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31A-10A6-4570-A5C3-F4B29653B4D4}" type="datetimeFigureOut">
              <a:rPr lang="fr-FR" smtClean="0"/>
              <a:pPr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74D-F7CF-4603-83AC-0FC56E69BE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31A-10A6-4570-A5C3-F4B29653B4D4}" type="datetimeFigureOut">
              <a:rPr lang="fr-FR" smtClean="0"/>
              <a:pPr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74D-F7CF-4603-83AC-0FC56E69BE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31A-10A6-4570-A5C3-F4B29653B4D4}" type="datetimeFigureOut">
              <a:rPr lang="fr-FR" smtClean="0"/>
              <a:pPr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74D-F7CF-4603-83AC-0FC56E69BE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31A-10A6-4570-A5C3-F4B29653B4D4}" type="datetimeFigureOut">
              <a:rPr lang="fr-FR" smtClean="0"/>
              <a:pPr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74D-F7CF-4603-83AC-0FC56E69BE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31A-10A6-4570-A5C3-F4B29653B4D4}" type="datetimeFigureOut">
              <a:rPr lang="fr-FR" smtClean="0"/>
              <a:pPr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74D-F7CF-4603-83AC-0FC56E69BE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31A-10A6-4570-A5C3-F4B29653B4D4}" type="datetimeFigureOut">
              <a:rPr lang="fr-FR" smtClean="0"/>
              <a:pPr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74D-F7CF-4603-83AC-0FC56E69BE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31A-10A6-4570-A5C3-F4B29653B4D4}" type="datetimeFigureOut">
              <a:rPr lang="fr-FR" smtClean="0"/>
              <a:pPr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74D-F7CF-4603-83AC-0FC56E69BE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31A-10A6-4570-A5C3-F4B29653B4D4}" type="datetimeFigureOut">
              <a:rPr lang="fr-FR" smtClean="0"/>
              <a:pPr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74D-F7CF-4603-83AC-0FC56E69BE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31A-10A6-4570-A5C3-F4B29653B4D4}" type="datetimeFigureOut">
              <a:rPr lang="fr-FR" smtClean="0"/>
              <a:pPr/>
              <a:t>26/12/2017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74D-F7CF-4603-83AC-0FC56E69BE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31A-10A6-4570-A5C3-F4B29653B4D4}" type="datetimeFigureOut">
              <a:rPr lang="fr-FR" smtClean="0"/>
              <a:pPr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74D-F7CF-4603-83AC-0FC56E69BE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31A-10A6-4570-A5C3-F4B29653B4D4}" type="datetimeFigureOut">
              <a:rPr lang="fr-FR" smtClean="0"/>
              <a:pPr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74D-F7CF-4603-83AC-0FC56E69BE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231A-10A6-4570-A5C3-F4B29653B4D4}" type="datetimeFigureOut">
              <a:rPr lang="fr-FR" smtClean="0"/>
              <a:pPr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774D-F7CF-4603-83AC-0FC56E69BE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27584" y="692696"/>
            <a:ext cx="2099142" cy="1512168"/>
          </a:xfrm>
          <a:prstGeom prst="roundRect">
            <a:avLst>
              <a:gd name="adj" fmla="val 72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827584" y="692696"/>
            <a:ext cx="2099142" cy="412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Categories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15617" y="1268761"/>
            <a:ext cx="172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</a:t>
            </a:r>
          </a:p>
          <a:p>
            <a:r>
              <a:rPr lang="fr-FR" b="1" dirty="0" err="1"/>
              <a:t>CategoryName</a:t>
            </a:r>
            <a:endParaRPr lang="fr-FR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716016" y="644495"/>
            <a:ext cx="2099142" cy="2640488"/>
          </a:xfrm>
          <a:prstGeom prst="roundRect">
            <a:avLst>
              <a:gd name="adj" fmla="val 53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4716016" y="442409"/>
            <a:ext cx="209914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Products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048736" y="1018473"/>
            <a:ext cx="1872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</a:t>
            </a:r>
          </a:p>
          <a:p>
            <a:r>
              <a:rPr lang="fr-FR" b="1" u="sng" dirty="0" err="1"/>
              <a:t>CatNum</a:t>
            </a:r>
            <a:endParaRPr lang="fr-FR" b="1" u="sng" dirty="0"/>
          </a:p>
          <a:p>
            <a:r>
              <a:rPr lang="fr-FR" b="1" dirty="0" err="1"/>
              <a:t>ProductName</a:t>
            </a:r>
            <a:endParaRPr lang="fr-FR" b="1" dirty="0"/>
          </a:p>
          <a:p>
            <a:r>
              <a:rPr lang="fr-FR" b="1" dirty="0"/>
              <a:t>Grade</a:t>
            </a:r>
          </a:p>
          <a:p>
            <a:r>
              <a:rPr lang="fr-FR" dirty="0"/>
              <a:t>Stores</a:t>
            </a:r>
          </a:p>
          <a:p>
            <a:r>
              <a:rPr lang="fr-FR" dirty="0" err="1"/>
              <a:t>PurchasePlaces</a:t>
            </a:r>
            <a:endParaRPr lang="fr-FR" dirty="0"/>
          </a:p>
          <a:p>
            <a:r>
              <a:rPr lang="fr-FR" dirty="0"/>
              <a:t>Link</a:t>
            </a:r>
          </a:p>
          <a:p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275856" y="3501007"/>
            <a:ext cx="2179879" cy="1584177"/>
          </a:xfrm>
          <a:prstGeom prst="roundRect">
            <a:avLst>
              <a:gd name="adj" fmla="val 65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275856" y="3501008"/>
            <a:ext cx="2179879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Substitutes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619532" y="405547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</a:t>
            </a:r>
            <a:endParaRPr lang="fr-FR" b="1" dirty="0"/>
          </a:p>
          <a:p>
            <a:r>
              <a:rPr lang="fr-FR" b="1" dirty="0" err="1"/>
              <a:t>SubNum</a:t>
            </a:r>
            <a:endParaRPr lang="fr-FR" b="1" dirty="0"/>
          </a:p>
          <a:p>
            <a:r>
              <a:rPr lang="fr-FR" b="1" dirty="0" err="1"/>
              <a:t>ProdNum</a:t>
            </a:r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C:\Users\Foot\AppData\Local\Microsoft\Windows\Temporary Internet Files\Content.IE5\N63LF4SM\Key-yellow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297707" cy="144016"/>
          </a:xfrm>
          <a:prstGeom prst="rect">
            <a:avLst/>
          </a:prstGeom>
          <a:noFill/>
        </p:spPr>
      </p:pic>
      <p:pic>
        <p:nvPicPr>
          <p:cNvPr id="15" name="Picture 2" descr="C:\Users\Foot\AppData\Local\Microsoft\Windows\Temporary Internet Files\Content.IE5\N63LF4SM\Key-yellow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8189" y="4147338"/>
            <a:ext cx="297707" cy="144016"/>
          </a:xfrm>
          <a:prstGeom prst="rect">
            <a:avLst/>
          </a:prstGeom>
          <a:noFill/>
        </p:spPr>
      </p:pic>
      <p:cxnSp>
        <p:nvCxnSpPr>
          <p:cNvPr id="17" name="Connecteur droit avec flèche 16"/>
          <p:cNvCxnSpPr/>
          <p:nvPr/>
        </p:nvCxnSpPr>
        <p:spPr>
          <a:xfrm>
            <a:off x="2915816" y="155679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059832" y="11247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0..n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139952" y="11247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1..1</a:t>
            </a:r>
          </a:p>
        </p:txBody>
      </p:sp>
      <p:cxnSp>
        <p:nvCxnSpPr>
          <p:cNvPr id="24" name="Connecteur en angle 23"/>
          <p:cNvCxnSpPr>
            <a:cxnSpLocks/>
            <a:endCxn id="10" idx="3"/>
          </p:cNvCxnSpPr>
          <p:nvPr/>
        </p:nvCxnSpPr>
        <p:spPr>
          <a:xfrm rot="10800000" flipV="1">
            <a:off x="5455735" y="3284982"/>
            <a:ext cx="1080120" cy="10081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5984840" y="336146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0..n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580112" y="43558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1..1</a:t>
            </a:r>
          </a:p>
        </p:txBody>
      </p:sp>
      <p:pic>
        <p:nvPicPr>
          <p:cNvPr id="30" name="Picture 2" descr="C:\Users\Foot\AppData\Local\Microsoft\Windows\Temporary Internet Files\Content.IE5\N63LF4SM\Key-yellow[1].png">
            <a:extLst>
              <a:ext uri="{FF2B5EF4-FFF2-40B4-BE49-F238E27FC236}">
                <a16:creationId xmlns:a16="http://schemas.microsoft.com/office/drawing/2014/main" id="{44CE7779-4F98-45B9-9739-D9EDEE0A0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124745"/>
            <a:ext cx="297707" cy="144016"/>
          </a:xfrm>
          <a:prstGeom prst="rect">
            <a:avLst/>
          </a:prstGeom>
          <a:noFill/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A5A1BF3-BF7D-43CF-8193-29A00999B8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8" y="4314873"/>
            <a:ext cx="294692" cy="25191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E6704B8-EB9E-45AB-B275-9193990508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66" y="4613014"/>
            <a:ext cx="379387" cy="32431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D2EEEA0A-3282-4822-AC9C-D780E5EA67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84" y="4337420"/>
            <a:ext cx="379387" cy="32431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28CCE42-C784-468C-8D00-799764C877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64" y="1331918"/>
            <a:ext cx="379387" cy="324315"/>
          </a:xfrm>
          <a:prstGeom prst="rect">
            <a:avLst/>
          </a:prstGeom>
        </p:spPr>
      </p:pic>
      <p:pic>
        <p:nvPicPr>
          <p:cNvPr id="34" name="Picture 2" descr="C:\Users\Foot\AppData\Local\Microsoft\Windows\Temporary Internet Files\Content.IE5\N63LF4SM\Key-yellow[1].png">
            <a:extLst>
              <a:ext uri="{FF2B5EF4-FFF2-40B4-BE49-F238E27FC236}">
                <a16:creationId xmlns:a16="http://schemas.microsoft.com/office/drawing/2014/main" id="{CA97AD07-C6C2-4DB2-9FFE-5E2DA742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937" y="4170857"/>
            <a:ext cx="231246" cy="111865"/>
          </a:xfrm>
          <a:prstGeom prst="rect">
            <a:avLst/>
          </a:prstGeom>
          <a:noFill/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035EE7F6-D6B1-4CE5-80CB-4ADEDEB84EC4}"/>
              </a:ext>
            </a:extLst>
          </p:cNvPr>
          <p:cNvSpPr txBox="1"/>
          <p:nvPr/>
        </p:nvSpPr>
        <p:spPr>
          <a:xfrm>
            <a:off x="612644" y="4064865"/>
            <a:ext cx="172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Clé primaire</a:t>
            </a:r>
          </a:p>
          <a:p>
            <a:r>
              <a:rPr lang="fr-FR" sz="1400" dirty="0"/>
              <a:t>Clé étrangère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19819</TotalTime>
  <Words>31</Words>
  <Application>Microsoft Office PowerPoint</Application>
  <PresentationFormat>Affichage à l'écran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Foot</dc:creator>
  <cp:lastModifiedBy>Foot</cp:lastModifiedBy>
  <cp:revision>37</cp:revision>
  <dcterms:created xsi:type="dcterms:W3CDTF">2017-11-19T18:50:43Z</dcterms:created>
  <dcterms:modified xsi:type="dcterms:W3CDTF">2017-12-26T19:23:34Z</dcterms:modified>
</cp:coreProperties>
</file>