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9" r:id="rId3"/>
    <p:sldId id="273" r:id="rId4"/>
    <p:sldId id="275" r:id="rId5"/>
    <p:sldId id="270" r:id="rId6"/>
    <p:sldId id="259" r:id="rId7"/>
    <p:sldId id="260" r:id="rId8"/>
    <p:sldId id="261" r:id="rId9"/>
    <p:sldId id="277" r:id="rId10"/>
    <p:sldId id="278" r:id="rId11"/>
    <p:sldId id="279" r:id="rId12"/>
    <p:sldId id="291" r:id="rId13"/>
    <p:sldId id="290" r:id="rId14"/>
    <p:sldId id="262" r:id="rId15"/>
    <p:sldId id="263" r:id="rId16"/>
    <p:sldId id="280" r:id="rId17"/>
    <p:sldId id="284" r:id="rId18"/>
    <p:sldId id="285" r:id="rId19"/>
    <p:sldId id="281" r:id="rId20"/>
    <p:sldId id="289" r:id="rId21"/>
    <p:sldId id="283" r:id="rId22"/>
    <p:sldId id="287" r:id="rId23"/>
    <p:sldId id="286" r:id="rId24"/>
    <p:sldId id="288" r:id="rId25"/>
    <p:sldId id="29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C2243A-1DF9-4DDF-BD73-3E69BD53F09E}" type="doc">
      <dgm:prSet loTypeId="urn:microsoft.com/office/officeart/2005/8/layout/hChevron3" loCatId="process" qsTypeId="urn:microsoft.com/office/officeart/2005/8/quickstyle/simple1" qsCatId="simple" csTypeId="urn:microsoft.com/office/officeart/2005/8/colors/accent4_1" csCatId="accent4" phldr="1"/>
      <dgm:spPr/>
    </dgm:pt>
    <dgm:pt modelId="{3B9276BD-9BD0-44F0-A7D9-BA97F1CEA09F}">
      <dgm:prSet phldrT="[Texte]"/>
      <dgm:spPr/>
      <dgm:t>
        <a:bodyPr/>
        <a:lstStyle/>
        <a:p>
          <a:r>
            <a:rPr lang="fr-FR"/>
            <a:t>1</a:t>
          </a:r>
          <a:endParaRPr lang="fr-FR" dirty="0"/>
        </a:p>
      </dgm:t>
    </dgm:pt>
    <dgm:pt modelId="{76C6BB8C-ADD6-4308-9824-96FE47F536BB}" type="parTrans" cxnId="{CFB78090-D41D-4551-8B42-F35CABDB984B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D49E03B2-9231-44D0-ABB5-58B7391D0719}" type="sibTrans" cxnId="{CFB78090-D41D-4551-8B42-F35CABDB984B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9A137284-1051-4F5E-9A52-9410904FA969}">
      <dgm:prSet phldrT="[Texte]"/>
      <dgm:spPr/>
      <dgm:t>
        <a:bodyPr/>
        <a:lstStyle/>
        <a:p>
          <a:r>
            <a:rPr lang="fr-FR"/>
            <a:t>2</a:t>
          </a:r>
          <a:endParaRPr lang="fr-FR" dirty="0"/>
        </a:p>
      </dgm:t>
    </dgm:pt>
    <dgm:pt modelId="{318175B3-7F06-470F-9D46-E679406582BF}" type="parTrans" cxnId="{AA1F9625-A36E-4460-8E0D-B8CA7B169BE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8B01240A-5490-48E3-A082-C02B36687628}" type="sibTrans" cxnId="{AA1F9625-A36E-4460-8E0D-B8CA7B169BE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E9C368F8-5FE8-481D-A995-6830F3B24BB3}">
      <dgm:prSet phldrT="[Texte]"/>
      <dgm:spPr/>
      <dgm:t>
        <a:bodyPr/>
        <a:lstStyle/>
        <a:p>
          <a:r>
            <a:rPr lang="fr-FR"/>
            <a:t>3</a:t>
          </a:r>
          <a:endParaRPr lang="fr-FR" dirty="0"/>
        </a:p>
      </dgm:t>
    </dgm:pt>
    <dgm:pt modelId="{D3B0FFFB-3E11-4B3B-B843-AD71027D3FA6}" type="parTrans" cxnId="{48D6548B-523F-4E31-8BF4-6C345C29C27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B754566C-B280-4ABA-AEEE-FF48B2DC08D0}" type="sibTrans" cxnId="{48D6548B-523F-4E31-8BF4-6C345C29C27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8AE3165E-64CB-40FA-818F-004AC3D44777}">
      <dgm:prSet/>
      <dgm:spPr/>
      <dgm:t>
        <a:bodyPr/>
        <a:lstStyle/>
        <a:p>
          <a:r>
            <a:rPr lang="fr-FR"/>
            <a:t>4</a:t>
          </a:r>
          <a:endParaRPr lang="fr-FR" dirty="0"/>
        </a:p>
      </dgm:t>
    </dgm:pt>
    <dgm:pt modelId="{4D4E6383-F4DD-4AF7-954F-B47261965F5A}" type="parTrans" cxnId="{0A0B3F61-BB86-4B48-A8CB-B8B1E935C62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A738BEA4-D255-48EF-B0BA-AA253909BF67}" type="sibTrans" cxnId="{0A0B3F61-BB86-4B48-A8CB-B8B1E935C62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F465074B-5F43-4BFE-AA0D-952B1F7A525F}">
      <dgm:prSet/>
      <dgm:spPr/>
      <dgm:t>
        <a:bodyPr/>
        <a:lstStyle/>
        <a:p>
          <a:r>
            <a:rPr lang="fr-FR"/>
            <a:t>5</a:t>
          </a:r>
          <a:endParaRPr lang="fr-FR" dirty="0"/>
        </a:p>
      </dgm:t>
    </dgm:pt>
    <dgm:pt modelId="{9BBC5808-25FD-4195-9CE6-79862B3A8386}" type="parTrans" cxnId="{54CE8CFF-CD4E-4FAF-8018-A16287F634B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6E687D16-1932-498C-AB99-58EDA5D2BF96}" type="sibTrans" cxnId="{54CE8CFF-CD4E-4FAF-8018-A16287F634B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CA31D419-77E8-4D37-8C78-CAC46D0C4D9A}">
      <dgm:prSet/>
      <dgm:spPr/>
      <dgm:t>
        <a:bodyPr/>
        <a:lstStyle/>
        <a:p>
          <a:r>
            <a:rPr lang="fr-FR"/>
            <a:t>6</a:t>
          </a:r>
          <a:endParaRPr lang="fr-FR" dirty="0"/>
        </a:p>
      </dgm:t>
    </dgm:pt>
    <dgm:pt modelId="{5FEDB64D-6276-4190-BC65-75EDF83C8A3B}" type="parTrans" cxnId="{A5CD96E4-E35B-4AAC-A3AB-3ADCD455029A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259DA69-669C-4842-B0ED-69DFCF96E8CF}" type="sibTrans" cxnId="{A5CD96E4-E35B-4AAC-A3AB-3ADCD455029A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A8D3F516-C591-453A-A709-FD138947DFC9}">
      <dgm:prSet/>
      <dgm:spPr/>
      <dgm:t>
        <a:bodyPr/>
        <a:lstStyle/>
        <a:p>
          <a:r>
            <a:rPr lang="fr-FR"/>
            <a:t>7</a:t>
          </a:r>
          <a:endParaRPr lang="fr-FR" dirty="0"/>
        </a:p>
      </dgm:t>
    </dgm:pt>
    <dgm:pt modelId="{C107739F-0287-40B8-BD5C-FAD090337BF9}" type="parTrans" cxnId="{2753F109-B27A-4CDE-84D1-54440DA51CA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33CB2A7-4A8B-4FD3-BCF3-1EEF91F2A07E}" type="sibTrans" cxnId="{2753F109-B27A-4CDE-84D1-54440DA51CA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3F0CF09C-B7F4-4620-A0EB-F1534C59B408}">
      <dgm:prSet/>
      <dgm:spPr/>
      <dgm:t>
        <a:bodyPr/>
        <a:lstStyle/>
        <a:p>
          <a:r>
            <a:rPr lang="fr-FR"/>
            <a:t>8</a:t>
          </a:r>
          <a:endParaRPr lang="fr-FR" dirty="0"/>
        </a:p>
      </dgm:t>
    </dgm:pt>
    <dgm:pt modelId="{81753F91-2EC7-4F0B-81E4-002CACB85668}" type="parTrans" cxnId="{1B39CCAC-7137-4D1C-ABEF-65300D8EBEBC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713C252-2BC6-4104-9626-5A1263E75973}" type="sibTrans" cxnId="{1B39CCAC-7137-4D1C-ABEF-65300D8EBEBC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370F1E05-4D99-4A2C-BA71-6F897A145F1F}">
      <dgm:prSet/>
      <dgm:spPr/>
      <dgm:t>
        <a:bodyPr/>
        <a:lstStyle/>
        <a:p>
          <a:r>
            <a:rPr lang="fr-FR"/>
            <a:t>9</a:t>
          </a:r>
          <a:endParaRPr lang="fr-FR" dirty="0"/>
        </a:p>
      </dgm:t>
    </dgm:pt>
    <dgm:pt modelId="{2742A7B2-930E-433C-810E-4044F86F0EE7}" type="parTrans" cxnId="{1C6B359A-7B97-488E-9785-00B7F600B606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DF056A80-BA2C-4A94-A550-0991821DEAB0}" type="sibTrans" cxnId="{1C6B359A-7B97-488E-9785-00B7F600B606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C969E9D-F93C-4E73-BAA5-ED9C0CFD1B0A}">
      <dgm:prSet/>
      <dgm:spPr/>
      <dgm:t>
        <a:bodyPr/>
        <a:lstStyle/>
        <a:p>
          <a:r>
            <a:rPr lang="fr-FR"/>
            <a:t>10</a:t>
          </a:r>
          <a:endParaRPr lang="fr-FR" dirty="0"/>
        </a:p>
      </dgm:t>
    </dgm:pt>
    <dgm:pt modelId="{218FBFCD-CCFE-4626-B922-86E0D7B2F339}" type="parTrans" cxnId="{79B45F61-D6AE-4DAF-909B-704F613F200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085990F-EFC6-4867-B950-74373FC7DC9B}" type="sibTrans" cxnId="{79B45F61-D6AE-4DAF-909B-704F613F200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4353E570-F7BA-4B1D-A12D-FA39F4391CD1}">
      <dgm:prSet/>
      <dgm:spPr/>
      <dgm:t>
        <a:bodyPr/>
        <a:lstStyle/>
        <a:p>
          <a:r>
            <a:rPr lang="fr-FR"/>
            <a:t>11</a:t>
          </a:r>
          <a:endParaRPr lang="fr-FR" dirty="0"/>
        </a:p>
      </dgm:t>
    </dgm:pt>
    <dgm:pt modelId="{6CC61E83-16C4-4074-B485-B40AC58E016A}" type="parTrans" cxnId="{ED8C32E6-3FDC-456B-AF1F-FA8A56148F24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3DFFBE04-0824-4A28-8E2F-B5CE8D1176EE}" type="sibTrans" cxnId="{ED8C32E6-3FDC-456B-AF1F-FA8A56148F24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7BFEC37D-AFB1-4449-812A-4A110F2DFEE4}">
      <dgm:prSet/>
      <dgm:spPr/>
      <dgm:t>
        <a:bodyPr/>
        <a:lstStyle/>
        <a:p>
          <a:r>
            <a:rPr lang="fr-FR"/>
            <a:t>12</a:t>
          </a:r>
          <a:endParaRPr lang="fr-FR" dirty="0"/>
        </a:p>
      </dgm:t>
    </dgm:pt>
    <dgm:pt modelId="{B1DAE18A-57F3-474D-BA20-A33C6181742D}" type="parTrans" cxnId="{97F2CD7A-6E4C-4E7F-8574-D43BA7AB7E7F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9654BEBE-2896-4BF1-82BD-DBBDCEDC6A2A}" type="sibTrans" cxnId="{97F2CD7A-6E4C-4E7F-8574-D43BA7AB7E7F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F3C1243A-4B46-4AC6-A5B0-462D9CC924E1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1210E89A-8832-4811-8A9F-59C9E0723E2A}" type="parTrans" cxnId="{A04470B2-B48A-4039-9C79-24400DF5B7C9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E9553BBB-1A20-4353-A676-23609F469DB9}" type="sibTrans" cxnId="{A04470B2-B48A-4039-9C79-24400DF5B7C9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612FAF47-7403-4488-BECB-0F19088075D0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1549B5A6-CCB5-4F40-B75F-7A2FC7751044}" type="parTrans" cxnId="{82FF8DAD-4B1E-4FEA-96B5-D5D93E4E5B08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95033049-D0C4-4855-BB58-A760AEAFC3A8}" type="sibTrans" cxnId="{82FF8DAD-4B1E-4FEA-96B5-D5D93E4E5B08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980624BC-2389-4FB4-B9A1-412C67626BEC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E639ECBF-1D28-4C65-A2C8-11E1A2180A7A}" type="parTrans" cxnId="{92F57D6B-4BC7-47F2-AC99-9455869F7B92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C6AA110-2BE1-43D9-AD5B-6F14499C5A28}" type="sibTrans" cxnId="{92F57D6B-4BC7-47F2-AC99-9455869F7B92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21454819-D0EF-449F-B70B-BFEB976C8C17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A557A367-9517-454A-8EA3-B5AAE19F629E}" type="parTrans" cxnId="{59AA83F9-2AB4-44FC-A0E5-3C860032230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3707124-8174-4E2B-8993-E492E76CD757}" type="sibTrans" cxnId="{59AA83F9-2AB4-44FC-A0E5-3C860032230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774AA8D3-14C6-41FE-8FBA-31CBC51578D8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AAD4359C-7404-4807-9B90-6E85E3D57CF0}" type="parTrans" cxnId="{80FD67B8-8DE6-4B6C-91AE-961782932484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B4962383-5079-4523-A35B-A18C3A1FEBD9}" type="sibTrans" cxnId="{80FD67B8-8DE6-4B6C-91AE-961782932484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77A5C692-ECDA-4DFF-AEFF-211690C4F6D7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9425AD54-78AC-4076-A353-FF5C8E577AA4}" type="parTrans" cxnId="{075B3388-E2A6-46EF-99A1-2CCECFFE7D6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74725883-A9CE-45B3-A8AF-A65AA62B1923}" type="sibTrans" cxnId="{075B3388-E2A6-46EF-99A1-2CCECFFE7D6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E072109A-C27E-4059-A3D6-E561BE05B7B7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D0383DD9-77DC-4181-9C59-E4A2247C61A6}" type="parTrans" cxnId="{19D0DDA8-A110-4DED-908F-B614F13041F5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129F25C8-B4C3-443C-9A36-2FC602D72109}" type="sibTrans" cxnId="{19D0DDA8-A110-4DED-908F-B614F13041F5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86A78D56-A25F-4E03-8FF8-7405EA782CD6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E6C4411E-76CA-4CD9-BB00-AB5457FD5545}" type="parTrans" cxnId="{BDABD779-510B-42C4-890C-62815811DCCF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A8F78A5B-8774-43A4-9F1F-3722D663F1CC}" type="sibTrans" cxnId="{BDABD779-510B-42C4-890C-62815811DCCF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DFD2C72B-4C36-489C-9BBE-FE22B45000A2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BBD81B68-0744-4B29-8E9E-EEF250AFEC38}" type="parTrans" cxnId="{F67FFA94-A22C-4D4D-AD40-54EADA4CE37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762619B8-A794-4926-8D80-60EE4E0AED54}" type="sibTrans" cxnId="{F67FFA94-A22C-4D4D-AD40-54EADA4CE37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8181303D-1023-4C28-A076-3F1A6D253E9B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81EE91E3-8C1E-46C6-BBFF-9F505D8419A0}" type="parTrans" cxnId="{232EEFBE-3E6C-4AF1-81EB-70937C2D13E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BB59217D-4C1D-4601-B8C8-A94CD93BE17C}" type="sibTrans" cxnId="{232EEFBE-3E6C-4AF1-81EB-70937C2D13E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A22ED2A1-0854-4417-B77D-9A46B844A00C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A0C0B565-2EBC-4D24-8026-7FDA232AF1BC}" type="parTrans" cxnId="{29271F3F-2B02-4924-A699-76F1F97E573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629E3B3B-1465-4557-A408-DDFE5B9B3096}" type="sibTrans" cxnId="{29271F3F-2B02-4924-A699-76F1F97E573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CF35C1A3-4783-411B-9AFC-B84712FBFD39}" type="pres">
      <dgm:prSet presAssocID="{24C2243A-1DF9-4DDF-BD73-3E69BD53F09E}" presName="Name0" presStyleCnt="0">
        <dgm:presLayoutVars>
          <dgm:dir/>
          <dgm:resizeHandles val="exact"/>
        </dgm:presLayoutVars>
      </dgm:prSet>
      <dgm:spPr/>
    </dgm:pt>
    <dgm:pt modelId="{949EDD31-7F18-4612-8729-D3D6021085E3}" type="pres">
      <dgm:prSet presAssocID="{3B9276BD-9BD0-44F0-A7D9-BA97F1CEA09F}" presName="parTxOnly" presStyleLbl="node1" presStyleIdx="0" presStyleCnt="23">
        <dgm:presLayoutVars>
          <dgm:bulletEnabled val="1"/>
        </dgm:presLayoutVars>
      </dgm:prSet>
      <dgm:spPr/>
    </dgm:pt>
    <dgm:pt modelId="{E033F751-E560-472A-B97D-B1803BC69902}" type="pres">
      <dgm:prSet presAssocID="{D49E03B2-9231-44D0-ABB5-58B7391D0719}" presName="parSpace" presStyleCnt="0"/>
      <dgm:spPr/>
    </dgm:pt>
    <dgm:pt modelId="{8AFBFFE8-05B3-4DAF-AE29-0CDB6F1FC9D2}" type="pres">
      <dgm:prSet presAssocID="{9A137284-1051-4F5E-9A52-9410904FA969}" presName="parTxOnly" presStyleLbl="node1" presStyleIdx="1" presStyleCnt="23">
        <dgm:presLayoutVars>
          <dgm:bulletEnabled val="1"/>
        </dgm:presLayoutVars>
      </dgm:prSet>
      <dgm:spPr/>
    </dgm:pt>
    <dgm:pt modelId="{28DB8202-11D3-4C3D-97A2-2DA295E963AD}" type="pres">
      <dgm:prSet presAssocID="{8B01240A-5490-48E3-A082-C02B36687628}" presName="parSpace" presStyleCnt="0"/>
      <dgm:spPr/>
    </dgm:pt>
    <dgm:pt modelId="{678774B9-C54C-4802-A94B-EA127E9C30CF}" type="pres">
      <dgm:prSet presAssocID="{E9C368F8-5FE8-481D-A995-6830F3B24BB3}" presName="parTxOnly" presStyleLbl="node1" presStyleIdx="2" presStyleCnt="23">
        <dgm:presLayoutVars>
          <dgm:bulletEnabled val="1"/>
        </dgm:presLayoutVars>
      </dgm:prSet>
      <dgm:spPr/>
    </dgm:pt>
    <dgm:pt modelId="{D543B8A7-349D-4EC7-B429-948E333B8190}" type="pres">
      <dgm:prSet presAssocID="{B754566C-B280-4ABA-AEEE-FF48B2DC08D0}" presName="parSpace" presStyleCnt="0"/>
      <dgm:spPr/>
    </dgm:pt>
    <dgm:pt modelId="{80ABC83F-B35B-4D7F-B61F-7369351D136E}" type="pres">
      <dgm:prSet presAssocID="{8AE3165E-64CB-40FA-818F-004AC3D44777}" presName="parTxOnly" presStyleLbl="node1" presStyleIdx="3" presStyleCnt="23">
        <dgm:presLayoutVars>
          <dgm:bulletEnabled val="1"/>
        </dgm:presLayoutVars>
      </dgm:prSet>
      <dgm:spPr/>
    </dgm:pt>
    <dgm:pt modelId="{C1D08058-DE4F-400E-BE8A-111ADE6E3F10}" type="pres">
      <dgm:prSet presAssocID="{A738BEA4-D255-48EF-B0BA-AA253909BF67}" presName="parSpace" presStyleCnt="0"/>
      <dgm:spPr/>
    </dgm:pt>
    <dgm:pt modelId="{3EF8D525-58CA-448D-ACFB-692B626B4E16}" type="pres">
      <dgm:prSet presAssocID="{F465074B-5F43-4BFE-AA0D-952B1F7A525F}" presName="parTxOnly" presStyleLbl="node1" presStyleIdx="4" presStyleCnt="23">
        <dgm:presLayoutVars>
          <dgm:bulletEnabled val="1"/>
        </dgm:presLayoutVars>
      </dgm:prSet>
      <dgm:spPr/>
    </dgm:pt>
    <dgm:pt modelId="{1BF53353-D118-4450-B36F-237B975A1F59}" type="pres">
      <dgm:prSet presAssocID="{6E687D16-1932-498C-AB99-58EDA5D2BF96}" presName="parSpace" presStyleCnt="0"/>
      <dgm:spPr/>
    </dgm:pt>
    <dgm:pt modelId="{1557AE7B-9EFC-4677-B6C7-D956BD17B43F}" type="pres">
      <dgm:prSet presAssocID="{CA31D419-77E8-4D37-8C78-CAC46D0C4D9A}" presName="parTxOnly" presStyleLbl="node1" presStyleIdx="5" presStyleCnt="23">
        <dgm:presLayoutVars>
          <dgm:bulletEnabled val="1"/>
        </dgm:presLayoutVars>
      </dgm:prSet>
      <dgm:spPr/>
    </dgm:pt>
    <dgm:pt modelId="{F3FE66B7-FF6F-4708-A323-1DB3251C7E1E}" type="pres">
      <dgm:prSet presAssocID="{5259DA69-669C-4842-B0ED-69DFCF96E8CF}" presName="parSpace" presStyleCnt="0"/>
      <dgm:spPr/>
    </dgm:pt>
    <dgm:pt modelId="{72A69198-DDE1-40C9-BE59-0531D1A4FD39}" type="pres">
      <dgm:prSet presAssocID="{A8D3F516-C591-453A-A709-FD138947DFC9}" presName="parTxOnly" presStyleLbl="node1" presStyleIdx="6" presStyleCnt="23">
        <dgm:presLayoutVars>
          <dgm:bulletEnabled val="1"/>
        </dgm:presLayoutVars>
      </dgm:prSet>
      <dgm:spPr/>
    </dgm:pt>
    <dgm:pt modelId="{CC507E29-1B7C-405B-BDE9-629D600D4527}" type="pres">
      <dgm:prSet presAssocID="{533CB2A7-4A8B-4FD3-BCF3-1EEF91F2A07E}" presName="parSpace" presStyleCnt="0"/>
      <dgm:spPr/>
    </dgm:pt>
    <dgm:pt modelId="{2F513D1D-ADFF-4844-A240-9E837E03E7EC}" type="pres">
      <dgm:prSet presAssocID="{3F0CF09C-B7F4-4620-A0EB-F1534C59B408}" presName="parTxOnly" presStyleLbl="node1" presStyleIdx="7" presStyleCnt="23">
        <dgm:presLayoutVars>
          <dgm:bulletEnabled val="1"/>
        </dgm:presLayoutVars>
      </dgm:prSet>
      <dgm:spPr/>
    </dgm:pt>
    <dgm:pt modelId="{A65AC03E-695B-4237-BF1A-E2E298C32EEE}" type="pres">
      <dgm:prSet presAssocID="{5713C252-2BC6-4104-9626-5A1263E75973}" presName="parSpace" presStyleCnt="0"/>
      <dgm:spPr/>
    </dgm:pt>
    <dgm:pt modelId="{BEFEF79C-C9B3-4DE3-B37A-CB4979AA035A}" type="pres">
      <dgm:prSet presAssocID="{370F1E05-4D99-4A2C-BA71-6F897A145F1F}" presName="parTxOnly" presStyleLbl="node1" presStyleIdx="8" presStyleCnt="23">
        <dgm:presLayoutVars>
          <dgm:bulletEnabled val="1"/>
        </dgm:presLayoutVars>
      </dgm:prSet>
      <dgm:spPr/>
    </dgm:pt>
    <dgm:pt modelId="{FAAACF72-AFC7-4EF8-8CA2-26C040A4C1D2}" type="pres">
      <dgm:prSet presAssocID="{DF056A80-BA2C-4A94-A550-0991821DEAB0}" presName="parSpace" presStyleCnt="0"/>
      <dgm:spPr/>
    </dgm:pt>
    <dgm:pt modelId="{DFD75F90-B9D3-4EC3-89BD-7D3515D32A2C}" type="pres">
      <dgm:prSet presAssocID="{5C969E9D-F93C-4E73-BAA5-ED9C0CFD1B0A}" presName="parTxOnly" presStyleLbl="node1" presStyleIdx="9" presStyleCnt="23">
        <dgm:presLayoutVars>
          <dgm:bulletEnabled val="1"/>
        </dgm:presLayoutVars>
      </dgm:prSet>
      <dgm:spPr/>
    </dgm:pt>
    <dgm:pt modelId="{917BCCCB-54BB-4F41-8069-7E53D7C953EE}" type="pres">
      <dgm:prSet presAssocID="{5085990F-EFC6-4867-B950-74373FC7DC9B}" presName="parSpace" presStyleCnt="0"/>
      <dgm:spPr/>
    </dgm:pt>
    <dgm:pt modelId="{A88013A7-1818-48AB-B0B3-8A31037BA651}" type="pres">
      <dgm:prSet presAssocID="{4353E570-F7BA-4B1D-A12D-FA39F4391CD1}" presName="parTxOnly" presStyleLbl="node1" presStyleIdx="10" presStyleCnt="23">
        <dgm:presLayoutVars>
          <dgm:bulletEnabled val="1"/>
        </dgm:presLayoutVars>
      </dgm:prSet>
      <dgm:spPr/>
    </dgm:pt>
    <dgm:pt modelId="{30DF18EA-65F0-46CD-85B1-365A4181EB00}" type="pres">
      <dgm:prSet presAssocID="{3DFFBE04-0824-4A28-8E2F-B5CE8D1176EE}" presName="parSpace" presStyleCnt="0"/>
      <dgm:spPr/>
    </dgm:pt>
    <dgm:pt modelId="{4A8F5E7E-8AB1-404B-902A-219E13653D73}" type="pres">
      <dgm:prSet presAssocID="{7BFEC37D-AFB1-4449-812A-4A110F2DFEE4}" presName="parTxOnly" presStyleLbl="node1" presStyleIdx="11" presStyleCnt="23">
        <dgm:presLayoutVars>
          <dgm:bulletEnabled val="1"/>
        </dgm:presLayoutVars>
      </dgm:prSet>
      <dgm:spPr/>
    </dgm:pt>
    <dgm:pt modelId="{5BEC60E8-BB9B-4F70-AB6B-B7E74A8F513D}" type="pres">
      <dgm:prSet presAssocID="{9654BEBE-2896-4BF1-82BD-DBBDCEDC6A2A}" presName="parSpace" presStyleCnt="0"/>
      <dgm:spPr/>
    </dgm:pt>
    <dgm:pt modelId="{3FC2B636-FA5C-414A-86CB-A2191D1D1867}" type="pres">
      <dgm:prSet presAssocID="{F3C1243A-4B46-4AC6-A5B0-462D9CC924E1}" presName="parTxOnly" presStyleLbl="node1" presStyleIdx="12" presStyleCnt="23">
        <dgm:presLayoutVars>
          <dgm:bulletEnabled val="1"/>
        </dgm:presLayoutVars>
      </dgm:prSet>
      <dgm:spPr/>
    </dgm:pt>
    <dgm:pt modelId="{9FD2D06E-AB27-4312-A5C3-BB0A0C713AA9}" type="pres">
      <dgm:prSet presAssocID="{E9553BBB-1A20-4353-A676-23609F469DB9}" presName="parSpace" presStyleCnt="0"/>
      <dgm:spPr/>
    </dgm:pt>
    <dgm:pt modelId="{8689C111-756C-4EDA-B776-1A623873C35F}" type="pres">
      <dgm:prSet presAssocID="{612FAF47-7403-4488-BECB-0F19088075D0}" presName="parTxOnly" presStyleLbl="node1" presStyleIdx="13" presStyleCnt="23">
        <dgm:presLayoutVars>
          <dgm:bulletEnabled val="1"/>
        </dgm:presLayoutVars>
      </dgm:prSet>
      <dgm:spPr/>
    </dgm:pt>
    <dgm:pt modelId="{7D57D7F6-F5D0-4362-8163-7BC3AFFEDFFF}" type="pres">
      <dgm:prSet presAssocID="{95033049-D0C4-4855-BB58-A760AEAFC3A8}" presName="parSpace" presStyleCnt="0"/>
      <dgm:spPr/>
    </dgm:pt>
    <dgm:pt modelId="{F25668BF-DC60-46D6-946E-0665E4AC09F8}" type="pres">
      <dgm:prSet presAssocID="{980624BC-2389-4FB4-B9A1-412C67626BEC}" presName="parTxOnly" presStyleLbl="node1" presStyleIdx="14" presStyleCnt="23">
        <dgm:presLayoutVars>
          <dgm:bulletEnabled val="1"/>
        </dgm:presLayoutVars>
      </dgm:prSet>
      <dgm:spPr/>
    </dgm:pt>
    <dgm:pt modelId="{63648ED7-8380-4581-8079-63D8F4CED5A3}" type="pres">
      <dgm:prSet presAssocID="{5C6AA110-2BE1-43D9-AD5B-6F14499C5A28}" presName="parSpace" presStyleCnt="0"/>
      <dgm:spPr/>
    </dgm:pt>
    <dgm:pt modelId="{80553ADB-A106-4294-AA99-0DF3E0657F02}" type="pres">
      <dgm:prSet presAssocID="{21454819-D0EF-449F-B70B-BFEB976C8C17}" presName="parTxOnly" presStyleLbl="node1" presStyleIdx="15" presStyleCnt="23">
        <dgm:presLayoutVars>
          <dgm:bulletEnabled val="1"/>
        </dgm:presLayoutVars>
      </dgm:prSet>
      <dgm:spPr/>
    </dgm:pt>
    <dgm:pt modelId="{E4B9DFF8-3B9D-47F1-A835-64AE5D7E27B0}" type="pres">
      <dgm:prSet presAssocID="{53707124-8174-4E2B-8993-E492E76CD757}" presName="parSpace" presStyleCnt="0"/>
      <dgm:spPr/>
    </dgm:pt>
    <dgm:pt modelId="{DBC047C9-02D5-437F-B4E6-2D9AD18E57E5}" type="pres">
      <dgm:prSet presAssocID="{774AA8D3-14C6-41FE-8FBA-31CBC51578D8}" presName="parTxOnly" presStyleLbl="node1" presStyleIdx="16" presStyleCnt="23">
        <dgm:presLayoutVars>
          <dgm:bulletEnabled val="1"/>
        </dgm:presLayoutVars>
      </dgm:prSet>
      <dgm:spPr/>
    </dgm:pt>
    <dgm:pt modelId="{DDAF4CA9-FC81-4BB0-8D3E-AEFBE743928B}" type="pres">
      <dgm:prSet presAssocID="{B4962383-5079-4523-A35B-A18C3A1FEBD9}" presName="parSpace" presStyleCnt="0"/>
      <dgm:spPr/>
    </dgm:pt>
    <dgm:pt modelId="{9DC121B7-AC35-452F-A67E-702A47299865}" type="pres">
      <dgm:prSet presAssocID="{77A5C692-ECDA-4DFF-AEFF-211690C4F6D7}" presName="parTxOnly" presStyleLbl="node1" presStyleIdx="17" presStyleCnt="23">
        <dgm:presLayoutVars>
          <dgm:bulletEnabled val="1"/>
        </dgm:presLayoutVars>
      </dgm:prSet>
      <dgm:spPr/>
    </dgm:pt>
    <dgm:pt modelId="{43F78120-24A4-48D5-9B3A-17B02C74A517}" type="pres">
      <dgm:prSet presAssocID="{74725883-A9CE-45B3-A8AF-A65AA62B1923}" presName="parSpace" presStyleCnt="0"/>
      <dgm:spPr/>
    </dgm:pt>
    <dgm:pt modelId="{332ED1FC-29C7-40BA-9C30-5A0A3879079F}" type="pres">
      <dgm:prSet presAssocID="{E072109A-C27E-4059-A3D6-E561BE05B7B7}" presName="parTxOnly" presStyleLbl="node1" presStyleIdx="18" presStyleCnt="23">
        <dgm:presLayoutVars>
          <dgm:bulletEnabled val="1"/>
        </dgm:presLayoutVars>
      </dgm:prSet>
      <dgm:spPr/>
    </dgm:pt>
    <dgm:pt modelId="{8D24B9FF-7479-4039-A91B-C70DCD024486}" type="pres">
      <dgm:prSet presAssocID="{129F25C8-B4C3-443C-9A36-2FC602D72109}" presName="parSpace" presStyleCnt="0"/>
      <dgm:spPr/>
    </dgm:pt>
    <dgm:pt modelId="{859092D3-F010-4779-A2E8-D6189F4B5320}" type="pres">
      <dgm:prSet presAssocID="{86A78D56-A25F-4E03-8FF8-7405EA782CD6}" presName="parTxOnly" presStyleLbl="node1" presStyleIdx="19" presStyleCnt="23">
        <dgm:presLayoutVars>
          <dgm:bulletEnabled val="1"/>
        </dgm:presLayoutVars>
      </dgm:prSet>
      <dgm:spPr/>
    </dgm:pt>
    <dgm:pt modelId="{0BAF5675-638E-472F-97B6-63772F417061}" type="pres">
      <dgm:prSet presAssocID="{A8F78A5B-8774-43A4-9F1F-3722D663F1CC}" presName="parSpace" presStyleCnt="0"/>
      <dgm:spPr/>
    </dgm:pt>
    <dgm:pt modelId="{BECFDE39-3003-4657-A7AA-DA66119068C8}" type="pres">
      <dgm:prSet presAssocID="{DFD2C72B-4C36-489C-9BBE-FE22B45000A2}" presName="parTxOnly" presStyleLbl="node1" presStyleIdx="20" presStyleCnt="23">
        <dgm:presLayoutVars>
          <dgm:bulletEnabled val="1"/>
        </dgm:presLayoutVars>
      </dgm:prSet>
      <dgm:spPr/>
    </dgm:pt>
    <dgm:pt modelId="{0D85817B-3443-4421-B22F-6C4609FFFE46}" type="pres">
      <dgm:prSet presAssocID="{762619B8-A794-4926-8D80-60EE4E0AED54}" presName="parSpace" presStyleCnt="0"/>
      <dgm:spPr/>
    </dgm:pt>
    <dgm:pt modelId="{2EEA992C-5665-4FC0-B983-0A057AB68316}" type="pres">
      <dgm:prSet presAssocID="{8181303D-1023-4C28-A076-3F1A6D253E9B}" presName="parTxOnly" presStyleLbl="node1" presStyleIdx="21" presStyleCnt="23">
        <dgm:presLayoutVars>
          <dgm:bulletEnabled val="1"/>
        </dgm:presLayoutVars>
      </dgm:prSet>
      <dgm:spPr/>
    </dgm:pt>
    <dgm:pt modelId="{1A37756C-11C6-4D6B-9E84-FAAEFD662724}" type="pres">
      <dgm:prSet presAssocID="{BB59217D-4C1D-4601-B8C8-A94CD93BE17C}" presName="parSpace" presStyleCnt="0"/>
      <dgm:spPr/>
    </dgm:pt>
    <dgm:pt modelId="{F14F3DED-BCE3-4638-A198-13985C99BC64}" type="pres">
      <dgm:prSet presAssocID="{A22ED2A1-0854-4417-B77D-9A46B844A00C}" presName="parTxOnly" presStyleLbl="node1" presStyleIdx="22" presStyleCnt="23">
        <dgm:presLayoutVars>
          <dgm:bulletEnabled val="1"/>
        </dgm:presLayoutVars>
      </dgm:prSet>
      <dgm:spPr/>
    </dgm:pt>
  </dgm:ptLst>
  <dgm:cxnLst>
    <dgm:cxn modelId="{2753F109-B27A-4CDE-84D1-54440DA51CAE}" srcId="{24C2243A-1DF9-4DDF-BD73-3E69BD53F09E}" destId="{A8D3F516-C591-453A-A709-FD138947DFC9}" srcOrd="6" destOrd="0" parTransId="{C107739F-0287-40B8-BD5C-FAD090337BF9}" sibTransId="{533CB2A7-4A8B-4FD3-BCF3-1EEF91F2A07E}"/>
    <dgm:cxn modelId="{9CBFEF0C-8E62-44CC-9A90-DD325CFCDB66}" type="presOf" srcId="{77A5C692-ECDA-4DFF-AEFF-211690C4F6D7}" destId="{9DC121B7-AC35-452F-A67E-702A47299865}" srcOrd="0" destOrd="0" presId="urn:microsoft.com/office/officeart/2005/8/layout/hChevron3"/>
    <dgm:cxn modelId="{F3F28723-9718-43A2-8FD5-D6FF44523DE1}" type="presOf" srcId="{774AA8D3-14C6-41FE-8FBA-31CBC51578D8}" destId="{DBC047C9-02D5-437F-B4E6-2D9AD18E57E5}" srcOrd="0" destOrd="0" presId="urn:microsoft.com/office/officeart/2005/8/layout/hChevron3"/>
    <dgm:cxn modelId="{338BA823-A4E7-426C-B0CF-F9D8302DF18F}" type="presOf" srcId="{3F0CF09C-B7F4-4620-A0EB-F1534C59B408}" destId="{2F513D1D-ADFF-4844-A240-9E837E03E7EC}" srcOrd="0" destOrd="0" presId="urn:microsoft.com/office/officeart/2005/8/layout/hChevron3"/>
    <dgm:cxn modelId="{AA1F9625-A36E-4460-8E0D-B8CA7B169BEE}" srcId="{24C2243A-1DF9-4DDF-BD73-3E69BD53F09E}" destId="{9A137284-1051-4F5E-9A52-9410904FA969}" srcOrd="1" destOrd="0" parTransId="{318175B3-7F06-470F-9D46-E679406582BF}" sibTransId="{8B01240A-5490-48E3-A082-C02B36687628}"/>
    <dgm:cxn modelId="{EEEDC931-D900-43E4-9F9B-18B7463F0A8B}" type="presOf" srcId="{3B9276BD-9BD0-44F0-A7D9-BA97F1CEA09F}" destId="{949EDD31-7F18-4612-8729-D3D6021085E3}" srcOrd="0" destOrd="0" presId="urn:microsoft.com/office/officeart/2005/8/layout/hChevron3"/>
    <dgm:cxn modelId="{8CFB623C-0950-4A0C-B0E0-FB51D6D84741}" type="presOf" srcId="{E9C368F8-5FE8-481D-A995-6830F3B24BB3}" destId="{678774B9-C54C-4802-A94B-EA127E9C30CF}" srcOrd="0" destOrd="0" presId="urn:microsoft.com/office/officeart/2005/8/layout/hChevron3"/>
    <dgm:cxn modelId="{29271F3F-2B02-4924-A699-76F1F97E573D}" srcId="{24C2243A-1DF9-4DDF-BD73-3E69BD53F09E}" destId="{A22ED2A1-0854-4417-B77D-9A46B844A00C}" srcOrd="22" destOrd="0" parTransId="{A0C0B565-2EBC-4D24-8026-7FDA232AF1BC}" sibTransId="{629E3B3B-1465-4557-A408-DDFE5B9B3096}"/>
    <dgm:cxn modelId="{8001C03F-3026-4BFA-8951-3C4E5DF993FD}" type="presOf" srcId="{8AE3165E-64CB-40FA-818F-004AC3D44777}" destId="{80ABC83F-B35B-4D7F-B61F-7369351D136E}" srcOrd="0" destOrd="0" presId="urn:microsoft.com/office/officeart/2005/8/layout/hChevron3"/>
    <dgm:cxn modelId="{3FEA905B-8ADE-4656-B9CF-0B91A91B30EF}" type="presOf" srcId="{CA31D419-77E8-4D37-8C78-CAC46D0C4D9A}" destId="{1557AE7B-9EFC-4677-B6C7-D956BD17B43F}" srcOrd="0" destOrd="0" presId="urn:microsoft.com/office/officeart/2005/8/layout/hChevron3"/>
    <dgm:cxn modelId="{AB55B25F-FF82-4D9C-B9F5-43ADF7651584}" type="presOf" srcId="{5C969E9D-F93C-4E73-BAA5-ED9C0CFD1B0A}" destId="{DFD75F90-B9D3-4EC3-89BD-7D3515D32A2C}" srcOrd="0" destOrd="0" presId="urn:microsoft.com/office/officeart/2005/8/layout/hChevron3"/>
    <dgm:cxn modelId="{5208EB5F-184B-426B-843B-0D62C2971C26}" type="presOf" srcId="{7BFEC37D-AFB1-4449-812A-4A110F2DFEE4}" destId="{4A8F5E7E-8AB1-404B-902A-219E13653D73}" srcOrd="0" destOrd="0" presId="urn:microsoft.com/office/officeart/2005/8/layout/hChevron3"/>
    <dgm:cxn modelId="{0A0B3F61-BB86-4B48-A8CB-B8B1E935C62D}" srcId="{24C2243A-1DF9-4DDF-BD73-3E69BD53F09E}" destId="{8AE3165E-64CB-40FA-818F-004AC3D44777}" srcOrd="3" destOrd="0" parTransId="{4D4E6383-F4DD-4AF7-954F-B47261965F5A}" sibTransId="{A738BEA4-D255-48EF-B0BA-AA253909BF67}"/>
    <dgm:cxn modelId="{79B45F61-D6AE-4DAF-909B-704F613F2001}" srcId="{24C2243A-1DF9-4DDF-BD73-3E69BD53F09E}" destId="{5C969E9D-F93C-4E73-BAA5-ED9C0CFD1B0A}" srcOrd="9" destOrd="0" parTransId="{218FBFCD-CCFE-4626-B922-86E0D7B2F339}" sibTransId="{5085990F-EFC6-4867-B950-74373FC7DC9B}"/>
    <dgm:cxn modelId="{BAFF3F47-5AC1-4D1F-897D-08A55EB5F249}" type="presOf" srcId="{F465074B-5F43-4BFE-AA0D-952B1F7A525F}" destId="{3EF8D525-58CA-448D-ACFB-692B626B4E16}" srcOrd="0" destOrd="0" presId="urn:microsoft.com/office/officeart/2005/8/layout/hChevron3"/>
    <dgm:cxn modelId="{F15DBB68-0696-48CF-AF64-A62EC1230998}" type="presOf" srcId="{DFD2C72B-4C36-489C-9BBE-FE22B45000A2}" destId="{BECFDE39-3003-4657-A7AA-DA66119068C8}" srcOrd="0" destOrd="0" presId="urn:microsoft.com/office/officeart/2005/8/layout/hChevron3"/>
    <dgm:cxn modelId="{92F57D6B-4BC7-47F2-AC99-9455869F7B92}" srcId="{24C2243A-1DF9-4DDF-BD73-3E69BD53F09E}" destId="{980624BC-2389-4FB4-B9A1-412C67626BEC}" srcOrd="14" destOrd="0" parTransId="{E639ECBF-1D28-4C65-A2C8-11E1A2180A7A}" sibTransId="{5C6AA110-2BE1-43D9-AD5B-6F14499C5A28}"/>
    <dgm:cxn modelId="{642E854E-3CE3-435B-9721-78C7BC29AADB}" type="presOf" srcId="{A8D3F516-C591-453A-A709-FD138947DFC9}" destId="{72A69198-DDE1-40C9-BE59-0531D1A4FD39}" srcOrd="0" destOrd="0" presId="urn:microsoft.com/office/officeart/2005/8/layout/hChevron3"/>
    <dgm:cxn modelId="{2278D453-4AB0-43EC-8363-38768B3A2092}" type="presOf" srcId="{8181303D-1023-4C28-A076-3F1A6D253E9B}" destId="{2EEA992C-5665-4FC0-B983-0A057AB68316}" srcOrd="0" destOrd="0" presId="urn:microsoft.com/office/officeart/2005/8/layout/hChevron3"/>
    <dgm:cxn modelId="{7F738954-A0D3-4F39-90E2-1B1315CD568A}" type="presOf" srcId="{F3C1243A-4B46-4AC6-A5B0-462D9CC924E1}" destId="{3FC2B636-FA5C-414A-86CB-A2191D1D1867}" srcOrd="0" destOrd="0" presId="urn:microsoft.com/office/officeart/2005/8/layout/hChevron3"/>
    <dgm:cxn modelId="{BDABD779-510B-42C4-890C-62815811DCCF}" srcId="{24C2243A-1DF9-4DDF-BD73-3E69BD53F09E}" destId="{86A78D56-A25F-4E03-8FF8-7405EA782CD6}" srcOrd="19" destOrd="0" parTransId="{E6C4411E-76CA-4CD9-BB00-AB5457FD5545}" sibTransId="{A8F78A5B-8774-43A4-9F1F-3722D663F1CC}"/>
    <dgm:cxn modelId="{97F2CD7A-6E4C-4E7F-8574-D43BA7AB7E7F}" srcId="{24C2243A-1DF9-4DDF-BD73-3E69BD53F09E}" destId="{7BFEC37D-AFB1-4449-812A-4A110F2DFEE4}" srcOrd="11" destOrd="0" parTransId="{B1DAE18A-57F3-474D-BA20-A33C6181742D}" sibTransId="{9654BEBE-2896-4BF1-82BD-DBBDCEDC6A2A}"/>
    <dgm:cxn modelId="{075B3388-E2A6-46EF-99A1-2CCECFFE7D63}" srcId="{24C2243A-1DF9-4DDF-BD73-3E69BD53F09E}" destId="{77A5C692-ECDA-4DFF-AEFF-211690C4F6D7}" srcOrd="17" destOrd="0" parTransId="{9425AD54-78AC-4076-A353-FF5C8E577AA4}" sibTransId="{74725883-A9CE-45B3-A8AF-A65AA62B1923}"/>
    <dgm:cxn modelId="{48D6548B-523F-4E31-8BF4-6C345C29C27E}" srcId="{24C2243A-1DF9-4DDF-BD73-3E69BD53F09E}" destId="{E9C368F8-5FE8-481D-A995-6830F3B24BB3}" srcOrd="2" destOrd="0" parTransId="{D3B0FFFB-3E11-4B3B-B843-AD71027D3FA6}" sibTransId="{B754566C-B280-4ABA-AEEE-FF48B2DC08D0}"/>
    <dgm:cxn modelId="{CFB78090-D41D-4551-8B42-F35CABDB984B}" srcId="{24C2243A-1DF9-4DDF-BD73-3E69BD53F09E}" destId="{3B9276BD-9BD0-44F0-A7D9-BA97F1CEA09F}" srcOrd="0" destOrd="0" parTransId="{76C6BB8C-ADD6-4308-9824-96FE47F536BB}" sibTransId="{D49E03B2-9231-44D0-ABB5-58B7391D0719}"/>
    <dgm:cxn modelId="{F67FFA94-A22C-4D4D-AD40-54EADA4CE371}" srcId="{24C2243A-1DF9-4DDF-BD73-3E69BD53F09E}" destId="{DFD2C72B-4C36-489C-9BBE-FE22B45000A2}" srcOrd="20" destOrd="0" parTransId="{BBD81B68-0744-4B29-8E9E-EEF250AFEC38}" sibTransId="{762619B8-A794-4926-8D80-60EE4E0AED54}"/>
    <dgm:cxn modelId="{D751D496-8E7A-4936-BE32-B0C22004DCF4}" type="presOf" srcId="{980624BC-2389-4FB4-B9A1-412C67626BEC}" destId="{F25668BF-DC60-46D6-946E-0665E4AC09F8}" srcOrd="0" destOrd="0" presId="urn:microsoft.com/office/officeart/2005/8/layout/hChevron3"/>
    <dgm:cxn modelId="{1C6B359A-7B97-488E-9785-00B7F600B606}" srcId="{24C2243A-1DF9-4DDF-BD73-3E69BD53F09E}" destId="{370F1E05-4D99-4A2C-BA71-6F897A145F1F}" srcOrd="8" destOrd="0" parTransId="{2742A7B2-930E-433C-810E-4044F86F0EE7}" sibTransId="{DF056A80-BA2C-4A94-A550-0991821DEAB0}"/>
    <dgm:cxn modelId="{19D0DDA8-A110-4DED-908F-B614F13041F5}" srcId="{24C2243A-1DF9-4DDF-BD73-3E69BD53F09E}" destId="{E072109A-C27E-4059-A3D6-E561BE05B7B7}" srcOrd="18" destOrd="0" parTransId="{D0383DD9-77DC-4181-9C59-E4A2247C61A6}" sibTransId="{129F25C8-B4C3-443C-9A36-2FC602D72109}"/>
    <dgm:cxn modelId="{1B39CCAC-7137-4D1C-ABEF-65300D8EBEBC}" srcId="{24C2243A-1DF9-4DDF-BD73-3E69BD53F09E}" destId="{3F0CF09C-B7F4-4620-A0EB-F1534C59B408}" srcOrd="7" destOrd="0" parTransId="{81753F91-2EC7-4F0B-81E4-002CACB85668}" sibTransId="{5713C252-2BC6-4104-9626-5A1263E75973}"/>
    <dgm:cxn modelId="{82FF8DAD-4B1E-4FEA-96B5-D5D93E4E5B08}" srcId="{24C2243A-1DF9-4DDF-BD73-3E69BD53F09E}" destId="{612FAF47-7403-4488-BECB-0F19088075D0}" srcOrd="13" destOrd="0" parTransId="{1549B5A6-CCB5-4F40-B75F-7A2FC7751044}" sibTransId="{95033049-D0C4-4855-BB58-A760AEAFC3A8}"/>
    <dgm:cxn modelId="{A04470B2-B48A-4039-9C79-24400DF5B7C9}" srcId="{24C2243A-1DF9-4DDF-BD73-3E69BD53F09E}" destId="{F3C1243A-4B46-4AC6-A5B0-462D9CC924E1}" srcOrd="12" destOrd="0" parTransId="{1210E89A-8832-4811-8A9F-59C9E0723E2A}" sibTransId="{E9553BBB-1A20-4353-A676-23609F469DB9}"/>
    <dgm:cxn modelId="{80FD67B8-8DE6-4B6C-91AE-961782932484}" srcId="{24C2243A-1DF9-4DDF-BD73-3E69BD53F09E}" destId="{774AA8D3-14C6-41FE-8FBA-31CBC51578D8}" srcOrd="16" destOrd="0" parTransId="{AAD4359C-7404-4807-9B90-6E85E3D57CF0}" sibTransId="{B4962383-5079-4523-A35B-A18C3A1FEBD9}"/>
    <dgm:cxn modelId="{232EEFBE-3E6C-4AF1-81EB-70937C2D13E3}" srcId="{24C2243A-1DF9-4DDF-BD73-3E69BD53F09E}" destId="{8181303D-1023-4C28-A076-3F1A6D253E9B}" srcOrd="21" destOrd="0" parTransId="{81EE91E3-8C1E-46C6-BBFF-9F505D8419A0}" sibTransId="{BB59217D-4C1D-4601-B8C8-A94CD93BE17C}"/>
    <dgm:cxn modelId="{838B14CE-FC38-4C65-8448-C9C0D43D3A61}" type="presOf" srcId="{A22ED2A1-0854-4417-B77D-9A46B844A00C}" destId="{F14F3DED-BCE3-4638-A198-13985C99BC64}" srcOrd="0" destOrd="0" presId="urn:microsoft.com/office/officeart/2005/8/layout/hChevron3"/>
    <dgm:cxn modelId="{5C45BFD2-6304-4BC6-BB4A-9153582DBA89}" type="presOf" srcId="{21454819-D0EF-449F-B70B-BFEB976C8C17}" destId="{80553ADB-A106-4294-AA99-0DF3E0657F02}" srcOrd="0" destOrd="0" presId="urn:microsoft.com/office/officeart/2005/8/layout/hChevron3"/>
    <dgm:cxn modelId="{9AB501D6-4196-457D-A657-50C7388A6D89}" type="presOf" srcId="{24C2243A-1DF9-4DDF-BD73-3E69BD53F09E}" destId="{CF35C1A3-4783-411B-9AFC-B84712FBFD39}" srcOrd="0" destOrd="0" presId="urn:microsoft.com/office/officeart/2005/8/layout/hChevron3"/>
    <dgm:cxn modelId="{D841C8DA-D987-4A0B-B2D3-07F9B081B455}" type="presOf" srcId="{9A137284-1051-4F5E-9A52-9410904FA969}" destId="{8AFBFFE8-05B3-4DAF-AE29-0CDB6F1FC9D2}" srcOrd="0" destOrd="0" presId="urn:microsoft.com/office/officeart/2005/8/layout/hChevron3"/>
    <dgm:cxn modelId="{C02052DC-7807-4513-95F6-28433B99E37F}" type="presOf" srcId="{612FAF47-7403-4488-BECB-0F19088075D0}" destId="{8689C111-756C-4EDA-B776-1A623873C35F}" srcOrd="0" destOrd="0" presId="urn:microsoft.com/office/officeart/2005/8/layout/hChevron3"/>
    <dgm:cxn modelId="{57AC18E0-610F-4349-B8C4-0C032804F949}" type="presOf" srcId="{370F1E05-4D99-4A2C-BA71-6F897A145F1F}" destId="{BEFEF79C-C9B3-4DE3-B37A-CB4979AA035A}" srcOrd="0" destOrd="0" presId="urn:microsoft.com/office/officeart/2005/8/layout/hChevron3"/>
    <dgm:cxn modelId="{402DB7E0-4974-47BE-B578-AF6B9D3C9846}" type="presOf" srcId="{86A78D56-A25F-4E03-8FF8-7405EA782CD6}" destId="{859092D3-F010-4779-A2E8-D6189F4B5320}" srcOrd="0" destOrd="0" presId="urn:microsoft.com/office/officeart/2005/8/layout/hChevron3"/>
    <dgm:cxn modelId="{A5CD96E4-E35B-4AAC-A3AB-3ADCD455029A}" srcId="{24C2243A-1DF9-4DDF-BD73-3E69BD53F09E}" destId="{CA31D419-77E8-4D37-8C78-CAC46D0C4D9A}" srcOrd="5" destOrd="0" parTransId="{5FEDB64D-6276-4190-BC65-75EDF83C8A3B}" sibTransId="{5259DA69-669C-4842-B0ED-69DFCF96E8CF}"/>
    <dgm:cxn modelId="{ED8C32E6-3FDC-456B-AF1F-FA8A56148F24}" srcId="{24C2243A-1DF9-4DDF-BD73-3E69BD53F09E}" destId="{4353E570-F7BA-4B1D-A12D-FA39F4391CD1}" srcOrd="10" destOrd="0" parTransId="{6CC61E83-16C4-4074-B485-B40AC58E016A}" sibTransId="{3DFFBE04-0824-4A28-8E2F-B5CE8D1176EE}"/>
    <dgm:cxn modelId="{AA2CB3E7-311F-4BAD-956E-BF56F96B74F2}" type="presOf" srcId="{4353E570-F7BA-4B1D-A12D-FA39F4391CD1}" destId="{A88013A7-1818-48AB-B0B3-8A31037BA651}" srcOrd="0" destOrd="0" presId="urn:microsoft.com/office/officeart/2005/8/layout/hChevron3"/>
    <dgm:cxn modelId="{4039F6F1-43EB-48F4-80D3-68B9844FC929}" type="presOf" srcId="{E072109A-C27E-4059-A3D6-E561BE05B7B7}" destId="{332ED1FC-29C7-40BA-9C30-5A0A3879079F}" srcOrd="0" destOrd="0" presId="urn:microsoft.com/office/officeart/2005/8/layout/hChevron3"/>
    <dgm:cxn modelId="{59AA83F9-2AB4-44FC-A0E5-3C8600322303}" srcId="{24C2243A-1DF9-4DDF-BD73-3E69BD53F09E}" destId="{21454819-D0EF-449F-B70B-BFEB976C8C17}" srcOrd="15" destOrd="0" parTransId="{A557A367-9517-454A-8EA3-B5AAE19F629E}" sibTransId="{53707124-8174-4E2B-8993-E492E76CD757}"/>
    <dgm:cxn modelId="{54CE8CFF-CD4E-4FAF-8018-A16287F634B1}" srcId="{24C2243A-1DF9-4DDF-BD73-3E69BD53F09E}" destId="{F465074B-5F43-4BFE-AA0D-952B1F7A525F}" srcOrd="4" destOrd="0" parTransId="{9BBC5808-25FD-4195-9CE6-79862B3A8386}" sibTransId="{6E687D16-1932-498C-AB99-58EDA5D2BF96}"/>
    <dgm:cxn modelId="{C3992A2C-320B-471E-982E-1EB57C4C6574}" type="presParOf" srcId="{CF35C1A3-4783-411B-9AFC-B84712FBFD39}" destId="{949EDD31-7F18-4612-8729-D3D6021085E3}" srcOrd="0" destOrd="0" presId="urn:microsoft.com/office/officeart/2005/8/layout/hChevron3"/>
    <dgm:cxn modelId="{16CC7542-AD6C-48CC-B3B9-2280C5BA2042}" type="presParOf" srcId="{CF35C1A3-4783-411B-9AFC-B84712FBFD39}" destId="{E033F751-E560-472A-B97D-B1803BC69902}" srcOrd="1" destOrd="0" presId="urn:microsoft.com/office/officeart/2005/8/layout/hChevron3"/>
    <dgm:cxn modelId="{A73465D1-E553-4E44-A822-218336416E5A}" type="presParOf" srcId="{CF35C1A3-4783-411B-9AFC-B84712FBFD39}" destId="{8AFBFFE8-05B3-4DAF-AE29-0CDB6F1FC9D2}" srcOrd="2" destOrd="0" presId="urn:microsoft.com/office/officeart/2005/8/layout/hChevron3"/>
    <dgm:cxn modelId="{7D0E156D-9BA8-43EE-9479-E734773AE228}" type="presParOf" srcId="{CF35C1A3-4783-411B-9AFC-B84712FBFD39}" destId="{28DB8202-11D3-4C3D-97A2-2DA295E963AD}" srcOrd="3" destOrd="0" presId="urn:microsoft.com/office/officeart/2005/8/layout/hChevron3"/>
    <dgm:cxn modelId="{DCCCFBF4-4B5D-41FF-A361-D8BE6264A9B3}" type="presParOf" srcId="{CF35C1A3-4783-411B-9AFC-B84712FBFD39}" destId="{678774B9-C54C-4802-A94B-EA127E9C30CF}" srcOrd="4" destOrd="0" presId="urn:microsoft.com/office/officeart/2005/8/layout/hChevron3"/>
    <dgm:cxn modelId="{78DFEE14-2A1D-4CC7-B961-7EF3972FA905}" type="presParOf" srcId="{CF35C1A3-4783-411B-9AFC-B84712FBFD39}" destId="{D543B8A7-349D-4EC7-B429-948E333B8190}" srcOrd="5" destOrd="0" presId="urn:microsoft.com/office/officeart/2005/8/layout/hChevron3"/>
    <dgm:cxn modelId="{BD27601E-3676-4AB3-A907-BD6DCEFD9D8A}" type="presParOf" srcId="{CF35C1A3-4783-411B-9AFC-B84712FBFD39}" destId="{80ABC83F-B35B-4D7F-B61F-7369351D136E}" srcOrd="6" destOrd="0" presId="urn:microsoft.com/office/officeart/2005/8/layout/hChevron3"/>
    <dgm:cxn modelId="{D2C66A07-B658-4977-91B8-80F23DF57E25}" type="presParOf" srcId="{CF35C1A3-4783-411B-9AFC-B84712FBFD39}" destId="{C1D08058-DE4F-400E-BE8A-111ADE6E3F10}" srcOrd="7" destOrd="0" presId="urn:microsoft.com/office/officeart/2005/8/layout/hChevron3"/>
    <dgm:cxn modelId="{20733983-FE6F-437E-B7F6-110145491DB6}" type="presParOf" srcId="{CF35C1A3-4783-411B-9AFC-B84712FBFD39}" destId="{3EF8D525-58CA-448D-ACFB-692B626B4E16}" srcOrd="8" destOrd="0" presId="urn:microsoft.com/office/officeart/2005/8/layout/hChevron3"/>
    <dgm:cxn modelId="{564AD8D1-1380-4EEF-951E-A7C62ED76163}" type="presParOf" srcId="{CF35C1A3-4783-411B-9AFC-B84712FBFD39}" destId="{1BF53353-D118-4450-B36F-237B975A1F59}" srcOrd="9" destOrd="0" presId="urn:microsoft.com/office/officeart/2005/8/layout/hChevron3"/>
    <dgm:cxn modelId="{6D514F14-B7AC-46E8-95A8-9984C4277BB5}" type="presParOf" srcId="{CF35C1A3-4783-411B-9AFC-B84712FBFD39}" destId="{1557AE7B-9EFC-4677-B6C7-D956BD17B43F}" srcOrd="10" destOrd="0" presId="urn:microsoft.com/office/officeart/2005/8/layout/hChevron3"/>
    <dgm:cxn modelId="{84279801-0D1A-48E2-B58E-84B83E0840C8}" type="presParOf" srcId="{CF35C1A3-4783-411B-9AFC-B84712FBFD39}" destId="{F3FE66B7-FF6F-4708-A323-1DB3251C7E1E}" srcOrd="11" destOrd="0" presId="urn:microsoft.com/office/officeart/2005/8/layout/hChevron3"/>
    <dgm:cxn modelId="{0CD683E8-AEB1-4F97-9B0F-4F2424F687AF}" type="presParOf" srcId="{CF35C1A3-4783-411B-9AFC-B84712FBFD39}" destId="{72A69198-DDE1-40C9-BE59-0531D1A4FD39}" srcOrd="12" destOrd="0" presId="urn:microsoft.com/office/officeart/2005/8/layout/hChevron3"/>
    <dgm:cxn modelId="{711DB77E-664D-4EDD-98B3-4552659E8ABF}" type="presParOf" srcId="{CF35C1A3-4783-411B-9AFC-B84712FBFD39}" destId="{CC507E29-1B7C-405B-BDE9-629D600D4527}" srcOrd="13" destOrd="0" presId="urn:microsoft.com/office/officeart/2005/8/layout/hChevron3"/>
    <dgm:cxn modelId="{9B903C70-C0F4-4B3D-8230-5499D73856D3}" type="presParOf" srcId="{CF35C1A3-4783-411B-9AFC-B84712FBFD39}" destId="{2F513D1D-ADFF-4844-A240-9E837E03E7EC}" srcOrd="14" destOrd="0" presId="urn:microsoft.com/office/officeart/2005/8/layout/hChevron3"/>
    <dgm:cxn modelId="{3A44F812-A8F6-4015-BD75-447415C2AE2E}" type="presParOf" srcId="{CF35C1A3-4783-411B-9AFC-B84712FBFD39}" destId="{A65AC03E-695B-4237-BF1A-E2E298C32EEE}" srcOrd="15" destOrd="0" presId="urn:microsoft.com/office/officeart/2005/8/layout/hChevron3"/>
    <dgm:cxn modelId="{A33CD5E8-5421-47C0-9B99-A4241A25BA3B}" type="presParOf" srcId="{CF35C1A3-4783-411B-9AFC-B84712FBFD39}" destId="{BEFEF79C-C9B3-4DE3-B37A-CB4979AA035A}" srcOrd="16" destOrd="0" presId="urn:microsoft.com/office/officeart/2005/8/layout/hChevron3"/>
    <dgm:cxn modelId="{908D1D17-7581-4CF5-A75F-3D3B978E086D}" type="presParOf" srcId="{CF35C1A3-4783-411B-9AFC-B84712FBFD39}" destId="{FAAACF72-AFC7-4EF8-8CA2-26C040A4C1D2}" srcOrd="17" destOrd="0" presId="urn:microsoft.com/office/officeart/2005/8/layout/hChevron3"/>
    <dgm:cxn modelId="{74D6D7E0-14DE-4454-A2E3-97EB53E64EB7}" type="presParOf" srcId="{CF35C1A3-4783-411B-9AFC-B84712FBFD39}" destId="{DFD75F90-B9D3-4EC3-89BD-7D3515D32A2C}" srcOrd="18" destOrd="0" presId="urn:microsoft.com/office/officeart/2005/8/layout/hChevron3"/>
    <dgm:cxn modelId="{C9F4D31A-5170-439F-9196-9DE08F81CCF8}" type="presParOf" srcId="{CF35C1A3-4783-411B-9AFC-B84712FBFD39}" destId="{917BCCCB-54BB-4F41-8069-7E53D7C953EE}" srcOrd="19" destOrd="0" presId="urn:microsoft.com/office/officeart/2005/8/layout/hChevron3"/>
    <dgm:cxn modelId="{0B3E9A83-F67B-42F5-91E3-390054693889}" type="presParOf" srcId="{CF35C1A3-4783-411B-9AFC-B84712FBFD39}" destId="{A88013A7-1818-48AB-B0B3-8A31037BA651}" srcOrd="20" destOrd="0" presId="urn:microsoft.com/office/officeart/2005/8/layout/hChevron3"/>
    <dgm:cxn modelId="{6B5F3327-295B-463B-97EC-570E856C62B7}" type="presParOf" srcId="{CF35C1A3-4783-411B-9AFC-B84712FBFD39}" destId="{30DF18EA-65F0-46CD-85B1-365A4181EB00}" srcOrd="21" destOrd="0" presId="urn:microsoft.com/office/officeart/2005/8/layout/hChevron3"/>
    <dgm:cxn modelId="{18D031D9-B70E-4B8E-89D7-E28C71FBA0D2}" type="presParOf" srcId="{CF35C1A3-4783-411B-9AFC-B84712FBFD39}" destId="{4A8F5E7E-8AB1-404B-902A-219E13653D73}" srcOrd="22" destOrd="0" presId="urn:microsoft.com/office/officeart/2005/8/layout/hChevron3"/>
    <dgm:cxn modelId="{0298F705-375C-40FE-B1FB-05301320A11B}" type="presParOf" srcId="{CF35C1A3-4783-411B-9AFC-B84712FBFD39}" destId="{5BEC60E8-BB9B-4F70-AB6B-B7E74A8F513D}" srcOrd="23" destOrd="0" presId="urn:microsoft.com/office/officeart/2005/8/layout/hChevron3"/>
    <dgm:cxn modelId="{4D8A4A61-01EF-4C9A-8EC6-121EB4530015}" type="presParOf" srcId="{CF35C1A3-4783-411B-9AFC-B84712FBFD39}" destId="{3FC2B636-FA5C-414A-86CB-A2191D1D1867}" srcOrd="24" destOrd="0" presId="urn:microsoft.com/office/officeart/2005/8/layout/hChevron3"/>
    <dgm:cxn modelId="{FB8CC131-3663-45AF-B06B-25D23D5B2084}" type="presParOf" srcId="{CF35C1A3-4783-411B-9AFC-B84712FBFD39}" destId="{9FD2D06E-AB27-4312-A5C3-BB0A0C713AA9}" srcOrd="25" destOrd="0" presId="urn:microsoft.com/office/officeart/2005/8/layout/hChevron3"/>
    <dgm:cxn modelId="{CACF8821-59FD-4506-886F-698AD1A374B2}" type="presParOf" srcId="{CF35C1A3-4783-411B-9AFC-B84712FBFD39}" destId="{8689C111-756C-4EDA-B776-1A623873C35F}" srcOrd="26" destOrd="0" presId="urn:microsoft.com/office/officeart/2005/8/layout/hChevron3"/>
    <dgm:cxn modelId="{FD1ABB34-0A42-497A-9027-3677BF7C07A2}" type="presParOf" srcId="{CF35C1A3-4783-411B-9AFC-B84712FBFD39}" destId="{7D57D7F6-F5D0-4362-8163-7BC3AFFEDFFF}" srcOrd="27" destOrd="0" presId="urn:microsoft.com/office/officeart/2005/8/layout/hChevron3"/>
    <dgm:cxn modelId="{8FAF38F9-B184-4021-B80B-B9BEEBE773E7}" type="presParOf" srcId="{CF35C1A3-4783-411B-9AFC-B84712FBFD39}" destId="{F25668BF-DC60-46D6-946E-0665E4AC09F8}" srcOrd="28" destOrd="0" presId="urn:microsoft.com/office/officeart/2005/8/layout/hChevron3"/>
    <dgm:cxn modelId="{AF006A47-62C2-46A6-8465-1874A65033F2}" type="presParOf" srcId="{CF35C1A3-4783-411B-9AFC-B84712FBFD39}" destId="{63648ED7-8380-4581-8079-63D8F4CED5A3}" srcOrd="29" destOrd="0" presId="urn:microsoft.com/office/officeart/2005/8/layout/hChevron3"/>
    <dgm:cxn modelId="{CF3F357E-0B28-4842-BFD4-2937F8A044CD}" type="presParOf" srcId="{CF35C1A3-4783-411B-9AFC-B84712FBFD39}" destId="{80553ADB-A106-4294-AA99-0DF3E0657F02}" srcOrd="30" destOrd="0" presId="urn:microsoft.com/office/officeart/2005/8/layout/hChevron3"/>
    <dgm:cxn modelId="{FA29FF2E-8756-4A4F-AB8F-FBD977B94764}" type="presParOf" srcId="{CF35C1A3-4783-411B-9AFC-B84712FBFD39}" destId="{E4B9DFF8-3B9D-47F1-A835-64AE5D7E27B0}" srcOrd="31" destOrd="0" presId="urn:microsoft.com/office/officeart/2005/8/layout/hChevron3"/>
    <dgm:cxn modelId="{AC437B08-5CA8-479C-BDC7-D21DA261DBFA}" type="presParOf" srcId="{CF35C1A3-4783-411B-9AFC-B84712FBFD39}" destId="{DBC047C9-02D5-437F-B4E6-2D9AD18E57E5}" srcOrd="32" destOrd="0" presId="urn:microsoft.com/office/officeart/2005/8/layout/hChevron3"/>
    <dgm:cxn modelId="{18326500-ACBC-40FB-8777-9964A55E8819}" type="presParOf" srcId="{CF35C1A3-4783-411B-9AFC-B84712FBFD39}" destId="{DDAF4CA9-FC81-4BB0-8D3E-AEFBE743928B}" srcOrd="33" destOrd="0" presId="urn:microsoft.com/office/officeart/2005/8/layout/hChevron3"/>
    <dgm:cxn modelId="{FEBA0E09-B979-40FA-9BB5-5B6469F48611}" type="presParOf" srcId="{CF35C1A3-4783-411B-9AFC-B84712FBFD39}" destId="{9DC121B7-AC35-452F-A67E-702A47299865}" srcOrd="34" destOrd="0" presId="urn:microsoft.com/office/officeart/2005/8/layout/hChevron3"/>
    <dgm:cxn modelId="{AB272944-E12B-40C7-9821-87C2336301AF}" type="presParOf" srcId="{CF35C1A3-4783-411B-9AFC-B84712FBFD39}" destId="{43F78120-24A4-48D5-9B3A-17B02C74A517}" srcOrd="35" destOrd="0" presId="urn:microsoft.com/office/officeart/2005/8/layout/hChevron3"/>
    <dgm:cxn modelId="{2DB011D0-D511-4C28-ACF4-625E740ABBAE}" type="presParOf" srcId="{CF35C1A3-4783-411B-9AFC-B84712FBFD39}" destId="{332ED1FC-29C7-40BA-9C30-5A0A3879079F}" srcOrd="36" destOrd="0" presId="urn:microsoft.com/office/officeart/2005/8/layout/hChevron3"/>
    <dgm:cxn modelId="{E4D87C66-BD28-4140-ADE3-93E827EE2AE7}" type="presParOf" srcId="{CF35C1A3-4783-411B-9AFC-B84712FBFD39}" destId="{8D24B9FF-7479-4039-A91B-C70DCD024486}" srcOrd="37" destOrd="0" presId="urn:microsoft.com/office/officeart/2005/8/layout/hChevron3"/>
    <dgm:cxn modelId="{C9DE2A6B-5228-4B26-8A32-92BDC1ABA824}" type="presParOf" srcId="{CF35C1A3-4783-411B-9AFC-B84712FBFD39}" destId="{859092D3-F010-4779-A2E8-D6189F4B5320}" srcOrd="38" destOrd="0" presId="urn:microsoft.com/office/officeart/2005/8/layout/hChevron3"/>
    <dgm:cxn modelId="{91EDE902-87DD-4862-8DC1-C81C40FC4E05}" type="presParOf" srcId="{CF35C1A3-4783-411B-9AFC-B84712FBFD39}" destId="{0BAF5675-638E-472F-97B6-63772F417061}" srcOrd="39" destOrd="0" presId="urn:microsoft.com/office/officeart/2005/8/layout/hChevron3"/>
    <dgm:cxn modelId="{6BE1E4CC-8A42-4AEC-861E-0DC5E0115F98}" type="presParOf" srcId="{CF35C1A3-4783-411B-9AFC-B84712FBFD39}" destId="{BECFDE39-3003-4657-A7AA-DA66119068C8}" srcOrd="40" destOrd="0" presId="urn:microsoft.com/office/officeart/2005/8/layout/hChevron3"/>
    <dgm:cxn modelId="{9E186D1F-9399-4E8E-B314-77EAE91919B6}" type="presParOf" srcId="{CF35C1A3-4783-411B-9AFC-B84712FBFD39}" destId="{0D85817B-3443-4421-B22F-6C4609FFFE46}" srcOrd="41" destOrd="0" presId="urn:microsoft.com/office/officeart/2005/8/layout/hChevron3"/>
    <dgm:cxn modelId="{65618081-3A5F-4E60-B66B-265C82CC4BC6}" type="presParOf" srcId="{CF35C1A3-4783-411B-9AFC-B84712FBFD39}" destId="{2EEA992C-5665-4FC0-B983-0A057AB68316}" srcOrd="42" destOrd="0" presId="urn:microsoft.com/office/officeart/2005/8/layout/hChevron3"/>
    <dgm:cxn modelId="{0D4FDDE1-AA23-4151-99B4-16E5474A3B27}" type="presParOf" srcId="{CF35C1A3-4783-411B-9AFC-B84712FBFD39}" destId="{1A37756C-11C6-4D6B-9E84-FAAEFD662724}" srcOrd="43" destOrd="0" presId="urn:microsoft.com/office/officeart/2005/8/layout/hChevron3"/>
    <dgm:cxn modelId="{2017591E-1890-47BA-894B-E26C52C5DD3B}" type="presParOf" srcId="{CF35C1A3-4783-411B-9AFC-B84712FBFD39}" destId="{F14F3DED-BCE3-4638-A198-13985C99BC64}" srcOrd="4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C2243A-1DF9-4DDF-BD73-3E69BD53F09E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3B9276BD-9BD0-44F0-A7D9-BA97F1CEA09F}">
      <dgm:prSet phldrT="[Texte]"/>
      <dgm:spPr/>
      <dgm:t>
        <a:bodyPr/>
        <a:lstStyle/>
        <a:p>
          <a:r>
            <a:rPr lang="fr-FR"/>
            <a:t>1</a:t>
          </a:r>
          <a:endParaRPr lang="fr-FR" dirty="0"/>
        </a:p>
      </dgm:t>
    </dgm:pt>
    <dgm:pt modelId="{76C6BB8C-ADD6-4308-9824-96FE47F536BB}" type="parTrans" cxnId="{CFB78090-D41D-4551-8B42-F35CABDB984B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D49E03B2-9231-44D0-ABB5-58B7391D0719}" type="sibTrans" cxnId="{CFB78090-D41D-4551-8B42-F35CABDB984B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9A137284-1051-4F5E-9A52-9410904FA969}">
      <dgm:prSet phldrT="[Texte]"/>
      <dgm:spPr/>
      <dgm:t>
        <a:bodyPr/>
        <a:lstStyle/>
        <a:p>
          <a:r>
            <a:rPr lang="fr-FR"/>
            <a:t>2</a:t>
          </a:r>
          <a:endParaRPr lang="fr-FR" dirty="0"/>
        </a:p>
      </dgm:t>
    </dgm:pt>
    <dgm:pt modelId="{318175B3-7F06-470F-9D46-E679406582BF}" type="parTrans" cxnId="{AA1F9625-A36E-4460-8E0D-B8CA7B169BE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8B01240A-5490-48E3-A082-C02B36687628}" type="sibTrans" cxnId="{AA1F9625-A36E-4460-8E0D-B8CA7B169BE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E9C368F8-5FE8-481D-A995-6830F3B24BB3}">
      <dgm:prSet phldrT="[Texte]"/>
      <dgm:spPr/>
      <dgm:t>
        <a:bodyPr/>
        <a:lstStyle/>
        <a:p>
          <a:r>
            <a:rPr lang="fr-FR"/>
            <a:t>3</a:t>
          </a:r>
          <a:endParaRPr lang="fr-FR" dirty="0"/>
        </a:p>
      </dgm:t>
    </dgm:pt>
    <dgm:pt modelId="{D3B0FFFB-3E11-4B3B-B843-AD71027D3FA6}" type="parTrans" cxnId="{48D6548B-523F-4E31-8BF4-6C345C29C27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B754566C-B280-4ABA-AEEE-FF48B2DC08D0}" type="sibTrans" cxnId="{48D6548B-523F-4E31-8BF4-6C345C29C27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8AE3165E-64CB-40FA-818F-004AC3D44777}">
      <dgm:prSet/>
      <dgm:spPr/>
      <dgm:t>
        <a:bodyPr/>
        <a:lstStyle/>
        <a:p>
          <a:r>
            <a:rPr lang="fr-FR"/>
            <a:t>4</a:t>
          </a:r>
          <a:endParaRPr lang="fr-FR" dirty="0"/>
        </a:p>
      </dgm:t>
    </dgm:pt>
    <dgm:pt modelId="{4D4E6383-F4DD-4AF7-954F-B47261965F5A}" type="parTrans" cxnId="{0A0B3F61-BB86-4B48-A8CB-B8B1E935C62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A738BEA4-D255-48EF-B0BA-AA253909BF67}" type="sibTrans" cxnId="{0A0B3F61-BB86-4B48-A8CB-B8B1E935C62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F465074B-5F43-4BFE-AA0D-952B1F7A525F}">
      <dgm:prSet/>
      <dgm:spPr/>
      <dgm:t>
        <a:bodyPr/>
        <a:lstStyle/>
        <a:p>
          <a:r>
            <a:rPr lang="fr-FR"/>
            <a:t>5</a:t>
          </a:r>
          <a:endParaRPr lang="fr-FR" dirty="0"/>
        </a:p>
      </dgm:t>
    </dgm:pt>
    <dgm:pt modelId="{9BBC5808-25FD-4195-9CE6-79862B3A8386}" type="parTrans" cxnId="{54CE8CFF-CD4E-4FAF-8018-A16287F634B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6E687D16-1932-498C-AB99-58EDA5D2BF96}" type="sibTrans" cxnId="{54CE8CFF-CD4E-4FAF-8018-A16287F634B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CA31D419-77E8-4D37-8C78-CAC46D0C4D9A}">
      <dgm:prSet/>
      <dgm:spPr/>
      <dgm:t>
        <a:bodyPr/>
        <a:lstStyle/>
        <a:p>
          <a:r>
            <a:rPr lang="fr-FR"/>
            <a:t>6</a:t>
          </a:r>
          <a:endParaRPr lang="fr-FR" dirty="0"/>
        </a:p>
      </dgm:t>
    </dgm:pt>
    <dgm:pt modelId="{5FEDB64D-6276-4190-BC65-75EDF83C8A3B}" type="parTrans" cxnId="{A5CD96E4-E35B-4AAC-A3AB-3ADCD455029A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259DA69-669C-4842-B0ED-69DFCF96E8CF}" type="sibTrans" cxnId="{A5CD96E4-E35B-4AAC-A3AB-3ADCD455029A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A8D3F516-C591-453A-A709-FD138947DFC9}">
      <dgm:prSet/>
      <dgm:spPr/>
      <dgm:t>
        <a:bodyPr/>
        <a:lstStyle/>
        <a:p>
          <a:r>
            <a:rPr lang="fr-FR"/>
            <a:t>7</a:t>
          </a:r>
          <a:endParaRPr lang="fr-FR" dirty="0"/>
        </a:p>
      </dgm:t>
    </dgm:pt>
    <dgm:pt modelId="{C107739F-0287-40B8-BD5C-FAD090337BF9}" type="parTrans" cxnId="{2753F109-B27A-4CDE-84D1-54440DA51CA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33CB2A7-4A8B-4FD3-BCF3-1EEF91F2A07E}" type="sibTrans" cxnId="{2753F109-B27A-4CDE-84D1-54440DA51CA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3F0CF09C-B7F4-4620-A0EB-F1534C59B408}">
      <dgm:prSet/>
      <dgm:spPr/>
      <dgm:t>
        <a:bodyPr/>
        <a:lstStyle/>
        <a:p>
          <a:r>
            <a:rPr lang="fr-FR"/>
            <a:t>8</a:t>
          </a:r>
          <a:endParaRPr lang="fr-FR" dirty="0"/>
        </a:p>
      </dgm:t>
    </dgm:pt>
    <dgm:pt modelId="{81753F91-2EC7-4F0B-81E4-002CACB85668}" type="parTrans" cxnId="{1B39CCAC-7137-4D1C-ABEF-65300D8EBEBC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713C252-2BC6-4104-9626-5A1263E75973}" type="sibTrans" cxnId="{1B39CCAC-7137-4D1C-ABEF-65300D8EBEBC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370F1E05-4D99-4A2C-BA71-6F897A145F1F}">
      <dgm:prSet/>
      <dgm:spPr/>
      <dgm:t>
        <a:bodyPr/>
        <a:lstStyle/>
        <a:p>
          <a:r>
            <a:rPr lang="fr-FR"/>
            <a:t>9</a:t>
          </a:r>
          <a:endParaRPr lang="fr-FR" dirty="0"/>
        </a:p>
      </dgm:t>
    </dgm:pt>
    <dgm:pt modelId="{2742A7B2-930E-433C-810E-4044F86F0EE7}" type="parTrans" cxnId="{1C6B359A-7B97-488E-9785-00B7F600B606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DF056A80-BA2C-4A94-A550-0991821DEAB0}" type="sibTrans" cxnId="{1C6B359A-7B97-488E-9785-00B7F600B606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C969E9D-F93C-4E73-BAA5-ED9C0CFD1B0A}">
      <dgm:prSet/>
      <dgm:spPr/>
      <dgm:t>
        <a:bodyPr/>
        <a:lstStyle/>
        <a:p>
          <a:r>
            <a:rPr lang="fr-FR"/>
            <a:t>10</a:t>
          </a:r>
          <a:endParaRPr lang="fr-FR" dirty="0"/>
        </a:p>
      </dgm:t>
    </dgm:pt>
    <dgm:pt modelId="{218FBFCD-CCFE-4626-B922-86E0D7B2F339}" type="parTrans" cxnId="{79B45F61-D6AE-4DAF-909B-704F613F200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085990F-EFC6-4867-B950-74373FC7DC9B}" type="sibTrans" cxnId="{79B45F61-D6AE-4DAF-909B-704F613F200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4353E570-F7BA-4B1D-A12D-FA39F4391CD1}">
      <dgm:prSet/>
      <dgm:spPr/>
      <dgm:t>
        <a:bodyPr/>
        <a:lstStyle/>
        <a:p>
          <a:r>
            <a:rPr lang="fr-FR"/>
            <a:t>11</a:t>
          </a:r>
          <a:endParaRPr lang="fr-FR" dirty="0"/>
        </a:p>
      </dgm:t>
    </dgm:pt>
    <dgm:pt modelId="{6CC61E83-16C4-4074-B485-B40AC58E016A}" type="parTrans" cxnId="{ED8C32E6-3FDC-456B-AF1F-FA8A56148F24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3DFFBE04-0824-4A28-8E2F-B5CE8D1176EE}" type="sibTrans" cxnId="{ED8C32E6-3FDC-456B-AF1F-FA8A56148F24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7BFEC37D-AFB1-4449-812A-4A110F2DFEE4}">
      <dgm:prSet/>
      <dgm:spPr/>
      <dgm:t>
        <a:bodyPr/>
        <a:lstStyle/>
        <a:p>
          <a:r>
            <a:rPr lang="fr-FR"/>
            <a:t>12</a:t>
          </a:r>
          <a:endParaRPr lang="fr-FR" dirty="0"/>
        </a:p>
      </dgm:t>
    </dgm:pt>
    <dgm:pt modelId="{B1DAE18A-57F3-474D-BA20-A33C6181742D}" type="parTrans" cxnId="{97F2CD7A-6E4C-4E7F-8574-D43BA7AB7E7F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9654BEBE-2896-4BF1-82BD-DBBDCEDC6A2A}" type="sibTrans" cxnId="{97F2CD7A-6E4C-4E7F-8574-D43BA7AB7E7F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F3C1243A-4B46-4AC6-A5B0-462D9CC924E1}">
      <dgm:prSet/>
      <dgm:spPr/>
      <dgm:t>
        <a:bodyPr/>
        <a:lstStyle/>
        <a:p>
          <a:r>
            <a:rPr lang="fr-FR"/>
            <a:t>13</a:t>
          </a:r>
          <a:endParaRPr lang="fr-FR" dirty="0"/>
        </a:p>
      </dgm:t>
    </dgm:pt>
    <dgm:pt modelId="{1210E89A-8832-4811-8A9F-59C9E0723E2A}" type="parTrans" cxnId="{A04470B2-B48A-4039-9C79-24400DF5B7C9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E9553BBB-1A20-4353-A676-23609F469DB9}" type="sibTrans" cxnId="{A04470B2-B48A-4039-9C79-24400DF5B7C9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612FAF47-7403-4488-BECB-0F19088075D0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1549B5A6-CCB5-4F40-B75F-7A2FC7751044}" type="parTrans" cxnId="{82FF8DAD-4B1E-4FEA-96B5-D5D93E4E5B08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95033049-D0C4-4855-BB58-A760AEAFC3A8}" type="sibTrans" cxnId="{82FF8DAD-4B1E-4FEA-96B5-D5D93E4E5B08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980624BC-2389-4FB4-B9A1-412C67626BEC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E639ECBF-1D28-4C65-A2C8-11E1A2180A7A}" type="parTrans" cxnId="{92F57D6B-4BC7-47F2-AC99-9455869F7B92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C6AA110-2BE1-43D9-AD5B-6F14499C5A28}" type="sibTrans" cxnId="{92F57D6B-4BC7-47F2-AC99-9455869F7B92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21454819-D0EF-449F-B70B-BFEB976C8C17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A557A367-9517-454A-8EA3-B5AAE19F629E}" type="parTrans" cxnId="{59AA83F9-2AB4-44FC-A0E5-3C860032230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3707124-8174-4E2B-8993-E492E76CD757}" type="sibTrans" cxnId="{59AA83F9-2AB4-44FC-A0E5-3C860032230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774AA8D3-14C6-41FE-8FBA-31CBC51578D8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AAD4359C-7404-4807-9B90-6E85E3D57CF0}" type="parTrans" cxnId="{80FD67B8-8DE6-4B6C-91AE-961782932484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B4962383-5079-4523-A35B-A18C3A1FEBD9}" type="sibTrans" cxnId="{80FD67B8-8DE6-4B6C-91AE-961782932484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77A5C692-ECDA-4DFF-AEFF-211690C4F6D7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9425AD54-78AC-4076-A353-FF5C8E577AA4}" type="parTrans" cxnId="{075B3388-E2A6-46EF-99A1-2CCECFFE7D6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74725883-A9CE-45B3-A8AF-A65AA62B1923}" type="sibTrans" cxnId="{075B3388-E2A6-46EF-99A1-2CCECFFE7D6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E072109A-C27E-4059-A3D6-E561BE05B7B7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D0383DD9-77DC-4181-9C59-E4A2247C61A6}" type="parTrans" cxnId="{19D0DDA8-A110-4DED-908F-B614F13041F5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129F25C8-B4C3-443C-9A36-2FC602D72109}" type="sibTrans" cxnId="{19D0DDA8-A110-4DED-908F-B614F13041F5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86A78D56-A25F-4E03-8FF8-7405EA782CD6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E6C4411E-76CA-4CD9-BB00-AB5457FD5545}" type="parTrans" cxnId="{BDABD779-510B-42C4-890C-62815811DCCF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A8F78A5B-8774-43A4-9F1F-3722D663F1CC}" type="sibTrans" cxnId="{BDABD779-510B-42C4-890C-62815811DCCF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DFD2C72B-4C36-489C-9BBE-FE22B45000A2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BBD81B68-0744-4B29-8E9E-EEF250AFEC38}" type="parTrans" cxnId="{F67FFA94-A22C-4D4D-AD40-54EADA4CE37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762619B8-A794-4926-8D80-60EE4E0AED54}" type="sibTrans" cxnId="{F67FFA94-A22C-4D4D-AD40-54EADA4CE37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8181303D-1023-4C28-A076-3F1A6D253E9B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81EE91E3-8C1E-46C6-BBFF-9F505D8419A0}" type="parTrans" cxnId="{232EEFBE-3E6C-4AF1-81EB-70937C2D13E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BB59217D-4C1D-4601-B8C8-A94CD93BE17C}" type="sibTrans" cxnId="{232EEFBE-3E6C-4AF1-81EB-70937C2D13E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A22ED2A1-0854-4417-B77D-9A46B844A00C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A0C0B565-2EBC-4D24-8026-7FDA232AF1BC}" type="parTrans" cxnId="{29271F3F-2B02-4924-A699-76F1F97E573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629E3B3B-1465-4557-A408-DDFE5B9B3096}" type="sibTrans" cxnId="{29271F3F-2B02-4924-A699-76F1F97E573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CF35C1A3-4783-411B-9AFC-B84712FBFD39}" type="pres">
      <dgm:prSet presAssocID="{24C2243A-1DF9-4DDF-BD73-3E69BD53F09E}" presName="Name0" presStyleCnt="0">
        <dgm:presLayoutVars>
          <dgm:dir/>
          <dgm:resizeHandles val="exact"/>
        </dgm:presLayoutVars>
      </dgm:prSet>
      <dgm:spPr/>
    </dgm:pt>
    <dgm:pt modelId="{949EDD31-7F18-4612-8729-D3D6021085E3}" type="pres">
      <dgm:prSet presAssocID="{3B9276BD-9BD0-44F0-A7D9-BA97F1CEA09F}" presName="parTxOnly" presStyleLbl="node1" presStyleIdx="0" presStyleCnt="23">
        <dgm:presLayoutVars>
          <dgm:bulletEnabled val="1"/>
        </dgm:presLayoutVars>
      </dgm:prSet>
      <dgm:spPr/>
    </dgm:pt>
    <dgm:pt modelId="{E033F751-E560-472A-B97D-B1803BC69902}" type="pres">
      <dgm:prSet presAssocID="{D49E03B2-9231-44D0-ABB5-58B7391D0719}" presName="parSpace" presStyleCnt="0"/>
      <dgm:spPr/>
    </dgm:pt>
    <dgm:pt modelId="{8AFBFFE8-05B3-4DAF-AE29-0CDB6F1FC9D2}" type="pres">
      <dgm:prSet presAssocID="{9A137284-1051-4F5E-9A52-9410904FA969}" presName="parTxOnly" presStyleLbl="node1" presStyleIdx="1" presStyleCnt="23">
        <dgm:presLayoutVars>
          <dgm:bulletEnabled val="1"/>
        </dgm:presLayoutVars>
      </dgm:prSet>
      <dgm:spPr/>
    </dgm:pt>
    <dgm:pt modelId="{28DB8202-11D3-4C3D-97A2-2DA295E963AD}" type="pres">
      <dgm:prSet presAssocID="{8B01240A-5490-48E3-A082-C02B36687628}" presName="parSpace" presStyleCnt="0"/>
      <dgm:spPr/>
    </dgm:pt>
    <dgm:pt modelId="{678774B9-C54C-4802-A94B-EA127E9C30CF}" type="pres">
      <dgm:prSet presAssocID="{E9C368F8-5FE8-481D-A995-6830F3B24BB3}" presName="parTxOnly" presStyleLbl="node1" presStyleIdx="2" presStyleCnt="23">
        <dgm:presLayoutVars>
          <dgm:bulletEnabled val="1"/>
        </dgm:presLayoutVars>
      </dgm:prSet>
      <dgm:spPr/>
    </dgm:pt>
    <dgm:pt modelId="{D543B8A7-349D-4EC7-B429-948E333B8190}" type="pres">
      <dgm:prSet presAssocID="{B754566C-B280-4ABA-AEEE-FF48B2DC08D0}" presName="parSpace" presStyleCnt="0"/>
      <dgm:spPr/>
    </dgm:pt>
    <dgm:pt modelId="{80ABC83F-B35B-4D7F-B61F-7369351D136E}" type="pres">
      <dgm:prSet presAssocID="{8AE3165E-64CB-40FA-818F-004AC3D44777}" presName="parTxOnly" presStyleLbl="node1" presStyleIdx="3" presStyleCnt="23">
        <dgm:presLayoutVars>
          <dgm:bulletEnabled val="1"/>
        </dgm:presLayoutVars>
      </dgm:prSet>
      <dgm:spPr/>
    </dgm:pt>
    <dgm:pt modelId="{C1D08058-DE4F-400E-BE8A-111ADE6E3F10}" type="pres">
      <dgm:prSet presAssocID="{A738BEA4-D255-48EF-B0BA-AA253909BF67}" presName="parSpace" presStyleCnt="0"/>
      <dgm:spPr/>
    </dgm:pt>
    <dgm:pt modelId="{3EF8D525-58CA-448D-ACFB-692B626B4E16}" type="pres">
      <dgm:prSet presAssocID="{F465074B-5F43-4BFE-AA0D-952B1F7A525F}" presName="parTxOnly" presStyleLbl="node1" presStyleIdx="4" presStyleCnt="23">
        <dgm:presLayoutVars>
          <dgm:bulletEnabled val="1"/>
        </dgm:presLayoutVars>
      </dgm:prSet>
      <dgm:spPr/>
    </dgm:pt>
    <dgm:pt modelId="{1BF53353-D118-4450-B36F-237B975A1F59}" type="pres">
      <dgm:prSet presAssocID="{6E687D16-1932-498C-AB99-58EDA5D2BF96}" presName="parSpace" presStyleCnt="0"/>
      <dgm:spPr/>
    </dgm:pt>
    <dgm:pt modelId="{1557AE7B-9EFC-4677-B6C7-D956BD17B43F}" type="pres">
      <dgm:prSet presAssocID="{CA31D419-77E8-4D37-8C78-CAC46D0C4D9A}" presName="parTxOnly" presStyleLbl="node1" presStyleIdx="5" presStyleCnt="23">
        <dgm:presLayoutVars>
          <dgm:bulletEnabled val="1"/>
        </dgm:presLayoutVars>
      </dgm:prSet>
      <dgm:spPr/>
    </dgm:pt>
    <dgm:pt modelId="{F3FE66B7-FF6F-4708-A323-1DB3251C7E1E}" type="pres">
      <dgm:prSet presAssocID="{5259DA69-669C-4842-B0ED-69DFCF96E8CF}" presName="parSpace" presStyleCnt="0"/>
      <dgm:spPr/>
    </dgm:pt>
    <dgm:pt modelId="{72A69198-DDE1-40C9-BE59-0531D1A4FD39}" type="pres">
      <dgm:prSet presAssocID="{A8D3F516-C591-453A-A709-FD138947DFC9}" presName="parTxOnly" presStyleLbl="node1" presStyleIdx="6" presStyleCnt="23">
        <dgm:presLayoutVars>
          <dgm:bulletEnabled val="1"/>
        </dgm:presLayoutVars>
      </dgm:prSet>
      <dgm:spPr/>
    </dgm:pt>
    <dgm:pt modelId="{CC507E29-1B7C-405B-BDE9-629D600D4527}" type="pres">
      <dgm:prSet presAssocID="{533CB2A7-4A8B-4FD3-BCF3-1EEF91F2A07E}" presName="parSpace" presStyleCnt="0"/>
      <dgm:spPr/>
    </dgm:pt>
    <dgm:pt modelId="{2F513D1D-ADFF-4844-A240-9E837E03E7EC}" type="pres">
      <dgm:prSet presAssocID="{3F0CF09C-B7F4-4620-A0EB-F1534C59B408}" presName="parTxOnly" presStyleLbl="node1" presStyleIdx="7" presStyleCnt="23">
        <dgm:presLayoutVars>
          <dgm:bulletEnabled val="1"/>
        </dgm:presLayoutVars>
      </dgm:prSet>
      <dgm:spPr/>
    </dgm:pt>
    <dgm:pt modelId="{A65AC03E-695B-4237-BF1A-E2E298C32EEE}" type="pres">
      <dgm:prSet presAssocID="{5713C252-2BC6-4104-9626-5A1263E75973}" presName="parSpace" presStyleCnt="0"/>
      <dgm:spPr/>
    </dgm:pt>
    <dgm:pt modelId="{BEFEF79C-C9B3-4DE3-B37A-CB4979AA035A}" type="pres">
      <dgm:prSet presAssocID="{370F1E05-4D99-4A2C-BA71-6F897A145F1F}" presName="parTxOnly" presStyleLbl="node1" presStyleIdx="8" presStyleCnt="23">
        <dgm:presLayoutVars>
          <dgm:bulletEnabled val="1"/>
        </dgm:presLayoutVars>
      </dgm:prSet>
      <dgm:spPr/>
    </dgm:pt>
    <dgm:pt modelId="{FAAACF72-AFC7-4EF8-8CA2-26C040A4C1D2}" type="pres">
      <dgm:prSet presAssocID="{DF056A80-BA2C-4A94-A550-0991821DEAB0}" presName="parSpace" presStyleCnt="0"/>
      <dgm:spPr/>
    </dgm:pt>
    <dgm:pt modelId="{DFD75F90-B9D3-4EC3-89BD-7D3515D32A2C}" type="pres">
      <dgm:prSet presAssocID="{5C969E9D-F93C-4E73-BAA5-ED9C0CFD1B0A}" presName="parTxOnly" presStyleLbl="node1" presStyleIdx="9" presStyleCnt="23">
        <dgm:presLayoutVars>
          <dgm:bulletEnabled val="1"/>
        </dgm:presLayoutVars>
      </dgm:prSet>
      <dgm:spPr/>
    </dgm:pt>
    <dgm:pt modelId="{917BCCCB-54BB-4F41-8069-7E53D7C953EE}" type="pres">
      <dgm:prSet presAssocID="{5085990F-EFC6-4867-B950-74373FC7DC9B}" presName="parSpace" presStyleCnt="0"/>
      <dgm:spPr/>
    </dgm:pt>
    <dgm:pt modelId="{A88013A7-1818-48AB-B0B3-8A31037BA651}" type="pres">
      <dgm:prSet presAssocID="{4353E570-F7BA-4B1D-A12D-FA39F4391CD1}" presName="parTxOnly" presStyleLbl="node1" presStyleIdx="10" presStyleCnt="23">
        <dgm:presLayoutVars>
          <dgm:bulletEnabled val="1"/>
        </dgm:presLayoutVars>
      </dgm:prSet>
      <dgm:spPr/>
    </dgm:pt>
    <dgm:pt modelId="{30DF18EA-65F0-46CD-85B1-365A4181EB00}" type="pres">
      <dgm:prSet presAssocID="{3DFFBE04-0824-4A28-8E2F-B5CE8D1176EE}" presName="parSpace" presStyleCnt="0"/>
      <dgm:spPr/>
    </dgm:pt>
    <dgm:pt modelId="{4A8F5E7E-8AB1-404B-902A-219E13653D73}" type="pres">
      <dgm:prSet presAssocID="{7BFEC37D-AFB1-4449-812A-4A110F2DFEE4}" presName="parTxOnly" presStyleLbl="node1" presStyleIdx="11" presStyleCnt="23">
        <dgm:presLayoutVars>
          <dgm:bulletEnabled val="1"/>
        </dgm:presLayoutVars>
      </dgm:prSet>
      <dgm:spPr/>
    </dgm:pt>
    <dgm:pt modelId="{5BEC60E8-BB9B-4F70-AB6B-B7E74A8F513D}" type="pres">
      <dgm:prSet presAssocID="{9654BEBE-2896-4BF1-82BD-DBBDCEDC6A2A}" presName="parSpace" presStyleCnt="0"/>
      <dgm:spPr/>
    </dgm:pt>
    <dgm:pt modelId="{3FC2B636-FA5C-414A-86CB-A2191D1D1867}" type="pres">
      <dgm:prSet presAssocID="{F3C1243A-4B46-4AC6-A5B0-462D9CC924E1}" presName="parTxOnly" presStyleLbl="node1" presStyleIdx="12" presStyleCnt="23">
        <dgm:presLayoutVars>
          <dgm:bulletEnabled val="1"/>
        </dgm:presLayoutVars>
      </dgm:prSet>
      <dgm:spPr/>
    </dgm:pt>
    <dgm:pt modelId="{9FD2D06E-AB27-4312-A5C3-BB0A0C713AA9}" type="pres">
      <dgm:prSet presAssocID="{E9553BBB-1A20-4353-A676-23609F469DB9}" presName="parSpace" presStyleCnt="0"/>
      <dgm:spPr/>
    </dgm:pt>
    <dgm:pt modelId="{8689C111-756C-4EDA-B776-1A623873C35F}" type="pres">
      <dgm:prSet presAssocID="{612FAF47-7403-4488-BECB-0F19088075D0}" presName="parTxOnly" presStyleLbl="node1" presStyleIdx="13" presStyleCnt="23">
        <dgm:presLayoutVars>
          <dgm:bulletEnabled val="1"/>
        </dgm:presLayoutVars>
      </dgm:prSet>
      <dgm:spPr/>
    </dgm:pt>
    <dgm:pt modelId="{7D57D7F6-F5D0-4362-8163-7BC3AFFEDFFF}" type="pres">
      <dgm:prSet presAssocID="{95033049-D0C4-4855-BB58-A760AEAFC3A8}" presName="parSpace" presStyleCnt="0"/>
      <dgm:spPr/>
    </dgm:pt>
    <dgm:pt modelId="{F25668BF-DC60-46D6-946E-0665E4AC09F8}" type="pres">
      <dgm:prSet presAssocID="{980624BC-2389-4FB4-B9A1-412C67626BEC}" presName="parTxOnly" presStyleLbl="node1" presStyleIdx="14" presStyleCnt="23">
        <dgm:presLayoutVars>
          <dgm:bulletEnabled val="1"/>
        </dgm:presLayoutVars>
      </dgm:prSet>
      <dgm:spPr/>
    </dgm:pt>
    <dgm:pt modelId="{63648ED7-8380-4581-8079-63D8F4CED5A3}" type="pres">
      <dgm:prSet presAssocID="{5C6AA110-2BE1-43D9-AD5B-6F14499C5A28}" presName="parSpace" presStyleCnt="0"/>
      <dgm:spPr/>
    </dgm:pt>
    <dgm:pt modelId="{80553ADB-A106-4294-AA99-0DF3E0657F02}" type="pres">
      <dgm:prSet presAssocID="{21454819-D0EF-449F-B70B-BFEB976C8C17}" presName="parTxOnly" presStyleLbl="node1" presStyleIdx="15" presStyleCnt="23">
        <dgm:presLayoutVars>
          <dgm:bulletEnabled val="1"/>
        </dgm:presLayoutVars>
      </dgm:prSet>
      <dgm:spPr/>
    </dgm:pt>
    <dgm:pt modelId="{E4B9DFF8-3B9D-47F1-A835-64AE5D7E27B0}" type="pres">
      <dgm:prSet presAssocID="{53707124-8174-4E2B-8993-E492E76CD757}" presName="parSpace" presStyleCnt="0"/>
      <dgm:spPr/>
    </dgm:pt>
    <dgm:pt modelId="{DBC047C9-02D5-437F-B4E6-2D9AD18E57E5}" type="pres">
      <dgm:prSet presAssocID="{774AA8D3-14C6-41FE-8FBA-31CBC51578D8}" presName="parTxOnly" presStyleLbl="node1" presStyleIdx="16" presStyleCnt="23">
        <dgm:presLayoutVars>
          <dgm:bulletEnabled val="1"/>
        </dgm:presLayoutVars>
      </dgm:prSet>
      <dgm:spPr/>
    </dgm:pt>
    <dgm:pt modelId="{DDAF4CA9-FC81-4BB0-8D3E-AEFBE743928B}" type="pres">
      <dgm:prSet presAssocID="{B4962383-5079-4523-A35B-A18C3A1FEBD9}" presName="parSpace" presStyleCnt="0"/>
      <dgm:spPr/>
    </dgm:pt>
    <dgm:pt modelId="{9DC121B7-AC35-452F-A67E-702A47299865}" type="pres">
      <dgm:prSet presAssocID="{77A5C692-ECDA-4DFF-AEFF-211690C4F6D7}" presName="parTxOnly" presStyleLbl="node1" presStyleIdx="17" presStyleCnt="23">
        <dgm:presLayoutVars>
          <dgm:bulletEnabled val="1"/>
        </dgm:presLayoutVars>
      </dgm:prSet>
      <dgm:spPr/>
    </dgm:pt>
    <dgm:pt modelId="{43F78120-24A4-48D5-9B3A-17B02C74A517}" type="pres">
      <dgm:prSet presAssocID="{74725883-A9CE-45B3-A8AF-A65AA62B1923}" presName="parSpace" presStyleCnt="0"/>
      <dgm:spPr/>
    </dgm:pt>
    <dgm:pt modelId="{332ED1FC-29C7-40BA-9C30-5A0A3879079F}" type="pres">
      <dgm:prSet presAssocID="{E072109A-C27E-4059-A3D6-E561BE05B7B7}" presName="parTxOnly" presStyleLbl="node1" presStyleIdx="18" presStyleCnt="23">
        <dgm:presLayoutVars>
          <dgm:bulletEnabled val="1"/>
        </dgm:presLayoutVars>
      </dgm:prSet>
      <dgm:spPr/>
    </dgm:pt>
    <dgm:pt modelId="{8D24B9FF-7479-4039-A91B-C70DCD024486}" type="pres">
      <dgm:prSet presAssocID="{129F25C8-B4C3-443C-9A36-2FC602D72109}" presName="parSpace" presStyleCnt="0"/>
      <dgm:spPr/>
    </dgm:pt>
    <dgm:pt modelId="{859092D3-F010-4779-A2E8-D6189F4B5320}" type="pres">
      <dgm:prSet presAssocID="{86A78D56-A25F-4E03-8FF8-7405EA782CD6}" presName="parTxOnly" presStyleLbl="node1" presStyleIdx="19" presStyleCnt="23">
        <dgm:presLayoutVars>
          <dgm:bulletEnabled val="1"/>
        </dgm:presLayoutVars>
      </dgm:prSet>
      <dgm:spPr/>
    </dgm:pt>
    <dgm:pt modelId="{0BAF5675-638E-472F-97B6-63772F417061}" type="pres">
      <dgm:prSet presAssocID="{A8F78A5B-8774-43A4-9F1F-3722D663F1CC}" presName="parSpace" presStyleCnt="0"/>
      <dgm:spPr/>
    </dgm:pt>
    <dgm:pt modelId="{BECFDE39-3003-4657-A7AA-DA66119068C8}" type="pres">
      <dgm:prSet presAssocID="{DFD2C72B-4C36-489C-9BBE-FE22B45000A2}" presName="parTxOnly" presStyleLbl="node1" presStyleIdx="20" presStyleCnt="23">
        <dgm:presLayoutVars>
          <dgm:bulletEnabled val="1"/>
        </dgm:presLayoutVars>
      </dgm:prSet>
      <dgm:spPr/>
    </dgm:pt>
    <dgm:pt modelId="{0D85817B-3443-4421-B22F-6C4609FFFE46}" type="pres">
      <dgm:prSet presAssocID="{762619B8-A794-4926-8D80-60EE4E0AED54}" presName="parSpace" presStyleCnt="0"/>
      <dgm:spPr/>
    </dgm:pt>
    <dgm:pt modelId="{2EEA992C-5665-4FC0-B983-0A057AB68316}" type="pres">
      <dgm:prSet presAssocID="{8181303D-1023-4C28-A076-3F1A6D253E9B}" presName="parTxOnly" presStyleLbl="node1" presStyleIdx="21" presStyleCnt="23">
        <dgm:presLayoutVars>
          <dgm:bulletEnabled val="1"/>
        </dgm:presLayoutVars>
      </dgm:prSet>
      <dgm:spPr/>
    </dgm:pt>
    <dgm:pt modelId="{1A37756C-11C6-4D6B-9E84-FAAEFD662724}" type="pres">
      <dgm:prSet presAssocID="{BB59217D-4C1D-4601-B8C8-A94CD93BE17C}" presName="parSpace" presStyleCnt="0"/>
      <dgm:spPr/>
    </dgm:pt>
    <dgm:pt modelId="{F14F3DED-BCE3-4638-A198-13985C99BC64}" type="pres">
      <dgm:prSet presAssocID="{A22ED2A1-0854-4417-B77D-9A46B844A00C}" presName="parTxOnly" presStyleLbl="node1" presStyleIdx="22" presStyleCnt="23">
        <dgm:presLayoutVars>
          <dgm:bulletEnabled val="1"/>
        </dgm:presLayoutVars>
      </dgm:prSet>
      <dgm:spPr/>
    </dgm:pt>
  </dgm:ptLst>
  <dgm:cxnLst>
    <dgm:cxn modelId="{2753F109-B27A-4CDE-84D1-54440DA51CAE}" srcId="{24C2243A-1DF9-4DDF-BD73-3E69BD53F09E}" destId="{A8D3F516-C591-453A-A709-FD138947DFC9}" srcOrd="6" destOrd="0" parTransId="{C107739F-0287-40B8-BD5C-FAD090337BF9}" sibTransId="{533CB2A7-4A8B-4FD3-BCF3-1EEF91F2A07E}"/>
    <dgm:cxn modelId="{9CBFEF0C-8E62-44CC-9A90-DD325CFCDB66}" type="presOf" srcId="{77A5C692-ECDA-4DFF-AEFF-211690C4F6D7}" destId="{9DC121B7-AC35-452F-A67E-702A47299865}" srcOrd="0" destOrd="0" presId="urn:microsoft.com/office/officeart/2005/8/layout/hChevron3"/>
    <dgm:cxn modelId="{F3F28723-9718-43A2-8FD5-D6FF44523DE1}" type="presOf" srcId="{774AA8D3-14C6-41FE-8FBA-31CBC51578D8}" destId="{DBC047C9-02D5-437F-B4E6-2D9AD18E57E5}" srcOrd="0" destOrd="0" presId="urn:microsoft.com/office/officeart/2005/8/layout/hChevron3"/>
    <dgm:cxn modelId="{338BA823-A4E7-426C-B0CF-F9D8302DF18F}" type="presOf" srcId="{3F0CF09C-B7F4-4620-A0EB-F1534C59B408}" destId="{2F513D1D-ADFF-4844-A240-9E837E03E7EC}" srcOrd="0" destOrd="0" presId="urn:microsoft.com/office/officeart/2005/8/layout/hChevron3"/>
    <dgm:cxn modelId="{AA1F9625-A36E-4460-8E0D-B8CA7B169BEE}" srcId="{24C2243A-1DF9-4DDF-BD73-3E69BD53F09E}" destId="{9A137284-1051-4F5E-9A52-9410904FA969}" srcOrd="1" destOrd="0" parTransId="{318175B3-7F06-470F-9D46-E679406582BF}" sibTransId="{8B01240A-5490-48E3-A082-C02B36687628}"/>
    <dgm:cxn modelId="{EEEDC931-D900-43E4-9F9B-18B7463F0A8B}" type="presOf" srcId="{3B9276BD-9BD0-44F0-A7D9-BA97F1CEA09F}" destId="{949EDD31-7F18-4612-8729-D3D6021085E3}" srcOrd="0" destOrd="0" presId="urn:microsoft.com/office/officeart/2005/8/layout/hChevron3"/>
    <dgm:cxn modelId="{8CFB623C-0950-4A0C-B0E0-FB51D6D84741}" type="presOf" srcId="{E9C368F8-5FE8-481D-A995-6830F3B24BB3}" destId="{678774B9-C54C-4802-A94B-EA127E9C30CF}" srcOrd="0" destOrd="0" presId="urn:microsoft.com/office/officeart/2005/8/layout/hChevron3"/>
    <dgm:cxn modelId="{29271F3F-2B02-4924-A699-76F1F97E573D}" srcId="{24C2243A-1DF9-4DDF-BD73-3E69BD53F09E}" destId="{A22ED2A1-0854-4417-B77D-9A46B844A00C}" srcOrd="22" destOrd="0" parTransId="{A0C0B565-2EBC-4D24-8026-7FDA232AF1BC}" sibTransId="{629E3B3B-1465-4557-A408-DDFE5B9B3096}"/>
    <dgm:cxn modelId="{8001C03F-3026-4BFA-8951-3C4E5DF993FD}" type="presOf" srcId="{8AE3165E-64CB-40FA-818F-004AC3D44777}" destId="{80ABC83F-B35B-4D7F-B61F-7369351D136E}" srcOrd="0" destOrd="0" presId="urn:microsoft.com/office/officeart/2005/8/layout/hChevron3"/>
    <dgm:cxn modelId="{3FEA905B-8ADE-4656-B9CF-0B91A91B30EF}" type="presOf" srcId="{CA31D419-77E8-4D37-8C78-CAC46D0C4D9A}" destId="{1557AE7B-9EFC-4677-B6C7-D956BD17B43F}" srcOrd="0" destOrd="0" presId="urn:microsoft.com/office/officeart/2005/8/layout/hChevron3"/>
    <dgm:cxn modelId="{AB55B25F-FF82-4D9C-B9F5-43ADF7651584}" type="presOf" srcId="{5C969E9D-F93C-4E73-BAA5-ED9C0CFD1B0A}" destId="{DFD75F90-B9D3-4EC3-89BD-7D3515D32A2C}" srcOrd="0" destOrd="0" presId="urn:microsoft.com/office/officeart/2005/8/layout/hChevron3"/>
    <dgm:cxn modelId="{5208EB5F-184B-426B-843B-0D62C2971C26}" type="presOf" srcId="{7BFEC37D-AFB1-4449-812A-4A110F2DFEE4}" destId="{4A8F5E7E-8AB1-404B-902A-219E13653D73}" srcOrd="0" destOrd="0" presId="urn:microsoft.com/office/officeart/2005/8/layout/hChevron3"/>
    <dgm:cxn modelId="{0A0B3F61-BB86-4B48-A8CB-B8B1E935C62D}" srcId="{24C2243A-1DF9-4DDF-BD73-3E69BD53F09E}" destId="{8AE3165E-64CB-40FA-818F-004AC3D44777}" srcOrd="3" destOrd="0" parTransId="{4D4E6383-F4DD-4AF7-954F-B47261965F5A}" sibTransId="{A738BEA4-D255-48EF-B0BA-AA253909BF67}"/>
    <dgm:cxn modelId="{79B45F61-D6AE-4DAF-909B-704F613F2001}" srcId="{24C2243A-1DF9-4DDF-BD73-3E69BD53F09E}" destId="{5C969E9D-F93C-4E73-BAA5-ED9C0CFD1B0A}" srcOrd="9" destOrd="0" parTransId="{218FBFCD-CCFE-4626-B922-86E0D7B2F339}" sibTransId="{5085990F-EFC6-4867-B950-74373FC7DC9B}"/>
    <dgm:cxn modelId="{BAFF3F47-5AC1-4D1F-897D-08A55EB5F249}" type="presOf" srcId="{F465074B-5F43-4BFE-AA0D-952B1F7A525F}" destId="{3EF8D525-58CA-448D-ACFB-692B626B4E16}" srcOrd="0" destOrd="0" presId="urn:microsoft.com/office/officeart/2005/8/layout/hChevron3"/>
    <dgm:cxn modelId="{F15DBB68-0696-48CF-AF64-A62EC1230998}" type="presOf" srcId="{DFD2C72B-4C36-489C-9BBE-FE22B45000A2}" destId="{BECFDE39-3003-4657-A7AA-DA66119068C8}" srcOrd="0" destOrd="0" presId="urn:microsoft.com/office/officeart/2005/8/layout/hChevron3"/>
    <dgm:cxn modelId="{92F57D6B-4BC7-47F2-AC99-9455869F7B92}" srcId="{24C2243A-1DF9-4DDF-BD73-3E69BD53F09E}" destId="{980624BC-2389-4FB4-B9A1-412C67626BEC}" srcOrd="14" destOrd="0" parTransId="{E639ECBF-1D28-4C65-A2C8-11E1A2180A7A}" sibTransId="{5C6AA110-2BE1-43D9-AD5B-6F14499C5A28}"/>
    <dgm:cxn modelId="{642E854E-3CE3-435B-9721-78C7BC29AADB}" type="presOf" srcId="{A8D3F516-C591-453A-A709-FD138947DFC9}" destId="{72A69198-DDE1-40C9-BE59-0531D1A4FD39}" srcOrd="0" destOrd="0" presId="urn:microsoft.com/office/officeart/2005/8/layout/hChevron3"/>
    <dgm:cxn modelId="{2278D453-4AB0-43EC-8363-38768B3A2092}" type="presOf" srcId="{8181303D-1023-4C28-A076-3F1A6D253E9B}" destId="{2EEA992C-5665-4FC0-B983-0A057AB68316}" srcOrd="0" destOrd="0" presId="urn:microsoft.com/office/officeart/2005/8/layout/hChevron3"/>
    <dgm:cxn modelId="{7F738954-A0D3-4F39-90E2-1B1315CD568A}" type="presOf" srcId="{F3C1243A-4B46-4AC6-A5B0-462D9CC924E1}" destId="{3FC2B636-FA5C-414A-86CB-A2191D1D1867}" srcOrd="0" destOrd="0" presId="urn:microsoft.com/office/officeart/2005/8/layout/hChevron3"/>
    <dgm:cxn modelId="{BDABD779-510B-42C4-890C-62815811DCCF}" srcId="{24C2243A-1DF9-4DDF-BD73-3E69BD53F09E}" destId="{86A78D56-A25F-4E03-8FF8-7405EA782CD6}" srcOrd="19" destOrd="0" parTransId="{E6C4411E-76CA-4CD9-BB00-AB5457FD5545}" sibTransId="{A8F78A5B-8774-43A4-9F1F-3722D663F1CC}"/>
    <dgm:cxn modelId="{97F2CD7A-6E4C-4E7F-8574-D43BA7AB7E7F}" srcId="{24C2243A-1DF9-4DDF-BD73-3E69BD53F09E}" destId="{7BFEC37D-AFB1-4449-812A-4A110F2DFEE4}" srcOrd="11" destOrd="0" parTransId="{B1DAE18A-57F3-474D-BA20-A33C6181742D}" sibTransId="{9654BEBE-2896-4BF1-82BD-DBBDCEDC6A2A}"/>
    <dgm:cxn modelId="{075B3388-E2A6-46EF-99A1-2CCECFFE7D63}" srcId="{24C2243A-1DF9-4DDF-BD73-3E69BD53F09E}" destId="{77A5C692-ECDA-4DFF-AEFF-211690C4F6D7}" srcOrd="17" destOrd="0" parTransId="{9425AD54-78AC-4076-A353-FF5C8E577AA4}" sibTransId="{74725883-A9CE-45B3-A8AF-A65AA62B1923}"/>
    <dgm:cxn modelId="{48D6548B-523F-4E31-8BF4-6C345C29C27E}" srcId="{24C2243A-1DF9-4DDF-BD73-3E69BD53F09E}" destId="{E9C368F8-5FE8-481D-A995-6830F3B24BB3}" srcOrd="2" destOrd="0" parTransId="{D3B0FFFB-3E11-4B3B-B843-AD71027D3FA6}" sibTransId="{B754566C-B280-4ABA-AEEE-FF48B2DC08D0}"/>
    <dgm:cxn modelId="{CFB78090-D41D-4551-8B42-F35CABDB984B}" srcId="{24C2243A-1DF9-4DDF-BD73-3E69BD53F09E}" destId="{3B9276BD-9BD0-44F0-A7D9-BA97F1CEA09F}" srcOrd="0" destOrd="0" parTransId="{76C6BB8C-ADD6-4308-9824-96FE47F536BB}" sibTransId="{D49E03B2-9231-44D0-ABB5-58B7391D0719}"/>
    <dgm:cxn modelId="{F67FFA94-A22C-4D4D-AD40-54EADA4CE371}" srcId="{24C2243A-1DF9-4DDF-BD73-3E69BD53F09E}" destId="{DFD2C72B-4C36-489C-9BBE-FE22B45000A2}" srcOrd="20" destOrd="0" parTransId="{BBD81B68-0744-4B29-8E9E-EEF250AFEC38}" sibTransId="{762619B8-A794-4926-8D80-60EE4E0AED54}"/>
    <dgm:cxn modelId="{D751D496-8E7A-4936-BE32-B0C22004DCF4}" type="presOf" srcId="{980624BC-2389-4FB4-B9A1-412C67626BEC}" destId="{F25668BF-DC60-46D6-946E-0665E4AC09F8}" srcOrd="0" destOrd="0" presId="urn:microsoft.com/office/officeart/2005/8/layout/hChevron3"/>
    <dgm:cxn modelId="{1C6B359A-7B97-488E-9785-00B7F600B606}" srcId="{24C2243A-1DF9-4DDF-BD73-3E69BD53F09E}" destId="{370F1E05-4D99-4A2C-BA71-6F897A145F1F}" srcOrd="8" destOrd="0" parTransId="{2742A7B2-930E-433C-810E-4044F86F0EE7}" sibTransId="{DF056A80-BA2C-4A94-A550-0991821DEAB0}"/>
    <dgm:cxn modelId="{19D0DDA8-A110-4DED-908F-B614F13041F5}" srcId="{24C2243A-1DF9-4DDF-BD73-3E69BD53F09E}" destId="{E072109A-C27E-4059-A3D6-E561BE05B7B7}" srcOrd="18" destOrd="0" parTransId="{D0383DD9-77DC-4181-9C59-E4A2247C61A6}" sibTransId="{129F25C8-B4C3-443C-9A36-2FC602D72109}"/>
    <dgm:cxn modelId="{1B39CCAC-7137-4D1C-ABEF-65300D8EBEBC}" srcId="{24C2243A-1DF9-4DDF-BD73-3E69BD53F09E}" destId="{3F0CF09C-B7F4-4620-A0EB-F1534C59B408}" srcOrd="7" destOrd="0" parTransId="{81753F91-2EC7-4F0B-81E4-002CACB85668}" sibTransId="{5713C252-2BC6-4104-9626-5A1263E75973}"/>
    <dgm:cxn modelId="{82FF8DAD-4B1E-4FEA-96B5-D5D93E4E5B08}" srcId="{24C2243A-1DF9-4DDF-BD73-3E69BD53F09E}" destId="{612FAF47-7403-4488-BECB-0F19088075D0}" srcOrd="13" destOrd="0" parTransId="{1549B5A6-CCB5-4F40-B75F-7A2FC7751044}" sibTransId="{95033049-D0C4-4855-BB58-A760AEAFC3A8}"/>
    <dgm:cxn modelId="{A04470B2-B48A-4039-9C79-24400DF5B7C9}" srcId="{24C2243A-1DF9-4DDF-BD73-3E69BD53F09E}" destId="{F3C1243A-4B46-4AC6-A5B0-462D9CC924E1}" srcOrd="12" destOrd="0" parTransId="{1210E89A-8832-4811-8A9F-59C9E0723E2A}" sibTransId="{E9553BBB-1A20-4353-A676-23609F469DB9}"/>
    <dgm:cxn modelId="{80FD67B8-8DE6-4B6C-91AE-961782932484}" srcId="{24C2243A-1DF9-4DDF-BD73-3E69BD53F09E}" destId="{774AA8D3-14C6-41FE-8FBA-31CBC51578D8}" srcOrd="16" destOrd="0" parTransId="{AAD4359C-7404-4807-9B90-6E85E3D57CF0}" sibTransId="{B4962383-5079-4523-A35B-A18C3A1FEBD9}"/>
    <dgm:cxn modelId="{232EEFBE-3E6C-4AF1-81EB-70937C2D13E3}" srcId="{24C2243A-1DF9-4DDF-BD73-3E69BD53F09E}" destId="{8181303D-1023-4C28-A076-3F1A6D253E9B}" srcOrd="21" destOrd="0" parTransId="{81EE91E3-8C1E-46C6-BBFF-9F505D8419A0}" sibTransId="{BB59217D-4C1D-4601-B8C8-A94CD93BE17C}"/>
    <dgm:cxn modelId="{838B14CE-FC38-4C65-8448-C9C0D43D3A61}" type="presOf" srcId="{A22ED2A1-0854-4417-B77D-9A46B844A00C}" destId="{F14F3DED-BCE3-4638-A198-13985C99BC64}" srcOrd="0" destOrd="0" presId="urn:microsoft.com/office/officeart/2005/8/layout/hChevron3"/>
    <dgm:cxn modelId="{5C45BFD2-6304-4BC6-BB4A-9153582DBA89}" type="presOf" srcId="{21454819-D0EF-449F-B70B-BFEB976C8C17}" destId="{80553ADB-A106-4294-AA99-0DF3E0657F02}" srcOrd="0" destOrd="0" presId="urn:microsoft.com/office/officeart/2005/8/layout/hChevron3"/>
    <dgm:cxn modelId="{9AB501D6-4196-457D-A657-50C7388A6D89}" type="presOf" srcId="{24C2243A-1DF9-4DDF-BD73-3E69BD53F09E}" destId="{CF35C1A3-4783-411B-9AFC-B84712FBFD39}" srcOrd="0" destOrd="0" presId="urn:microsoft.com/office/officeart/2005/8/layout/hChevron3"/>
    <dgm:cxn modelId="{D841C8DA-D987-4A0B-B2D3-07F9B081B455}" type="presOf" srcId="{9A137284-1051-4F5E-9A52-9410904FA969}" destId="{8AFBFFE8-05B3-4DAF-AE29-0CDB6F1FC9D2}" srcOrd="0" destOrd="0" presId="urn:microsoft.com/office/officeart/2005/8/layout/hChevron3"/>
    <dgm:cxn modelId="{C02052DC-7807-4513-95F6-28433B99E37F}" type="presOf" srcId="{612FAF47-7403-4488-BECB-0F19088075D0}" destId="{8689C111-756C-4EDA-B776-1A623873C35F}" srcOrd="0" destOrd="0" presId="urn:microsoft.com/office/officeart/2005/8/layout/hChevron3"/>
    <dgm:cxn modelId="{57AC18E0-610F-4349-B8C4-0C032804F949}" type="presOf" srcId="{370F1E05-4D99-4A2C-BA71-6F897A145F1F}" destId="{BEFEF79C-C9B3-4DE3-B37A-CB4979AA035A}" srcOrd="0" destOrd="0" presId="urn:microsoft.com/office/officeart/2005/8/layout/hChevron3"/>
    <dgm:cxn modelId="{402DB7E0-4974-47BE-B578-AF6B9D3C9846}" type="presOf" srcId="{86A78D56-A25F-4E03-8FF8-7405EA782CD6}" destId="{859092D3-F010-4779-A2E8-D6189F4B5320}" srcOrd="0" destOrd="0" presId="urn:microsoft.com/office/officeart/2005/8/layout/hChevron3"/>
    <dgm:cxn modelId="{A5CD96E4-E35B-4AAC-A3AB-3ADCD455029A}" srcId="{24C2243A-1DF9-4DDF-BD73-3E69BD53F09E}" destId="{CA31D419-77E8-4D37-8C78-CAC46D0C4D9A}" srcOrd="5" destOrd="0" parTransId="{5FEDB64D-6276-4190-BC65-75EDF83C8A3B}" sibTransId="{5259DA69-669C-4842-B0ED-69DFCF96E8CF}"/>
    <dgm:cxn modelId="{ED8C32E6-3FDC-456B-AF1F-FA8A56148F24}" srcId="{24C2243A-1DF9-4DDF-BD73-3E69BD53F09E}" destId="{4353E570-F7BA-4B1D-A12D-FA39F4391CD1}" srcOrd="10" destOrd="0" parTransId="{6CC61E83-16C4-4074-B485-B40AC58E016A}" sibTransId="{3DFFBE04-0824-4A28-8E2F-B5CE8D1176EE}"/>
    <dgm:cxn modelId="{AA2CB3E7-311F-4BAD-956E-BF56F96B74F2}" type="presOf" srcId="{4353E570-F7BA-4B1D-A12D-FA39F4391CD1}" destId="{A88013A7-1818-48AB-B0B3-8A31037BA651}" srcOrd="0" destOrd="0" presId="urn:microsoft.com/office/officeart/2005/8/layout/hChevron3"/>
    <dgm:cxn modelId="{4039F6F1-43EB-48F4-80D3-68B9844FC929}" type="presOf" srcId="{E072109A-C27E-4059-A3D6-E561BE05B7B7}" destId="{332ED1FC-29C7-40BA-9C30-5A0A3879079F}" srcOrd="0" destOrd="0" presId="urn:microsoft.com/office/officeart/2005/8/layout/hChevron3"/>
    <dgm:cxn modelId="{59AA83F9-2AB4-44FC-A0E5-3C8600322303}" srcId="{24C2243A-1DF9-4DDF-BD73-3E69BD53F09E}" destId="{21454819-D0EF-449F-B70B-BFEB976C8C17}" srcOrd="15" destOrd="0" parTransId="{A557A367-9517-454A-8EA3-B5AAE19F629E}" sibTransId="{53707124-8174-4E2B-8993-E492E76CD757}"/>
    <dgm:cxn modelId="{54CE8CFF-CD4E-4FAF-8018-A16287F634B1}" srcId="{24C2243A-1DF9-4DDF-BD73-3E69BD53F09E}" destId="{F465074B-5F43-4BFE-AA0D-952B1F7A525F}" srcOrd="4" destOrd="0" parTransId="{9BBC5808-25FD-4195-9CE6-79862B3A8386}" sibTransId="{6E687D16-1932-498C-AB99-58EDA5D2BF96}"/>
    <dgm:cxn modelId="{C3992A2C-320B-471E-982E-1EB57C4C6574}" type="presParOf" srcId="{CF35C1A3-4783-411B-9AFC-B84712FBFD39}" destId="{949EDD31-7F18-4612-8729-D3D6021085E3}" srcOrd="0" destOrd="0" presId="urn:microsoft.com/office/officeart/2005/8/layout/hChevron3"/>
    <dgm:cxn modelId="{16CC7542-AD6C-48CC-B3B9-2280C5BA2042}" type="presParOf" srcId="{CF35C1A3-4783-411B-9AFC-B84712FBFD39}" destId="{E033F751-E560-472A-B97D-B1803BC69902}" srcOrd="1" destOrd="0" presId="urn:microsoft.com/office/officeart/2005/8/layout/hChevron3"/>
    <dgm:cxn modelId="{A73465D1-E553-4E44-A822-218336416E5A}" type="presParOf" srcId="{CF35C1A3-4783-411B-9AFC-B84712FBFD39}" destId="{8AFBFFE8-05B3-4DAF-AE29-0CDB6F1FC9D2}" srcOrd="2" destOrd="0" presId="urn:microsoft.com/office/officeart/2005/8/layout/hChevron3"/>
    <dgm:cxn modelId="{7D0E156D-9BA8-43EE-9479-E734773AE228}" type="presParOf" srcId="{CF35C1A3-4783-411B-9AFC-B84712FBFD39}" destId="{28DB8202-11D3-4C3D-97A2-2DA295E963AD}" srcOrd="3" destOrd="0" presId="urn:microsoft.com/office/officeart/2005/8/layout/hChevron3"/>
    <dgm:cxn modelId="{DCCCFBF4-4B5D-41FF-A361-D8BE6264A9B3}" type="presParOf" srcId="{CF35C1A3-4783-411B-9AFC-B84712FBFD39}" destId="{678774B9-C54C-4802-A94B-EA127E9C30CF}" srcOrd="4" destOrd="0" presId="urn:microsoft.com/office/officeart/2005/8/layout/hChevron3"/>
    <dgm:cxn modelId="{78DFEE14-2A1D-4CC7-B961-7EF3972FA905}" type="presParOf" srcId="{CF35C1A3-4783-411B-9AFC-B84712FBFD39}" destId="{D543B8A7-349D-4EC7-B429-948E333B8190}" srcOrd="5" destOrd="0" presId="urn:microsoft.com/office/officeart/2005/8/layout/hChevron3"/>
    <dgm:cxn modelId="{BD27601E-3676-4AB3-A907-BD6DCEFD9D8A}" type="presParOf" srcId="{CF35C1A3-4783-411B-9AFC-B84712FBFD39}" destId="{80ABC83F-B35B-4D7F-B61F-7369351D136E}" srcOrd="6" destOrd="0" presId="urn:microsoft.com/office/officeart/2005/8/layout/hChevron3"/>
    <dgm:cxn modelId="{D2C66A07-B658-4977-91B8-80F23DF57E25}" type="presParOf" srcId="{CF35C1A3-4783-411B-9AFC-B84712FBFD39}" destId="{C1D08058-DE4F-400E-BE8A-111ADE6E3F10}" srcOrd="7" destOrd="0" presId="urn:microsoft.com/office/officeart/2005/8/layout/hChevron3"/>
    <dgm:cxn modelId="{20733983-FE6F-437E-B7F6-110145491DB6}" type="presParOf" srcId="{CF35C1A3-4783-411B-9AFC-B84712FBFD39}" destId="{3EF8D525-58CA-448D-ACFB-692B626B4E16}" srcOrd="8" destOrd="0" presId="urn:microsoft.com/office/officeart/2005/8/layout/hChevron3"/>
    <dgm:cxn modelId="{564AD8D1-1380-4EEF-951E-A7C62ED76163}" type="presParOf" srcId="{CF35C1A3-4783-411B-9AFC-B84712FBFD39}" destId="{1BF53353-D118-4450-B36F-237B975A1F59}" srcOrd="9" destOrd="0" presId="urn:microsoft.com/office/officeart/2005/8/layout/hChevron3"/>
    <dgm:cxn modelId="{6D514F14-B7AC-46E8-95A8-9984C4277BB5}" type="presParOf" srcId="{CF35C1A3-4783-411B-9AFC-B84712FBFD39}" destId="{1557AE7B-9EFC-4677-B6C7-D956BD17B43F}" srcOrd="10" destOrd="0" presId="urn:microsoft.com/office/officeart/2005/8/layout/hChevron3"/>
    <dgm:cxn modelId="{84279801-0D1A-48E2-B58E-84B83E0840C8}" type="presParOf" srcId="{CF35C1A3-4783-411B-9AFC-B84712FBFD39}" destId="{F3FE66B7-FF6F-4708-A323-1DB3251C7E1E}" srcOrd="11" destOrd="0" presId="urn:microsoft.com/office/officeart/2005/8/layout/hChevron3"/>
    <dgm:cxn modelId="{0CD683E8-AEB1-4F97-9B0F-4F2424F687AF}" type="presParOf" srcId="{CF35C1A3-4783-411B-9AFC-B84712FBFD39}" destId="{72A69198-DDE1-40C9-BE59-0531D1A4FD39}" srcOrd="12" destOrd="0" presId="urn:microsoft.com/office/officeart/2005/8/layout/hChevron3"/>
    <dgm:cxn modelId="{711DB77E-664D-4EDD-98B3-4552659E8ABF}" type="presParOf" srcId="{CF35C1A3-4783-411B-9AFC-B84712FBFD39}" destId="{CC507E29-1B7C-405B-BDE9-629D600D4527}" srcOrd="13" destOrd="0" presId="urn:microsoft.com/office/officeart/2005/8/layout/hChevron3"/>
    <dgm:cxn modelId="{9B903C70-C0F4-4B3D-8230-5499D73856D3}" type="presParOf" srcId="{CF35C1A3-4783-411B-9AFC-B84712FBFD39}" destId="{2F513D1D-ADFF-4844-A240-9E837E03E7EC}" srcOrd="14" destOrd="0" presId="urn:microsoft.com/office/officeart/2005/8/layout/hChevron3"/>
    <dgm:cxn modelId="{3A44F812-A8F6-4015-BD75-447415C2AE2E}" type="presParOf" srcId="{CF35C1A3-4783-411B-9AFC-B84712FBFD39}" destId="{A65AC03E-695B-4237-BF1A-E2E298C32EEE}" srcOrd="15" destOrd="0" presId="urn:microsoft.com/office/officeart/2005/8/layout/hChevron3"/>
    <dgm:cxn modelId="{A33CD5E8-5421-47C0-9B99-A4241A25BA3B}" type="presParOf" srcId="{CF35C1A3-4783-411B-9AFC-B84712FBFD39}" destId="{BEFEF79C-C9B3-4DE3-B37A-CB4979AA035A}" srcOrd="16" destOrd="0" presId="urn:microsoft.com/office/officeart/2005/8/layout/hChevron3"/>
    <dgm:cxn modelId="{908D1D17-7581-4CF5-A75F-3D3B978E086D}" type="presParOf" srcId="{CF35C1A3-4783-411B-9AFC-B84712FBFD39}" destId="{FAAACF72-AFC7-4EF8-8CA2-26C040A4C1D2}" srcOrd="17" destOrd="0" presId="urn:microsoft.com/office/officeart/2005/8/layout/hChevron3"/>
    <dgm:cxn modelId="{74D6D7E0-14DE-4454-A2E3-97EB53E64EB7}" type="presParOf" srcId="{CF35C1A3-4783-411B-9AFC-B84712FBFD39}" destId="{DFD75F90-B9D3-4EC3-89BD-7D3515D32A2C}" srcOrd="18" destOrd="0" presId="urn:microsoft.com/office/officeart/2005/8/layout/hChevron3"/>
    <dgm:cxn modelId="{C9F4D31A-5170-439F-9196-9DE08F81CCF8}" type="presParOf" srcId="{CF35C1A3-4783-411B-9AFC-B84712FBFD39}" destId="{917BCCCB-54BB-4F41-8069-7E53D7C953EE}" srcOrd="19" destOrd="0" presId="urn:microsoft.com/office/officeart/2005/8/layout/hChevron3"/>
    <dgm:cxn modelId="{0B3E9A83-F67B-42F5-91E3-390054693889}" type="presParOf" srcId="{CF35C1A3-4783-411B-9AFC-B84712FBFD39}" destId="{A88013A7-1818-48AB-B0B3-8A31037BA651}" srcOrd="20" destOrd="0" presId="urn:microsoft.com/office/officeart/2005/8/layout/hChevron3"/>
    <dgm:cxn modelId="{6B5F3327-295B-463B-97EC-570E856C62B7}" type="presParOf" srcId="{CF35C1A3-4783-411B-9AFC-B84712FBFD39}" destId="{30DF18EA-65F0-46CD-85B1-365A4181EB00}" srcOrd="21" destOrd="0" presId="urn:microsoft.com/office/officeart/2005/8/layout/hChevron3"/>
    <dgm:cxn modelId="{18D031D9-B70E-4B8E-89D7-E28C71FBA0D2}" type="presParOf" srcId="{CF35C1A3-4783-411B-9AFC-B84712FBFD39}" destId="{4A8F5E7E-8AB1-404B-902A-219E13653D73}" srcOrd="22" destOrd="0" presId="urn:microsoft.com/office/officeart/2005/8/layout/hChevron3"/>
    <dgm:cxn modelId="{0298F705-375C-40FE-B1FB-05301320A11B}" type="presParOf" srcId="{CF35C1A3-4783-411B-9AFC-B84712FBFD39}" destId="{5BEC60E8-BB9B-4F70-AB6B-B7E74A8F513D}" srcOrd="23" destOrd="0" presId="urn:microsoft.com/office/officeart/2005/8/layout/hChevron3"/>
    <dgm:cxn modelId="{4D8A4A61-01EF-4C9A-8EC6-121EB4530015}" type="presParOf" srcId="{CF35C1A3-4783-411B-9AFC-B84712FBFD39}" destId="{3FC2B636-FA5C-414A-86CB-A2191D1D1867}" srcOrd="24" destOrd="0" presId="urn:microsoft.com/office/officeart/2005/8/layout/hChevron3"/>
    <dgm:cxn modelId="{FB8CC131-3663-45AF-B06B-25D23D5B2084}" type="presParOf" srcId="{CF35C1A3-4783-411B-9AFC-B84712FBFD39}" destId="{9FD2D06E-AB27-4312-A5C3-BB0A0C713AA9}" srcOrd="25" destOrd="0" presId="urn:microsoft.com/office/officeart/2005/8/layout/hChevron3"/>
    <dgm:cxn modelId="{CACF8821-59FD-4506-886F-698AD1A374B2}" type="presParOf" srcId="{CF35C1A3-4783-411B-9AFC-B84712FBFD39}" destId="{8689C111-756C-4EDA-B776-1A623873C35F}" srcOrd="26" destOrd="0" presId="urn:microsoft.com/office/officeart/2005/8/layout/hChevron3"/>
    <dgm:cxn modelId="{FD1ABB34-0A42-497A-9027-3677BF7C07A2}" type="presParOf" srcId="{CF35C1A3-4783-411B-9AFC-B84712FBFD39}" destId="{7D57D7F6-F5D0-4362-8163-7BC3AFFEDFFF}" srcOrd="27" destOrd="0" presId="urn:microsoft.com/office/officeart/2005/8/layout/hChevron3"/>
    <dgm:cxn modelId="{8FAF38F9-B184-4021-B80B-B9BEEBE773E7}" type="presParOf" srcId="{CF35C1A3-4783-411B-9AFC-B84712FBFD39}" destId="{F25668BF-DC60-46D6-946E-0665E4AC09F8}" srcOrd="28" destOrd="0" presId="urn:microsoft.com/office/officeart/2005/8/layout/hChevron3"/>
    <dgm:cxn modelId="{AF006A47-62C2-46A6-8465-1874A65033F2}" type="presParOf" srcId="{CF35C1A3-4783-411B-9AFC-B84712FBFD39}" destId="{63648ED7-8380-4581-8079-63D8F4CED5A3}" srcOrd="29" destOrd="0" presId="urn:microsoft.com/office/officeart/2005/8/layout/hChevron3"/>
    <dgm:cxn modelId="{CF3F357E-0B28-4842-BFD4-2937F8A044CD}" type="presParOf" srcId="{CF35C1A3-4783-411B-9AFC-B84712FBFD39}" destId="{80553ADB-A106-4294-AA99-0DF3E0657F02}" srcOrd="30" destOrd="0" presId="urn:microsoft.com/office/officeart/2005/8/layout/hChevron3"/>
    <dgm:cxn modelId="{FA29FF2E-8756-4A4F-AB8F-FBD977B94764}" type="presParOf" srcId="{CF35C1A3-4783-411B-9AFC-B84712FBFD39}" destId="{E4B9DFF8-3B9D-47F1-A835-64AE5D7E27B0}" srcOrd="31" destOrd="0" presId="urn:microsoft.com/office/officeart/2005/8/layout/hChevron3"/>
    <dgm:cxn modelId="{AC437B08-5CA8-479C-BDC7-D21DA261DBFA}" type="presParOf" srcId="{CF35C1A3-4783-411B-9AFC-B84712FBFD39}" destId="{DBC047C9-02D5-437F-B4E6-2D9AD18E57E5}" srcOrd="32" destOrd="0" presId="urn:microsoft.com/office/officeart/2005/8/layout/hChevron3"/>
    <dgm:cxn modelId="{18326500-ACBC-40FB-8777-9964A55E8819}" type="presParOf" srcId="{CF35C1A3-4783-411B-9AFC-B84712FBFD39}" destId="{DDAF4CA9-FC81-4BB0-8D3E-AEFBE743928B}" srcOrd="33" destOrd="0" presId="urn:microsoft.com/office/officeart/2005/8/layout/hChevron3"/>
    <dgm:cxn modelId="{FEBA0E09-B979-40FA-9BB5-5B6469F48611}" type="presParOf" srcId="{CF35C1A3-4783-411B-9AFC-B84712FBFD39}" destId="{9DC121B7-AC35-452F-A67E-702A47299865}" srcOrd="34" destOrd="0" presId="urn:microsoft.com/office/officeart/2005/8/layout/hChevron3"/>
    <dgm:cxn modelId="{AB272944-E12B-40C7-9821-87C2336301AF}" type="presParOf" srcId="{CF35C1A3-4783-411B-9AFC-B84712FBFD39}" destId="{43F78120-24A4-48D5-9B3A-17B02C74A517}" srcOrd="35" destOrd="0" presId="urn:microsoft.com/office/officeart/2005/8/layout/hChevron3"/>
    <dgm:cxn modelId="{2DB011D0-D511-4C28-ACF4-625E740ABBAE}" type="presParOf" srcId="{CF35C1A3-4783-411B-9AFC-B84712FBFD39}" destId="{332ED1FC-29C7-40BA-9C30-5A0A3879079F}" srcOrd="36" destOrd="0" presId="urn:microsoft.com/office/officeart/2005/8/layout/hChevron3"/>
    <dgm:cxn modelId="{E4D87C66-BD28-4140-ADE3-93E827EE2AE7}" type="presParOf" srcId="{CF35C1A3-4783-411B-9AFC-B84712FBFD39}" destId="{8D24B9FF-7479-4039-A91B-C70DCD024486}" srcOrd="37" destOrd="0" presId="urn:microsoft.com/office/officeart/2005/8/layout/hChevron3"/>
    <dgm:cxn modelId="{C9DE2A6B-5228-4B26-8A32-92BDC1ABA824}" type="presParOf" srcId="{CF35C1A3-4783-411B-9AFC-B84712FBFD39}" destId="{859092D3-F010-4779-A2E8-D6189F4B5320}" srcOrd="38" destOrd="0" presId="urn:microsoft.com/office/officeart/2005/8/layout/hChevron3"/>
    <dgm:cxn modelId="{91EDE902-87DD-4862-8DC1-C81C40FC4E05}" type="presParOf" srcId="{CF35C1A3-4783-411B-9AFC-B84712FBFD39}" destId="{0BAF5675-638E-472F-97B6-63772F417061}" srcOrd="39" destOrd="0" presId="urn:microsoft.com/office/officeart/2005/8/layout/hChevron3"/>
    <dgm:cxn modelId="{6BE1E4CC-8A42-4AEC-861E-0DC5E0115F98}" type="presParOf" srcId="{CF35C1A3-4783-411B-9AFC-B84712FBFD39}" destId="{BECFDE39-3003-4657-A7AA-DA66119068C8}" srcOrd="40" destOrd="0" presId="urn:microsoft.com/office/officeart/2005/8/layout/hChevron3"/>
    <dgm:cxn modelId="{9E186D1F-9399-4E8E-B314-77EAE91919B6}" type="presParOf" srcId="{CF35C1A3-4783-411B-9AFC-B84712FBFD39}" destId="{0D85817B-3443-4421-B22F-6C4609FFFE46}" srcOrd="41" destOrd="0" presId="urn:microsoft.com/office/officeart/2005/8/layout/hChevron3"/>
    <dgm:cxn modelId="{65618081-3A5F-4E60-B66B-265C82CC4BC6}" type="presParOf" srcId="{CF35C1A3-4783-411B-9AFC-B84712FBFD39}" destId="{2EEA992C-5665-4FC0-B983-0A057AB68316}" srcOrd="42" destOrd="0" presId="urn:microsoft.com/office/officeart/2005/8/layout/hChevron3"/>
    <dgm:cxn modelId="{0D4FDDE1-AA23-4151-99B4-16E5474A3B27}" type="presParOf" srcId="{CF35C1A3-4783-411B-9AFC-B84712FBFD39}" destId="{1A37756C-11C6-4D6B-9E84-FAAEFD662724}" srcOrd="43" destOrd="0" presId="urn:microsoft.com/office/officeart/2005/8/layout/hChevron3"/>
    <dgm:cxn modelId="{2017591E-1890-47BA-894B-E26C52C5DD3B}" type="presParOf" srcId="{CF35C1A3-4783-411B-9AFC-B84712FBFD39}" destId="{F14F3DED-BCE3-4638-A198-13985C99BC64}" srcOrd="44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C2243A-1DF9-4DDF-BD73-3E69BD53F09E}" type="doc">
      <dgm:prSet loTypeId="urn:microsoft.com/office/officeart/2005/8/layout/hChevron3" loCatId="process" qsTypeId="urn:microsoft.com/office/officeart/2005/8/quickstyle/simple1" qsCatId="simple" csTypeId="urn:microsoft.com/office/officeart/2005/8/colors/accent5_1" csCatId="accent5" phldr="1"/>
      <dgm:spPr/>
    </dgm:pt>
    <dgm:pt modelId="{3B9276BD-9BD0-44F0-A7D9-BA97F1CEA09F}">
      <dgm:prSet phldrT="[Texte]"/>
      <dgm:spPr/>
      <dgm:t>
        <a:bodyPr/>
        <a:lstStyle/>
        <a:p>
          <a:r>
            <a:rPr lang="fr-FR"/>
            <a:t>1</a:t>
          </a:r>
          <a:endParaRPr lang="fr-FR" dirty="0"/>
        </a:p>
      </dgm:t>
    </dgm:pt>
    <dgm:pt modelId="{76C6BB8C-ADD6-4308-9824-96FE47F536BB}" type="parTrans" cxnId="{CFB78090-D41D-4551-8B42-F35CABDB984B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D49E03B2-9231-44D0-ABB5-58B7391D0719}" type="sibTrans" cxnId="{CFB78090-D41D-4551-8B42-F35CABDB984B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9A137284-1051-4F5E-9A52-9410904FA969}">
      <dgm:prSet phldrT="[Texte]"/>
      <dgm:spPr/>
      <dgm:t>
        <a:bodyPr/>
        <a:lstStyle/>
        <a:p>
          <a:r>
            <a:rPr lang="fr-FR"/>
            <a:t>2</a:t>
          </a:r>
          <a:endParaRPr lang="fr-FR" dirty="0"/>
        </a:p>
      </dgm:t>
    </dgm:pt>
    <dgm:pt modelId="{318175B3-7F06-470F-9D46-E679406582BF}" type="parTrans" cxnId="{AA1F9625-A36E-4460-8E0D-B8CA7B169BE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8B01240A-5490-48E3-A082-C02B36687628}" type="sibTrans" cxnId="{AA1F9625-A36E-4460-8E0D-B8CA7B169BE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E9C368F8-5FE8-481D-A995-6830F3B24BB3}">
      <dgm:prSet phldrT="[Texte]"/>
      <dgm:spPr/>
      <dgm:t>
        <a:bodyPr/>
        <a:lstStyle/>
        <a:p>
          <a:r>
            <a:rPr lang="fr-FR"/>
            <a:t>3</a:t>
          </a:r>
          <a:endParaRPr lang="fr-FR" dirty="0"/>
        </a:p>
      </dgm:t>
    </dgm:pt>
    <dgm:pt modelId="{D3B0FFFB-3E11-4B3B-B843-AD71027D3FA6}" type="parTrans" cxnId="{48D6548B-523F-4E31-8BF4-6C345C29C27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B754566C-B280-4ABA-AEEE-FF48B2DC08D0}" type="sibTrans" cxnId="{48D6548B-523F-4E31-8BF4-6C345C29C27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8AE3165E-64CB-40FA-818F-004AC3D44777}">
      <dgm:prSet/>
      <dgm:spPr/>
      <dgm:t>
        <a:bodyPr/>
        <a:lstStyle/>
        <a:p>
          <a:r>
            <a:rPr lang="fr-FR"/>
            <a:t>4</a:t>
          </a:r>
          <a:endParaRPr lang="fr-FR" dirty="0"/>
        </a:p>
      </dgm:t>
    </dgm:pt>
    <dgm:pt modelId="{4D4E6383-F4DD-4AF7-954F-B47261965F5A}" type="parTrans" cxnId="{0A0B3F61-BB86-4B48-A8CB-B8B1E935C62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A738BEA4-D255-48EF-B0BA-AA253909BF67}" type="sibTrans" cxnId="{0A0B3F61-BB86-4B48-A8CB-B8B1E935C62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F465074B-5F43-4BFE-AA0D-952B1F7A525F}">
      <dgm:prSet/>
      <dgm:spPr/>
      <dgm:t>
        <a:bodyPr/>
        <a:lstStyle/>
        <a:p>
          <a:r>
            <a:rPr lang="fr-FR"/>
            <a:t>5</a:t>
          </a:r>
          <a:endParaRPr lang="fr-FR" dirty="0"/>
        </a:p>
      </dgm:t>
    </dgm:pt>
    <dgm:pt modelId="{9BBC5808-25FD-4195-9CE6-79862B3A8386}" type="parTrans" cxnId="{54CE8CFF-CD4E-4FAF-8018-A16287F634B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6E687D16-1932-498C-AB99-58EDA5D2BF96}" type="sibTrans" cxnId="{54CE8CFF-CD4E-4FAF-8018-A16287F634B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CA31D419-77E8-4D37-8C78-CAC46D0C4D9A}">
      <dgm:prSet/>
      <dgm:spPr/>
      <dgm:t>
        <a:bodyPr/>
        <a:lstStyle/>
        <a:p>
          <a:r>
            <a:rPr lang="fr-FR"/>
            <a:t>6</a:t>
          </a:r>
          <a:endParaRPr lang="fr-FR" dirty="0"/>
        </a:p>
      </dgm:t>
    </dgm:pt>
    <dgm:pt modelId="{5FEDB64D-6276-4190-BC65-75EDF83C8A3B}" type="parTrans" cxnId="{A5CD96E4-E35B-4AAC-A3AB-3ADCD455029A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259DA69-669C-4842-B0ED-69DFCF96E8CF}" type="sibTrans" cxnId="{A5CD96E4-E35B-4AAC-A3AB-3ADCD455029A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A8D3F516-C591-453A-A709-FD138947DFC9}">
      <dgm:prSet/>
      <dgm:spPr/>
      <dgm:t>
        <a:bodyPr/>
        <a:lstStyle/>
        <a:p>
          <a:r>
            <a:rPr lang="fr-FR"/>
            <a:t>7</a:t>
          </a:r>
          <a:endParaRPr lang="fr-FR" dirty="0"/>
        </a:p>
      </dgm:t>
    </dgm:pt>
    <dgm:pt modelId="{C107739F-0287-40B8-BD5C-FAD090337BF9}" type="parTrans" cxnId="{2753F109-B27A-4CDE-84D1-54440DA51CA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33CB2A7-4A8B-4FD3-BCF3-1EEF91F2A07E}" type="sibTrans" cxnId="{2753F109-B27A-4CDE-84D1-54440DA51CA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3F0CF09C-B7F4-4620-A0EB-F1534C59B408}">
      <dgm:prSet/>
      <dgm:spPr/>
      <dgm:t>
        <a:bodyPr/>
        <a:lstStyle/>
        <a:p>
          <a:r>
            <a:rPr lang="fr-FR"/>
            <a:t>8</a:t>
          </a:r>
          <a:endParaRPr lang="fr-FR" dirty="0"/>
        </a:p>
      </dgm:t>
    </dgm:pt>
    <dgm:pt modelId="{81753F91-2EC7-4F0B-81E4-002CACB85668}" type="parTrans" cxnId="{1B39CCAC-7137-4D1C-ABEF-65300D8EBEBC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713C252-2BC6-4104-9626-5A1263E75973}" type="sibTrans" cxnId="{1B39CCAC-7137-4D1C-ABEF-65300D8EBEBC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370F1E05-4D99-4A2C-BA71-6F897A145F1F}">
      <dgm:prSet/>
      <dgm:spPr/>
      <dgm:t>
        <a:bodyPr/>
        <a:lstStyle/>
        <a:p>
          <a:r>
            <a:rPr lang="fr-FR"/>
            <a:t>9</a:t>
          </a:r>
          <a:endParaRPr lang="fr-FR" dirty="0"/>
        </a:p>
      </dgm:t>
    </dgm:pt>
    <dgm:pt modelId="{2742A7B2-930E-433C-810E-4044F86F0EE7}" type="parTrans" cxnId="{1C6B359A-7B97-488E-9785-00B7F600B606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DF056A80-BA2C-4A94-A550-0991821DEAB0}" type="sibTrans" cxnId="{1C6B359A-7B97-488E-9785-00B7F600B606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C969E9D-F93C-4E73-BAA5-ED9C0CFD1B0A}">
      <dgm:prSet/>
      <dgm:spPr/>
      <dgm:t>
        <a:bodyPr/>
        <a:lstStyle/>
        <a:p>
          <a:r>
            <a:rPr lang="fr-FR"/>
            <a:t>10</a:t>
          </a:r>
          <a:endParaRPr lang="fr-FR" dirty="0"/>
        </a:p>
      </dgm:t>
    </dgm:pt>
    <dgm:pt modelId="{218FBFCD-CCFE-4626-B922-86E0D7B2F339}" type="parTrans" cxnId="{79B45F61-D6AE-4DAF-909B-704F613F200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085990F-EFC6-4867-B950-74373FC7DC9B}" type="sibTrans" cxnId="{79B45F61-D6AE-4DAF-909B-704F613F200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4353E570-F7BA-4B1D-A12D-FA39F4391CD1}">
      <dgm:prSet/>
      <dgm:spPr/>
      <dgm:t>
        <a:bodyPr/>
        <a:lstStyle/>
        <a:p>
          <a:r>
            <a:rPr lang="fr-FR"/>
            <a:t>11</a:t>
          </a:r>
          <a:endParaRPr lang="fr-FR" dirty="0"/>
        </a:p>
      </dgm:t>
    </dgm:pt>
    <dgm:pt modelId="{6CC61E83-16C4-4074-B485-B40AC58E016A}" type="parTrans" cxnId="{ED8C32E6-3FDC-456B-AF1F-FA8A56148F24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3DFFBE04-0824-4A28-8E2F-B5CE8D1176EE}" type="sibTrans" cxnId="{ED8C32E6-3FDC-456B-AF1F-FA8A56148F24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7BFEC37D-AFB1-4449-812A-4A110F2DFEE4}">
      <dgm:prSet/>
      <dgm:spPr/>
      <dgm:t>
        <a:bodyPr/>
        <a:lstStyle/>
        <a:p>
          <a:r>
            <a:rPr lang="fr-FR"/>
            <a:t>12</a:t>
          </a:r>
          <a:endParaRPr lang="fr-FR" dirty="0"/>
        </a:p>
      </dgm:t>
    </dgm:pt>
    <dgm:pt modelId="{B1DAE18A-57F3-474D-BA20-A33C6181742D}" type="parTrans" cxnId="{97F2CD7A-6E4C-4E7F-8574-D43BA7AB7E7F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9654BEBE-2896-4BF1-82BD-DBBDCEDC6A2A}" type="sibTrans" cxnId="{97F2CD7A-6E4C-4E7F-8574-D43BA7AB7E7F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F3C1243A-4B46-4AC6-A5B0-462D9CC924E1}">
      <dgm:prSet/>
      <dgm:spPr/>
      <dgm:t>
        <a:bodyPr/>
        <a:lstStyle/>
        <a:p>
          <a:r>
            <a:rPr lang="fr-FR"/>
            <a:t>13</a:t>
          </a:r>
          <a:endParaRPr lang="fr-FR" dirty="0"/>
        </a:p>
      </dgm:t>
    </dgm:pt>
    <dgm:pt modelId="{1210E89A-8832-4811-8A9F-59C9E0723E2A}" type="parTrans" cxnId="{A04470B2-B48A-4039-9C79-24400DF5B7C9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E9553BBB-1A20-4353-A676-23609F469DB9}" type="sibTrans" cxnId="{A04470B2-B48A-4039-9C79-24400DF5B7C9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612FAF47-7403-4488-BECB-0F19088075D0}">
      <dgm:prSet/>
      <dgm:spPr/>
      <dgm:t>
        <a:bodyPr/>
        <a:lstStyle/>
        <a:p>
          <a:r>
            <a:rPr lang="fr-FR"/>
            <a:t>14</a:t>
          </a:r>
          <a:endParaRPr lang="fr-FR" dirty="0"/>
        </a:p>
      </dgm:t>
    </dgm:pt>
    <dgm:pt modelId="{1549B5A6-CCB5-4F40-B75F-7A2FC7751044}" type="parTrans" cxnId="{82FF8DAD-4B1E-4FEA-96B5-D5D93E4E5B08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95033049-D0C4-4855-BB58-A760AEAFC3A8}" type="sibTrans" cxnId="{82FF8DAD-4B1E-4FEA-96B5-D5D93E4E5B08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980624BC-2389-4FB4-B9A1-412C67626BEC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E639ECBF-1D28-4C65-A2C8-11E1A2180A7A}" type="parTrans" cxnId="{92F57D6B-4BC7-47F2-AC99-9455869F7B92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C6AA110-2BE1-43D9-AD5B-6F14499C5A28}" type="sibTrans" cxnId="{92F57D6B-4BC7-47F2-AC99-9455869F7B92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21454819-D0EF-449F-B70B-BFEB976C8C17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A557A367-9517-454A-8EA3-B5AAE19F629E}" type="parTrans" cxnId="{59AA83F9-2AB4-44FC-A0E5-3C860032230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3707124-8174-4E2B-8993-E492E76CD757}" type="sibTrans" cxnId="{59AA83F9-2AB4-44FC-A0E5-3C860032230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774AA8D3-14C6-41FE-8FBA-31CBC51578D8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AAD4359C-7404-4807-9B90-6E85E3D57CF0}" type="parTrans" cxnId="{80FD67B8-8DE6-4B6C-91AE-961782932484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B4962383-5079-4523-A35B-A18C3A1FEBD9}" type="sibTrans" cxnId="{80FD67B8-8DE6-4B6C-91AE-961782932484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77A5C692-ECDA-4DFF-AEFF-211690C4F6D7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9425AD54-78AC-4076-A353-FF5C8E577AA4}" type="parTrans" cxnId="{075B3388-E2A6-46EF-99A1-2CCECFFE7D6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74725883-A9CE-45B3-A8AF-A65AA62B1923}" type="sibTrans" cxnId="{075B3388-E2A6-46EF-99A1-2CCECFFE7D6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E072109A-C27E-4059-A3D6-E561BE05B7B7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D0383DD9-77DC-4181-9C59-E4A2247C61A6}" type="parTrans" cxnId="{19D0DDA8-A110-4DED-908F-B614F13041F5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129F25C8-B4C3-443C-9A36-2FC602D72109}" type="sibTrans" cxnId="{19D0DDA8-A110-4DED-908F-B614F13041F5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86A78D56-A25F-4E03-8FF8-7405EA782CD6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E6C4411E-76CA-4CD9-BB00-AB5457FD5545}" type="parTrans" cxnId="{BDABD779-510B-42C4-890C-62815811DCCF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A8F78A5B-8774-43A4-9F1F-3722D663F1CC}" type="sibTrans" cxnId="{BDABD779-510B-42C4-890C-62815811DCCF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DFD2C72B-4C36-489C-9BBE-FE22B45000A2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BBD81B68-0744-4B29-8E9E-EEF250AFEC38}" type="parTrans" cxnId="{F67FFA94-A22C-4D4D-AD40-54EADA4CE37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762619B8-A794-4926-8D80-60EE4E0AED54}" type="sibTrans" cxnId="{F67FFA94-A22C-4D4D-AD40-54EADA4CE37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8181303D-1023-4C28-A076-3F1A6D253E9B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81EE91E3-8C1E-46C6-BBFF-9F505D8419A0}" type="parTrans" cxnId="{232EEFBE-3E6C-4AF1-81EB-70937C2D13E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BB59217D-4C1D-4601-B8C8-A94CD93BE17C}" type="sibTrans" cxnId="{232EEFBE-3E6C-4AF1-81EB-70937C2D13E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A22ED2A1-0854-4417-B77D-9A46B844A00C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A0C0B565-2EBC-4D24-8026-7FDA232AF1BC}" type="parTrans" cxnId="{29271F3F-2B02-4924-A699-76F1F97E573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629E3B3B-1465-4557-A408-DDFE5B9B3096}" type="sibTrans" cxnId="{29271F3F-2B02-4924-A699-76F1F97E573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CF35C1A3-4783-411B-9AFC-B84712FBFD39}" type="pres">
      <dgm:prSet presAssocID="{24C2243A-1DF9-4DDF-BD73-3E69BD53F09E}" presName="Name0" presStyleCnt="0">
        <dgm:presLayoutVars>
          <dgm:dir/>
          <dgm:resizeHandles val="exact"/>
        </dgm:presLayoutVars>
      </dgm:prSet>
      <dgm:spPr/>
    </dgm:pt>
    <dgm:pt modelId="{949EDD31-7F18-4612-8729-D3D6021085E3}" type="pres">
      <dgm:prSet presAssocID="{3B9276BD-9BD0-44F0-A7D9-BA97F1CEA09F}" presName="parTxOnly" presStyleLbl="node1" presStyleIdx="0" presStyleCnt="23">
        <dgm:presLayoutVars>
          <dgm:bulletEnabled val="1"/>
        </dgm:presLayoutVars>
      </dgm:prSet>
      <dgm:spPr/>
    </dgm:pt>
    <dgm:pt modelId="{E033F751-E560-472A-B97D-B1803BC69902}" type="pres">
      <dgm:prSet presAssocID="{D49E03B2-9231-44D0-ABB5-58B7391D0719}" presName="parSpace" presStyleCnt="0"/>
      <dgm:spPr/>
    </dgm:pt>
    <dgm:pt modelId="{8AFBFFE8-05B3-4DAF-AE29-0CDB6F1FC9D2}" type="pres">
      <dgm:prSet presAssocID="{9A137284-1051-4F5E-9A52-9410904FA969}" presName="parTxOnly" presStyleLbl="node1" presStyleIdx="1" presStyleCnt="23">
        <dgm:presLayoutVars>
          <dgm:bulletEnabled val="1"/>
        </dgm:presLayoutVars>
      </dgm:prSet>
      <dgm:spPr/>
    </dgm:pt>
    <dgm:pt modelId="{28DB8202-11D3-4C3D-97A2-2DA295E963AD}" type="pres">
      <dgm:prSet presAssocID="{8B01240A-5490-48E3-A082-C02B36687628}" presName="parSpace" presStyleCnt="0"/>
      <dgm:spPr/>
    </dgm:pt>
    <dgm:pt modelId="{678774B9-C54C-4802-A94B-EA127E9C30CF}" type="pres">
      <dgm:prSet presAssocID="{E9C368F8-5FE8-481D-A995-6830F3B24BB3}" presName="parTxOnly" presStyleLbl="node1" presStyleIdx="2" presStyleCnt="23">
        <dgm:presLayoutVars>
          <dgm:bulletEnabled val="1"/>
        </dgm:presLayoutVars>
      </dgm:prSet>
      <dgm:spPr/>
    </dgm:pt>
    <dgm:pt modelId="{D543B8A7-349D-4EC7-B429-948E333B8190}" type="pres">
      <dgm:prSet presAssocID="{B754566C-B280-4ABA-AEEE-FF48B2DC08D0}" presName="parSpace" presStyleCnt="0"/>
      <dgm:spPr/>
    </dgm:pt>
    <dgm:pt modelId="{80ABC83F-B35B-4D7F-B61F-7369351D136E}" type="pres">
      <dgm:prSet presAssocID="{8AE3165E-64CB-40FA-818F-004AC3D44777}" presName="parTxOnly" presStyleLbl="node1" presStyleIdx="3" presStyleCnt="23">
        <dgm:presLayoutVars>
          <dgm:bulletEnabled val="1"/>
        </dgm:presLayoutVars>
      </dgm:prSet>
      <dgm:spPr/>
    </dgm:pt>
    <dgm:pt modelId="{C1D08058-DE4F-400E-BE8A-111ADE6E3F10}" type="pres">
      <dgm:prSet presAssocID="{A738BEA4-D255-48EF-B0BA-AA253909BF67}" presName="parSpace" presStyleCnt="0"/>
      <dgm:spPr/>
    </dgm:pt>
    <dgm:pt modelId="{3EF8D525-58CA-448D-ACFB-692B626B4E16}" type="pres">
      <dgm:prSet presAssocID="{F465074B-5F43-4BFE-AA0D-952B1F7A525F}" presName="parTxOnly" presStyleLbl="node1" presStyleIdx="4" presStyleCnt="23">
        <dgm:presLayoutVars>
          <dgm:bulletEnabled val="1"/>
        </dgm:presLayoutVars>
      </dgm:prSet>
      <dgm:spPr/>
    </dgm:pt>
    <dgm:pt modelId="{1BF53353-D118-4450-B36F-237B975A1F59}" type="pres">
      <dgm:prSet presAssocID="{6E687D16-1932-498C-AB99-58EDA5D2BF96}" presName="parSpace" presStyleCnt="0"/>
      <dgm:spPr/>
    </dgm:pt>
    <dgm:pt modelId="{1557AE7B-9EFC-4677-B6C7-D956BD17B43F}" type="pres">
      <dgm:prSet presAssocID="{CA31D419-77E8-4D37-8C78-CAC46D0C4D9A}" presName="parTxOnly" presStyleLbl="node1" presStyleIdx="5" presStyleCnt="23">
        <dgm:presLayoutVars>
          <dgm:bulletEnabled val="1"/>
        </dgm:presLayoutVars>
      </dgm:prSet>
      <dgm:spPr/>
    </dgm:pt>
    <dgm:pt modelId="{F3FE66B7-FF6F-4708-A323-1DB3251C7E1E}" type="pres">
      <dgm:prSet presAssocID="{5259DA69-669C-4842-B0ED-69DFCF96E8CF}" presName="parSpace" presStyleCnt="0"/>
      <dgm:spPr/>
    </dgm:pt>
    <dgm:pt modelId="{72A69198-DDE1-40C9-BE59-0531D1A4FD39}" type="pres">
      <dgm:prSet presAssocID="{A8D3F516-C591-453A-A709-FD138947DFC9}" presName="parTxOnly" presStyleLbl="node1" presStyleIdx="6" presStyleCnt="23">
        <dgm:presLayoutVars>
          <dgm:bulletEnabled val="1"/>
        </dgm:presLayoutVars>
      </dgm:prSet>
      <dgm:spPr/>
    </dgm:pt>
    <dgm:pt modelId="{CC507E29-1B7C-405B-BDE9-629D600D4527}" type="pres">
      <dgm:prSet presAssocID="{533CB2A7-4A8B-4FD3-BCF3-1EEF91F2A07E}" presName="parSpace" presStyleCnt="0"/>
      <dgm:spPr/>
    </dgm:pt>
    <dgm:pt modelId="{2F513D1D-ADFF-4844-A240-9E837E03E7EC}" type="pres">
      <dgm:prSet presAssocID="{3F0CF09C-B7F4-4620-A0EB-F1534C59B408}" presName="parTxOnly" presStyleLbl="node1" presStyleIdx="7" presStyleCnt="23">
        <dgm:presLayoutVars>
          <dgm:bulletEnabled val="1"/>
        </dgm:presLayoutVars>
      </dgm:prSet>
      <dgm:spPr/>
    </dgm:pt>
    <dgm:pt modelId="{A65AC03E-695B-4237-BF1A-E2E298C32EEE}" type="pres">
      <dgm:prSet presAssocID="{5713C252-2BC6-4104-9626-5A1263E75973}" presName="parSpace" presStyleCnt="0"/>
      <dgm:spPr/>
    </dgm:pt>
    <dgm:pt modelId="{BEFEF79C-C9B3-4DE3-B37A-CB4979AA035A}" type="pres">
      <dgm:prSet presAssocID="{370F1E05-4D99-4A2C-BA71-6F897A145F1F}" presName="parTxOnly" presStyleLbl="node1" presStyleIdx="8" presStyleCnt="23">
        <dgm:presLayoutVars>
          <dgm:bulletEnabled val="1"/>
        </dgm:presLayoutVars>
      </dgm:prSet>
      <dgm:spPr/>
    </dgm:pt>
    <dgm:pt modelId="{FAAACF72-AFC7-4EF8-8CA2-26C040A4C1D2}" type="pres">
      <dgm:prSet presAssocID="{DF056A80-BA2C-4A94-A550-0991821DEAB0}" presName="parSpace" presStyleCnt="0"/>
      <dgm:spPr/>
    </dgm:pt>
    <dgm:pt modelId="{DFD75F90-B9D3-4EC3-89BD-7D3515D32A2C}" type="pres">
      <dgm:prSet presAssocID="{5C969E9D-F93C-4E73-BAA5-ED9C0CFD1B0A}" presName="parTxOnly" presStyleLbl="node1" presStyleIdx="9" presStyleCnt="23">
        <dgm:presLayoutVars>
          <dgm:bulletEnabled val="1"/>
        </dgm:presLayoutVars>
      </dgm:prSet>
      <dgm:spPr/>
    </dgm:pt>
    <dgm:pt modelId="{917BCCCB-54BB-4F41-8069-7E53D7C953EE}" type="pres">
      <dgm:prSet presAssocID="{5085990F-EFC6-4867-B950-74373FC7DC9B}" presName="parSpace" presStyleCnt="0"/>
      <dgm:spPr/>
    </dgm:pt>
    <dgm:pt modelId="{A88013A7-1818-48AB-B0B3-8A31037BA651}" type="pres">
      <dgm:prSet presAssocID="{4353E570-F7BA-4B1D-A12D-FA39F4391CD1}" presName="parTxOnly" presStyleLbl="node1" presStyleIdx="10" presStyleCnt="23">
        <dgm:presLayoutVars>
          <dgm:bulletEnabled val="1"/>
        </dgm:presLayoutVars>
      </dgm:prSet>
      <dgm:spPr/>
    </dgm:pt>
    <dgm:pt modelId="{30DF18EA-65F0-46CD-85B1-365A4181EB00}" type="pres">
      <dgm:prSet presAssocID="{3DFFBE04-0824-4A28-8E2F-B5CE8D1176EE}" presName="parSpace" presStyleCnt="0"/>
      <dgm:spPr/>
    </dgm:pt>
    <dgm:pt modelId="{4A8F5E7E-8AB1-404B-902A-219E13653D73}" type="pres">
      <dgm:prSet presAssocID="{7BFEC37D-AFB1-4449-812A-4A110F2DFEE4}" presName="parTxOnly" presStyleLbl="node1" presStyleIdx="11" presStyleCnt="23">
        <dgm:presLayoutVars>
          <dgm:bulletEnabled val="1"/>
        </dgm:presLayoutVars>
      </dgm:prSet>
      <dgm:spPr/>
    </dgm:pt>
    <dgm:pt modelId="{5BEC60E8-BB9B-4F70-AB6B-B7E74A8F513D}" type="pres">
      <dgm:prSet presAssocID="{9654BEBE-2896-4BF1-82BD-DBBDCEDC6A2A}" presName="parSpace" presStyleCnt="0"/>
      <dgm:spPr/>
    </dgm:pt>
    <dgm:pt modelId="{3FC2B636-FA5C-414A-86CB-A2191D1D1867}" type="pres">
      <dgm:prSet presAssocID="{F3C1243A-4B46-4AC6-A5B0-462D9CC924E1}" presName="parTxOnly" presStyleLbl="node1" presStyleIdx="12" presStyleCnt="23">
        <dgm:presLayoutVars>
          <dgm:bulletEnabled val="1"/>
        </dgm:presLayoutVars>
      </dgm:prSet>
      <dgm:spPr/>
    </dgm:pt>
    <dgm:pt modelId="{9FD2D06E-AB27-4312-A5C3-BB0A0C713AA9}" type="pres">
      <dgm:prSet presAssocID="{E9553BBB-1A20-4353-A676-23609F469DB9}" presName="parSpace" presStyleCnt="0"/>
      <dgm:spPr/>
    </dgm:pt>
    <dgm:pt modelId="{8689C111-756C-4EDA-B776-1A623873C35F}" type="pres">
      <dgm:prSet presAssocID="{612FAF47-7403-4488-BECB-0F19088075D0}" presName="parTxOnly" presStyleLbl="node1" presStyleIdx="13" presStyleCnt="23">
        <dgm:presLayoutVars>
          <dgm:bulletEnabled val="1"/>
        </dgm:presLayoutVars>
      </dgm:prSet>
      <dgm:spPr/>
    </dgm:pt>
    <dgm:pt modelId="{7D57D7F6-F5D0-4362-8163-7BC3AFFEDFFF}" type="pres">
      <dgm:prSet presAssocID="{95033049-D0C4-4855-BB58-A760AEAFC3A8}" presName="parSpace" presStyleCnt="0"/>
      <dgm:spPr/>
    </dgm:pt>
    <dgm:pt modelId="{F25668BF-DC60-46D6-946E-0665E4AC09F8}" type="pres">
      <dgm:prSet presAssocID="{980624BC-2389-4FB4-B9A1-412C67626BEC}" presName="parTxOnly" presStyleLbl="node1" presStyleIdx="14" presStyleCnt="23">
        <dgm:presLayoutVars>
          <dgm:bulletEnabled val="1"/>
        </dgm:presLayoutVars>
      </dgm:prSet>
      <dgm:spPr/>
    </dgm:pt>
    <dgm:pt modelId="{63648ED7-8380-4581-8079-63D8F4CED5A3}" type="pres">
      <dgm:prSet presAssocID="{5C6AA110-2BE1-43D9-AD5B-6F14499C5A28}" presName="parSpace" presStyleCnt="0"/>
      <dgm:spPr/>
    </dgm:pt>
    <dgm:pt modelId="{80553ADB-A106-4294-AA99-0DF3E0657F02}" type="pres">
      <dgm:prSet presAssocID="{21454819-D0EF-449F-B70B-BFEB976C8C17}" presName="parTxOnly" presStyleLbl="node1" presStyleIdx="15" presStyleCnt="23">
        <dgm:presLayoutVars>
          <dgm:bulletEnabled val="1"/>
        </dgm:presLayoutVars>
      </dgm:prSet>
      <dgm:spPr/>
    </dgm:pt>
    <dgm:pt modelId="{E4B9DFF8-3B9D-47F1-A835-64AE5D7E27B0}" type="pres">
      <dgm:prSet presAssocID="{53707124-8174-4E2B-8993-E492E76CD757}" presName="parSpace" presStyleCnt="0"/>
      <dgm:spPr/>
    </dgm:pt>
    <dgm:pt modelId="{DBC047C9-02D5-437F-B4E6-2D9AD18E57E5}" type="pres">
      <dgm:prSet presAssocID="{774AA8D3-14C6-41FE-8FBA-31CBC51578D8}" presName="parTxOnly" presStyleLbl="node1" presStyleIdx="16" presStyleCnt="23">
        <dgm:presLayoutVars>
          <dgm:bulletEnabled val="1"/>
        </dgm:presLayoutVars>
      </dgm:prSet>
      <dgm:spPr/>
    </dgm:pt>
    <dgm:pt modelId="{DDAF4CA9-FC81-4BB0-8D3E-AEFBE743928B}" type="pres">
      <dgm:prSet presAssocID="{B4962383-5079-4523-A35B-A18C3A1FEBD9}" presName="parSpace" presStyleCnt="0"/>
      <dgm:spPr/>
    </dgm:pt>
    <dgm:pt modelId="{9DC121B7-AC35-452F-A67E-702A47299865}" type="pres">
      <dgm:prSet presAssocID="{77A5C692-ECDA-4DFF-AEFF-211690C4F6D7}" presName="parTxOnly" presStyleLbl="node1" presStyleIdx="17" presStyleCnt="23">
        <dgm:presLayoutVars>
          <dgm:bulletEnabled val="1"/>
        </dgm:presLayoutVars>
      </dgm:prSet>
      <dgm:spPr/>
    </dgm:pt>
    <dgm:pt modelId="{43F78120-24A4-48D5-9B3A-17B02C74A517}" type="pres">
      <dgm:prSet presAssocID="{74725883-A9CE-45B3-A8AF-A65AA62B1923}" presName="parSpace" presStyleCnt="0"/>
      <dgm:spPr/>
    </dgm:pt>
    <dgm:pt modelId="{332ED1FC-29C7-40BA-9C30-5A0A3879079F}" type="pres">
      <dgm:prSet presAssocID="{E072109A-C27E-4059-A3D6-E561BE05B7B7}" presName="parTxOnly" presStyleLbl="node1" presStyleIdx="18" presStyleCnt="23">
        <dgm:presLayoutVars>
          <dgm:bulletEnabled val="1"/>
        </dgm:presLayoutVars>
      </dgm:prSet>
      <dgm:spPr/>
    </dgm:pt>
    <dgm:pt modelId="{8D24B9FF-7479-4039-A91B-C70DCD024486}" type="pres">
      <dgm:prSet presAssocID="{129F25C8-B4C3-443C-9A36-2FC602D72109}" presName="parSpace" presStyleCnt="0"/>
      <dgm:spPr/>
    </dgm:pt>
    <dgm:pt modelId="{859092D3-F010-4779-A2E8-D6189F4B5320}" type="pres">
      <dgm:prSet presAssocID="{86A78D56-A25F-4E03-8FF8-7405EA782CD6}" presName="parTxOnly" presStyleLbl="node1" presStyleIdx="19" presStyleCnt="23">
        <dgm:presLayoutVars>
          <dgm:bulletEnabled val="1"/>
        </dgm:presLayoutVars>
      </dgm:prSet>
      <dgm:spPr/>
    </dgm:pt>
    <dgm:pt modelId="{0BAF5675-638E-472F-97B6-63772F417061}" type="pres">
      <dgm:prSet presAssocID="{A8F78A5B-8774-43A4-9F1F-3722D663F1CC}" presName="parSpace" presStyleCnt="0"/>
      <dgm:spPr/>
    </dgm:pt>
    <dgm:pt modelId="{BECFDE39-3003-4657-A7AA-DA66119068C8}" type="pres">
      <dgm:prSet presAssocID="{DFD2C72B-4C36-489C-9BBE-FE22B45000A2}" presName="parTxOnly" presStyleLbl="node1" presStyleIdx="20" presStyleCnt="23">
        <dgm:presLayoutVars>
          <dgm:bulletEnabled val="1"/>
        </dgm:presLayoutVars>
      </dgm:prSet>
      <dgm:spPr/>
    </dgm:pt>
    <dgm:pt modelId="{0D85817B-3443-4421-B22F-6C4609FFFE46}" type="pres">
      <dgm:prSet presAssocID="{762619B8-A794-4926-8D80-60EE4E0AED54}" presName="parSpace" presStyleCnt="0"/>
      <dgm:spPr/>
    </dgm:pt>
    <dgm:pt modelId="{2EEA992C-5665-4FC0-B983-0A057AB68316}" type="pres">
      <dgm:prSet presAssocID="{8181303D-1023-4C28-A076-3F1A6D253E9B}" presName="parTxOnly" presStyleLbl="node1" presStyleIdx="21" presStyleCnt="23">
        <dgm:presLayoutVars>
          <dgm:bulletEnabled val="1"/>
        </dgm:presLayoutVars>
      </dgm:prSet>
      <dgm:spPr/>
    </dgm:pt>
    <dgm:pt modelId="{1A37756C-11C6-4D6B-9E84-FAAEFD662724}" type="pres">
      <dgm:prSet presAssocID="{BB59217D-4C1D-4601-B8C8-A94CD93BE17C}" presName="parSpace" presStyleCnt="0"/>
      <dgm:spPr/>
    </dgm:pt>
    <dgm:pt modelId="{F14F3DED-BCE3-4638-A198-13985C99BC64}" type="pres">
      <dgm:prSet presAssocID="{A22ED2A1-0854-4417-B77D-9A46B844A00C}" presName="parTxOnly" presStyleLbl="node1" presStyleIdx="22" presStyleCnt="23">
        <dgm:presLayoutVars>
          <dgm:bulletEnabled val="1"/>
        </dgm:presLayoutVars>
      </dgm:prSet>
      <dgm:spPr/>
    </dgm:pt>
  </dgm:ptLst>
  <dgm:cxnLst>
    <dgm:cxn modelId="{2753F109-B27A-4CDE-84D1-54440DA51CAE}" srcId="{24C2243A-1DF9-4DDF-BD73-3E69BD53F09E}" destId="{A8D3F516-C591-453A-A709-FD138947DFC9}" srcOrd="6" destOrd="0" parTransId="{C107739F-0287-40B8-BD5C-FAD090337BF9}" sibTransId="{533CB2A7-4A8B-4FD3-BCF3-1EEF91F2A07E}"/>
    <dgm:cxn modelId="{9CBFEF0C-8E62-44CC-9A90-DD325CFCDB66}" type="presOf" srcId="{77A5C692-ECDA-4DFF-AEFF-211690C4F6D7}" destId="{9DC121B7-AC35-452F-A67E-702A47299865}" srcOrd="0" destOrd="0" presId="urn:microsoft.com/office/officeart/2005/8/layout/hChevron3"/>
    <dgm:cxn modelId="{F3F28723-9718-43A2-8FD5-D6FF44523DE1}" type="presOf" srcId="{774AA8D3-14C6-41FE-8FBA-31CBC51578D8}" destId="{DBC047C9-02D5-437F-B4E6-2D9AD18E57E5}" srcOrd="0" destOrd="0" presId="urn:microsoft.com/office/officeart/2005/8/layout/hChevron3"/>
    <dgm:cxn modelId="{338BA823-A4E7-426C-B0CF-F9D8302DF18F}" type="presOf" srcId="{3F0CF09C-B7F4-4620-A0EB-F1534C59B408}" destId="{2F513D1D-ADFF-4844-A240-9E837E03E7EC}" srcOrd="0" destOrd="0" presId="urn:microsoft.com/office/officeart/2005/8/layout/hChevron3"/>
    <dgm:cxn modelId="{AA1F9625-A36E-4460-8E0D-B8CA7B169BEE}" srcId="{24C2243A-1DF9-4DDF-BD73-3E69BD53F09E}" destId="{9A137284-1051-4F5E-9A52-9410904FA969}" srcOrd="1" destOrd="0" parTransId="{318175B3-7F06-470F-9D46-E679406582BF}" sibTransId="{8B01240A-5490-48E3-A082-C02B36687628}"/>
    <dgm:cxn modelId="{EEEDC931-D900-43E4-9F9B-18B7463F0A8B}" type="presOf" srcId="{3B9276BD-9BD0-44F0-A7D9-BA97F1CEA09F}" destId="{949EDD31-7F18-4612-8729-D3D6021085E3}" srcOrd="0" destOrd="0" presId="urn:microsoft.com/office/officeart/2005/8/layout/hChevron3"/>
    <dgm:cxn modelId="{8CFB623C-0950-4A0C-B0E0-FB51D6D84741}" type="presOf" srcId="{E9C368F8-5FE8-481D-A995-6830F3B24BB3}" destId="{678774B9-C54C-4802-A94B-EA127E9C30CF}" srcOrd="0" destOrd="0" presId="urn:microsoft.com/office/officeart/2005/8/layout/hChevron3"/>
    <dgm:cxn modelId="{29271F3F-2B02-4924-A699-76F1F97E573D}" srcId="{24C2243A-1DF9-4DDF-BD73-3E69BD53F09E}" destId="{A22ED2A1-0854-4417-B77D-9A46B844A00C}" srcOrd="22" destOrd="0" parTransId="{A0C0B565-2EBC-4D24-8026-7FDA232AF1BC}" sibTransId="{629E3B3B-1465-4557-A408-DDFE5B9B3096}"/>
    <dgm:cxn modelId="{8001C03F-3026-4BFA-8951-3C4E5DF993FD}" type="presOf" srcId="{8AE3165E-64CB-40FA-818F-004AC3D44777}" destId="{80ABC83F-B35B-4D7F-B61F-7369351D136E}" srcOrd="0" destOrd="0" presId="urn:microsoft.com/office/officeart/2005/8/layout/hChevron3"/>
    <dgm:cxn modelId="{3FEA905B-8ADE-4656-B9CF-0B91A91B30EF}" type="presOf" srcId="{CA31D419-77E8-4D37-8C78-CAC46D0C4D9A}" destId="{1557AE7B-9EFC-4677-B6C7-D956BD17B43F}" srcOrd="0" destOrd="0" presId="urn:microsoft.com/office/officeart/2005/8/layout/hChevron3"/>
    <dgm:cxn modelId="{AB55B25F-FF82-4D9C-B9F5-43ADF7651584}" type="presOf" srcId="{5C969E9D-F93C-4E73-BAA5-ED9C0CFD1B0A}" destId="{DFD75F90-B9D3-4EC3-89BD-7D3515D32A2C}" srcOrd="0" destOrd="0" presId="urn:microsoft.com/office/officeart/2005/8/layout/hChevron3"/>
    <dgm:cxn modelId="{5208EB5F-184B-426B-843B-0D62C2971C26}" type="presOf" srcId="{7BFEC37D-AFB1-4449-812A-4A110F2DFEE4}" destId="{4A8F5E7E-8AB1-404B-902A-219E13653D73}" srcOrd="0" destOrd="0" presId="urn:microsoft.com/office/officeart/2005/8/layout/hChevron3"/>
    <dgm:cxn modelId="{0A0B3F61-BB86-4B48-A8CB-B8B1E935C62D}" srcId="{24C2243A-1DF9-4DDF-BD73-3E69BD53F09E}" destId="{8AE3165E-64CB-40FA-818F-004AC3D44777}" srcOrd="3" destOrd="0" parTransId="{4D4E6383-F4DD-4AF7-954F-B47261965F5A}" sibTransId="{A738BEA4-D255-48EF-B0BA-AA253909BF67}"/>
    <dgm:cxn modelId="{79B45F61-D6AE-4DAF-909B-704F613F2001}" srcId="{24C2243A-1DF9-4DDF-BD73-3E69BD53F09E}" destId="{5C969E9D-F93C-4E73-BAA5-ED9C0CFD1B0A}" srcOrd="9" destOrd="0" parTransId="{218FBFCD-CCFE-4626-B922-86E0D7B2F339}" sibTransId="{5085990F-EFC6-4867-B950-74373FC7DC9B}"/>
    <dgm:cxn modelId="{BAFF3F47-5AC1-4D1F-897D-08A55EB5F249}" type="presOf" srcId="{F465074B-5F43-4BFE-AA0D-952B1F7A525F}" destId="{3EF8D525-58CA-448D-ACFB-692B626B4E16}" srcOrd="0" destOrd="0" presId="urn:microsoft.com/office/officeart/2005/8/layout/hChevron3"/>
    <dgm:cxn modelId="{F15DBB68-0696-48CF-AF64-A62EC1230998}" type="presOf" srcId="{DFD2C72B-4C36-489C-9BBE-FE22B45000A2}" destId="{BECFDE39-3003-4657-A7AA-DA66119068C8}" srcOrd="0" destOrd="0" presId="urn:microsoft.com/office/officeart/2005/8/layout/hChevron3"/>
    <dgm:cxn modelId="{92F57D6B-4BC7-47F2-AC99-9455869F7B92}" srcId="{24C2243A-1DF9-4DDF-BD73-3E69BD53F09E}" destId="{980624BC-2389-4FB4-B9A1-412C67626BEC}" srcOrd="14" destOrd="0" parTransId="{E639ECBF-1D28-4C65-A2C8-11E1A2180A7A}" sibTransId="{5C6AA110-2BE1-43D9-AD5B-6F14499C5A28}"/>
    <dgm:cxn modelId="{642E854E-3CE3-435B-9721-78C7BC29AADB}" type="presOf" srcId="{A8D3F516-C591-453A-A709-FD138947DFC9}" destId="{72A69198-DDE1-40C9-BE59-0531D1A4FD39}" srcOrd="0" destOrd="0" presId="urn:microsoft.com/office/officeart/2005/8/layout/hChevron3"/>
    <dgm:cxn modelId="{2278D453-4AB0-43EC-8363-38768B3A2092}" type="presOf" srcId="{8181303D-1023-4C28-A076-3F1A6D253E9B}" destId="{2EEA992C-5665-4FC0-B983-0A057AB68316}" srcOrd="0" destOrd="0" presId="urn:microsoft.com/office/officeart/2005/8/layout/hChevron3"/>
    <dgm:cxn modelId="{7F738954-A0D3-4F39-90E2-1B1315CD568A}" type="presOf" srcId="{F3C1243A-4B46-4AC6-A5B0-462D9CC924E1}" destId="{3FC2B636-FA5C-414A-86CB-A2191D1D1867}" srcOrd="0" destOrd="0" presId="urn:microsoft.com/office/officeart/2005/8/layout/hChevron3"/>
    <dgm:cxn modelId="{BDABD779-510B-42C4-890C-62815811DCCF}" srcId="{24C2243A-1DF9-4DDF-BD73-3E69BD53F09E}" destId="{86A78D56-A25F-4E03-8FF8-7405EA782CD6}" srcOrd="19" destOrd="0" parTransId="{E6C4411E-76CA-4CD9-BB00-AB5457FD5545}" sibTransId="{A8F78A5B-8774-43A4-9F1F-3722D663F1CC}"/>
    <dgm:cxn modelId="{97F2CD7A-6E4C-4E7F-8574-D43BA7AB7E7F}" srcId="{24C2243A-1DF9-4DDF-BD73-3E69BD53F09E}" destId="{7BFEC37D-AFB1-4449-812A-4A110F2DFEE4}" srcOrd="11" destOrd="0" parTransId="{B1DAE18A-57F3-474D-BA20-A33C6181742D}" sibTransId="{9654BEBE-2896-4BF1-82BD-DBBDCEDC6A2A}"/>
    <dgm:cxn modelId="{075B3388-E2A6-46EF-99A1-2CCECFFE7D63}" srcId="{24C2243A-1DF9-4DDF-BD73-3E69BD53F09E}" destId="{77A5C692-ECDA-4DFF-AEFF-211690C4F6D7}" srcOrd="17" destOrd="0" parTransId="{9425AD54-78AC-4076-A353-FF5C8E577AA4}" sibTransId="{74725883-A9CE-45B3-A8AF-A65AA62B1923}"/>
    <dgm:cxn modelId="{48D6548B-523F-4E31-8BF4-6C345C29C27E}" srcId="{24C2243A-1DF9-4DDF-BD73-3E69BD53F09E}" destId="{E9C368F8-5FE8-481D-A995-6830F3B24BB3}" srcOrd="2" destOrd="0" parTransId="{D3B0FFFB-3E11-4B3B-B843-AD71027D3FA6}" sibTransId="{B754566C-B280-4ABA-AEEE-FF48B2DC08D0}"/>
    <dgm:cxn modelId="{CFB78090-D41D-4551-8B42-F35CABDB984B}" srcId="{24C2243A-1DF9-4DDF-BD73-3E69BD53F09E}" destId="{3B9276BD-9BD0-44F0-A7D9-BA97F1CEA09F}" srcOrd="0" destOrd="0" parTransId="{76C6BB8C-ADD6-4308-9824-96FE47F536BB}" sibTransId="{D49E03B2-9231-44D0-ABB5-58B7391D0719}"/>
    <dgm:cxn modelId="{F67FFA94-A22C-4D4D-AD40-54EADA4CE371}" srcId="{24C2243A-1DF9-4DDF-BD73-3E69BD53F09E}" destId="{DFD2C72B-4C36-489C-9BBE-FE22B45000A2}" srcOrd="20" destOrd="0" parTransId="{BBD81B68-0744-4B29-8E9E-EEF250AFEC38}" sibTransId="{762619B8-A794-4926-8D80-60EE4E0AED54}"/>
    <dgm:cxn modelId="{D751D496-8E7A-4936-BE32-B0C22004DCF4}" type="presOf" srcId="{980624BC-2389-4FB4-B9A1-412C67626BEC}" destId="{F25668BF-DC60-46D6-946E-0665E4AC09F8}" srcOrd="0" destOrd="0" presId="urn:microsoft.com/office/officeart/2005/8/layout/hChevron3"/>
    <dgm:cxn modelId="{1C6B359A-7B97-488E-9785-00B7F600B606}" srcId="{24C2243A-1DF9-4DDF-BD73-3E69BD53F09E}" destId="{370F1E05-4D99-4A2C-BA71-6F897A145F1F}" srcOrd="8" destOrd="0" parTransId="{2742A7B2-930E-433C-810E-4044F86F0EE7}" sibTransId="{DF056A80-BA2C-4A94-A550-0991821DEAB0}"/>
    <dgm:cxn modelId="{19D0DDA8-A110-4DED-908F-B614F13041F5}" srcId="{24C2243A-1DF9-4DDF-BD73-3E69BD53F09E}" destId="{E072109A-C27E-4059-A3D6-E561BE05B7B7}" srcOrd="18" destOrd="0" parTransId="{D0383DD9-77DC-4181-9C59-E4A2247C61A6}" sibTransId="{129F25C8-B4C3-443C-9A36-2FC602D72109}"/>
    <dgm:cxn modelId="{1B39CCAC-7137-4D1C-ABEF-65300D8EBEBC}" srcId="{24C2243A-1DF9-4DDF-BD73-3E69BD53F09E}" destId="{3F0CF09C-B7F4-4620-A0EB-F1534C59B408}" srcOrd="7" destOrd="0" parTransId="{81753F91-2EC7-4F0B-81E4-002CACB85668}" sibTransId="{5713C252-2BC6-4104-9626-5A1263E75973}"/>
    <dgm:cxn modelId="{82FF8DAD-4B1E-4FEA-96B5-D5D93E4E5B08}" srcId="{24C2243A-1DF9-4DDF-BD73-3E69BD53F09E}" destId="{612FAF47-7403-4488-BECB-0F19088075D0}" srcOrd="13" destOrd="0" parTransId="{1549B5A6-CCB5-4F40-B75F-7A2FC7751044}" sibTransId="{95033049-D0C4-4855-BB58-A760AEAFC3A8}"/>
    <dgm:cxn modelId="{A04470B2-B48A-4039-9C79-24400DF5B7C9}" srcId="{24C2243A-1DF9-4DDF-BD73-3E69BD53F09E}" destId="{F3C1243A-4B46-4AC6-A5B0-462D9CC924E1}" srcOrd="12" destOrd="0" parTransId="{1210E89A-8832-4811-8A9F-59C9E0723E2A}" sibTransId="{E9553BBB-1A20-4353-A676-23609F469DB9}"/>
    <dgm:cxn modelId="{80FD67B8-8DE6-4B6C-91AE-961782932484}" srcId="{24C2243A-1DF9-4DDF-BD73-3E69BD53F09E}" destId="{774AA8D3-14C6-41FE-8FBA-31CBC51578D8}" srcOrd="16" destOrd="0" parTransId="{AAD4359C-7404-4807-9B90-6E85E3D57CF0}" sibTransId="{B4962383-5079-4523-A35B-A18C3A1FEBD9}"/>
    <dgm:cxn modelId="{232EEFBE-3E6C-4AF1-81EB-70937C2D13E3}" srcId="{24C2243A-1DF9-4DDF-BD73-3E69BD53F09E}" destId="{8181303D-1023-4C28-A076-3F1A6D253E9B}" srcOrd="21" destOrd="0" parTransId="{81EE91E3-8C1E-46C6-BBFF-9F505D8419A0}" sibTransId="{BB59217D-4C1D-4601-B8C8-A94CD93BE17C}"/>
    <dgm:cxn modelId="{838B14CE-FC38-4C65-8448-C9C0D43D3A61}" type="presOf" srcId="{A22ED2A1-0854-4417-B77D-9A46B844A00C}" destId="{F14F3DED-BCE3-4638-A198-13985C99BC64}" srcOrd="0" destOrd="0" presId="urn:microsoft.com/office/officeart/2005/8/layout/hChevron3"/>
    <dgm:cxn modelId="{5C45BFD2-6304-4BC6-BB4A-9153582DBA89}" type="presOf" srcId="{21454819-D0EF-449F-B70B-BFEB976C8C17}" destId="{80553ADB-A106-4294-AA99-0DF3E0657F02}" srcOrd="0" destOrd="0" presId="urn:microsoft.com/office/officeart/2005/8/layout/hChevron3"/>
    <dgm:cxn modelId="{9AB501D6-4196-457D-A657-50C7388A6D89}" type="presOf" srcId="{24C2243A-1DF9-4DDF-BD73-3E69BD53F09E}" destId="{CF35C1A3-4783-411B-9AFC-B84712FBFD39}" srcOrd="0" destOrd="0" presId="urn:microsoft.com/office/officeart/2005/8/layout/hChevron3"/>
    <dgm:cxn modelId="{D841C8DA-D987-4A0B-B2D3-07F9B081B455}" type="presOf" srcId="{9A137284-1051-4F5E-9A52-9410904FA969}" destId="{8AFBFFE8-05B3-4DAF-AE29-0CDB6F1FC9D2}" srcOrd="0" destOrd="0" presId="urn:microsoft.com/office/officeart/2005/8/layout/hChevron3"/>
    <dgm:cxn modelId="{C02052DC-7807-4513-95F6-28433B99E37F}" type="presOf" srcId="{612FAF47-7403-4488-BECB-0F19088075D0}" destId="{8689C111-756C-4EDA-B776-1A623873C35F}" srcOrd="0" destOrd="0" presId="urn:microsoft.com/office/officeart/2005/8/layout/hChevron3"/>
    <dgm:cxn modelId="{57AC18E0-610F-4349-B8C4-0C032804F949}" type="presOf" srcId="{370F1E05-4D99-4A2C-BA71-6F897A145F1F}" destId="{BEFEF79C-C9B3-4DE3-B37A-CB4979AA035A}" srcOrd="0" destOrd="0" presId="urn:microsoft.com/office/officeart/2005/8/layout/hChevron3"/>
    <dgm:cxn modelId="{402DB7E0-4974-47BE-B578-AF6B9D3C9846}" type="presOf" srcId="{86A78D56-A25F-4E03-8FF8-7405EA782CD6}" destId="{859092D3-F010-4779-A2E8-D6189F4B5320}" srcOrd="0" destOrd="0" presId="urn:microsoft.com/office/officeart/2005/8/layout/hChevron3"/>
    <dgm:cxn modelId="{A5CD96E4-E35B-4AAC-A3AB-3ADCD455029A}" srcId="{24C2243A-1DF9-4DDF-BD73-3E69BD53F09E}" destId="{CA31D419-77E8-4D37-8C78-CAC46D0C4D9A}" srcOrd="5" destOrd="0" parTransId="{5FEDB64D-6276-4190-BC65-75EDF83C8A3B}" sibTransId="{5259DA69-669C-4842-B0ED-69DFCF96E8CF}"/>
    <dgm:cxn modelId="{ED8C32E6-3FDC-456B-AF1F-FA8A56148F24}" srcId="{24C2243A-1DF9-4DDF-BD73-3E69BD53F09E}" destId="{4353E570-F7BA-4B1D-A12D-FA39F4391CD1}" srcOrd="10" destOrd="0" parTransId="{6CC61E83-16C4-4074-B485-B40AC58E016A}" sibTransId="{3DFFBE04-0824-4A28-8E2F-B5CE8D1176EE}"/>
    <dgm:cxn modelId="{AA2CB3E7-311F-4BAD-956E-BF56F96B74F2}" type="presOf" srcId="{4353E570-F7BA-4B1D-A12D-FA39F4391CD1}" destId="{A88013A7-1818-48AB-B0B3-8A31037BA651}" srcOrd="0" destOrd="0" presId="urn:microsoft.com/office/officeart/2005/8/layout/hChevron3"/>
    <dgm:cxn modelId="{4039F6F1-43EB-48F4-80D3-68B9844FC929}" type="presOf" srcId="{E072109A-C27E-4059-A3D6-E561BE05B7B7}" destId="{332ED1FC-29C7-40BA-9C30-5A0A3879079F}" srcOrd="0" destOrd="0" presId="urn:microsoft.com/office/officeart/2005/8/layout/hChevron3"/>
    <dgm:cxn modelId="{59AA83F9-2AB4-44FC-A0E5-3C8600322303}" srcId="{24C2243A-1DF9-4DDF-BD73-3E69BD53F09E}" destId="{21454819-D0EF-449F-B70B-BFEB976C8C17}" srcOrd="15" destOrd="0" parTransId="{A557A367-9517-454A-8EA3-B5AAE19F629E}" sibTransId="{53707124-8174-4E2B-8993-E492E76CD757}"/>
    <dgm:cxn modelId="{54CE8CFF-CD4E-4FAF-8018-A16287F634B1}" srcId="{24C2243A-1DF9-4DDF-BD73-3E69BD53F09E}" destId="{F465074B-5F43-4BFE-AA0D-952B1F7A525F}" srcOrd="4" destOrd="0" parTransId="{9BBC5808-25FD-4195-9CE6-79862B3A8386}" sibTransId="{6E687D16-1932-498C-AB99-58EDA5D2BF96}"/>
    <dgm:cxn modelId="{C3992A2C-320B-471E-982E-1EB57C4C6574}" type="presParOf" srcId="{CF35C1A3-4783-411B-9AFC-B84712FBFD39}" destId="{949EDD31-7F18-4612-8729-D3D6021085E3}" srcOrd="0" destOrd="0" presId="urn:microsoft.com/office/officeart/2005/8/layout/hChevron3"/>
    <dgm:cxn modelId="{16CC7542-AD6C-48CC-B3B9-2280C5BA2042}" type="presParOf" srcId="{CF35C1A3-4783-411B-9AFC-B84712FBFD39}" destId="{E033F751-E560-472A-B97D-B1803BC69902}" srcOrd="1" destOrd="0" presId="urn:microsoft.com/office/officeart/2005/8/layout/hChevron3"/>
    <dgm:cxn modelId="{A73465D1-E553-4E44-A822-218336416E5A}" type="presParOf" srcId="{CF35C1A3-4783-411B-9AFC-B84712FBFD39}" destId="{8AFBFFE8-05B3-4DAF-AE29-0CDB6F1FC9D2}" srcOrd="2" destOrd="0" presId="urn:microsoft.com/office/officeart/2005/8/layout/hChevron3"/>
    <dgm:cxn modelId="{7D0E156D-9BA8-43EE-9479-E734773AE228}" type="presParOf" srcId="{CF35C1A3-4783-411B-9AFC-B84712FBFD39}" destId="{28DB8202-11D3-4C3D-97A2-2DA295E963AD}" srcOrd="3" destOrd="0" presId="urn:microsoft.com/office/officeart/2005/8/layout/hChevron3"/>
    <dgm:cxn modelId="{DCCCFBF4-4B5D-41FF-A361-D8BE6264A9B3}" type="presParOf" srcId="{CF35C1A3-4783-411B-9AFC-B84712FBFD39}" destId="{678774B9-C54C-4802-A94B-EA127E9C30CF}" srcOrd="4" destOrd="0" presId="urn:microsoft.com/office/officeart/2005/8/layout/hChevron3"/>
    <dgm:cxn modelId="{78DFEE14-2A1D-4CC7-B961-7EF3972FA905}" type="presParOf" srcId="{CF35C1A3-4783-411B-9AFC-B84712FBFD39}" destId="{D543B8A7-349D-4EC7-B429-948E333B8190}" srcOrd="5" destOrd="0" presId="urn:microsoft.com/office/officeart/2005/8/layout/hChevron3"/>
    <dgm:cxn modelId="{BD27601E-3676-4AB3-A907-BD6DCEFD9D8A}" type="presParOf" srcId="{CF35C1A3-4783-411B-9AFC-B84712FBFD39}" destId="{80ABC83F-B35B-4D7F-B61F-7369351D136E}" srcOrd="6" destOrd="0" presId="urn:microsoft.com/office/officeart/2005/8/layout/hChevron3"/>
    <dgm:cxn modelId="{D2C66A07-B658-4977-91B8-80F23DF57E25}" type="presParOf" srcId="{CF35C1A3-4783-411B-9AFC-B84712FBFD39}" destId="{C1D08058-DE4F-400E-BE8A-111ADE6E3F10}" srcOrd="7" destOrd="0" presId="urn:microsoft.com/office/officeart/2005/8/layout/hChevron3"/>
    <dgm:cxn modelId="{20733983-FE6F-437E-B7F6-110145491DB6}" type="presParOf" srcId="{CF35C1A3-4783-411B-9AFC-B84712FBFD39}" destId="{3EF8D525-58CA-448D-ACFB-692B626B4E16}" srcOrd="8" destOrd="0" presId="urn:microsoft.com/office/officeart/2005/8/layout/hChevron3"/>
    <dgm:cxn modelId="{564AD8D1-1380-4EEF-951E-A7C62ED76163}" type="presParOf" srcId="{CF35C1A3-4783-411B-9AFC-B84712FBFD39}" destId="{1BF53353-D118-4450-B36F-237B975A1F59}" srcOrd="9" destOrd="0" presId="urn:microsoft.com/office/officeart/2005/8/layout/hChevron3"/>
    <dgm:cxn modelId="{6D514F14-B7AC-46E8-95A8-9984C4277BB5}" type="presParOf" srcId="{CF35C1A3-4783-411B-9AFC-B84712FBFD39}" destId="{1557AE7B-9EFC-4677-B6C7-D956BD17B43F}" srcOrd="10" destOrd="0" presId="urn:microsoft.com/office/officeart/2005/8/layout/hChevron3"/>
    <dgm:cxn modelId="{84279801-0D1A-48E2-B58E-84B83E0840C8}" type="presParOf" srcId="{CF35C1A3-4783-411B-9AFC-B84712FBFD39}" destId="{F3FE66B7-FF6F-4708-A323-1DB3251C7E1E}" srcOrd="11" destOrd="0" presId="urn:microsoft.com/office/officeart/2005/8/layout/hChevron3"/>
    <dgm:cxn modelId="{0CD683E8-AEB1-4F97-9B0F-4F2424F687AF}" type="presParOf" srcId="{CF35C1A3-4783-411B-9AFC-B84712FBFD39}" destId="{72A69198-DDE1-40C9-BE59-0531D1A4FD39}" srcOrd="12" destOrd="0" presId="urn:microsoft.com/office/officeart/2005/8/layout/hChevron3"/>
    <dgm:cxn modelId="{711DB77E-664D-4EDD-98B3-4552659E8ABF}" type="presParOf" srcId="{CF35C1A3-4783-411B-9AFC-B84712FBFD39}" destId="{CC507E29-1B7C-405B-BDE9-629D600D4527}" srcOrd="13" destOrd="0" presId="urn:microsoft.com/office/officeart/2005/8/layout/hChevron3"/>
    <dgm:cxn modelId="{9B903C70-C0F4-4B3D-8230-5499D73856D3}" type="presParOf" srcId="{CF35C1A3-4783-411B-9AFC-B84712FBFD39}" destId="{2F513D1D-ADFF-4844-A240-9E837E03E7EC}" srcOrd="14" destOrd="0" presId="urn:microsoft.com/office/officeart/2005/8/layout/hChevron3"/>
    <dgm:cxn modelId="{3A44F812-A8F6-4015-BD75-447415C2AE2E}" type="presParOf" srcId="{CF35C1A3-4783-411B-9AFC-B84712FBFD39}" destId="{A65AC03E-695B-4237-BF1A-E2E298C32EEE}" srcOrd="15" destOrd="0" presId="urn:microsoft.com/office/officeart/2005/8/layout/hChevron3"/>
    <dgm:cxn modelId="{A33CD5E8-5421-47C0-9B99-A4241A25BA3B}" type="presParOf" srcId="{CF35C1A3-4783-411B-9AFC-B84712FBFD39}" destId="{BEFEF79C-C9B3-4DE3-B37A-CB4979AA035A}" srcOrd="16" destOrd="0" presId="urn:microsoft.com/office/officeart/2005/8/layout/hChevron3"/>
    <dgm:cxn modelId="{908D1D17-7581-4CF5-A75F-3D3B978E086D}" type="presParOf" srcId="{CF35C1A3-4783-411B-9AFC-B84712FBFD39}" destId="{FAAACF72-AFC7-4EF8-8CA2-26C040A4C1D2}" srcOrd="17" destOrd="0" presId="urn:microsoft.com/office/officeart/2005/8/layout/hChevron3"/>
    <dgm:cxn modelId="{74D6D7E0-14DE-4454-A2E3-97EB53E64EB7}" type="presParOf" srcId="{CF35C1A3-4783-411B-9AFC-B84712FBFD39}" destId="{DFD75F90-B9D3-4EC3-89BD-7D3515D32A2C}" srcOrd="18" destOrd="0" presId="urn:microsoft.com/office/officeart/2005/8/layout/hChevron3"/>
    <dgm:cxn modelId="{C9F4D31A-5170-439F-9196-9DE08F81CCF8}" type="presParOf" srcId="{CF35C1A3-4783-411B-9AFC-B84712FBFD39}" destId="{917BCCCB-54BB-4F41-8069-7E53D7C953EE}" srcOrd="19" destOrd="0" presId="urn:microsoft.com/office/officeart/2005/8/layout/hChevron3"/>
    <dgm:cxn modelId="{0B3E9A83-F67B-42F5-91E3-390054693889}" type="presParOf" srcId="{CF35C1A3-4783-411B-9AFC-B84712FBFD39}" destId="{A88013A7-1818-48AB-B0B3-8A31037BA651}" srcOrd="20" destOrd="0" presId="urn:microsoft.com/office/officeart/2005/8/layout/hChevron3"/>
    <dgm:cxn modelId="{6B5F3327-295B-463B-97EC-570E856C62B7}" type="presParOf" srcId="{CF35C1A3-4783-411B-9AFC-B84712FBFD39}" destId="{30DF18EA-65F0-46CD-85B1-365A4181EB00}" srcOrd="21" destOrd="0" presId="urn:microsoft.com/office/officeart/2005/8/layout/hChevron3"/>
    <dgm:cxn modelId="{18D031D9-B70E-4B8E-89D7-E28C71FBA0D2}" type="presParOf" srcId="{CF35C1A3-4783-411B-9AFC-B84712FBFD39}" destId="{4A8F5E7E-8AB1-404B-902A-219E13653D73}" srcOrd="22" destOrd="0" presId="urn:microsoft.com/office/officeart/2005/8/layout/hChevron3"/>
    <dgm:cxn modelId="{0298F705-375C-40FE-B1FB-05301320A11B}" type="presParOf" srcId="{CF35C1A3-4783-411B-9AFC-B84712FBFD39}" destId="{5BEC60E8-BB9B-4F70-AB6B-B7E74A8F513D}" srcOrd="23" destOrd="0" presId="urn:microsoft.com/office/officeart/2005/8/layout/hChevron3"/>
    <dgm:cxn modelId="{4D8A4A61-01EF-4C9A-8EC6-121EB4530015}" type="presParOf" srcId="{CF35C1A3-4783-411B-9AFC-B84712FBFD39}" destId="{3FC2B636-FA5C-414A-86CB-A2191D1D1867}" srcOrd="24" destOrd="0" presId="urn:microsoft.com/office/officeart/2005/8/layout/hChevron3"/>
    <dgm:cxn modelId="{FB8CC131-3663-45AF-B06B-25D23D5B2084}" type="presParOf" srcId="{CF35C1A3-4783-411B-9AFC-B84712FBFD39}" destId="{9FD2D06E-AB27-4312-A5C3-BB0A0C713AA9}" srcOrd="25" destOrd="0" presId="urn:microsoft.com/office/officeart/2005/8/layout/hChevron3"/>
    <dgm:cxn modelId="{CACF8821-59FD-4506-886F-698AD1A374B2}" type="presParOf" srcId="{CF35C1A3-4783-411B-9AFC-B84712FBFD39}" destId="{8689C111-756C-4EDA-B776-1A623873C35F}" srcOrd="26" destOrd="0" presId="urn:microsoft.com/office/officeart/2005/8/layout/hChevron3"/>
    <dgm:cxn modelId="{FD1ABB34-0A42-497A-9027-3677BF7C07A2}" type="presParOf" srcId="{CF35C1A3-4783-411B-9AFC-B84712FBFD39}" destId="{7D57D7F6-F5D0-4362-8163-7BC3AFFEDFFF}" srcOrd="27" destOrd="0" presId="urn:microsoft.com/office/officeart/2005/8/layout/hChevron3"/>
    <dgm:cxn modelId="{8FAF38F9-B184-4021-B80B-B9BEEBE773E7}" type="presParOf" srcId="{CF35C1A3-4783-411B-9AFC-B84712FBFD39}" destId="{F25668BF-DC60-46D6-946E-0665E4AC09F8}" srcOrd="28" destOrd="0" presId="urn:microsoft.com/office/officeart/2005/8/layout/hChevron3"/>
    <dgm:cxn modelId="{AF006A47-62C2-46A6-8465-1874A65033F2}" type="presParOf" srcId="{CF35C1A3-4783-411B-9AFC-B84712FBFD39}" destId="{63648ED7-8380-4581-8079-63D8F4CED5A3}" srcOrd="29" destOrd="0" presId="urn:microsoft.com/office/officeart/2005/8/layout/hChevron3"/>
    <dgm:cxn modelId="{CF3F357E-0B28-4842-BFD4-2937F8A044CD}" type="presParOf" srcId="{CF35C1A3-4783-411B-9AFC-B84712FBFD39}" destId="{80553ADB-A106-4294-AA99-0DF3E0657F02}" srcOrd="30" destOrd="0" presId="urn:microsoft.com/office/officeart/2005/8/layout/hChevron3"/>
    <dgm:cxn modelId="{FA29FF2E-8756-4A4F-AB8F-FBD977B94764}" type="presParOf" srcId="{CF35C1A3-4783-411B-9AFC-B84712FBFD39}" destId="{E4B9DFF8-3B9D-47F1-A835-64AE5D7E27B0}" srcOrd="31" destOrd="0" presId="urn:microsoft.com/office/officeart/2005/8/layout/hChevron3"/>
    <dgm:cxn modelId="{AC437B08-5CA8-479C-BDC7-D21DA261DBFA}" type="presParOf" srcId="{CF35C1A3-4783-411B-9AFC-B84712FBFD39}" destId="{DBC047C9-02D5-437F-B4E6-2D9AD18E57E5}" srcOrd="32" destOrd="0" presId="urn:microsoft.com/office/officeart/2005/8/layout/hChevron3"/>
    <dgm:cxn modelId="{18326500-ACBC-40FB-8777-9964A55E8819}" type="presParOf" srcId="{CF35C1A3-4783-411B-9AFC-B84712FBFD39}" destId="{DDAF4CA9-FC81-4BB0-8D3E-AEFBE743928B}" srcOrd="33" destOrd="0" presId="urn:microsoft.com/office/officeart/2005/8/layout/hChevron3"/>
    <dgm:cxn modelId="{FEBA0E09-B979-40FA-9BB5-5B6469F48611}" type="presParOf" srcId="{CF35C1A3-4783-411B-9AFC-B84712FBFD39}" destId="{9DC121B7-AC35-452F-A67E-702A47299865}" srcOrd="34" destOrd="0" presId="urn:microsoft.com/office/officeart/2005/8/layout/hChevron3"/>
    <dgm:cxn modelId="{AB272944-E12B-40C7-9821-87C2336301AF}" type="presParOf" srcId="{CF35C1A3-4783-411B-9AFC-B84712FBFD39}" destId="{43F78120-24A4-48D5-9B3A-17B02C74A517}" srcOrd="35" destOrd="0" presId="urn:microsoft.com/office/officeart/2005/8/layout/hChevron3"/>
    <dgm:cxn modelId="{2DB011D0-D511-4C28-ACF4-625E740ABBAE}" type="presParOf" srcId="{CF35C1A3-4783-411B-9AFC-B84712FBFD39}" destId="{332ED1FC-29C7-40BA-9C30-5A0A3879079F}" srcOrd="36" destOrd="0" presId="urn:microsoft.com/office/officeart/2005/8/layout/hChevron3"/>
    <dgm:cxn modelId="{E4D87C66-BD28-4140-ADE3-93E827EE2AE7}" type="presParOf" srcId="{CF35C1A3-4783-411B-9AFC-B84712FBFD39}" destId="{8D24B9FF-7479-4039-A91B-C70DCD024486}" srcOrd="37" destOrd="0" presId="urn:microsoft.com/office/officeart/2005/8/layout/hChevron3"/>
    <dgm:cxn modelId="{C9DE2A6B-5228-4B26-8A32-92BDC1ABA824}" type="presParOf" srcId="{CF35C1A3-4783-411B-9AFC-B84712FBFD39}" destId="{859092D3-F010-4779-A2E8-D6189F4B5320}" srcOrd="38" destOrd="0" presId="urn:microsoft.com/office/officeart/2005/8/layout/hChevron3"/>
    <dgm:cxn modelId="{91EDE902-87DD-4862-8DC1-C81C40FC4E05}" type="presParOf" srcId="{CF35C1A3-4783-411B-9AFC-B84712FBFD39}" destId="{0BAF5675-638E-472F-97B6-63772F417061}" srcOrd="39" destOrd="0" presId="urn:microsoft.com/office/officeart/2005/8/layout/hChevron3"/>
    <dgm:cxn modelId="{6BE1E4CC-8A42-4AEC-861E-0DC5E0115F98}" type="presParOf" srcId="{CF35C1A3-4783-411B-9AFC-B84712FBFD39}" destId="{BECFDE39-3003-4657-A7AA-DA66119068C8}" srcOrd="40" destOrd="0" presId="urn:microsoft.com/office/officeart/2005/8/layout/hChevron3"/>
    <dgm:cxn modelId="{9E186D1F-9399-4E8E-B314-77EAE91919B6}" type="presParOf" srcId="{CF35C1A3-4783-411B-9AFC-B84712FBFD39}" destId="{0D85817B-3443-4421-B22F-6C4609FFFE46}" srcOrd="41" destOrd="0" presId="urn:microsoft.com/office/officeart/2005/8/layout/hChevron3"/>
    <dgm:cxn modelId="{65618081-3A5F-4E60-B66B-265C82CC4BC6}" type="presParOf" srcId="{CF35C1A3-4783-411B-9AFC-B84712FBFD39}" destId="{2EEA992C-5665-4FC0-B983-0A057AB68316}" srcOrd="42" destOrd="0" presId="urn:microsoft.com/office/officeart/2005/8/layout/hChevron3"/>
    <dgm:cxn modelId="{0D4FDDE1-AA23-4151-99B4-16E5474A3B27}" type="presParOf" srcId="{CF35C1A3-4783-411B-9AFC-B84712FBFD39}" destId="{1A37756C-11C6-4D6B-9E84-FAAEFD662724}" srcOrd="43" destOrd="0" presId="urn:microsoft.com/office/officeart/2005/8/layout/hChevron3"/>
    <dgm:cxn modelId="{2017591E-1890-47BA-894B-E26C52C5DD3B}" type="presParOf" srcId="{CF35C1A3-4783-411B-9AFC-B84712FBFD39}" destId="{F14F3DED-BCE3-4638-A198-13985C99BC64}" srcOrd="4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4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C2243A-1DF9-4DDF-BD73-3E69BD53F09E}" type="doc">
      <dgm:prSet loTypeId="urn:microsoft.com/office/officeart/2005/8/layout/hChevron3" loCatId="process" qsTypeId="urn:microsoft.com/office/officeart/2005/8/quickstyle/simple1" qsCatId="simple" csTypeId="urn:microsoft.com/office/officeart/2005/8/colors/accent3_1" csCatId="accent3" phldr="1"/>
      <dgm:spPr/>
    </dgm:pt>
    <dgm:pt modelId="{3B9276BD-9BD0-44F0-A7D9-BA97F1CEA09F}">
      <dgm:prSet phldrT="[Texte]"/>
      <dgm:spPr/>
      <dgm:t>
        <a:bodyPr/>
        <a:lstStyle/>
        <a:p>
          <a:r>
            <a:rPr lang="fr-FR"/>
            <a:t>1</a:t>
          </a:r>
          <a:endParaRPr lang="fr-FR" dirty="0"/>
        </a:p>
      </dgm:t>
    </dgm:pt>
    <dgm:pt modelId="{76C6BB8C-ADD6-4308-9824-96FE47F536BB}" type="parTrans" cxnId="{CFB78090-D41D-4551-8B42-F35CABDB984B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D49E03B2-9231-44D0-ABB5-58B7391D0719}" type="sibTrans" cxnId="{CFB78090-D41D-4551-8B42-F35CABDB984B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9A137284-1051-4F5E-9A52-9410904FA969}">
      <dgm:prSet phldrT="[Texte]"/>
      <dgm:spPr/>
      <dgm:t>
        <a:bodyPr/>
        <a:lstStyle/>
        <a:p>
          <a:r>
            <a:rPr lang="fr-FR"/>
            <a:t>2</a:t>
          </a:r>
          <a:endParaRPr lang="fr-FR" dirty="0"/>
        </a:p>
      </dgm:t>
    </dgm:pt>
    <dgm:pt modelId="{318175B3-7F06-470F-9D46-E679406582BF}" type="parTrans" cxnId="{AA1F9625-A36E-4460-8E0D-B8CA7B169BE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8B01240A-5490-48E3-A082-C02B36687628}" type="sibTrans" cxnId="{AA1F9625-A36E-4460-8E0D-B8CA7B169BE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E9C368F8-5FE8-481D-A995-6830F3B24BB3}">
      <dgm:prSet phldrT="[Texte]"/>
      <dgm:spPr/>
      <dgm:t>
        <a:bodyPr/>
        <a:lstStyle/>
        <a:p>
          <a:r>
            <a:rPr lang="fr-FR"/>
            <a:t>3</a:t>
          </a:r>
          <a:endParaRPr lang="fr-FR" dirty="0"/>
        </a:p>
      </dgm:t>
    </dgm:pt>
    <dgm:pt modelId="{D3B0FFFB-3E11-4B3B-B843-AD71027D3FA6}" type="parTrans" cxnId="{48D6548B-523F-4E31-8BF4-6C345C29C27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B754566C-B280-4ABA-AEEE-FF48B2DC08D0}" type="sibTrans" cxnId="{48D6548B-523F-4E31-8BF4-6C345C29C27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8AE3165E-64CB-40FA-818F-004AC3D44777}">
      <dgm:prSet/>
      <dgm:spPr/>
      <dgm:t>
        <a:bodyPr/>
        <a:lstStyle/>
        <a:p>
          <a:r>
            <a:rPr lang="fr-FR"/>
            <a:t>4</a:t>
          </a:r>
          <a:endParaRPr lang="fr-FR" dirty="0"/>
        </a:p>
      </dgm:t>
    </dgm:pt>
    <dgm:pt modelId="{4D4E6383-F4DD-4AF7-954F-B47261965F5A}" type="parTrans" cxnId="{0A0B3F61-BB86-4B48-A8CB-B8B1E935C62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A738BEA4-D255-48EF-B0BA-AA253909BF67}" type="sibTrans" cxnId="{0A0B3F61-BB86-4B48-A8CB-B8B1E935C62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F465074B-5F43-4BFE-AA0D-952B1F7A525F}">
      <dgm:prSet/>
      <dgm:spPr/>
      <dgm:t>
        <a:bodyPr/>
        <a:lstStyle/>
        <a:p>
          <a:r>
            <a:rPr lang="fr-FR"/>
            <a:t>5</a:t>
          </a:r>
          <a:endParaRPr lang="fr-FR" dirty="0"/>
        </a:p>
      </dgm:t>
    </dgm:pt>
    <dgm:pt modelId="{9BBC5808-25FD-4195-9CE6-79862B3A8386}" type="parTrans" cxnId="{54CE8CFF-CD4E-4FAF-8018-A16287F634B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6E687D16-1932-498C-AB99-58EDA5D2BF96}" type="sibTrans" cxnId="{54CE8CFF-CD4E-4FAF-8018-A16287F634B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CA31D419-77E8-4D37-8C78-CAC46D0C4D9A}">
      <dgm:prSet/>
      <dgm:spPr/>
      <dgm:t>
        <a:bodyPr/>
        <a:lstStyle/>
        <a:p>
          <a:r>
            <a:rPr lang="fr-FR"/>
            <a:t>6</a:t>
          </a:r>
          <a:endParaRPr lang="fr-FR" dirty="0"/>
        </a:p>
      </dgm:t>
    </dgm:pt>
    <dgm:pt modelId="{5FEDB64D-6276-4190-BC65-75EDF83C8A3B}" type="parTrans" cxnId="{A5CD96E4-E35B-4AAC-A3AB-3ADCD455029A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259DA69-669C-4842-B0ED-69DFCF96E8CF}" type="sibTrans" cxnId="{A5CD96E4-E35B-4AAC-A3AB-3ADCD455029A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A8D3F516-C591-453A-A709-FD138947DFC9}">
      <dgm:prSet/>
      <dgm:spPr/>
      <dgm:t>
        <a:bodyPr/>
        <a:lstStyle/>
        <a:p>
          <a:r>
            <a:rPr lang="fr-FR"/>
            <a:t>7</a:t>
          </a:r>
          <a:endParaRPr lang="fr-FR" dirty="0"/>
        </a:p>
      </dgm:t>
    </dgm:pt>
    <dgm:pt modelId="{C107739F-0287-40B8-BD5C-FAD090337BF9}" type="parTrans" cxnId="{2753F109-B27A-4CDE-84D1-54440DA51CA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33CB2A7-4A8B-4FD3-BCF3-1EEF91F2A07E}" type="sibTrans" cxnId="{2753F109-B27A-4CDE-84D1-54440DA51CA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3F0CF09C-B7F4-4620-A0EB-F1534C59B408}">
      <dgm:prSet/>
      <dgm:spPr/>
      <dgm:t>
        <a:bodyPr/>
        <a:lstStyle/>
        <a:p>
          <a:r>
            <a:rPr lang="fr-FR"/>
            <a:t>8</a:t>
          </a:r>
          <a:endParaRPr lang="fr-FR" dirty="0"/>
        </a:p>
      </dgm:t>
    </dgm:pt>
    <dgm:pt modelId="{81753F91-2EC7-4F0B-81E4-002CACB85668}" type="parTrans" cxnId="{1B39CCAC-7137-4D1C-ABEF-65300D8EBEBC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713C252-2BC6-4104-9626-5A1263E75973}" type="sibTrans" cxnId="{1B39CCAC-7137-4D1C-ABEF-65300D8EBEBC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370F1E05-4D99-4A2C-BA71-6F897A145F1F}">
      <dgm:prSet/>
      <dgm:spPr/>
      <dgm:t>
        <a:bodyPr/>
        <a:lstStyle/>
        <a:p>
          <a:r>
            <a:rPr lang="fr-FR"/>
            <a:t>9</a:t>
          </a:r>
          <a:endParaRPr lang="fr-FR" dirty="0"/>
        </a:p>
      </dgm:t>
    </dgm:pt>
    <dgm:pt modelId="{2742A7B2-930E-433C-810E-4044F86F0EE7}" type="parTrans" cxnId="{1C6B359A-7B97-488E-9785-00B7F600B606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DF056A80-BA2C-4A94-A550-0991821DEAB0}" type="sibTrans" cxnId="{1C6B359A-7B97-488E-9785-00B7F600B606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C969E9D-F93C-4E73-BAA5-ED9C0CFD1B0A}">
      <dgm:prSet/>
      <dgm:spPr/>
      <dgm:t>
        <a:bodyPr/>
        <a:lstStyle/>
        <a:p>
          <a:r>
            <a:rPr lang="fr-FR"/>
            <a:t>10</a:t>
          </a:r>
          <a:endParaRPr lang="fr-FR" dirty="0"/>
        </a:p>
      </dgm:t>
    </dgm:pt>
    <dgm:pt modelId="{218FBFCD-CCFE-4626-B922-86E0D7B2F339}" type="parTrans" cxnId="{79B45F61-D6AE-4DAF-909B-704F613F200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085990F-EFC6-4867-B950-74373FC7DC9B}" type="sibTrans" cxnId="{79B45F61-D6AE-4DAF-909B-704F613F200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4353E570-F7BA-4B1D-A12D-FA39F4391CD1}">
      <dgm:prSet/>
      <dgm:spPr/>
      <dgm:t>
        <a:bodyPr/>
        <a:lstStyle/>
        <a:p>
          <a:r>
            <a:rPr lang="fr-FR"/>
            <a:t>11</a:t>
          </a:r>
          <a:endParaRPr lang="fr-FR" dirty="0"/>
        </a:p>
      </dgm:t>
    </dgm:pt>
    <dgm:pt modelId="{6CC61E83-16C4-4074-B485-B40AC58E016A}" type="parTrans" cxnId="{ED8C32E6-3FDC-456B-AF1F-FA8A56148F24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3DFFBE04-0824-4A28-8E2F-B5CE8D1176EE}" type="sibTrans" cxnId="{ED8C32E6-3FDC-456B-AF1F-FA8A56148F24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7BFEC37D-AFB1-4449-812A-4A110F2DFEE4}">
      <dgm:prSet/>
      <dgm:spPr/>
      <dgm:t>
        <a:bodyPr/>
        <a:lstStyle/>
        <a:p>
          <a:r>
            <a:rPr lang="fr-FR"/>
            <a:t>12</a:t>
          </a:r>
          <a:endParaRPr lang="fr-FR" dirty="0"/>
        </a:p>
      </dgm:t>
    </dgm:pt>
    <dgm:pt modelId="{B1DAE18A-57F3-474D-BA20-A33C6181742D}" type="parTrans" cxnId="{97F2CD7A-6E4C-4E7F-8574-D43BA7AB7E7F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9654BEBE-2896-4BF1-82BD-DBBDCEDC6A2A}" type="sibTrans" cxnId="{97F2CD7A-6E4C-4E7F-8574-D43BA7AB7E7F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F3C1243A-4B46-4AC6-A5B0-462D9CC924E1}">
      <dgm:prSet/>
      <dgm:spPr/>
      <dgm:t>
        <a:bodyPr/>
        <a:lstStyle/>
        <a:p>
          <a:r>
            <a:rPr lang="fr-FR"/>
            <a:t>13</a:t>
          </a:r>
          <a:endParaRPr lang="fr-FR" dirty="0"/>
        </a:p>
      </dgm:t>
    </dgm:pt>
    <dgm:pt modelId="{1210E89A-8832-4811-8A9F-59C9E0723E2A}" type="parTrans" cxnId="{A04470B2-B48A-4039-9C79-24400DF5B7C9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E9553BBB-1A20-4353-A676-23609F469DB9}" type="sibTrans" cxnId="{A04470B2-B48A-4039-9C79-24400DF5B7C9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612FAF47-7403-4488-BECB-0F19088075D0}">
      <dgm:prSet/>
      <dgm:spPr/>
      <dgm:t>
        <a:bodyPr/>
        <a:lstStyle/>
        <a:p>
          <a:r>
            <a:rPr lang="fr-FR"/>
            <a:t>14</a:t>
          </a:r>
          <a:endParaRPr lang="fr-FR" dirty="0"/>
        </a:p>
      </dgm:t>
    </dgm:pt>
    <dgm:pt modelId="{1549B5A6-CCB5-4F40-B75F-7A2FC7751044}" type="parTrans" cxnId="{82FF8DAD-4B1E-4FEA-96B5-D5D93E4E5B08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95033049-D0C4-4855-BB58-A760AEAFC3A8}" type="sibTrans" cxnId="{82FF8DAD-4B1E-4FEA-96B5-D5D93E4E5B08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980624BC-2389-4FB4-B9A1-412C67626BEC}">
      <dgm:prSet/>
      <dgm:spPr/>
      <dgm:t>
        <a:bodyPr/>
        <a:lstStyle/>
        <a:p>
          <a:r>
            <a:rPr lang="fr-FR"/>
            <a:t>15</a:t>
          </a:r>
          <a:endParaRPr lang="fr-FR" dirty="0"/>
        </a:p>
      </dgm:t>
    </dgm:pt>
    <dgm:pt modelId="{E639ECBF-1D28-4C65-A2C8-11E1A2180A7A}" type="parTrans" cxnId="{92F57D6B-4BC7-47F2-AC99-9455869F7B92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C6AA110-2BE1-43D9-AD5B-6F14499C5A28}" type="sibTrans" cxnId="{92F57D6B-4BC7-47F2-AC99-9455869F7B92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21454819-D0EF-449F-B70B-BFEB976C8C17}">
      <dgm:prSet/>
      <dgm:spPr/>
      <dgm:t>
        <a:bodyPr/>
        <a:lstStyle/>
        <a:p>
          <a:r>
            <a:rPr lang="fr-FR"/>
            <a:t>16</a:t>
          </a:r>
          <a:endParaRPr lang="fr-FR" dirty="0"/>
        </a:p>
      </dgm:t>
    </dgm:pt>
    <dgm:pt modelId="{A557A367-9517-454A-8EA3-B5AAE19F629E}" type="parTrans" cxnId="{59AA83F9-2AB4-44FC-A0E5-3C860032230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3707124-8174-4E2B-8993-E492E76CD757}" type="sibTrans" cxnId="{59AA83F9-2AB4-44FC-A0E5-3C860032230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774AA8D3-14C6-41FE-8FBA-31CBC51578D8}">
      <dgm:prSet/>
      <dgm:spPr/>
      <dgm:t>
        <a:bodyPr/>
        <a:lstStyle/>
        <a:p>
          <a:r>
            <a:rPr lang="fr-FR"/>
            <a:t>17</a:t>
          </a:r>
          <a:endParaRPr lang="fr-FR" dirty="0"/>
        </a:p>
      </dgm:t>
    </dgm:pt>
    <dgm:pt modelId="{AAD4359C-7404-4807-9B90-6E85E3D57CF0}" type="parTrans" cxnId="{80FD67B8-8DE6-4B6C-91AE-961782932484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B4962383-5079-4523-A35B-A18C3A1FEBD9}" type="sibTrans" cxnId="{80FD67B8-8DE6-4B6C-91AE-961782932484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77A5C692-ECDA-4DFF-AEFF-211690C4F6D7}">
      <dgm:prSet/>
      <dgm:spPr/>
      <dgm:t>
        <a:bodyPr/>
        <a:lstStyle/>
        <a:p>
          <a:r>
            <a:rPr lang="fr-FR"/>
            <a:t>18</a:t>
          </a:r>
          <a:endParaRPr lang="fr-FR" dirty="0"/>
        </a:p>
      </dgm:t>
    </dgm:pt>
    <dgm:pt modelId="{9425AD54-78AC-4076-A353-FF5C8E577AA4}" type="parTrans" cxnId="{075B3388-E2A6-46EF-99A1-2CCECFFE7D6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74725883-A9CE-45B3-A8AF-A65AA62B1923}" type="sibTrans" cxnId="{075B3388-E2A6-46EF-99A1-2CCECFFE7D6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E072109A-C27E-4059-A3D6-E561BE05B7B7}">
      <dgm:prSet/>
      <dgm:spPr/>
      <dgm:t>
        <a:bodyPr/>
        <a:lstStyle/>
        <a:p>
          <a:r>
            <a:rPr lang="fr-FR"/>
            <a:t>19</a:t>
          </a:r>
          <a:endParaRPr lang="fr-FR" dirty="0"/>
        </a:p>
      </dgm:t>
    </dgm:pt>
    <dgm:pt modelId="{D0383DD9-77DC-4181-9C59-E4A2247C61A6}" type="parTrans" cxnId="{19D0DDA8-A110-4DED-908F-B614F13041F5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129F25C8-B4C3-443C-9A36-2FC602D72109}" type="sibTrans" cxnId="{19D0DDA8-A110-4DED-908F-B614F13041F5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86A78D56-A25F-4E03-8FF8-7405EA782CD6}">
      <dgm:prSet/>
      <dgm:spPr/>
      <dgm:t>
        <a:bodyPr/>
        <a:lstStyle/>
        <a:p>
          <a:r>
            <a:rPr lang="fr-FR"/>
            <a:t>20</a:t>
          </a:r>
          <a:endParaRPr lang="fr-FR" dirty="0"/>
        </a:p>
      </dgm:t>
    </dgm:pt>
    <dgm:pt modelId="{E6C4411E-76CA-4CD9-BB00-AB5457FD5545}" type="parTrans" cxnId="{BDABD779-510B-42C4-890C-62815811DCCF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A8F78A5B-8774-43A4-9F1F-3722D663F1CC}" type="sibTrans" cxnId="{BDABD779-510B-42C4-890C-62815811DCCF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DFD2C72B-4C36-489C-9BBE-FE22B45000A2}">
      <dgm:prSet/>
      <dgm:spPr/>
      <dgm:t>
        <a:bodyPr/>
        <a:lstStyle/>
        <a:p>
          <a:r>
            <a:rPr lang="fr-FR"/>
            <a:t>21</a:t>
          </a:r>
          <a:endParaRPr lang="fr-FR" dirty="0"/>
        </a:p>
      </dgm:t>
    </dgm:pt>
    <dgm:pt modelId="{BBD81B68-0744-4B29-8E9E-EEF250AFEC38}" type="parTrans" cxnId="{F67FFA94-A22C-4D4D-AD40-54EADA4CE37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762619B8-A794-4926-8D80-60EE4E0AED54}" type="sibTrans" cxnId="{F67FFA94-A22C-4D4D-AD40-54EADA4CE371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8181303D-1023-4C28-A076-3F1A6D253E9B}">
      <dgm:prSet/>
      <dgm:spPr/>
      <dgm:t>
        <a:bodyPr/>
        <a:lstStyle/>
        <a:p>
          <a:r>
            <a:rPr lang="fr-FR"/>
            <a:t>22</a:t>
          </a:r>
          <a:endParaRPr lang="fr-FR" dirty="0"/>
        </a:p>
      </dgm:t>
    </dgm:pt>
    <dgm:pt modelId="{81EE91E3-8C1E-46C6-BBFF-9F505D8419A0}" type="parTrans" cxnId="{232EEFBE-3E6C-4AF1-81EB-70937C2D13E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BB59217D-4C1D-4601-B8C8-A94CD93BE17C}" type="sibTrans" cxnId="{232EEFBE-3E6C-4AF1-81EB-70937C2D13E3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A22ED2A1-0854-4417-B77D-9A46B844A00C}">
      <dgm:prSet/>
      <dgm:spPr/>
      <dgm:t>
        <a:bodyPr/>
        <a:lstStyle/>
        <a:p>
          <a:r>
            <a:rPr lang="fr-FR"/>
            <a:t>23</a:t>
          </a:r>
          <a:endParaRPr lang="fr-FR" dirty="0"/>
        </a:p>
      </dgm:t>
    </dgm:pt>
    <dgm:pt modelId="{A0C0B565-2EBC-4D24-8026-7FDA232AF1BC}" type="parTrans" cxnId="{29271F3F-2B02-4924-A699-76F1F97E573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629E3B3B-1465-4557-A408-DDFE5B9B3096}" type="sibTrans" cxnId="{29271F3F-2B02-4924-A699-76F1F97E573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CF35C1A3-4783-411B-9AFC-B84712FBFD39}" type="pres">
      <dgm:prSet presAssocID="{24C2243A-1DF9-4DDF-BD73-3E69BD53F09E}" presName="Name0" presStyleCnt="0">
        <dgm:presLayoutVars>
          <dgm:dir/>
          <dgm:resizeHandles val="exact"/>
        </dgm:presLayoutVars>
      </dgm:prSet>
      <dgm:spPr/>
    </dgm:pt>
    <dgm:pt modelId="{949EDD31-7F18-4612-8729-D3D6021085E3}" type="pres">
      <dgm:prSet presAssocID="{3B9276BD-9BD0-44F0-A7D9-BA97F1CEA09F}" presName="parTxOnly" presStyleLbl="node1" presStyleIdx="0" presStyleCnt="23">
        <dgm:presLayoutVars>
          <dgm:bulletEnabled val="1"/>
        </dgm:presLayoutVars>
      </dgm:prSet>
      <dgm:spPr/>
    </dgm:pt>
    <dgm:pt modelId="{E033F751-E560-472A-B97D-B1803BC69902}" type="pres">
      <dgm:prSet presAssocID="{D49E03B2-9231-44D0-ABB5-58B7391D0719}" presName="parSpace" presStyleCnt="0"/>
      <dgm:spPr/>
    </dgm:pt>
    <dgm:pt modelId="{8AFBFFE8-05B3-4DAF-AE29-0CDB6F1FC9D2}" type="pres">
      <dgm:prSet presAssocID="{9A137284-1051-4F5E-9A52-9410904FA969}" presName="parTxOnly" presStyleLbl="node1" presStyleIdx="1" presStyleCnt="23">
        <dgm:presLayoutVars>
          <dgm:bulletEnabled val="1"/>
        </dgm:presLayoutVars>
      </dgm:prSet>
      <dgm:spPr/>
    </dgm:pt>
    <dgm:pt modelId="{28DB8202-11D3-4C3D-97A2-2DA295E963AD}" type="pres">
      <dgm:prSet presAssocID="{8B01240A-5490-48E3-A082-C02B36687628}" presName="parSpace" presStyleCnt="0"/>
      <dgm:spPr/>
    </dgm:pt>
    <dgm:pt modelId="{678774B9-C54C-4802-A94B-EA127E9C30CF}" type="pres">
      <dgm:prSet presAssocID="{E9C368F8-5FE8-481D-A995-6830F3B24BB3}" presName="parTxOnly" presStyleLbl="node1" presStyleIdx="2" presStyleCnt="23">
        <dgm:presLayoutVars>
          <dgm:bulletEnabled val="1"/>
        </dgm:presLayoutVars>
      </dgm:prSet>
      <dgm:spPr/>
    </dgm:pt>
    <dgm:pt modelId="{D543B8A7-349D-4EC7-B429-948E333B8190}" type="pres">
      <dgm:prSet presAssocID="{B754566C-B280-4ABA-AEEE-FF48B2DC08D0}" presName="parSpace" presStyleCnt="0"/>
      <dgm:spPr/>
    </dgm:pt>
    <dgm:pt modelId="{80ABC83F-B35B-4D7F-B61F-7369351D136E}" type="pres">
      <dgm:prSet presAssocID="{8AE3165E-64CB-40FA-818F-004AC3D44777}" presName="parTxOnly" presStyleLbl="node1" presStyleIdx="3" presStyleCnt="23">
        <dgm:presLayoutVars>
          <dgm:bulletEnabled val="1"/>
        </dgm:presLayoutVars>
      </dgm:prSet>
      <dgm:spPr/>
    </dgm:pt>
    <dgm:pt modelId="{C1D08058-DE4F-400E-BE8A-111ADE6E3F10}" type="pres">
      <dgm:prSet presAssocID="{A738BEA4-D255-48EF-B0BA-AA253909BF67}" presName="parSpace" presStyleCnt="0"/>
      <dgm:spPr/>
    </dgm:pt>
    <dgm:pt modelId="{3EF8D525-58CA-448D-ACFB-692B626B4E16}" type="pres">
      <dgm:prSet presAssocID="{F465074B-5F43-4BFE-AA0D-952B1F7A525F}" presName="parTxOnly" presStyleLbl="node1" presStyleIdx="4" presStyleCnt="23">
        <dgm:presLayoutVars>
          <dgm:bulletEnabled val="1"/>
        </dgm:presLayoutVars>
      </dgm:prSet>
      <dgm:spPr/>
    </dgm:pt>
    <dgm:pt modelId="{1BF53353-D118-4450-B36F-237B975A1F59}" type="pres">
      <dgm:prSet presAssocID="{6E687D16-1932-498C-AB99-58EDA5D2BF96}" presName="parSpace" presStyleCnt="0"/>
      <dgm:spPr/>
    </dgm:pt>
    <dgm:pt modelId="{1557AE7B-9EFC-4677-B6C7-D956BD17B43F}" type="pres">
      <dgm:prSet presAssocID="{CA31D419-77E8-4D37-8C78-CAC46D0C4D9A}" presName="parTxOnly" presStyleLbl="node1" presStyleIdx="5" presStyleCnt="23">
        <dgm:presLayoutVars>
          <dgm:bulletEnabled val="1"/>
        </dgm:presLayoutVars>
      </dgm:prSet>
      <dgm:spPr/>
    </dgm:pt>
    <dgm:pt modelId="{F3FE66B7-FF6F-4708-A323-1DB3251C7E1E}" type="pres">
      <dgm:prSet presAssocID="{5259DA69-669C-4842-B0ED-69DFCF96E8CF}" presName="parSpace" presStyleCnt="0"/>
      <dgm:spPr/>
    </dgm:pt>
    <dgm:pt modelId="{72A69198-DDE1-40C9-BE59-0531D1A4FD39}" type="pres">
      <dgm:prSet presAssocID="{A8D3F516-C591-453A-A709-FD138947DFC9}" presName="parTxOnly" presStyleLbl="node1" presStyleIdx="6" presStyleCnt="23">
        <dgm:presLayoutVars>
          <dgm:bulletEnabled val="1"/>
        </dgm:presLayoutVars>
      </dgm:prSet>
      <dgm:spPr/>
    </dgm:pt>
    <dgm:pt modelId="{CC507E29-1B7C-405B-BDE9-629D600D4527}" type="pres">
      <dgm:prSet presAssocID="{533CB2A7-4A8B-4FD3-BCF3-1EEF91F2A07E}" presName="parSpace" presStyleCnt="0"/>
      <dgm:spPr/>
    </dgm:pt>
    <dgm:pt modelId="{2F513D1D-ADFF-4844-A240-9E837E03E7EC}" type="pres">
      <dgm:prSet presAssocID="{3F0CF09C-B7F4-4620-A0EB-F1534C59B408}" presName="parTxOnly" presStyleLbl="node1" presStyleIdx="7" presStyleCnt="23">
        <dgm:presLayoutVars>
          <dgm:bulletEnabled val="1"/>
        </dgm:presLayoutVars>
      </dgm:prSet>
      <dgm:spPr/>
    </dgm:pt>
    <dgm:pt modelId="{A65AC03E-695B-4237-BF1A-E2E298C32EEE}" type="pres">
      <dgm:prSet presAssocID="{5713C252-2BC6-4104-9626-5A1263E75973}" presName="parSpace" presStyleCnt="0"/>
      <dgm:spPr/>
    </dgm:pt>
    <dgm:pt modelId="{BEFEF79C-C9B3-4DE3-B37A-CB4979AA035A}" type="pres">
      <dgm:prSet presAssocID="{370F1E05-4D99-4A2C-BA71-6F897A145F1F}" presName="parTxOnly" presStyleLbl="node1" presStyleIdx="8" presStyleCnt="23">
        <dgm:presLayoutVars>
          <dgm:bulletEnabled val="1"/>
        </dgm:presLayoutVars>
      </dgm:prSet>
      <dgm:spPr/>
    </dgm:pt>
    <dgm:pt modelId="{FAAACF72-AFC7-4EF8-8CA2-26C040A4C1D2}" type="pres">
      <dgm:prSet presAssocID="{DF056A80-BA2C-4A94-A550-0991821DEAB0}" presName="parSpace" presStyleCnt="0"/>
      <dgm:spPr/>
    </dgm:pt>
    <dgm:pt modelId="{DFD75F90-B9D3-4EC3-89BD-7D3515D32A2C}" type="pres">
      <dgm:prSet presAssocID="{5C969E9D-F93C-4E73-BAA5-ED9C0CFD1B0A}" presName="parTxOnly" presStyleLbl="node1" presStyleIdx="9" presStyleCnt="23">
        <dgm:presLayoutVars>
          <dgm:bulletEnabled val="1"/>
        </dgm:presLayoutVars>
      </dgm:prSet>
      <dgm:spPr/>
    </dgm:pt>
    <dgm:pt modelId="{917BCCCB-54BB-4F41-8069-7E53D7C953EE}" type="pres">
      <dgm:prSet presAssocID="{5085990F-EFC6-4867-B950-74373FC7DC9B}" presName="parSpace" presStyleCnt="0"/>
      <dgm:spPr/>
    </dgm:pt>
    <dgm:pt modelId="{A88013A7-1818-48AB-B0B3-8A31037BA651}" type="pres">
      <dgm:prSet presAssocID="{4353E570-F7BA-4B1D-A12D-FA39F4391CD1}" presName="parTxOnly" presStyleLbl="node1" presStyleIdx="10" presStyleCnt="23">
        <dgm:presLayoutVars>
          <dgm:bulletEnabled val="1"/>
        </dgm:presLayoutVars>
      </dgm:prSet>
      <dgm:spPr/>
    </dgm:pt>
    <dgm:pt modelId="{30DF18EA-65F0-46CD-85B1-365A4181EB00}" type="pres">
      <dgm:prSet presAssocID="{3DFFBE04-0824-4A28-8E2F-B5CE8D1176EE}" presName="parSpace" presStyleCnt="0"/>
      <dgm:spPr/>
    </dgm:pt>
    <dgm:pt modelId="{4A8F5E7E-8AB1-404B-902A-219E13653D73}" type="pres">
      <dgm:prSet presAssocID="{7BFEC37D-AFB1-4449-812A-4A110F2DFEE4}" presName="parTxOnly" presStyleLbl="node1" presStyleIdx="11" presStyleCnt="23">
        <dgm:presLayoutVars>
          <dgm:bulletEnabled val="1"/>
        </dgm:presLayoutVars>
      </dgm:prSet>
      <dgm:spPr/>
    </dgm:pt>
    <dgm:pt modelId="{5BEC60E8-BB9B-4F70-AB6B-B7E74A8F513D}" type="pres">
      <dgm:prSet presAssocID="{9654BEBE-2896-4BF1-82BD-DBBDCEDC6A2A}" presName="parSpace" presStyleCnt="0"/>
      <dgm:spPr/>
    </dgm:pt>
    <dgm:pt modelId="{3FC2B636-FA5C-414A-86CB-A2191D1D1867}" type="pres">
      <dgm:prSet presAssocID="{F3C1243A-4B46-4AC6-A5B0-462D9CC924E1}" presName="parTxOnly" presStyleLbl="node1" presStyleIdx="12" presStyleCnt="23">
        <dgm:presLayoutVars>
          <dgm:bulletEnabled val="1"/>
        </dgm:presLayoutVars>
      </dgm:prSet>
      <dgm:spPr/>
    </dgm:pt>
    <dgm:pt modelId="{9FD2D06E-AB27-4312-A5C3-BB0A0C713AA9}" type="pres">
      <dgm:prSet presAssocID="{E9553BBB-1A20-4353-A676-23609F469DB9}" presName="parSpace" presStyleCnt="0"/>
      <dgm:spPr/>
    </dgm:pt>
    <dgm:pt modelId="{8689C111-756C-4EDA-B776-1A623873C35F}" type="pres">
      <dgm:prSet presAssocID="{612FAF47-7403-4488-BECB-0F19088075D0}" presName="parTxOnly" presStyleLbl="node1" presStyleIdx="13" presStyleCnt="23">
        <dgm:presLayoutVars>
          <dgm:bulletEnabled val="1"/>
        </dgm:presLayoutVars>
      </dgm:prSet>
      <dgm:spPr/>
    </dgm:pt>
    <dgm:pt modelId="{7D57D7F6-F5D0-4362-8163-7BC3AFFEDFFF}" type="pres">
      <dgm:prSet presAssocID="{95033049-D0C4-4855-BB58-A760AEAFC3A8}" presName="parSpace" presStyleCnt="0"/>
      <dgm:spPr/>
    </dgm:pt>
    <dgm:pt modelId="{F25668BF-DC60-46D6-946E-0665E4AC09F8}" type="pres">
      <dgm:prSet presAssocID="{980624BC-2389-4FB4-B9A1-412C67626BEC}" presName="parTxOnly" presStyleLbl="node1" presStyleIdx="14" presStyleCnt="23">
        <dgm:presLayoutVars>
          <dgm:bulletEnabled val="1"/>
        </dgm:presLayoutVars>
      </dgm:prSet>
      <dgm:spPr/>
    </dgm:pt>
    <dgm:pt modelId="{63648ED7-8380-4581-8079-63D8F4CED5A3}" type="pres">
      <dgm:prSet presAssocID="{5C6AA110-2BE1-43D9-AD5B-6F14499C5A28}" presName="parSpace" presStyleCnt="0"/>
      <dgm:spPr/>
    </dgm:pt>
    <dgm:pt modelId="{80553ADB-A106-4294-AA99-0DF3E0657F02}" type="pres">
      <dgm:prSet presAssocID="{21454819-D0EF-449F-B70B-BFEB976C8C17}" presName="parTxOnly" presStyleLbl="node1" presStyleIdx="15" presStyleCnt="23">
        <dgm:presLayoutVars>
          <dgm:bulletEnabled val="1"/>
        </dgm:presLayoutVars>
      </dgm:prSet>
      <dgm:spPr/>
    </dgm:pt>
    <dgm:pt modelId="{E4B9DFF8-3B9D-47F1-A835-64AE5D7E27B0}" type="pres">
      <dgm:prSet presAssocID="{53707124-8174-4E2B-8993-E492E76CD757}" presName="parSpace" presStyleCnt="0"/>
      <dgm:spPr/>
    </dgm:pt>
    <dgm:pt modelId="{DBC047C9-02D5-437F-B4E6-2D9AD18E57E5}" type="pres">
      <dgm:prSet presAssocID="{774AA8D3-14C6-41FE-8FBA-31CBC51578D8}" presName="parTxOnly" presStyleLbl="node1" presStyleIdx="16" presStyleCnt="23">
        <dgm:presLayoutVars>
          <dgm:bulletEnabled val="1"/>
        </dgm:presLayoutVars>
      </dgm:prSet>
      <dgm:spPr/>
    </dgm:pt>
    <dgm:pt modelId="{DDAF4CA9-FC81-4BB0-8D3E-AEFBE743928B}" type="pres">
      <dgm:prSet presAssocID="{B4962383-5079-4523-A35B-A18C3A1FEBD9}" presName="parSpace" presStyleCnt="0"/>
      <dgm:spPr/>
    </dgm:pt>
    <dgm:pt modelId="{9DC121B7-AC35-452F-A67E-702A47299865}" type="pres">
      <dgm:prSet presAssocID="{77A5C692-ECDA-4DFF-AEFF-211690C4F6D7}" presName="parTxOnly" presStyleLbl="node1" presStyleIdx="17" presStyleCnt="23">
        <dgm:presLayoutVars>
          <dgm:bulletEnabled val="1"/>
        </dgm:presLayoutVars>
      </dgm:prSet>
      <dgm:spPr/>
    </dgm:pt>
    <dgm:pt modelId="{43F78120-24A4-48D5-9B3A-17B02C74A517}" type="pres">
      <dgm:prSet presAssocID="{74725883-A9CE-45B3-A8AF-A65AA62B1923}" presName="parSpace" presStyleCnt="0"/>
      <dgm:spPr/>
    </dgm:pt>
    <dgm:pt modelId="{332ED1FC-29C7-40BA-9C30-5A0A3879079F}" type="pres">
      <dgm:prSet presAssocID="{E072109A-C27E-4059-A3D6-E561BE05B7B7}" presName="parTxOnly" presStyleLbl="node1" presStyleIdx="18" presStyleCnt="23">
        <dgm:presLayoutVars>
          <dgm:bulletEnabled val="1"/>
        </dgm:presLayoutVars>
      </dgm:prSet>
      <dgm:spPr/>
    </dgm:pt>
    <dgm:pt modelId="{8D24B9FF-7479-4039-A91B-C70DCD024486}" type="pres">
      <dgm:prSet presAssocID="{129F25C8-B4C3-443C-9A36-2FC602D72109}" presName="parSpace" presStyleCnt="0"/>
      <dgm:spPr/>
    </dgm:pt>
    <dgm:pt modelId="{859092D3-F010-4779-A2E8-D6189F4B5320}" type="pres">
      <dgm:prSet presAssocID="{86A78D56-A25F-4E03-8FF8-7405EA782CD6}" presName="parTxOnly" presStyleLbl="node1" presStyleIdx="19" presStyleCnt="23">
        <dgm:presLayoutVars>
          <dgm:bulletEnabled val="1"/>
        </dgm:presLayoutVars>
      </dgm:prSet>
      <dgm:spPr/>
    </dgm:pt>
    <dgm:pt modelId="{0BAF5675-638E-472F-97B6-63772F417061}" type="pres">
      <dgm:prSet presAssocID="{A8F78A5B-8774-43A4-9F1F-3722D663F1CC}" presName="parSpace" presStyleCnt="0"/>
      <dgm:spPr/>
    </dgm:pt>
    <dgm:pt modelId="{BECFDE39-3003-4657-A7AA-DA66119068C8}" type="pres">
      <dgm:prSet presAssocID="{DFD2C72B-4C36-489C-9BBE-FE22B45000A2}" presName="parTxOnly" presStyleLbl="node1" presStyleIdx="20" presStyleCnt="23">
        <dgm:presLayoutVars>
          <dgm:bulletEnabled val="1"/>
        </dgm:presLayoutVars>
      </dgm:prSet>
      <dgm:spPr/>
    </dgm:pt>
    <dgm:pt modelId="{0D85817B-3443-4421-B22F-6C4609FFFE46}" type="pres">
      <dgm:prSet presAssocID="{762619B8-A794-4926-8D80-60EE4E0AED54}" presName="parSpace" presStyleCnt="0"/>
      <dgm:spPr/>
    </dgm:pt>
    <dgm:pt modelId="{2EEA992C-5665-4FC0-B983-0A057AB68316}" type="pres">
      <dgm:prSet presAssocID="{8181303D-1023-4C28-A076-3F1A6D253E9B}" presName="parTxOnly" presStyleLbl="node1" presStyleIdx="21" presStyleCnt="23">
        <dgm:presLayoutVars>
          <dgm:bulletEnabled val="1"/>
        </dgm:presLayoutVars>
      </dgm:prSet>
      <dgm:spPr/>
    </dgm:pt>
    <dgm:pt modelId="{1A37756C-11C6-4D6B-9E84-FAAEFD662724}" type="pres">
      <dgm:prSet presAssocID="{BB59217D-4C1D-4601-B8C8-A94CD93BE17C}" presName="parSpace" presStyleCnt="0"/>
      <dgm:spPr/>
    </dgm:pt>
    <dgm:pt modelId="{F14F3DED-BCE3-4638-A198-13985C99BC64}" type="pres">
      <dgm:prSet presAssocID="{A22ED2A1-0854-4417-B77D-9A46B844A00C}" presName="parTxOnly" presStyleLbl="node1" presStyleIdx="22" presStyleCnt="23">
        <dgm:presLayoutVars>
          <dgm:bulletEnabled val="1"/>
        </dgm:presLayoutVars>
      </dgm:prSet>
      <dgm:spPr/>
    </dgm:pt>
  </dgm:ptLst>
  <dgm:cxnLst>
    <dgm:cxn modelId="{2753F109-B27A-4CDE-84D1-54440DA51CAE}" srcId="{24C2243A-1DF9-4DDF-BD73-3E69BD53F09E}" destId="{A8D3F516-C591-453A-A709-FD138947DFC9}" srcOrd="6" destOrd="0" parTransId="{C107739F-0287-40B8-BD5C-FAD090337BF9}" sibTransId="{533CB2A7-4A8B-4FD3-BCF3-1EEF91F2A07E}"/>
    <dgm:cxn modelId="{9CBFEF0C-8E62-44CC-9A90-DD325CFCDB66}" type="presOf" srcId="{77A5C692-ECDA-4DFF-AEFF-211690C4F6D7}" destId="{9DC121B7-AC35-452F-A67E-702A47299865}" srcOrd="0" destOrd="0" presId="urn:microsoft.com/office/officeart/2005/8/layout/hChevron3"/>
    <dgm:cxn modelId="{F3F28723-9718-43A2-8FD5-D6FF44523DE1}" type="presOf" srcId="{774AA8D3-14C6-41FE-8FBA-31CBC51578D8}" destId="{DBC047C9-02D5-437F-B4E6-2D9AD18E57E5}" srcOrd="0" destOrd="0" presId="urn:microsoft.com/office/officeart/2005/8/layout/hChevron3"/>
    <dgm:cxn modelId="{338BA823-A4E7-426C-B0CF-F9D8302DF18F}" type="presOf" srcId="{3F0CF09C-B7F4-4620-A0EB-F1534C59B408}" destId="{2F513D1D-ADFF-4844-A240-9E837E03E7EC}" srcOrd="0" destOrd="0" presId="urn:microsoft.com/office/officeart/2005/8/layout/hChevron3"/>
    <dgm:cxn modelId="{AA1F9625-A36E-4460-8E0D-B8CA7B169BEE}" srcId="{24C2243A-1DF9-4DDF-BD73-3E69BD53F09E}" destId="{9A137284-1051-4F5E-9A52-9410904FA969}" srcOrd="1" destOrd="0" parTransId="{318175B3-7F06-470F-9D46-E679406582BF}" sibTransId="{8B01240A-5490-48E3-A082-C02B36687628}"/>
    <dgm:cxn modelId="{EEEDC931-D900-43E4-9F9B-18B7463F0A8B}" type="presOf" srcId="{3B9276BD-9BD0-44F0-A7D9-BA97F1CEA09F}" destId="{949EDD31-7F18-4612-8729-D3D6021085E3}" srcOrd="0" destOrd="0" presId="urn:microsoft.com/office/officeart/2005/8/layout/hChevron3"/>
    <dgm:cxn modelId="{8CFB623C-0950-4A0C-B0E0-FB51D6D84741}" type="presOf" srcId="{E9C368F8-5FE8-481D-A995-6830F3B24BB3}" destId="{678774B9-C54C-4802-A94B-EA127E9C30CF}" srcOrd="0" destOrd="0" presId="urn:microsoft.com/office/officeart/2005/8/layout/hChevron3"/>
    <dgm:cxn modelId="{29271F3F-2B02-4924-A699-76F1F97E573D}" srcId="{24C2243A-1DF9-4DDF-BD73-3E69BD53F09E}" destId="{A22ED2A1-0854-4417-B77D-9A46B844A00C}" srcOrd="22" destOrd="0" parTransId="{A0C0B565-2EBC-4D24-8026-7FDA232AF1BC}" sibTransId="{629E3B3B-1465-4557-A408-DDFE5B9B3096}"/>
    <dgm:cxn modelId="{8001C03F-3026-4BFA-8951-3C4E5DF993FD}" type="presOf" srcId="{8AE3165E-64CB-40FA-818F-004AC3D44777}" destId="{80ABC83F-B35B-4D7F-B61F-7369351D136E}" srcOrd="0" destOrd="0" presId="urn:microsoft.com/office/officeart/2005/8/layout/hChevron3"/>
    <dgm:cxn modelId="{3FEA905B-8ADE-4656-B9CF-0B91A91B30EF}" type="presOf" srcId="{CA31D419-77E8-4D37-8C78-CAC46D0C4D9A}" destId="{1557AE7B-9EFC-4677-B6C7-D956BD17B43F}" srcOrd="0" destOrd="0" presId="urn:microsoft.com/office/officeart/2005/8/layout/hChevron3"/>
    <dgm:cxn modelId="{AB55B25F-FF82-4D9C-B9F5-43ADF7651584}" type="presOf" srcId="{5C969E9D-F93C-4E73-BAA5-ED9C0CFD1B0A}" destId="{DFD75F90-B9D3-4EC3-89BD-7D3515D32A2C}" srcOrd="0" destOrd="0" presId="urn:microsoft.com/office/officeart/2005/8/layout/hChevron3"/>
    <dgm:cxn modelId="{5208EB5F-184B-426B-843B-0D62C2971C26}" type="presOf" srcId="{7BFEC37D-AFB1-4449-812A-4A110F2DFEE4}" destId="{4A8F5E7E-8AB1-404B-902A-219E13653D73}" srcOrd="0" destOrd="0" presId="urn:microsoft.com/office/officeart/2005/8/layout/hChevron3"/>
    <dgm:cxn modelId="{0A0B3F61-BB86-4B48-A8CB-B8B1E935C62D}" srcId="{24C2243A-1DF9-4DDF-BD73-3E69BD53F09E}" destId="{8AE3165E-64CB-40FA-818F-004AC3D44777}" srcOrd="3" destOrd="0" parTransId="{4D4E6383-F4DD-4AF7-954F-B47261965F5A}" sibTransId="{A738BEA4-D255-48EF-B0BA-AA253909BF67}"/>
    <dgm:cxn modelId="{79B45F61-D6AE-4DAF-909B-704F613F2001}" srcId="{24C2243A-1DF9-4DDF-BD73-3E69BD53F09E}" destId="{5C969E9D-F93C-4E73-BAA5-ED9C0CFD1B0A}" srcOrd="9" destOrd="0" parTransId="{218FBFCD-CCFE-4626-B922-86E0D7B2F339}" sibTransId="{5085990F-EFC6-4867-B950-74373FC7DC9B}"/>
    <dgm:cxn modelId="{BAFF3F47-5AC1-4D1F-897D-08A55EB5F249}" type="presOf" srcId="{F465074B-5F43-4BFE-AA0D-952B1F7A525F}" destId="{3EF8D525-58CA-448D-ACFB-692B626B4E16}" srcOrd="0" destOrd="0" presId="urn:microsoft.com/office/officeart/2005/8/layout/hChevron3"/>
    <dgm:cxn modelId="{F15DBB68-0696-48CF-AF64-A62EC1230998}" type="presOf" srcId="{DFD2C72B-4C36-489C-9BBE-FE22B45000A2}" destId="{BECFDE39-3003-4657-A7AA-DA66119068C8}" srcOrd="0" destOrd="0" presId="urn:microsoft.com/office/officeart/2005/8/layout/hChevron3"/>
    <dgm:cxn modelId="{92F57D6B-4BC7-47F2-AC99-9455869F7B92}" srcId="{24C2243A-1DF9-4DDF-BD73-3E69BD53F09E}" destId="{980624BC-2389-4FB4-B9A1-412C67626BEC}" srcOrd="14" destOrd="0" parTransId="{E639ECBF-1D28-4C65-A2C8-11E1A2180A7A}" sibTransId="{5C6AA110-2BE1-43D9-AD5B-6F14499C5A28}"/>
    <dgm:cxn modelId="{642E854E-3CE3-435B-9721-78C7BC29AADB}" type="presOf" srcId="{A8D3F516-C591-453A-A709-FD138947DFC9}" destId="{72A69198-DDE1-40C9-BE59-0531D1A4FD39}" srcOrd="0" destOrd="0" presId="urn:microsoft.com/office/officeart/2005/8/layout/hChevron3"/>
    <dgm:cxn modelId="{2278D453-4AB0-43EC-8363-38768B3A2092}" type="presOf" srcId="{8181303D-1023-4C28-A076-3F1A6D253E9B}" destId="{2EEA992C-5665-4FC0-B983-0A057AB68316}" srcOrd="0" destOrd="0" presId="urn:microsoft.com/office/officeart/2005/8/layout/hChevron3"/>
    <dgm:cxn modelId="{7F738954-A0D3-4F39-90E2-1B1315CD568A}" type="presOf" srcId="{F3C1243A-4B46-4AC6-A5B0-462D9CC924E1}" destId="{3FC2B636-FA5C-414A-86CB-A2191D1D1867}" srcOrd="0" destOrd="0" presId="urn:microsoft.com/office/officeart/2005/8/layout/hChevron3"/>
    <dgm:cxn modelId="{BDABD779-510B-42C4-890C-62815811DCCF}" srcId="{24C2243A-1DF9-4DDF-BD73-3E69BD53F09E}" destId="{86A78D56-A25F-4E03-8FF8-7405EA782CD6}" srcOrd="19" destOrd="0" parTransId="{E6C4411E-76CA-4CD9-BB00-AB5457FD5545}" sibTransId="{A8F78A5B-8774-43A4-9F1F-3722D663F1CC}"/>
    <dgm:cxn modelId="{97F2CD7A-6E4C-4E7F-8574-D43BA7AB7E7F}" srcId="{24C2243A-1DF9-4DDF-BD73-3E69BD53F09E}" destId="{7BFEC37D-AFB1-4449-812A-4A110F2DFEE4}" srcOrd="11" destOrd="0" parTransId="{B1DAE18A-57F3-474D-BA20-A33C6181742D}" sibTransId="{9654BEBE-2896-4BF1-82BD-DBBDCEDC6A2A}"/>
    <dgm:cxn modelId="{075B3388-E2A6-46EF-99A1-2CCECFFE7D63}" srcId="{24C2243A-1DF9-4DDF-BD73-3E69BD53F09E}" destId="{77A5C692-ECDA-4DFF-AEFF-211690C4F6D7}" srcOrd="17" destOrd="0" parTransId="{9425AD54-78AC-4076-A353-FF5C8E577AA4}" sibTransId="{74725883-A9CE-45B3-A8AF-A65AA62B1923}"/>
    <dgm:cxn modelId="{48D6548B-523F-4E31-8BF4-6C345C29C27E}" srcId="{24C2243A-1DF9-4DDF-BD73-3E69BD53F09E}" destId="{E9C368F8-5FE8-481D-A995-6830F3B24BB3}" srcOrd="2" destOrd="0" parTransId="{D3B0FFFB-3E11-4B3B-B843-AD71027D3FA6}" sibTransId="{B754566C-B280-4ABA-AEEE-FF48B2DC08D0}"/>
    <dgm:cxn modelId="{CFB78090-D41D-4551-8B42-F35CABDB984B}" srcId="{24C2243A-1DF9-4DDF-BD73-3E69BD53F09E}" destId="{3B9276BD-9BD0-44F0-A7D9-BA97F1CEA09F}" srcOrd="0" destOrd="0" parTransId="{76C6BB8C-ADD6-4308-9824-96FE47F536BB}" sibTransId="{D49E03B2-9231-44D0-ABB5-58B7391D0719}"/>
    <dgm:cxn modelId="{F67FFA94-A22C-4D4D-AD40-54EADA4CE371}" srcId="{24C2243A-1DF9-4DDF-BD73-3E69BD53F09E}" destId="{DFD2C72B-4C36-489C-9BBE-FE22B45000A2}" srcOrd="20" destOrd="0" parTransId="{BBD81B68-0744-4B29-8E9E-EEF250AFEC38}" sibTransId="{762619B8-A794-4926-8D80-60EE4E0AED54}"/>
    <dgm:cxn modelId="{D751D496-8E7A-4936-BE32-B0C22004DCF4}" type="presOf" srcId="{980624BC-2389-4FB4-B9A1-412C67626BEC}" destId="{F25668BF-DC60-46D6-946E-0665E4AC09F8}" srcOrd="0" destOrd="0" presId="urn:microsoft.com/office/officeart/2005/8/layout/hChevron3"/>
    <dgm:cxn modelId="{1C6B359A-7B97-488E-9785-00B7F600B606}" srcId="{24C2243A-1DF9-4DDF-BD73-3E69BD53F09E}" destId="{370F1E05-4D99-4A2C-BA71-6F897A145F1F}" srcOrd="8" destOrd="0" parTransId="{2742A7B2-930E-433C-810E-4044F86F0EE7}" sibTransId="{DF056A80-BA2C-4A94-A550-0991821DEAB0}"/>
    <dgm:cxn modelId="{19D0DDA8-A110-4DED-908F-B614F13041F5}" srcId="{24C2243A-1DF9-4DDF-BD73-3E69BD53F09E}" destId="{E072109A-C27E-4059-A3D6-E561BE05B7B7}" srcOrd="18" destOrd="0" parTransId="{D0383DD9-77DC-4181-9C59-E4A2247C61A6}" sibTransId="{129F25C8-B4C3-443C-9A36-2FC602D72109}"/>
    <dgm:cxn modelId="{1B39CCAC-7137-4D1C-ABEF-65300D8EBEBC}" srcId="{24C2243A-1DF9-4DDF-BD73-3E69BD53F09E}" destId="{3F0CF09C-B7F4-4620-A0EB-F1534C59B408}" srcOrd="7" destOrd="0" parTransId="{81753F91-2EC7-4F0B-81E4-002CACB85668}" sibTransId="{5713C252-2BC6-4104-9626-5A1263E75973}"/>
    <dgm:cxn modelId="{82FF8DAD-4B1E-4FEA-96B5-D5D93E4E5B08}" srcId="{24C2243A-1DF9-4DDF-BD73-3E69BD53F09E}" destId="{612FAF47-7403-4488-BECB-0F19088075D0}" srcOrd="13" destOrd="0" parTransId="{1549B5A6-CCB5-4F40-B75F-7A2FC7751044}" sibTransId="{95033049-D0C4-4855-BB58-A760AEAFC3A8}"/>
    <dgm:cxn modelId="{A04470B2-B48A-4039-9C79-24400DF5B7C9}" srcId="{24C2243A-1DF9-4DDF-BD73-3E69BD53F09E}" destId="{F3C1243A-4B46-4AC6-A5B0-462D9CC924E1}" srcOrd="12" destOrd="0" parTransId="{1210E89A-8832-4811-8A9F-59C9E0723E2A}" sibTransId="{E9553BBB-1A20-4353-A676-23609F469DB9}"/>
    <dgm:cxn modelId="{80FD67B8-8DE6-4B6C-91AE-961782932484}" srcId="{24C2243A-1DF9-4DDF-BD73-3E69BD53F09E}" destId="{774AA8D3-14C6-41FE-8FBA-31CBC51578D8}" srcOrd="16" destOrd="0" parTransId="{AAD4359C-7404-4807-9B90-6E85E3D57CF0}" sibTransId="{B4962383-5079-4523-A35B-A18C3A1FEBD9}"/>
    <dgm:cxn modelId="{232EEFBE-3E6C-4AF1-81EB-70937C2D13E3}" srcId="{24C2243A-1DF9-4DDF-BD73-3E69BD53F09E}" destId="{8181303D-1023-4C28-A076-3F1A6D253E9B}" srcOrd="21" destOrd="0" parTransId="{81EE91E3-8C1E-46C6-BBFF-9F505D8419A0}" sibTransId="{BB59217D-4C1D-4601-B8C8-A94CD93BE17C}"/>
    <dgm:cxn modelId="{838B14CE-FC38-4C65-8448-C9C0D43D3A61}" type="presOf" srcId="{A22ED2A1-0854-4417-B77D-9A46B844A00C}" destId="{F14F3DED-BCE3-4638-A198-13985C99BC64}" srcOrd="0" destOrd="0" presId="urn:microsoft.com/office/officeart/2005/8/layout/hChevron3"/>
    <dgm:cxn modelId="{5C45BFD2-6304-4BC6-BB4A-9153582DBA89}" type="presOf" srcId="{21454819-D0EF-449F-B70B-BFEB976C8C17}" destId="{80553ADB-A106-4294-AA99-0DF3E0657F02}" srcOrd="0" destOrd="0" presId="urn:microsoft.com/office/officeart/2005/8/layout/hChevron3"/>
    <dgm:cxn modelId="{9AB501D6-4196-457D-A657-50C7388A6D89}" type="presOf" srcId="{24C2243A-1DF9-4DDF-BD73-3E69BD53F09E}" destId="{CF35C1A3-4783-411B-9AFC-B84712FBFD39}" srcOrd="0" destOrd="0" presId="urn:microsoft.com/office/officeart/2005/8/layout/hChevron3"/>
    <dgm:cxn modelId="{D841C8DA-D987-4A0B-B2D3-07F9B081B455}" type="presOf" srcId="{9A137284-1051-4F5E-9A52-9410904FA969}" destId="{8AFBFFE8-05B3-4DAF-AE29-0CDB6F1FC9D2}" srcOrd="0" destOrd="0" presId="urn:microsoft.com/office/officeart/2005/8/layout/hChevron3"/>
    <dgm:cxn modelId="{C02052DC-7807-4513-95F6-28433B99E37F}" type="presOf" srcId="{612FAF47-7403-4488-BECB-0F19088075D0}" destId="{8689C111-756C-4EDA-B776-1A623873C35F}" srcOrd="0" destOrd="0" presId="urn:microsoft.com/office/officeart/2005/8/layout/hChevron3"/>
    <dgm:cxn modelId="{57AC18E0-610F-4349-B8C4-0C032804F949}" type="presOf" srcId="{370F1E05-4D99-4A2C-BA71-6F897A145F1F}" destId="{BEFEF79C-C9B3-4DE3-B37A-CB4979AA035A}" srcOrd="0" destOrd="0" presId="urn:microsoft.com/office/officeart/2005/8/layout/hChevron3"/>
    <dgm:cxn modelId="{402DB7E0-4974-47BE-B578-AF6B9D3C9846}" type="presOf" srcId="{86A78D56-A25F-4E03-8FF8-7405EA782CD6}" destId="{859092D3-F010-4779-A2E8-D6189F4B5320}" srcOrd="0" destOrd="0" presId="urn:microsoft.com/office/officeart/2005/8/layout/hChevron3"/>
    <dgm:cxn modelId="{A5CD96E4-E35B-4AAC-A3AB-3ADCD455029A}" srcId="{24C2243A-1DF9-4DDF-BD73-3E69BD53F09E}" destId="{CA31D419-77E8-4D37-8C78-CAC46D0C4D9A}" srcOrd="5" destOrd="0" parTransId="{5FEDB64D-6276-4190-BC65-75EDF83C8A3B}" sibTransId="{5259DA69-669C-4842-B0ED-69DFCF96E8CF}"/>
    <dgm:cxn modelId="{ED8C32E6-3FDC-456B-AF1F-FA8A56148F24}" srcId="{24C2243A-1DF9-4DDF-BD73-3E69BD53F09E}" destId="{4353E570-F7BA-4B1D-A12D-FA39F4391CD1}" srcOrd="10" destOrd="0" parTransId="{6CC61E83-16C4-4074-B485-B40AC58E016A}" sibTransId="{3DFFBE04-0824-4A28-8E2F-B5CE8D1176EE}"/>
    <dgm:cxn modelId="{AA2CB3E7-311F-4BAD-956E-BF56F96B74F2}" type="presOf" srcId="{4353E570-F7BA-4B1D-A12D-FA39F4391CD1}" destId="{A88013A7-1818-48AB-B0B3-8A31037BA651}" srcOrd="0" destOrd="0" presId="urn:microsoft.com/office/officeart/2005/8/layout/hChevron3"/>
    <dgm:cxn modelId="{4039F6F1-43EB-48F4-80D3-68B9844FC929}" type="presOf" srcId="{E072109A-C27E-4059-A3D6-E561BE05B7B7}" destId="{332ED1FC-29C7-40BA-9C30-5A0A3879079F}" srcOrd="0" destOrd="0" presId="urn:microsoft.com/office/officeart/2005/8/layout/hChevron3"/>
    <dgm:cxn modelId="{59AA83F9-2AB4-44FC-A0E5-3C8600322303}" srcId="{24C2243A-1DF9-4DDF-BD73-3E69BD53F09E}" destId="{21454819-D0EF-449F-B70B-BFEB976C8C17}" srcOrd="15" destOrd="0" parTransId="{A557A367-9517-454A-8EA3-B5AAE19F629E}" sibTransId="{53707124-8174-4E2B-8993-E492E76CD757}"/>
    <dgm:cxn modelId="{54CE8CFF-CD4E-4FAF-8018-A16287F634B1}" srcId="{24C2243A-1DF9-4DDF-BD73-3E69BD53F09E}" destId="{F465074B-5F43-4BFE-AA0D-952B1F7A525F}" srcOrd="4" destOrd="0" parTransId="{9BBC5808-25FD-4195-9CE6-79862B3A8386}" sibTransId="{6E687D16-1932-498C-AB99-58EDA5D2BF96}"/>
    <dgm:cxn modelId="{C3992A2C-320B-471E-982E-1EB57C4C6574}" type="presParOf" srcId="{CF35C1A3-4783-411B-9AFC-B84712FBFD39}" destId="{949EDD31-7F18-4612-8729-D3D6021085E3}" srcOrd="0" destOrd="0" presId="urn:microsoft.com/office/officeart/2005/8/layout/hChevron3"/>
    <dgm:cxn modelId="{16CC7542-AD6C-48CC-B3B9-2280C5BA2042}" type="presParOf" srcId="{CF35C1A3-4783-411B-9AFC-B84712FBFD39}" destId="{E033F751-E560-472A-B97D-B1803BC69902}" srcOrd="1" destOrd="0" presId="urn:microsoft.com/office/officeart/2005/8/layout/hChevron3"/>
    <dgm:cxn modelId="{A73465D1-E553-4E44-A822-218336416E5A}" type="presParOf" srcId="{CF35C1A3-4783-411B-9AFC-B84712FBFD39}" destId="{8AFBFFE8-05B3-4DAF-AE29-0CDB6F1FC9D2}" srcOrd="2" destOrd="0" presId="urn:microsoft.com/office/officeart/2005/8/layout/hChevron3"/>
    <dgm:cxn modelId="{7D0E156D-9BA8-43EE-9479-E734773AE228}" type="presParOf" srcId="{CF35C1A3-4783-411B-9AFC-B84712FBFD39}" destId="{28DB8202-11D3-4C3D-97A2-2DA295E963AD}" srcOrd="3" destOrd="0" presId="urn:microsoft.com/office/officeart/2005/8/layout/hChevron3"/>
    <dgm:cxn modelId="{DCCCFBF4-4B5D-41FF-A361-D8BE6264A9B3}" type="presParOf" srcId="{CF35C1A3-4783-411B-9AFC-B84712FBFD39}" destId="{678774B9-C54C-4802-A94B-EA127E9C30CF}" srcOrd="4" destOrd="0" presId="urn:microsoft.com/office/officeart/2005/8/layout/hChevron3"/>
    <dgm:cxn modelId="{78DFEE14-2A1D-4CC7-B961-7EF3972FA905}" type="presParOf" srcId="{CF35C1A3-4783-411B-9AFC-B84712FBFD39}" destId="{D543B8A7-349D-4EC7-B429-948E333B8190}" srcOrd="5" destOrd="0" presId="urn:microsoft.com/office/officeart/2005/8/layout/hChevron3"/>
    <dgm:cxn modelId="{BD27601E-3676-4AB3-A907-BD6DCEFD9D8A}" type="presParOf" srcId="{CF35C1A3-4783-411B-9AFC-B84712FBFD39}" destId="{80ABC83F-B35B-4D7F-B61F-7369351D136E}" srcOrd="6" destOrd="0" presId="urn:microsoft.com/office/officeart/2005/8/layout/hChevron3"/>
    <dgm:cxn modelId="{D2C66A07-B658-4977-91B8-80F23DF57E25}" type="presParOf" srcId="{CF35C1A3-4783-411B-9AFC-B84712FBFD39}" destId="{C1D08058-DE4F-400E-BE8A-111ADE6E3F10}" srcOrd="7" destOrd="0" presId="urn:microsoft.com/office/officeart/2005/8/layout/hChevron3"/>
    <dgm:cxn modelId="{20733983-FE6F-437E-B7F6-110145491DB6}" type="presParOf" srcId="{CF35C1A3-4783-411B-9AFC-B84712FBFD39}" destId="{3EF8D525-58CA-448D-ACFB-692B626B4E16}" srcOrd="8" destOrd="0" presId="urn:microsoft.com/office/officeart/2005/8/layout/hChevron3"/>
    <dgm:cxn modelId="{564AD8D1-1380-4EEF-951E-A7C62ED76163}" type="presParOf" srcId="{CF35C1A3-4783-411B-9AFC-B84712FBFD39}" destId="{1BF53353-D118-4450-B36F-237B975A1F59}" srcOrd="9" destOrd="0" presId="urn:microsoft.com/office/officeart/2005/8/layout/hChevron3"/>
    <dgm:cxn modelId="{6D514F14-B7AC-46E8-95A8-9984C4277BB5}" type="presParOf" srcId="{CF35C1A3-4783-411B-9AFC-B84712FBFD39}" destId="{1557AE7B-9EFC-4677-B6C7-D956BD17B43F}" srcOrd="10" destOrd="0" presId="urn:microsoft.com/office/officeart/2005/8/layout/hChevron3"/>
    <dgm:cxn modelId="{84279801-0D1A-48E2-B58E-84B83E0840C8}" type="presParOf" srcId="{CF35C1A3-4783-411B-9AFC-B84712FBFD39}" destId="{F3FE66B7-FF6F-4708-A323-1DB3251C7E1E}" srcOrd="11" destOrd="0" presId="urn:microsoft.com/office/officeart/2005/8/layout/hChevron3"/>
    <dgm:cxn modelId="{0CD683E8-AEB1-4F97-9B0F-4F2424F687AF}" type="presParOf" srcId="{CF35C1A3-4783-411B-9AFC-B84712FBFD39}" destId="{72A69198-DDE1-40C9-BE59-0531D1A4FD39}" srcOrd="12" destOrd="0" presId="urn:microsoft.com/office/officeart/2005/8/layout/hChevron3"/>
    <dgm:cxn modelId="{711DB77E-664D-4EDD-98B3-4552659E8ABF}" type="presParOf" srcId="{CF35C1A3-4783-411B-9AFC-B84712FBFD39}" destId="{CC507E29-1B7C-405B-BDE9-629D600D4527}" srcOrd="13" destOrd="0" presId="urn:microsoft.com/office/officeart/2005/8/layout/hChevron3"/>
    <dgm:cxn modelId="{9B903C70-C0F4-4B3D-8230-5499D73856D3}" type="presParOf" srcId="{CF35C1A3-4783-411B-9AFC-B84712FBFD39}" destId="{2F513D1D-ADFF-4844-A240-9E837E03E7EC}" srcOrd="14" destOrd="0" presId="urn:microsoft.com/office/officeart/2005/8/layout/hChevron3"/>
    <dgm:cxn modelId="{3A44F812-A8F6-4015-BD75-447415C2AE2E}" type="presParOf" srcId="{CF35C1A3-4783-411B-9AFC-B84712FBFD39}" destId="{A65AC03E-695B-4237-BF1A-E2E298C32EEE}" srcOrd="15" destOrd="0" presId="urn:microsoft.com/office/officeart/2005/8/layout/hChevron3"/>
    <dgm:cxn modelId="{A33CD5E8-5421-47C0-9B99-A4241A25BA3B}" type="presParOf" srcId="{CF35C1A3-4783-411B-9AFC-B84712FBFD39}" destId="{BEFEF79C-C9B3-4DE3-B37A-CB4979AA035A}" srcOrd="16" destOrd="0" presId="urn:microsoft.com/office/officeart/2005/8/layout/hChevron3"/>
    <dgm:cxn modelId="{908D1D17-7581-4CF5-A75F-3D3B978E086D}" type="presParOf" srcId="{CF35C1A3-4783-411B-9AFC-B84712FBFD39}" destId="{FAAACF72-AFC7-4EF8-8CA2-26C040A4C1D2}" srcOrd="17" destOrd="0" presId="urn:microsoft.com/office/officeart/2005/8/layout/hChevron3"/>
    <dgm:cxn modelId="{74D6D7E0-14DE-4454-A2E3-97EB53E64EB7}" type="presParOf" srcId="{CF35C1A3-4783-411B-9AFC-B84712FBFD39}" destId="{DFD75F90-B9D3-4EC3-89BD-7D3515D32A2C}" srcOrd="18" destOrd="0" presId="urn:microsoft.com/office/officeart/2005/8/layout/hChevron3"/>
    <dgm:cxn modelId="{C9F4D31A-5170-439F-9196-9DE08F81CCF8}" type="presParOf" srcId="{CF35C1A3-4783-411B-9AFC-B84712FBFD39}" destId="{917BCCCB-54BB-4F41-8069-7E53D7C953EE}" srcOrd="19" destOrd="0" presId="urn:microsoft.com/office/officeart/2005/8/layout/hChevron3"/>
    <dgm:cxn modelId="{0B3E9A83-F67B-42F5-91E3-390054693889}" type="presParOf" srcId="{CF35C1A3-4783-411B-9AFC-B84712FBFD39}" destId="{A88013A7-1818-48AB-B0B3-8A31037BA651}" srcOrd="20" destOrd="0" presId="urn:microsoft.com/office/officeart/2005/8/layout/hChevron3"/>
    <dgm:cxn modelId="{6B5F3327-295B-463B-97EC-570E856C62B7}" type="presParOf" srcId="{CF35C1A3-4783-411B-9AFC-B84712FBFD39}" destId="{30DF18EA-65F0-46CD-85B1-365A4181EB00}" srcOrd="21" destOrd="0" presId="urn:microsoft.com/office/officeart/2005/8/layout/hChevron3"/>
    <dgm:cxn modelId="{18D031D9-B70E-4B8E-89D7-E28C71FBA0D2}" type="presParOf" srcId="{CF35C1A3-4783-411B-9AFC-B84712FBFD39}" destId="{4A8F5E7E-8AB1-404B-902A-219E13653D73}" srcOrd="22" destOrd="0" presId="urn:microsoft.com/office/officeart/2005/8/layout/hChevron3"/>
    <dgm:cxn modelId="{0298F705-375C-40FE-B1FB-05301320A11B}" type="presParOf" srcId="{CF35C1A3-4783-411B-9AFC-B84712FBFD39}" destId="{5BEC60E8-BB9B-4F70-AB6B-B7E74A8F513D}" srcOrd="23" destOrd="0" presId="urn:microsoft.com/office/officeart/2005/8/layout/hChevron3"/>
    <dgm:cxn modelId="{4D8A4A61-01EF-4C9A-8EC6-121EB4530015}" type="presParOf" srcId="{CF35C1A3-4783-411B-9AFC-B84712FBFD39}" destId="{3FC2B636-FA5C-414A-86CB-A2191D1D1867}" srcOrd="24" destOrd="0" presId="urn:microsoft.com/office/officeart/2005/8/layout/hChevron3"/>
    <dgm:cxn modelId="{FB8CC131-3663-45AF-B06B-25D23D5B2084}" type="presParOf" srcId="{CF35C1A3-4783-411B-9AFC-B84712FBFD39}" destId="{9FD2D06E-AB27-4312-A5C3-BB0A0C713AA9}" srcOrd="25" destOrd="0" presId="urn:microsoft.com/office/officeart/2005/8/layout/hChevron3"/>
    <dgm:cxn modelId="{CACF8821-59FD-4506-886F-698AD1A374B2}" type="presParOf" srcId="{CF35C1A3-4783-411B-9AFC-B84712FBFD39}" destId="{8689C111-756C-4EDA-B776-1A623873C35F}" srcOrd="26" destOrd="0" presId="urn:microsoft.com/office/officeart/2005/8/layout/hChevron3"/>
    <dgm:cxn modelId="{FD1ABB34-0A42-497A-9027-3677BF7C07A2}" type="presParOf" srcId="{CF35C1A3-4783-411B-9AFC-B84712FBFD39}" destId="{7D57D7F6-F5D0-4362-8163-7BC3AFFEDFFF}" srcOrd="27" destOrd="0" presId="urn:microsoft.com/office/officeart/2005/8/layout/hChevron3"/>
    <dgm:cxn modelId="{8FAF38F9-B184-4021-B80B-B9BEEBE773E7}" type="presParOf" srcId="{CF35C1A3-4783-411B-9AFC-B84712FBFD39}" destId="{F25668BF-DC60-46D6-946E-0665E4AC09F8}" srcOrd="28" destOrd="0" presId="urn:microsoft.com/office/officeart/2005/8/layout/hChevron3"/>
    <dgm:cxn modelId="{AF006A47-62C2-46A6-8465-1874A65033F2}" type="presParOf" srcId="{CF35C1A3-4783-411B-9AFC-B84712FBFD39}" destId="{63648ED7-8380-4581-8079-63D8F4CED5A3}" srcOrd="29" destOrd="0" presId="urn:microsoft.com/office/officeart/2005/8/layout/hChevron3"/>
    <dgm:cxn modelId="{CF3F357E-0B28-4842-BFD4-2937F8A044CD}" type="presParOf" srcId="{CF35C1A3-4783-411B-9AFC-B84712FBFD39}" destId="{80553ADB-A106-4294-AA99-0DF3E0657F02}" srcOrd="30" destOrd="0" presId="urn:microsoft.com/office/officeart/2005/8/layout/hChevron3"/>
    <dgm:cxn modelId="{FA29FF2E-8756-4A4F-AB8F-FBD977B94764}" type="presParOf" srcId="{CF35C1A3-4783-411B-9AFC-B84712FBFD39}" destId="{E4B9DFF8-3B9D-47F1-A835-64AE5D7E27B0}" srcOrd="31" destOrd="0" presId="urn:microsoft.com/office/officeart/2005/8/layout/hChevron3"/>
    <dgm:cxn modelId="{AC437B08-5CA8-479C-BDC7-D21DA261DBFA}" type="presParOf" srcId="{CF35C1A3-4783-411B-9AFC-B84712FBFD39}" destId="{DBC047C9-02D5-437F-B4E6-2D9AD18E57E5}" srcOrd="32" destOrd="0" presId="urn:microsoft.com/office/officeart/2005/8/layout/hChevron3"/>
    <dgm:cxn modelId="{18326500-ACBC-40FB-8777-9964A55E8819}" type="presParOf" srcId="{CF35C1A3-4783-411B-9AFC-B84712FBFD39}" destId="{DDAF4CA9-FC81-4BB0-8D3E-AEFBE743928B}" srcOrd="33" destOrd="0" presId="urn:microsoft.com/office/officeart/2005/8/layout/hChevron3"/>
    <dgm:cxn modelId="{FEBA0E09-B979-40FA-9BB5-5B6469F48611}" type="presParOf" srcId="{CF35C1A3-4783-411B-9AFC-B84712FBFD39}" destId="{9DC121B7-AC35-452F-A67E-702A47299865}" srcOrd="34" destOrd="0" presId="urn:microsoft.com/office/officeart/2005/8/layout/hChevron3"/>
    <dgm:cxn modelId="{AB272944-E12B-40C7-9821-87C2336301AF}" type="presParOf" srcId="{CF35C1A3-4783-411B-9AFC-B84712FBFD39}" destId="{43F78120-24A4-48D5-9B3A-17B02C74A517}" srcOrd="35" destOrd="0" presId="urn:microsoft.com/office/officeart/2005/8/layout/hChevron3"/>
    <dgm:cxn modelId="{2DB011D0-D511-4C28-ACF4-625E740ABBAE}" type="presParOf" srcId="{CF35C1A3-4783-411B-9AFC-B84712FBFD39}" destId="{332ED1FC-29C7-40BA-9C30-5A0A3879079F}" srcOrd="36" destOrd="0" presId="urn:microsoft.com/office/officeart/2005/8/layout/hChevron3"/>
    <dgm:cxn modelId="{E4D87C66-BD28-4140-ADE3-93E827EE2AE7}" type="presParOf" srcId="{CF35C1A3-4783-411B-9AFC-B84712FBFD39}" destId="{8D24B9FF-7479-4039-A91B-C70DCD024486}" srcOrd="37" destOrd="0" presId="urn:microsoft.com/office/officeart/2005/8/layout/hChevron3"/>
    <dgm:cxn modelId="{C9DE2A6B-5228-4B26-8A32-92BDC1ABA824}" type="presParOf" srcId="{CF35C1A3-4783-411B-9AFC-B84712FBFD39}" destId="{859092D3-F010-4779-A2E8-D6189F4B5320}" srcOrd="38" destOrd="0" presId="urn:microsoft.com/office/officeart/2005/8/layout/hChevron3"/>
    <dgm:cxn modelId="{91EDE902-87DD-4862-8DC1-C81C40FC4E05}" type="presParOf" srcId="{CF35C1A3-4783-411B-9AFC-B84712FBFD39}" destId="{0BAF5675-638E-472F-97B6-63772F417061}" srcOrd="39" destOrd="0" presId="urn:microsoft.com/office/officeart/2005/8/layout/hChevron3"/>
    <dgm:cxn modelId="{6BE1E4CC-8A42-4AEC-861E-0DC5E0115F98}" type="presParOf" srcId="{CF35C1A3-4783-411B-9AFC-B84712FBFD39}" destId="{BECFDE39-3003-4657-A7AA-DA66119068C8}" srcOrd="40" destOrd="0" presId="urn:microsoft.com/office/officeart/2005/8/layout/hChevron3"/>
    <dgm:cxn modelId="{9E186D1F-9399-4E8E-B314-77EAE91919B6}" type="presParOf" srcId="{CF35C1A3-4783-411B-9AFC-B84712FBFD39}" destId="{0D85817B-3443-4421-B22F-6C4609FFFE46}" srcOrd="41" destOrd="0" presId="urn:microsoft.com/office/officeart/2005/8/layout/hChevron3"/>
    <dgm:cxn modelId="{65618081-3A5F-4E60-B66B-265C82CC4BC6}" type="presParOf" srcId="{CF35C1A3-4783-411B-9AFC-B84712FBFD39}" destId="{2EEA992C-5665-4FC0-B983-0A057AB68316}" srcOrd="42" destOrd="0" presId="urn:microsoft.com/office/officeart/2005/8/layout/hChevron3"/>
    <dgm:cxn modelId="{0D4FDDE1-AA23-4151-99B4-16E5474A3B27}" type="presParOf" srcId="{CF35C1A3-4783-411B-9AFC-B84712FBFD39}" destId="{1A37756C-11C6-4D6B-9E84-FAAEFD662724}" srcOrd="43" destOrd="0" presId="urn:microsoft.com/office/officeart/2005/8/layout/hChevron3"/>
    <dgm:cxn modelId="{2017591E-1890-47BA-894B-E26C52C5DD3B}" type="presParOf" srcId="{CF35C1A3-4783-411B-9AFC-B84712FBFD39}" destId="{F14F3DED-BCE3-4638-A198-13985C99BC64}" srcOrd="4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4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EDD31-7F18-4612-8729-D3D6021085E3}">
      <dsp:nvSpPr>
        <dsp:cNvPr id="0" name=""/>
        <dsp:cNvSpPr/>
      </dsp:nvSpPr>
      <dsp:spPr>
        <a:xfrm>
          <a:off x="3102" y="148856"/>
          <a:ext cx="341278" cy="13651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1</a:t>
          </a:r>
          <a:endParaRPr lang="fr-FR" sz="700" kern="1200" dirty="0"/>
        </a:p>
      </dsp:txBody>
      <dsp:txXfrm>
        <a:off x="3102" y="148856"/>
        <a:ext cx="307150" cy="136511"/>
      </dsp:txXfrm>
    </dsp:sp>
    <dsp:sp modelId="{8AFBFFE8-05B3-4DAF-AE29-0CDB6F1FC9D2}">
      <dsp:nvSpPr>
        <dsp:cNvPr id="0" name=""/>
        <dsp:cNvSpPr/>
      </dsp:nvSpPr>
      <dsp:spPr>
        <a:xfrm>
          <a:off x="276125" y="148856"/>
          <a:ext cx="341278" cy="1365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2</a:t>
          </a:r>
          <a:endParaRPr lang="fr-FR" sz="700" kern="1200" dirty="0"/>
        </a:p>
      </dsp:txBody>
      <dsp:txXfrm>
        <a:off x="344381" y="148856"/>
        <a:ext cx="204767" cy="136511"/>
      </dsp:txXfrm>
    </dsp:sp>
    <dsp:sp modelId="{678774B9-C54C-4802-A94B-EA127E9C30CF}">
      <dsp:nvSpPr>
        <dsp:cNvPr id="0" name=""/>
        <dsp:cNvSpPr/>
      </dsp:nvSpPr>
      <dsp:spPr>
        <a:xfrm>
          <a:off x="549148" y="148856"/>
          <a:ext cx="341278" cy="1365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3</a:t>
          </a:r>
          <a:endParaRPr lang="fr-FR" sz="700" kern="1200" dirty="0"/>
        </a:p>
      </dsp:txBody>
      <dsp:txXfrm>
        <a:off x="617404" y="148856"/>
        <a:ext cx="204767" cy="136511"/>
      </dsp:txXfrm>
    </dsp:sp>
    <dsp:sp modelId="{80ABC83F-B35B-4D7F-B61F-7369351D136E}">
      <dsp:nvSpPr>
        <dsp:cNvPr id="0" name=""/>
        <dsp:cNvSpPr/>
      </dsp:nvSpPr>
      <dsp:spPr>
        <a:xfrm>
          <a:off x="822170" y="148856"/>
          <a:ext cx="341278" cy="1365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4</a:t>
          </a:r>
          <a:endParaRPr lang="fr-FR" sz="700" kern="1200" dirty="0"/>
        </a:p>
      </dsp:txBody>
      <dsp:txXfrm>
        <a:off x="890426" y="148856"/>
        <a:ext cx="204767" cy="136511"/>
      </dsp:txXfrm>
    </dsp:sp>
    <dsp:sp modelId="{3EF8D525-58CA-448D-ACFB-692B626B4E16}">
      <dsp:nvSpPr>
        <dsp:cNvPr id="0" name=""/>
        <dsp:cNvSpPr/>
      </dsp:nvSpPr>
      <dsp:spPr>
        <a:xfrm>
          <a:off x="1095193" y="148856"/>
          <a:ext cx="341278" cy="1365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5</a:t>
          </a:r>
          <a:endParaRPr lang="fr-FR" sz="700" kern="1200" dirty="0"/>
        </a:p>
      </dsp:txBody>
      <dsp:txXfrm>
        <a:off x="1163449" y="148856"/>
        <a:ext cx="204767" cy="136511"/>
      </dsp:txXfrm>
    </dsp:sp>
    <dsp:sp modelId="{1557AE7B-9EFC-4677-B6C7-D956BD17B43F}">
      <dsp:nvSpPr>
        <dsp:cNvPr id="0" name=""/>
        <dsp:cNvSpPr/>
      </dsp:nvSpPr>
      <dsp:spPr>
        <a:xfrm>
          <a:off x="1368216" y="148856"/>
          <a:ext cx="341278" cy="1365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6</a:t>
          </a:r>
          <a:endParaRPr lang="fr-FR" sz="700" kern="1200" dirty="0"/>
        </a:p>
      </dsp:txBody>
      <dsp:txXfrm>
        <a:off x="1436472" y="148856"/>
        <a:ext cx="204767" cy="136511"/>
      </dsp:txXfrm>
    </dsp:sp>
    <dsp:sp modelId="{72A69198-DDE1-40C9-BE59-0531D1A4FD39}">
      <dsp:nvSpPr>
        <dsp:cNvPr id="0" name=""/>
        <dsp:cNvSpPr/>
      </dsp:nvSpPr>
      <dsp:spPr>
        <a:xfrm>
          <a:off x="1641239" y="148856"/>
          <a:ext cx="341278" cy="1365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7</a:t>
          </a:r>
          <a:endParaRPr lang="fr-FR" sz="700" kern="1200" dirty="0"/>
        </a:p>
      </dsp:txBody>
      <dsp:txXfrm>
        <a:off x="1709495" y="148856"/>
        <a:ext cx="204767" cy="136511"/>
      </dsp:txXfrm>
    </dsp:sp>
    <dsp:sp modelId="{2F513D1D-ADFF-4844-A240-9E837E03E7EC}">
      <dsp:nvSpPr>
        <dsp:cNvPr id="0" name=""/>
        <dsp:cNvSpPr/>
      </dsp:nvSpPr>
      <dsp:spPr>
        <a:xfrm>
          <a:off x="1914262" y="148856"/>
          <a:ext cx="341278" cy="1365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8</a:t>
          </a:r>
          <a:endParaRPr lang="fr-FR" sz="700" kern="1200" dirty="0"/>
        </a:p>
      </dsp:txBody>
      <dsp:txXfrm>
        <a:off x="1982518" y="148856"/>
        <a:ext cx="204767" cy="136511"/>
      </dsp:txXfrm>
    </dsp:sp>
    <dsp:sp modelId="{BEFEF79C-C9B3-4DE3-B37A-CB4979AA035A}">
      <dsp:nvSpPr>
        <dsp:cNvPr id="0" name=""/>
        <dsp:cNvSpPr/>
      </dsp:nvSpPr>
      <dsp:spPr>
        <a:xfrm>
          <a:off x="2187284" y="148856"/>
          <a:ext cx="341278" cy="1365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9</a:t>
          </a:r>
          <a:endParaRPr lang="fr-FR" sz="700" kern="1200" dirty="0"/>
        </a:p>
      </dsp:txBody>
      <dsp:txXfrm>
        <a:off x="2255540" y="148856"/>
        <a:ext cx="204767" cy="136511"/>
      </dsp:txXfrm>
    </dsp:sp>
    <dsp:sp modelId="{DFD75F90-B9D3-4EC3-89BD-7D3515D32A2C}">
      <dsp:nvSpPr>
        <dsp:cNvPr id="0" name=""/>
        <dsp:cNvSpPr/>
      </dsp:nvSpPr>
      <dsp:spPr>
        <a:xfrm>
          <a:off x="2460307" y="148856"/>
          <a:ext cx="341278" cy="1365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10</a:t>
          </a:r>
          <a:endParaRPr lang="fr-FR" sz="700" kern="1200" dirty="0"/>
        </a:p>
      </dsp:txBody>
      <dsp:txXfrm>
        <a:off x="2528563" y="148856"/>
        <a:ext cx="204767" cy="136511"/>
      </dsp:txXfrm>
    </dsp:sp>
    <dsp:sp modelId="{A88013A7-1818-48AB-B0B3-8A31037BA651}">
      <dsp:nvSpPr>
        <dsp:cNvPr id="0" name=""/>
        <dsp:cNvSpPr/>
      </dsp:nvSpPr>
      <dsp:spPr>
        <a:xfrm>
          <a:off x="2733330" y="148856"/>
          <a:ext cx="341278" cy="1365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11</a:t>
          </a:r>
          <a:endParaRPr lang="fr-FR" sz="700" kern="1200" dirty="0"/>
        </a:p>
      </dsp:txBody>
      <dsp:txXfrm>
        <a:off x="2801586" y="148856"/>
        <a:ext cx="204767" cy="136511"/>
      </dsp:txXfrm>
    </dsp:sp>
    <dsp:sp modelId="{4A8F5E7E-8AB1-404B-902A-219E13653D73}">
      <dsp:nvSpPr>
        <dsp:cNvPr id="0" name=""/>
        <dsp:cNvSpPr/>
      </dsp:nvSpPr>
      <dsp:spPr>
        <a:xfrm>
          <a:off x="3006353" y="148856"/>
          <a:ext cx="341278" cy="1365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12</a:t>
          </a:r>
          <a:endParaRPr lang="fr-FR" sz="700" kern="1200" dirty="0"/>
        </a:p>
      </dsp:txBody>
      <dsp:txXfrm>
        <a:off x="3074609" y="148856"/>
        <a:ext cx="204767" cy="136511"/>
      </dsp:txXfrm>
    </dsp:sp>
    <dsp:sp modelId="{3FC2B636-FA5C-414A-86CB-A2191D1D1867}">
      <dsp:nvSpPr>
        <dsp:cNvPr id="0" name=""/>
        <dsp:cNvSpPr/>
      </dsp:nvSpPr>
      <dsp:spPr>
        <a:xfrm>
          <a:off x="3279376" y="148856"/>
          <a:ext cx="341278" cy="1365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3347632" y="148856"/>
        <a:ext cx="204767" cy="136511"/>
      </dsp:txXfrm>
    </dsp:sp>
    <dsp:sp modelId="{8689C111-756C-4EDA-B776-1A623873C35F}">
      <dsp:nvSpPr>
        <dsp:cNvPr id="0" name=""/>
        <dsp:cNvSpPr/>
      </dsp:nvSpPr>
      <dsp:spPr>
        <a:xfrm>
          <a:off x="3552398" y="148856"/>
          <a:ext cx="341278" cy="1365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3620654" y="148856"/>
        <a:ext cx="204767" cy="136511"/>
      </dsp:txXfrm>
    </dsp:sp>
    <dsp:sp modelId="{F25668BF-DC60-46D6-946E-0665E4AC09F8}">
      <dsp:nvSpPr>
        <dsp:cNvPr id="0" name=""/>
        <dsp:cNvSpPr/>
      </dsp:nvSpPr>
      <dsp:spPr>
        <a:xfrm>
          <a:off x="3825421" y="148856"/>
          <a:ext cx="341278" cy="1365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3893677" y="148856"/>
        <a:ext cx="204767" cy="136511"/>
      </dsp:txXfrm>
    </dsp:sp>
    <dsp:sp modelId="{80553ADB-A106-4294-AA99-0DF3E0657F02}">
      <dsp:nvSpPr>
        <dsp:cNvPr id="0" name=""/>
        <dsp:cNvSpPr/>
      </dsp:nvSpPr>
      <dsp:spPr>
        <a:xfrm>
          <a:off x="4098444" y="148856"/>
          <a:ext cx="341278" cy="1365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4166700" y="148856"/>
        <a:ext cx="204767" cy="136511"/>
      </dsp:txXfrm>
    </dsp:sp>
    <dsp:sp modelId="{DBC047C9-02D5-437F-B4E6-2D9AD18E57E5}">
      <dsp:nvSpPr>
        <dsp:cNvPr id="0" name=""/>
        <dsp:cNvSpPr/>
      </dsp:nvSpPr>
      <dsp:spPr>
        <a:xfrm>
          <a:off x="4371467" y="148856"/>
          <a:ext cx="341278" cy="1365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4439723" y="148856"/>
        <a:ext cx="204767" cy="136511"/>
      </dsp:txXfrm>
    </dsp:sp>
    <dsp:sp modelId="{9DC121B7-AC35-452F-A67E-702A47299865}">
      <dsp:nvSpPr>
        <dsp:cNvPr id="0" name=""/>
        <dsp:cNvSpPr/>
      </dsp:nvSpPr>
      <dsp:spPr>
        <a:xfrm>
          <a:off x="4644490" y="148856"/>
          <a:ext cx="341278" cy="1365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4712746" y="148856"/>
        <a:ext cx="204767" cy="136511"/>
      </dsp:txXfrm>
    </dsp:sp>
    <dsp:sp modelId="{332ED1FC-29C7-40BA-9C30-5A0A3879079F}">
      <dsp:nvSpPr>
        <dsp:cNvPr id="0" name=""/>
        <dsp:cNvSpPr/>
      </dsp:nvSpPr>
      <dsp:spPr>
        <a:xfrm>
          <a:off x="4917512" y="148856"/>
          <a:ext cx="341278" cy="1365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4985768" y="148856"/>
        <a:ext cx="204767" cy="136511"/>
      </dsp:txXfrm>
    </dsp:sp>
    <dsp:sp modelId="{859092D3-F010-4779-A2E8-D6189F4B5320}">
      <dsp:nvSpPr>
        <dsp:cNvPr id="0" name=""/>
        <dsp:cNvSpPr/>
      </dsp:nvSpPr>
      <dsp:spPr>
        <a:xfrm>
          <a:off x="5190535" y="148856"/>
          <a:ext cx="341278" cy="1365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5258791" y="148856"/>
        <a:ext cx="204767" cy="136511"/>
      </dsp:txXfrm>
    </dsp:sp>
    <dsp:sp modelId="{BECFDE39-3003-4657-A7AA-DA66119068C8}">
      <dsp:nvSpPr>
        <dsp:cNvPr id="0" name=""/>
        <dsp:cNvSpPr/>
      </dsp:nvSpPr>
      <dsp:spPr>
        <a:xfrm>
          <a:off x="5463558" y="148856"/>
          <a:ext cx="341278" cy="1365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5531814" y="148856"/>
        <a:ext cx="204767" cy="136511"/>
      </dsp:txXfrm>
    </dsp:sp>
    <dsp:sp modelId="{2EEA992C-5665-4FC0-B983-0A057AB68316}">
      <dsp:nvSpPr>
        <dsp:cNvPr id="0" name=""/>
        <dsp:cNvSpPr/>
      </dsp:nvSpPr>
      <dsp:spPr>
        <a:xfrm>
          <a:off x="5736581" y="148856"/>
          <a:ext cx="341278" cy="1365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5804837" y="148856"/>
        <a:ext cx="204767" cy="136511"/>
      </dsp:txXfrm>
    </dsp:sp>
    <dsp:sp modelId="{F14F3DED-BCE3-4638-A198-13985C99BC64}">
      <dsp:nvSpPr>
        <dsp:cNvPr id="0" name=""/>
        <dsp:cNvSpPr/>
      </dsp:nvSpPr>
      <dsp:spPr>
        <a:xfrm>
          <a:off x="6009603" y="148856"/>
          <a:ext cx="341278" cy="13651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6077859" y="148856"/>
        <a:ext cx="204767" cy="136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EDD31-7F18-4612-8729-D3D6021085E3}">
      <dsp:nvSpPr>
        <dsp:cNvPr id="0" name=""/>
        <dsp:cNvSpPr/>
      </dsp:nvSpPr>
      <dsp:spPr>
        <a:xfrm>
          <a:off x="3106" y="52155"/>
          <a:ext cx="341703" cy="13668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1</a:t>
          </a:r>
          <a:endParaRPr lang="fr-FR" sz="700" kern="1200" dirty="0"/>
        </a:p>
      </dsp:txBody>
      <dsp:txXfrm>
        <a:off x="3106" y="52155"/>
        <a:ext cx="307533" cy="136681"/>
      </dsp:txXfrm>
    </dsp:sp>
    <dsp:sp modelId="{8AFBFFE8-05B3-4DAF-AE29-0CDB6F1FC9D2}">
      <dsp:nvSpPr>
        <dsp:cNvPr id="0" name=""/>
        <dsp:cNvSpPr/>
      </dsp:nvSpPr>
      <dsp:spPr>
        <a:xfrm>
          <a:off x="276469" y="52155"/>
          <a:ext cx="341703" cy="1366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2</a:t>
          </a:r>
          <a:endParaRPr lang="fr-FR" sz="700" kern="1200" dirty="0"/>
        </a:p>
      </dsp:txBody>
      <dsp:txXfrm>
        <a:off x="344810" y="52155"/>
        <a:ext cx="205022" cy="136681"/>
      </dsp:txXfrm>
    </dsp:sp>
    <dsp:sp modelId="{678774B9-C54C-4802-A94B-EA127E9C30CF}">
      <dsp:nvSpPr>
        <dsp:cNvPr id="0" name=""/>
        <dsp:cNvSpPr/>
      </dsp:nvSpPr>
      <dsp:spPr>
        <a:xfrm>
          <a:off x="549832" y="52155"/>
          <a:ext cx="341703" cy="1366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3</a:t>
          </a:r>
          <a:endParaRPr lang="fr-FR" sz="700" kern="1200" dirty="0"/>
        </a:p>
      </dsp:txBody>
      <dsp:txXfrm>
        <a:off x="618173" y="52155"/>
        <a:ext cx="205022" cy="136681"/>
      </dsp:txXfrm>
    </dsp:sp>
    <dsp:sp modelId="{80ABC83F-B35B-4D7F-B61F-7369351D136E}">
      <dsp:nvSpPr>
        <dsp:cNvPr id="0" name=""/>
        <dsp:cNvSpPr/>
      </dsp:nvSpPr>
      <dsp:spPr>
        <a:xfrm>
          <a:off x="823195" y="52155"/>
          <a:ext cx="341703" cy="1366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4</a:t>
          </a:r>
          <a:endParaRPr lang="fr-FR" sz="700" kern="1200" dirty="0"/>
        </a:p>
      </dsp:txBody>
      <dsp:txXfrm>
        <a:off x="891536" y="52155"/>
        <a:ext cx="205022" cy="136681"/>
      </dsp:txXfrm>
    </dsp:sp>
    <dsp:sp modelId="{3EF8D525-58CA-448D-ACFB-692B626B4E16}">
      <dsp:nvSpPr>
        <dsp:cNvPr id="0" name=""/>
        <dsp:cNvSpPr/>
      </dsp:nvSpPr>
      <dsp:spPr>
        <a:xfrm>
          <a:off x="1096558" y="52155"/>
          <a:ext cx="341703" cy="1366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5</a:t>
          </a:r>
          <a:endParaRPr lang="fr-FR" sz="700" kern="1200" dirty="0"/>
        </a:p>
      </dsp:txBody>
      <dsp:txXfrm>
        <a:off x="1164899" y="52155"/>
        <a:ext cx="205022" cy="136681"/>
      </dsp:txXfrm>
    </dsp:sp>
    <dsp:sp modelId="{1557AE7B-9EFC-4677-B6C7-D956BD17B43F}">
      <dsp:nvSpPr>
        <dsp:cNvPr id="0" name=""/>
        <dsp:cNvSpPr/>
      </dsp:nvSpPr>
      <dsp:spPr>
        <a:xfrm>
          <a:off x="1369921" y="52155"/>
          <a:ext cx="341703" cy="1366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6</a:t>
          </a:r>
          <a:endParaRPr lang="fr-FR" sz="700" kern="1200" dirty="0"/>
        </a:p>
      </dsp:txBody>
      <dsp:txXfrm>
        <a:off x="1438262" y="52155"/>
        <a:ext cx="205022" cy="136681"/>
      </dsp:txXfrm>
    </dsp:sp>
    <dsp:sp modelId="{72A69198-DDE1-40C9-BE59-0531D1A4FD39}">
      <dsp:nvSpPr>
        <dsp:cNvPr id="0" name=""/>
        <dsp:cNvSpPr/>
      </dsp:nvSpPr>
      <dsp:spPr>
        <a:xfrm>
          <a:off x="1643285" y="52155"/>
          <a:ext cx="341703" cy="1366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7</a:t>
          </a:r>
          <a:endParaRPr lang="fr-FR" sz="700" kern="1200" dirty="0"/>
        </a:p>
      </dsp:txBody>
      <dsp:txXfrm>
        <a:off x="1711626" y="52155"/>
        <a:ext cx="205022" cy="136681"/>
      </dsp:txXfrm>
    </dsp:sp>
    <dsp:sp modelId="{2F513D1D-ADFF-4844-A240-9E837E03E7EC}">
      <dsp:nvSpPr>
        <dsp:cNvPr id="0" name=""/>
        <dsp:cNvSpPr/>
      </dsp:nvSpPr>
      <dsp:spPr>
        <a:xfrm>
          <a:off x="1916648" y="52155"/>
          <a:ext cx="341703" cy="1366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8</a:t>
          </a:r>
          <a:endParaRPr lang="fr-FR" sz="700" kern="1200" dirty="0"/>
        </a:p>
      </dsp:txBody>
      <dsp:txXfrm>
        <a:off x="1984989" y="52155"/>
        <a:ext cx="205022" cy="136681"/>
      </dsp:txXfrm>
    </dsp:sp>
    <dsp:sp modelId="{BEFEF79C-C9B3-4DE3-B37A-CB4979AA035A}">
      <dsp:nvSpPr>
        <dsp:cNvPr id="0" name=""/>
        <dsp:cNvSpPr/>
      </dsp:nvSpPr>
      <dsp:spPr>
        <a:xfrm>
          <a:off x="2190011" y="52155"/>
          <a:ext cx="341703" cy="1366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9</a:t>
          </a:r>
          <a:endParaRPr lang="fr-FR" sz="700" kern="1200" dirty="0"/>
        </a:p>
      </dsp:txBody>
      <dsp:txXfrm>
        <a:off x="2258352" y="52155"/>
        <a:ext cx="205022" cy="136681"/>
      </dsp:txXfrm>
    </dsp:sp>
    <dsp:sp modelId="{DFD75F90-B9D3-4EC3-89BD-7D3515D32A2C}">
      <dsp:nvSpPr>
        <dsp:cNvPr id="0" name=""/>
        <dsp:cNvSpPr/>
      </dsp:nvSpPr>
      <dsp:spPr>
        <a:xfrm>
          <a:off x="2463374" y="52155"/>
          <a:ext cx="341703" cy="1366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10</a:t>
          </a:r>
          <a:endParaRPr lang="fr-FR" sz="700" kern="1200" dirty="0"/>
        </a:p>
      </dsp:txBody>
      <dsp:txXfrm>
        <a:off x="2531715" y="52155"/>
        <a:ext cx="205022" cy="136681"/>
      </dsp:txXfrm>
    </dsp:sp>
    <dsp:sp modelId="{A88013A7-1818-48AB-B0B3-8A31037BA651}">
      <dsp:nvSpPr>
        <dsp:cNvPr id="0" name=""/>
        <dsp:cNvSpPr/>
      </dsp:nvSpPr>
      <dsp:spPr>
        <a:xfrm>
          <a:off x="2736737" y="52155"/>
          <a:ext cx="341703" cy="1366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11</a:t>
          </a:r>
          <a:endParaRPr lang="fr-FR" sz="700" kern="1200" dirty="0"/>
        </a:p>
      </dsp:txBody>
      <dsp:txXfrm>
        <a:off x="2805078" y="52155"/>
        <a:ext cx="205022" cy="136681"/>
      </dsp:txXfrm>
    </dsp:sp>
    <dsp:sp modelId="{4A8F5E7E-8AB1-404B-902A-219E13653D73}">
      <dsp:nvSpPr>
        <dsp:cNvPr id="0" name=""/>
        <dsp:cNvSpPr/>
      </dsp:nvSpPr>
      <dsp:spPr>
        <a:xfrm>
          <a:off x="3010100" y="52155"/>
          <a:ext cx="341703" cy="1366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12</a:t>
          </a:r>
          <a:endParaRPr lang="fr-FR" sz="700" kern="1200" dirty="0"/>
        </a:p>
      </dsp:txBody>
      <dsp:txXfrm>
        <a:off x="3078441" y="52155"/>
        <a:ext cx="205022" cy="136681"/>
      </dsp:txXfrm>
    </dsp:sp>
    <dsp:sp modelId="{3FC2B636-FA5C-414A-86CB-A2191D1D1867}">
      <dsp:nvSpPr>
        <dsp:cNvPr id="0" name=""/>
        <dsp:cNvSpPr/>
      </dsp:nvSpPr>
      <dsp:spPr>
        <a:xfrm>
          <a:off x="3283463" y="52155"/>
          <a:ext cx="341703" cy="1366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13</a:t>
          </a:r>
          <a:endParaRPr lang="fr-FR" sz="700" kern="1200" dirty="0"/>
        </a:p>
      </dsp:txBody>
      <dsp:txXfrm>
        <a:off x="3351804" y="52155"/>
        <a:ext cx="205022" cy="136681"/>
      </dsp:txXfrm>
    </dsp:sp>
    <dsp:sp modelId="{8689C111-756C-4EDA-B776-1A623873C35F}">
      <dsp:nvSpPr>
        <dsp:cNvPr id="0" name=""/>
        <dsp:cNvSpPr/>
      </dsp:nvSpPr>
      <dsp:spPr>
        <a:xfrm>
          <a:off x="3556826" y="52155"/>
          <a:ext cx="341703" cy="1366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3625167" y="52155"/>
        <a:ext cx="205022" cy="136681"/>
      </dsp:txXfrm>
    </dsp:sp>
    <dsp:sp modelId="{F25668BF-DC60-46D6-946E-0665E4AC09F8}">
      <dsp:nvSpPr>
        <dsp:cNvPr id="0" name=""/>
        <dsp:cNvSpPr/>
      </dsp:nvSpPr>
      <dsp:spPr>
        <a:xfrm>
          <a:off x="3830189" y="52155"/>
          <a:ext cx="341703" cy="1366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3898530" y="52155"/>
        <a:ext cx="205022" cy="136681"/>
      </dsp:txXfrm>
    </dsp:sp>
    <dsp:sp modelId="{80553ADB-A106-4294-AA99-0DF3E0657F02}">
      <dsp:nvSpPr>
        <dsp:cNvPr id="0" name=""/>
        <dsp:cNvSpPr/>
      </dsp:nvSpPr>
      <dsp:spPr>
        <a:xfrm>
          <a:off x="4103552" y="52155"/>
          <a:ext cx="341703" cy="1366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4171893" y="52155"/>
        <a:ext cx="205022" cy="136681"/>
      </dsp:txXfrm>
    </dsp:sp>
    <dsp:sp modelId="{DBC047C9-02D5-437F-B4E6-2D9AD18E57E5}">
      <dsp:nvSpPr>
        <dsp:cNvPr id="0" name=""/>
        <dsp:cNvSpPr/>
      </dsp:nvSpPr>
      <dsp:spPr>
        <a:xfrm>
          <a:off x="4376916" y="52155"/>
          <a:ext cx="341703" cy="1366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4445257" y="52155"/>
        <a:ext cx="205022" cy="136681"/>
      </dsp:txXfrm>
    </dsp:sp>
    <dsp:sp modelId="{9DC121B7-AC35-452F-A67E-702A47299865}">
      <dsp:nvSpPr>
        <dsp:cNvPr id="0" name=""/>
        <dsp:cNvSpPr/>
      </dsp:nvSpPr>
      <dsp:spPr>
        <a:xfrm>
          <a:off x="4650279" y="52155"/>
          <a:ext cx="341703" cy="1366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4718620" y="52155"/>
        <a:ext cx="205022" cy="136681"/>
      </dsp:txXfrm>
    </dsp:sp>
    <dsp:sp modelId="{332ED1FC-29C7-40BA-9C30-5A0A3879079F}">
      <dsp:nvSpPr>
        <dsp:cNvPr id="0" name=""/>
        <dsp:cNvSpPr/>
      </dsp:nvSpPr>
      <dsp:spPr>
        <a:xfrm>
          <a:off x="4923642" y="52155"/>
          <a:ext cx="341703" cy="1366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4991983" y="52155"/>
        <a:ext cx="205022" cy="136681"/>
      </dsp:txXfrm>
    </dsp:sp>
    <dsp:sp modelId="{859092D3-F010-4779-A2E8-D6189F4B5320}">
      <dsp:nvSpPr>
        <dsp:cNvPr id="0" name=""/>
        <dsp:cNvSpPr/>
      </dsp:nvSpPr>
      <dsp:spPr>
        <a:xfrm>
          <a:off x="5197005" y="52155"/>
          <a:ext cx="341703" cy="1366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5265346" y="52155"/>
        <a:ext cx="205022" cy="136681"/>
      </dsp:txXfrm>
    </dsp:sp>
    <dsp:sp modelId="{BECFDE39-3003-4657-A7AA-DA66119068C8}">
      <dsp:nvSpPr>
        <dsp:cNvPr id="0" name=""/>
        <dsp:cNvSpPr/>
      </dsp:nvSpPr>
      <dsp:spPr>
        <a:xfrm>
          <a:off x="5470368" y="52155"/>
          <a:ext cx="341703" cy="1366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5538709" y="52155"/>
        <a:ext cx="205022" cy="136681"/>
      </dsp:txXfrm>
    </dsp:sp>
    <dsp:sp modelId="{2EEA992C-5665-4FC0-B983-0A057AB68316}">
      <dsp:nvSpPr>
        <dsp:cNvPr id="0" name=""/>
        <dsp:cNvSpPr/>
      </dsp:nvSpPr>
      <dsp:spPr>
        <a:xfrm>
          <a:off x="5743731" y="52155"/>
          <a:ext cx="341703" cy="1366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5812072" y="52155"/>
        <a:ext cx="205022" cy="136681"/>
      </dsp:txXfrm>
    </dsp:sp>
    <dsp:sp modelId="{F14F3DED-BCE3-4638-A198-13985C99BC64}">
      <dsp:nvSpPr>
        <dsp:cNvPr id="0" name=""/>
        <dsp:cNvSpPr/>
      </dsp:nvSpPr>
      <dsp:spPr>
        <a:xfrm>
          <a:off x="6017094" y="52155"/>
          <a:ext cx="341703" cy="13668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6085435" y="52155"/>
        <a:ext cx="205022" cy="136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EDD31-7F18-4612-8729-D3D6021085E3}">
      <dsp:nvSpPr>
        <dsp:cNvPr id="0" name=""/>
        <dsp:cNvSpPr/>
      </dsp:nvSpPr>
      <dsp:spPr>
        <a:xfrm>
          <a:off x="3106" y="169791"/>
          <a:ext cx="341742" cy="13669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1</a:t>
          </a:r>
          <a:endParaRPr lang="fr-FR" sz="700" kern="1200" dirty="0"/>
        </a:p>
      </dsp:txBody>
      <dsp:txXfrm>
        <a:off x="3106" y="169791"/>
        <a:ext cx="307568" cy="136697"/>
      </dsp:txXfrm>
    </dsp:sp>
    <dsp:sp modelId="{8AFBFFE8-05B3-4DAF-AE29-0CDB6F1FC9D2}">
      <dsp:nvSpPr>
        <dsp:cNvPr id="0" name=""/>
        <dsp:cNvSpPr/>
      </dsp:nvSpPr>
      <dsp:spPr>
        <a:xfrm>
          <a:off x="276500" y="169791"/>
          <a:ext cx="341742" cy="13669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2</a:t>
          </a:r>
          <a:endParaRPr lang="fr-FR" sz="700" kern="1200" dirty="0"/>
        </a:p>
      </dsp:txBody>
      <dsp:txXfrm>
        <a:off x="344849" y="169791"/>
        <a:ext cx="205045" cy="136697"/>
      </dsp:txXfrm>
    </dsp:sp>
    <dsp:sp modelId="{678774B9-C54C-4802-A94B-EA127E9C30CF}">
      <dsp:nvSpPr>
        <dsp:cNvPr id="0" name=""/>
        <dsp:cNvSpPr/>
      </dsp:nvSpPr>
      <dsp:spPr>
        <a:xfrm>
          <a:off x="549894" y="169791"/>
          <a:ext cx="341742" cy="13669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3</a:t>
          </a:r>
          <a:endParaRPr lang="fr-FR" sz="700" kern="1200" dirty="0"/>
        </a:p>
      </dsp:txBody>
      <dsp:txXfrm>
        <a:off x="618243" y="169791"/>
        <a:ext cx="205045" cy="136697"/>
      </dsp:txXfrm>
    </dsp:sp>
    <dsp:sp modelId="{80ABC83F-B35B-4D7F-B61F-7369351D136E}">
      <dsp:nvSpPr>
        <dsp:cNvPr id="0" name=""/>
        <dsp:cNvSpPr/>
      </dsp:nvSpPr>
      <dsp:spPr>
        <a:xfrm>
          <a:off x="823288" y="169791"/>
          <a:ext cx="341742" cy="13669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4</a:t>
          </a:r>
          <a:endParaRPr lang="fr-FR" sz="700" kern="1200" dirty="0"/>
        </a:p>
      </dsp:txBody>
      <dsp:txXfrm>
        <a:off x="891637" y="169791"/>
        <a:ext cx="205045" cy="136697"/>
      </dsp:txXfrm>
    </dsp:sp>
    <dsp:sp modelId="{3EF8D525-58CA-448D-ACFB-692B626B4E16}">
      <dsp:nvSpPr>
        <dsp:cNvPr id="0" name=""/>
        <dsp:cNvSpPr/>
      </dsp:nvSpPr>
      <dsp:spPr>
        <a:xfrm>
          <a:off x="1096682" y="169791"/>
          <a:ext cx="341742" cy="13669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5</a:t>
          </a:r>
          <a:endParaRPr lang="fr-FR" sz="700" kern="1200" dirty="0"/>
        </a:p>
      </dsp:txBody>
      <dsp:txXfrm>
        <a:off x="1165031" y="169791"/>
        <a:ext cx="205045" cy="136697"/>
      </dsp:txXfrm>
    </dsp:sp>
    <dsp:sp modelId="{1557AE7B-9EFC-4677-B6C7-D956BD17B43F}">
      <dsp:nvSpPr>
        <dsp:cNvPr id="0" name=""/>
        <dsp:cNvSpPr/>
      </dsp:nvSpPr>
      <dsp:spPr>
        <a:xfrm>
          <a:off x="1370076" y="169791"/>
          <a:ext cx="341742" cy="13669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6</a:t>
          </a:r>
          <a:endParaRPr lang="fr-FR" sz="700" kern="1200" dirty="0"/>
        </a:p>
      </dsp:txBody>
      <dsp:txXfrm>
        <a:off x="1438425" y="169791"/>
        <a:ext cx="205045" cy="136697"/>
      </dsp:txXfrm>
    </dsp:sp>
    <dsp:sp modelId="{72A69198-DDE1-40C9-BE59-0531D1A4FD39}">
      <dsp:nvSpPr>
        <dsp:cNvPr id="0" name=""/>
        <dsp:cNvSpPr/>
      </dsp:nvSpPr>
      <dsp:spPr>
        <a:xfrm>
          <a:off x="1643471" y="169791"/>
          <a:ext cx="341742" cy="13669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7</a:t>
          </a:r>
          <a:endParaRPr lang="fr-FR" sz="700" kern="1200" dirty="0"/>
        </a:p>
      </dsp:txBody>
      <dsp:txXfrm>
        <a:off x="1711820" y="169791"/>
        <a:ext cx="205045" cy="136697"/>
      </dsp:txXfrm>
    </dsp:sp>
    <dsp:sp modelId="{2F513D1D-ADFF-4844-A240-9E837E03E7EC}">
      <dsp:nvSpPr>
        <dsp:cNvPr id="0" name=""/>
        <dsp:cNvSpPr/>
      </dsp:nvSpPr>
      <dsp:spPr>
        <a:xfrm>
          <a:off x="1916865" y="169791"/>
          <a:ext cx="341742" cy="13669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8</a:t>
          </a:r>
          <a:endParaRPr lang="fr-FR" sz="700" kern="1200" dirty="0"/>
        </a:p>
      </dsp:txBody>
      <dsp:txXfrm>
        <a:off x="1985214" y="169791"/>
        <a:ext cx="205045" cy="136697"/>
      </dsp:txXfrm>
    </dsp:sp>
    <dsp:sp modelId="{BEFEF79C-C9B3-4DE3-B37A-CB4979AA035A}">
      <dsp:nvSpPr>
        <dsp:cNvPr id="0" name=""/>
        <dsp:cNvSpPr/>
      </dsp:nvSpPr>
      <dsp:spPr>
        <a:xfrm>
          <a:off x="2190259" y="169791"/>
          <a:ext cx="341742" cy="13669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9</a:t>
          </a:r>
          <a:endParaRPr lang="fr-FR" sz="700" kern="1200" dirty="0"/>
        </a:p>
      </dsp:txBody>
      <dsp:txXfrm>
        <a:off x="2258608" y="169791"/>
        <a:ext cx="205045" cy="136697"/>
      </dsp:txXfrm>
    </dsp:sp>
    <dsp:sp modelId="{DFD75F90-B9D3-4EC3-89BD-7D3515D32A2C}">
      <dsp:nvSpPr>
        <dsp:cNvPr id="0" name=""/>
        <dsp:cNvSpPr/>
      </dsp:nvSpPr>
      <dsp:spPr>
        <a:xfrm>
          <a:off x="2463653" y="169791"/>
          <a:ext cx="341742" cy="13669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10</a:t>
          </a:r>
          <a:endParaRPr lang="fr-FR" sz="700" kern="1200" dirty="0"/>
        </a:p>
      </dsp:txBody>
      <dsp:txXfrm>
        <a:off x="2532002" y="169791"/>
        <a:ext cx="205045" cy="136697"/>
      </dsp:txXfrm>
    </dsp:sp>
    <dsp:sp modelId="{A88013A7-1818-48AB-B0B3-8A31037BA651}">
      <dsp:nvSpPr>
        <dsp:cNvPr id="0" name=""/>
        <dsp:cNvSpPr/>
      </dsp:nvSpPr>
      <dsp:spPr>
        <a:xfrm>
          <a:off x="2737047" y="169791"/>
          <a:ext cx="341742" cy="13669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11</a:t>
          </a:r>
          <a:endParaRPr lang="fr-FR" sz="700" kern="1200" dirty="0"/>
        </a:p>
      </dsp:txBody>
      <dsp:txXfrm>
        <a:off x="2805396" y="169791"/>
        <a:ext cx="205045" cy="136697"/>
      </dsp:txXfrm>
    </dsp:sp>
    <dsp:sp modelId="{4A8F5E7E-8AB1-404B-902A-219E13653D73}">
      <dsp:nvSpPr>
        <dsp:cNvPr id="0" name=""/>
        <dsp:cNvSpPr/>
      </dsp:nvSpPr>
      <dsp:spPr>
        <a:xfrm>
          <a:off x="3010441" y="169791"/>
          <a:ext cx="341742" cy="13669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12</a:t>
          </a:r>
          <a:endParaRPr lang="fr-FR" sz="700" kern="1200" dirty="0"/>
        </a:p>
      </dsp:txBody>
      <dsp:txXfrm>
        <a:off x="3078790" y="169791"/>
        <a:ext cx="205045" cy="136697"/>
      </dsp:txXfrm>
    </dsp:sp>
    <dsp:sp modelId="{3FC2B636-FA5C-414A-86CB-A2191D1D1867}">
      <dsp:nvSpPr>
        <dsp:cNvPr id="0" name=""/>
        <dsp:cNvSpPr/>
      </dsp:nvSpPr>
      <dsp:spPr>
        <a:xfrm>
          <a:off x="3283835" y="169791"/>
          <a:ext cx="341742" cy="13669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13</a:t>
          </a:r>
          <a:endParaRPr lang="fr-FR" sz="700" kern="1200" dirty="0"/>
        </a:p>
      </dsp:txBody>
      <dsp:txXfrm>
        <a:off x="3352184" y="169791"/>
        <a:ext cx="205045" cy="136697"/>
      </dsp:txXfrm>
    </dsp:sp>
    <dsp:sp modelId="{8689C111-756C-4EDA-B776-1A623873C35F}">
      <dsp:nvSpPr>
        <dsp:cNvPr id="0" name=""/>
        <dsp:cNvSpPr/>
      </dsp:nvSpPr>
      <dsp:spPr>
        <a:xfrm>
          <a:off x="3557229" y="169791"/>
          <a:ext cx="341742" cy="13669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14</a:t>
          </a:r>
          <a:endParaRPr lang="fr-FR" sz="700" kern="1200" dirty="0"/>
        </a:p>
      </dsp:txBody>
      <dsp:txXfrm>
        <a:off x="3625578" y="169791"/>
        <a:ext cx="205045" cy="136697"/>
      </dsp:txXfrm>
    </dsp:sp>
    <dsp:sp modelId="{F25668BF-DC60-46D6-946E-0665E4AC09F8}">
      <dsp:nvSpPr>
        <dsp:cNvPr id="0" name=""/>
        <dsp:cNvSpPr/>
      </dsp:nvSpPr>
      <dsp:spPr>
        <a:xfrm>
          <a:off x="3830623" y="169791"/>
          <a:ext cx="341742" cy="13669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3898972" y="169791"/>
        <a:ext cx="205045" cy="136697"/>
      </dsp:txXfrm>
    </dsp:sp>
    <dsp:sp modelId="{80553ADB-A106-4294-AA99-0DF3E0657F02}">
      <dsp:nvSpPr>
        <dsp:cNvPr id="0" name=""/>
        <dsp:cNvSpPr/>
      </dsp:nvSpPr>
      <dsp:spPr>
        <a:xfrm>
          <a:off x="4104017" y="169791"/>
          <a:ext cx="341742" cy="13669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4172366" y="169791"/>
        <a:ext cx="205045" cy="136697"/>
      </dsp:txXfrm>
    </dsp:sp>
    <dsp:sp modelId="{DBC047C9-02D5-437F-B4E6-2D9AD18E57E5}">
      <dsp:nvSpPr>
        <dsp:cNvPr id="0" name=""/>
        <dsp:cNvSpPr/>
      </dsp:nvSpPr>
      <dsp:spPr>
        <a:xfrm>
          <a:off x="4377411" y="169791"/>
          <a:ext cx="341742" cy="13669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4445760" y="169791"/>
        <a:ext cx="205045" cy="136697"/>
      </dsp:txXfrm>
    </dsp:sp>
    <dsp:sp modelId="{9DC121B7-AC35-452F-A67E-702A47299865}">
      <dsp:nvSpPr>
        <dsp:cNvPr id="0" name=""/>
        <dsp:cNvSpPr/>
      </dsp:nvSpPr>
      <dsp:spPr>
        <a:xfrm>
          <a:off x="4650805" y="169791"/>
          <a:ext cx="341742" cy="13669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4719154" y="169791"/>
        <a:ext cx="205045" cy="136697"/>
      </dsp:txXfrm>
    </dsp:sp>
    <dsp:sp modelId="{332ED1FC-29C7-40BA-9C30-5A0A3879079F}">
      <dsp:nvSpPr>
        <dsp:cNvPr id="0" name=""/>
        <dsp:cNvSpPr/>
      </dsp:nvSpPr>
      <dsp:spPr>
        <a:xfrm>
          <a:off x="4924199" y="169791"/>
          <a:ext cx="341742" cy="13669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4992548" y="169791"/>
        <a:ext cx="205045" cy="136697"/>
      </dsp:txXfrm>
    </dsp:sp>
    <dsp:sp modelId="{859092D3-F010-4779-A2E8-D6189F4B5320}">
      <dsp:nvSpPr>
        <dsp:cNvPr id="0" name=""/>
        <dsp:cNvSpPr/>
      </dsp:nvSpPr>
      <dsp:spPr>
        <a:xfrm>
          <a:off x="5197593" y="169791"/>
          <a:ext cx="341742" cy="13669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5265942" y="169791"/>
        <a:ext cx="205045" cy="136697"/>
      </dsp:txXfrm>
    </dsp:sp>
    <dsp:sp modelId="{BECFDE39-3003-4657-A7AA-DA66119068C8}">
      <dsp:nvSpPr>
        <dsp:cNvPr id="0" name=""/>
        <dsp:cNvSpPr/>
      </dsp:nvSpPr>
      <dsp:spPr>
        <a:xfrm>
          <a:off x="5470987" y="169791"/>
          <a:ext cx="341742" cy="13669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5539336" y="169791"/>
        <a:ext cx="205045" cy="136697"/>
      </dsp:txXfrm>
    </dsp:sp>
    <dsp:sp modelId="{2EEA992C-5665-4FC0-B983-0A057AB68316}">
      <dsp:nvSpPr>
        <dsp:cNvPr id="0" name=""/>
        <dsp:cNvSpPr/>
      </dsp:nvSpPr>
      <dsp:spPr>
        <a:xfrm>
          <a:off x="5744381" y="169791"/>
          <a:ext cx="341742" cy="13669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5812730" y="169791"/>
        <a:ext cx="205045" cy="136697"/>
      </dsp:txXfrm>
    </dsp:sp>
    <dsp:sp modelId="{F14F3DED-BCE3-4638-A198-13985C99BC64}">
      <dsp:nvSpPr>
        <dsp:cNvPr id="0" name=""/>
        <dsp:cNvSpPr/>
      </dsp:nvSpPr>
      <dsp:spPr>
        <a:xfrm>
          <a:off x="6017775" y="169791"/>
          <a:ext cx="341742" cy="13669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solidFill>
              <a:schemeClr val="tx1"/>
            </a:solidFill>
          </a:endParaRPr>
        </a:p>
      </dsp:txBody>
      <dsp:txXfrm>
        <a:off x="6086124" y="169791"/>
        <a:ext cx="205045" cy="136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EDD31-7F18-4612-8729-D3D6021085E3}">
      <dsp:nvSpPr>
        <dsp:cNvPr id="0" name=""/>
        <dsp:cNvSpPr/>
      </dsp:nvSpPr>
      <dsp:spPr>
        <a:xfrm>
          <a:off x="3120" y="296206"/>
          <a:ext cx="343254" cy="13730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8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1</a:t>
          </a:r>
          <a:endParaRPr lang="fr-FR" sz="700" kern="1200" dirty="0"/>
        </a:p>
      </dsp:txBody>
      <dsp:txXfrm>
        <a:off x="3120" y="296206"/>
        <a:ext cx="308929" cy="137301"/>
      </dsp:txXfrm>
    </dsp:sp>
    <dsp:sp modelId="{8AFBFFE8-05B3-4DAF-AE29-0CDB6F1FC9D2}">
      <dsp:nvSpPr>
        <dsp:cNvPr id="0" name=""/>
        <dsp:cNvSpPr/>
      </dsp:nvSpPr>
      <dsp:spPr>
        <a:xfrm>
          <a:off x="277724" y="296206"/>
          <a:ext cx="343254" cy="1373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2</a:t>
          </a:r>
          <a:endParaRPr lang="fr-FR" sz="700" kern="1200" dirty="0"/>
        </a:p>
      </dsp:txBody>
      <dsp:txXfrm>
        <a:off x="346375" y="296206"/>
        <a:ext cx="205953" cy="137301"/>
      </dsp:txXfrm>
    </dsp:sp>
    <dsp:sp modelId="{678774B9-C54C-4802-A94B-EA127E9C30CF}">
      <dsp:nvSpPr>
        <dsp:cNvPr id="0" name=""/>
        <dsp:cNvSpPr/>
      </dsp:nvSpPr>
      <dsp:spPr>
        <a:xfrm>
          <a:off x="552327" y="296206"/>
          <a:ext cx="343254" cy="1373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3</a:t>
          </a:r>
          <a:endParaRPr lang="fr-FR" sz="700" kern="1200" dirty="0"/>
        </a:p>
      </dsp:txBody>
      <dsp:txXfrm>
        <a:off x="620978" y="296206"/>
        <a:ext cx="205953" cy="137301"/>
      </dsp:txXfrm>
    </dsp:sp>
    <dsp:sp modelId="{80ABC83F-B35B-4D7F-B61F-7369351D136E}">
      <dsp:nvSpPr>
        <dsp:cNvPr id="0" name=""/>
        <dsp:cNvSpPr/>
      </dsp:nvSpPr>
      <dsp:spPr>
        <a:xfrm>
          <a:off x="826931" y="296206"/>
          <a:ext cx="343254" cy="1373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4</a:t>
          </a:r>
          <a:endParaRPr lang="fr-FR" sz="700" kern="1200" dirty="0"/>
        </a:p>
      </dsp:txBody>
      <dsp:txXfrm>
        <a:off x="895582" y="296206"/>
        <a:ext cx="205953" cy="137301"/>
      </dsp:txXfrm>
    </dsp:sp>
    <dsp:sp modelId="{3EF8D525-58CA-448D-ACFB-692B626B4E16}">
      <dsp:nvSpPr>
        <dsp:cNvPr id="0" name=""/>
        <dsp:cNvSpPr/>
      </dsp:nvSpPr>
      <dsp:spPr>
        <a:xfrm>
          <a:off x="1101535" y="296206"/>
          <a:ext cx="343254" cy="1373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5</a:t>
          </a:r>
          <a:endParaRPr lang="fr-FR" sz="700" kern="1200" dirty="0"/>
        </a:p>
      </dsp:txBody>
      <dsp:txXfrm>
        <a:off x="1170186" y="296206"/>
        <a:ext cx="205953" cy="137301"/>
      </dsp:txXfrm>
    </dsp:sp>
    <dsp:sp modelId="{1557AE7B-9EFC-4677-B6C7-D956BD17B43F}">
      <dsp:nvSpPr>
        <dsp:cNvPr id="0" name=""/>
        <dsp:cNvSpPr/>
      </dsp:nvSpPr>
      <dsp:spPr>
        <a:xfrm>
          <a:off x="1376138" y="296206"/>
          <a:ext cx="343254" cy="1373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6</a:t>
          </a:r>
          <a:endParaRPr lang="fr-FR" sz="700" kern="1200" dirty="0"/>
        </a:p>
      </dsp:txBody>
      <dsp:txXfrm>
        <a:off x="1444789" y="296206"/>
        <a:ext cx="205953" cy="137301"/>
      </dsp:txXfrm>
    </dsp:sp>
    <dsp:sp modelId="{72A69198-DDE1-40C9-BE59-0531D1A4FD39}">
      <dsp:nvSpPr>
        <dsp:cNvPr id="0" name=""/>
        <dsp:cNvSpPr/>
      </dsp:nvSpPr>
      <dsp:spPr>
        <a:xfrm>
          <a:off x="1650742" y="296206"/>
          <a:ext cx="343254" cy="1373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7</a:t>
          </a:r>
          <a:endParaRPr lang="fr-FR" sz="700" kern="1200" dirty="0"/>
        </a:p>
      </dsp:txBody>
      <dsp:txXfrm>
        <a:off x="1719393" y="296206"/>
        <a:ext cx="205953" cy="137301"/>
      </dsp:txXfrm>
    </dsp:sp>
    <dsp:sp modelId="{2F513D1D-ADFF-4844-A240-9E837E03E7EC}">
      <dsp:nvSpPr>
        <dsp:cNvPr id="0" name=""/>
        <dsp:cNvSpPr/>
      </dsp:nvSpPr>
      <dsp:spPr>
        <a:xfrm>
          <a:off x="1925346" y="296206"/>
          <a:ext cx="343254" cy="1373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8</a:t>
          </a:r>
          <a:endParaRPr lang="fr-FR" sz="700" kern="1200" dirty="0"/>
        </a:p>
      </dsp:txBody>
      <dsp:txXfrm>
        <a:off x="1993997" y="296206"/>
        <a:ext cx="205953" cy="137301"/>
      </dsp:txXfrm>
    </dsp:sp>
    <dsp:sp modelId="{BEFEF79C-C9B3-4DE3-B37A-CB4979AA035A}">
      <dsp:nvSpPr>
        <dsp:cNvPr id="0" name=""/>
        <dsp:cNvSpPr/>
      </dsp:nvSpPr>
      <dsp:spPr>
        <a:xfrm>
          <a:off x="2199950" y="296206"/>
          <a:ext cx="343254" cy="1373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9</a:t>
          </a:r>
          <a:endParaRPr lang="fr-FR" sz="700" kern="1200" dirty="0"/>
        </a:p>
      </dsp:txBody>
      <dsp:txXfrm>
        <a:off x="2268601" y="296206"/>
        <a:ext cx="205953" cy="137301"/>
      </dsp:txXfrm>
    </dsp:sp>
    <dsp:sp modelId="{DFD75F90-B9D3-4EC3-89BD-7D3515D32A2C}">
      <dsp:nvSpPr>
        <dsp:cNvPr id="0" name=""/>
        <dsp:cNvSpPr/>
      </dsp:nvSpPr>
      <dsp:spPr>
        <a:xfrm>
          <a:off x="2474553" y="296206"/>
          <a:ext cx="343254" cy="1373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10</a:t>
          </a:r>
          <a:endParaRPr lang="fr-FR" sz="700" kern="1200" dirty="0"/>
        </a:p>
      </dsp:txBody>
      <dsp:txXfrm>
        <a:off x="2543204" y="296206"/>
        <a:ext cx="205953" cy="137301"/>
      </dsp:txXfrm>
    </dsp:sp>
    <dsp:sp modelId="{A88013A7-1818-48AB-B0B3-8A31037BA651}">
      <dsp:nvSpPr>
        <dsp:cNvPr id="0" name=""/>
        <dsp:cNvSpPr/>
      </dsp:nvSpPr>
      <dsp:spPr>
        <a:xfrm>
          <a:off x="2749157" y="296206"/>
          <a:ext cx="343254" cy="1373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11</a:t>
          </a:r>
          <a:endParaRPr lang="fr-FR" sz="700" kern="1200" dirty="0"/>
        </a:p>
      </dsp:txBody>
      <dsp:txXfrm>
        <a:off x="2817808" y="296206"/>
        <a:ext cx="205953" cy="137301"/>
      </dsp:txXfrm>
    </dsp:sp>
    <dsp:sp modelId="{4A8F5E7E-8AB1-404B-902A-219E13653D73}">
      <dsp:nvSpPr>
        <dsp:cNvPr id="0" name=""/>
        <dsp:cNvSpPr/>
      </dsp:nvSpPr>
      <dsp:spPr>
        <a:xfrm>
          <a:off x="3023761" y="296206"/>
          <a:ext cx="343254" cy="1373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12</a:t>
          </a:r>
          <a:endParaRPr lang="fr-FR" sz="700" kern="1200" dirty="0"/>
        </a:p>
      </dsp:txBody>
      <dsp:txXfrm>
        <a:off x="3092412" y="296206"/>
        <a:ext cx="205953" cy="137301"/>
      </dsp:txXfrm>
    </dsp:sp>
    <dsp:sp modelId="{3FC2B636-FA5C-414A-86CB-A2191D1D1867}">
      <dsp:nvSpPr>
        <dsp:cNvPr id="0" name=""/>
        <dsp:cNvSpPr/>
      </dsp:nvSpPr>
      <dsp:spPr>
        <a:xfrm>
          <a:off x="3298364" y="296206"/>
          <a:ext cx="343254" cy="1373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13</a:t>
          </a:r>
          <a:endParaRPr lang="fr-FR" sz="700" kern="1200" dirty="0"/>
        </a:p>
      </dsp:txBody>
      <dsp:txXfrm>
        <a:off x="3367015" y="296206"/>
        <a:ext cx="205953" cy="137301"/>
      </dsp:txXfrm>
    </dsp:sp>
    <dsp:sp modelId="{8689C111-756C-4EDA-B776-1A623873C35F}">
      <dsp:nvSpPr>
        <dsp:cNvPr id="0" name=""/>
        <dsp:cNvSpPr/>
      </dsp:nvSpPr>
      <dsp:spPr>
        <a:xfrm>
          <a:off x="3572968" y="296206"/>
          <a:ext cx="343254" cy="1373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14</a:t>
          </a:r>
          <a:endParaRPr lang="fr-FR" sz="700" kern="1200" dirty="0"/>
        </a:p>
      </dsp:txBody>
      <dsp:txXfrm>
        <a:off x="3641619" y="296206"/>
        <a:ext cx="205953" cy="137301"/>
      </dsp:txXfrm>
    </dsp:sp>
    <dsp:sp modelId="{F25668BF-DC60-46D6-946E-0665E4AC09F8}">
      <dsp:nvSpPr>
        <dsp:cNvPr id="0" name=""/>
        <dsp:cNvSpPr/>
      </dsp:nvSpPr>
      <dsp:spPr>
        <a:xfrm>
          <a:off x="3847572" y="296206"/>
          <a:ext cx="343254" cy="1373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15</a:t>
          </a:r>
          <a:endParaRPr lang="fr-FR" sz="700" kern="1200" dirty="0"/>
        </a:p>
      </dsp:txBody>
      <dsp:txXfrm>
        <a:off x="3916223" y="296206"/>
        <a:ext cx="205953" cy="137301"/>
      </dsp:txXfrm>
    </dsp:sp>
    <dsp:sp modelId="{80553ADB-A106-4294-AA99-0DF3E0657F02}">
      <dsp:nvSpPr>
        <dsp:cNvPr id="0" name=""/>
        <dsp:cNvSpPr/>
      </dsp:nvSpPr>
      <dsp:spPr>
        <a:xfrm>
          <a:off x="4122175" y="296206"/>
          <a:ext cx="343254" cy="1373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16</a:t>
          </a:r>
          <a:endParaRPr lang="fr-FR" sz="700" kern="1200" dirty="0"/>
        </a:p>
      </dsp:txBody>
      <dsp:txXfrm>
        <a:off x="4190826" y="296206"/>
        <a:ext cx="205953" cy="137301"/>
      </dsp:txXfrm>
    </dsp:sp>
    <dsp:sp modelId="{DBC047C9-02D5-437F-B4E6-2D9AD18E57E5}">
      <dsp:nvSpPr>
        <dsp:cNvPr id="0" name=""/>
        <dsp:cNvSpPr/>
      </dsp:nvSpPr>
      <dsp:spPr>
        <a:xfrm>
          <a:off x="4396779" y="296206"/>
          <a:ext cx="343254" cy="1373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17</a:t>
          </a:r>
          <a:endParaRPr lang="fr-FR" sz="700" kern="1200" dirty="0"/>
        </a:p>
      </dsp:txBody>
      <dsp:txXfrm>
        <a:off x="4465430" y="296206"/>
        <a:ext cx="205953" cy="137301"/>
      </dsp:txXfrm>
    </dsp:sp>
    <dsp:sp modelId="{9DC121B7-AC35-452F-A67E-702A47299865}">
      <dsp:nvSpPr>
        <dsp:cNvPr id="0" name=""/>
        <dsp:cNvSpPr/>
      </dsp:nvSpPr>
      <dsp:spPr>
        <a:xfrm>
          <a:off x="4671383" y="296206"/>
          <a:ext cx="343254" cy="1373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18</a:t>
          </a:r>
          <a:endParaRPr lang="fr-FR" sz="700" kern="1200" dirty="0"/>
        </a:p>
      </dsp:txBody>
      <dsp:txXfrm>
        <a:off x="4740034" y="296206"/>
        <a:ext cx="205953" cy="137301"/>
      </dsp:txXfrm>
    </dsp:sp>
    <dsp:sp modelId="{332ED1FC-29C7-40BA-9C30-5A0A3879079F}">
      <dsp:nvSpPr>
        <dsp:cNvPr id="0" name=""/>
        <dsp:cNvSpPr/>
      </dsp:nvSpPr>
      <dsp:spPr>
        <a:xfrm>
          <a:off x="4945987" y="296206"/>
          <a:ext cx="343254" cy="1373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19</a:t>
          </a:r>
          <a:endParaRPr lang="fr-FR" sz="700" kern="1200" dirty="0"/>
        </a:p>
      </dsp:txBody>
      <dsp:txXfrm>
        <a:off x="5014638" y="296206"/>
        <a:ext cx="205953" cy="137301"/>
      </dsp:txXfrm>
    </dsp:sp>
    <dsp:sp modelId="{859092D3-F010-4779-A2E8-D6189F4B5320}">
      <dsp:nvSpPr>
        <dsp:cNvPr id="0" name=""/>
        <dsp:cNvSpPr/>
      </dsp:nvSpPr>
      <dsp:spPr>
        <a:xfrm>
          <a:off x="5220590" y="296206"/>
          <a:ext cx="343254" cy="1373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20</a:t>
          </a:r>
          <a:endParaRPr lang="fr-FR" sz="700" kern="1200" dirty="0"/>
        </a:p>
      </dsp:txBody>
      <dsp:txXfrm>
        <a:off x="5289241" y="296206"/>
        <a:ext cx="205953" cy="137301"/>
      </dsp:txXfrm>
    </dsp:sp>
    <dsp:sp modelId="{BECFDE39-3003-4657-A7AA-DA66119068C8}">
      <dsp:nvSpPr>
        <dsp:cNvPr id="0" name=""/>
        <dsp:cNvSpPr/>
      </dsp:nvSpPr>
      <dsp:spPr>
        <a:xfrm>
          <a:off x="5495194" y="296206"/>
          <a:ext cx="343254" cy="1373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21</a:t>
          </a:r>
          <a:endParaRPr lang="fr-FR" sz="700" kern="1200" dirty="0"/>
        </a:p>
      </dsp:txBody>
      <dsp:txXfrm>
        <a:off x="5563845" y="296206"/>
        <a:ext cx="205953" cy="137301"/>
      </dsp:txXfrm>
    </dsp:sp>
    <dsp:sp modelId="{2EEA992C-5665-4FC0-B983-0A057AB68316}">
      <dsp:nvSpPr>
        <dsp:cNvPr id="0" name=""/>
        <dsp:cNvSpPr/>
      </dsp:nvSpPr>
      <dsp:spPr>
        <a:xfrm>
          <a:off x="5769798" y="296206"/>
          <a:ext cx="343254" cy="1373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22</a:t>
          </a:r>
          <a:endParaRPr lang="fr-FR" sz="700" kern="1200" dirty="0"/>
        </a:p>
      </dsp:txBody>
      <dsp:txXfrm>
        <a:off x="5838449" y="296206"/>
        <a:ext cx="205953" cy="137301"/>
      </dsp:txXfrm>
    </dsp:sp>
    <dsp:sp modelId="{F14F3DED-BCE3-4638-A198-13985C99BC64}">
      <dsp:nvSpPr>
        <dsp:cNvPr id="0" name=""/>
        <dsp:cNvSpPr/>
      </dsp:nvSpPr>
      <dsp:spPr>
        <a:xfrm>
          <a:off x="6044401" y="296206"/>
          <a:ext cx="343254" cy="13730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04" tIns="18669" rIns="9335" bIns="18669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/>
            <a:t>23</a:t>
          </a:r>
          <a:endParaRPr lang="fr-FR" sz="700" kern="1200" dirty="0"/>
        </a:p>
      </dsp:txBody>
      <dsp:txXfrm>
        <a:off x="6113052" y="296206"/>
        <a:ext cx="205953" cy="137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5T13:10:46.73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5T13:11:02.5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11,'9'-5,"2"-1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5T13:11:02.78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1,'5'0,"5"4,2 11,-1 21,-3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5T13:11:03.01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5T13:11:03.64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0,'0'5,"0"0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5T13:11:04.47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11,'0'-4,"0"-2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5T13:10:47.40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5T13:10:47.96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5T13:10:50.67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5T13:11:00.56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5T13:11:01.22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5T13:11:01.6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48 1,'-5'0,"-5"0,-6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5T13:11:01.82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5T13:11:02.19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712DE-5450-47F7-B87D-40E606ADB82E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D7AB7-DEA2-4CAF-AAE7-8596C51A42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582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9890D1-E0BF-46F5-A93D-E38039254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725ED6-9B47-4B96-9551-D96C194E2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73AFAB-89E7-4516-BB24-32BC32D7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A295-F4EA-4351-BE32-0A0C4E8430CE}" type="datetime1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0520B1-1BBB-4D67-A930-4A58F086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11CD4C-DE70-44B5-BAC5-EE8830B8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77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F2FA65-E126-43EE-A1E5-A1EE181D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8CB91D-3795-4330-99DF-B1D47E08E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61EC78-3A09-4BE4-84A5-E11CADD7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2F7E-53DC-4EC1-B779-0FBB34D6D459}" type="datetime1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F2FCD3-EEAE-4D80-AC0A-85A0ADAD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659B03-CEF8-4691-BA8D-07B63E8B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10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78C27E8-CD9B-4BF8-9083-306735D6C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91CC4F-D16E-4727-BA4D-E270FE621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40CE2D-E454-4318-BCBA-3CD897DC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5899-CAD6-42A5-9793-3B2F45A65FEF}" type="datetime1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362398-2A8F-43C0-AE67-C72ED958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CC478-7952-4E98-B11F-B8554A15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58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6AFA07-B92E-4FB1-9FB2-E63DDE1B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FF5E0F-D5FE-4C8C-86E1-D75E964E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829212-08D7-4799-ACAE-91B34FBB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5813-6D61-4456-AB50-9D0E6C873256}" type="datetime1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7106C0-AA69-4DF1-AA32-020D56C0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7A8F3-C735-4D10-AFFA-FF81536C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23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8038A-75B7-4C14-86DC-BF101AD6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303034-B65F-4524-AACA-322A8C7CB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D43D56-4DCC-4AF8-B39E-A9684793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61D4-D032-49CC-90A9-3067D10C91BB}" type="datetime1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9FF679-BD47-4207-A3A3-ACCE2076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46A0B3-CD4A-4A5F-A9FC-5689BC8E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26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37B24-7D75-4D7B-9096-F948A5D8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75193C-E5B2-466F-84A7-6AF5847C5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0867FA-94B3-43AB-BA8E-453F5AF63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4D177E-D6DA-4EB1-8FE5-3661E2D8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0BB0-B259-47F9-BBE0-15ABC2EEBEE1}" type="datetime1">
              <a:rPr lang="fr-FR" smtClean="0"/>
              <a:t>08/06/2022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5851B6-15DE-43E0-8E2D-260DD869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D5C6D0-5EE3-4E2B-B67C-5F57F0B2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51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88A7E-30F2-4AC6-9CDB-9FC53F57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AA1AF6-4FAD-4CD9-9509-250544624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1DFE41-FC70-40FF-AD33-87D5227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3C0131-17C8-4E49-9C28-153FD2191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9910DE1-3561-41E1-A008-F4BA32FED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8EC45B-F5B0-44E2-9440-387A0B54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525C-D777-4DE0-977A-14E96847C6C6}" type="datetime1">
              <a:rPr lang="fr-FR" smtClean="0"/>
              <a:t>08/06/2022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D48BD6E-C07B-4DF0-B42C-BCD621E2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59BE7C2-7311-4AB9-AA1B-FF4AF2EC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97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F73A65-EA95-44F4-86D4-95681B27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F40B33-CEF6-4A55-89BC-009F5934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AB3E-3996-44E2-9ECF-39EF4126680A}" type="datetime1">
              <a:rPr lang="fr-FR" smtClean="0"/>
              <a:t>08/06/2022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B87181-5171-40AF-AA10-E61AC40E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0FA2F0-4922-4161-A342-9E36768A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44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CBAA69-9A53-4FB2-A9A6-FA64D14D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5405-9FD1-4299-9D0F-6F829186C2C0}" type="datetime1">
              <a:rPr lang="fr-FR" smtClean="0"/>
              <a:t>08/06/2022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F5BF43-B580-4E07-9B4A-E62D85C7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5385E5-ED5B-46E3-BC45-9A316753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13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F743E0-A038-432E-A9DD-F44852BA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7D7235-1B63-4E44-B4A9-A9FF1FDF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D94C8F-3EC1-4903-B0D1-D5126CB6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AD7F0A-39C8-4052-BC80-E92DCD4E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E10A-88D1-47E3-BB26-BBE8B2D3B1A2}" type="datetime1">
              <a:rPr lang="fr-FR" smtClean="0"/>
              <a:t>08/06/2022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3385FD-EC8C-4AC9-8E20-E955AE6B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E19498-14F0-495F-AB8D-BC6E3E5B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51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A01D4-D263-48FC-8DEA-91658059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171232-B0D3-4633-87CB-0435258C6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E42AA4-D2AF-4CF7-97EB-F5070D516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CDEDA9-E81E-4717-A91D-2CA10F7F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863D-71B5-41A1-B192-26C25A352213}" type="datetime1">
              <a:rPr lang="fr-FR" smtClean="0"/>
              <a:t>08/06/2022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0AA532-A624-48E7-A957-27247390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8CE71B-DE29-4D5D-AE85-5F831E4E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99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481FEA3-7594-4200-B97D-DA0ED2C28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116E65-AA91-4D86-94BF-27DBD9D02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FD2858-D42D-472B-B967-E74B591E3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ED9B6-DBA4-4C19-880B-D1BF927B86EF}" type="datetime1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224073-BBE3-40FB-8DBD-BC41CB382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Adèle Souleymanova / Projet5 /  Data Science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E09C8E-AD6B-42F8-B9B0-DDF0DE4E4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E4FBF-9022-4363-9121-0ED15B1F0B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9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39" Type="http://schemas.microsoft.com/office/2007/relationships/diagramDrawing" Target="../diagrams/drawing2.xml"/><Relationship Id="rId21" Type="http://schemas.openxmlformats.org/officeDocument/2006/relationships/customXml" Target="../ink/ink8.xml"/><Relationship Id="rId34" Type="http://schemas.openxmlformats.org/officeDocument/2006/relationships/image" Target="../media/image31.png"/><Relationship Id="rId42" Type="http://schemas.openxmlformats.org/officeDocument/2006/relationships/diagramQuickStyle" Target="../diagrams/quickStyle3.xml"/><Relationship Id="rId47" Type="http://schemas.openxmlformats.org/officeDocument/2006/relationships/diagramQuickStyle" Target="../diagrams/quickStyle4.xml"/><Relationship Id="rId7" Type="http://schemas.openxmlformats.org/officeDocument/2006/relationships/customXml" Target="../ink/ink1.xml"/><Relationship Id="rId2" Type="http://schemas.openxmlformats.org/officeDocument/2006/relationships/diagramData" Target="../diagrams/data1.xml"/><Relationship Id="rId16" Type="http://schemas.openxmlformats.org/officeDocument/2006/relationships/image" Target="../media/image22.png"/><Relationship Id="rId29" Type="http://schemas.openxmlformats.org/officeDocument/2006/relationships/customXml" Target="../ink/ink12.xml"/><Relationship Id="rId11" Type="http://schemas.openxmlformats.org/officeDocument/2006/relationships/customXml" Target="../ink/ink3.xml"/><Relationship Id="rId24" Type="http://schemas.openxmlformats.org/officeDocument/2006/relationships/image" Target="../media/image26.png"/><Relationship Id="rId32" Type="http://schemas.openxmlformats.org/officeDocument/2006/relationships/image" Target="../media/image30.png"/><Relationship Id="rId37" Type="http://schemas.openxmlformats.org/officeDocument/2006/relationships/diagramQuickStyle" Target="../diagrams/quickStyle2.xml"/><Relationship Id="rId40" Type="http://schemas.openxmlformats.org/officeDocument/2006/relationships/diagramData" Target="../diagrams/data3.xml"/><Relationship Id="rId45" Type="http://schemas.openxmlformats.org/officeDocument/2006/relationships/diagramData" Target="../diagrams/data4.xml"/><Relationship Id="rId5" Type="http://schemas.openxmlformats.org/officeDocument/2006/relationships/diagramColors" Target="../diagrams/colors1.xml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28.png"/><Relationship Id="rId36" Type="http://schemas.openxmlformats.org/officeDocument/2006/relationships/diagramLayout" Target="../diagrams/layout2.xml"/><Relationship Id="rId49" Type="http://schemas.microsoft.com/office/2007/relationships/diagramDrawing" Target="../diagrams/drawing4.xml"/><Relationship Id="rId10" Type="http://schemas.openxmlformats.org/officeDocument/2006/relationships/image" Target="../media/image190.PNG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4" Type="http://schemas.microsoft.com/office/2007/relationships/diagramDrawing" Target="../diagrams/drawing3.xml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2.xml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customXml" Target="../ink/ink11.xml"/><Relationship Id="rId30" Type="http://schemas.openxmlformats.org/officeDocument/2006/relationships/image" Target="../media/image29.png"/><Relationship Id="rId35" Type="http://schemas.openxmlformats.org/officeDocument/2006/relationships/diagramData" Target="../diagrams/data2.xml"/><Relationship Id="rId43" Type="http://schemas.openxmlformats.org/officeDocument/2006/relationships/diagramColors" Target="../diagrams/colors3.xml"/><Relationship Id="rId48" Type="http://schemas.openxmlformats.org/officeDocument/2006/relationships/diagramColors" Target="../diagrams/colors4.xml"/><Relationship Id="rId8" Type="http://schemas.openxmlformats.org/officeDocument/2006/relationships/image" Target="../media/image180.PNG"/><Relationship Id="rId3" Type="http://schemas.openxmlformats.org/officeDocument/2006/relationships/diagramLayout" Target="../diagrams/layout1.xml"/><Relationship Id="rId12" Type="http://schemas.openxmlformats.org/officeDocument/2006/relationships/image" Target="../media/image20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diagramColors" Target="../diagrams/colors2.xml"/><Relationship Id="rId46" Type="http://schemas.openxmlformats.org/officeDocument/2006/relationships/diagramLayout" Target="../diagrams/layout4.xml"/><Relationship Id="rId20" Type="http://schemas.openxmlformats.org/officeDocument/2006/relationships/image" Target="../media/image24.png"/><Relationship Id="rId41" Type="http://schemas.openxmlformats.org/officeDocument/2006/relationships/diagramLayout" Target="../diagrams/layout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1CD54-2DAA-42A8-A062-F046C7942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07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b="1"/>
              <a:t>Segmentez des clients d'un site e-commerce</a:t>
            </a:r>
            <a:br>
              <a:rPr lang="fr-FR"/>
            </a:b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2A781E-467E-4A43-9483-E30A0465785D}"/>
              </a:ext>
            </a:extLst>
          </p:cNvPr>
          <p:cNvSpPr txBox="1"/>
          <p:nvPr/>
        </p:nvSpPr>
        <p:spPr>
          <a:xfrm>
            <a:off x="115236" y="1511560"/>
            <a:ext cx="2875614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/>
              <a:t>Projet N° 5</a:t>
            </a:r>
          </a:p>
          <a:p>
            <a:endParaRPr lang="fr-FR" b="1" dirty="0"/>
          </a:p>
          <a:p>
            <a:r>
              <a:rPr lang="fr-FR" b="1" dirty="0"/>
              <a:t>Parcours: Data Science</a:t>
            </a:r>
          </a:p>
          <a:p>
            <a:endParaRPr lang="fr-FR" b="1" dirty="0"/>
          </a:p>
          <a:p>
            <a:r>
              <a:rPr lang="fr-FR" b="1" dirty="0" err="1"/>
              <a:t>Openclassrooms</a:t>
            </a:r>
            <a:endParaRPr lang="fr-FR" b="1" dirty="0"/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92D901F1-5191-406A-94E1-30F653B26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1" y="4397156"/>
            <a:ext cx="11557530" cy="189856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98F245-CA40-E503-E26B-E0F624CF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EC3EA7-E458-88C7-AAA7-19D29CD7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</p:spTree>
    <p:extLst>
      <p:ext uri="{BB962C8B-B14F-4D97-AF65-F5344CB8AC3E}">
        <p14:creationId xmlns:p14="http://schemas.microsoft.com/office/powerpoint/2010/main" val="3529758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9124A5-D880-A7EF-3479-9436781F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098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fr-FR" sz="5400" dirty="0">
                <a:latin typeface="-apple-system"/>
              </a:rPr>
              <a:t>II) Analyse Exploratoire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1B0861-47A6-9C46-0CCB-54774765F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fr-FR" sz="2400" i="0" dirty="0">
              <a:effectLst/>
              <a:latin typeface="Montserrat" panose="00000500000000000000" pitchFamily="2" charset="0"/>
            </a:endParaRPr>
          </a:p>
          <a:p>
            <a:pPr marL="457200" lvl="1" indent="0">
              <a:buNone/>
            </a:pPr>
            <a:endParaRPr lang="fr-FR" sz="1800" dirty="0"/>
          </a:p>
        </p:txBody>
      </p:sp>
      <p:pic>
        <p:nvPicPr>
          <p:cNvPr id="9" name="Image 8" descr="Une image contenant carte&#10;&#10;Description générée automatiquement">
            <a:extLst>
              <a:ext uri="{FF2B5EF4-FFF2-40B4-BE49-F238E27FC236}">
                <a16:creationId xmlns:a16="http://schemas.microsoft.com/office/drawing/2014/main" id="{3ECDB118-558B-16D3-E4CA-B8DF54221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06" y="2798015"/>
            <a:ext cx="3579406" cy="355249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68CD145-EDB9-85D8-E68C-25A8DBF5A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212" y="1736045"/>
            <a:ext cx="4521465" cy="4638637"/>
          </a:xfrm>
          <a:prstGeom prst="rect">
            <a:avLst/>
          </a:prstGeom>
        </p:spPr>
      </p:pic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E975AE7D-CACF-6B83-B19C-12A48450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10</a:t>
            </a:fld>
            <a:endParaRPr lang="fr-FR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9F7A0A05-C0E7-D834-5B6E-5916CB60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</p:spTree>
    <p:extLst>
      <p:ext uri="{BB962C8B-B14F-4D97-AF65-F5344CB8AC3E}">
        <p14:creationId xmlns:p14="http://schemas.microsoft.com/office/powerpoint/2010/main" val="77519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9124A5-D880-A7EF-3479-9436781F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09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400" dirty="0">
                <a:latin typeface="-apple-system"/>
              </a:rPr>
              <a:t>III)Réduction  dimensionnelle de la data</a:t>
            </a:r>
            <a:br>
              <a:rPr lang="fr-FR" sz="5400" dirty="0">
                <a:latin typeface="-apple-system"/>
              </a:rPr>
            </a:br>
            <a:r>
              <a:rPr lang="fr-FR" sz="5400" dirty="0">
                <a:latin typeface="-apple-system"/>
              </a:rPr>
              <a:t>PCA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1B0861-47A6-9C46-0CCB-54774765F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Montserrat" panose="00000500000000000000" pitchFamily="2" charset="0"/>
              </a:rPr>
              <a:t>PCA transforme la donnée en la projetant sur un système de coordonnées selon la variance de la donnée</a:t>
            </a:r>
          </a:p>
          <a:p>
            <a:pPr marL="0" indent="0">
              <a:buNone/>
            </a:pPr>
            <a:endParaRPr lang="fr-FR" sz="2400" i="0" dirty="0">
              <a:effectLst/>
              <a:latin typeface="Montserrat" panose="00000500000000000000" pitchFamily="2" charset="0"/>
            </a:endParaRPr>
          </a:p>
          <a:p>
            <a:r>
              <a:rPr lang="fr-FR" sz="2400" i="0" dirty="0">
                <a:effectLst/>
                <a:latin typeface="Montserrat" panose="00000500000000000000" pitchFamily="2" charset="0"/>
              </a:rPr>
              <a:t> On a  des composants qui décrivent les données.</a:t>
            </a:r>
          </a:p>
          <a:p>
            <a:pPr marL="0" indent="0">
              <a:buNone/>
            </a:pPr>
            <a:endParaRPr lang="fr-FR" sz="2400" i="0" dirty="0">
              <a:effectLst/>
              <a:latin typeface="Montserrat" panose="00000500000000000000" pitchFamily="2" charset="0"/>
            </a:endParaRPr>
          </a:p>
          <a:p>
            <a:r>
              <a:rPr lang="fr-FR" sz="2400" i="0" dirty="0">
                <a:effectLst/>
                <a:latin typeface="Montserrat" panose="00000500000000000000" pitchFamily="2" charset="0"/>
              </a:rPr>
              <a:t>Les </a:t>
            </a:r>
            <a:r>
              <a:rPr lang="fr-FR" sz="2400" i="0" dirty="0" err="1">
                <a:effectLst/>
                <a:latin typeface="Montserrat" panose="00000500000000000000" pitchFamily="2" charset="0"/>
              </a:rPr>
              <a:t>features</a:t>
            </a:r>
            <a:r>
              <a:rPr lang="fr-FR" sz="2400" i="0" dirty="0">
                <a:effectLst/>
                <a:latin typeface="Montserrat" panose="00000500000000000000" pitchFamily="2" charset="0"/>
              </a:rPr>
              <a:t> avec la plus grande variance sont sélectionnées.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3BD4DC-FB9E-EAEC-8E1C-C85834EF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11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EEE521-3E73-2134-4B8B-27F20D60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</p:spTree>
    <p:extLst>
      <p:ext uri="{BB962C8B-B14F-4D97-AF65-F5344CB8AC3E}">
        <p14:creationId xmlns:p14="http://schemas.microsoft.com/office/powerpoint/2010/main" val="164865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9124A5-D880-A7EF-3479-9436781F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09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400" dirty="0">
                <a:latin typeface="-apple-system"/>
              </a:rPr>
              <a:t>III)Réduction  dimensionnelle de la data</a:t>
            </a:r>
            <a:br>
              <a:rPr lang="fr-FR" sz="5400" dirty="0">
                <a:latin typeface="-apple-system"/>
              </a:rPr>
            </a:br>
            <a:r>
              <a:rPr lang="fr-FR" sz="5400" dirty="0">
                <a:latin typeface="-apple-system"/>
              </a:rPr>
              <a:t>PCA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DB35CA4-AAA2-634D-D13C-7CDD50DD9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38" y="1818309"/>
            <a:ext cx="8725984" cy="4586308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3BD4DC-FB9E-EAEC-8E1C-C85834EF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EEE521-3E73-2134-4B8B-27F20D60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</p:spTree>
    <p:extLst>
      <p:ext uri="{BB962C8B-B14F-4D97-AF65-F5344CB8AC3E}">
        <p14:creationId xmlns:p14="http://schemas.microsoft.com/office/powerpoint/2010/main" val="3324439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9124A5-D880-A7EF-3479-9436781F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09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400" dirty="0">
                <a:latin typeface="-apple-system"/>
              </a:rPr>
              <a:t>III)Réduction  dimensionnelle de la data</a:t>
            </a:r>
            <a:br>
              <a:rPr lang="fr-FR" sz="5400" dirty="0">
                <a:latin typeface="-apple-system"/>
              </a:rPr>
            </a:br>
            <a:r>
              <a:rPr lang="fr-FR" sz="5400" dirty="0">
                <a:latin typeface="-apple-system"/>
              </a:rPr>
              <a:t>ISOMAP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1B0861-47A6-9C46-0CCB-54774765F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Montserrat" panose="00000500000000000000" pitchFamily="2" charset="0"/>
              </a:rPr>
              <a:t>Ce</a:t>
            </a:r>
            <a:r>
              <a:rPr lang="fr-FR" sz="2400" i="0" dirty="0">
                <a:effectLst/>
                <a:latin typeface="Montserrat" panose="00000500000000000000" pitchFamily="2" charset="0"/>
              </a:rPr>
              <a:t>tte technique utilise l'approche de KNN pour trouver le voisin le plus proche pour chaque point</a:t>
            </a:r>
          </a:p>
          <a:p>
            <a:r>
              <a:rPr lang="fr-FR" sz="2400" i="0" dirty="0">
                <a:effectLst/>
                <a:latin typeface="Montserrat" panose="00000500000000000000" pitchFamily="2" charset="0"/>
              </a:rPr>
              <a:t> Calcule des axes qui permettent de représenter les données avec moins de dimensions.</a:t>
            </a:r>
          </a:p>
          <a:p>
            <a:r>
              <a:rPr lang="fr-FR" sz="2400" i="0" dirty="0">
                <a:effectLst/>
                <a:latin typeface="Montserrat" panose="00000500000000000000" pitchFamily="2" charset="0"/>
              </a:rPr>
              <a:t>Calcule la plus courte distance entre les </a:t>
            </a:r>
            <a:r>
              <a:rPr lang="fr-FR" sz="2400" i="0" dirty="0" err="1">
                <a:effectLst/>
                <a:latin typeface="Montserrat" panose="00000500000000000000" pitchFamily="2" charset="0"/>
              </a:rPr>
              <a:t>nodes</a:t>
            </a:r>
            <a:r>
              <a:rPr lang="fr-FR" sz="2400" i="0" dirty="0">
                <a:effectLst/>
                <a:latin typeface="Montserrat" panose="00000500000000000000" pitchFamily="2" charset="0"/>
              </a:rPr>
              <a:t> (les pairs de points similaires).</a:t>
            </a:r>
          </a:p>
          <a:p>
            <a:r>
              <a:rPr lang="fr-FR" sz="2400" i="0" dirty="0">
                <a:effectLst/>
                <a:latin typeface="Montserrat" panose="00000500000000000000" pitchFamily="2" charset="0"/>
              </a:rPr>
              <a:t>   Ces axes permettent de placer les points de données en préservant le mieux leurs distances.</a:t>
            </a:r>
            <a:endParaRPr lang="fr-FR" sz="1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3BD4DC-FB9E-EAEC-8E1C-C85834EF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EEE521-3E73-2134-4B8B-27F20D60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</p:spTree>
    <p:extLst>
      <p:ext uri="{BB962C8B-B14F-4D97-AF65-F5344CB8AC3E}">
        <p14:creationId xmlns:p14="http://schemas.microsoft.com/office/powerpoint/2010/main" val="396632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317393-19B0-A084-F507-25A9C8DD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Réduction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dimension non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linéaire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ISOMAP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B648262-BBD9-04F2-18A6-70C313965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94" y="643466"/>
            <a:ext cx="6513144" cy="556873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33FED31-7A6D-18A4-2E16-639901F9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14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23A98D-C379-87FF-4F8F-A5F19FE6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</p:spTree>
    <p:extLst>
      <p:ext uri="{BB962C8B-B14F-4D97-AF65-F5344CB8AC3E}">
        <p14:creationId xmlns:p14="http://schemas.microsoft.com/office/powerpoint/2010/main" val="189587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40FC7-6739-D21A-0F05-4F00F54F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Après Réduction de dimensions ISOMAP</a:t>
            </a:r>
          </a:p>
        </p:txBody>
      </p:sp>
      <p:pic>
        <p:nvPicPr>
          <p:cNvPr id="9" name="Espace réservé du contenu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40151AE0-6793-5ADB-979F-C6E0B37DF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9520"/>
            <a:ext cx="10515599" cy="3369308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666CE8-2A07-FE30-4D06-63DE5323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Adèle Souleymanova / Projet5 /  Data Science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D9C439F-277A-3BB8-0B85-43E4AA19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87E4FBF-9022-4363-9121-0ED15B1F0B7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6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9124A5-D880-A7EF-3479-9436781F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098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fr-FR" sz="5400">
                <a:latin typeface="-apple-system"/>
              </a:rPr>
              <a:t>IV) Clustering </a:t>
            </a:r>
            <a:r>
              <a:rPr lang="fr-FR" sz="5400">
                <a:latin typeface="-apple-system"/>
                <a:sym typeface="Wingdings" panose="05000000000000000000" pitchFamily="2" charset="2"/>
              </a:rPr>
              <a:t> Kmeans </a:t>
            </a:r>
            <a:endParaRPr lang="fr-FR" sz="5400" dirty="0">
              <a:latin typeface="-apple-system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3BD4DC-FB9E-EAEC-8E1C-C85834EF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16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5233B9C-9144-5258-DF1F-170385E6DC9A}"/>
              </a:ext>
            </a:extLst>
          </p:cNvPr>
          <p:cNvSpPr txBox="1"/>
          <p:nvPr/>
        </p:nvSpPr>
        <p:spPr>
          <a:xfrm>
            <a:off x="1762125" y="1806059"/>
            <a:ext cx="748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/>
              <a:t>Déterminer le nombre de clusters    </a:t>
            </a:r>
            <a:r>
              <a:rPr lang="fr-FR">
                <a:sym typeface="Wingdings" panose="05000000000000000000" pitchFamily="2" charset="2"/>
              </a:rPr>
              <a:t></a:t>
            </a:r>
            <a:r>
              <a:rPr lang="fr-FR"/>
              <a:t>  Score de silhouette </a:t>
            </a:r>
            <a:endParaRPr lang="fr-FR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FF6F0BD2-2EA0-A17A-A9CE-96AB5E43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B37E22DF-A617-3DF4-D89F-E1436B484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326" y="2187574"/>
            <a:ext cx="6679633" cy="4168776"/>
          </a:xfrm>
        </p:spPr>
      </p:pic>
    </p:spTree>
    <p:extLst>
      <p:ext uri="{BB962C8B-B14F-4D97-AF65-F5344CB8AC3E}">
        <p14:creationId xmlns:p14="http://schemas.microsoft.com/office/powerpoint/2010/main" val="2101451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9124A5-D880-A7EF-3479-9436781F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098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fr-FR" sz="5400" dirty="0">
                <a:latin typeface="-apple-system"/>
              </a:rPr>
              <a:t>V) Analyse de score de silhouette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3BD4DC-FB9E-EAEC-8E1C-C85834EF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17</a:t>
            </a:fld>
            <a:endParaRPr lang="fr-FR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B380B2FA-754A-0C24-C153-64D19A1D5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fr-FR" dirty="0"/>
              <a:t>C’est une mesure de deux choses :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D’une part de </a:t>
            </a:r>
            <a:r>
              <a:rPr lang="fr-FR" dirty="0"/>
              <a:t>la cohésion des clusters == distance intra- cluster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D’autre part de la séparation des clusters== distances au cluster extérieur le plus proche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/>
              <a:t>	Elle prend des valeurs entre </a:t>
            </a:r>
            <a:r>
              <a:rPr lang="en-US" i="1" dirty="0"/>
              <a:t>0 (</a:t>
            </a:r>
            <a:r>
              <a:rPr lang="en-US" i="1" dirty="0" err="1"/>
              <a:t>pire</a:t>
            </a:r>
            <a:r>
              <a:rPr lang="en-US" i="1" dirty="0"/>
              <a:t>) et 1 (</a:t>
            </a:r>
            <a:r>
              <a:rPr lang="en-US" i="1" dirty="0" err="1"/>
              <a:t>meilleur</a:t>
            </a:r>
            <a:r>
              <a:rPr lang="en-US" i="1" dirty="0"/>
              <a:t>)</a:t>
            </a:r>
            <a:endParaRPr lang="fr-FR" i="1" dirty="0"/>
          </a:p>
          <a:p>
            <a:pPr>
              <a:buFont typeface="Wingdings" panose="05000000000000000000" pitchFamily="2" charset="2"/>
              <a:buChar char="à"/>
            </a:pP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1996897-9B8A-A9A5-3360-68C0FF962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98783"/>
            <a:ext cx="3438718" cy="1757566"/>
          </a:xfrm>
          <a:prstGeom prst="rect">
            <a:avLst/>
          </a:prstGeom>
        </p:spPr>
      </p:pic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2035DCD0-071A-1E7C-B28C-9945F70C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</p:spTree>
    <p:extLst>
      <p:ext uri="{BB962C8B-B14F-4D97-AF65-F5344CB8AC3E}">
        <p14:creationId xmlns:p14="http://schemas.microsoft.com/office/powerpoint/2010/main" val="1094165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9124A5-D880-A7EF-3479-9436781F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098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fr-FR" sz="5400" dirty="0">
                <a:latin typeface="-apple-system"/>
              </a:rPr>
              <a:t>V) Analyse de score de silhouette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3BD4DC-FB9E-EAEC-8E1C-C85834EF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ACC293-57C7-C5DD-32BE-08DC324F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62AAC324-8DC8-C864-8F4D-366AAA522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43" y="1825607"/>
            <a:ext cx="9299592" cy="4563873"/>
          </a:xfrm>
        </p:spPr>
      </p:pic>
    </p:spTree>
    <p:extLst>
      <p:ext uri="{BB962C8B-B14F-4D97-AF65-F5344CB8AC3E}">
        <p14:creationId xmlns:p14="http://schemas.microsoft.com/office/powerpoint/2010/main" val="1373978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9124A5-D880-A7EF-3479-9436781F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098"/>
            <a:ext cx="10515600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fr-FR" sz="5400" dirty="0">
                <a:latin typeface="-apple-system"/>
              </a:rPr>
              <a:t>V) Analyse métier des segments obtenus</a:t>
            </a:r>
            <a:br>
              <a:rPr lang="fr-FR" sz="5400" dirty="0">
                <a:latin typeface="-apple-system"/>
              </a:rPr>
            </a:br>
            <a:r>
              <a:rPr lang="fr-FR" sz="5400" dirty="0">
                <a:latin typeface="-apple-system"/>
              </a:rPr>
              <a:t>Diagramme de radar/</a:t>
            </a:r>
            <a:r>
              <a:rPr lang="fr-FR" sz="5400" dirty="0" err="1">
                <a:latin typeface="-apple-system"/>
              </a:rPr>
              <a:t>kiviat</a:t>
            </a:r>
            <a:endParaRPr lang="fr-FR" sz="5400" dirty="0">
              <a:latin typeface="-apple-system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3BD4DC-FB9E-EAEC-8E1C-C85834EF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3169BB-98BD-076D-3C7B-0260DA54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517C75BC-B4CF-9ED4-DEA7-67D25982D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" y="1786638"/>
            <a:ext cx="11600688" cy="3284724"/>
          </a:xfr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779F2B8-1237-4D58-9624-847C7FE922D8}"/>
              </a:ext>
            </a:extLst>
          </p:cNvPr>
          <p:cNvSpPr txBox="1"/>
          <p:nvPr/>
        </p:nvSpPr>
        <p:spPr>
          <a:xfrm>
            <a:off x="497840" y="5283901"/>
            <a:ext cx="10853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Groupe 0: ne se distingue pas par une description donnée</a:t>
            </a:r>
          </a:p>
          <a:p>
            <a:r>
              <a:rPr lang="fr-FR" dirty="0"/>
              <a:t>Groupe 1: </a:t>
            </a:r>
            <a:r>
              <a:rPr lang="fr-FR" dirty="0" err="1"/>
              <a:t>delivery_season_winter</a:t>
            </a:r>
            <a:endParaRPr lang="fr-FR" dirty="0"/>
          </a:p>
          <a:p>
            <a:r>
              <a:rPr lang="fr-FR" dirty="0"/>
              <a:t>Groupe 2: </a:t>
            </a:r>
            <a:r>
              <a:rPr lang="fr-FR" dirty="0" err="1"/>
              <a:t>delivery_season_summer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83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0B6307-4B5D-BCCA-0EA4-CC9CD79E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fr-FR" sz="5400" b="1"/>
              <a:t>Le contexte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03B1A4-5D75-8ACD-E8D7-8514E6CAF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fr-FR" sz="2200" dirty="0" err="1"/>
              <a:t>Olist</a:t>
            </a:r>
            <a:r>
              <a:rPr lang="fr-FR" sz="2200" dirty="0"/>
              <a:t> est une plateforme de vente d’e-commerce</a:t>
            </a:r>
          </a:p>
          <a:p>
            <a:r>
              <a:rPr lang="fr-FR" sz="2200" dirty="0"/>
              <a:t>Générant beaucoup de données </a:t>
            </a:r>
          </a:p>
          <a:p>
            <a:endParaRPr lang="fr-FR" sz="2200" dirty="0"/>
          </a:p>
          <a:p>
            <a:endParaRPr lang="fr-FR" sz="2200" dirty="0"/>
          </a:p>
          <a:p>
            <a:endParaRPr lang="fr-FR" sz="2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C9417F-3533-3F73-EF4D-067B5D64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659921"/>
            <a:ext cx="6903720" cy="353815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0D6CD9-87E0-32BF-A074-6968EF7A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2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C6E85BF-719D-2DB9-4947-37CA2805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</p:spTree>
    <p:extLst>
      <p:ext uri="{BB962C8B-B14F-4D97-AF65-F5344CB8AC3E}">
        <p14:creationId xmlns:p14="http://schemas.microsoft.com/office/powerpoint/2010/main" val="2255082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9124A5-D880-A7EF-3479-9436781F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098"/>
            <a:ext cx="10515600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fr-FR" sz="5400" dirty="0">
                <a:latin typeface="-apple-system"/>
              </a:rPr>
              <a:t>V) Analyse métier des segments obtenus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3BD4DC-FB9E-EAEC-8E1C-C85834EF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3169BB-98BD-076D-3C7B-0260DA54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088BBD95-825B-4790-9593-78062EB29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7" y="1736830"/>
            <a:ext cx="11812646" cy="3384339"/>
          </a:xfr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3D8BB59-12BA-470D-4F95-F0709115D465}"/>
              </a:ext>
            </a:extLst>
          </p:cNvPr>
          <p:cNvSpPr txBox="1"/>
          <p:nvPr/>
        </p:nvSpPr>
        <p:spPr>
          <a:xfrm>
            <a:off x="457200" y="5405120"/>
            <a:ext cx="1075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Groupe 3: </a:t>
            </a:r>
            <a:r>
              <a:rPr lang="en-US" dirty="0" err="1"/>
              <a:t>product_category_fashion</a:t>
            </a:r>
            <a:r>
              <a:rPr lang="en-US" dirty="0"/>
              <a:t>, </a:t>
            </a:r>
            <a:r>
              <a:rPr lang="en-US" dirty="0" err="1"/>
              <a:t>delivery_season_spring</a:t>
            </a:r>
            <a:r>
              <a:rPr lang="en-US" dirty="0"/>
              <a:t> and </a:t>
            </a:r>
            <a:r>
              <a:rPr lang="en-US" dirty="0" err="1"/>
              <a:t>automn</a:t>
            </a:r>
            <a:r>
              <a:rPr lang="en-US" dirty="0"/>
              <a:t>, central west region  </a:t>
            </a:r>
          </a:p>
          <a:p>
            <a:r>
              <a:rPr lang="en-US" dirty="0"/>
              <a:t> Groupe 4: </a:t>
            </a:r>
            <a:r>
              <a:rPr lang="en-US" dirty="0" err="1"/>
              <a:t>product_category_leisure</a:t>
            </a:r>
            <a:r>
              <a:rPr lang="en-US" dirty="0"/>
              <a:t>, delivery season winter, region southeast region</a:t>
            </a:r>
          </a:p>
          <a:p>
            <a:r>
              <a:rPr lang="en-US" dirty="0"/>
              <a:t>Groupe 5: product category leisure , </a:t>
            </a:r>
            <a:r>
              <a:rPr lang="en-US" dirty="0" err="1"/>
              <a:t>Region_southeast_region</a:t>
            </a:r>
            <a:r>
              <a:rPr lang="en-US" dirty="0"/>
              <a:t>, </a:t>
            </a:r>
            <a:r>
              <a:rPr lang="en-US" dirty="0" err="1"/>
              <a:t>payment_type_boleto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8988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9124A5-D880-A7EF-3479-9436781F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098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fr-FR" sz="3200" dirty="0">
                <a:latin typeface="-apple-system"/>
              </a:rPr>
              <a:t>VI) Analyse de la stabilité temporelle de la segmentation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3BD4DC-FB9E-EAEC-8E1C-C85834EF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21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34DC7A-D847-1862-53C6-FB2387A4F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5021052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Créer un modèle de référence sur une partie de données (sur les achats des 12 premier mois) </a:t>
            </a:r>
          </a:p>
          <a:p>
            <a:r>
              <a:rPr lang="fr-FR" dirty="0"/>
              <a:t>Augmenter le jeux de données en ajoutant les données clients du mois suivant</a:t>
            </a:r>
          </a:p>
          <a:p>
            <a:r>
              <a:rPr lang="fr-FR" dirty="0"/>
              <a:t>Entrainer un modèle pour chaque jeu de données</a:t>
            </a:r>
          </a:p>
          <a:p>
            <a:r>
              <a:rPr lang="fr-FR" dirty="0"/>
              <a:t>Evaluer le modèle en mesurant les scores ARI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5B03F4FF-8D4B-7395-2120-9474DD27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</p:spTree>
    <p:extLst>
      <p:ext uri="{BB962C8B-B14F-4D97-AF65-F5344CB8AC3E}">
        <p14:creationId xmlns:p14="http://schemas.microsoft.com/office/powerpoint/2010/main" val="171226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9124A5-D880-A7EF-3479-9436781F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098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fr-FR" sz="3200" dirty="0">
                <a:latin typeface="-apple-system"/>
              </a:rPr>
              <a:t>VI) Analyse de la stabilité temporelle de la segmentation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3BD4DC-FB9E-EAEC-8E1C-C85834EF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22</a:t>
            </a:fld>
            <a:endParaRPr lang="fr-FR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71424886-A2D5-8E96-015F-687E1224F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880228"/>
              </p:ext>
            </p:extLst>
          </p:nvPr>
        </p:nvGraphicFramePr>
        <p:xfrm>
          <a:off x="838200" y="3546022"/>
          <a:ext cx="6353985" cy="43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77FA5EDE-FB13-CF2B-FB92-B72656F84497}"/>
              </a:ext>
            </a:extLst>
          </p:cNvPr>
          <p:cNvSpPr/>
          <p:nvPr/>
        </p:nvSpPr>
        <p:spPr>
          <a:xfrm rot="16200000">
            <a:off x="2359789" y="1864452"/>
            <a:ext cx="240993" cy="3265687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67B1551-21C5-7A9C-FAEF-2F20728B3A15}"/>
              </a:ext>
            </a:extLst>
          </p:cNvPr>
          <p:cNvSpPr txBox="1"/>
          <p:nvPr/>
        </p:nvSpPr>
        <p:spPr>
          <a:xfrm>
            <a:off x="903233" y="3095290"/>
            <a:ext cx="516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des clients sur la première années d’achats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59" name="Encre 58">
                <a:extLst>
                  <a:ext uri="{FF2B5EF4-FFF2-40B4-BE49-F238E27FC236}">
                    <a16:creationId xmlns:a16="http://schemas.microsoft.com/office/drawing/2014/main" id="{9FD2C723-28F9-440C-AD0F-AD1CF02A2576}"/>
                  </a:ext>
                </a:extLst>
              </p14:cNvPr>
              <p14:cNvContentPartPr/>
              <p14:nvPr/>
            </p14:nvContentPartPr>
            <p14:xfrm>
              <a:off x="990480" y="3933315"/>
              <a:ext cx="360" cy="360"/>
            </p14:xfrm>
          </p:contentPart>
        </mc:Choice>
        <mc:Fallback xmlns="">
          <p:pic>
            <p:nvPicPr>
              <p:cNvPr id="59" name="Encre 58">
                <a:extLst>
                  <a:ext uri="{FF2B5EF4-FFF2-40B4-BE49-F238E27FC236}">
                    <a16:creationId xmlns:a16="http://schemas.microsoft.com/office/drawing/2014/main" id="{9FD2C723-28F9-440C-AD0F-AD1CF02A257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2480" y="3825675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60" name="Encre 59">
                <a:extLst>
                  <a:ext uri="{FF2B5EF4-FFF2-40B4-BE49-F238E27FC236}">
                    <a16:creationId xmlns:a16="http://schemas.microsoft.com/office/drawing/2014/main" id="{8E2357C0-DA01-747C-209B-644C3FF93A94}"/>
                  </a:ext>
                </a:extLst>
              </p14:cNvPr>
              <p14:cNvContentPartPr/>
              <p14:nvPr/>
            </p14:nvContentPartPr>
            <p14:xfrm>
              <a:off x="1152120" y="3933315"/>
              <a:ext cx="360" cy="360"/>
            </p14:xfrm>
          </p:contentPart>
        </mc:Choice>
        <mc:Fallback xmlns="">
          <p:pic>
            <p:nvPicPr>
              <p:cNvPr id="60" name="Encre 59">
                <a:extLst>
                  <a:ext uri="{FF2B5EF4-FFF2-40B4-BE49-F238E27FC236}">
                    <a16:creationId xmlns:a16="http://schemas.microsoft.com/office/drawing/2014/main" id="{8E2357C0-DA01-747C-209B-644C3FF93A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4120" y="3825675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61" name="Encre 60">
                <a:extLst>
                  <a:ext uri="{FF2B5EF4-FFF2-40B4-BE49-F238E27FC236}">
                    <a16:creationId xmlns:a16="http://schemas.microsoft.com/office/drawing/2014/main" id="{B8BB3C94-EC5D-F0AB-6C23-F2AE6B943C45}"/>
                  </a:ext>
                </a:extLst>
              </p14:cNvPr>
              <p14:cNvContentPartPr/>
              <p14:nvPr/>
            </p14:nvContentPartPr>
            <p14:xfrm>
              <a:off x="1304400" y="3895515"/>
              <a:ext cx="360" cy="360"/>
            </p14:xfrm>
          </p:contentPart>
        </mc:Choice>
        <mc:Fallback xmlns="">
          <p:pic>
            <p:nvPicPr>
              <p:cNvPr id="61" name="Encre 60">
                <a:extLst>
                  <a:ext uri="{FF2B5EF4-FFF2-40B4-BE49-F238E27FC236}">
                    <a16:creationId xmlns:a16="http://schemas.microsoft.com/office/drawing/2014/main" id="{B8BB3C94-EC5D-F0AB-6C23-F2AE6B943C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86760" y="3787875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63" name="Encre 62">
                <a:extLst>
                  <a:ext uri="{FF2B5EF4-FFF2-40B4-BE49-F238E27FC236}">
                    <a16:creationId xmlns:a16="http://schemas.microsoft.com/office/drawing/2014/main" id="{7B0AE50E-29BD-90B2-7C92-54B3A7ED6380}"/>
                  </a:ext>
                </a:extLst>
              </p14:cNvPr>
              <p14:cNvContentPartPr/>
              <p14:nvPr/>
            </p14:nvContentPartPr>
            <p14:xfrm>
              <a:off x="9600600" y="4390515"/>
              <a:ext cx="360" cy="360"/>
            </p14:xfrm>
          </p:contentPart>
        </mc:Choice>
        <mc:Fallback xmlns="">
          <p:pic>
            <p:nvPicPr>
              <p:cNvPr id="63" name="Encre 62">
                <a:extLst>
                  <a:ext uri="{FF2B5EF4-FFF2-40B4-BE49-F238E27FC236}">
                    <a16:creationId xmlns:a16="http://schemas.microsoft.com/office/drawing/2014/main" id="{7B0AE50E-29BD-90B2-7C92-54B3A7ED638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82960" y="4282875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65" name="Encre 64">
                <a:extLst>
                  <a:ext uri="{FF2B5EF4-FFF2-40B4-BE49-F238E27FC236}">
                    <a16:creationId xmlns:a16="http://schemas.microsoft.com/office/drawing/2014/main" id="{652C55B6-F84D-85BE-BF72-D30DC9F91E95}"/>
                  </a:ext>
                </a:extLst>
              </p14:cNvPr>
              <p14:cNvContentPartPr/>
              <p14:nvPr/>
            </p14:nvContentPartPr>
            <p14:xfrm>
              <a:off x="3047880" y="3981195"/>
              <a:ext cx="360" cy="360"/>
            </p14:xfrm>
          </p:contentPart>
        </mc:Choice>
        <mc:Fallback xmlns="">
          <p:pic>
            <p:nvPicPr>
              <p:cNvPr id="65" name="Encre 64">
                <a:extLst>
                  <a:ext uri="{FF2B5EF4-FFF2-40B4-BE49-F238E27FC236}">
                    <a16:creationId xmlns:a16="http://schemas.microsoft.com/office/drawing/2014/main" id="{652C55B6-F84D-85BE-BF72-D30DC9F91E9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29880" y="3873195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66" name="Encre 65">
                <a:extLst>
                  <a:ext uri="{FF2B5EF4-FFF2-40B4-BE49-F238E27FC236}">
                    <a16:creationId xmlns:a16="http://schemas.microsoft.com/office/drawing/2014/main" id="{FE762E50-177E-C67E-C07E-54867252D209}"/>
                  </a:ext>
                </a:extLst>
              </p14:cNvPr>
              <p14:cNvContentPartPr/>
              <p14:nvPr/>
            </p14:nvContentPartPr>
            <p14:xfrm>
              <a:off x="4114200" y="4019355"/>
              <a:ext cx="360" cy="360"/>
            </p14:xfrm>
          </p:contentPart>
        </mc:Choice>
        <mc:Fallback xmlns="">
          <p:pic>
            <p:nvPicPr>
              <p:cNvPr id="66" name="Encre 65">
                <a:extLst>
                  <a:ext uri="{FF2B5EF4-FFF2-40B4-BE49-F238E27FC236}">
                    <a16:creationId xmlns:a16="http://schemas.microsoft.com/office/drawing/2014/main" id="{FE762E50-177E-C67E-C07E-54867252D20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96560" y="3911355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67" name="Encre 66">
                <a:extLst>
                  <a:ext uri="{FF2B5EF4-FFF2-40B4-BE49-F238E27FC236}">
                    <a16:creationId xmlns:a16="http://schemas.microsoft.com/office/drawing/2014/main" id="{21DE478F-9664-EA49-9B42-4268D1CCE70A}"/>
                  </a:ext>
                </a:extLst>
              </p14:cNvPr>
              <p14:cNvContentPartPr/>
              <p14:nvPr/>
            </p14:nvContentPartPr>
            <p14:xfrm>
              <a:off x="3763920" y="4943115"/>
              <a:ext cx="17280" cy="360"/>
            </p14:xfrm>
          </p:contentPart>
        </mc:Choice>
        <mc:Fallback xmlns="">
          <p:pic>
            <p:nvPicPr>
              <p:cNvPr id="67" name="Encre 66">
                <a:extLst>
                  <a:ext uri="{FF2B5EF4-FFF2-40B4-BE49-F238E27FC236}">
                    <a16:creationId xmlns:a16="http://schemas.microsoft.com/office/drawing/2014/main" id="{21DE478F-9664-EA49-9B42-4268D1CCE70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746280" y="4835475"/>
                <a:ext cx="52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CD11F10D-DC1C-AD9A-3A30-D045D1D03038}"/>
                  </a:ext>
                </a:extLst>
              </p14:cNvPr>
              <p14:cNvContentPartPr/>
              <p14:nvPr/>
            </p14:nvContentPartPr>
            <p14:xfrm>
              <a:off x="3752400" y="4943115"/>
              <a:ext cx="360" cy="36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CD11F10D-DC1C-AD9A-3A30-D045D1D0303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34760" y="4835475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DFE79D4B-A35D-06E7-8009-5E998BC6D338}"/>
                  </a:ext>
                </a:extLst>
              </p14:cNvPr>
              <p14:cNvContentPartPr/>
              <p14:nvPr/>
            </p14:nvContentPartPr>
            <p14:xfrm>
              <a:off x="828480" y="3304755"/>
              <a:ext cx="360" cy="36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DFE79D4B-A35D-06E7-8009-5E998BC6D33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10480" y="3196755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37AC4F36-44D0-257F-F133-20367D2DDC86}"/>
                  </a:ext>
                </a:extLst>
              </p14:cNvPr>
              <p14:cNvContentPartPr/>
              <p14:nvPr/>
            </p14:nvContentPartPr>
            <p14:xfrm>
              <a:off x="730398" y="2758140"/>
              <a:ext cx="7920" cy="396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37AC4F36-44D0-257F-F133-20367D2DDC8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12758" y="2650140"/>
                <a:ext cx="435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89668E07-DF91-8227-1D84-9B9674FD546F}"/>
                  </a:ext>
                </a:extLst>
              </p14:cNvPr>
              <p14:cNvContentPartPr/>
              <p14:nvPr/>
            </p14:nvContentPartPr>
            <p14:xfrm>
              <a:off x="1542720" y="2981115"/>
              <a:ext cx="16560" cy="3456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89668E07-DF91-8227-1D84-9B9674FD546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524720" y="2873475"/>
                <a:ext cx="522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AE483AFC-CC86-507E-C8BD-9BB6F0213757}"/>
                  </a:ext>
                </a:extLst>
              </p14:cNvPr>
              <p14:cNvContentPartPr/>
              <p14:nvPr/>
            </p14:nvContentPartPr>
            <p14:xfrm>
              <a:off x="1695000" y="3514275"/>
              <a:ext cx="360" cy="36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AE483AFC-CC86-507E-C8BD-9BB6F021375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77360" y="3406635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">
            <p14:nvContentPartPr>
              <p14:cNvPr id="74" name="Encre 73">
                <a:extLst>
                  <a:ext uri="{FF2B5EF4-FFF2-40B4-BE49-F238E27FC236}">
                    <a16:creationId xmlns:a16="http://schemas.microsoft.com/office/drawing/2014/main" id="{7E1BFA3E-04B6-566F-AEFA-E8ED3BD4219C}"/>
                  </a:ext>
                </a:extLst>
              </p14:cNvPr>
              <p14:cNvContentPartPr/>
              <p14:nvPr/>
            </p14:nvContentPartPr>
            <p14:xfrm>
              <a:off x="1304400" y="5381595"/>
              <a:ext cx="360" cy="3960"/>
            </p14:xfrm>
          </p:contentPart>
        </mc:Choice>
        <mc:Fallback xmlns="">
          <p:pic>
            <p:nvPicPr>
              <p:cNvPr id="74" name="Encre 73">
                <a:extLst>
                  <a:ext uri="{FF2B5EF4-FFF2-40B4-BE49-F238E27FC236}">
                    <a16:creationId xmlns:a16="http://schemas.microsoft.com/office/drawing/2014/main" id="{7E1BFA3E-04B6-566F-AEFA-E8ED3BD4219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286760" y="5273595"/>
                <a:ext cx="360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">
            <p14:nvContentPartPr>
              <p14:cNvPr id="78" name="Encre 77">
                <a:extLst>
                  <a:ext uri="{FF2B5EF4-FFF2-40B4-BE49-F238E27FC236}">
                    <a16:creationId xmlns:a16="http://schemas.microsoft.com/office/drawing/2014/main" id="{DB982F4B-4916-EE37-5501-22D3A6D5ABEE}"/>
                  </a:ext>
                </a:extLst>
              </p14:cNvPr>
              <p14:cNvContentPartPr/>
              <p14:nvPr/>
            </p14:nvContentPartPr>
            <p14:xfrm>
              <a:off x="5666880" y="3824595"/>
              <a:ext cx="360" cy="3960"/>
            </p14:xfrm>
          </p:contentPart>
        </mc:Choice>
        <mc:Fallback xmlns="">
          <p:pic>
            <p:nvPicPr>
              <p:cNvPr id="78" name="Encre 77">
                <a:extLst>
                  <a:ext uri="{FF2B5EF4-FFF2-40B4-BE49-F238E27FC236}">
                    <a16:creationId xmlns:a16="http://schemas.microsoft.com/office/drawing/2014/main" id="{DB982F4B-4916-EE37-5501-22D3A6D5ABE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648880" y="3716955"/>
                <a:ext cx="36000" cy="219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4" name="Espace réservé du contenu 6">
            <a:extLst>
              <a:ext uri="{FF2B5EF4-FFF2-40B4-BE49-F238E27FC236}">
                <a16:creationId xmlns:a16="http://schemas.microsoft.com/office/drawing/2014/main" id="{97C6B021-5312-99AE-270A-99084C45C3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411332"/>
              </p:ext>
            </p:extLst>
          </p:nvPr>
        </p:nvGraphicFramePr>
        <p:xfrm>
          <a:off x="838200" y="3898572"/>
          <a:ext cx="6361905" cy="240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5" r:lo="rId36" r:qs="rId37" r:cs="rId38"/>
          </a:graphicData>
        </a:graphic>
      </p:graphicFrame>
      <p:graphicFrame>
        <p:nvGraphicFramePr>
          <p:cNvPr id="85" name="Espace réservé du contenu 6">
            <a:extLst>
              <a:ext uri="{FF2B5EF4-FFF2-40B4-BE49-F238E27FC236}">
                <a16:creationId xmlns:a16="http://schemas.microsoft.com/office/drawing/2014/main" id="{7CF41372-9EF7-8284-8BC8-98CB0F2D87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552412"/>
              </p:ext>
            </p:extLst>
          </p:nvPr>
        </p:nvGraphicFramePr>
        <p:xfrm>
          <a:off x="847440" y="3996340"/>
          <a:ext cx="6362625" cy="47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0" r:lo="rId41" r:qs="rId42" r:cs="rId43"/>
          </a:graphicData>
        </a:graphic>
      </p:graphicFrame>
      <p:graphicFrame>
        <p:nvGraphicFramePr>
          <p:cNvPr id="86" name="Espace réservé du contenu 6">
            <a:extLst>
              <a:ext uri="{FF2B5EF4-FFF2-40B4-BE49-F238E27FC236}">
                <a16:creationId xmlns:a16="http://schemas.microsoft.com/office/drawing/2014/main" id="{AB0CDCBC-5600-4340-17D2-1A4CCF1B12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020357"/>
              </p:ext>
            </p:extLst>
          </p:nvPr>
        </p:nvGraphicFramePr>
        <p:xfrm>
          <a:off x="819288" y="4719611"/>
          <a:ext cx="6390777" cy="72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5" r:lo="rId46" r:qs="rId47" r:cs="rId48"/>
          </a:graphicData>
        </a:graphic>
      </p:graphicFrame>
      <p:sp>
        <p:nvSpPr>
          <p:cNvPr id="95" name="Accolade fermante 94">
            <a:extLst>
              <a:ext uri="{FF2B5EF4-FFF2-40B4-BE49-F238E27FC236}">
                <a16:creationId xmlns:a16="http://schemas.microsoft.com/office/drawing/2014/main" id="{D94561E9-8205-45F0-0BD1-5B7F5D50D75F}"/>
              </a:ext>
            </a:extLst>
          </p:cNvPr>
          <p:cNvSpPr/>
          <p:nvPr/>
        </p:nvSpPr>
        <p:spPr>
          <a:xfrm rot="5400000">
            <a:off x="3860921" y="2183350"/>
            <a:ext cx="289632" cy="6372898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7E857D16-07C9-79C8-90ED-F5C583717807}"/>
              </a:ext>
            </a:extLst>
          </p:cNvPr>
          <p:cNvSpPr txBox="1"/>
          <p:nvPr/>
        </p:nvSpPr>
        <p:spPr>
          <a:xfrm>
            <a:off x="2224488" y="5696317"/>
            <a:ext cx="35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sur l’ensemble des 23 mois </a:t>
            </a:r>
          </a:p>
        </p:txBody>
      </p:sp>
      <p:sp>
        <p:nvSpPr>
          <p:cNvPr id="97" name="Flèche : courbe vers la gauche 96">
            <a:extLst>
              <a:ext uri="{FF2B5EF4-FFF2-40B4-BE49-F238E27FC236}">
                <a16:creationId xmlns:a16="http://schemas.microsoft.com/office/drawing/2014/main" id="{7A38EEB8-4B3A-5EEB-9F2C-17E82231A632}"/>
              </a:ext>
            </a:extLst>
          </p:cNvPr>
          <p:cNvSpPr/>
          <p:nvPr/>
        </p:nvSpPr>
        <p:spPr>
          <a:xfrm>
            <a:off x="7496745" y="4761844"/>
            <a:ext cx="159924" cy="362541"/>
          </a:xfrm>
          <a:prstGeom prst="curvedLef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Flèche : courbe vers la gauche 97">
            <a:extLst>
              <a:ext uri="{FF2B5EF4-FFF2-40B4-BE49-F238E27FC236}">
                <a16:creationId xmlns:a16="http://schemas.microsoft.com/office/drawing/2014/main" id="{DF18EEAC-C678-BBE0-D208-4C9EC281E4B3}"/>
              </a:ext>
            </a:extLst>
          </p:cNvPr>
          <p:cNvSpPr/>
          <p:nvPr/>
        </p:nvSpPr>
        <p:spPr>
          <a:xfrm>
            <a:off x="7416783" y="3910948"/>
            <a:ext cx="159924" cy="362541"/>
          </a:xfrm>
          <a:prstGeom prst="curvedLef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9" name="Flèche : courbe vers la gauche 98">
            <a:extLst>
              <a:ext uri="{FF2B5EF4-FFF2-40B4-BE49-F238E27FC236}">
                <a16:creationId xmlns:a16="http://schemas.microsoft.com/office/drawing/2014/main" id="{4A3595F0-CD4C-AD4B-0B04-03CBBAA0EBE8}"/>
              </a:ext>
            </a:extLst>
          </p:cNvPr>
          <p:cNvSpPr/>
          <p:nvPr/>
        </p:nvSpPr>
        <p:spPr>
          <a:xfrm>
            <a:off x="7264503" y="3719979"/>
            <a:ext cx="159924" cy="362541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2D2FABCF-9AF2-935C-9C5C-E2A788AC99A1}"/>
              </a:ext>
            </a:extLst>
          </p:cNvPr>
          <p:cNvCxnSpPr/>
          <p:nvPr/>
        </p:nvCxnSpPr>
        <p:spPr>
          <a:xfrm>
            <a:off x="3752400" y="4386555"/>
            <a:ext cx="0" cy="54257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0F811EDF-B587-4650-E5C5-8715318AC80E}"/>
              </a:ext>
            </a:extLst>
          </p:cNvPr>
          <p:cNvSpPr txBox="1"/>
          <p:nvPr/>
        </p:nvSpPr>
        <p:spPr>
          <a:xfrm>
            <a:off x="8229540" y="2607987"/>
            <a:ext cx="2742120" cy="52322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/>
              <a:t>Modèle de référence entrainé sur les premiers 12 mois de données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A401D749-5BE5-34D7-BB96-CAF72FAA4E7D}"/>
              </a:ext>
            </a:extLst>
          </p:cNvPr>
          <p:cNvSpPr txBox="1"/>
          <p:nvPr/>
        </p:nvSpPr>
        <p:spPr>
          <a:xfrm>
            <a:off x="8229540" y="3610914"/>
            <a:ext cx="2598525" cy="95410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/>
              <a:t>Entrainement d’un modèle sur chaque section de données en ajoutant les données du mois suivant.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0443074B-1626-5007-C182-820DA4D93898}"/>
              </a:ext>
            </a:extLst>
          </p:cNvPr>
          <p:cNvSpPr txBox="1"/>
          <p:nvPr/>
        </p:nvSpPr>
        <p:spPr>
          <a:xfrm>
            <a:off x="8229540" y="4714822"/>
            <a:ext cx="2476140" cy="1169551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/>
              <a:t>On calcule les Score ARI  pour comparer les prédiction du modèle de référence et le nouveau modèle entrainé sur chaque période</a:t>
            </a:r>
          </a:p>
        </p:txBody>
      </p:sp>
      <p:sp>
        <p:nvSpPr>
          <p:cNvPr id="133" name="Espace réservé du pied de page 132">
            <a:extLst>
              <a:ext uri="{FF2B5EF4-FFF2-40B4-BE49-F238E27FC236}">
                <a16:creationId xmlns:a16="http://schemas.microsoft.com/office/drawing/2014/main" id="{4A3609F1-1D78-AFE9-0D1E-056F3DE2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</p:spTree>
    <p:extLst>
      <p:ext uri="{BB962C8B-B14F-4D97-AF65-F5344CB8AC3E}">
        <p14:creationId xmlns:p14="http://schemas.microsoft.com/office/powerpoint/2010/main" val="342519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9124A5-D880-A7EF-3479-9436781F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098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fr-FR" sz="3200">
                <a:latin typeface="-apple-system"/>
              </a:rPr>
              <a:t>VI) Analyse de la stabilité temporelle de la segmentation</a:t>
            </a:r>
            <a:endParaRPr lang="fr-FR" sz="3200" dirty="0">
              <a:latin typeface="-apple-system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3BD4DC-FB9E-EAEC-8E1C-C85834EF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23</a:t>
            </a:fld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514971-F03B-BC78-66A4-9001884FED41}"/>
              </a:ext>
            </a:extLst>
          </p:cNvPr>
          <p:cNvSpPr txBox="1"/>
          <p:nvPr/>
        </p:nvSpPr>
        <p:spPr>
          <a:xfrm>
            <a:off x="838200" y="2114550"/>
            <a:ext cx="432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clusters commencent  changer au bout d’un mois et demi.</a:t>
            </a:r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72DED651-4415-0EA1-B91C-288EEE1B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  <p:pic>
        <p:nvPicPr>
          <p:cNvPr id="20" name="Espace réservé du contenu 19">
            <a:extLst>
              <a:ext uri="{FF2B5EF4-FFF2-40B4-BE49-F238E27FC236}">
                <a16:creationId xmlns:a16="http://schemas.microsoft.com/office/drawing/2014/main" id="{F8FCFA0D-4ACA-56E1-574F-FFD542F76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42" y="1937108"/>
            <a:ext cx="6091158" cy="3976012"/>
          </a:xfrm>
        </p:spPr>
      </p:pic>
    </p:spTree>
    <p:extLst>
      <p:ext uri="{BB962C8B-B14F-4D97-AF65-F5344CB8AC3E}">
        <p14:creationId xmlns:p14="http://schemas.microsoft.com/office/powerpoint/2010/main" val="3486765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2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88DB9DB-A0E9-876D-705D-085A700F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fr-FR" sz="3600">
                <a:solidFill>
                  <a:schemeClr val="tx2"/>
                </a:solidFill>
              </a:rPr>
              <a:t>Fin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467346-2146-C582-7B18-AA777EDED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fr-FR" sz="20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sz="20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sz="20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fr-FR" sz="2000">
                <a:solidFill>
                  <a:schemeClr val="tx2"/>
                </a:solidFill>
              </a:rPr>
              <a:t>Merci pour votre attention.</a:t>
            </a:r>
          </a:p>
          <a:p>
            <a:endParaRPr lang="fr-FR" sz="2000">
              <a:solidFill>
                <a:schemeClr val="tx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F7E0A0-3CBF-73EC-0F8D-6BF93648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7E4FBF-9022-4363-9121-0ED15B1F0B78}" type="slidenum">
              <a:rPr lang="fr-FR" smtClean="0"/>
              <a:pPr>
                <a:spcAft>
                  <a:spcPts val="600"/>
                </a:spcAft>
              </a:pPr>
              <a:t>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F55144-19B8-326B-AC60-92F45A70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</p:spTree>
    <p:extLst>
      <p:ext uri="{BB962C8B-B14F-4D97-AF65-F5344CB8AC3E}">
        <p14:creationId xmlns:p14="http://schemas.microsoft.com/office/powerpoint/2010/main" val="4074497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12153-2E1A-9BDE-8306-2A0A5C07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DBSCAN vs </a:t>
            </a:r>
            <a:r>
              <a:rPr lang="fr-FR" dirty="0" err="1"/>
              <a:t>KMeans</a:t>
            </a:r>
            <a:r>
              <a:rPr lang="fr-FR" dirty="0"/>
              <a:t> clustering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806863F-7FBD-BD19-B960-FFF213354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690688"/>
            <a:ext cx="6209768" cy="4148328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4E523D-6A98-9E1A-C1E0-4F123A64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E17F81-7FF3-CEE3-F477-A073FC56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25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47F1947-D1B1-8C0F-B9DD-A7F50BF3C518}"/>
              </a:ext>
            </a:extLst>
          </p:cNvPr>
          <p:cNvSpPr txBox="1"/>
          <p:nvPr/>
        </p:nvSpPr>
        <p:spPr>
          <a:xfrm>
            <a:off x="8345978" y="2327563"/>
            <a:ext cx="3541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Comparaison de scores de Silhouette pour un clustering avec k=6 clusters, avec </a:t>
            </a:r>
            <a:r>
              <a:rPr lang="fr-FR" sz="2400" dirty="0" err="1"/>
              <a:t>KMeans</a:t>
            </a:r>
            <a:r>
              <a:rPr lang="fr-FR" sz="2400" dirty="0"/>
              <a:t> et DBSCAN</a:t>
            </a:r>
          </a:p>
        </p:txBody>
      </p:sp>
    </p:spTree>
    <p:extLst>
      <p:ext uri="{BB962C8B-B14F-4D97-AF65-F5344CB8AC3E}">
        <p14:creationId xmlns:p14="http://schemas.microsoft.com/office/powerpoint/2010/main" val="292072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9124A5-D880-A7EF-3479-9436781F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09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400" b="1" dirty="0"/>
              <a:t>La problématique</a:t>
            </a:r>
            <a:br>
              <a:rPr lang="fr-FR" sz="5400" b="1" dirty="0"/>
            </a:br>
            <a:r>
              <a:rPr lang="fr-FR" sz="3600" b="1" dirty="0">
                <a:latin typeface="Montserrat" panose="00000500000000000000" pitchFamily="2" charset="0"/>
              </a:rPr>
              <a:t>S</a:t>
            </a:r>
            <a:r>
              <a:rPr lang="fr-FR" sz="3600" b="1" i="0" dirty="0">
                <a:effectLst/>
                <a:latin typeface="Montserrat" panose="00000500000000000000" pitchFamily="2" charset="0"/>
              </a:rPr>
              <a:t>egmentation des clients selon profil similaires</a:t>
            </a:r>
            <a:endParaRPr lang="fr-FR" sz="36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1B0861-47A6-9C46-0CCB-54774765F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fr-FR" sz="2400" i="0" dirty="0"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fr-FR" sz="2400" i="0" dirty="0">
              <a:effectLst/>
              <a:latin typeface="Montserrat" panose="00000500000000000000" pitchFamily="2" charset="0"/>
            </a:endParaRPr>
          </a:p>
          <a:p>
            <a:r>
              <a:rPr lang="fr-FR" sz="2400" dirty="0">
                <a:latin typeface="Montserrat" panose="00000500000000000000" pitchFamily="2" charset="0"/>
              </a:rPr>
              <a:t>C</a:t>
            </a:r>
            <a:r>
              <a:rPr lang="fr-FR" sz="2400" i="0" dirty="0">
                <a:effectLst/>
                <a:latin typeface="Montserrat" panose="00000500000000000000" pitchFamily="2" charset="0"/>
              </a:rPr>
              <a:t>omprendre les différents types d’utilisateurs</a:t>
            </a:r>
          </a:p>
          <a:p>
            <a:r>
              <a:rPr lang="fr-FR" sz="2400" dirty="0">
                <a:latin typeface="Montserrat" panose="00000500000000000000" pitchFamily="2" charset="0"/>
              </a:rPr>
              <a:t>Faire une </a:t>
            </a:r>
            <a:r>
              <a:rPr lang="fr-FR" sz="2400" dirty="0" err="1">
                <a:latin typeface="Montserrat" panose="00000500000000000000" pitchFamily="2" charset="0"/>
              </a:rPr>
              <a:t>segrmentation</a:t>
            </a:r>
            <a:r>
              <a:rPr lang="fr-FR" sz="2400" dirty="0">
                <a:latin typeface="Montserrat" panose="00000500000000000000" pitchFamily="2" charset="0"/>
              </a:rPr>
              <a:t> </a:t>
            </a:r>
            <a:endParaRPr lang="fr-FR" sz="2400" i="0" dirty="0">
              <a:effectLst/>
              <a:latin typeface="Montserrat" panose="00000500000000000000" pitchFamily="2" charset="0"/>
            </a:endParaRPr>
          </a:p>
          <a:p>
            <a:r>
              <a:rPr lang="fr-FR" sz="2400" dirty="0">
                <a:latin typeface="Montserrat" panose="00000500000000000000" pitchFamily="2" charset="0"/>
              </a:rPr>
              <a:t>Proposer un contrat de maintenance pour maintenir la stabilité des segments au cours du temps</a:t>
            </a:r>
            <a:endParaRPr lang="fr-FR" sz="2400" dirty="0"/>
          </a:p>
          <a:p>
            <a:pPr marL="457200" lvl="1" indent="0">
              <a:buNone/>
            </a:pPr>
            <a:endParaRPr lang="fr-FR" sz="1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D91528-F74C-9617-B052-0347A758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0F1DBD2B-BD8D-0B6B-EB1B-1AD8DB64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</p:spTree>
    <p:extLst>
      <p:ext uri="{BB962C8B-B14F-4D97-AF65-F5344CB8AC3E}">
        <p14:creationId xmlns:p14="http://schemas.microsoft.com/office/powerpoint/2010/main" val="25136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9124A5-D880-A7EF-3479-9436781F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17" y="2349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b="1" dirty="0"/>
              <a:t>Plan</a:t>
            </a:r>
            <a:endParaRPr lang="fr-FR" sz="36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1B0861-47A6-9C46-0CCB-54774765F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fr-FR" sz="2400" i="0" dirty="0">
              <a:effectLst/>
              <a:latin typeface="Montserrat" panose="00000500000000000000" pitchFamily="2" charset="0"/>
            </a:endParaRPr>
          </a:p>
          <a:p>
            <a:pPr marL="457200" lvl="1" indent="0">
              <a:buNone/>
            </a:pPr>
            <a:endParaRPr lang="fr-FR" sz="18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39DA71F-D384-B655-BBEC-60FF7A352CE9}"/>
              </a:ext>
            </a:extLst>
          </p:cNvPr>
          <p:cNvSpPr txBox="1">
            <a:spLocks/>
          </p:cNvSpPr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Arial" panose="020B0604020202020204" pitchFamily="34" charset="0"/>
              <a:buAutoNum type="romanUcParenR"/>
            </a:pPr>
            <a:r>
              <a:rPr lang="fr-FR" sz="3600" dirty="0">
                <a:latin typeface="-apple-system"/>
              </a:rPr>
              <a:t>Manipulation des fichiers de données</a:t>
            </a:r>
          </a:p>
          <a:p>
            <a:pPr marL="571500" indent="-571500" algn="just">
              <a:buFont typeface="Arial" panose="020B0604020202020204" pitchFamily="34" charset="0"/>
              <a:buAutoNum type="romanUcParenR"/>
            </a:pPr>
            <a:r>
              <a:rPr lang="fr-FR" sz="3600" dirty="0">
                <a:latin typeface="-apple-system"/>
              </a:rPr>
              <a:t>Analyse Exploratoire </a:t>
            </a:r>
          </a:p>
          <a:p>
            <a:pPr marL="571500" indent="-571500" algn="just">
              <a:buFont typeface="Arial" panose="020B0604020202020204" pitchFamily="34" charset="0"/>
              <a:buAutoNum type="romanUcParenR"/>
            </a:pPr>
            <a:r>
              <a:rPr lang="fr-FR" sz="3600" dirty="0">
                <a:latin typeface="-apple-system"/>
              </a:rPr>
              <a:t>Traitement  des données</a:t>
            </a:r>
          </a:p>
          <a:p>
            <a:pPr marL="571500" indent="-571500" algn="just">
              <a:buFont typeface="Arial" panose="020B0604020202020204" pitchFamily="34" charset="0"/>
              <a:buAutoNum type="romanUcParenR"/>
            </a:pPr>
            <a:r>
              <a:rPr lang="fr-FR" sz="3600" dirty="0">
                <a:latin typeface="-apple-system"/>
              </a:rPr>
              <a:t>Clustering / partitionnement des clients</a:t>
            </a:r>
          </a:p>
          <a:p>
            <a:pPr marL="571500" indent="-571500" algn="just">
              <a:buFont typeface="Arial" panose="020B0604020202020204" pitchFamily="34" charset="0"/>
              <a:buAutoNum type="romanUcParenR"/>
            </a:pPr>
            <a:r>
              <a:rPr lang="fr-FR" sz="3600" dirty="0">
                <a:latin typeface="-apple-system"/>
              </a:rPr>
              <a:t>Analyse de score de silhouette</a:t>
            </a:r>
          </a:p>
          <a:p>
            <a:pPr marL="571500" indent="-571500" algn="just">
              <a:buFont typeface="Arial" panose="020B0604020202020204" pitchFamily="34" charset="0"/>
              <a:buAutoNum type="romanUcParenR"/>
            </a:pPr>
            <a:r>
              <a:rPr lang="fr-FR" sz="3600" dirty="0">
                <a:latin typeface="-apple-system"/>
              </a:rPr>
              <a:t>Analyse métier des segments obtenus</a:t>
            </a:r>
          </a:p>
          <a:p>
            <a:pPr marL="571500" indent="-571500" algn="just">
              <a:buFont typeface="Arial" panose="020B0604020202020204" pitchFamily="34" charset="0"/>
              <a:buAutoNum type="romanUcParenR"/>
            </a:pPr>
            <a:r>
              <a:rPr lang="fr-FR" sz="3600" dirty="0">
                <a:latin typeface="-apple-system"/>
              </a:rPr>
              <a:t>Analyse de la stabilité temporelle de la segmentation</a:t>
            </a:r>
          </a:p>
          <a:p>
            <a:pPr marL="0" indent="0">
              <a:buNone/>
            </a:pPr>
            <a:endParaRPr lang="fr-FR" sz="2000" dirty="0">
              <a:latin typeface="-apple-system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519525-53C9-332A-3F27-3B982DBD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6A0DEA-D2A5-B2E3-17CA-D0FFDD4B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</p:spTree>
    <p:extLst>
      <p:ext uri="{BB962C8B-B14F-4D97-AF65-F5344CB8AC3E}">
        <p14:creationId xmlns:p14="http://schemas.microsoft.com/office/powerpoint/2010/main" val="118023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9124A5-D880-A7EF-3479-9436781F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Données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1B0861-47A6-9C46-0CCB-54774765F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fr-FR" sz="2200" dirty="0"/>
              <a:t>Données partagées gratuits et disponibles sur le site </a:t>
            </a:r>
            <a:r>
              <a:rPr lang="fr-FR" sz="2200" dirty="0" err="1"/>
              <a:t>Kaggle</a:t>
            </a:r>
            <a:endParaRPr lang="fr-FR" sz="2200" dirty="0"/>
          </a:p>
          <a:p>
            <a:r>
              <a:rPr lang="fr-FR" sz="2200" dirty="0"/>
              <a:t> Types de données:</a:t>
            </a:r>
          </a:p>
          <a:p>
            <a:pPr lvl="1">
              <a:buFontTx/>
              <a:buChar char="-"/>
            </a:pPr>
            <a:r>
              <a:rPr lang="fr-FR" sz="1800" dirty="0"/>
              <a:t>Textes</a:t>
            </a:r>
          </a:p>
          <a:p>
            <a:pPr lvl="1">
              <a:buFontTx/>
              <a:buChar char="-"/>
            </a:pPr>
            <a:r>
              <a:rPr lang="fr-FR" sz="1800" dirty="0"/>
              <a:t>Chiffres</a:t>
            </a:r>
          </a:p>
          <a:p>
            <a:pPr marL="457200" lvl="1" indent="0">
              <a:buNone/>
            </a:pPr>
            <a:endParaRPr lang="fr-FR" sz="1800" dirty="0"/>
          </a:p>
        </p:txBody>
      </p:sp>
      <p:pic>
        <p:nvPicPr>
          <p:cNvPr id="5" name="Image 4" descr="Une image contenant texte, moniteur, intérieur, écran&#10;&#10;Description générée automatiquement">
            <a:extLst>
              <a:ext uri="{FF2B5EF4-FFF2-40B4-BE49-F238E27FC236}">
                <a16:creationId xmlns:a16="http://schemas.microsoft.com/office/drawing/2014/main" id="{8CBB76BA-F348-19B9-010A-103B5E5A7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4" y="3468120"/>
            <a:ext cx="9449619" cy="288823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86EEE15-C223-0918-5F89-5F48753F8311}"/>
              </a:ext>
            </a:extLst>
          </p:cNvPr>
          <p:cNvSpPr txBox="1"/>
          <p:nvPr/>
        </p:nvSpPr>
        <p:spPr>
          <a:xfrm>
            <a:off x="9804653" y="3771900"/>
            <a:ext cx="2384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dirty="0"/>
              <a:t>10 fichiers CSV</a:t>
            </a:r>
          </a:p>
          <a:p>
            <a:endParaRPr lang="fr-FR" b="1" dirty="0"/>
          </a:p>
          <a:p>
            <a:pPr marL="285750" indent="-285750">
              <a:buFontTx/>
              <a:buChar char="-"/>
            </a:pPr>
            <a:r>
              <a:rPr lang="fr-FR" b="1" dirty="0"/>
              <a:t>Plus de 95000 lignes</a:t>
            </a:r>
          </a:p>
          <a:p>
            <a:endParaRPr lang="fr-FR" b="1" dirty="0"/>
          </a:p>
          <a:p>
            <a:pPr marL="285750" indent="-285750">
              <a:buFontTx/>
              <a:buChar char="-"/>
            </a:pPr>
            <a:r>
              <a:rPr lang="fr-FR" b="1" dirty="0"/>
              <a:t>60 colonnes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7A1DAF-E326-9DE7-91B8-3225CC12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5</a:t>
            </a:fld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067BA8F9-382E-B884-5BB0-6CDD8AF1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</p:spTree>
    <p:extLst>
      <p:ext uri="{BB962C8B-B14F-4D97-AF65-F5344CB8AC3E}">
        <p14:creationId xmlns:p14="http://schemas.microsoft.com/office/powerpoint/2010/main" val="334295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71B61-B52B-4EBD-8263-8EBDF33A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-31642"/>
            <a:ext cx="10826262" cy="946042"/>
          </a:xfrm>
        </p:spPr>
        <p:txBody>
          <a:bodyPr>
            <a:normAutofit fontScale="90000"/>
          </a:bodyPr>
          <a:lstStyle/>
          <a:p>
            <a:pPr marL="571500" indent="-571500" algn="ctr"/>
            <a:br>
              <a:rPr lang="fr-FR" sz="4400" dirty="0">
                <a:latin typeface="-apple-system"/>
              </a:rPr>
            </a:br>
            <a:r>
              <a:rPr lang="fr-FR" sz="4400" dirty="0">
                <a:latin typeface="-apple-system"/>
              </a:rPr>
              <a:t>I)</a:t>
            </a:r>
            <a:r>
              <a:rPr lang="fr-FR" dirty="0">
                <a:latin typeface="-apple-system"/>
              </a:rPr>
              <a:t> </a:t>
            </a:r>
            <a:r>
              <a:rPr lang="fr-FR" sz="4400" dirty="0">
                <a:latin typeface="-apple-system"/>
              </a:rPr>
              <a:t>Manipulation des fichiers de données</a:t>
            </a:r>
            <a:endParaRPr lang="fr-FR" dirty="0"/>
          </a:p>
        </p:txBody>
      </p:sp>
      <p:pic>
        <p:nvPicPr>
          <p:cNvPr id="4" name="Espace réservé du contenu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8805042-54C3-573B-7841-7AD1FDD89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8" y="1758367"/>
            <a:ext cx="3358662" cy="3955180"/>
          </a:xfrm>
          <a:prstGeom prst="rect">
            <a:avLst/>
          </a:prstGeom>
          <a:effectLst/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F4A10C1-8CDF-4F05-F459-A7A4F449FCE0}"/>
              </a:ext>
            </a:extLst>
          </p:cNvPr>
          <p:cNvCxnSpPr/>
          <p:nvPr/>
        </p:nvCxnSpPr>
        <p:spPr>
          <a:xfrm>
            <a:off x="4506790" y="4023946"/>
            <a:ext cx="1836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6B37A46-744B-56E7-F407-79F36A016D85}"/>
              </a:ext>
            </a:extLst>
          </p:cNvPr>
          <p:cNvSpPr txBox="1"/>
          <p:nvPr/>
        </p:nvSpPr>
        <p:spPr>
          <a:xfrm>
            <a:off x="4576535" y="4193931"/>
            <a:ext cx="1929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Combiner en un seul dataframe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B34CEFB-4D92-1DEB-B03F-B58A87C18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40" y="3883269"/>
            <a:ext cx="5564908" cy="31066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107259E-E52F-A1CE-FED2-69E1FC52DCC6}"/>
              </a:ext>
            </a:extLst>
          </p:cNvPr>
          <p:cNvSpPr txBox="1"/>
          <p:nvPr/>
        </p:nvSpPr>
        <p:spPr>
          <a:xfrm>
            <a:off x="5424790" y="1334884"/>
            <a:ext cx="483260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800" dirty="0"/>
              <a:t>Une base de données comportant </a:t>
            </a:r>
          </a:p>
          <a:p>
            <a:pPr marL="0" indent="0">
              <a:buNone/>
            </a:pPr>
            <a:r>
              <a:rPr lang="fr-FR" sz="1800" dirty="0"/>
              <a:t>	- Historique de commandes</a:t>
            </a:r>
          </a:p>
          <a:p>
            <a:pPr marL="0" indent="0">
              <a:buNone/>
            </a:pPr>
            <a:r>
              <a:rPr lang="fr-FR" sz="1800" dirty="0"/>
              <a:t>	- Produits achetés</a:t>
            </a:r>
          </a:p>
          <a:p>
            <a:pPr marL="0" indent="0">
              <a:buNone/>
            </a:pPr>
            <a:r>
              <a:rPr lang="fr-FR" sz="1800" dirty="0"/>
              <a:t>	- Commentaires de satisfaction</a:t>
            </a:r>
          </a:p>
          <a:p>
            <a:pPr marL="0" indent="0">
              <a:buNone/>
            </a:pPr>
            <a:r>
              <a:rPr lang="fr-FR" sz="1800" dirty="0"/>
              <a:t>	- localisation des clients</a:t>
            </a:r>
          </a:p>
          <a:p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B78A221-6F13-2C72-F61E-58A97A2995EA}"/>
              </a:ext>
            </a:extLst>
          </p:cNvPr>
          <p:cNvCxnSpPr/>
          <p:nvPr/>
        </p:nvCxnSpPr>
        <p:spPr>
          <a:xfrm flipV="1">
            <a:off x="4141177" y="2242038"/>
            <a:ext cx="1063869" cy="59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C582912-2372-75F0-7588-A648B151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943F0A-F4A4-FD97-C025-D29B8D5F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</p:spTree>
    <p:extLst>
      <p:ext uri="{BB962C8B-B14F-4D97-AF65-F5344CB8AC3E}">
        <p14:creationId xmlns:p14="http://schemas.microsoft.com/office/powerpoint/2010/main" val="99965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869932-C209-18EB-0EE2-FBEAD6DF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sz="4400" dirty="0">
                <a:latin typeface="-apple-system"/>
              </a:rPr>
            </a:br>
            <a:r>
              <a:rPr lang="fr-FR" sz="4400" dirty="0">
                <a:latin typeface="-apple-system"/>
              </a:rPr>
              <a:t>Manipulation des fichiers de données</a:t>
            </a:r>
            <a:br>
              <a:rPr lang="fr-FR" dirty="0"/>
            </a:b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sz="3600" b="1" dirty="0" err="1"/>
              <a:t>Feature</a:t>
            </a:r>
            <a:r>
              <a:rPr lang="fr-FR" sz="3600" b="1" dirty="0"/>
              <a:t> </a:t>
            </a:r>
            <a:r>
              <a:rPr lang="fr-FR" sz="3600" b="1" dirty="0" err="1"/>
              <a:t>engeneering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6F126A-7EF8-94F1-2E4E-BD08E15DE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Groupby</a:t>
            </a:r>
            <a:r>
              <a:rPr lang="fr-FR" dirty="0"/>
              <a:t> 			numéro client unique</a:t>
            </a:r>
          </a:p>
          <a:p>
            <a:r>
              <a:rPr lang="fr-FR" dirty="0"/>
              <a:t>Agrégations                    min, max, mode, </a:t>
            </a:r>
            <a:r>
              <a:rPr lang="fr-FR" dirty="0" err="1"/>
              <a:t>mean</a:t>
            </a:r>
            <a:r>
              <a:rPr lang="fr-FR" dirty="0"/>
              <a:t>, count… </a:t>
            </a:r>
          </a:p>
          <a:p>
            <a:r>
              <a:rPr lang="fr-FR" dirty="0"/>
              <a:t>Drop                  suppression de colonnes redondantes</a:t>
            </a:r>
          </a:p>
          <a:p>
            <a:r>
              <a:rPr lang="fr-FR" dirty="0"/>
              <a:t>Valeurs manquantes                  imputation par valeurs modales</a:t>
            </a:r>
          </a:p>
          <a:p>
            <a:r>
              <a:rPr lang="fr-FR" dirty="0"/>
              <a:t>Colonnes catégorielles                   encodage (</a:t>
            </a:r>
            <a:r>
              <a:rPr lang="fr-FR" dirty="0" err="1"/>
              <a:t>get_dummies</a:t>
            </a:r>
            <a:r>
              <a:rPr lang="fr-FR" dirty="0"/>
              <a:t>)</a:t>
            </a:r>
          </a:p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Réduction de dimension                selon la variance</a:t>
            </a:r>
          </a:p>
          <a:p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B7D6677-093C-43AC-E57D-E55430E9492E}"/>
              </a:ext>
            </a:extLst>
          </p:cNvPr>
          <p:cNvCxnSpPr>
            <a:cxnSpLocks/>
          </p:cNvCxnSpPr>
          <p:nvPr/>
        </p:nvCxnSpPr>
        <p:spPr>
          <a:xfrm>
            <a:off x="2892669" y="2103927"/>
            <a:ext cx="10726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79C9324-8726-3B97-DC7E-F54976AC6CC4}"/>
              </a:ext>
            </a:extLst>
          </p:cNvPr>
          <p:cNvCxnSpPr>
            <a:cxnSpLocks/>
          </p:cNvCxnSpPr>
          <p:nvPr/>
        </p:nvCxnSpPr>
        <p:spPr>
          <a:xfrm>
            <a:off x="3256084" y="2599226"/>
            <a:ext cx="10726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23592C8-831A-3151-33AC-618D4B22AE51}"/>
              </a:ext>
            </a:extLst>
          </p:cNvPr>
          <p:cNvCxnSpPr>
            <a:cxnSpLocks/>
          </p:cNvCxnSpPr>
          <p:nvPr/>
        </p:nvCxnSpPr>
        <p:spPr>
          <a:xfrm>
            <a:off x="2116015" y="3085733"/>
            <a:ext cx="10726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B2444A6-8DA4-E550-802A-91E497D13773}"/>
              </a:ext>
            </a:extLst>
          </p:cNvPr>
          <p:cNvCxnSpPr>
            <a:cxnSpLocks/>
          </p:cNvCxnSpPr>
          <p:nvPr/>
        </p:nvCxnSpPr>
        <p:spPr>
          <a:xfrm>
            <a:off x="4328745" y="3624995"/>
            <a:ext cx="10726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5E8E756-0493-7F3E-4700-4091487640AF}"/>
              </a:ext>
            </a:extLst>
          </p:cNvPr>
          <p:cNvCxnSpPr>
            <a:cxnSpLocks/>
          </p:cNvCxnSpPr>
          <p:nvPr/>
        </p:nvCxnSpPr>
        <p:spPr>
          <a:xfrm>
            <a:off x="4571999" y="4143741"/>
            <a:ext cx="10726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4E04498-0093-D92F-0838-9E5EB4AC17A9}"/>
              </a:ext>
            </a:extLst>
          </p:cNvPr>
          <p:cNvCxnSpPr>
            <a:cxnSpLocks/>
          </p:cNvCxnSpPr>
          <p:nvPr/>
        </p:nvCxnSpPr>
        <p:spPr>
          <a:xfrm>
            <a:off x="5386753" y="4639041"/>
            <a:ext cx="10726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D494B2-C28D-3AE4-EEB3-99EF4C85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4C0FB6-B0F2-B0BE-A9D3-6C63A936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</p:spTree>
    <p:extLst>
      <p:ext uri="{BB962C8B-B14F-4D97-AF65-F5344CB8AC3E}">
        <p14:creationId xmlns:p14="http://schemas.microsoft.com/office/powerpoint/2010/main" val="11209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4F335-7A35-5C19-9884-8959C81D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DataFrame après preprocessing </a:t>
            </a:r>
          </a:p>
        </p:txBody>
      </p:sp>
      <p:pic>
        <p:nvPicPr>
          <p:cNvPr id="4" name="Espace réservé du contenu 3" descr="Une image contenant texte, moniteur, écran, capture d’écran&#10;&#10;Description générée automatiquement">
            <a:extLst>
              <a:ext uri="{FF2B5EF4-FFF2-40B4-BE49-F238E27FC236}">
                <a16:creationId xmlns:a16="http://schemas.microsoft.com/office/drawing/2014/main" id="{5B77AB9F-5CEC-3869-3188-163F11C0E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1" y="1872866"/>
            <a:ext cx="11989778" cy="32496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AFECE8D-A9F4-7E31-F633-5FEAB8596880}"/>
              </a:ext>
            </a:extLst>
          </p:cNvPr>
          <p:cNvSpPr txBox="1"/>
          <p:nvPr/>
        </p:nvSpPr>
        <p:spPr>
          <a:xfrm>
            <a:off x="1459832" y="5598695"/>
            <a:ext cx="906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126000 lignes  et 15 colonnes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FCC9C2-ABF6-A94E-8AFE-5181757B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982BCC-A902-2ED8-5EFC-48A39800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</p:spTree>
    <p:extLst>
      <p:ext uri="{BB962C8B-B14F-4D97-AF65-F5344CB8AC3E}">
        <p14:creationId xmlns:p14="http://schemas.microsoft.com/office/powerpoint/2010/main" val="261903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9124A5-D880-A7EF-3479-9436781F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098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fr-FR" sz="5400" dirty="0">
                <a:latin typeface="-apple-system"/>
              </a:rPr>
              <a:t>II) Analyse Exploratoire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1B0861-47A6-9C46-0CCB-54774765F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fr-FR" sz="2400" i="0" dirty="0">
              <a:effectLst/>
              <a:latin typeface="Montserrat" panose="00000500000000000000" pitchFamily="2" charset="0"/>
            </a:endParaRPr>
          </a:p>
          <a:p>
            <a:pPr marL="457200" lvl="1" indent="0">
              <a:buNone/>
            </a:pPr>
            <a:endParaRPr lang="fr-FR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FDD0EC-BBBF-0E79-F7BC-9E810E9E2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1" y="3586734"/>
            <a:ext cx="2683763" cy="2372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6B8A0E9-9D4B-72E3-175D-0D9495BBA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18" y="1929384"/>
            <a:ext cx="4521634" cy="245211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6EAC15A-9B0F-1119-DABE-E252B1DC2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456" y="3638028"/>
            <a:ext cx="4055833" cy="2372200"/>
          </a:xfrm>
          <a:prstGeom prst="rect">
            <a:avLst/>
          </a:prstGeom>
        </p:spPr>
      </p:pic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C994F8AB-671F-DE3B-3860-55EBEC38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4FBF-9022-4363-9121-0ED15B1F0B78}" type="slidenum">
              <a:rPr lang="fr-FR" smtClean="0"/>
              <a:t>9</a:t>
            </a:fld>
            <a:endParaRPr lang="fr-FR"/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AA4A4B4A-6DF6-4F30-614A-034F7B2C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Adèle Souleymanova / Projet5 /  Data Science</a:t>
            </a:r>
          </a:p>
        </p:txBody>
      </p:sp>
    </p:spTree>
    <p:extLst>
      <p:ext uri="{BB962C8B-B14F-4D97-AF65-F5344CB8AC3E}">
        <p14:creationId xmlns:p14="http://schemas.microsoft.com/office/powerpoint/2010/main" val="11280212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5701</TotalTime>
  <Words>991</Words>
  <Application>Microsoft Office PowerPoint</Application>
  <PresentationFormat>Grand écran</PresentationFormat>
  <Paragraphs>216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Montserrat</vt:lpstr>
      <vt:lpstr>Wingdings</vt:lpstr>
      <vt:lpstr>Thème Office</vt:lpstr>
      <vt:lpstr>Segmentez des clients d'un site e-commerce </vt:lpstr>
      <vt:lpstr>Le contexte</vt:lpstr>
      <vt:lpstr>La problématique Segmentation des clients selon profil similaires</vt:lpstr>
      <vt:lpstr>Plan</vt:lpstr>
      <vt:lpstr>Données</vt:lpstr>
      <vt:lpstr> I) Manipulation des fichiers de données</vt:lpstr>
      <vt:lpstr> Manipulation des fichiers de données  Feature engeneering </vt:lpstr>
      <vt:lpstr>DataFrame après preprocessing </vt:lpstr>
      <vt:lpstr>II) Analyse Exploratoire </vt:lpstr>
      <vt:lpstr>II) Analyse Exploratoire </vt:lpstr>
      <vt:lpstr>III)Réduction  dimensionnelle de la data PCA</vt:lpstr>
      <vt:lpstr>III)Réduction  dimensionnelle de la data PCA</vt:lpstr>
      <vt:lpstr>III)Réduction  dimensionnelle de la data ISOMAP </vt:lpstr>
      <vt:lpstr>Réduction de dimension non linéaire: ISOMAP</vt:lpstr>
      <vt:lpstr>Après Réduction de dimensions ISOMAP</vt:lpstr>
      <vt:lpstr>IV) Clustering  Kmeans </vt:lpstr>
      <vt:lpstr>V) Analyse de score de silhouette</vt:lpstr>
      <vt:lpstr>V) Analyse de score de silhouette</vt:lpstr>
      <vt:lpstr>V) Analyse métier des segments obtenus Diagramme de radar/kiviat</vt:lpstr>
      <vt:lpstr>V) Analyse métier des segments obtenus</vt:lpstr>
      <vt:lpstr>VI) Analyse de la stabilité temporelle de la segmentation</vt:lpstr>
      <vt:lpstr>VI) Analyse de la stabilité temporelle de la segmentation</vt:lpstr>
      <vt:lpstr>VI) Analyse de la stabilité temporelle de la segmentation</vt:lpstr>
      <vt:lpstr>Fin</vt:lpstr>
      <vt:lpstr>DBSCAN vs KMeans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Segmentez des clients d'un site e-commerce</dc:title>
  <dc:creator>Adele Souleymanova</dc:creator>
  <cp:lastModifiedBy>Adele Souleymanova</cp:lastModifiedBy>
  <cp:revision>15</cp:revision>
  <dcterms:created xsi:type="dcterms:W3CDTF">2022-03-24T11:07:08Z</dcterms:created>
  <dcterms:modified xsi:type="dcterms:W3CDTF">2022-06-08T14:33:11Z</dcterms:modified>
</cp:coreProperties>
</file>