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8" r:id="rId4"/>
    <p:sldId id="260" r:id="rId5"/>
    <p:sldId id="257" r:id="rId6"/>
    <p:sldId id="259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2" autoAdjust="0"/>
    <p:restoredTop sz="94660"/>
  </p:normalViewPr>
  <p:slideViewPr>
    <p:cSldViewPr snapToGrid="0">
      <p:cViewPr>
        <p:scale>
          <a:sx n="100" d="100"/>
          <a:sy n="100" d="100"/>
        </p:scale>
        <p:origin x="211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334F-6B70-4B8A-BA45-0F387E2843E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A79-7A50-4B1F-9CB7-3A52E5CD1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8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334F-6B70-4B8A-BA45-0F387E2843E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A79-7A50-4B1F-9CB7-3A52E5CD1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8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334F-6B70-4B8A-BA45-0F387E2843E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A79-7A50-4B1F-9CB7-3A52E5CD1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9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334F-6B70-4B8A-BA45-0F387E2843E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A79-7A50-4B1F-9CB7-3A52E5CD1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6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334F-6B70-4B8A-BA45-0F387E2843E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A79-7A50-4B1F-9CB7-3A52E5CD1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5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334F-6B70-4B8A-BA45-0F387E2843E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A79-7A50-4B1F-9CB7-3A52E5CD1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4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334F-6B70-4B8A-BA45-0F387E2843E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A79-7A50-4B1F-9CB7-3A52E5CD1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9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334F-6B70-4B8A-BA45-0F387E2843E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A79-7A50-4B1F-9CB7-3A52E5CD1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0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334F-6B70-4B8A-BA45-0F387E2843E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A79-7A50-4B1F-9CB7-3A52E5CD1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8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334F-6B70-4B8A-BA45-0F387E2843E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A79-7A50-4B1F-9CB7-3A52E5CD1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3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334F-6B70-4B8A-BA45-0F387E2843E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A79-7A50-4B1F-9CB7-3A52E5CD1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9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5334F-6B70-4B8A-BA45-0F387E2843E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4A79-7A50-4B1F-9CB7-3A52E5CD1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0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up 60"/>
          <p:cNvGrpSpPr/>
          <p:nvPr/>
        </p:nvGrpSpPr>
        <p:grpSpPr>
          <a:xfrm rot="20181542">
            <a:off x="55582" y="231253"/>
            <a:ext cx="6968045" cy="4981575"/>
            <a:chOff x="923925" y="876300"/>
            <a:chExt cx="6968045" cy="4981575"/>
          </a:xfrm>
        </p:grpSpPr>
        <p:pic>
          <p:nvPicPr>
            <p:cNvPr id="65" name="Resim 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9891" y="1800966"/>
              <a:ext cx="3724275" cy="2647950"/>
            </a:xfrm>
            <a:prstGeom prst="rect">
              <a:avLst/>
            </a:prstGeom>
          </p:spPr>
        </p:pic>
        <p:cxnSp>
          <p:nvCxnSpPr>
            <p:cNvPr id="75" name="Düz Ok Bağlayıcısı 74"/>
            <p:cNvCxnSpPr/>
            <p:nvPr/>
          </p:nvCxnSpPr>
          <p:spPr>
            <a:xfrm>
              <a:off x="4381500" y="3409950"/>
              <a:ext cx="318135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Düz Ok Bağlayıcısı 78"/>
            <p:cNvCxnSpPr/>
            <p:nvPr/>
          </p:nvCxnSpPr>
          <p:spPr>
            <a:xfrm>
              <a:off x="4381500" y="3409950"/>
              <a:ext cx="0" cy="24479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Düz Bağlayıcı 83"/>
            <p:cNvCxnSpPr/>
            <p:nvPr/>
          </p:nvCxnSpPr>
          <p:spPr>
            <a:xfrm flipH="1">
              <a:off x="923925" y="3409950"/>
              <a:ext cx="345757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Düz Bağlayıcı 87"/>
            <p:cNvCxnSpPr/>
            <p:nvPr/>
          </p:nvCxnSpPr>
          <p:spPr>
            <a:xfrm flipV="1">
              <a:off x="4381500" y="876300"/>
              <a:ext cx="0" cy="25336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Metin kutusu 88"/>
            <p:cNvSpPr txBox="1"/>
            <p:nvPr/>
          </p:nvSpPr>
          <p:spPr>
            <a:xfrm>
              <a:off x="6834695" y="3040618"/>
              <a:ext cx="1057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</a:rPr>
                <a:t>X </a:t>
              </a:r>
              <a:r>
                <a:rPr lang="tr-TR" dirty="0" err="1" smtClean="0">
                  <a:solidFill>
                    <a:schemeClr val="accent1"/>
                  </a:solidFill>
                </a:rPr>
                <a:t>axes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0" name="Metin kutusu 89"/>
            <p:cNvSpPr txBox="1"/>
            <p:nvPr/>
          </p:nvSpPr>
          <p:spPr>
            <a:xfrm>
              <a:off x="4381500" y="5488543"/>
              <a:ext cx="1057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</a:rPr>
                <a:t>Z </a:t>
              </a:r>
              <a:r>
                <a:rPr lang="tr-TR" dirty="0" err="1" smtClean="0">
                  <a:solidFill>
                    <a:schemeClr val="accent1"/>
                  </a:solidFill>
                </a:rPr>
                <a:t>axes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1" name="Metin kutusu 90"/>
            <p:cNvSpPr txBox="1"/>
            <p:nvPr/>
          </p:nvSpPr>
          <p:spPr>
            <a:xfrm>
              <a:off x="1485392" y="2940275"/>
              <a:ext cx="214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</a:rPr>
                <a:t>Body </a:t>
              </a:r>
              <a:r>
                <a:rPr lang="tr-TR" dirty="0" err="1" smtClean="0">
                  <a:solidFill>
                    <a:schemeClr val="accent1"/>
                  </a:solidFill>
                </a:rPr>
                <a:t>Axes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8" name="Grup 77"/>
          <p:cNvGrpSpPr/>
          <p:nvPr/>
        </p:nvGrpSpPr>
        <p:grpSpPr>
          <a:xfrm>
            <a:off x="8637219" y="3673361"/>
            <a:ext cx="3147060" cy="2682072"/>
            <a:chOff x="402834" y="3105224"/>
            <a:chExt cx="3147060" cy="2682072"/>
          </a:xfrm>
        </p:grpSpPr>
        <p:grpSp>
          <p:nvGrpSpPr>
            <p:cNvPr id="56" name="Grup 55"/>
            <p:cNvGrpSpPr/>
            <p:nvPr/>
          </p:nvGrpSpPr>
          <p:grpSpPr>
            <a:xfrm>
              <a:off x="402834" y="3105224"/>
              <a:ext cx="3147060" cy="2682072"/>
              <a:chOff x="6362700" y="1470649"/>
              <a:chExt cx="3147060" cy="2682072"/>
            </a:xfrm>
          </p:grpSpPr>
          <p:sp>
            <p:nvSpPr>
              <p:cNvPr id="45" name="Metin kutusu 44"/>
              <p:cNvSpPr txBox="1"/>
              <p:nvPr/>
            </p:nvSpPr>
            <p:spPr>
              <a:xfrm>
                <a:off x="7722047" y="1470649"/>
                <a:ext cx="1470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>
                    <a:solidFill>
                      <a:schemeClr val="accent6"/>
                    </a:solidFill>
                  </a:rPr>
                  <a:t>Earth </a:t>
                </a:r>
                <a:r>
                  <a:rPr lang="tr-TR" dirty="0" err="1" smtClean="0">
                    <a:solidFill>
                      <a:schemeClr val="accent6"/>
                    </a:solidFill>
                  </a:rPr>
                  <a:t>Axes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47" name="Düz Ok Bağlayıcısı 46"/>
              <p:cNvCxnSpPr/>
              <p:nvPr/>
            </p:nvCxnSpPr>
            <p:spPr>
              <a:xfrm>
                <a:off x="7659418" y="2664374"/>
                <a:ext cx="0" cy="14883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9" name="Düz Ok Bağlayıcısı 48"/>
              <p:cNvCxnSpPr/>
              <p:nvPr/>
            </p:nvCxnSpPr>
            <p:spPr>
              <a:xfrm>
                <a:off x="7665720" y="2664374"/>
                <a:ext cx="18440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3" name="Düz Bağlayıcı 52"/>
              <p:cNvCxnSpPr/>
              <p:nvPr/>
            </p:nvCxnSpPr>
            <p:spPr>
              <a:xfrm flipV="1">
                <a:off x="7655872" y="1482068"/>
                <a:ext cx="0" cy="11635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Düz Bağlayıcı 54"/>
              <p:cNvCxnSpPr/>
              <p:nvPr/>
            </p:nvCxnSpPr>
            <p:spPr>
              <a:xfrm>
                <a:off x="6362700" y="2664374"/>
                <a:ext cx="1303020" cy="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Metin kutusu 75"/>
            <p:cNvSpPr txBox="1"/>
            <p:nvPr/>
          </p:nvSpPr>
          <p:spPr>
            <a:xfrm>
              <a:off x="3215640" y="4210126"/>
              <a:ext cx="130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6"/>
                  </a:solidFill>
                </a:rPr>
                <a:t>x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77" name="Metin kutusu 76"/>
            <p:cNvSpPr txBox="1"/>
            <p:nvPr/>
          </p:nvSpPr>
          <p:spPr>
            <a:xfrm>
              <a:off x="1507225" y="5417964"/>
              <a:ext cx="130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6"/>
                  </a:solidFill>
                </a:rPr>
                <a:t>z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Grup 5"/>
          <p:cNvGrpSpPr/>
          <p:nvPr/>
        </p:nvGrpSpPr>
        <p:grpSpPr>
          <a:xfrm>
            <a:off x="-2023098" y="111891"/>
            <a:ext cx="11433925" cy="5428666"/>
            <a:chOff x="-2555239" y="865318"/>
            <a:chExt cx="11433925" cy="5428666"/>
          </a:xfrm>
        </p:grpSpPr>
        <p:cxnSp>
          <p:nvCxnSpPr>
            <p:cNvPr id="3" name="Düz Ok Bağlayıcısı 2"/>
            <p:cNvCxnSpPr/>
            <p:nvPr/>
          </p:nvCxnSpPr>
          <p:spPr>
            <a:xfrm flipH="1">
              <a:off x="6304399" y="3848100"/>
              <a:ext cx="2334776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up 4"/>
            <p:cNvGrpSpPr/>
            <p:nvPr/>
          </p:nvGrpSpPr>
          <p:grpSpPr>
            <a:xfrm>
              <a:off x="-2555239" y="865318"/>
              <a:ext cx="11433925" cy="5428666"/>
              <a:chOff x="-2555239" y="865318"/>
              <a:chExt cx="11433925" cy="5428666"/>
            </a:xfrm>
          </p:grpSpPr>
          <p:grpSp>
            <p:nvGrpSpPr>
              <p:cNvPr id="98" name="Grup 97"/>
              <p:cNvGrpSpPr/>
              <p:nvPr/>
            </p:nvGrpSpPr>
            <p:grpSpPr>
              <a:xfrm>
                <a:off x="-2555239" y="865318"/>
                <a:ext cx="11433925" cy="5428666"/>
                <a:chOff x="2034817" y="1294888"/>
                <a:chExt cx="11433925" cy="5428666"/>
              </a:xfrm>
            </p:grpSpPr>
            <p:grpSp>
              <p:nvGrpSpPr>
                <p:cNvPr id="71" name="Grup 70"/>
                <p:cNvGrpSpPr/>
                <p:nvPr/>
              </p:nvGrpSpPr>
              <p:grpSpPr>
                <a:xfrm>
                  <a:off x="6404999" y="2878608"/>
                  <a:ext cx="2510359" cy="2311427"/>
                  <a:chOff x="4804841" y="2304270"/>
                  <a:chExt cx="2510359" cy="2311427"/>
                </a:xfrm>
              </p:grpSpPr>
              <p:grpSp>
                <p:nvGrpSpPr>
                  <p:cNvPr id="58" name="Grup 57"/>
                  <p:cNvGrpSpPr/>
                  <p:nvPr/>
                </p:nvGrpSpPr>
                <p:grpSpPr>
                  <a:xfrm>
                    <a:off x="4804841" y="2304270"/>
                    <a:ext cx="2427418" cy="2311427"/>
                    <a:chOff x="2663696" y="1330753"/>
                    <a:chExt cx="2427418" cy="2311427"/>
                  </a:xfrm>
                </p:grpSpPr>
                <p:grpSp>
                  <p:nvGrpSpPr>
                    <p:cNvPr id="39" name="Grup 38"/>
                    <p:cNvGrpSpPr/>
                    <p:nvPr/>
                  </p:nvGrpSpPr>
                  <p:grpSpPr>
                    <a:xfrm>
                      <a:off x="2663696" y="1330753"/>
                      <a:ext cx="2175202" cy="2242420"/>
                      <a:chOff x="5678358" y="1969602"/>
                      <a:chExt cx="2175202" cy="2242420"/>
                    </a:xfrm>
                  </p:grpSpPr>
                  <p:cxnSp>
                    <p:nvCxnSpPr>
                      <p:cNvPr id="33" name="Düz Ok Bağlayıcısı 32"/>
                      <p:cNvCxnSpPr/>
                      <p:nvPr/>
                    </p:nvCxnSpPr>
                    <p:spPr>
                      <a:xfrm>
                        <a:off x="6862763" y="2993084"/>
                        <a:ext cx="0" cy="121893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2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6" name="Oval 35"/>
                      <p:cNvSpPr/>
                      <p:nvPr/>
                    </p:nvSpPr>
                    <p:spPr>
                      <a:xfrm>
                        <a:off x="5678358" y="2006647"/>
                        <a:ext cx="114300" cy="1143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" name="Oval 36"/>
                      <p:cNvSpPr/>
                      <p:nvPr/>
                    </p:nvSpPr>
                    <p:spPr>
                      <a:xfrm>
                        <a:off x="5686368" y="1969602"/>
                        <a:ext cx="114300" cy="1143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5" name="Düz Ok Bağlayıcısı 34"/>
                      <p:cNvCxnSpPr/>
                      <p:nvPr/>
                    </p:nvCxnSpPr>
                    <p:spPr>
                      <a:xfrm>
                        <a:off x="6862763" y="2993084"/>
                        <a:ext cx="990797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2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7" name="Metin kutusu 56"/>
                    <p:cNvSpPr txBox="1"/>
                    <p:nvPr/>
                  </p:nvSpPr>
                  <p:spPr>
                    <a:xfrm>
                      <a:off x="3905251" y="3272848"/>
                      <a:ext cx="11858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tr-TR" dirty="0" err="1" smtClean="0">
                          <a:solidFill>
                            <a:schemeClr val="accent2"/>
                          </a:solidFill>
                        </a:rPr>
                        <a:t>Wind</a:t>
                      </a:r>
                      <a:r>
                        <a:rPr lang="tr-TR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tr-TR" dirty="0" err="1" smtClean="0">
                          <a:solidFill>
                            <a:schemeClr val="accent2"/>
                          </a:solidFill>
                        </a:rPr>
                        <a:t>Axes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69" name="Metin kutusu 68"/>
                  <p:cNvSpPr txBox="1"/>
                  <p:nvPr/>
                </p:nvSpPr>
                <p:spPr>
                  <a:xfrm>
                    <a:off x="6911340" y="2994660"/>
                    <a:ext cx="4038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tr-TR" dirty="0" smtClean="0">
                        <a:solidFill>
                          <a:schemeClr val="accent2"/>
                        </a:solidFill>
                      </a:rPr>
                      <a:t>x</a:t>
                    </a:r>
                    <a:endParaRPr lang="en-US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70" name="Metin kutusu 69"/>
                  <p:cNvSpPr txBox="1"/>
                  <p:nvPr/>
                </p:nvSpPr>
                <p:spPr>
                  <a:xfrm>
                    <a:off x="5642536" y="4210126"/>
                    <a:ext cx="4038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tr-TR" dirty="0" smtClean="0">
                        <a:solidFill>
                          <a:schemeClr val="accent2"/>
                        </a:solidFill>
                      </a:rPr>
                      <a:t>z</a:t>
                    </a:r>
                    <a:endParaRPr lang="en-US" dirty="0">
                      <a:solidFill>
                        <a:schemeClr val="accent2"/>
                      </a:solidFill>
                    </a:endParaRPr>
                  </a:p>
                </p:txBody>
              </p:sp>
            </p:grpSp>
            <p:cxnSp>
              <p:nvCxnSpPr>
                <p:cNvPr id="94" name="Düz Bağlayıcı 93"/>
                <p:cNvCxnSpPr/>
                <p:nvPr/>
              </p:nvCxnSpPr>
              <p:spPr>
                <a:xfrm flipV="1">
                  <a:off x="7572510" y="1294888"/>
                  <a:ext cx="42316" cy="5428666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Düz Bağlayıcı 94"/>
                <p:cNvCxnSpPr/>
                <p:nvPr/>
              </p:nvCxnSpPr>
              <p:spPr>
                <a:xfrm flipH="1" flipV="1">
                  <a:off x="2034817" y="3882178"/>
                  <a:ext cx="11433925" cy="39104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Metin kutusu 3"/>
              <p:cNvSpPr txBox="1"/>
              <p:nvPr/>
            </p:nvSpPr>
            <p:spPr>
              <a:xfrm>
                <a:off x="6477000" y="4041353"/>
                <a:ext cx="1104900" cy="369332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V sonsuz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110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2926080" y="1047404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DCMr_g</a:t>
            </a:r>
            <a:r>
              <a:rPr lang="tr-TR" dirty="0" smtClean="0"/>
              <a:t> = </a:t>
            </a:r>
            <a:r>
              <a:rPr lang="tr-TR" dirty="0" err="1" smtClean="0"/>
              <a:t>angle2dcm</a:t>
            </a:r>
            <a:r>
              <a:rPr lang="tr-TR" dirty="0" smtClean="0"/>
              <a:t>(-</a:t>
            </a:r>
            <a:r>
              <a:rPr lang="tr-TR" dirty="0" err="1" smtClean="0"/>
              <a:t>Beta,AoA,0</a:t>
            </a:r>
            <a:r>
              <a:rPr lang="tr-TR" dirty="0" smtClean="0"/>
              <a:t>)</a:t>
            </a:r>
          </a:p>
          <a:p>
            <a:r>
              <a:rPr lang="tr-TR" smtClean="0"/>
              <a:t>DCMy_g</a:t>
            </a:r>
            <a:r>
              <a:rPr lang="tr-TR" dirty="0" smtClean="0"/>
              <a:t> </a:t>
            </a:r>
            <a:r>
              <a:rPr lang="tr-TR" dirty="0"/>
              <a:t>= </a:t>
            </a:r>
            <a:r>
              <a:rPr lang="tr-TR" dirty="0" err="1" smtClean="0"/>
              <a:t>angle2dcm</a:t>
            </a:r>
            <a:r>
              <a:rPr lang="tr-TR" dirty="0" smtClean="0"/>
              <a:t>(</a:t>
            </a:r>
            <a:r>
              <a:rPr lang="tr-TR" dirty="0" err="1" smtClean="0"/>
              <a:t>yaw,pitch,roll</a:t>
            </a:r>
            <a:r>
              <a:rPr lang="tr-TR" dirty="0" smtClean="0"/>
              <a:t>)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48379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/>
          <p:cNvGrpSpPr/>
          <p:nvPr/>
        </p:nvGrpSpPr>
        <p:grpSpPr>
          <a:xfrm rot="20020428">
            <a:off x="814560" y="-19057"/>
            <a:ext cx="6968045" cy="4981575"/>
            <a:chOff x="923925" y="876300"/>
            <a:chExt cx="6968045" cy="4981575"/>
          </a:xfrm>
        </p:grpSpPr>
        <p:pic>
          <p:nvPicPr>
            <p:cNvPr id="5" name="Resim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9891" y="1800966"/>
              <a:ext cx="3724275" cy="2647950"/>
            </a:xfrm>
            <a:prstGeom prst="rect">
              <a:avLst/>
            </a:prstGeom>
          </p:spPr>
        </p:pic>
        <p:cxnSp>
          <p:nvCxnSpPr>
            <p:cNvPr id="6" name="Düz Ok Bağlayıcısı 5"/>
            <p:cNvCxnSpPr/>
            <p:nvPr/>
          </p:nvCxnSpPr>
          <p:spPr>
            <a:xfrm>
              <a:off x="4381500" y="3409950"/>
              <a:ext cx="318135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Ok Bağlayıcısı 6"/>
            <p:cNvCxnSpPr/>
            <p:nvPr/>
          </p:nvCxnSpPr>
          <p:spPr>
            <a:xfrm>
              <a:off x="4381500" y="3409950"/>
              <a:ext cx="0" cy="24479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/>
            <p:cNvCxnSpPr/>
            <p:nvPr/>
          </p:nvCxnSpPr>
          <p:spPr>
            <a:xfrm flipH="1">
              <a:off x="923925" y="3409950"/>
              <a:ext cx="345757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 flipV="1">
              <a:off x="4381500" y="876300"/>
              <a:ext cx="0" cy="25336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Metin kutusu 9"/>
            <p:cNvSpPr txBox="1"/>
            <p:nvPr/>
          </p:nvSpPr>
          <p:spPr>
            <a:xfrm>
              <a:off x="6834695" y="3040618"/>
              <a:ext cx="1057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</a:rPr>
                <a:t>X </a:t>
              </a:r>
              <a:r>
                <a:rPr lang="tr-TR" dirty="0" err="1" smtClean="0">
                  <a:solidFill>
                    <a:schemeClr val="accent1"/>
                  </a:solidFill>
                </a:rPr>
                <a:t>axes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" name="Metin kutusu 10"/>
            <p:cNvSpPr txBox="1"/>
            <p:nvPr/>
          </p:nvSpPr>
          <p:spPr>
            <a:xfrm>
              <a:off x="4381500" y="5488543"/>
              <a:ext cx="1057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</a:rPr>
                <a:t>Z </a:t>
              </a:r>
              <a:r>
                <a:rPr lang="tr-TR" dirty="0" err="1" smtClean="0">
                  <a:solidFill>
                    <a:schemeClr val="accent1"/>
                  </a:solidFill>
                </a:rPr>
                <a:t>axes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" name="Metin kutusu 11"/>
            <p:cNvSpPr txBox="1"/>
            <p:nvPr/>
          </p:nvSpPr>
          <p:spPr>
            <a:xfrm>
              <a:off x="1485392" y="2940275"/>
              <a:ext cx="214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</a:rPr>
                <a:t>Body </a:t>
              </a:r>
              <a:r>
                <a:rPr lang="tr-TR" dirty="0" err="1" smtClean="0">
                  <a:solidFill>
                    <a:schemeClr val="accent1"/>
                  </a:solidFill>
                </a:rPr>
                <a:t>Axes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3" name="Grup 12"/>
          <p:cNvGrpSpPr/>
          <p:nvPr/>
        </p:nvGrpSpPr>
        <p:grpSpPr>
          <a:xfrm>
            <a:off x="9113345" y="4175928"/>
            <a:ext cx="3147060" cy="2682072"/>
            <a:chOff x="402834" y="3105224"/>
            <a:chExt cx="3147060" cy="2682072"/>
          </a:xfrm>
        </p:grpSpPr>
        <p:grpSp>
          <p:nvGrpSpPr>
            <p:cNvPr id="14" name="Grup 13"/>
            <p:cNvGrpSpPr/>
            <p:nvPr/>
          </p:nvGrpSpPr>
          <p:grpSpPr>
            <a:xfrm>
              <a:off x="402834" y="3105224"/>
              <a:ext cx="3147060" cy="2682072"/>
              <a:chOff x="6362700" y="1470649"/>
              <a:chExt cx="3147060" cy="2682072"/>
            </a:xfrm>
          </p:grpSpPr>
          <p:sp>
            <p:nvSpPr>
              <p:cNvPr id="17" name="Metin kutusu 16"/>
              <p:cNvSpPr txBox="1"/>
              <p:nvPr/>
            </p:nvSpPr>
            <p:spPr>
              <a:xfrm>
                <a:off x="7722047" y="1470649"/>
                <a:ext cx="1470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>
                    <a:solidFill>
                      <a:schemeClr val="accent6"/>
                    </a:solidFill>
                  </a:rPr>
                  <a:t>Earth </a:t>
                </a:r>
                <a:r>
                  <a:rPr lang="tr-TR" dirty="0" err="1" smtClean="0">
                    <a:solidFill>
                      <a:schemeClr val="accent6"/>
                    </a:solidFill>
                  </a:rPr>
                  <a:t>Axes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8" name="Düz Ok Bağlayıcısı 17"/>
              <p:cNvCxnSpPr/>
              <p:nvPr/>
            </p:nvCxnSpPr>
            <p:spPr>
              <a:xfrm>
                <a:off x="7659418" y="2664374"/>
                <a:ext cx="0" cy="14883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" name="Düz Ok Bağlayıcısı 18"/>
              <p:cNvCxnSpPr/>
              <p:nvPr/>
            </p:nvCxnSpPr>
            <p:spPr>
              <a:xfrm>
                <a:off x="7665720" y="2664374"/>
                <a:ext cx="18440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" name="Düz Bağlayıcı 19"/>
              <p:cNvCxnSpPr/>
              <p:nvPr/>
            </p:nvCxnSpPr>
            <p:spPr>
              <a:xfrm flipV="1">
                <a:off x="7655872" y="1482068"/>
                <a:ext cx="0" cy="11635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Düz Bağlayıcı 20"/>
              <p:cNvCxnSpPr/>
              <p:nvPr/>
            </p:nvCxnSpPr>
            <p:spPr>
              <a:xfrm>
                <a:off x="6362700" y="2664374"/>
                <a:ext cx="1303020" cy="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Metin kutusu 14"/>
            <p:cNvSpPr txBox="1"/>
            <p:nvPr/>
          </p:nvSpPr>
          <p:spPr>
            <a:xfrm>
              <a:off x="3215640" y="4210126"/>
              <a:ext cx="130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6"/>
                  </a:solidFill>
                </a:rPr>
                <a:t>x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6" name="Metin kutusu 15"/>
            <p:cNvSpPr txBox="1"/>
            <p:nvPr/>
          </p:nvSpPr>
          <p:spPr>
            <a:xfrm>
              <a:off x="1507225" y="5417964"/>
              <a:ext cx="130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6"/>
                  </a:solidFill>
                </a:rPr>
                <a:t>z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2" name="Grup 21"/>
          <p:cNvGrpSpPr/>
          <p:nvPr/>
        </p:nvGrpSpPr>
        <p:grpSpPr>
          <a:xfrm>
            <a:off x="-267591" y="-242601"/>
            <a:ext cx="11433925" cy="5428666"/>
            <a:chOff x="-2555239" y="865318"/>
            <a:chExt cx="11433925" cy="5428666"/>
          </a:xfrm>
        </p:grpSpPr>
        <p:cxnSp>
          <p:nvCxnSpPr>
            <p:cNvPr id="23" name="Düz Ok Bağlayıcısı 22"/>
            <p:cNvCxnSpPr/>
            <p:nvPr/>
          </p:nvCxnSpPr>
          <p:spPr>
            <a:xfrm flipH="1">
              <a:off x="6304399" y="3848100"/>
              <a:ext cx="2334776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 23"/>
            <p:cNvGrpSpPr/>
            <p:nvPr/>
          </p:nvGrpSpPr>
          <p:grpSpPr>
            <a:xfrm>
              <a:off x="-2555239" y="865318"/>
              <a:ext cx="11433925" cy="5428666"/>
              <a:chOff x="-2555239" y="865318"/>
              <a:chExt cx="11433925" cy="5428666"/>
            </a:xfrm>
          </p:grpSpPr>
          <p:grpSp>
            <p:nvGrpSpPr>
              <p:cNvPr id="25" name="Grup 24"/>
              <p:cNvGrpSpPr/>
              <p:nvPr/>
            </p:nvGrpSpPr>
            <p:grpSpPr>
              <a:xfrm>
                <a:off x="-2555239" y="865318"/>
                <a:ext cx="11433925" cy="5428666"/>
                <a:chOff x="2034817" y="1294888"/>
                <a:chExt cx="11433925" cy="5428666"/>
              </a:xfrm>
            </p:grpSpPr>
            <p:grpSp>
              <p:nvGrpSpPr>
                <p:cNvPr id="27" name="Grup 26"/>
                <p:cNvGrpSpPr/>
                <p:nvPr/>
              </p:nvGrpSpPr>
              <p:grpSpPr>
                <a:xfrm>
                  <a:off x="6404999" y="2878608"/>
                  <a:ext cx="2510359" cy="2311427"/>
                  <a:chOff x="4804841" y="2304270"/>
                  <a:chExt cx="2510359" cy="2311427"/>
                </a:xfrm>
              </p:grpSpPr>
              <p:grpSp>
                <p:nvGrpSpPr>
                  <p:cNvPr id="30" name="Grup 29"/>
                  <p:cNvGrpSpPr/>
                  <p:nvPr/>
                </p:nvGrpSpPr>
                <p:grpSpPr>
                  <a:xfrm>
                    <a:off x="4804841" y="2304270"/>
                    <a:ext cx="2427418" cy="2311427"/>
                    <a:chOff x="2663696" y="1330753"/>
                    <a:chExt cx="2427418" cy="2311427"/>
                  </a:xfrm>
                </p:grpSpPr>
                <p:grpSp>
                  <p:nvGrpSpPr>
                    <p:cNvPr id="33" name="Grup 32"/>
                    <p:cNvGrpSpPr/>
                    <p:nvPr/>
                  </p:nvGrpSpPr>
                  <p:grpSpPr>
                    <a:xfrm>
                      <a:off x="2663696" y="1330753"/>
                      <a:ext cx="2175202" cy="2242420"/>
                      <a:chOff x="5678358" y="1969602"/>
                      <a:chExt cx="2175202" cy="2242420"/>
                    </a:xfrm>
                  </p:grpSpPr>
                  <p:cxnSp>
                    <p:nvCxnSpPr>
                      <p:cNvPr id="35" name="Düz Ok Bağlayıcısı 34"/>
                      <p:cNvCxnSpPr/>
                      <p:nvPr/>
                    </p:nvCxnSpPr>
                    <p:spPr>
                      <a:xfrm>
                        <a:off x="6862763" y="2993084"/>
                        <a:ext cx="0" cy="121893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2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6" name="Oval 35"/>
                      <p:cNvSpPr/>
                      <p:nvPr/>
                    </p:nvSpPr>
                    <p:spPr>
                      <a:xfrm>
                        <a:off x="5678358" y="2006647"/>
                        <a:ext cx="114300" cy="1143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" name="Oval 36"/>
                      <p:cNvSpPr/>
                      <p:nvPr/>
                    </p:nvSpPr>
                    <p:spPr>
                      <a:xfrm>
                        <a:off x="5686368" y="1969602"/>
                        <a:ext cx="114300" cy="1143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8" name="Düz Ok Bağlayıcısı 37"/>
                      <p:cNvCxnSpPr/>
                      <p:nvPr/>
                    </p:nvCxnSpPr>
                    <p:spPr>
                      <a:xfrm>
                        <a:off x="6862763" y="2993084"/>
                        <a:ext cx="990797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2">
                            <a:lumMod val="7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4" name="Metin kutusu 33"/>
                    <p:cNvSpPr txBox="1"/>
                    <p:nvPr/>
                  </p:nvSpPr>
                  <p:spPr>
                    <a:xfrm>
                      <a:off x="3905251" y="3272848"/>
                      <a:ext cx="11858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tr-TR" dirty="0" err="1" smtClean="0">
                          <a:solidFill>
                            <a:schemeClr val="accent2"/>
                          </a:solidFill>
                        </a:rPr>
                        <a:t>Wind</a:t>
                      </a:r>
                      <a:r>
                        <a:rPr lang="tr-TR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tr-TR" dirty="0" err="1" smtClean="0">
                          <a:solidFill>
                            <a:schemeClr val="accent2"/>
                          </a:solidFill>
                        </a:rPr>
                        <a:t>Axes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31" name="Metin kutusu 30"/>
                  <p:cNvSpPr txBox="1"/>
                  <p:nvPr/>
                </p:nvSpPr>
                <p:spPr>
                  <a:xfrm>
                    <a:off x="6911340" y="2994660"/>
                    <a:ext cx="4038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tr-TR" dirty="0" smtClean="0">
                        <a:solidFill>
                          <a:schemeClr val="accent2"/>
                        </a:solidFill>
                      </a:rPr>
                      <a:t>x</a:t>
                    </a:r>
                    <a:endParaRPr lang="en-US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32" name="Metin kutusu 31"/>
                  <p:cNvSpPr txBox="1"/>
                  <p:nvPr/>
                </p:nvSpPr>
                <p:spPr>
                  <a:xfrm>
                    <a:off x="5642536" y="4210126"/>
                    <a:ext cx="4038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tr-TR" dirty="0" smtClean="0">
                        <a:solidFill>
                          <a:schemeClr val="accent2"/>
                        </a:solidFill>
                      </a:rPr>
                      <a:t>z</a:t>
                    </a:r>
                    <a:endParaRPr lang="en-US" dirty="0">
                      <a:solidFill>
                        <a:schemeClr val="accent2"/>
                      </a:solidFill>
                    </a:endParaRPr>
                  </a:p>
                </p:txBody>
              </p:sp>
            </p:grpSp>
            <p:cxnSp>
              <p:nvCxnSpPr>
                <p:cNvPr id="28" name="Düz Bağlayıcı 27"/>
                <p:cNvCxnSpPr/>
                <p:nvPr/>
              </p:nvCxnSpPr>
              <p:spPr>
                <a:xfrm flipV="1">
                  <a:off x="7572510" y="1294888"/>
                  <a:ext cx="42316" cy="5428666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Düz Bağlayıcı 28"/>
                <p:cNvCxnSpPr/>
                <p:nvPr/>
              </p:nvCxnSpPr>
              <p:spPr>
                <a:xfrm flipH="1" flipV="1">
                  <a:off x="2034817" y="3882178"/>
                  <a:ext cx="11433925" cy="39104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Metin kutusu 25"/>
              <p:cNvSpPr txBox="1"/>
              <p:nvPr/>
            </p:nvSpPr>
            <p:spPr>
              <a:xfrm>
                <a:off x="6477000" y="4041353"/>
                <a:ext cx="1104900" cy="369332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V sonsuz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2088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/>
          <p:cNvGrpSpPr/>
          <p:nvPr/>
        </p:nvGrpSpPr>
        <p:grpSpPr>
          <a:xfrm rot="20020428">
            <a:off x="-839130" y="589662"/>
            <a:ext cx="6968045" cy="4981575"/>
            <a:chOff x="923925" y="876300"/>
            <a:chExt cx="6968045" cy="4981575"/>
          </a:xfrm>
        </p:grpSpPr>
        <p:pic>
          <p:nvPicPr>
            <p:cNvPr id="5" name="Resim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9891" y="1800966"/>
              <a:ext cx="3724275" cy="2647950"/>
            </a:xfrm>
            <a:prstGeom prst="rect">
              <a:avLst/>
            </a:prstGeom>
          </p:spPr>
        </p:pic>
        <p:cxnSp>
          <p:nvCxnSpPr>
            <p:cNvPr id="6" name="Düz Ok Bağlayıcısı 5"/>
            <p:cNvCxnSpPr/>
            <p:nvPr/>
          </p:nvCxnSpPr>
          <p:spPr>
            <a:xfrm>
              <a:off x="4381500" y="3409950"/>
              <a:ext cx="318135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Ok Bağlayıcısı 6"/>
            <p:cNvCxnSpPr/>
            <p:nvPr/>
          </p:nvCxnSpPr>
          <p:spPr>
            <a:xfrm>
              <a:off x="4381500" y="3409950"/>
              <a:ext cx="0" cy="24479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/>
            <p:cNvCxnSpPr/>
            <p:nvPr/>
          </p:nvCxnSpPr>
          <p:spPr>
            <a:xfrm flipH="1">
              <a:off x="923925" y="3409950"/>
              <a:ext cx="345757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>
            <a:xfrm flipV="1">
              <a:off x="4381500" y="876300"/>
              <a:ext cx="0" cy="25336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Metin kutusu 9"/>
            <p:cNvSpPr txBox="1"/>
            <p:nvPr/>
          </p:nvSpPr>
          <p:spPr>
            <a:xfrm>
              <a:off x="6834695" y="3040618"/>
              <a:ext cx="1057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</a:rPr>
                <a:t>X </a:t>
              </a:r>
              <a:r>
                <a:rPr lang="tr-TR" dirty="0" err="1" smtClean="0">
                  <a:solidFill>
                    <a:schemeClr val="accent1"/>
                  </a:solidFill>
                </a:rPr>
                <a:t>axes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" name="Metin kutusu 10"/>
            <p:cNvSpPr txBox="1"/>
            <p:nvPr/>
          </p:nvSpPr>
          <p:spPr>
            <a:xfrm>
              <a:off x="4381500" y="5488543"/>
              <a:ext cx="1057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</a:rPr>
                <a:t>Z </a:t>
              </a:r>
              <a:r>
                <a:rPr lang="tr-TR" dirty="0" err="1" smtClean="0">
                  <a:solidFill>
                    <a:schemeClr val="accent1"/>
                  </a:solidFill>
                </a:rPr>
                <a:t>axes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" name="Metin kutusu 11"/>
            <p:cNvSpPr txBox="1"/>
            <p:nvPr/>
          </p:nvSpPr>
          <p:spPr>
            <a:xfrm>
              <a:off x="1485392" y="2940275"/>
              <a:ext cx="214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</a:rPr>
                <a:t>Body </a:t>
              </a:r>
              <a:r>
                <a:rPr lang="tr-TR" dirty="0" err="1" smtClean="0">
                  <a:solidFill>
                    <a:schemeClr val="accent1"/>
                  </a:solidFill>
                </a:rPr>
                <a:t>Axes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up 38"/>
          <p:cNvGrpSpPr/>
          <p:nvPr/>
        </p:nvGrpSpPr>
        <p:grpSpPr>
          <a:xfrm rot="20020428">
            <a:off x="5777086" y="438143"/>
            <a:ext cx="6968045" cy="4981575"/>
            <a:chOff x="923925" y="876300"/>
            <a:chExt cx="6968045" cy="4981575"/>
          </a:xfrm>
        </p:grpSpPr>
        <p:pic>
          <p:nvPicPr>
            <p:cNvPr id="40" name="Resim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9891" y="1800966"/>
              <a:ext cx="3724275" cy="2647950"/>
            </a:xfrm>
            <a:prstGeom prst="rect">
              <a:avLst/>
            </a:prstGeom>
          </p:spPr>
        </p:pic>
        <p:cxnSp>
          <p:nvCxnSpPr>
            <p:cNvPr id="41" name="Düz Ok Bağlayıcısı 40"/>
            <p:cNvCxnSpPr/>
            <p:nvPr/>
          </p:nvCxnSpPr>
          <p:spPr>
            <a:xfrm>
              <a:off x="4381500" y="3409950"/>
              <a:ext cx="318135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Düz Ok Bağlayıcısı 41"/>
            <p:cNvCxnSpPr/>
            <p:nvPr/>
          </p:nvCxnSpPr>
          <p:spPr>
            <a:xfrm>
              <a:off x="4381500" y="3409950"/>
              <a:ext cx="0" cy="24479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Düz Bağlayıcı 42"/>
            <p:cNvCxnSpPr/>
            <p:nvPr/>
          </p:nvCxnSpPr>
          <p:spPr>
            <a:xfrm flipH="1">
              <a:off x="923925" y="3409950"/>
              <a:ext cx="345757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Düz Bağlayıcı 43"/>
            <p:cNvCxnSpPr/>
            <p:nvPr/>
          </p:nvCxnSpPr>
          <p:spPr>
            <a:xfrm flipV="1">
              <a:off x="4381500" y="876300"/>
              <a:ext cx="0" cy="25336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Metin kutusu 44"/>
            <p:cNvSpPr txBox="1"/>
            <p:nvPr/>
          </p:nvSpPr>
          <p:spPr>
            <a:xfrm>
              <a:off x="6834695" y="3040618"/>
              <a:ext cx="1057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</a:rPr>
                <a:t>X </a:t>
              </a:r>
              <a:r>
                <a:rPr lang="tr-TR" dirty="0" err="1" smtClean="0">
                  <a:solidFill>
                    <a:schemeClr val="accent1"/>
                  </a:solidFill>
                </a:rPr>
                <a:t>axes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6" name="Metin kutusu 45"/>
            <p:cNvSpPr txBox="1"/>
            <p:nvPr/>
          </p:nvSpPr>
          <p:spPr>
            <a:xfrm>
              <a:off x="4381500" y="5488543"/>
              <a:ext cx="1057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</a:rPr>
                <a:t>Z </a:t>
              </a:r>
              <a:r>
                <a:rPr lang="tr-TR" dirty="0" err="1" smtClean="0">
                  <a:solidFill>
                    <a:schemeClr val="accent1"/>
                  </a:solidFill>
                </a:rPr>
                <a:t>axes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7" name="Metin kutusu 46"/>
            <p:cNvSpPr txBox="1"/>
            <p:nvPr/>
          </p:nvSpPr>
          <p:spPr>
            <a:xfrm>
              <a:off x="1485392" y="2940275"/>
              <a:ext cx="214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</a:rPr>
                <a:t>Body </a:t>
              </a:r>
              <a:r>
                <a:rPr lang="tr-TR" dirty="0" err="1" smtClean="0">
                  <a:solidFill>
                    <a:schemeClr val="accent1"/>
                  </a:solidFill>
                </a:rPr>
                <a:t>Axes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" name="Metin kutusu 1"/>
          <p:cNvSpPr txBox="1"/>
          <p:nvPr/>
        </p:nvSpPr>
        <p:spPr>
          <a:xfrm>
            <a:off x="285750" y="152400"/>
            <a:ext cx="147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Pitch_rate</a:t>
            </a:r>
            <a:r>
              <a:rPr lang="tr-TR" dirty="0" smtClean="0"/>
              <a:t> = 0</a:t>
            </a:r>
            <a:endParaRPr lang="tr-TR" dirty="0"/>
          </a:p>
        </p:txBody>
      </p:sp>
      <p:sp>
        <p:nvSpPr>
          <p:cNvPr id="48" name="Metin kutusu 47"/>
          <p:cNvSpPr txBox="1"/>
          <p:nvPr/>
        </p:nvSpPr>
        <p:spPr>
          <a:xfrm>
            <a:off x="8480879" y="227223"/>
            <a:ext cx="147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Pitch_rate</a:t>
            </a:r>
            <a:r>
              <a:rPr lang="tr-TR" dirty="0" smtClean="0"/>
              <a:t> &lt; 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43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 22"/>
          <p:cNvGrpSpPr/>
          <p:nvPr/>
        </p:nvGrpSpPr>
        <p:grpSpPr>
          <a:xfrm>
            <a:off x="-1191184" y="1304866"/>
            <a:ext cx="6968045" cy="4981575"/>
            <a:chOff x="923925" y="876300"/>
            <a:chExt cx="6968045" cy="4981575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9891" y="1800966"/>
              <a:ext cx="3724275" cy="2647950"/>
            </a:xfrm>
            <a:prstGeom prst="rect">
              <a:avLst/>
            </a:prstGeom>
          </p:spPr>
        </p:pic>
        <p:cxnSp>
          <p:nvCxnSpPr>
            <p:cNvPr id="25" name="Düz Ok Bağlayıcısı 24"/>
            <p:cNvCxnSpPr/>
            <p:nvPr/>
          </p:nvCxnSpPr>
          <p:spPr>
            <a:xfrm>
              <a:off x="4381500" y="3409950"/>
              <a:ext cx="318135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Düz Ok Bağlayıcısı 25"/>
            <p:cNvCxnSpPr/>
            <p:nvPr/>
          </p:nvCxnSpPr>
          <p:spPr>
            <a:xfrm>
              <a:off x="4381500" y="3409950"/>
              <a:ext cx="0" cy="24479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Düz Bağlayıcı 26"/>
            <p:cNvCxnSpPr/>
            <p:nvPr/>
          </p:nvCxnSpPr>
          <p:spPr>
            <a:xfrm flipH="1">
              <a:off x="923925" y="3409950"/>
              <a:ext cx="345757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Düz Bağlayıcı 27"/>
            <p:cNvCxnSpPr/>
            <p:nvPr/>
          </p:nvCxnSpPr>
          <p:spPr>
            <a:xfrm flipV="1">
              <a:off x="4381500" y="876300"/>
              <a:ext cx="0" cy="25336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Metin kutusu 28"/>
            <p:cNvSpPr txBox="1"/>
            <p:nvPr/>
          </p:nvSpPr>
          <p:spPr>
            <a:xfrm>
              <a:off x="6834695" y="3040618"/>
              <a:ext cx="1057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</a:rPr>
                <a:t>X </a:t>
              </a:r>
              <a:r>
                <a:rPr lang="tr-TR" dirty="0" err="1" smtClean="0">
                  <a:solidFill>
                    <a:schemeClr val="accent1"/>
                  </a:solidFill>
                </a:rPr>
                <a:t>axes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0" name="Metin kutusu 29"/>
            <p:cNvSpPr txBox="1"/>
            <p:nvPr/>
          </p:nvSpPr>
          <p:spPr>
            <a:xfrm>
              <a:off x="4381500" y="5488543"/>
              <a:ext cx="1057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</a:rPr>
                <a:t>Z </a:t>
              </a:r>
              <a:r>
                <a:rPr lang="tr-TR" dirty="0" err="1" smtClean="0">
                  <a:solidFill>
                    <a:schemeClr val="accent1"/>
                  </a:solidFill>
                </a:rPr>
                <a:t>axes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1" name="Metin kutusu 30"/>
            <p:cNvSpPr txBox="1"/>
            <p:nvPr/>
          </p:nvSpPr>
          <p:spPr>
            <a:xfrm>
              <a:off x="1485392" y="2940275"/>
              <a:ext cx="214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</a:rPr>
                <a:t>Body </a:t>
              </a:r>
              <a:r>
                <a:rPr lang="tr-TR" dirty="0" err="1" smtClean="0">
                  <a:solidFill>
                    <a:schemeClr val="accent1"/>
                  </a:solidFill>
                </a:rPr>
                <a:t>Axes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etin kutusu 2"/>
              <p:cNvSpPr txBox="1"/>
              <p:nvPr/>
            </p:nvSpPr>
            <p:spPr>
              <a:xfrm>
                <a:off x="0" y="11395"/>
                <a:ext cx="70770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U=10 m/</a:t>
                </a:r>
                <a:r>
                  <a:rPr lang="tr-TR" dirty="0" err="1" smtClean="0"/>
                  <a:t>sn</a:t>
                </a:r>
                <a:endParaRPr lang="tr-TR" dirty="0" smtClean="0"/>
              </a:p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tr-TR" dirty="0" smtClean="0"/>
                  <a:t> = 30 °/</a:t>
                </a:r>
                <a:r>
                  <a:rPr lang="tr-TR" dirty="0" err="1" smtClean="0"/>
                  <a:t>sn</a:t>
                </a:r>
                <a:endParaRPr lang="tr-TR" dirty="0" smtClean="0"/>
              </a:p>
              <a:p>
                <a:r>
                  <a:rPr lang="tr-TR" dirty="0"/>
                  <a:t>1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sn</a:t>
                </a:r>
                <a:r>
                  <a:rPr lang="tr-TR" dirty="0" smtClean="0"/>
                  <a:t> sonra nasıl bir konumda</a:t>
                </a:r>
                <a:endParaRPr lang="tr-TR" dirty="0"/>
              </a:p>
            </p:txBody>
          </p:sp>
        </mc:Choice>
        <mc:Fallback>
          <p:sp>
            <p:nvSpPr>
              <p:cNvPr id="3" name="Metin kutus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395"/>
                <a:ext cx="7077076" cy="923330"/>
              </a:xfrm>
              <a:prstGeom prst="rect">
                <a:avLst/>
              </a:prstGeom>
              <a:blipFill>
                <a:blip r:embed="rId3"/>
                <a:stretch>
                  <a:fillRect l="-689" t="-3974" b="-993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up 14"/>
          <p:cNvGrpSpPr/>
          <p:nvPr/>
        </p:nvGrpSpPr>
        <p:grpSpPr>
          <a:xfrm>
            <a:off x="-3244854" y="1188812"/>
            <a:ext cx="11433925" cy="5428666"/>
            <a:chOff x="2034817" y="1294888"/>
            <a:chExt cx="11433925" cy="5428666"/>
          </a:xfrm>
        </p:grpSpPr>
        <p:grpSp>
          <p:nvGrpSpPr>
            <p:cNvPr id="17" name="Grup 16"/>
            <p:cNvGrpSpPr/>
            <p:nvPr/>
          </p:nvGrpSpPr>
          <p:grpSpPr>
            <a:xfrm>
              <a:off x="6404999" y="2878608"/>
              <a:ext cx="2510359" cy="2588426"/>
              <a:chOff x="4804841" y="2304270"/>
              <a:chExt cx="2510359" cy="2588426"/>
            </a:xfrm>
          </p:grpSpPr>
          <p:grpSp>
            <p:nvGrpSpPr>
              <p:cNvPr id="20" name="Grup 19"/>
              <p:cNvGrpSpPr/>
              <p:nvPr/>
            </p:nvGrpSpPr>
            <p:grpSpPr>
              <a:xfrm>
                <a:off x="4804841" y="2304270"/>
                <a:ext cx="2427418" cy="2588426"/>
                <a:chOff x="2663696" y="1330753"/>
                <a:chExt cx="2427418" cy="2588426"/>
              </a:xfrm>
            </p:grpSpPr>
            <p:grpSp>
              <p:nvGrpSpPr>
                <p:cNvPr id="32" name="Grup 31"/>
                <p:cNvGrpSpPr/>
                <p:nvPr/>
              </p:nvGrpSpPr>
              <p:grpSpPr>
                <a:xfrm>
                  <a:off x="2663696" y="1330753"/>
                  <a:ext cx="2175202" cy="2242420"/>
                  <a:chOff x="5678358" y="1969602"/>
                  <a:chExt cx="2175202" cy="2242420"/>
                </a:xfrm>
              </p:grpSpPr>
              <p:cxnSp>
                <p:nvCxnSpPr>
                  <p:cNvPr id="34" name="Düz Ok Bağlayıcısı 33"/>
                  <p:cNvCxnSpPr/>
                  <p:nvPr/>
                </p:nvCxnSpPr>
                <p:spPr>
                  <a:xfrm>
                    <a:off x="6862763" y="2993084"/>
                    <a:ext cx="0" cy="1218938"/>
                  </a:xfrm>
                  <a:prstGeom prst="straightConnector1">
                    <a:avLst/>
                  </a:prstGeom>
                  <a:ln w="38100">
                    <a:solidFill>
                      <a:schemeClr val="accent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Oval 34"/>
                  <p:cNvSpPr/>
                  <p:nvPr/>
                </p:nvSpPr>
                <p:spPr>
                  <a:xfrm>
                    <a:off x="5678358" y="2006647"/>
                    <a:ext cx="114300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5686368" y="1969602"/>
                    <a:ext cx="114300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" name="Düz Ok Bağlayıcısı 36"/>
                  <p:cNvCxnSpPr/>
                  <p:nvPr/>
                </p:nvCxnSpPr>
                <p:spPr>
                  <a:xfrm>
                    <a:off x="6862763" y="2993084"/>
                    <a:ext cx="990797" cy="0"/>
                  </a:xfrm>
                  <a:prstGeom prst="straightConnector1">
                    <a:avLst/>
                  </a:prstGeom>
                  <a:ln w="38100">
                    <a:solidFill>
                      <a:schemeClr val="accent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Metin kutusu 32"/>
                <p:cNvSpPr txBox="1"/>
                <p:nvPr/>
              </p:nvSpPr>
              <p:spPr>
                <a:xfrm>
                  <a:off x="3905251" y="3272848"/>
                  <a:ext cx="118586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dirty="0" err="1" smtClean="0">
                      <a:solidFill>
                        <a:schemeClr val="accent2"/>
                      </a:solidFill>
                    </a:rPr>
                    <a:t>Inertial</a:t>
                  </a:r>
                  <a:r>
                    <a:rPr lang="tr-TR" dirty="0" smtClean="0">
                      <a:solidFill>
                        <a:schemeClr val="accent2"/>
                      </a:solidFill>
                    </a:rPr>
                    <a:t> Body</a:t>
                  </a:r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1" name="Metin kutusu 20"/>
              <p:cNvSpPr txBox="1"/>
              <p:nvPr/>
            </p:nvSpPr>
            <p:spPr>
              <a:xfrm>
                <a:off x="6911340" y="2994660"/>
                <a:ext cx="403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>
                    <a:solidFill>
                      <a:schemeClr val="accent2"/>
                    </a:solidFill>
                  </a:rPr>
                  <a:t>x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" name="Metin kutusu 21"/>
              <p:cNvSpPr txBox="1"/>
              <p:nvPr/>
            </p:nvSpPr>
            <p:spPr>
              <a:xfrm>
                <a:off x="5642536" y="4210126"/>
                <a:ext cx="403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>
                    <a:solidFill>
                      <a:schemeClr val="accent2"/>
                    </a:solidFill>
                  </a:rPr>
                  <a:t>z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8" name="Düz Bağlayıcı 17"/>
            <p:cNvCxnSpPr/>
            <p:nvPr/>
          </p:nvCxnSpPr>
          <p:spPr>
            <a:xfrm flipV="1">
              <a:off x="7572510" y="1294888"/>
              <a:ext cx="42316" cy="5428666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 flipH="1" flipV="1">
              <a:off x="2034817" y="3882178"/>
              <a:ext cx="11433925" cy="39104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2527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 37"/>
          <p:cNvGrpSpPr/>
          <p:nvPr/>
        </p:nvGrpSpPr>
        <p:grpSpPr>
          <a:xfrm rot="19943753">
            <a:off x="758958" y="1240237"/>
            <a:ext cx="6968045" cy="4981575"/>
            <a:chOff x="923925" y="876300"/>
            <a:chExt cx="6968045" cy="4981575"/>
          </a:xfrm>
        </p:grpSpPr>
        <p:pic>
          <p:nvPicPr>
            <p:cNvPr id="39" name="Resim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9891" y="1800966"/>
              <a:ext cx="3724275" cy="2647950"/>
            </a:xfrm>
            <a:prstGeom prst="rect">
              <a:avLst/>
            </a:prstGeom>
          </p:spPr>
        </p:pic>
        <p:cxnSp>
          <p:nvCxnSpPr>
            <p:cNvPr id="40" name="Düz Ok Bağlayıcısı 39"/>
            <p:cNvCxnSpPr/>
            <p:nvPr/>
          </p:nvCxnSpPr>
          <p:spPr>
            <a:xfrm>
              <a:off x="4381500" y="3409950"/>
              <a:ext cx="318135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Düz Ok Bağlayıcısı 40"/>
            <p:cNvCxnSpPr/>
            <p:nvPr/>
          </p:nvCxnSpPr>
          <p:spPr>
            <a:xfrm>
              <a:off x="4381500" y="3409950"/>
              <a:ext cx="0" cy="24479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Düz Bağlayıcı 41"/>
            <p:cNvCxnSpPr/>
            <p:nvPr/>
          </p:nvCxnSpPr>
          <p:spPr>
            <a:xfrm flipH="1">
              <a:off x="923925" y="3409950"/>
              <a:ext cx="345757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Düz Bağlayıcı 42"/>
            <p:cNvCxnSpPr/>
            <p:nvPr/>
          </p:nvCxnSpPr>
          <p:spPr>
            <a:xfrm flipV="1">
              <a:off x="4381500" y="876300"/>
              <a:ext cx="0" cy="25336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Metin kutusu 43"/>
            <p:cNvSpPr txBox="1"/>
            <p:nvPr/>
          </p:nvSpPr>
          <p:spPr>
            <a:xfrm>
              <a:off x="6834695" y="3040618"/>
              <a:ext cx="1057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</a:rPr>
                <a:t>X </a:t>
              </a:r>
              <a:r>
                <a:rPr lang="tr-TR" dirty="0" err="1" smtClean="0">
                  <a:solidFill>
                    <a:schemeClr val="accent1"/>
                  </a:solidFill>
                </a:rPr>
                <a:t>axes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5" name="Metin kutusu 44"/>
            <p:cNvSpPr txBox="1"/>
            <p:nvPr/>
          </p:nvSpPr>
          <p:spPr>
            <a:xfrm>
              <a:off x="4381500" y="5488543"/>
              <a:ext cx="1057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</a:rPr>
                <a:t>Z </a:t>
              </a:r>
              <a:r>
                <a:rPr lang="tr-TR" dirty="0" err="1" smtClean="0">
                  <a:solidFill>
                    <a:schemeClr val="accent1"/>
                  </a:solidFill>
                </a:rPr>
                <a:t>axes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6" name="Metin kutusu 45"/>
            <p:cNvSpPr txBox="1"/>
            <p:nvPr/>
          </p:nvSpPr>
          <p:spPr>
            <a:xfrm>
              <a:off x="1485392" y="2940275"/>
              <a:ext cx="214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</a:rPr>
                <a:t>Body </a:t>
              </a:r>
              <a:r>
                <a:rPr lang="tr-TR" dirty="0" err="1" smtClean="0">
                  <a:solidFill>
                    <a:schemeClr val="accent1"/>
                  </a:solidFill>
                </a:rPr>
                <a:t>Axes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Metin kutusu 46"/>
              <p:cNvSpPr txBox="1"/>
              <p:nvPr/>
            </p:nvSpPr>
            <p:spPr>
              <a:xfrm>
                <a:off x="-3894535" y="-153344"/>
                <a:ext cx="70770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U=10 m/</a:t>
                </a:r>
                <a:r>
                  <a:rPr lang="tr-TR" dirty="0" err="1" smtClean="0"/>
                  <a:t>sn</a:t>
                </a:r>
                <a:endParaRPr lang="tr-TR" dirty="0" smtClean="0"/>
              </a:p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tr-TR" dirty="0" smtClean="0"/>
                  <a:t> = 30 °/</a:t>
                </a:r>
                <a:r>
                  <a:rPr lang="tr-TR" dirty="0" err="1" smtClean="0"/>
                  <a:t>sn</a:t>
                </a:r>
                <a:endParaRPr lang="tr-TR" dirty="0" smtClean="0"/>
              </a:p>
              <a:p>
                <a:r>
                  <a:rPr lang="tr-TR" dirty="0" smtClean="0"/>
                  <a:t>1 </a:t>
                </a:r>
                <a:r>
                  <a:rPr lang="tr-TR" dirty="0" err="1" smtClean="0"/>
                  <a:t>sn</a:t>
                </a:r>
                <a:r>
                  <a:rPr lang="tr-TR" dirty="0" smtClean="0"/>
                  <a:t> sonra nasıl bir konumda</a:t>
                </a:r>
                <a:endParaRPr lang="tr-TR" dirty="0"/>
              </a:p>
            </p:txBody>
          </p:sp>
        </mc:Choice>
        <mc:Fallback>
          <p:sp>
            <p:nvSpPr>
              <p:cNvPr id="47" name="Metin kutusu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94535" y="-153344"/>
                <a:ext cx="7077076" cy="923330"/>
              </a:xfrm>
              <a:prstGeom prst="rect">
                <a:avLst/>
              </a:prstGeom>
              <a:blipFill>
                <a:blip r:embed="rId3"/>
                <a:stretch>
                  <a:fillRect l="-689" t="-3974" b="-993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up 47"/>
          <p:cNvGrpSpPr/>
          <p:nvPr/>
        </p:nvGrpSpPr>
        <p:grpSpPr>
          <a:xfrm>
            <a:off x="-4616454" y="1104631"/>
            <a:ext cx="11433925" cy="5428666"/>
            <a:chOff x="2034817" y="1294888"/>
            <a:chExt cx="11433925" cy="5428666"/>
          </a:xfrm>
        </p:grpSpPr>
        <p:grpSp>
          <p:nvGrpSpPr>
            <p:cNvPr id="49" name="Grup 48"/>
            <p:cNvGrpSpPr/>
            <p:nvPr/>
          </p:nvGrpSpPr>
          <p:grpSpPr>
            <a:xfrm>
              <a:off x="6404999" y="2878608"/>
              <a:ext cx="2510359" cy="2588426"/>
              <a:chOff x="4804841" y="2304270"/>
              <a:chExt cx="2510359" cy="2588426"/>
            </a:xfrm>
          </p:grpSpPr>
          <p:grpSp>
            <p:nvGrpSpPr>
              <p:cNvPr id="52" name="Grup 51"/>
              <p:cNvGrpSpPr/>
              <p:nvPr/>
            </p:nvGrpSpPr>
            <p:grpSpPr>
              <a:xfrm>
                <a:off x="4804841" y="2304270"/>
                <a:ext cx="2427418" cy="2588426"/>
                <a:chOff x="2663696" y="1330753"/>
                <a:chExt cx="2427418" cy="2588426"/>
              </a:xfrm>
            </p:grpSpPr>
            <p:grpSp>
              <p:nvGrpSpPr>
                <p:cNvPr id="55" name="Grup 54"/>
                <p:cNvGrpSpPr/>
                <p:nvPr/>
              </p:nvGrpSpPr>
              <p:grpSpPr>
                <a:xfrm>
                  <a:off x="2663696" y="1330753"/>
                  <a:ext cx="2175202" cy="2242420"/>
                  <a:chOff x="5678358" y="1969602"/>
                  <a:chExt cx="2175202" cy="2242420"/>
                </a:xfrm>
              </p:grpSpPr>
              <p:cxnSp>
                <p:nvCxnSpPr>
                  <p:cNvPr id="57" name="Düz Ok Bağlayıcısı 56"/>
                  <p:cNvCxnSpPr/>
                  <p:nvPr/>
                </p:nvCxnSpPr>
                <p:spPr>
                  <a:xfrm>
                    <a:off x="6862763" y="2993084"/>
                    <a:ext cx="0" cy="1218938"/>
                  </a:xfrm>
                  <a:prstGeom prst="straightConnector1">
                    <a:avLst/>
                  </a:prstGeom>
                  <a:ln w="38100">
                    <a:solidFill>
                      <a:schemeClr val="accent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Oval 57"/>
                  <p:cNvSpPr/>
                  <p:nvPr/>
                </p:nvSpPr>
                <p:spPr>
                  <a:xfrm>
                    <a:off x="5678358" y="2006647"/>
                    <a:ext cx="114300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5686368" y="1969602"/>
                    <a:ext cx="114300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" name="Düz Ok Bağlayıcısı 59"/>
                  <p:cNvCxnSpPr/>
                  <p:nvPr/>
                </p:nvCxnSpPr>
                <p:spPr>
                  <a:xfrm>
                    <a:off x="6862763" y="2993084"/>
                    <a:ext cx="990797" cy="0"/>
                  </a:xfrm>
                  <a:prstGeom prst="straightConnector1">
                    <a:avLst/>
                  </a:prstGeom>
                  <a:ln w="38100">
                    <a:solidFill>
                      <a:schemeClr val="accent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Metin kutusu 55"/>
                <p:cNvSpPr txBox="1"/>
                <p:nvPr/>
              </p:nvSpPr>
              <p:spPr>
                <a:xfrm>
                  <a:off x="3905251" y="3272848"/>
                  <a:ext cx="118586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dirty="0" err="1" smtClean="0">
                      <a:solidFill>
                        <a:schemeClr val="accent2"/>
                      </a:solidFill>
                    </a:rPr>
                    <a:t>Inertial</a:t>
                  </a:r>
                  <a:r>
                    <a:rPr lang="tr-TR" dirty="0" smtClean="0">
                      <a:solidFill>
                        <a:schemeClr val="accent2"/>
                      </a:solidFill>
                    </a:rPr>
                    <a:t> Body</a:t>
                  </a:r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53" name="Metin kutusu 52"/>
              <p:cNvSpPr txBox="1"/>
              <p:nvPr/>
            </p:nvSpPr>
            <p:spPr>
              <a:xfrm>
                <a:off x="6911340" y="2994660"/>
                <a:ext cx="403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>
                    <a:solidFill>
                      <a:schemeClr val="accent2"/>
                    </a:solidFill>
                  </a:rPr>
                  <a:t>x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4" name="Metin kutusu 53"/>
              <p:cNvSpPr txBox="1"/>
              <p:nvPr/>
            </p:nvSpPr>
            <p:spPr>
              <a:xfrm>
                <a:off x="5642536" y="4210126"/>
                <a:ext cx="403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>
                    <a:solidFill>
                      <a:schemeClr val="accent2"/>
                    </a:solidFill>
                  </a:rPr>
                  <a:t>z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50" name="Düz Bağlayıcı 49"/>
            <p:cNvCxnSpPr/>
            <p:nvPr/>
          </p:nvCxnSpPr>
          <p:spPr>
            <a:xfrm flipV="1">
              <a:off x="7572510" y="1294888"/>
              <a:ext cx="42316" cy="5428666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Düz Bağlayıcı 50"/>
            <p:cNvCxnSpPr/>
            <p:nvPr/>
          </p:nvCxnSpPr>
          <p:spPr>
            <a:xfrm flipH="1" flipV="1">
              <a:off x="2034817" y="3882178"/>
              <a:ext cx="11433925" cy="39104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1884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 24"/>
          <p:cNvGrpSpPr/>
          <p:nvPr/>
        </p:nvGrpSpPr>
        <p:grpSpPr>
          <a:xfrm rot="19857022">
            <a:off x="1888471" y="-410137"/>
            <a:ext cx="6968045" cy="4981575"/>
            <a:chOff x="923925" y="876300"/>
            <a:chExt cx="6968045" cy="4981575"/>
          </a:xfrm>
        </p:grpSpPr>
        <p:pic>
          <p:nvPicPr>
            <p:cNvPr id="26" name="Resim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9891" y="1800966"/>
              <a:ext cx="3724275" cy="2647950"/>
            </a:xfrm>
            <a:prstGeom prst="rect">
              <a:avLst/>
            </a:prstGeom>
          </p:spPr>
        </p:pic>
        <p:cxnSp>
          <p:nvCxnSpPr>
            <p:cNvPr id="27" name="Düz Ok Bağlayıcısı 26"/>
            <p:cNvCxnSpPr/>
            <p:nvPr/>
          </p:nvCxnSpPr>
          <p:spPr>
            <a:xfrm>
              <a:off x="4381500" y="3409950"/>
              <a:ext cx="318135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Düz Ok Bağlayıcısı 27"/>
            <p:cNvCxnSpPr/>
            <p:nvPr/>
          </p:nvCxnSpPr>
          <p:spPr>
            <a:xfrm>
              <a:off x="4381500" y="3409950"/>
              <a:ext cx="0" cy="24479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 flipH="1">
              <a:off x="923925" y="3409950"/>
              <a:ext cx="345757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üz Bağlayıcı 29"/>
            <p:cNvCxnSpPr/>
            <p:nvPr/>
          </p:nvCxnSpPr>
          <p:spPr>
            <a:xfrm flipV="1">
              <a:off x="4381500" y="876300"/>
              <a:ext cx="0" cy="25336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Metin kutusu 30"/>
            <p:cNvSpPr txBox="1"/>
            <p:nvPr/>
          </p:nvSpPr>
          <p:spPr>
            <a:xfrm>
              <a:off x="6834695" y="3040618"/>
              <a:ext cx="1057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</a:rPr>
                <a:t>X </a:t>
              </a:r>
              <a:r>
                <a:rPr lang="tr-TR" dirty="0" err="1" smtClean="0">
                  <a:solidFill>
                    <a:schemeClr val="accent1"/>
                  </a:solidFill>
                </a:rPr>
                <a:t>axes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2" name="Metin kutusu 31"/>
            <p:cNvSpPr txBox="1"/>
            <p:nvPr/>
          </p:nvSpPr>
          <p:spPr>
            <a:xfrm>
              <a:off x="4381500" y="5488543"/>
              <a:ext cx="1057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</a:rPr>
                <a:t>Z </a:t>
              </a:r>
              <a:r>
                <a:rPr lang="tr-TR" dirty="0" err="1" smtClean="0">
                  <a:solidFill>
                    <a:schemeClr val="accent1"/>
                  </a:solidFill>
                </a:rPr>
                <a:t>axes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3" name="Metin kutusu 32"/>
            <p:cNvSpPr txBox="1"/>
            <p:nvPr/>
          </p:nvSpPr>
          <p:spPr>
            <a:xfrm>
              <a:off x="1485392" y="2940275"/>
              <a:ext cx="214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</a:rPr>
                <a:t>Body </a:t>
              </a:r>
              <a:r>
                <a:rPr lang="tr-TR" dirty="0" err="1" smtClean="0">
                  <a:solidFill>
                    <a:schemeClr val="accent1"/>
                  </a:solidFill>
                </a:rPr>
                <a:t>Axes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Metin kutusu 33"/>
              <p:cNvSpPr txBox="1"/>
              <p:nvPr/>
            </p:nvSpPr>
            <p:spPr>
              <a:xfrm>
                <a:off x="0" y="11395"/>
                <a:ext cx="70770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U=10 m/</a:t>
                </a:r>
                <a:r>
                  <a:rPr lang="tr-TR" dirty="0" err="1" smtClean="0"/>
                  <a:t>sn</a:t>
                </a:r>
                <a:endParaRPr lang="tr-TR" dirty="0" smtClean="0"/>
              </a:p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tr-TR" dirty="0" smtClean="0"/>
                  <a:t> = 30 °/</a:t>
                </a:r>
                <a:r>
                  <a:rPr lang="tr-TR" dirty="0" err="1" smtClean="0"/>
                  <a:t>sn</a:t>
                </a:r>
                <a:endParaRPr lang="tr-TR" dirty="0" smtClean="0"/>
              </a:p>
              <a:p>
                <a:r>
                  <a:rPr lang="tr-TR" dirty="0" smtClean="0"/>
                  <a:t>1 </a:t>
                </a:r>
                <a:r>
                  <a:rPr lang="tr-TR" dirty="0" err="1" smtClean="0"/>
                  <a:t>sn</a:t>
                </a:r>
                <a:r>
                  <a:rPr lang="tr-TR" dirty="0" smtClean="0"/>
                  <a:t> sonra nasıl bir konumda</a:t>
                </a:r>
                <a:endParaRPr lang="tr-TR" dirty="0"/>
              </a:p>
            </p:txBody>
          </p:sp>
        </mc:Choice>
        <mc:Fallback>
          <p:sp>
            <p:nvSpPr>
              <p:cNvPr id="34" name="Metin kutusu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395"/>
                <a:ext cx="7077076" cy="923330"/>
              </a:xfrm>
              <a:prstGeom prst="rect">
                <a:avLst/>
              </a:prstGeom>
              <a:blipFill>
                <a:blip r:embed="rId3"/>
                <a:stretch>
                  <a:fillRect l="-689" t="-3974" b="-993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up 34"/>
          <p:cNvGrpSpPr/>
          <p:nvPr/>
        </p:nvGrpSpPr>
        <p:grpSpPr>
          <a:xfrm>
            <a:off x="-3244854" y="1188812"/>
            <a:ext cx="11433925" cy="5428666"/>
            <a:chOff x="2034817" y="1294888"/>
            <a:chExt cx="11433925" cy="5428666"/>
          </a:xfrm>
        </p:grpSpPr>
        <p:grpSp>
          <p:nvGrpSpPr>
            <p:cNvPr id="36" name="Grup 35"/>
            <p:cNvGrpSpPr/>
            <p:nvPr/>
          </p:nvGrpSpPr>
          <p:grpSpPr>
            <a:xfrm>
              <a:off x="6404999" y="2878608"/>
              <a:ext cx="2510359" cy="2588426"/>
              <a:chOff x="4804841" y="2304270"/>
              <a:chExt cx="2510359" cy="2588426"/>
            </a:xfrm>
          </p:grpSpPr>
          <p:grpSp>
            <p:nvGrpSpPr>
              <p:cNvPr id="62" name="Grup 61"/>
              <p:cNvGrpSpPr/>
              <p:nvPr/>
            </p:nvGrpSpPr>
            <p:grpSpPr>
              <a:xfrm>
                <a:off x="4804841" y="2304270"/>
                <a:ext cx="2427418" cy="2588426"/>
                <a:chOff x="2663696" y="1330753"/>
                <a:chExt cx="2427418" cy="2588426"/>
              </a:xfrm>
            </p:grpSpPr>
            <p:grpSp>
              <p:nvGrpSpPr>
                <p:cNvPr id="65" name="Grup 64"/>
                <p:cNvGrpSpPr/>
                <p:nvPr/>
              </p:nvGrpSpPr>
              <p:grpSpPr>
                <a:xfrm>
                  <a:off x="2663696" y="1330753"/>
                  <a:ext cx="2175202" cy="2242420"/>
                  <a:chOff x="5678358" y="1969602"/>
                  <a:chExt cx="2175202" cy="2242420"/>
                </a:xfrm>
              </p:grpSpPr>
              <p:cxnSp>
                <p:nvCxnSpPr>
                  <p:cNvPr id="67" name="Düz Ok Bağlayıcısı 66"/>
                  <p:cNvCxnSpPr/>
                  <p:nvPr/>
                </p:nvCxnSpPr>
                <p:spPr>
                  <a:xfrm>
                    <a:off x="6862763" y="2993084"/>
                    <a:ext cx="0" cy="1218938"/>
                  </a:xfrm>
                  <a:prstGeom prst="straightConnector1">
                    <a:avLst/>
                  </a:prstGeom>
                  <a:ln w="38100">
                    <a:solidFill>
                      <a:schemeClr val="accent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Oval 67"/>
                  <p:cNvSpPr/>
                  <p:nvPr/>
                </p:nvSpPr>
                <p:spPr>
                  <a:xfrm>
                    <a:off x="5678358" y="2006647"/>
                    <a:ext cx="114300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Oval 68"/>
                  <p:cNvSpPr/>
                  <p:nvPr/>
                </p:nvSpPr>
                <p:spPr>
                  <a:xfrm>
                    <a:off x="5686368" y="1969602"/>
                    <a:ext cx="114300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0" name="Düz Ok Bağlayıcısı 69"/>
                  <p:cNvCxnSpPr/>
                  <p:nvPr/>
                </p:nvCxnSpPr>
                <p:spPr>
                  <a:xfrm>
                    <a:off x="6862763" y="2993084"/>
                    <a:ext cx="990797" cy="0"/>
                  </a:xfrm>
                  <a:prstGeom prst="straightConnector1">
                    <a:avLst/>
                  </a:prstGeom>
                  <a:ln w="38100">
                    <a:solidFill>
                      <a:schemeClr val="accent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" name="Metin kutusu 65"/>
                <p:cNvSpPr txBox="1"/>
                <p:nvPr/>
              </p:nvSpPr>
              <p:spPr>
                <a:xfrm>
                  <a:off x="3905251" y="3272848"/>
                  <a:ext cx="118586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dirty="0" err="1" smtClean="0">
                      <a:solidFill>
                        <a:schemeClr val="accent2"/>
                      </a:solidFill>
                    </a:rPr>
                    <a:t>Inertial</a:t>
                  </a:r>
                  <a:r>
                    <a:rPr lang="tr-TR" dirty="0" smtClean="0">
                      <a:solidFill>
                        <a:schemeClr val="accent2"/>
                      </a:solidFill>
                    </a:rPr>
                    <a:t> Body</a:t>
                  </a:r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63" name="Metin kutusu 62"/>
              <p:cNvSpPr txBox="1"/>
              <p:nvPr/>
            </p:nvSpPr>
            <p:spPr>
              <a:xfrm>
                <a:off x="6911340" y="2994660"/>
                <a:ext cx="403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>
                    <a:solidFill>
                      <a:schemeClr val="accent2"/>
                    </a:solidFill>
                  </a:rPr>
                  <a:t>x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4" name="Metin kutusu 63"/>
              <p:cNvSpPr txBox="1"/>
              <p:nvPr/>
            </p:nvSpPr>
            <p:spPr>
              <a:xfrm>
                <a:off x="5642536" y="4210126"/>
                <a:ext cx="403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>
                    <a:solidFill>
                      <a:schemeClr val="accent2"/>
                    </a:solidFill>
                  </a:rPr>
                  <a:t>z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7" name="Düz Bağlayıcı 36"/>
            <p:cNvCxnSpPr/>
            <p:nvPr/>
          </p:nvCxnSpPr>
          <p:spPr>
            <a:xfrm flipV="1">
              <a:off x="7572510" y="1294888"/>
              <a:ext cx="42316" cy="5428666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Düz Bağlayıcı 60"/>
            <p:cNvCxnSpPr/>
            <p:nvPr/>
          </p:nvCxnSpPr>
          <p:spPr>
            <a:xfrm flipH="1" flipV="1">
              <a:off x="2034817" y="3882178"/>
              <a:ext cx="11433925" cy="39104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207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4" name="Metin kutusu 33"/>
              <p:cNvSpPr txBox="1"/>
              <p:nvPr/>
            </p:nvSpPr>
            <p:spPr>
              <a:xfrm>
                <a:off x="0" y="11395"/>
                <a:ext cx="70770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U=10 m/</a:t>
                </a:r>
                <a:r>
                  <a:rPr lang="tr-TR" dirty="0" err="1" smtClean="0"/>
                  <a:t>sn</a:t>
                </a:r>
                <a:endParaRPr lang="tr-TR" dirty="0" smtClean="0"/>
              </a:p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tr-TR" dirty="0" smtClean="0"/>
                  <a:t> = 30 °/</a:t>
                </a:r>
                <a:r>
                  <a:rPr lang="tr-TR" dirty="0" err="1" smtClean="0"/>
                  <a:t>sn</a:t>
                </a:r>
                <a:endParaRPr lang="tr-TR" dirty="0" smtClean="0"/>
              </a:p>
              <a:p>
                <a:r>
                  <a:rPr lang="tr-TR" dirty="0" smtClean="0"/>
                  <a:t>1 </a:t>
                </a:r>
                <a:r>
                  <a:rPr lang="tr-TR" dirty="0" err="1" smtClean="0"/>
                  <a:t>sn</a:t>
                </a:r>
                <a:r>
                  <a:rPr lang="tr-TR" dirty="0" smtClean="0"/>
                  <a:t> sonra nasıl bir konumda</a:t>
                </a:r>
                <a:endParaRPr lang="tr-TR" dirty="0"/>
              </a:p>
            </p:txBody>
          </p:sp>
        </mc:Choice>
        <mc:Fallback>
          <p:sp>
            <p:nvSpPr>
              <p:cNvPr id="34" name="Metin kutusu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395"/>
                <a:ext cx="7077076" cy="923330"/>
              </a:xfrm>
              <a:prstGeom prst="rect">
                <a:avLst/>
              </a:prstGeom>
              <a:blipFill>
                <a:blip r:embed="rId2"/>
                <a:stretch>
                  <a:fillRect l="-689" t="-3974" b="-993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up 34"/>
          <p:cNvGrpSpPr/>
          <p:nvPr/>
        </p:nvGrpSpPr>
        <p:grpSpPr>
          <a:xfrm>
            <a:off x="-3244854" y="1188812"/>
            <a:ext cx="11433925" cy="5428666"/>
            <a:chOff x="2034817" y="1294888"/>
            <a:chExt cx="11433925" cy="5428666"/>
          </a:xfrm>
        </p:grpSpPr>
        <p:grpSp>
          <p:nvGrpSpPr>
            <p:cNvPr id="36" name="Grup 35"/>
            <p:cNvGrpSpPr/>
            <p:nvPr/>
          </p:nvGrpSpPr>
          <p:grpSpPr>
            <a:xfrm>
              <a:off x="6404999" y="2878608"/>
              <a:ext cx="2510359" cy="2588426"/>
              <a:chOff x="4804841" y="2304270"/>
              <a:chExt cx="2510359" cy="2588426"/>
            </a:xfrm>
          </p:grpSpPr>
          <p:grpSp>
            <p:nvGrpSpPr>
              <p:cNvPr id="62" name="Grup 61"/>
              <p:cNvGrpSpPr/>
              <p:nvPr/>
            </p:nvGrpSpPr>
            <p:grpSpPr>
              <a:xfrm>
                <a:off x="4804841" y="2304270"/>
                <a:ext cx="2427418" cy="2588426"/>
                <a:chOff x="2663696" y="1330753"/>
                <a:chExt cx="2427418" cy="2588426"/>
              </a:xfrm>
            </p:grpSpPr>
            <p:grpSp>
              <p:nvGrpSpPr>
                <p:cNvPr id="65" name="Grup 64"/>
                <p:cNvGrpSpPr/>
                <p:nvPr/>
              </p:nvGrpSpPr>
              <p:grpSpPr>
                <a:xfrm>
                  <a:off x="2663696" y="1330753"/>
                  <a:ext cx="2175202" cy="2242420"/>
                  <a:chOff x="5678358" y="1969602"/>
                  <a:chExt cx="2175202" cy="2242420"/>
                </a:xfrm>
              </p:grpSpPr>
              <p:cxnSp>
                <p:nvCxnSpPr>
                  <p:cNvPr id="67" name="Düz Ok Bağlayıcısı 66"/>
                  <p:cNvCxnSpPr/>
                  <p:nvPr/>
                </p:nvCxnSpPr>
                <p:spPr>
                  <a:xfrm>
                    <a:off x="6862763" y="2993084"/>
                    <a:ext cx="0" cy="1218938"/>
                  </a:xfrm>
                  <a:prstGeom prst="straightConnector1">
                    <a:avLst/>
                  </a:prstGeom>
                  <a:ln w="38100">
                    <a:solidFill>
                      <a:schemeClr val="accent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Oval 67"/>
                  <p:cNvSpPr/>
                  <p:nvPr/>
                </p:nvSpPr>
                <p:spPr>
                  <a:xfrm>
                    <a:off x="5678358" y="2006647"/>
                    <a:ext cx="114300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Oval 68"/>
                  <p:cNvSpPr/>
                  <p:nvPr/>
                </p:nvSpPr>
                <p:spPr>
                  <a:xfrm>
                    <a:off x="5686368" y="1969602"/>
                    <a:ext cx="114300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0" name="Düz Ok Bağlayıcısı 69"/>
                  <p:cNvCxnSpPr/>
                  <p:nvPr/>
                </p:nvCxnSpPr>
                <p:spPr>
                  <a:xfrm>
                    <a:off x="6862763" y="2993084"/>
                    <a:ext cx="990797" cy="0"/>
                  </a:xfrm>
                  <a:prstGeom prst="straightConnector1">
                    <a:avLst/>
                  </a:prstGeom>
                  <a:ln w="38100">
                    <a:solidFill>
                      <a:schemeClr val="accent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" name="Metin kutusu 65"/>
                <p:cNvSpPr txBox="1"/>
                <p:nvPr/>
              </p:nvSpPr>
              <p:spPr>
                <a:xfrm>
                  <a:off x="3905251" y="3272848"/>
                  <a:ext cx="118586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dirty="0" err="1" smtClean="0">
                      <a:solidFill>
                        <a:schemeClr val="accent2"/>
                      </a:solidFill>
                    </a:rPr>
                    <a:t>Inertial</a:t>
                  </a:r>
                  <a:r>
                    <a:rPr lang="tr-TR" dirty="0" smtClean="0">
                      <a:solidFill>
                        <a:schemeClr val="accent2"/>
                      </a:solidFill>
                    </a:rPr>
                    <a:t> Body</a:t>
                  </a:r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63" name="Metin kutusu 62"/>
              <p:cNvSpPr txBox="1"/>
              <p:nvPr/>
            </p:nvSpPr>
            <p:spPr>
              <a:xfrm>
                <a:off x="6911340" y="2994660"/>
                <a:ext cx="403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>
                    <a:solidFill>
                      <a:schemeClr val="accent2"/>
                    </a:solidFill>
                  </a:rPr>
                  <a:t>x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4" name="Metin kutusu 63"/>
              <p:cNvSpPr txBox="1"/>
              <p:nvPr/>
            </p:nvSpPr>
            <p:spPr>
              <a:xfrm>
                <a:off x="5642536" y="4210126"/>
                <a:ext cx="403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>
                    <a:solidFill>
                      <a:schemeClr val="accent2"/>
                    </a:solidFill>
                  </a:rPr>
                  <a:t>z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7" name="Düz Bağlayıcı 36"/>
            <p:cNvCxnSpPr/>
            <p:nvPr/>
          </p:nvCxnSpPr>
          <p:spPr>
            <a:xfrm flipV="1">
              <a:off x="7572510" y="1294888"/>
              <a:ext cx="42316" cy="5428666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Düz Bağlayıcı 60"/>
            <p:cNvCxnSpPr/>
            <p:nvPr/>
          </p:nvCxnSpPr>
          <p:spPr>
            <a:xfrm flipH="1" flipV="1">
              <a:off x="2034817" y="3882178"/>
              <a:ext cx="11433925" cy="39104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 37"/>
          <p:cNvGrpSpPr/>
          <p:nvPr/>
        </p:nvGrpSpPr>
        <p:grpSpPr>
          <a:xfrm rot="19857022">
            <a:off x="1888471" y="-410137"/>
            <a:ext cx="6968045" cy="4981575"/>
            <a:chOff x="923925" y="876300"/>
            <a:chExt cx="6968045" cy="4981575"/>
          </a:xfrm>
        </p:grpSpPr>
        <p:cxnSp>
          <p:nvCxnSpPr>
            <p:cNvPr id="40" name="Düz Ok Bağlayıcısı 39"/>
            <p:cNvCxnSpPr/>
            <p:nvPr/>
          </p:nvCxnSpPr>
          <p:spPr>
            <a:xfrm>
              <a:off x="4381500" y="3409950"/>
              <a:ext cx="318135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Düz Ok Bağlayıcısı 40"/>
            <p:cNvCxnSpPr/>
            <p:nvPr/>
          </p:nvCxnSpPr>
          <p:spPr>
            <a:xfrm>
              <a:off x="4381500" y="3409950"/>
              <a:ext cx="0" cy="24479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Düz Bağlayıcı 41"/>
            <p:cNvCxnSpPr/>
            <p:nvPr/>
          </p:nvCxnSpPr>
          <p:spPr>
            <a:xfrm flipH="1">
              <a:off x="923925" y="3409950"/>
              <a:ext cx="345757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Düz Bağlayıcı 42"/>
            <p:cNvCxnSpPr/>
            <p:nvPr/>
          </p:nvCxnSpPr>
          <p:spPr>
            <a:xfrm flipV="1">
              <a:off x="4381500" y="876300"/>
              <a:ext cx="0" cy="25336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Metin kutusu 43"/>
            <p:cNvSpPr txBox="1"/>
            <p:nvPr/>
          </p:nvSpPr>
          <p:spPr>
            <a:xfrm>
              <a:off x="6834695" y="3040618"/>
              <a:ext cx="1057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</a:rPr>
                <a:t>X </a:t>
              </a:r>
              <a:r>
                <a:rPr lang="tr-TR" dirty="0" err="1" smtClean="0">
                  <a:solidFill>
                    <a:schemeClr val="accent1"/>
                  </a:solidFill>
                </a:rPr>
                <a:t>axes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5" name="Metin kutusu 44"/>
            <p:cNvSpPr txBox="1"/>
            <p:nvPr/>
          </p:nvSpPr>
          <p:spPr>
            <a:xfrm>
              <a:off x="4381500" y="5488543"/>
              <a:ext cx="1057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</a:rPr>
                <a:t>Z </a:t>
              </a:r>
              <a:r>
                <a:rPr lang="tr-TR" dirty="0" err="1" smtClean="0">
                  <a:solidFill>
                    <a:schemeClr val="accent1"/>
                  </a:solidFill>
                </a:rPr>
                <a:t>axes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6" name="Metin kutusu 45"/>
            <p:cNvSpPr txBox="1"/>
            <p:nvPr/>
          </p:nvSpPr>
          <p:spPr>
            <a:xfrm>
              <a:off x="1485392" y="2940275"/>
              <a:ext cx="214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</a:rPr>
                <a:t>Body </a:t>
              </a:r>
              <a:r>
                <a:rPr lang="tr-TR" dirty="0" err="1" smtClean="0">
                  <a:solidFill>
                    <a:schemeClr val="accent1"/>
                  </a:solidFill>
                </a:rPr>
                <a:t>Axes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" name="Grup 2"/>
          <p:cNvGrpSpPr/>
          <p:nvPr/>
        </p:nvGrpSpPr>
        <p:grpSpPr>
          <a:xfrm>
            <a:off x="2155171" y="498040"/>
            <a:ext cx="6968045" cy="4981575"/>
            <a:chOff x="2155171" y="498040"/>
            <a:chExt cx="6968045" cy="4981575"/>
          </a:xfrm>
        </p:grpSpPr>
        <p:grpSp>
          <p:nvGrpSpPr>
            <p:cNvPr id="25" name="Grup 24"/>
            <p:cNvGrpSpPr/>
            <p:nvPr/>
          </p:nvGrpSpPr>
          <p:grpSpPr>
            <a:xfrm rot="19857022">
              <a:off x="2155171" y="498040"/>
              <a:ext cx="6968045" cy="4981575"/>
              <a:chOff x="923925" y="876300"/>
              <a:chExt cx="6968045" cy="4981575"/>
            </a:xfrm>
          </p:grpSpPr>
          <p:pic>
            <p:nvPicPr>
              <p:cNvPr id="26" name="Resim 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9891" y="1800966"/>
                <a:ext cx="3724275" cy="2647950"/>
              </a:xfrm>
              <a:prstGeom prst="rect">
                <a:avLst/>
              </a:prstGeom>
            </p:spPr>
          </p:pic>
          <p:cxnSp>
            <p:nvCxnSpPr>
              <p:cNvPr id="27" name="Düz Ok Bağlayıcısı 26"/>
              <p:cNvCxnSpPr/>
              <p:nvPr/>
            </p:nvCxnSpPr>
            <p:spPr>
              <a:xfrm>
                <a:off x="4381500" y="3409950"/>
                <a:ext cx="318135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Düz Ok Bağlayıcısı 27"/>
              <p:cNvCxnSpPr/>
              <p:nvPr/>
            </p:nvCxnSpPr>
            <p:spPr>
              <a:xfrm>
                <a:off x="4381500" y="3409950"/>
                <a:ext cx="0" cy="244792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/>
              <p:cNvCxnSpPr/>
              <p:nvPr/>
            </p:nvCxnSpPr>
            <p:spPr>
              <a:xfrm flipH="1">
                <a:off x="923925" y="3409950"/>
                <a:ext cx="345757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/>
              <p:cNvCxnSpPr/>
              <p:nvPr/>
            </p:nvCxnSpPr>
            <p:spPr>
              <a:xfrm flipV="1">
                <a:off x="4381500" y="876300"/>
                <a:ext cx="0" cy="253365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Metin kutusu 30"/>
              <p:cNvSpPr txBox="1"/>
              <p:nvPr/>
            </p:nvSpPr>
            <p:spPr>
              <a:xfrm>
                <a:off x="6834695" y="3040618"/>
                <a:ext cx="1057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>
                    <a:solidFill>
                      <a:schemeClr val="accent1"/>
                    </a:solidFill>
                  </a:rPr>
                  <a:t>X </a:t>
                </a:r>
                <a:r>
                  <a:rPr lang="tr-TR" dirty="0" err="1" smtClean="0">
                    <a:solidFill>
                      <a:schemeClr val="accent1"/>
                    </a:solidFill>
                  </a:rPr>
                  <a:t>axes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" name="Metin kutusu 31"/>
              <p:cNvSpPr txBox="1"/>
              <p:nvPr/>
            </p:nvSpPr>
            <p:spPr>
              <a:xfrm>
                <a:off x="4381500" y="5488543"/>
                <a:ext cx="1057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>
                    <a:solidFill>
                      <a:schemeClr val="accent1"/>
                    </a:solidFill>
                  </a:rPr>
                  <a:t>Z </a:t>
                </a:r>
                <a:r>
                  <a:rPr lang="tr-TR" dirty="0" err="1" smtClean="0">
                    <a:solidFill>
                      <a:schemeClr val="accent1"/>
                    </a:solidFill>
                  </a:rPr>
                  <a:t>axes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3" name="Metin kutusu 32"/>
              <p:cNvSpPr txBox="1"/>
              <p:nvPr/>
            </p:nvSpPr>
            <p:spPr>
              <a:xfrm>
                <a:off x="1485392" y="2940275"/>
                <a:ext cx="2143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>
                    <a:solidFill>
                      <a:schemeClr val="accent1"/>
                    </a:solidFill>
                  </a:rPr>
                  <a:t>Body </a:t>
                </a:r>
                <a:r>
                  <a:rPr lang="tr-TR" dirty="0" err="1" smtClean="0">
                    <a:solidFill>
                      <a:schemeClr val="accent1"/>
                    </a:solidFill>
                  </a:rPr>
                  <a:t>Axes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" name="Oval 1"/>
            <p:cNvSpPr/>
            <p:nvPr/>
          </p:nvSpPr>
          <p:spPr>
            <a:xfrm>
              <a:off x="5485550" y="2928602"/>
              <a:ext cx="238125" cy="238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99449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ngle of Attack - AviationChief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97" y="549275"/>
            <a:ext cx="10223056" cy="463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01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Angle of Attack? — Three Critical Angles | Aviation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28375" cy="625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53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up 60"/>
          <p:cNvGrpSpPr/>
          <p:nvPr/>
        </p:nvGrpSpPr>
        <p:grpSpPr>
          <a:xfrm rot="20373593">
            <a:off x="-459253" y="981372"/>
            <a:ext cx="6968045" cy="4981575"/>
            <a:chOff x="923925" y="876300"/>
            <a:chExt cx="6968045" cy="4981575"/>
          </a:xfrm>
        </p:grpSpPr>
        <p:pic>
          <p:nvPicPr>
            <p:cNvPr id="65" name="Resim 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9891" y="1800966"/>
              <a:ext cx="3724275" cy="2647950"/>
            </a:xfrm>
            <a:prstGeom prst="rect">
              <a:avLst/>
            </a:prstGeom>
          </p:spPr>
        </p:pic>
        <p:cxnSp>
          <p:nvCxnSpPr>
            <p:cNvPr id="75" name="Düz Ok Bağlayıcısı 74"/>
            <p:cNvCxnSpPr/>
            <p:nvPr/>
          </p:nvCxnSpPr>
          <p:spPr>
            <a:xfrm>
              <a:off x="4381500" y="3409950"/>
              <a:ext cx="318135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Düz Ok Bağlayıcısı 78"/>
            <p:cNvCxnSpPr/>
            <p:nvPr/>
          </p:nvCxnSpPr>
          <p:spPr>
            <a:xfrm>
              <a:off x="4381500" y="3409950"/>
              <a:ext cx="0" cy="24479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Düz Bağlayıcı 83"/>
            <p:cNvCxnSpPr/>
            <p:nvPr/>
          </p:nvCxnSpPr>
          <p:spPr>
            <a:xfrm flipH="1">
              <a:off x="923925" y="3409950"/>
              <a:ext cx="345757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Düz Bağlayıcı 87"/>
            <p:cNvCxnSpPr/>
            <p:nvPr/>
          </p:nvCxnSpPr>
          <p:spPr>
            <a:xfrm flipV="1">
              <a:off x="4381500" y="876300"/>
              <a:ext cx="0" cy="25336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Metin kutusu 88"/>
            <p:cNvSpPr txBox="1"/>
            <p:nvPr/>
          </p:nvSpPr>
          <p:spPr>
            <a:xfrm>
              <a:off x="6834695" y="3040618"/>
              <a:ext cx="1057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</a:rPr>
                <a:t>X </a:t>
              </a:r>
              <a:r>
                <a:rPr lang="tr-TR" dirty="0" err="1" smtClean="0">
                  <a:solidFill>
                    <a:schemeClr val="accent1"/>
                  </a:solidFill>
                </a:rPr>
                <a:t>axes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0" name="Metin kutusu 89"/>
            <p:cNvSpPr txBox="1"/>
            <p:nvPr/>
          </p:nvSpPr>
          <p:spPr>
            <a:xfrm>
              <a:off x="4381500" y="5488543"/>
              <a:ext cx="1057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</a:rPr>
                <a:t>Z </a:t>
              </a:r>
              <a:r>
                <a:rPr lang="tr-TR" dirty="0" err="1" smtClean="0">
                  <a:solidFill>
                    <a:schemeClr val="accent1"/>
                  </a:solidFill>
                </a:rPr>
                <a:t>axes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1" name="Metin kutusu 90"/>
            <p:cNvSpPr txBox="1"/>
            <p:nvPr/>
          </p:nvSpPr>
          <p:spPr>
            <a:xfrm>
              <a:off x="1485392" y="2940275"/>
              <a:ext cx="214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1"/>
                  </a:solidFill>
                </a:rPr>
                <a:t>Body </a:t>
              </a:r>
              <a:r>
                <a:rPr lang="tr-TR" dirty="0" err="1" smtClean="0">
                  <a:solidFill>
                    <a:schemeClr val="accent1"/>
                  </a:solidFill>
                </a:rPr>
                <a:t>Frame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8" name="Grup 77"/>
          <p:cNvGrpSpPr/>
          <p:nvPr/>
        </p:nvGrpSpPr>
        <p:grpSpPr>
          <a:xfrm>
            <a:off x="8211936" y="3672021"/>
            <a:ext cx="3147060" cy="2682072"/>
            <a:chOff x="402834" y="3105224"/>
            <a:chExt cx="3147060" cy="2682072"/>
          </a:xfrm>
        </p:grpSpPr>
        <p:grpSp>
          <p:nvGrpSpPr>
            <p:cNvPr id="56" name="Grup 55"/>
            <p:cNvGrpSpPr/>
            <p:nvPr/>
          </p:nvGrpSpPr>
          <p:grpSpPr>
            <a:xfrm>
              <a:off x="402834" y="3105224"/>
              <a:ext cx="3147060" cy="2682072"/>
              <a:chOff x="6362700" y="1470649"/>
              <a:chExt cx="3147060" cy="2682072"/>
            </a:xfrm>
          </p:grpSpPr>
          <p:sp>
            <p:nvSpPr>
              <p:cNvPr id="45" name="Metin kutusu 44"/>
              <p:cNvSpPr txBox="1"/>
              <p:nvPr/>
            </p:nvSpPr>
            <p:spPr>
              <a:xfrm>
                <a:off x="7722047" y="1470649"/>
                <a:ext cx="1470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>
                    <a:solidFill>
                      <a:schemeClr val="accent6"/>
                    </a:solidFill>
                  </a:rPr>
                  <a:t>Earth </a:t>
                </a:r>
                <a:r>
                  <a:rPr lang="tr-TR" dirty="0" err="1" smtClean="0">
                    <a:solidFill>
                      <a:schemeClr val="accent6"/>
                    </a:solidFill>
                  </a:rPr>
                  <a:t>Axes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47" name="Düz Ok Bağlayıcısı 46"/>
              <p:cNvCxnSpPr/>
              <p:nvPr/>
            </p:nvCxnSpPr>
            <p:spPr>
              <a:xfrm>
                <a:off x="7659418" y="2664374"/>
                <a:ext cx="0" cy="14883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9" name="Düz Ok Bağlayıcısı 48"/>
              <p:cNvCxnSpPr/>
              <p:nvPr/>
            </p:nvCxnSpPr>
            <p:spPr>
              <a:xfrm>
                <a:off x="7665720" y="2664374"/>
                <a:ext cx="18440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3" name="Düz Bağlayıcı 52"/>
              <p:cNvCxnSpPr/>
              <p:nvPr/>
            </p:nvCxnSpPr>
            <p:spPr>
              <a:xfrm flipV="1">
                <a:off x="7655872" y="1482068"/>
                <a:ext cx="0" cy="11635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Düz Bağlayıcı 54"/>
              <p:cNvCxnSpPr/>
              <p:nvPr/>
            </p:nvCxnSpPr>
            <p:spPr>
              <a:xfrm>
                <a:off x="6362700" y="2664374"/>
                <a:ext cx="1303020" cy="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Metin kutusu 75"/>
            <p:cNvSpPr txBox="1"/>
            <p:nvPr/>
          </p:nvSpPr>
          <p:spPr>
            <a:xfrm>
              <a:off x="3215640" y="4210126"/>
              <a:ext cx="130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6"/>
                  </a:solidFill>
                </a:rPr>
                <a:t>x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77" name="Metin kutusu 76"/>
            <p:cNvSpPr txBox="1"/>
            <p:nvPr/>
          </p:nvSpPr>
          <p:spPr>
            <a:xfrm>
              <a:off x="1507225" y="5417964"/>
              <a:ext cx="130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accent6"/>
                  </a:solidFill>
                </a:rPr>
                <a:t>z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8" name="Grup 97"/>
          <p:cNvGrpSpPr/>
          <p:nvPr/>
        </p:nvGrpSpPr>
        <p:grpSpPr>
          <a:xfrm>
            <a:off x="-2555239" y="865318"/>
            <a:ext cx="11433925" cy="5428666"/>
            <a:chOff x="2034817" y="1294888"/>
            <a:chExt cx="11433925" cy="5428666"/>
          </a:xfrm>
        </p:grpSpPr>
        <p:grpSp>
          <p:nvGrpSpPr>
            <p:cNvPr id="71" name="Grup 70"/>
            <p:cNvGrpSpPr/>
            <p:nvPr/>
          </p:nvGrpSpPr>
          <p:grpSpPr>
            <a:xfrm>
              <a:off x="6404999" y="2878608"/>
              <a:ext cx="2510359" cy="2311427"/>
              <a:chOff x="4804841" y="2304270"/>
              <a:chExt cx="2510359" cy="2311427"/>
            </a:xfrm>
          </p:grpSpPr>
          <p:grpSp>
            <p:nvGrpSpPr>
              <p:cNvPr id="58" name="Grup 57"/>
              <p:cNvGrpSpPr/>
              <p:nvPr/>
            </p:nvGrpSpPr>
            <p:grpSpPr>
              <a:xfrm>
                <a:off x="4804841" y="2304270"/>
                <a:ext cx="2427418" cy="2311427"/>
                <a:chOff x="2663696" y="1330753"/>
                <a:chExt cx="2427418" cy="2311427"/>
              </a:xfrm>
            </p:grpSpPr>
            <p:grpSp>
              <p:nvGrpSpPr>
                <p:cNvPr id="39" name="Grup 38"/>
                <p:cNvGrpSpPr/>
                <p:nvPr/>
              </p:nvGrpSpPr>
              <p:grpSpPr>
                <a:xfrm>
                  <a:off x="2663696" y="1330753"/>
                  <a:ext cx="2175202" cy="2242420"/>
                  <a:chOff x="5678358" y="1969602"/>
                  <a:chExt cx="2175202" cy="2242420"/>
                </a:xfrm>
              </p:grpSpPr>
              <p:cxnSp>
                <p:nvCxnSpPr>
                  <p:cNvPr id="33" name="Düz Ok Bağlayıcısı 32"/>
                  <p:cNvCxnSpPr/>
                  <p:nvPr/>
                </p:nvCxnSpPr>
                <p:spPr>
                  <a:xfrm>
                    <a:off x="6862763" y="2993084"/>
                    <a:ext cx="0" cy="1218938"/>
                  </a:xfrm>
                  <a:prstGeom prst="straightConnector1">
                    <a:avLst/>
                  </a:prstGeom>
                  <a:ln w="38100">
                    <a:solidFill>
                      <a:schemeClr val="accent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/>
                  <p:cNvSpPr/>
                  <p:nvPr/>
                </p:nvSpPr>
                <p:spPr>
                  <a:xfrm>
                    <a:off x="5678358" y="2006647"/>
                    <a:ext cx="114300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5686368" y="1969602"/>
                    <a:ext cx="114300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" name="Düz Ok Bağlayıcısı 34"/>
                  <p:cNvCxnSpPr/>
                  <p:nvPr/>
                </p:nvCxnSpPr>
                <p:spPr>
                  <a:xfrm>
                    <a:off x="6862763" y="2993084"/>
                    <a:ext cx="990797" cy="0"/>
                  </a:xfrm>
                  <a:prstGeom prst="straightConnector1">
                    <a:avLst/>
                  </a:prstGeom>
                  <a:ln w="38100">
                    <a:solidFill>
                      <a:schemeClr val="accent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Metin kutusu 56"/>
                <p:cNvSpPr txBox="1"/>
                <p:nvPr/>
              </p:nvSpPr>
              <p:spPr>
                <a:xfrm>
                  <a:off x="3905251" y="3272848"/>
                  <a:ext cx="11858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dirty="0" err="1" smtClean="0">
                      <a:solidFill>
                        <a:schemeClr val="accent2"/>
                      </a:solidFill>
                    </a:rPr>
                    <a:t>Wind</a:t>
                  </a:r>
                  <a:r>
                    <a:rPr lang="tr-TR" dirty="0" smtClean="0">
                      <a:solidFill>
                        <a:schemeClr val="accent2"/>
                      </a:solidFill>
                    </a:rPr>
                    <a:t> </a:t>
                  </a:r>
                  <a:r>
                    <a:rPr lang="tr-TR" dirty="0" err="1" smtClean="0">
                      <a:solidFill>
                        <a:schemeClr val="accent2"/>
                      </a:solidFill>
                    </a:rPr>
                    <a:t>Axes</a:t>
                  </a:r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69" name="Metin kutusu 68"/>
              <p:cNvSpPr txBox="1"/>
              <p:nvPr/>
            </p:nvSpPr>
            <p:spPr>
              <a:xfrm>
                <a:off x="6911340" y="2994660"/>
                <a:ext cx="403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>
                    <a:solidFill>
                      <a:schemeClr val="accent2"/>
                    </a:solidFill>
                  </a:rPr>
                  <a:t>x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0" name="Metin kutusu 69"/>
              <p:cNvSpPr txBox="1"/>
              <p:nvPr/>
            </p:nvSpPr>
            <p:spPr>
              <a:xfrm>
                <a:off x="5642536" y="4210126"/>
                <a:ext cx="403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>
                    <a:solidFill>
                      <a:schemeClr val="accent2"/>
                    </a:solidFill>
                  </a:rPr>
                  <a:t>z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94" name="Düz Bağlayıcı 93"/>
            <p:cNvCxnSpPr/>
            <p:nvPr/>
          </p:nvCxnSpPr>
          <p:spPr>
            <a:xfrm flipV="1">
              <a:off x="7572510" y="1294888"/>
              <a:ext cx="42316" cy="5428666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Düz Bağlayıcı 94"/>
            <p:cNvCxnSpPr/>
            <p:nvPr/>
          </p:nvCxnSpPr>
          <p:spPr>
            <a:xfrm flipH="1" flipV="1">
              <a:off x="2034817" y="3882178"/>
              <a:ext cx="11433925" cy="39104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up 116"/>
          <p:cNvGrpSpPr/>
          <p:nvPr/>
        </p:nvGrpSpPr>
        <p:grpSpPr>
          <a:xfrm>
            <a:off x="8375073" y="691022"/>
            <a:ext cx="3498273" cy="2582502"/>
            <a:chOff x="8109065" y="1015722"/>
            <a:chExt cx="3498273" cy="2582502"/>
          </a:xfrm>
        </p:grpSpPr>
        <p:grpSp>
          <p:nvGrpSpPr>
            <p:cNvPr id="92" name="Grup 91"/>
            <p:cNvGrpSpPr/>
            <p:nvPr/>
          </p:nvGrpSpPr>
          <p:grpSpPr>
            <a:xfrm>
              <a:off x="8208818" y="2078886"/>
              <a:ext cx="3398520" cy="1519338"/>
              <a:chOff x="8092440" y="417798"/>
              <a:chExt cx="3398520" cy="1519338"/>
            </a:xfrm>
          </p:grpSpPr>
          <p:grpSp>
            <p:nvGrpSpPr>
              <p:cNvPr id="83" name="Grup 82"/>
              <p:cNvGrpSpPr/>
              <p:nvPr/>
            </p:nvGrpSpPr>
            <p:grpSpPr>
              <a:xfrm>
                <a:off x="8092440" y="417798"/>
                <a:ext cx="3398520" cy="1519338"/>
                <a:chOff x="8092440" y="417798"/>
                <a:chExt cx="3398520" cy="1519338"/>
              </a:xfrm>
            </p:grpSpPr>
            <p:sp>
              <p:nvSpPr>
                <p:cNvPr id="68" name="Metin kutusu 67"/>
                <p:cNvSpPr txBox="1"/>
                <p:nvPr/>
              </p:nvSpPr>
              <p:spPr>
                <a:xfrm>
                  <a:off x="8092440" y="459808"/>
                  <a:ext cx="3398520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dirty="0" smtClean="0"/>
                    <a:t>	</a:t>
                  </a:r>
                  <a:r>
                    <a:rPr lang="tr-TR" dirty="0" smtClean="0">
                      <a:solidFill>
                        <a:srgbClr val="FF0000"/>
                      </a:solidFill>
                    </a:rPr>
                    <a:t>x	z</a:t>
                  </a:r>
                </a:p>
                <a:p>
                  <a:r>
                    <a:rPr lang="tr-TR" dirty="0" smtClean="0">
                      <a:solidFill>
                        <a:schemeClr val="accent1"/>
                      </a:solidFill>
                    </a:rPr>
                    <a:t>Body : </a:t>
                  </a:r>
                  <a:r>
                    <a:rPr lang="tr-TR" dirty="0" smtClean="0"/>
                    <a:t>			</a:t>
                  </a:r>
                </a:p>
                <a:p>
                  <a:r>
                    <a:rPr lang="tr-TR" dirty="0" err="1" smtClean="0">
                      <a:solidFill>
                        <a:schemeClr val="accent2"/>
                      </a:solidFill>
                    </a:rPr>
                    <a:t>Wind</a:t>
                  </a:r>
                  <a:r>
                    <a:rPr lang="tr-TR" dirty="0" smtClean="0">
                      <a:solidFill>
                        <a:schemeClr val="accent2"/>
                      </a:solidFill>
                    </a:rPr>
                    <a:t> :		</a:t>
                  </a:r>
                  <a:endParaRPr lang="en-US" dirty="0" smtClean="0">
                    <a:solidFill>
                      <a:schemeClr val="accent2"/>
                    </a:solidFill>
                  </a:endParaRPr>
                </a:p>
                <a:p>
                  <a:r>
                    <a:rPr lang="tr-TR" dirty="0" smtClean="0">
                      <a:solidFill>
                        <a:schemeClr val="accent1"/>
                      </a:solidFill>
                    </a:rPr>
                    <a:t>	</a:t>
                  </a:r>
                </a:p>
                <a:p>
                  <a:r>
                    <a:rPr lang="tr-TR" dirty="0" smtClean="0">
                      <a:solidFill>
                        <a:schemeClr val="accent1"/>
                      </a:solidFill>
                    </a:rPr>
                    <a:t>	</a:t>
                  </a:r>
                </a:p>
              </p:txBody>
            </p:sp>
            <p:cxnSp>
              <p:nvCxnSpPr>
                <p:cNvPr id="80" name="Düz Bağlayıcı 79"/>
                <p:cNvCxnSpPr/>
                <p:nvPr/>
              </p:nvCxnSpPr>
              <p:spPr>
                <a:xfrm>
                  <a:off x="8900160" y="417798"/>
                  <a:ext cx="18020" cy="9325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Düz Bağlayıcı 80"/>
                <p:cNvCxnSpPr/>
                <p:nvPr/>
              </p:nvCxnSpPr>
              <p:spPr>
                <a:xfrm flipH="1">
                  <a:off x="9713041" y="417798"/>
                  <a:ext cx="2459" cy="9325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Düz Bağlayıcı 81"/>
                <p:cNvCxnSpPr/>
                <p:nvPr/>
              </p:nvCxnSpPr>
              <p:spPr>
                <a:xfrm>
                  <a:off x="10652760" y="417798"/>
                  <a:ext cx="0" cy="9325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5" name="Düz Bağlayıcı 84"/>
              <p:cNvCxnSpPr/>
              <p:nvPr/>
            </p:nvCxnSpPr>
            <p:spPr>
              <a:xfrm>
                <a:off x="8153400" y="776470"/>
                <a:ext cx="24993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Düz Bağlayıcı 85"/>
              <p:cNvCxnSpPr/>
              <p:nvPr/>
            </p:nvCxnSpPr>
            <p:spPr>
              <a:xfrm>
                <a:off x="8153400" y="1070684"/>
                <a:ext cx="24993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Düz Bağlayıcı 86"/>
              <p:cNvCxnSpPr/>
              <p:nvPr/>
            </p:nvCxnSpPr>
            <p:spPr>
              <a:xfrm>
                <a:off x="8153400" y="1350354"/>
                <a:ext cx="24993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Dikdörtgen 115"/>
            <p:cNvSpPr/>
            <p:nvPr/>
          </p:nvSpPr>
          <p:spPr>
            <a:xfrm>
              <a:off x="8109065" y="1015722"/>
              <a:ext cx="237328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dirty="0" smtClean="0">
                  <a:solidFill>
                    <a:schemeClr val="accent6">
                      <a:lumMod val="50000"/>
                    </a:schemeClr>
                  </a:solidFill>
                </a:rPr>
                <a:t>HAREKETİN VEKTÖRÜ </a:t>
              </a:r>
            </a:p>
            <a:p>
              <a:r>
                <a:rPr lang="tr-TR" dirty="0" smtClean="0">
                  <a:solidFill>
                    <a:schemeClr val="accent6">
                      <a:lumMod val="50000"/>
                    </a:schemeClr>
                  </a:solidFill>
                </a:rPr>
                <a:t>yani </a:t>
              </a:r>
            </a:p>
            <a:p>
              <a:r>
                <a:rPr lang="tr-TR" dirty="0" smtClean="0">
                  <a:solidFill>
                    <a:schemeClr val="accent6">
                      <a:lumMod val="50000"/>
                    </a:schemeClr>
                  </a:solidFill>
                </a:rPr>
                <a:t>VELOCİTY</a:t>
              </a:r>
              <a:r>
                <a:rPr lang="tr-TR" dirty="0" smtClean="0">
                  <a:solidFill>
                    <a:schemeClr val="accent1"/>
                  </a:solidFill>
                </a:rPr>
                <a:t>	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289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e Airline Pilots Forum and Re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821" y="917545"/>
            <a:ext cx="7826473" cy="488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82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162693"/>
            <a:ext cx="11868150" cy="253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6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Düz Ok Bağlayıcısı 18"/>
          <p:cNvCxnSpPr/>
          <p:nvPr/>
        </p:nvCxnSpPr>
        <p:spPr>
          <a:xfrm>
            <a:off x="4381500" y="3409950"/>
            <a:ext cx="2545080" cy="82677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/>
          <p:cNvCxnSpPr/>
          <p:nvPr/>
        </p:nvCxnSpPr>
        <p:spPr>
          <a:xfrm>
            <a:off x="6834695" y="3409950"/>
            <a:ext cx="0" cy="74295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etin kutusu 21"/>
          <p:cNvSpPr txBox="1"/>
          <p:nvPr/>
        </p:nvSpPr>
        <p:spPr>
          <a:xfrm>
            <a:off x="3962401" y="4044329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accent2"/>
                </a:solidFill>
              </a:rPr>
              <a:t>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3" name="Metin kutusu 22"/>
          <p:cNvSpPr txBox="1"/>
          <p:nvPr/>
        </p:nvSpPr>
        <p:spPr>
          <a:xfrm>
            <a:off x="6595745" y="3040618"/>
            <a:ext cx="5029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accent2"/>
                </a:solidFill>
              </a:rPr>
              <a:t>4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Metin kutusu 23"/>
          <p:cNvSpPr txBox="1"/>
          <p:nvPr/>
        </p:nvSpPr>
        <p:spPr>
          <a:xfrm>
            <a:off x="6423660" y="4337566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accent2"/>
                </a:solidFill>
              </a:rPr>
              <a:t>5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5" name="Düz Bağlayıcı 24"/>
          <p:cNvCxnSpPr/>
          <p:nvPr/>
        </p:nvCxnSpPr>
        <p:spPr>
          <a:xfrm>
            <a:off x="4381500" y="4228995"/>
            <a:ext cx="2545080" cy="35362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 27"/>
          <p:cNvGrpSpPr/>
          <p:nvPr/>
        </p:nvGrpSpPr>
        <p:grpSpPr>
          <a:xfrm>
            <a:off x="8375073" y="691022"/>
            <a:ext cx="3498273" cy="2582502"/>
            <a:chOff x="8109065" y="1015722"/>
            <a:chExt cx="3498273" cy="2582502"/>
          </a:xfrm>
        </p:grpSpPr>
        <p:grpSp>
          <p:nvGrpSpPr>
            <p:cNvPr id="29" name="Grup 28"/>
            <p:cNvGrpSpPr/>
            <p:nvPr/>
          </p:nvGrpSpPr>
          <p:grpSpPr>
            <a:xfrm>
              <a:off x="8208818" y="2078886"/>
              <a:ext cx="3398520" cy="1519338"/>
              <a:chOff x="8092440" y="417798"/>
              <a:chExt cx="3398520" cy="1519338"/>
            </a:xfrm>
          </p:grpSpPr>
          <p:grpSp>
            <p:nvGrpSpPr>
              <p:cNvPr id="31" name="Grup 30"/>
              <p:cNvGrpSpPr/>
              <p:nvPr/>
            </p:nvGrpSpPr>
            <p:grpSpPr>
              <a:xfrm>
                <a:off x="8092440" y="417798"/>
                <a:ext cx="3398520" cy="1519338"/>
                <a:chOff x="8092440" y="417798"/>
                <a:chExt cx="3398520" cy="1519338"/>
              </a:xfrm>
            </p:grpSpPr>
            <p:sp>
              <p:nvSpPr>
                <p:cNvPr id="35" name="Metin kutusu 34"/>
                <p:cNvSpPr txBox="1"/>
                <p:nvPr/>
              </p:nvSpPr>
              <p:spPr>
                <a:xfrm>
                  <a:off x="8092440" y="459808"/>
                  <a:ext cx="3398520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dirty="0" smtClean="0"/>
                    <a:t>	</a:t>
                  </a:r>
                  <a:r>
                    <a:rPr lang="tr-TR" dirty="0" smtClean="0">
                      <a:solidFill>
                        <a:srgbClr val="FF0000"/>
                      </a:solidFill>
                    </a:rPr>
                    <a:t>x	z</a:t>
                  </a:r>
                </a:p>
                <a:p>
                  <a:r>
                    <a:rPr lang="tr-TR" dirty="0" smtClean="0">
                      <a:solidFill>
                        <a:schemeClr val="accent1"/>
                      </a:solidFill>
                    </a:rPr>
                    <a:t>Body : </a:t>
                  </a:r>
                  <a:r>
                    <a:rPr lang="tr-TR" dirty="0" smtClean="0"/>
                    <a:t>	4	3	</a:t>
                  </a:r>
                </a:p>
                <a:p>
                  <a:r>
                    <a:rPr lang="tr-TR" dirty="0" smtClean="0">
                      <a:solidFill>
                        <a:schemeClr val="accent2"/>
                      </a:solidFill>
                    </a:rPr>
                    <a:t>		</a:t>
                  </a:r>
                  <a:endParaRPr lang="en-US" dirty="0" smtClean="0">
                    <a:solidFill>
                      <a:schemeClr val="accent2"/>
                    </a:solidFill>
                  </a:endParaRPr>
                </a:p>
                <a:p>
                  <a:r>
                    <a:rPr lang="tr-TR" dirty="0" smtClean="0">
                      <a:solidFill>
                        <a:schemeClr val="accent1"/>
                      </a:solidFill>
                    </a:rPr>
                    <a:t>	</a:t>
                  </a:r>
                </a:p>
                <a:p>
                  <a:r>
                    <a:rPr lang="tr-TR" dirty="0" smtClean="0">
                      <a:solidFill>
                        <a:schemeClr val="accent1"/>
                      </a:solidFill>
                    </a:rPr>
                    <a:t>	</a:t>
                  </a:r>
                </a:p>
              </p:txBody>
            </p:sp>
            <p:cxnSp>
              <p:nvCxnSpPr>
                <p:cNvPr id="36" name="Düz Bağlayıcı 35"/>
                <p:cNvCxnSpPr/>
                <p:nvPr/>
              </p:nvCxnSpPr>
              <p:spPr>
                <a:xfrm>
                  <a:off x="8900160" y="417798"/>
                  <a:ext cx="18020" cy="9325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Düz Bağlayıcı 36"/>
                <p:cNvCxnSpPr/>
                <p:nvPr/>
              </p:nvCxnSpPr>
              <p:spPr>
                <a:xfrm flipH="1">
                  <a:off x="9713041" y="417798"/>
                  <a:ext cx="2459" cy="9325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Düz Bağlayıcı 37"/>
                <p:cNvCxnSpPr/>
                <p:nvPr/>
              </p:nvCxnSpPr>
              <p:spPr>
                <a:xfrm>
                  <a:off x="10652760" y="417798"/>
                  <a:ext cx="0" cy="9325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Düz Bağlayıcı 31"/>
              <p:cNvCxnSpPr/>
              <p:nvPr/>
            </p:nvCxnSpPr>
            <p:spPr>
              <a:xfrm>
                <a:off x="8153400" y="776470"/>
                <a:ext cx="24993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Düz Bağlayıcı 32"/>
              <p:cNvCxnSpPr/>
              <p:nvPr/>
            </p:nvCxnSpPr>
            <p:spPr>
              <a:xfrm>
                <a:off x="8153400" y="1070684"/>
                <a:ext cx="24993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33"/>
              <p:cNvCxnSpPr/>
              <p:nvPr/>
            </p:nvCxnSpPr>
            <p:spPr>
              <a:xfrm>
                <a:off x="8153400" y="1350354"/>
                <a:ext cx="24993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Dikdörtgen 29"/>
            <p:cNvSpPr/>
            <p:nvPr/>
          </p:nvSpPr>
          <p:spPr>
            <a:xfrm>
              <a:off x="8109065" y="1015722"/>
              <a:ext cx="237328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dirty="0" smtClean="0">
                  <a:solidFill>
                    <a:schemeClr val="accent6">
                      <a:lumMod val="50000"/>
                    </a:schemeClr>
                  </a:solidFill>
                </a:rPr>
                <a:t>HAREKETİN VEKTÖRÜ </a:t>
              </a:r>
            </a:p>
            <a:p>
              <a:r>
                <a:rPr lang="tr-TR" dirty="0" smtClean="0">
                  <a:solidFill>
                    <a:schemeClr val="accent6">
                      <a:lumMod val="50000"/>
                    </a:schemeClr>
                  </a:solidFill>
                </a:rPr>
                <a:t>yani </a:t>
              </a:r>
            </a:p>
            <a:p>
              <a:r>
                <a:rPr lang="tr-TR" dirty="0" smtClean="0">
                  <a:solidFill>
                    <a:schemeClr val="accent6">
                      <a:lumMod val="50000"/>
                    </a:schemeClr>
                  </a:solidFill>
                </a:rPr>
                <a:t>VELOCİTY</a:t>
              </a:r>
              <a:r>
                <a:rPr lang="tr-TR" dirty="0" smtClean="0">
                  <a:solidFill>
                    <a:schemeClr val="accent1"/>
                  </a:solidFill>
                </a:rPr>
                <a:t>	</a:t>
              </a:r>
              <a:endParaRPr lang="en-US" dirty="0"/>
            </a:p>
          </p:txBody>
        </p:sp>
      </p:grpSp>
      <p:grpSp>
        <p:nvGrpSpPr>
          <p:cNvPr id="42" name="Grup 41"/>
          <p:cNvGrpSpPr/>
          <p:nvPr/>
        </p:nvGrpSpPr>
        <p:grpSpPr>
          <a:xfrm>
            <a:off x="-1251642" y="695617"/>
            <a:ext cx="11433925" cy="5428666"/>
            <a:chOff x="2034817" y="1294888"/>
            <a:chExt cx="11433925" cy="5428666"/>
          </a:xfrm>
        </p:grpSpPr>
        <p:grpSp>
          <p:nvGrpSpPr>
            <p:cNvPr id="44" name="Grup 43"/>
            <p:cNvGrpSpPr/>
            <p:nvPr/>
          </p:nvGrpSpPr>
          <p:grpSpPr>
            <a:xfrm>
              <a:off x="6404999" y="2878608"/>
              <a:ext cx="2510359" cy="2311427"/>
              <a:chOff x="4804841" y="2304270"/>
              <a:chExt cx="2510359" cy="2311427"/>
            </a:xfrm>
          </p:grpSpPr>
          <p:grpSp>
            <p:nvGrpSpPr>
              <p:cNvPr id="47" name="Grup 46"/>
              <p:cNvGrpSpPr/>
              <p:nvPr/>
            </p:nvGrpSpPr>
            <p:grpSpPr>
              <a:xfrm>
                <a:off x="4804841" y="2304270"/>
                <a:ext cx="2427418" cy="2311427"/>
                <a:chOff x="2663696" y="1330753"/>
                <a:chExt cx="2427418" cy="2311427"/>
              </a:xfrm>
            </p:grpSpPr>
            <p:grpSp>
              <p:nvGrpSpPr>
                <p:cNvPr id="50" name="Grup 49"/>
                <p:cNvGrpSpPr/>
                <p:nvPr/>
              </p:nvGrpSpPr>
              <p:grpSpPr>
                <a:xfrm>
                  <a:off x="2663696" y="1330753"/>
                  <a:ext cx="2175202" cy="2242420"/>
                  <a:chOff x="5678358" y="1969602"/>
                  <a:chExt cx="2175202" cy="2242420"/>
                </a:xfrm>
              </p:grpSpPr>
              <p:cxnSp>
                <p:nvCxnSpPr>
                  <p:cNvPr id="52" name="Düz Ok Bağlayıcısı 51"/>
                  <p:cNvCxnSpPr/>
                  <p:nvPr/>
                </p:nvCxnSpPr>
                <p:spPr>
                  <a:xfrm>
                    <a:off x="6862763" y="2993084"/>
                    <a:ext cx="0" cy="1218938"/>
                  </a:xfrm>
                  <a:prstGeom prst="straightConnector1">
                    <a:avLst/>
                  </a:prstGeom>
                  <a:ln w="38100">
                    <a:solidFill>
                      <a:schemeClr val="accent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Oval 52"/>
                  <p:cNvSpPr/>
                  <p:nvPr/>
                </p:nvSpPr>
                <p:spPr>
                  <a:xfrm>
                    <a:off x="5678358" y="2006647"/>
                    <a:ext cx="114300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5686368" y="1969602"/>
                    <a:ext cx="114300" cy="1143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Düz Ok Bağlayıcısı 54"/>
                  <p:cNvCxnSpPr/>
                  <p:nvPr/>
                </p:nvCxnSpPr>
                <p:spPr>
                  <a:xfrm>
                    <a:off x="6862763" y="2993084"/>
                    <a:ext cx="990797" cy="0"/>
                  </a:xfrm>
                  <a:prstGeom prst="straightConnector1">
                    <a:avLst/>
                  </a:prstGeom>
                  <a:ln w="38100">
                    <a:solidFill>
                      <a:schemeClr val="accent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1" name="Metin kutusu 50"/>
                <p:cNvSpPr txBox="1"/>
                <p:nvPr/>
              </p:nvSpPr>
              <p:spPr>
                <a:xfrm>
                  <a:off x="3905251" y="3272848"/>
                  <a:ext cx="11858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dirty="0" err="1" smtClean="0">
                      <a:solidFill>
                        <a:schemeClr val="accent2"/>
                      </a:solidFill>
                    </a:rPr>
                    <a:t>Wind</a:t>
                  </a:r>
                  <a:r>
                    <a:rPr lang="tr-TR" dirty="0" smtClean="0">
                      <a:solidFill>
                        <a:schemeClr val="accent2"/>
                      </a:solidFill>
                    </a:rPr>
                    <a:t> </a:t>
                  </a:r>
                  <a:r>
                    <a:rPr lang="tr-TR" dirty="0" err="1" smtClean="0">
                      <a:solidFill>
                        <a:schemeClr val="accent2"/>
                      </a:solidFill>
                    </a:rPr>
                    <a:t>Axes</a:t>
                  </a:r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48" name="Metin kutusu 47"/>
              <p:cNvSpPr txBox="1"/>
              <p:nvPr/>
            </p:nvSpPr>
            <p:spPr>
              <a:xfrm>
                <a:off x="6911340" y="2994660"/>
                <a:ext cx="403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>
                    <a:solidFill>
                      <a:schemeClr val="accent2"/>
                    </a:solidFill>
                  </a:rPr>
                  <a:t>x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9" name="Metin kutusu 48"/>
              <p:cNvSpPr txBox="1"/>
              <p:nvPr/>
            </p:nvSpPr>
            <p:spPr>
              <a:xfrm>
                <a:off x="5642536" y="4210126"/>
                <a:ext cx="403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>
                    <a:solidFill>
                      <a:schemeClr val="accent2"/>
                    </a:solidFill>
                  </a:rPr>
                  <a:t>z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45" name="Düz Bağlayıcı 44"/>
            <p:cNvCxnSpPr/>
            <p:nvPr/>
          </p:nvCxnSpPr>
          <p:spPr>
            <a:xfrm flipV="1">
              <a:off x="7572510" y="1294888"/>
              <a:ext cx="42316" cy="5428666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Düz Bağlayıcı 45"/>
            <p:cNvCxnSpPr/>
            <p:nvPr/>
          </p:nvCxnSpPr>
          <p:spPr>
            <a:xfrm flipH="1" flipV="1">
              <a:off x="2034817" y="3882178"/>
              <a:ext cx="11433925" cy="39104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11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Düz Ok Bağlayıcısı 5"/>
          <p:cNvCxnSpPr/>
          <p:nvPr/>
        </p:nvCxnSpPr>
        <p:spPr>
          <a:xfrm>
            <a:off x="4222866" y="1413163"/>
            <a:ext cx="26101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etin kutusu 6"/>
          <p:cNvSpPr txBox="1"/>
          <p:nvPr/>
        </p:nvSpPr>
        <p:spPr>
          <a:xfrm>
            <a:off x="3632662" y="1579418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M=10 kg</a:t>
            </a:r>
            <a:endParaRPr lang="en-US" dirty="0"/>
          </a:p>
        </p:txBody>
      </p:sp>
      <p:sp>
        <p:nvSpPr>
          <p:cNvPr id="8" name="Metin kutusu 7"/>
          <p:cNvSpPr txBox="1"/>
          <p:nvPr/>
        </p:nvSpPr>
        <p:spPr>
          <a:xfrm>
            <a:off x="6966066" y="1210086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F=10 N</a:t>
            </a:r>
            <a:endParaRPr lang="en-US" dirty="0"/>
          </a:p>
        </p:txBody>
      </p:sp>
      <p:sp>
        <p:nvSpPr>
          <p:cNvPr id="9" name="Metin kutusu 8"/>
          <p:cNvSpPr txBox="1"/>
          <p:nvPr/>
        </p:nvSpPr>
        <p:spPr>
          <a:xfrm>
            <a:off x="1396538" y="2552008"/>
            <a:ext cx="11912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ym typeface="Wingdings" panose="05000000000000000000" pitchFamily="2" charset="2"/>
              </a:rPr>
              <a:t></a:t>
            </a:r>
            <a:r>
              <a:rPr lang="tr-TR" sz="2400" dirty="0" smtClean="0"/>
              <a:t>F=m*a     	</a:t>
            </a:r>
            <a:r>
              <a:rPr lang="tr-TR" sz="2400" dirty="0" smtClean="0">
                <a:sym typeface="Wingdings" panose="05000000000000000000" pitchFamily="2" charset="2"/>
              </a:rPr>
              <a:t>a =ivme		 </a:t>
            </a:r>
            <a:r>
              <a:rPr lang="tr-TR" sz="2400" dirty="0">
                <a:sym typeface="Wingdings" panose="05000000000000000000" pitchFamily="2" charset="2"/>
              </a:rPr>
              <a:t>ʃ </a:t>
            </a:r>
            <a:r>
              <a:rPr lang="tr-TR" sz="2400" dirty="0" smtClean="0">
                <a:sym typeface="Wingdings" panose="05000000000000000000" pitchFamily="2" charset="2"/>
              </a:rPr>
              <a:t>a*</a:t>
            </a:r>
            <a:r>
              <a:rPr lang="tr-TR" sz="2400" dirty="0" err="1" smtClean="0">
                <a:sym typeface="Wingdings" panose="05000000000000000000" pitchFamily="2" charset="2"/>
              </a:rPr>
              <a:t>dt</a:t>
            </a:r>
            <a:r>
              <a:rPr lang="tr-TR" sz="2400" dirty="0" smtClean="0">
                <a:sym typeface="Wingdings" panose="05000000000000000000" pitchFamily="2" charset="2"/>
              </a:rPr>
              <a:t>=V</a:t>
            </a:r>
            <a:r>
              <a:rPr lang="tr-TR" sz="2400" dirty="0">
                <a:sym typeface="Wingdings" panose="05000000000000000000" pitchFamily="2" charset="2"/>
              </a:rPr>
              <a:t>	</a:t>
            </a:r>
            <a:r>
              <a:rPr lang="tr-TR" sz="2400" dirty="0" smtClean="0">
                <a:sym typeface="Wingdings" panose="05000000000000000000" pitchFamily="2" charset="2"/>
              </a:rPr>
              <a:t>	 </a:t>
            </a:r>
            <a:r>
              <a:rPr lang="tr-TR" sz="2400" dirty="0">
                <a:sym typeface="Wingdings" panose="05000000000000000000" pitchFamily="2" charset="2"/>
              </a:rPr>
              <a:t>ʃ </a:t>
            </a:r>
            <a:r>
              <a:rPr lang="tr-TR" sz="2400" dirty="0" smtClean="0">
                <a:sym typeface="Wingdings" panose="05000000000000000000" pitchFamily="2" charset="2"/>
              </a:rPr>
              <a:t>V*</a:t>
            </a:r>
            <a:r>
              <a:rPr lang="tr-TR" sz="2400" dirty="0" err="1" smtClean="0">
                <a:sym typeface="Wingdings" panose="05000000000000000000" pitchFamily="2" charset="2"/>
              </a:rPr>
              <a:t>dt</a:t>
            </a:r>
            <a:r>
              <a:rPr lang="tr-TR" sz="2400" dirty="0" smtClean="0">
                <a:sym typeface="Wingdings" panose="05000000000000000000" pitchFamily="2" charset="2"/>
              </a:rPr>
              <a:t>=x</a:t>
            </a:r>
            <a:endParaRPr lang="en-US" sz="2400" dirty="0"/>
          </a:p>
        </p:txBody>
      </p:sp>
      <p:grpSp>
        <p:nvGrpSpPr>
          <p:cNvPr id="10" name="Grup 9"/>
          <p:cNvGrpSpPr/>
          <p:nvPr/>
        </p:nvGrpSpPr>
        <p:grpSpPr>
          <a:xfrm>
            <a:off x="4004657" y="1263534"/>
            <a:ext cx="436418" cy="315884"/>
            <a:chOff x="4089862" y="1143306"/>
            <a:chExt cx="436418" cy="315884"/>
          </a:xfrm>
        </p:grpSpPr>
        <p:sp>
          <p:nvSpPr>
            <p:cNvPr id="11" name="Dikdörtgen 10"/>
            <p:cNvSpPr/>
            <p:nvPr/>
          </p:nvSpPr>
          <p:spPr>
            <a:xfrm>
              <a:off x="4231178" y="1238596"/>
              <a:ext cx="295102" cy="116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089862" y="1143306"/>
              <a:ext cx="315884" cy="3158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6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/>
          <p:cNvSpPr txBox="1"/>
          <p:nvPr/>
        </p:nvSpPr>
        <p:spPr>
          <a:xfrm>
            <a:off x="3632662" y="1694861"/>
            <a:ext cx="204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</a:t>
            </a:r>
            <a:r>
              <a:rPr lang="tr-TR" dirty="0" smtClean="0"/>
              <a:t>=10 kg*</a:t>
            </a:r>
            <a:r>
              <a:rPr lang="en-US" dirty="0" smtClean="0"/>
              <a:t>m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8" name="Metin kutusu 7"/>
          <p:cNvSpPr txBox="1"/>
          <p:nvPr/>
        </p:nvSpPr>
        <p:spPr>
          <a:xfrm>
            <a:off x="2076104" y="882055"/>
            <a:ext cx="230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Moment=10 N*m</a:t>
            </a:r>
            <a:endParaRPr lang="en-US" dirty="0"/>
          </a:p>
        </p:txBody>
      </p:sp>
      <p:sp>
        <p:nvSpPr>
          <p:cNvPr id="9" name="Metin kutusu 8"/>
          <p:cNvSpPr txBox="1"/>
          <p:nvPr/>
        </p:nvSpPr>
        <p:spPr>
          <a:xfrm>
            <a:off x="1396538" y="2552008"/>
            <a:ext cx="11912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ym typeface="Wingdings" panose="05000000000000000000" pitchFamily="2" charset="2"/>
              </a:rPr>
              <a:t>M</a:t>
            </a:r>
            <a:r>
              <a:rPr lang="tr-TR" sz="2400" dirty="0" smtClean="0"/>
              <a:t>=I*    	</a:t>
            </a:r>
            <a:r>
              <a:rPr lang="tr-TR" sz="2400" dirty="0" smtClean="0">
                <a:sym typeface="Wingdings" panose="05000000000000000000" pitchFamily="2" charset="2"/>
              </a:rPr>
              <a:t>  =</a:t>
            </a:r>
            <a:r>
              <a:rPr lang="tr-TR" sz="2400" dirty="0" err="1" smtClean="0">
                <a:sym typeface="Wingdings" panose="05000000000000000000" pitchFamily="2" charset="2"/>
              </a:rPr>
              <a:t>açısal_ivme</a:t>
            </a:r>
            <a:r>
              <a:rPr lang="tr-TR" sz="2400" dirty="0" smtClean="0">
                <a:sym typeface="Wingdings" panose="05000000000000000000" pitchFamily="2" charset="2"/>
              </a:rPr>
              <a:t>		 </a:t>
            </a:r>
            <a:r>
              <a:rPr lang="tr-TR" sz="2400" dirty="0">
                <a:sym typeface="Wingdings" panose="05000000000000000000" pitchFamily="2" charset="2"/>
              </a:rPr>
              <a:t>ʃ  </a:t>
            </a:r>
            <a:r>
              <a:rPr lang="tr-TR" sz="2400" dirty="0" smtClean="0">
                <a:sym typeface="Wingdings" panose="05000000000000000000" pitchFamily="2" charset="2"/>
              </a:rPr>
              <a:t>  *</a:t>
            </a:r>
            <a:r>
              <a:rPr lang="tr-TR" sz="2400" dirty="0" err="1" smtClean="0">
                <a:sym typeface="Wingdings" panose="05000000000000000000" pitchFamily="2" charset="2"/>
              </a:rPr>
              <a:t>dt</a:t>
            </a:r>
            <a:r>
              <a:rPr lang="tr-TR" sz="2400" dirty="0" smtClean="0">
                <a:sym typeface="Wingdings" panose="05000000000000000000" pitchFamily="2" charset="2"/>
              </a:rPr>
              <a:t>=w</a:t>
            </a:r>
            <a:r>
              <a:rPr lang="tr-TR" sz="2400" dirty="0">
                <a:sym typeface="Wingdings" panose="05000000000000000000" pitchFamily="2" charset="2"/>
              </a:rPr>
              <a:t>	</a:t>
            </a:r>
            <a:r>
              <a:rPr lang="tr-TR" sz="2400" dirty="0" smtClean="0">
                <a:sym typeface="Wingdings" panose="05000000000000000000" pitchFamily="2" charset="2"/>
              </a:rPr>
              <a:t>	 </a:t>
            </a:r>
            <a:r>
              <a:rPr lang="tr-TR" sz="2400" dirty="0">
                <a:sym typeface="Wingdings" panose="05000000000000000000" pitchFamily="2" charset="2"/>
              </a:rPr>
              <a:t>ʃ </a:t>
            </a:r>
            <a:r>
              <a:rPr lang="tr-TR" sz="2400" dirty="0" smtClean="0">
                <a:sym typeface="Wingdings" panose="05000000000000000000" pitchFamily="2" charset="2"/>
              </a:rPr>
              <a:t>w*</a:t>
            </a:r>
            <a:r>
              <a:rPr lang="tr-TR" sz="2400" dirty="0" err="1" smtClean="0">
                <a:sym typeface="Wingdings" panose="05000000000000000000" pitchFamily="2" charset="2"/>
              </a:rPr>
              <a:t>dt</a:t>
            </a:r>
            <a:r>
              <a:rPr lang="tr-TR" sz="2400" dirty="0" smtClean="0">
                <a:sym typeface="Wingdings" panose="05000000000000000000" pitchFamily="2" charset="2"/>
              </a:rPr>
              <a:t>=</a:t>
            </a:r>
            <a:r>
              <a:rPr lang="el-GR" sz="2400" dirty="0" smtClean="0">
                <a:sym typeface="Wingdings" panose="05000000000000000000" pitchFamily="2" charset="2"/>
              </a:rPr>
              <a:t>θ</a:t>
            </a:r>
            <a:r>
              <a:rPr lang="tr-TR" sz="2400" dirty="0" smtClean="0">
                <a:sym typeface="Wingdings" panose="05000000000000000000" pitchFamily="2" charset="2"/>
              </a:rPr>
              <a:t> yani açı</a:t>
            </a:r>
            <a:endParaRPr lang="en-US" sz="2400" dirty="0"/>
          </a:p>
        </p:txBody>
      </p:sp>
      <p:sp>
        <p:nvSpPr>
          <p:cNvPr id="10" name="Çember Ok 9"/>
          <p:cNvSpPr/>
          <p:nvPr/>
        </p:nvSpPr>
        <p:spPr>
          <a:xfrm rot="12541267" flipH="1">
            <a:off x="3882044" y="930439"/>
            <a:ext cx="731520" cy="74161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up 13"/>
          <p:cNvGrpSpPr/>
          <p:nvPr/>
        </p:nvGrpSpPr>
        <p:grpSpPr>
          <a:xfrm>
            <a:off x="4089862" y="1143306"/>
            <a:ext cx="436418" cy="315884"/>
            <a:chOff x="4089862" y="1143306"/>
            <a:chExt cx="436418" cy="315884"/>
          </a:xfrm>
        </p:grpSpPr>
        <p:sp>
          <p:nvSpPr>
            <p:cNvPr id="13" name="Dikdörtgen 12"/>
            <p:cNvSpPr/>
            <p:nvPr/>
          </p:nvSpPr>
          <p:spPr>
            <a:xfrm>
              <a:off x="4231178" y="1238596"/>
              <a:ext cx="295102" cy="116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4089862" y="1143306"/>
              <a:ext cx="315884" cy="3158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Resi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553" y="2552008"/>
            <a:ext cx="219075" cy="476250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252" y="2544715"/>
            <a:ext cx="219075" cy="476250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190" y="2552008"/>
            <a:ext cx="2190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6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3589</TotalTime>
  <Words>201</Words>
  <Application>Microsoft Office PowerPoint</Application>
  <PresentationFormat>Geniş ekran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Fatabi</dc:creator>
  <cp:lastModifiedBy>Fatabi</cp:lastModifiedBy>
  <cp:revision>42</cp:revision>
  <dcterms:created xsi:type="dcterms:W3CDTF">2020-03-27T11:11:18Z</dcterms:created>
  <dcterms:modified xsi:type="dcterms:W3CDTF">2022-04-02T21:02:26Z</dcterms:modified>
</cp:coreProperties>
</file>