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1"/>
    <p:sldMasterId id="2147484116" r:id="rId2"/>
  </p:sldMasterIdLst>
  <p:notesMasterIdLst>
    <p:notesMasterId r:id="rId8"/>
  </p:notesMasterIdLst>
  <p:sldIdLst>
    <p:sldId id="298" r:id="rId3"/>
    <p:sldId id="285" r:id="rId4"/>
    <p:sldId id="300" r:id="rId5"/>
    <p:sldId id="274" r:id="rId6"/>
    <p:sldId id="299" r:id="rId7"/>
  </p:sldIdLst>
  <p:sldSz cx="16257588" cy="12293600"/>
  <p:notesSz cx="6858000" cy="9144000"/>
  <p:defaultTextStyle>
    <a:defPPr>
      <a:defRPr lang="tr-TR"/>
    </a:defPPr>
    <a:lvl1pPr marL="0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1pPr>
    <a:lvl2pPr marL="685206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2pPr>
    <a:lvl3pPr marL="1370411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3pPr>
    <a:lvl4pPr marL="2055617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4pPr>
    <a:lvl5pPr marL="2740823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5pPr>
    <a:lvl6pPr marL="3426028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6pPr>
    <a:lvl7pPr marL="4111234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7pPr>
    <a:lvl8pPr marL="4796439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8pPr>
    <a:lvl9pPr marL="5481645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2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9"/>
    <p:restoredTop sz="94665"/>
  </p:normalViewPr>
  <p:slideViewPr>
    <p:cSldViewPr snapToGrid="0" snapToObjects="1">
      <p:cViewPr varScale="1">
        <p:scale>
          <a:sx n="85" d="100"/>
          <a:sy n="85" d="100"/>
        </p:scale>
        <p:origin x="208" y="728"/>
      </p:cViewPr>
      <p:guideLst>
        <p:guide orient="horz" pos="3872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C551-22FF-4CB8-B8F2-5188D8B377D2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43000"/>
            <a:ext cx="407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A691B-61CC-4BE4-AE7E-A966C5B1D8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91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032199" y="2011940"/>
            <a:ext cx="12193191" cy="4279994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2032199" y="6456986"/>
            <a:ext cx="12193191" cy="296810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1634337" y="654520"/>
            <a:ext cx="3505542" cy="1041825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17709" y="654520"/>
            <a:ext cx="10313407" cy="10418258"/>
          </a:xfrm>
        </p:spPr>
        <p:txBody>
          <a:bodyPr vert="eaVert"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032199" y="2011940"/>
            <a:ext cx="12193191" cy="4279994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2032199" y="6456986"/>
            <a:ext cx="12193191" cy="296810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623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493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09242" y="3064865"/>
            <a:ext cx="14022170" cy="5113795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09242" y="8227038"/>
            <a:ext cx="14022170" cy="26892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485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17709" y="3272602"/>
            <a:ext cx="6909475" cy="7800176"/>
          </a:xfrm>
        </p:spPr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230404" y="3272602"/>
            <a:ext cx="6909475" cy="7800176"/>
          </a:xfrm>
        </p:spPr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160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9827" y="654521"/>
            <a:ext cx="14022170" cy="2376194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19827" y="3013640"/>
            <a:ext cx="6877721" cy="14769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19827" y="4490579"/>
            <a:ext cx="6877721" cy="6604965"/>
          </a:xfrm>
        </p:spPr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8230404" y="3013640"/>
            <a:ext cx="6911592" cy="14769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8230404" y="4490579"/>
            <a:ext cx="6911592" cy="6604965"/>
          </a:xfrm>
        </p:spPr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73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813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894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9827" y="819573"/>
            <a:ext cx="5243495" cy="286850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11592" y="1770052"/>
            <a:ext cx="8230404" cy="8736424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9827" y="3688080"/>
            <a:ext cx="5243495" cy="6832624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990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9827" y="819573"/>
            <a:ext cx="5243495" cy="286850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6911592" y="1770052"/>
            <a:ext cx="8230404" cy="8736424"/>
          </a:xfrm>
        </p:spPr>
        <p:txBody>
          <a:bodyPr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9827" y="3688080"/>
            <a:ext cx="5243495" cy="6832624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4555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947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1634337" y="654520"/>
            <a:ext cx="3505542" cy="1041825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17709" y="654520"/>
            <a:ext cx="10313407" cy="10418258"/>
          </a:xfrm>
        </p:spPr>
        <p:txBody>
          <a:bodyPr vert="eaVert"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168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09242" y="3064865"/>
            <a:ext cx="14022170" cy="5113795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09242" y="8227038"/>
            <a:ext cx="14022170" cy="26892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17709" y="3272602"/>
            <a:ext cx="6909475" cy="7800176"/>
          </a:xfrm>
        </p:spPr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230404" y="3272602"/>
            <a:ext cx="6909475" cy="7800176"/>
          </a:xfrm>
        </p:spPr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9827" y="654521"/>
            <a:ext cx="14022170" cy="2376194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19827" y="3013640"/>
            <a:ext cx="6877721" cy="14769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19827" y="4490579"/>
            <a:ext cx="6877721" cy="6604965"/>
          </a:xfrm>
        </p:spPr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8230404" y="3013640"/>
            <a:ext cx="6911592" cy="14769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8230404" y="4490579"/>
            <a:ext cx="6911592" cy="6604965"/>
          </a:xfrm>
        </p:spPr>
        <p:txBody>
          <a:bodyPr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9827" y="819573"/>
            <a:ext cx="5243495" cy="286850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11592" y="1770052"/>
            <a:ext cx="8230404" cy="8736424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9827" y="3688080"/>
            <a:ext cx="5243495" cy="6832624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9827" y="819573"/>
            <a:ext cx="5243495" cy="286850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6911592" y="1770052"/>
            <a:ext cx="8230404" cy="8736424"/>
          </a:xfrm>
        </p:spPr>
        <p:txBody>
          <a:bodyPr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9827" y="3688080"/>
            <a:ext cx="5243495" cy="6832624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tr-TR"/>
              <a:t>Ana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117709" y="654521"/>
            <a:ext cx="14022170" cy="237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17709" y="3272602"/>
            <a:ext cx="14022170" cy="7800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1117709" y="11394347"/>
            <a:ext cx="3657957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B1EE-5644-334F-BFED-7CDB7C3E0DCD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385326" y="11394347"/>
            <a:ext cx="5486936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1481922" y="11394347"/>
            <a:ext cx="3657957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8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117709" y="654521"/>
            <a:ext cx="14022170" cy="237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17709" y="3272602"/>
            <a:ext cx="14022170" cy="7800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1117709" y="11394347"/>
            <a:ext cx="3657957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25.01.2021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385326" y="11394347"/>
            <a:ext cx="5486936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1481922" y="11394347"/>
            <a:ext cx="3657957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35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/>
          <p:cNvSpPr txBox="1">
            <a:spLocks/>
          </p:cNvSpPr>
          <p:nvPr/>
        </p:nvSpPr>
        <p:spPr>
          <a:xfrm>
            <a:off x="0" y="8449126"/>
            <a:ext cx="16257588" cy="1528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600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LOREM IPSUM SUNUMU</a:t>
            </a:r>
            <a:endParaRPr lang="tr-TR" sz="6000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Başlık 3"/>
          <p:cNvSpPr txBox="1">
            <a:spLocks/>
          </p:cNvSpPr>
          <p:nvPr/>
        </p:nvSpPr>
        <p:spPr>
          <a:xfrm>
            <a:off x="0" y="10169584"/>
            <a:ext cx="16257588" cy="1781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3200" b="1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??.??.2021</a:t>
            </a:r>
            <a:endParaRPr lang="tr-TR" sz="3200" b="1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5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BAŞLIK (</a:t>
            </a:r>
            <a:r>
              <a:rPr lang="tr-TR" sz="48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tr-TR" sz="4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48pt)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956930" y="2867378"/>
            <a:ext cx="13918019" cy="839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METİN ALANI (</a:t>
            </a:r>
            <a:r>
              <a:rPr lang="tr-TR" dirty="0" err="1"/>
              <a:t>calibri</a:t>
            </a:r>
            <a:r>
              <a:rPr lang="tr-TR" dirty="0"/>
              <a:t> 27 </a:t>
            </a:r>
            <a:r>
              <a:rPr lang="tr-TR" dirty="0" err="1"/>
              <a:t>pt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71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956930" y="2838203"/>
            <a:ext cx="13918019" cy="82177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BAŞLIK (</a:t>
            </a:r>
            <a:r>
              <a:rPr lang="tr-TR" sz="48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tr-TR" sz="4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48pt)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5854665" y="6439233"/>
            <a:ext cx="4726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/>
              <a:t>GÖRSEL ALANI</a:t>
            </a:r>
          </a:p>
        </p:txBody>
      </p:sp>
    </p:spTree>
    <p:extLst>
      <p:ext uri="{BB962C8B-B14F-4D97-AF65-F5344CB8AC3E}">
        <p14:creationId xmlns:p14="http://schemas.microsoft.com/office/powerpoint/2010/main" val="208624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8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0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24</Words>
  <Application>Microsoft Macintosh PowerPoint</Application>
  <PresentationFormat>Özel</PresentationFormat>
  <Paragraphs>23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1_Office Teması</vt:lpstr>
      <vt:lpstr>PowerPoint Sunusu</vt:lpstr>
      <vt:lpstr>BAŞLIK (calibri 48pt)</vt:lpstr>
      <vt:lpstr>BAŞLIK (calibri 48pt)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Kullanıcısı</dc:creator>
  <cp:lastModifiedBy>Microsoft Office Kullanıcısı</cp:lastModifiedBy>
  <cp:revision>79</cp:revision>
  <dcterms:created xsi:type="dcterms:W3CDTF">2016-12-06T09:19:29Z</dcterms:created>
  <dcterms:modified xsi:type="dcterms:W3CDTF">2021-01-25T11:57:37Z</dcterms:modified>
</cp:coreProperties>
</file>