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28" r:id="rId1"/>
  </p:sldMasterIdLst>
  <p:notesMasterIdLst>
    <p:notesMasterId r:id="rId6"/>
  </p:notesMasterIdLst>
  <p:sldIdLst>
    <p:sldId id="298" r:id="rId2"/>
    <p:sldId id="488" r:id="rId3"/>
    <p:sldId id="489" r:id="rId4"/>
    <p:sldId id="490" r:id="rId5"/>
  </p:sldIdLst>
  <p:sldSz cx="21855113" cy="12293600"/>
  <p:notesSz cx="6858000" cy="9144000"/>
  <p:defaultTextStyle>
    <a:defPPr>
      <a:defRPr lang="tr-TR"/>
    </a:defPPr>
    <a:lvl1pPr marL="0" algn="l" defTabSz="1370411" rtl="0" eaLnBrk="1" latinLnBrk="0" hangingPunct="1">
      <a:defRPr sz="2698" kern="1200">
        <a:solidFill>
          <a:schemeClr val="tx1"/>
        </a:solidFill>
        <a:latin typeface="+mn-lt"/>
        <a:ea typeface="+mn-ea"/>
        <a:cs typeface="+mn-cs"/>
      </a:defRPr>
    </a:lvl1pPr>
    <a:lvl2pPr marL="685206" algn="l" defTabSz="1370411" rtl="0" eaLnBrk="1" latinLnBrk="0" hangingPunct="1">
      <a:defRPr sz="2698" kern="1200">
        <a:solidFill>
          <a:schemeClr val="tx1"/>
        </a:solidFill>
        <a:latin typeface="+mn-lt"/>
        <a:ea typeface="+mn-ea"/>
        <a:cs typeface="+mn-cs"/>
      </a:defRPr>
    </a:lvl2pPr>
    <a:lvl3pPr marL="1370411" algn="l" defTabSz="1370411" rtl="0" eaLnBrk="1" latinLnBrk="0" hangingPunct="1">
      <a:defRPr sz="2698" kern="1200">
        <a:solidFill>
          <a:schemeClr val="tx1"/>
        </a:solidFill>
        <a:latin typeface="+mn-lt"/>
        <a:ea typeface="+mn-ea"/>
        <a:cs typeface="+mn-cs"/>
      </a:defRPr>
    </a:lvl3pPr>
    <a:lvl4pPr marL="2055617" algn="l" defTabSz="1370411" rtl="0" eaLnBrk="1" latinLnBrk="0" hangingPunct="1">
      <a:defRPr sz="2698" kern="1200">
        <a:solidFill>
          <a:schemeClr val="tx1"/>
        </a:solidFill>
        <a:latin typeface="+mn-lt"/>
        <a:ea typeface="+mn-ea"/>
        <a:cs typeface="+mn-cs"/>
      </a:defRPr>
    </a:lvl4pPr>
    <a:lvl5pPr marL="2740823" algn="l" defTabSz="1370411" rtl="0" eaLnBrk="1" latinLnBrk="0" hangingPunct="1">
      <a:defRPr sz="2698" kern="1200">
        <a:solidFill>
          <a:schemeClr val="tx1"/>
        </a:solidFill>
        <a:latin typeface="+mn-lt"/>
        <a:ea typeface="+mn-ea"/>
        <a:cs typeface="+mn-cs"/>
      </a:defRPr>
    </a:lvl5pPr>
    <a:lvl6pPr marL="3426028" algn="l" defTabSz="1370411" rtl="0" eaLnBrk="1" latinLnBrk="0" hangingPunct="1">
      <a:defRPr sz="2698" kern="1200">
        <a:solidFill>
          <a:schemeClr val="tx1"/>
        </a:solidFill>
        <a:latin typeface="+mn-lt"/>
        <a:ea typeface="+mn-ea"/>
        <a:cs typeface="+mn-cs"/>
      </a:defRPr>
    </a:lvl6pPr>
    <a:lvl7pPr marL="4111234" algn="l" defTabSz="1370411" rtl="0" eaLnBrk="1" latinLnBrk="0" hangingPunct="1">
      <a:defRPr sz="2698" kern="1200">
        <a:solidFill>
          <a:schemeClr val="tx1"/>
        </a:solidFill>
        <a:latin typeface="+mn-lt"/>
        <a:ea typeface="+mn-ea"/>
        <a:cs typeface="+mn-cs"/>
      </a:defRPr>
    </a:lvl7pPr>
    <a:lvl8pPr marL="4796439" algn="l" defTabSz="1370411" rtl="0" eaLnBrk="1" latinLnBrk="0" hangingPunct="1">
      <a:defRPr sz="2698" kern="1200">
        <a:solidFill>
          <a:schemeClr val="tx1"/>
        </a:solidFill>
        <a:latin typeface="+mn-lt"/>
        <a:ea typeface="+mn-ea"/>
        <a:cs typeface="+mn-cs"/>
      </a:defRPr>
    </a:lvl8pPr>
    <a:lvl9pPr marL="5481645" algn="l" defTabSz="1370411" rtl="0" eaLnBrk="1" latinLnBrk="0" hangingPunct="1">
      <a:defRPr sz="269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72" userDrawn="1">
          <p15:clr>
            <a:srgbClr val="A4A3A4"/>
          </p15:clr>
        </p15:guide>
        <p15:guide id="2" pos="688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urak Emir" initials="BE" lastIdx="1" clrIdx="0">
    <p:extLst>
      <p:ext uri="{19B8F6BF-5375-455C-9EA6-DF929625EA0E}">
        <p15:presenceInfo xmlns:p15="http://schemas.microsoft.com/office/powerpoint/2012/main" userId="Burak Emi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72F005-D659-4C6B-B092-5CE8D73455B3}" v="3450" dt="2021-04-22T06:18:18.7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21" autoAdjust="0"/>
    <p:restoredTop sz="83671" autoAdjust="0"/>
  </p:normalViewPr>
  <p:slideViewPr>
    <p:cSldViewPr snapToGrid="0">
      <p:cViewPr>
        <p:scale>
          <a:sx n="75" d="100"/>
          <a:sy n="75" d="100"/>
        </p:scale>
        <p:origin x="1392" y="-228"/>
      </p:cViewPr>
      <p:guideLst>
        <p:guide orient="horz" pos="3872"/>
        <p:guide pos="68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Asif Saeed" userId="897fd2a1-e065-4dc8-8715-37a77f208fcd" providerId="ADAL" clId="{83CBB58B-3BBA-40DF-A10B-EC41BDCCFDC6}"/>
    <pc:docChg chg="undo custSel addSld delSld modSld sldOrd addSection modSection">
      <pc:chgData name="Muhammad Asif Saeed" userId="897fd2a1-e065-4dc8-8715-37a77f208fcd" providerId="ADAL" clId="{83CBB58B-3BBA-40DF-A10B-EC41BDCCFDC6}" dt="2021-01-22T05:47:06.693" v="2256" actId="729"/>
      <pc:docMkLst>
        <pc:docMk/>
      </pc:docMkLst>
      <pc:sldChg chg="addSp delSp modSp mod">
        <pc:chgData name="Muhammad Asif Saeed" userId="897fd2a1-e065-4dc8-8715-37a77f208fcd" providerId="ADAL" clId="{83CBB58B-3BBA-40DF-A10B-EC41BDCCFDC6}" dt="2021-01-22T05:10:25.056" v="898" actId="20577"/>
        <pc:sldMkLst>
          <pc:docMk/>
          <pc:sldMk cId="312717257" sldId="285"/>
        </pc:sldMkLst>
        <pc:spChg chg="mod">
          <ac:chgData name="Muhammad Asif Saeed" userId="897fd2a1-e065-4dc8-8715-37a77f208fcd" providerId="ADAL" clId="{83CBB58B-3BBA-40DF-A10B-EC41BDCCFDC6}" dt="2021-01-22T05:10:25.056" v="898" actId="20577"/>
          <ac:spMkLst>
            <pc:docMk/>
            <pc:sldMk cId="312717257" sldId="285"/>
            <ac:spMk id="2" creationId="{00000000-0000-0000-0000-000000000000}"/>
          </ac:spMkLst>
        </pc:spChg>
        <pc:spChg chg="mod">
          <ac:chgData name="Muhammad Asif Saeed" userId="897fd2a1-e065-4dc8-8715-37a77f208fcd" providerId="ADAL" clId="{83CBB58B-3BBA-40DF-A10B-EC41BDCCFDC6}" dt="2021-01-22T05:10:08.432" v="869" actId="20577"/>
          <ac:spMkLst>
            <pc:docMk/>
            <pc:sldMk cId="312717257" sldId="285"/>
            <ac:spMk id="4" creationId="{00000000-0000-0000-0000-000000000000}"/>
          </ac:spMkLst>
        </pc:spChg>
        <pc:picChg chg="del">
          <ac:chgData name="Muhammad Asif Saeed" userId="897fd2a1-e065-4dc8-8715-37a77f208fcd" providerId="ADAL" clId="{83CBB58B-3BBA-40DF-A10B-EC41BDCCFDC6}" dt="2021-01-22T05:07:52.018" v="754" actId="478"/>
          <ac:picMkLst>
            <pc:docMk/>
            <pc:sldMk cId="312717257" sldId="285"/>
            <ac:picMk id="5" creationId="{1863EEE7-2CEE-410F-B2FD-C224B544A351}"/>
          </ac:picMkLst>
        </pc:picChg>
        <pc:picChg chg="add mod">
          <ac:chgData name="Muhammad Asif Saeed" userId="897fd2a1-e065-4dc8-8715-37a77f208fcd" providerId="ADAL" clId="{83CBB58B-3BBA-40DF-A10B-EC41BDCCFDC6}" dt="2021-01-22T05:07:59.113" v="757" actId="14100"/>
          <ac:picMkLst>
            <pc:docMk/>
            <pc:sldMk cId="312717257" sldId="285"/>
            <ac:picMk id="6" creationId="{446ECAC3-97A8-4E08-9E6A-2B49554D8901}"/>
          </ac:picMkLst>
        </pc:picChg>
        <pc:picChg chg="add mod">
          <ac:chgData name="Muhammad Asif Saeed" userId="897fd2a1-e065-4dc8-8715-37a77f208fcd" providerId="ADAL" clId="{83CBB58B-3BBA-40DF-A10B-EC41BDCCFDC6}" dt="2021-01-22T05:08:51.754" v="764" actId="1076"/>
          <ac:picMkLst>
            <pc:docMk/>
            <pc:sldMk cId="312717257" sldId="285"/>
            <ac:picMk id="8" creationId="{FE48489B-A1FB-4C3F-AAD8-185F626E9366}"/>
          </ac:picMkLst>
        </pc:picChg>
      </pc:sldChg>
      <pc:sldChg chg="del">
        <pc:chgData name="Muhammad Asif Saeed" userId="897fd2a1-e065-4dc8-8715-37a77f208fcd" providerId="ADAL" clId="{83CBB58B-3BBA-40DF-A10B-EC41BDCCFDC6}" dt="2021-01-22T05:40:35.521" v="2189" actId="47"/>
        <pc:sldMkLst>
          <pc:docMk/>
          <pc:sldMk cId="2782241341" sldId="301"/>
        </pc:sldMkLst>
      </pc:sldChg>
      <pc:sldChg chg="del">
        <pc:chgData name="Muhammad Asif Saeed" userId="897fd2a1-e065-4dc8-8715-37a77f208fcd" providerId="ADAL" clId="{83CBB58B-3BBA-40DF-A10B-EC41BDCCFDC6}" dt="2021-01-22T05:40:36.618" v="2190" actId="47"/>
        <pc:sldMkLst>
          <pc:docMk/>
          <pc:sldMk cId="3958813035" sldId="302"/>
        </pc:sldMkLst>
      </pc:sldChg>
      <pc:sldChg chg="del">
        <pc:chgData name="Muhammad Asif Saeed" userId="897fd2a1-e065-4dc8-8715-37a77f208fcd" providerId="ADAL" clId="{83CBB58B-3BBA-40DF-A10B-EC41BDCCFDC6}" dt="2021-01-22T05:40:37.860" v="2191" actId="47"/>
        <pc:sldMkLst>
          <pc:docMk/>
          <pc:sldMk cId="2408443377" sldId="303"/>
        </pc:sldMkLst>
      </pc:sldChg>
      <pc:sldChg chg="addSp modSp mod ord">
        <pc:chgData name="Muhammad Asif Saeed" userId="897fd2a1-e065-4dc8-8715-37a77f208fcd" providerId="ADAL" clId="{83CBB58B-3BBA-40DF-A10B-EC41BDCCFDC6}" dt="2021-01-22T05:29:54.452" v="1784"/>
        <pc:sldMkLst>
          <pc:docMk/>
          <pc:sldMk cId="3373058452" sldId="304"/>
        </pc:sldMkLst>
        <pc:spChg chg="mod">
          <ac:chgData name="Muhammad Asif Saeed" userId="897fd2a1-e065-4dc8-8715-37a77f208fcd" providerId="ADAL" clId="{83CBB58B-3BBA-40DF-A10B-EC41BDCCFDC6}" dt="2021-01-22T05:29:13.455" v="1773" actId="14100"/>
          <ac:spMkLst>
            <pc:docMk/>
            <pc:sldMk cId="3373058452" sldId="304"/>
            <ac:spMk id="2" creationId="{00000000-0000-0000-0000-000000000000}"/>
          </ac:spMkLst>
        </pc:spChg>
        <pc:spChg chg="mod">
          <ac:chgData name="Muhammad Asif Saeed" userId="897fd2a1-e065-4dc8-8715-37a77f208fcd" providerId="ADAL" clId="{83CBB58B-3BBA-40DF-A10B-EC41BDCCFDC6}" dt="2021-01-22T05:28:14.520" v="1700" actId="20577"/>
          <ac:spMkLst>
            <pc:docMk/>
            <pc:sldMk cId="3373058452" sldId="304"/>
            <ac:spMk id="4" creationId="{00000000-0000-0000-0000-000000000000}"/>
          </ac:spMkLst>
        </pc:spChg>
        <pc:picChg chg="mod">
          <ac:chgData name="Muhammad Asif Saeed" userId="897fd2a1-e065-4dc8-8715-37a77f208fcd" providerId="ADAL" clId="{83CBB58B-3BBA-40DF-A10B-EC41BDCCFDC6}" dt="2021-01-22T05:29:17.061" v="1776" actId="1076"/>
          <ac:picMkLst>
            <pc:docMk/>
            <pc:sldMk cId="3373058452" sldId="304"/>
            <ac:picMk id="5" creationId="{36B78CB4-DFCD-41A6-A898-8B5BB89EA4B6}"/>
          </ac:picMkLst>
        </pc:picChg>
        <pc:picChg chg="add mod">
          <ac:chgData name="Muhammad Asif Saeed" userId="897fd2a1-e065-4dc8-8715-37a77f208fcd" providerId="ADAL" clId="{83CBB58B-3BBA-40DF-A10B-EC41BDCCFDC6}" dt="2021-01-22T05:28:42.864" v="1706" actId="1076"/>
          <ac:picMkLst>
            <pc:docMk/>
            <pc:sldMk cId="3373058452" sldId="304"/>
            <ac:picMk id="6" creationId="{3275915B-D3D7-4AA3-BBEC-904DFBE0A51D}"/>
          </ac:picMkLst>
        </pc:picChg>
      </pc:sldChg>
      <pc:sldChg chg="addSp delSp modSp mod ord">
        <pc:chgData name="Muhammad Asif Saeed" userId="897fd2a1-e065-4dc8-8715-37a77f208fcd" providerId="ADAL" clId="{83CBB58B-3BBA-40DF-A10B-EC41BDCCFDC6}" dt="2021-01-22T05:36:14.907" v="2120" actId="1076"/>
        <pc:sldMkLst>
          <pc:docMk/>
          <pc:sldMk cId="601416037" sldId="305"/>
        </pc:sldMkLst>
        <pc:spChg chg="del mod">
          <ac:chgData name="Muhammad Asif Saeed" userId="897fd2a1-e065-4dc8-8715-37a77f208fcd" providerId="ADAL" clId="{83CBB58B-3BBA-40DF-A10B-EC41BDCCFDC6}" dt="2021-01-22T05:36:10.673" v="2118" actId="478"/>
          <ac:spMkLst>
            <pc:docMk/>
            <pc:sldMk cId="601416037" sldId="305"/>
            <ac:spMk id="2" creationId="{00000000-0000-0000-0000-000000000000}"/>
          </ac:spMkLst>
        </pc:spChg>
        <pc:spChg chg="mod">
          <ac:chgData name="Muhammad Asif Saeed" userId="897fd2a1-e065-4dc8-8715-37a77f208fcd" providerId="ADAL" clId="{83CBB58B-3BBA-40DF-A10B-EC41BDCCFDC6}" dt="2021-01-22T05:35:44.245" v="2076" actId="12"/>
          <ac:spMkLst>
            <pc:docMk/>
            <pc:sldMk cId="601416037" sldId="305"/>
            <ac:spMk id="3" creationId="{EF389E26-B63F-40B4-A7E3-DA5ADE571707}"/>
          </ac:spMkLst>
        </pc:spChg>
        <pc:spChg chg="add mod">
          <ac:chgData name="Muhammad Asif Saeed" userId="897fd2a1-e065-4dc8-8715-37a77f208fcd" providerId="ADAL" clId="{83CBB58B-3BBA-40DF-A10B-EC41BDCCFDC6}" dt="2021-01-22T05:36:13.514" v="2119" actId="1076"/>
          <ac:spMkLst>
            <pc:docMk/>
            <pc:sldMk cId="601416037" sldId="305"/>
            <ac:spMk id="11" creationId="{55845FE7-F9DD-474C-A307-EFEB444DB45E}"/>
          </ac:spMkLst>
        </pc:spChg>
        <pc:picChg chg="mod">
          <ac:chgData name="Muhammad Asif Saeed" userId="897fd2a1-e065-4dc8-8715-37a77f208fcd" providerId="ADAL" clId="{83CBB58B-3BBA-40DF-A10B-EC41BDCCFDC6}" dt="2021-01-22T05:34:57.952" v="2020" actId="1076"/>
          <ac:picMkLst>
            <pc:docMk/>
            <pc:sldMk cId="601416037" sldId="305"/>
            <ac:picMk id="5" creationId="{623DBDFE-6F15-44BB-B5DE-CAD16813E575}"/>
          </ac:picMkLst>
        </pc:picChg>
        <pc:picChg chg="add mod">
          <ac:chgData name="Muhammad Asif Saeed" userId="897fd2a1-e065-4dc8-8715-37a77f208fcd" providerId="ADAL" clId="{83CBB58B-3BBA-40DF-A10B-EC41BDCCFDC6}" dt="2021-01-22T05:36:14.907" v="2120" actId="1076"/>
          <ac:picMkLst>
            <pc:docMk/>
            <pc:sldMk cId="601416037" sldId="305"/>
            <ac:picMk id="7" creationId="{6BD4B584-DC9D-4D13-BA34-14ECC8E84DA3}"/>
          </ac:picMkLst>
        </pc:picChg>
        <pc:picChg chg="del">
          <ac:chgData name="Muhammad Asif Saeed" userId="897fd2a1-e065-4dc8-8715-37a77f208fcd" providerId="ADAL" clId="{83CBB58B-3BBA-40DF-A10B-EC41BDCCFDC6}" dt="2021-01-22T05:34:02.534" v="2013" actId="478"/>
          <ac:picMkLst>
            <pc:docMk/>
            <pc:sldMk cId="601416037" sldId="305"/>
            <ac:picMk id="10" creationId="{D595CBFD-7CA1-433A-8448-66DD908FE532}"/>
          </ac:picMkLst>
        </pc:picChg>
        <pc:picChg chg="del">
          <ac:chgData name="Muhammad Asif Saeed" userId="897fd2a1-e065-4dc8-8715-37a77f208fcd" providerId="ADAL" clId="{83CBB58B-3BBA-40DF-A10B-EC41BDCCFDC6}" dt="2021-01-22T05:34:50.023" v="2014" actId="478"/>
          <ac:picMkLst>
            <pc:docMk/>
            <pc:sldMk cId="601416037" sldId="305"/>
            <ac:picMk id="12" creationId="{7F48B25E-52C8-4F11-AE13-39F5A7A42656}"/>
          </ac:picMkLst>
        </pc:picChg>
      </pc:sldChg>
      <pc:sldChg chg="del">
        <pc:chgData name="Muhammad Asif Saeed" userId="897fd2a1-e065-4dc8-8715-37a77f208fcd" providerId="ADAL" clId="{83CBB58B-3BBA-40DF-A10B-EC41BDCCFDC6}" dt="2021-01-22T05:40:39.310" v="2192" actId="47"/>
        <pc:sldMkLst>
          <pc:docMk/>
          <pc:sldMk cId="3456304777" sldId="306"/>
        </pc:sldMkLst>
      </pc:sldChg>
      <pc:sldChg chg="addSp modSp mod ord">
        <pc:chgData name="Muhammad Asif Saeed" userId="897fd2a1-e065-4dc8-8715-37a77f208fcd" providerId="ADAL" clId="{83CBB58B-3BBA-40DF-A10B-EC41BDCCFDC6}" dt="2021-01-22T05:37:45.093" v="2128" actId="14100"/>
        <pc:sldMkLst>
          <pc:docMk/>
          <pc:sldMk cId="3364860605" sldId="307"/>
        </pc:sldMkLst>
        <pc:picChg chg="add mod">
          <ac:chgData name="Muhammad Asif Saeed" userId="897fd2a1-e065-4dc8-8715-37a77f208fcd" providerId="ADAL" clId="{83CBB58B-3BBA-40DF-A10B-EC41BDCCFDC6}" dt="2021-01-22T05:37:45.093" v="2128" actId="14100"/>
          <ac:picMkLst>
            <pc:docMk/>
            <pc:sldMk cId="3364860605" sldId="307"/>
            <ac:picMk id="7" creationId="{F2345D3D-DCCC-48DB-B196-0F7931D9D739}"/>
          </ac:picMkLst>
        </pc:picChg>
      </pc:sldChg>
      <pc:sldChg chg="addSp modSp mod ord">
        <pc:chgData name="Muhammad Asif Saeed" userId="897fd2a1-e065-4dc8-8715-37a77f208fcd" providerId="ADAL" clId="{83CBB58B-3BBA-40DF-A10B-EC41BDCCFDC6}" dt="2021-01-22T05:40:26.931" v="2187" actId="33524"/>
        <pc:sldMkLst>
          <pc:docMk/>
          <pc:sldMk cId="3286255613" sldId="308"/>
        </pc:sldMkLst>
        <pc:spChg chg="add mod">
          <ac:chgData name="Muhammad Asif Saeed" userId="897fd2a1-e065-4dc8-8715-37a77f208fcd" providerId="ADAL" clId="{83CBB58B-3BBA-40DF-A10B-EC41BDCCFDC6}" dt="2021-01-22T05:40:26.931" v="2187" actId="33524"/>
          <ac:spMkLst>
            <pc:docMk/>
            <pc:sldMk cId="3286255613" sldId="308"/>
            <ac:spMk id="7" creationId="{39564860-D600-4823-9288-055650040FC3}"/>
          </ac:spMkLst>
        </pc:spChg>
        <pc:picChg chg="mod">
          <ac:chgData name="Muhammad Asif Saeed" userId="897fd2a1-e065-4dc8-8715-37a77f208fcd" providerId="ADAL" clId="{83CBB58B-3BBA-40DF-A10B-EC41BDCCFDC6}" dt="2021-01-22T05:39:43.636" v="2150" actId="1076"/>
          <ac:picMkLst>
            <pc:docMk/>
            <pc:sldMk cId="3286255613" sldId="308"/>
            <ac:picMk id="5" creationId="{3D2A7732-F0F7-4EDC-820F-029002250D82}"/>
          </ac:picMkLst>
        </pc:picChg>
        <pc:picChg chg="add mod">
          <ac:chgData name="Muhammad Asif Saeed" userId="897fd2a1-e065-4dc8-8715-37a77f208fcd" providerId="ADAL" clId="{83CBB58B-3BBA-40DF-A10B-EC41BDCCFDC6}" dt="2021-01-22T05:39:42.741" v="2149" actId="1076"/>
          <ac:picMkLst>
            <pc:docMk/>
            <pc:sldMk cId="3286255613" sldId="308"/>
            <ac:picMk id="6" creationId="{982FE6AE-D240-4F2A-AF34-7ABFEFC801B9}"/>
          </ac:picMkLst>
        </pc:picChg>
      </pc:sldChg>
      <pc:sldChg chg="del">
        <pc:chgData name="Muhammad Asif Saeed" userId="897fd2a1-e065-4dc8-8715-37a77f208fcd" providerId="ADAL" clId="{83CBB58B-3BBA-40DF-A10B-EC41BDCCFDC6}" dt="2021-01-22T05:40:41.422" v="2193" actId="47"/>
        <pc:sldMkLst>
          <pc:docMk/>
          <pc:sldMk cId="2691818401" sldId="309"/>
        </pc:sldMkLst>
      </pc:sldChg>
      <pc:sldChg chg="addSp delSp modSp mod">
        <pc:chgData name="Muhammad Asif Saeed" userId="897fd2a1-e065-4dc8-8715-37a77f208fcd" providerId="ADAL" clId="{83CBB58B-3BBA-40DF-A10B-EC41BDCCFDC6}" dt="2021-01-22T05:44:33.656" v="2235" actId="1076"/>
        <pc:sldMkLst>
          <pc:docMk/>
          <pc:sldMk cId="3267201650" sldId="312"/>
        </pc:sldMkLst>
        <pc:spChg chg="del mod">
          <ac:chgData name="Muhammad Asif Saeed" userId="897fd2a1-e065-4dc8-8715-37a77f208fcd" providerId="ADAL" clId="{83CBB58B-3BBA-40DF-A10B-EC41BDCCFDC6}" dt="2021-01-22T05:42:29.603" v="2198" actId="478"/>
          <ac:spMkLst>
            <pc:docMk/>
            <pc:sldMk cId="3267201650" sldId="312"/>
            <ac:spMk id="2" creationId="{00000000-0000-0000-0000-000000000000}"/>
          </ac:spMkLst>
        </pc:spChg>
        <pc:spChg chg="mod">
          <ac:chgData name="Muhammad Asif Saeed" userId="897fd2a1-e065-4dc8-8715-37a77f208fcd" providerId="ADAL" clId="{83CBB58B-3BBA-40DF-A10B-EC41BDCCFDC6}" dt="2021-01-22T05:42:54.881" v="2218" actId="20577"/>
          <ac:spMkLst>
            <pc:docMk/>
            <pc:sldMk cId="3267201650" sldId="312"/>
            <ac:spMk id="4" creationId="{00000000-0000-0000-0000-000000000000}"/>
          </ac:spMkLst>
        </pc:spChg>
        <pc:picChg chg="add del mod">
          <ac:chgData name="Muhammad Asif Saeed" userId="897fd2a1-e065-4dc8-8715-37a77f208fcd" providerId="ADAL" clId="{83CBB58B-3BBA-40DF-A10B-EC41BDCCFDC6}" dt="2021-01-22T05:43:14.171" v="2221" actId="478"/>
          <ac:picMkLst>
            <pc:docMk/>
            <pc:sldMk cId="3267201650" sldId="312"/>
            <ac:picMk id="5" creationId="{222629C7-E14D-4879-89A1-27999CD9915C}"/>
          </ac:picMkLst>
        </pc:picChg>
        <pc:picChg chg="mod">
          <ac:chgData name="Muhammad Asif Saeed" userId="897fd2a1-e065-4dc8-8715-37a77f208fcd" providerId="ADAL" clId="{83CBB58B-3BBA-40DF-A10B-EC41BDCCFDC6}" dt="2021-01-22T05:40:55.622" v="2196" actId="1076"/>
          <ac:picMkLst>
            <pc:docMk/>
            <pc:sldMk cId="3267201650" sldId="312"/>
            <ac:picMk id="6" creationId="{F679D602-E570-40EA-B8CF-E4AD600923F8}"/>
          </ac:picMkLst>
        </pc:picChg>
        <pc:picChg chg="del">
          <ac:chgData name="Muhammad Asif Saeed" userId="897fd2a1-e065-4dc8-8715-37a77f208fcd" providerId="ADAL" clId="{83CBB58B-3BBA-40DF-A10B-EC41BDCCFDC6}" dt="2021-01-22T05:40:53.147" v="2195" actId="478"/>
          <ac:picMkLst>
            <pc:docMk/>
            <pc:sldMk cId="3267201650" sldId="312"/>
            <ac:picMk id="8" creationId="{CF52BB7C-E5C2-41EE-99F2-1A1BF3A03E96}"/>
          </ac:picMkLst>
        </pc:picChg>
        <pc:picChg chg="add del mod">
          <ac:chgData name="Muhammad Asif Saeed" userId="897fd2a1-e065-4dc8-8715-37a77f208fcd" providerId="ADAL" clId="{83CBB58B-3BBA-40DF-A10B-EC41BDCCFDC6}" dt="2021-01-22T05:43:17.545" v="2222" actId="478"/>
          <ac:picMkLst>
            <pc:docMk/>
            <pc:sldMk cId="3267201650" sldId="312"/>
            <ac:picMk id="9" creationId="{8F8195A1-698F-42CC-9F4F-E0212B5AC6AF}"/>
          </ac:picMkLst>
        </pc:picChg>
        <pc:picChg chg="add mod">
          <ac:chgData name="Muhammad Asif Saeed" userId="897fd2a1-e065-4dc8-8715-37a77f208fcd" providerId="ADAL" clId="{83CBB58B-3BBA-40DF-A10B-EC41BDCCFDC6}" dt="2021-01-22T05:44:28.931" v="2231" actId="1076"/>
          <ac:picMkLst>
            <pc:docMk/>
            <pc:sldMk cId="3267201650" sldId="312"/>
            <ac:picMk id="11" creationId="{8F089B4A-B44C-41F7-A7A1-7388515532C0}"/>
          </ac:picMkLst>
        </pc:picChg>
        <pc:picChg chg="add mod">
          <ac:chgData name="Muhammad Asif Saeed" userId="897fd2a1-e065-4dc8-8715-37a77f208fcd" providerId="ADAL" clId="{83CBB58B-3BBA-40DF-A10B-EC41BDCCFDC6}" dt="2021-01-22T05:44:30.858" v="2233" actId="1076"/>
          <ac:picMkLst>
            <pc:docMk/>
            <pc:sldMk cId="3267201650" sldId="312"/>
            <ac:picMk id="13" creationId="{BB3F8C21-F620-4407-B6F7-08CC25FF9914}"/>
          </ac:picMkLst>
        </pc:picChg>
        <pc:picChg chg="add mod">
          <ac:chgData name="Muhammad Asif Saeed" userId="897fd2a1-e065-4dc8-8715-37a77f208fcd" providerId="ADAL" clId="{83CBB58B-3BBA-40DF-A10B-EC41BDCCFDC6}" dt="2021-01-22T05:44:31.837" v="2234" actId="1076"/>
          <ac:picMkLst>
            <pc:docMk/>
            <pc:sldMk cId="3267201650" sldId="312"/>
            <ac:picMk id="15" creationId="{478EE6E7-0EF4-4F69-A4E5-1A45AA2A81DE}"/>
          </ac:picMkLst>
        </pc:picChg>
        <pc:picChg chg="add mod">
          <ac:chgData name="Muhammad Asif Saeed" userId="897fd2a1-e065-4dc8-8715-37a77f208fcd" providerId="ADAL" clId="{83CBB58B-3BBA-40DF-A10B-EC41BDCCFDC6}" dt="2021-01-22T05:44:33.656" v="2235" actId="1076"/>
          <ac:picMkLst>
            <pc:docMk/>
            <pc:sldMk cId="3267201650" sldId="312"/>
            <ac:picMk id="17" creationId="{2A96065D-9E75-4B75-9582-E77151EC45D0}"/>
          </ac:picMkLst>
        </pc:picChg>
      </pc:sldChg>
      <pc:sldChg chg="del">
        <pc:chgData name="Muhammad Asif Saeed" userId="897fd2a1-e065-4dc8-8715-37a77f208fcd" providerId="ADAL" clId="{83CBB58B-3BBA-40DF-A10B-EC41BDCCFDC6}" dt="2021-01-22T05:45:01.973" v="2240" actId="47"/>
        <pc:sldMkLst>
          <pc:docMk/>
          <pc:sldMk cId="2208267246" sldId="313"/>
        </pc:sldMkLst>
      </pc:sldChg>
      <pc:sldChg chg="mod modShow">
        <pc:chgData name="Muhammad Asif Saeed" userId="897fd2a1-e065-4dc8-8715-37a77f208fcd" providerId="ADAL" clId="{83CBB58B-3BBA-40DF-A10B-EC41BDCCFDC6}" dt="2021-01-22T05:47:06.693" v="2256" actId="729"/>
        <pc:sldMkLst>
          <pc:docMk/>
          <pc:sldMk cId="1244860396" sldId="314"/>
        </pc:sldMkLst>
      </pc:sldChg>
      <pc:sldChg chg="del">
        <pc:chgData name="Muhammad Asif Saeed" userId="897fd2a1-e065-4dc8-8715-37a77f208fcd" providerId="ADAL" clId="{83CBB58B-3BBA-40DF-A10B-EC41BDCCFDC6}" dt="2021-01-22T05:44:58.010" v="2239" actId="47"/>
        <pc:sldMkLst>
          <pc:docMk/>
          <pc:sldMk cId="1534544692" sldId="315"/>
        </pc:sldMkLst>
      </pc:sldChg>
      <pc:sldChg chg="modSp new mod">
        <pc:chgData name="Muhammad Asif Saeed" userId="897fd2a1-e065-4dc8-8715-37a77f208fcd" providerId="ADAL" clId="{83CBB58B-3BBA-40DF-A10B-EC41BDCCFDC6}" dt="2021-01-22T04:55:17.948" v="222" actId="20577"/>
        <pc:sldMkLst>
          <pc:docMk/>
          <pc:sldMk cId="1558537465" sldId="316"/>
        </pc:sldMkLst>
        <pc:spChg chg="mod">
          <ac:chgData name="Muhammad Asif Saeed" userId="897fd2a1-e065-4dc8-8715-37a77f208fcd" providerId="ADAL" clId="{83CBB58B-3BBA-40DF-A10B-EC41BDCCFDC6}" dt="2021-01-22T04:53:43.311" v="31" actId="20577"/>
          <ac:spMkLst>
            <pc:docMk/>
            <pc:sldMk cId="1558537465" sldId="316"/>
            <ac:spMk id="2" creationId="{21902C12-6058-4A13-A4F1-1F896E85D89A}"/>
          </ac:spMkLst>
        </pc:spChg>
        <pc:spChg chg="mod">
          <ac:chgData name="Muhammad Asif Saeed" userId="897fd2a1-e065-4dc8-8715-37a77f208fcd" providerId="ADAL" clId="{83CBB58B-3BBA-40DF-A10B-EC41BDCCFDC6}" dt="2021-01-22T04:55:17.948" v="222" actId="20577"/>
          <ac:spMkLst>
            <pc:docMk/>
            <pc:sldMk cId="1558537465" sldId="316"/>
            <ac:spMk id="3" creationId="{EF69079C-8FC8-4AD3-9BA6-897FF20402BA}"/>
          </ac:spMkLst>
        </pc:spChg>
      </pc:sldChg>
      <pc:sldChg chg="addSp delSp modSp new del mod">
        <pc:chgData name="Muhammad Asif Saeed" userId="897fd2a1-e065-4dc8-8715-37a77f208fcd" providerId="ADAL" clId="{83CBB58B-3BBA-40DF-A10B-EC41BDCCFDC6}" dt="2021-01-22T05:02:00.007" v="477" actId="2696"/>
        <pc:sldMkLst>
          <pc:docMk/>
          <pc:sldMk cId="1434288459" sldId="317"/>
        </pc:sldMkLst>
        <pc:spChg chg="mod">
          <ac:chgData name="Muhammad Asif Saeed" userId="897fd2a1-e065-4dc8-8715-37a77f208fcd" providerId="ADAL" clId="{83CBB58B-3BBA-40DF-A10B-EC41BDCCFDC6}" dt="2021-01-22T05:00:30.293" v="445" actId="20577"/>
          <ac:spMkLst>
            <pc:docMk/>
            <pc:sldMk cId="1434288459" sldId="317"/>
            <ac:spMk id="2" creationId="{6953E31D-4ECC-4CC7-8922-A4F0019B71BE}"/>
          </ac:spMkLst>
        </pc:spChg>
        <pc:spChg chg="del">
          <ac:chgData name="Muhammad Asif Saeed" userId="897fd2a1-e065-4dc8-8715-37a77f208fcd" providerId="ADAL" clId="{83CBB58B-3BBA-40DF-A10B-EC41BDCCFDC6}" dt="2021-01-22T04:57:11.697" v="232" actId="22"/>
          <ac:spMkLst>
            <pc:docMk/>
            <pc:sldMk cId="1434288459" sldId="317"/>
            <ac:spMk id="3" creationId="{BF4E128D-2FA0-4783-A1A2-A90863B7F934}"/>
          </ac:spMkLst>
        </pc:spChg>
        <pc:spChg chg="add mod">
          <ac:chgData name="Muhammad Asif Saeed" userId="897fd2a1-e065-4dc8-8715-37a77f208fcd" providerId="ADAL" clId="{83CBB58B-3BBA-40DF-A10B-EC41BDCCFDC6}" dt="2021-01-22T04:57:28.425" v="250" actId="20577"/>
          <ac:spMkLst>
            <pc:docMk/>
            <pc:sldMk cId="1434288459" sldId="317"/>
            <ac:spMk id="6" creationId="{7BBB0552-98B4-4818-B223-698A9231EF17}"/>
          </ac:spMkLst>
        </pc:spChg>
        <pc:spChg chg="add mod">
          <ac:chgData name="Muhammad Asif Saeed" userId="897fd2a1-e065-4dc8-8715-37a77f208fcd" providerId="ADAL" clId="{83CBB58B-3BBA-40DF-A10B-EC41BDCCFDC6}" dt="2021-01-22T04:57:50.433" v="276" actId="20577"/>
          <ac:spMkLst>
            <pc:docMk/>
            <pc:sldMk cId="1434288459" sldId="317"/>
            <ac:spMk id="7" creationId="{0E4BD6BE-DEEE-4F44-B937-754172E95599}"/>
          </ac:spMkLst>
        </pc:spChg>
        <pc:spChg chg="add mod">
          <ac:chgData name="Muhammad Asif Saeed" userId="897fd2a1-e065-4dc8-8715-37a77f208fcd" providerId="ADAL" clId="{83CBB58B-3BBA-40DF-A10B-EC41BDCCFDC6}" dt="2021-01-22T04:59:27.740" v="384" actId="1076"/>
          <ac:spMkLst>
            <pc:docMk/>
            <pc:sldMk cId="1434288459" sldId="317"/>
            <ac:spMk id="8" creationId="{458E5A51-8586-49DE-9FA3-D6DCF3E262B9}"/>
          </ac:spMkLst>
        </pc:spChg>
        <pc:spChg chg="add mod">
          <ac:chgData name="Muhammad Asif Saeed" userId="897fd2a1-e065-4dc8-8715-37a77f208fcd" providerId="ADAL" clId="{83CBB58B-3BBA-40DF-A10B-EC41BDCCFDC6}" dt="2021-01-22T04:58:28.249" v="318" actId="14100"/>
          <ac:spMkLst>
            <pc:docMk/>
            <pc:sldMk cId="1434288459" sldId="317"/>
            <ac:spMk id="9" creationId="{E46E8220-A848-45AE-971B-3867C94A1319}"/>
          </ac:spMkLst>
        </pc:spChg>
        <pc:spChg chg="add mod">
          <ac:chgData name="Muhammad Asif Saeed" userId="897fd2a1-e065-4dc8-8715-37a77f208fcd" providerId="ADAL" clId="{83CBB58B-3BBA-40DF-A10B-EC41BDCCFDC6}" dt="2021-01-22T04:58:40.587" v="331" actId="20577"/>
          <ac:spMkLst>
            <pc:docMk/>
            <pc:sldMk cId="1434288459" sldId="317"/>
            <ac:spMk id="10" creationId="{A52C026A-D9A1-40C7-B906-3D1E0AD1CA7D}"/>
          </ac:spMkLst>
        </pc:spChg>
        <pc:spChg chg="add mod">
          <ac:chgData name="Muhammad Asif Saeed" userId="897fd2a1-e065-4dc8-8715-37a77f208fcd" providerId="ADAL" clId="{83CBB58B-3BBA-40DF-A10B-EC41BDCCFDC6}" dt="2021-01-22T04:59:00.237" v="354" actId="1076"/>
          <ac:spMkLst>
            <pc:docMk/>
            <pc:sldMk cId="1434288459" sldId="317"/>
            <ac:spMk id="11" creationId="{27CF5B93-91C0-4A15-B327-917A3C1E8AEC}"/>
          </ac:spMkLst>
        </pc:spChg>
        <pc:spChg chg="add mod">
          <ac:chgData name="Muhammad Asif Saeed" userId="897fd2a1-e065-4dc8-8715-37a77f208fcd" providerId="ADAL" clId="{83CBB58B-3BBA-40DF-A10B-EC41BDCCFDC6}" dt="2021-01-22T04:59:09.506" v="368" actId="20577"/>
          <ac:spMkLst>
            <pc:docMk/>
            <pc:sldMk cId="1434288459" sldId="317"/>
            <ac:spMk id="12" creationId="{7565CFAC-190B-4DC3-8E58-9F5A4546D0E0}"/>
          </ac:spMkLst>
        </pc:spChg>
        <pc:spChg chg="add mod">
          <ac:chgData name="Muhammad Asif Saeed" userId="897fd2a1-e065-4dc8-8715-37a77f208fcd" providerId="ADAL" clId="{83CBB58B-3BBA-40DF-A10B-EC41BDCCFDC6}" dt="2021-01-22T04:59:18.976" v="383" actId="20577"/>
          <ac:spMkLst>
            <pc:docMk/>
            <pc:sldMk cId="1434288459" sldId="317"/>
            <ac:spMk id="13" creationId="{E0F2B437-52F9-4DA5-B238-6E3F1A11F0FA}"/>
          </ac:spMkLst>
        </pc:spChg>
        <pc:spChg chg="add mod">
          <ac:chgData name="Muhammad Asif Saeed" userId="897fd2a1-e065-4dc8-8715-37a77f208fcd" providerId="ADAL" clId="{83CBB58B-3BBA-40DF-A10B-EC41BDCCFDC6}" dt="2021-01-22T04:59:39.871" v="402" actId="20577"/>
          <ac:spMkLst>
            <pc:docMk/>
            <pc:sldMk cId="1434288459" sldId="317"/>
            <ac:spMk id="14" creationId="{905E27C4-CA09-4A40-A758-D7D660FCA3FE}"/>
          </ac:spMkLst>
        </pc:spChg>
        <pc:spChg chg="add mod">
          <ac:chgData name="Muhammad Asif Saeed" userId="897fd2a1-e065-4dc8-8715-37a77f208fcd" providerId="ADAL" clId="{83CBB58B-3BBA-40DF-A10B-EC41BDCCFDC6}" dt="2021-01-22T04:59:50.549" v="422" actId="20577"/>
          <ac:spMkLst>
            <pc:docMk/>
            <pc:sldMk cId="1434288459" sldId="317"/>
            <ac:spMk id="15" creationId="{04CD8314-54BC-4A99-BC1F-27E3A124A9F5}"/>
          </ac:spMkLst>
        </pc:spChg>
        <pc:spChg chg="add del mod">
          <ac:chgData name="Muhammad Asif Saeed" userId="897fd2a1-e065-4dc8-8715-37a77f208fcd" providerId="ADAL" clId="{83CBB58B-3BBA-40DF-A10B-EC41BDCCFDC6}" dt="2021-01-22T05:00:21.278" v="427" actId="478"/>
          <ac:spMkLst>
            <pc:docMk/>
            <pc:sldMk cId="1434288459" sldId="317"/>
            <ac:spMk id="16" creationId="{59AB1186-3874-4378-A9A5-C8F9F2EBA989}"/>
          </ac:spMkLst>
        </pc:spChg>
        <pc:picChg chg="add mod ord">
          <ac:chgData name="Muhammad Asif Saeed" userId="897fd2a1-e065-4dc8-8715-37a77f208fcd" providerId="ADAL" clId="{83CBB58B-3BBA-40DF-A10B-EC41BDCCFDC6}" dt="2021-01-22T04:57:11.697" v="232" actId="22"/>
          <ac:picMkLst>
            <pc:docMk/>
            <pc:sldMk cId="1434288459" sldId="317"/>
            <ac:picMk id="5" creationId="{8042CCBD-9672-4460-A530-5AD833A87B2F}"/>
          </ac:picMkLst>
        </pc:picChg>
      </pc:sldChg>
      <pc:sldChg chg="addSp delSp modSp add mod ord">
        <pc:chgData name="Muhammad Asif Saeed" userId="897fd2a1-e065-4dc8-8715-37a77f208fcd" providerId="ADAL" clId="{83CBB58B-3BBA-40DF-A10B-EC41BDCCFDC6}" dt="2021-01-22T05:01:52.320" v="476" actId="478"/>
        <pc:sldMkLst>
          <pc:docMk/>
          <pc:sldMk cId="3620733205" sldId="318"/>
        </pc:sldMkLst>
        <pc:spChg chg="del mod">
          <ac:chgData name="Muhammad Asif Saeed" userId="897fd2a1-e065-4dc8-8715-37a77f208fcd" providerId="ADAL" clId="{83CBB58B-3BBA-40DF-A10B-EC41BDCCFDC6}" dt="2021-01-22T05:01:52.320" v="476" actId="478"/>
          <ac:spMkLst>
            <pc:docMk/>
            <pc:sldMk cId="3620733205" sldId="318"/>
            <ac:spMk id="2" creationId="{00000000-0000-0000-0000-000000000000}"/>
          </ac:spMkLst>
        </pc:spChg>
        <pc:spChg chg="mod">
          <ac:chgData name="Muhammad Asif Saeed" userId="897fd2a1-e065-4dc8-8715-37a77f208fcd" providerId="ADAL" clId="{83CBB58B-3BBA-40DF-A10B-EC41BDCCFDC6}" dt="2021-01-22T05:01:27.979" v="472" actId="20577"/>
          <ac:spMkLst>
            <pc:docMk/>
            <pc:sldMk cId="3620733205" sldId="318"/>
            <ac:spMk id="4" creationId="{00000000-0000-0000-0000-000000000000}"/>
          </ac:spMkLst>
        </pc:spChg>
        <pc:spChg chg="add del mod">
          <ac:chgData name="Muhammad Asif Saeed" userId="897fd2a1-e065-4dc8-8715-37a77f208fcd" providerId="ADAL" clId="{83CBB58B-3BBA-40DF-A10B-EC41BDCCFDC6}" dt="2021-01-22T05:01:32.461" v="473" actId="478"/>
          <ac:spMkLst>
            <pc:docMk/>
            <pc:sldMk cId="3620733205" sldId="318"/>
            <ac:spMk id="6" creationId="{C8D839D7-79BF-4291-9511-E5854E674268}"/>
          </ac:spMkLst>
        </pc:spChg>
        <pc:spChg chg="add mod">
          <ac:chgData name="Muhammad Asif Saeed" userId="897fd2a1-e065-4dc8-8715-37a77f208fcd" providerId="ADAL" clId="{83CBB58B-3BBA-40DF-A10B-EC41BDCCFDC6}" dt="2021-01-22T05:01:18.575" v="450"/>
          <ac:spMkLst>
            <pc:docMk/>
            <pc:sldMk cId="3620733205" sldId="318"/>
            <ac:spMk id="8" creationId="{EF99A822-3A4C-4953-A2BD-E52D96FA8335}"/>
          </ac:spMkLst>
        </pc:spChg>
        <pc:spChg chg="add mod">
          <ac:chgData name="Muhammad Asif Saeed" userId="897fd2a1-e065-4dc8-8715-37a77f208fcd" providerId="ADAL" clId="{83CBB58B-3BBA-40DF-A10B-EC41BDCCFDC6}" dt="2021-01-22T05:01:18.575" v="450"/>
          <ac:spMkLst>
            <pc:docMk/>
            <pc:sldMk cId="3620733205" sldId="318"/>
            <ac:spMk id="9" creationId="{2B70E952-DA50-40A5-92E5-0A4DCF847830}"/>
          </ac:spMkLst>
        </pc:spChg>
        <pc:spChg chg="add mod">
          <ac:chgData name="Muhammad Asif Saeed" userId="897fd2a1-e065-4dc8-8715-37a77f208fcd" providerId="ADAL" clId="{83CBB58B-3BBA-40DF-A10B-EC41BDCCFDC6}" dt="2021-01-22T05:01:18.575" v="450"/>
          <ac:spMkLst>
            <pc:docMk/>
            <pc:sldMk cId="3620733205" sldId="318"/>
            <ac:spMk id="10" creationId="{9B17D54E-F349-44E1-A6D3-7DF336374642}"/>
          </ac:spMkLst>
        </pc:spChg>
        <pc:spChg chg="add mod">
          <ac:chgData name="Muhammad Asif Saeed" userId="897fd2a1-e065-4dc8-8715-37a77f208fcd" providerId="ADAL" clId="{83CBB58B-3BBA-40DF-A10B-EC41BDCCFDC6}" dt="2021-01-22T05:01:18.575" v="450"/>
          <ac:spMkLst>
            <pc:docMk/>
            <pc:sldMk cId="3620733205" sldId="318"/>
            <ac:spMk id="11" creationId="{8FB97CBF-F19C-462B-BC3D-01E9F02FFC15}"/>
          </ac:spMkLst>
        </pc:spChg>
        <pc:spChg chg="add mod">
          <ac:chgData name="Muhammad Asif Saeed" userId="897fd2a1-e065-4dc8-8715-37a77f208fcd" providerId="ADAL" clId="{83CBB58B-3BBA-40DF-A10B-EC41BDCCFDC6}" dt="2021-01-22T05:01:18.575" v="450"/>
          <ac:spMkLst>
            <pc:docMk/>
            <pc:sldMk cId="3620733205" sldId="318"/>
            <ac:spMk id="12" creationId="{4D11AE70-3C68-4DE0-A5A1-D00865F3B993}"/>
          </ac:spMkLst>
        </pc:spChg>
        <pc:spChg chg="add mod">
          <ac:chgData name="Muhammad Asif Saeed" userId="897fd2a1-e065-4dc8-8715-37a77f208fcd" providerId="ADAL" clId="{83CBB58B-3BBA-40DF-A10B-EC41BDCCFDC6}" dt="2021-01-22T05:01:18.575" v="450"/>
          <ac:spMkLst>
            <pc:docMk/>
            <pc:sldMk cId="3620733205" sldId="318"/>
            <ac:spMk id="13" creationId="{6C97F583-95FD-49D7-8D37-2B3162234DB2}"/>
          </ac:spMkLst>
        </pc:spChg>
        <pc:spChg chg="add mod">
          <ac:chgData name="Muhammad Asif Saeed" userId="897fd2a1-e065-4dc8-8715-37a77f208fcd" providerId="ADAL" clId="{83CBB58B-3BBA-40DF-A10B-EC41BDCCFDC6}" dt="2021-01-22T05:01:18.575" v="450"/>
          <ac:spMkLst>
            <pc:docMk/>
            <pc:sldMk cId="3620733205" sldId="318"/>
            <ac:spMk id="14" creationId="{F22626C1-35B1-4083-B735-C69FBA5B2E9D}"/>
          </ac:spMkLst>
        </pc:spChg>
        <pc:spChg chg="add mod">
          <ac:chgData name="Muhammad Asif Saeed" userId="897fd2a1-e065-4dc8-8715-37a77f208fcd" providerId="ADAL" clId="{83CBB58B-3BBA-40DF-A10B-EC41BDCCFDC6}" dt="2021-01-22T05:01:18.575" v="450"/>
          <ac:spMkLst>
            <pc:docMk/>
            <pc:sldMk cId="3620733205" sldId="318"/>
            <ac:spMk id="15" creationId="{4958131F-2A35-4CAA-9DDC-D39AE645BFC9}"/>
          </ac:spMkLst>
        </pc:spChg>
        <pc:spChg chg="add mod">
          <ac:chgData name="Muhammad Asif Saeed" userId="897fd2a1-e065-4dc8-8715-37a77f208fcd" providerId="ADAL" clId="{83CBB58B-3BBA-40DF-A10B-EC41BDCCFDC6}" dt="2021-01-22T05:01:18.575" v="450"/>
          <ac:spMkLst>
            <pc:docMk/>
            <pc:sldMk cId="3620733205" sldId="318"/>
            <ac:spMk id="16" creationId="{9CC5AB1E-0B24-4129-B14F-D72820D22854}"/>
          </ac:spMkLst>
        </pc:spChg>
        <pc:spChg chg="add mod">
          <ac:chgData name="Muhammad Asif Saeed" userId="897fd2a1-e065-4dc8-8715-37a77f208fcd" providerId="ADAL" clId="{83CBB58B-3BBA-40DF-A10B-EC41BDCCFDC6}" dt="2021-01-22T05:01:18.575" v="450"/>
          <ac:spMkLst>
            <pc:docMk/>
            <pc:sldMk cId="3620733205" sldId="318"/>
            <ac:spMk id="17" creationId="{A6740419-F95F-4C2F-A18A-2A6A5795B0DA}"/>
          </ac:spMkLst>
        </pc:spChg>
        <pc:picChg chg="del">
          <ac:chgData name="Muhammad Asif Saeed" userId="897fd2a1-e065-4dc8-8715-37a77f208fcd" providerId="ADAL" clId="{83CBB58B-3BBA-40DF-A10B-EC41BDCCFDC6}" dt="2021-01-22T05:01:17.661" v="449" actId="478"/>
          <ac:picMkLst>
            <pc:docMk/>
            <pc:sldMk cId="3620733205" sldId="318"/>
            <ac:picMk id="5" creationId="{1863EEE7-2CEE-410F-B2FD-C224B544A351}"/>
          </ac:picMkLst>
        </pc:picChg>
        <pc:picChg chg="add mod">
          <ac:chgData name="Muhammad Asif Saeed" userId="897fd2a1-e065-4dc8-8715-37a77f208fcd" providerId="ADAL" clId="{83CBB58B-3BBA-40DF-A10B-EC41BDCCFDC6}" dt="2021-01-22T05:01:18.575" v="450"/>
          <ac:picMkLst>
            <pc:docMk/>
            <pc:sldMk cId="3620733205" sldId="318"/>
            <ac:picMk id="7" creationId="{EA75CED0-D842-4B95-8E72-F46E275160AD}"/>
          </ac:picMkLst>
        </pc:picChg>
      </pc:sldChg>
      <pc:sldChg chg="addSp delSp modSp add mod ord">
        <pc:chgData name="Muhammad Asif Saeed" userId="897fd2a1-e065-4dc8-8715-37a77f208fcd" providerId="ADAL" clId="{83CBB58B-3BBA-40DF-A10B-EC41BDCCFDC6}" dt="2021-01-22T05:07:03.767" v="750" actId="20577"/>
        <pc:sldMkLst>
          <pc:docMk/>
          <pc:sldMk cId="2522862603" sldId="319"/>
        </pc:sldMkLst>
        <pc:spChg chg="del">
          <ac:chgData name="Muhammad Asif Saeed" userId="897fd2a1-e065-4dc8-8715-37a77f208fcd" providerId="ADAL" clId="{83CBB58B-3BBA-40DF-A10B-EC41BDCCFDC6}" dt="2021-01-22T05:04:02.526" v="512" actId="478"/>
          <ac:spMkLst>
            <pc:docMk/>
            <pc:sldMk cId="2522862603" sldId="319"/>
            <ac:spMk id="2" creationId="{00000000-0000-0000-0000-000000000000}"/>
          </ac:spMkLst>
        </pc:spChg>
        <pc:spChg chg="mod">
          <ac:chgData name="Muhammad Asif Saeed" userId="897fd2a1-e065-4dc8-8715-37a77f208fcd" providerId="ADAL" clId="{83CBB58B-3BBA-40DF-A10B-EC41BDCCFDC6}" dt="2021-01-22T05:02:20.792" v="510" actId="20577"/>
          <ac:spMkLst>
            <pc:docMk/>
            <pc:sldMk cId="2522862603" sldId="319"/>
            <ac:spMk id="4" creationId="{00000000-0000-0000-0000-000000000000}"/>
          </ac:spMkLst>
        </pc:spChg>
        <pc:spChg chg="add del mod">
          <ac:chgData name="Muhammad Asif Saeed" userId="897fd2a1-e065-4dc8-8715-37a77f208fcd" providerId="ADAL" clId="{83CBB58B-3BBA-40DF-A10B-EC41BDCCFDC6}" dt="2021-01-22T05:04:31.290" v="520"/>
          <ac:spMkLst>
            <pc:docMk/>
            <pc:sldMk cId="2522862603" sldId="319"/>
            <ac:spMk id="7" creationId="{3F22AB3F-DD19-4B8F-B936-52FA7570FCDF}"/>
          </ac:spMkLst>
        </pc:spChg>
        <pc:spChg chg="add mod">
          <ac:chgData name="Muhammad Asif Saeed" userId="897fd2a1-e065-4dc8-8715-37a77f208fcd" providerId="ADAL" clId="{83CBB58B-3BBA-40DF-A10B-EC41BDCCFDC6}" dt="2021-01-22T05:07:03.767" v="750" actId="20577"/>
          <ac:spMkLst>
            <pc:docMk/>
            <pc:sldMk cId="2522862603" sldId="319"/>
            <ac:spMk id="8" creationId="{F84B485E-97BE-4573-A0E1-A51FBC8869D3}"/>
          </ac:spMkLst>
        </pc:spChg>
        <pc:picChg chg="del">
          <ac:chgData name="Muhammad Asif Saeed" userId="897fd2a1-e065-4dc8-8715-37a77f208fcd" providerId="ADAL" clId="{83CBB58B-3BBA-40DF-A10B-EC41BDCCFDC6}" dt="2021-01-22T05:02:23.950" v="511" actId="478"/>
          <ac:picMkLst>
            <pc:docMk/>
            <pc:sldMk cId="2522862603" sldId="319"/>
            <ac:picMk id="5" creationId="{1863EEE7-2CEE-410F-B2FD-C224B544A351}"/>
          </ac:picMkLst>
        </pc:picChg>
        <pc:picChg chg="add mod">
          <ac:chgData name="Muhammad Asif Saeed" userId="897fd2a1-e065-4dc8-8715-37a77f208fcd" providerId="ADAL" clId="{83CBB58B-3BBA-40DF-A10B-EC41BDCCFDC6}" dt="2021-01-22T05:04:21.938" v="516" actId="1076"/>
          <ac:picMkLst>
            <pc:docMk/>
            <pc:sldMk cId="2522862603" sldId="319"/>
            <ac:picMk id="6" creationId="{EE5E7039-243F-4CA6-BE42-B8B4CD115419}"/>
          </ac:picMkLst>
        </pc:picChg>
      </pc:sldChg>
      <pc:sldChg chg="new del">
        <pc:chgData name="Muhammad Asif Saeed" userId="897fd2a1-e065-4dc8-8715-37a77f208fcd" providerId="ADAL" clId="{83CBB58B-3BBA-40DF-A10B-EC41BDCCFDC6}" dt="2021-01-22T05:07:50.148" v="753" actId="47"/>
        <pc:sldMkLst>
          <pc:docMk/>
          <pc:sldMk cId="1315459" sldId="320"/>
        </pc:sldMkLst>
      </pc:sldChg>
      <pc:sldChg chg="add del">
        <pc:chgData name="Muhammad Asif Saeed" userId="897fd2a1-e065-4dc8-8715-37a77f208fcd" providerId="ADAL" clId="{83CBB58B-3BBA-40DF-A10B-EC41BDCCFDC6}" dt="2021-01-22T05:40:34.609" v="2188" actId="47"/>
        <pc:sldMkLst>
          <pc:docMk/>
          <pc:sldMk cId="1438023610" sldId="321"/>
        </pc:sldMkLst>
      </pc:sldChg>
      <pc:sldChg chg="addSp delSp modSp add mod">
        <pc:chgData name="Muhammad Asif Saeed" userId="897fd2a1-e065-4dc8-8715-37a77f208fcd" providerId="ADAL" clId="{83CBB58B-3BBA-40DF-A10B-EC41BDCCFDC6}" dt="2021-01-22T05:12:25.376" v="1001" actId="20577"/>
        <pc:sldMkLst>
          <pc:docMk/>
          <pc:sldMk cId="1837187019" sldId="322"/>
        </pc:sldMkLst>
        <pc:spChg chg="mod">
          <ac:chgData name="Muhammad Asif Saeed" userId="897fd2a1-e065-4dc8-8715-37a77f208fcd" providerId="ADAL" clId="{83CBB58B-3BBA-40DF-A10B-EC41BDCCFDC6}" dt="2021-01-22T05:12:25.376" v="1001" actId="20577"/>
          <ac:spMkLst>
            <pc:docMk/>
            <pc:sldMk cId="1837187019" sldId="322"/>
            <ac:spMk id="2" creationId="{00000000-0000-0000-0000-000000000000}"/>
          </ac:spMkLst>
        </pc:spChg>
        <pc:spChg chg="mod">
          <ac:chgData name="Muhammad Asif Saeed" userId="897fd2a1-e065-4dc8-8715-37a77f208fcd" providerId="ADAL" clId="{83CBB58B-3BBA-40DF-A10B-EC41BDCCFDC6}" dt="2021-01-22T05:11:11.928" v="922" actId="20577"/>
          <ac:spMkLst>
            <pc:docMk/>
            <pc:sldMk cId="1837187019" sldId="322"/>
            <ac:spMk id="4" creationId="{00000000-0000-0000-0000-000000000000}"/>
          </ac:spMkLst>
        </pc:spChg>
        <pc:picChg chg="add mod">
          <ac:chgData name="Muhammad Asif Saeed" userId="897fd2a1-e065-4dc8-8715-37a77f208fcd" providerId="ADAL" clId="{83CBB58B-3BBA-40DF-A10B-EC41BDCCFDC6}" dt="2021-01-22T05:11:37.713" v="928" actId="1076"/>
          <ac:picMkLst>
            <pc:docMk/>
            <pc:sldMk cId="1837187019" sldId="322"/>
            <ac:picMk id="5" creationId="{4E65AA26-D3FF-4B8E-90EE-7EBE05061A15}"/>
          </ac:picMkLst>
        </pc:picChg>
        <pc:picChg chg="del">
          <ac:chgData name="Muhammad Asif Saeed" userId="897fd2a1-e065-4dc8-8715-37a77f208fcd" providerId="ADAL" clId="{83CBB58B-3BBA-40DF-A10B-EC41BDCCFDC6}" dt="2021-01-22T05:11:26.635" v="923" actId="478"/>
          <ac:picMkLst>
            <pc:docMk/>
            <pc:sldMk cId="1837187019" sldId="322"/>
            <ac:picMk id="6" creationId="{446ECAC3-97A8-4E08-9E6A-2B49554D8901}"/>
          </ac:picMkLst>
        </pc:picChg>
        <pc:picChg chg="del">
          <ac:chgData name="Muhammad Asif Saeed" userId="897fd2a1-e065-4dc8-8715-37a77f208fcd" providerId="ADAL" clId="{83CBB58B-3BBA-40DF-A10B-EC41BDCCFDC6}" dt="2021-01-22T05:11:48.696" v="929" actId="478"/>
          <ac:picMkLst>
            <pc:docMk/>
            <pc:sldMk cId="1837187019" sldId="322"/>
            <ac:picMk id="8" creationId="{FE48489B-A1FB-4C3F-AAD8-185F626E9366}"/>
          </ac:picMkLst>
        </pc:picChg>
        <pc:picChg chg="add mod">
          <ac:chgData name="Muhammad Asif Saeed" userId="897fd2a1-e065-4dc8-8715-37a77f208fcd" providerId="ADAL" clId="{83CBB58B-3BBA-40DF-A10B-EC41BDCCFDC6}" dt="2021-01-22T05:12:01.851" v="934" actId="1076"/>
          <ac:picMkLst>
            <pc:docMk/>
            <pc:sldMk cId="1837187019" sldId="322"/>
            <ac:picMk id="9" creationId="{5CD546CD-FEDC-4727-9F32-13AA6E640265}"/>
          </ac:picMkLst>
        </pc:picChg>
      </pc:sldChg>
      <pc:sldChg chg="new del">
        <pc:chgData name="Muhammad Asif Saeed" userId="897fd2a1-e065-4dc8-8715-37a77f208fcd" providerId="ADAL" clId="{83CBB58B-3BBA-40DF-A10B-EC41BDCCFDC6}" dt="2021-01-22T05:40:45.698" v="2194" actId="47"/>
        <pc:sldMkLst>
          <pc:docMk/>
          <pc:sldMk cId="3757427184" sldId="323"/>
        </pc:sldMkLst>
      </pc:sldChg>
      <pc:sldChg chg="addSp delSp modSp add mod">
        <pc:chgData name="Muhammad Asif Saeed" userId="897fd2a1-e065-4dc8-8715-37a77f208fcd" providerId="ADAL" clId="{83CBB58B-3BBA-40DF-A10B-EC41BDCCFDC6}" dt="2021-01-22T05:18:14.236" v="1256" actId="6549"/>
        <pc:sldMkLst>
          <pc:docMk/>
          <pc:sldMk cId="2040839936" sldId="324"/>
        </pc:sldMkLst>
        <pc:spChg chg="mod">
          <ac:chgData name="Muhammad Asif Saeed" userId="897fd2a1-e065-4dc8-8715-37a77f208fcd" providerId="ADAL" clId="{83CBB58B-3BBA-40DF-A10B-EC41BDCCFDC6}" dt="2021-01-22T05:18:14.236" v="1256" actId="6549"/>
          <ac:spMkLst>
            <pc:docMk/>
            <pc:sldMk cId="2040839936" sldId="324"/>
            <ac:spMk id="2" creationId="{00000000-0000-0000-0000-000000000000}"/>
          </ac:spMkLst>
        </pc:spChg>
        <pc:spChg chg="mod">
          <ac:chgData name="Muhammad Asif Saeed" userId="897fd2a1-e065-4dc8-8715-37a77f208fcd" providerId="ADAL" clId="{83CBB58B-3BBA-40DF-A10B-EC41BDCCFDC6}" dt="2021-01-22T05:13:28.897" v="1025" actId="20577"/>
          <ac:spMkLst>
            <pc:docMk/>
            <pc:sldMk cId="2040839936" sldId="324"/>
            <ac:spMk id="4" creationId="{00000000-0000-0000-0000-000000000000}"/>
          </ac:spMkLst>
        </pc:spChg>
        <pc:picChg chg="del">
          <ac:chgData name="Muhammad Asif Saeed" userId="897fd2a1-e065-4dc8-8715-37a77f208fcd" providerId="ADAL" clId="{83CBB58B-3BBA-40DF-A10B-EC41BDCCFDC6}" dt="2021-01-22T05:13:15.090" v="1003" actId="478"/>
          <ac:picMkLst>
            <pc:docMk/>
            <pc:sldMk cId="2040839936" sldId="324"/>
            <ac:picMk id="5" creationId="{4E65AA26-D3FF-4B8E-90EE-7EBE05061A15}"/>
          </ac:picMkLst>
        </pc:picChg>
        <pc:picChg chg="add mod">
          <ac:chgData name="Muhammad Asif Saeed" userId="897fd2a1-e065-4dc8-8715-37a77f208fcd" providerId="ADAL" clId="{83CBB58B-3BBA-40DF-A10B-EC41BDCCFDC6}" dt="2021-01-22T05:13:20.273" v="1006" actId="14100"/>
          <ac:picMkLst>
            <pc:docMk/>
            <pc:sldMk cId="2040839936" sldId="324"/>
            <ac:picMk id="6" creationId="{532850FD-0BB1-4C21-86DD-98F4770E12BB}"/>
          </ac:picMkLst>
        </pc:picChg>
        <pc:picChg chg="add mod">
          <ac:chgData name="Muhammad Asif Saeed" userId="897fd2a1-e065-4dc8-8715-37a77f208fcd" providerId="ADAL" clId="{83CBB58B-3BBA-40DF-A10B-EC41BDCCFDC6}" dt="2021-01-22T05:16:22.863" v="1031" actId="1076"/>
          <ac:picMkLst>
            <pc:docMk/>
            <pc:sldMk cId="2040839936" sldId="324"/>
            <ac:picMk id="8" creationId="{B6685650-80D9-44AE-A160-252ADBFD5DE1}"/>
          </ac:picMkLst>
        </pc:picChg>
        <pc:picChg chg="del">
          <ac:chgData name="Muhammad Asif Saeed" userId="897fd2a1-e065-4dc8-8715-37a77f208fcd" providerId="ADAL" clId="{83CBB58B-3BBA-40DF-A10B-EC41BDCCFDC6}" dt="2021-01-22T05:13:42.210" v="1027" actId="478"/>
          <ac:picMkLst>
            <pc:docMk/>
            <pc:sldMk cId="2040839936" sldId="324"/>
            <ac:picMk id="9" creationId="{5CD546CD-FEDC-4727-9F32-13AA6E640265}"/>
          </ac:picMkLst>
        </pc:picChg>
      </pc:sldChg>
      <pc:sldChg chg="addSp delSp modSp add mod ord">
        <pc:chgData name="Muhammad Asif Saeed" userId="897fd2a1-e065-4dc8-8715-37a77f208fcd" providerId="ADAL" clId="{83CBB58B-3BBA-40DF-A10B-EC41BDCCFDC6}" dt="2021-01-22T05:21:44.556" v="1477" actId="14100"/>
        <pc:sldMkLst>
          <pc:docMk/>
          <pc:sldMk cId="1267952579" sldId="325"/>
        </pc:sldMkLst>
        <pc:spChg chg="del">
          <ac:chgData name="Muhammad Asif Saeed" userId="897fd2a1-e065-4dc8-8715-37a77f208fcd" providerId="ADAL" clId="{83CBB58B-3BBA-40DF-A10B-EC41BDCCFDC6}" dt="2021-01-22T05:18:50.441" v="1282" actId="478"/>
          <ac:spMkLst>
            <pc:docMk/>
            <pc:sldMk cId="1267952579" sldId="325"/>
            <ac:spMk id="2" creationId="{00000000-0000-0000-0000-000000000000}"/>
          </ac:spMkLst>
        </pc:spChg>
        <pc:spChg chg="mod">
          <ac:chgData name="Muhammad Asif Saeed" userId="897fd2a1-e065-4dc8-8715-37a77f208fcd" providerId="ADAL" clId="{83CBB58B-3BBA-40DF-A10B-EC41BDCCFDC6}" dt="2021-01-22T05:19:01.787" v="1286"/>
          <ac:spMkLst>
            <pc:docMk/>
            <pc:sldMk cId="1267952579" sldId="325"/>
            <ac:spMk id="4" creationId="{00000000-0000-0000-0000-000000000000}"/>
          </ac:spMkLst>
        </pc:spChg>
        <pc:spChg chg="add mod">
          <ac:chgData name="Muhammad Asif Saeed" userId="897fd2a1-e065-4dc8-8715-37a77f208fcd" providerId="ADAL" clId="{83CBB58B-3BBA-40DF-A10B-EC41BDCCFDC6}" dt="2021-01-22T05:21:44.556" v="1477" actId="14100"/>
          <ac:spMkLst>
            <pc:docMk/>
            <pc:sldMk cId="1267952579" sldId="325"/>
            <ac:spMk id="10" creationId="{B180AE3E-F14A-490E-94F9-FA44B53C6641}"/>
          </ac:spMkLst>
        </pc:spChg>
        <pc:picChg chg="del">
          <ac:chgData name="Muhammad Asif Saeed" userId="897fd2a1-e065-4dc8-8715-37a77f208fcd" providerId="ADAL" clId="{83CBB58B-3BBA-40DF-A10B-EC41BDCCFDC6}" dt="2021-01-22T05:18:47.572" v="1281" actId="478"/>
          <ac:picMkLst>
            <pc:docMk/>
            <pc:sldMk cId="1267952579" sldId="325"/>
            <ac:picMk id="5" creationId="{4E65AA26-D3FF-4B8E-90EE-7EBE05061A15}"/>
          </ac:picMkLst>
        </pc:picChg>
        <pc:picChg chg="add mod">
          <ac:chgData name="Muhammad Asif Saeed" userId="897fd2a1-e065-4dc8-8715-37a77f208fcd" providerId="ADAL" clId="{83CBB58B-3BBA-40DF-A10B-EC41BDCCFDC6}" dt="2021-01-22T05:20:01.031" v="1298" actId="1076"/>
          <ac:picMkLst>
            <pc:docMk/>
            <pc:sldMk cId="1267952579" sldId="325"/>
            <ac:picMk id="6" creationId="{1B17C955-AAAE-4CB7-80F8-0788C7027D09}"/>
          </ac:picMkLst>
        </pc:picChg>
        <pc:picChg chg="add mod">
          <ac:chgData name="Muhammad Asif Saeed" userId="897fd2a1-e065-4dc8-8715-37a77f208fcd" providerId="ADAL" clId="{83CBB58B-3BBA-40DF-A10B-EC41BDCCFDC6}" dt="2021-01-22T05:20:12.244" v="1301" actId="1076"/>
          <ac:picMkLst>
            <pc:docMk/>
            <pc:sldMk cId="1267952579" sldId="325"/>
            <ac:picMk id="8" creationId="{7D8D1B06-8D25-4048-BC99-3295444996C3}"/>
          </ac:picMkLst>
        </pc:picChg>
        <pc:picChg chg="del">
          <ac:chgData name="Muhammad Asif Saeed" userId="897fd2a1-e065-4dc8-8715-37a77f208fcd" providerId="ADAL" clId="{83CBB58B-3BBA-40DF-A10B-EC41BDCCFDC6}" dt="2021-01-22T05:18:52.018" v="1283" actId="478"/>
          <ac:picMkLst>
            <pc:docMk/>
            <pc:sldMk cId="1267952579" sldId="325"/>
            <ac:picMk id="9" creationId="{5CD546CD-FEDC-4727-9F32-13AA6E640265}"/>
          </ac:picMkLst>
        </pc:picChg>
      </pc:sldChg>
      <pc:sldChg chg="addSp delSp modSp add mod">
        <pc:chgData name="Muhammad Asif Saeed" userId="897fd2a1-e065-4dc8-8715-37a77f208fcd" providerId="ADAL" clId="{83CBB58B-3BBA-40DF-A10B-EC41BDCCFDC6}" dt="2021-01-22T05:24:15.670" v="1574" actId="20577"/>
        <pc:sldMkLst>
          <pc:docMk/>
          <pc:sldMk cId="1629448524" sldId="326"/>
        </pc:sldMkLst>
        <pc:spChg chg="mod">
          <ac:chgData name="Muhammad Asif Saeed" userId="897fd2a1-e065-4dc8-8715-37a77f208fcd" providerId="ADAL" clId="{83CBB58B-3BBA-40DF-A10B-EC41BDCCFDC6}" dt="2021-01-22T05:24:15.670" v="1574" actId="20577"/>
          <ac:spMkLst>
            <pc:docMk/>
            <pc:sldMk cId="1629448524" sldId="326"/>
            <ac:spMk id="4" creationId="{00000000-0000-0000-0000-000000000000}"/>
          </ac:spMkLst>
        </pc:spChg>
        <pc:spChg chg="mod">
          <ac:chgData name="Muhammad Asif Saeed" userId="897fd2a1-e065-4dc8-8715-37a77f208fcd" providerId="ADAL" clId="{83CBB58B-3BBA-40DF-A10B-EC41BDCCFDC6}" dt="2021-01-22T05:23:56.771" v="1529" actId="14100"/>
          <ac:spMkLst>
            <pc:docMk/>
            <pc:sldMk cId="1629448524" sldId="326"/>
            <ac:spMk id="10" creationId="{B180AE3E-F14A-490E-94F9-FA44B53C6641}"/>
          </ac:spMkLst>
        </pc:spChg>
        <pc:picChg chg="add mod">
          <ac:chgData name="Muhammad Asif Saeed" userId="897fd2a1-e065-4dc8-8715-37a77f208fcd" providerId="ADAL" clId="{83CBB58B-3BBA-40DF-A10B-EC41BDCCFDC6}" dt="2021-01-22T05:22:42.082" v="1481" actId="1076"/>
          <ac:picMkLst>
            <pc:docMk/>
            <pc:sldMk cId="1629448524" sldId="326"/>
            <ac:picMk id="3" creationId="{C477803C-CA5F-4943-9FC5-51274572B786}"/>
          </ac:picMkLst>
        </pc:picChg>
        <pc:picChg chg="del">
          <ac:chgData name="Muhammad Asif Saeed" userId="897fd2a1-e065-4dc8-8715-37a77f208fcd" providerId="ADAL" clId="{83CBB58B-3BBA-40DF-A10B-EC41BDCCFDC6}" dt="2021-01-22T05:22:24.032" v="1479" actId="478"/>
          <ac:picMkLst>
            <pc:docMk/>
            <pc:sldMk cId="1629448524" sldId="326"/>
            <ac:picMk id="6" creationId="{1B17C955-AAAE-4CB7-80F8-0788C7027D09}"/>
          </ac:picMkLst>
        </pc:picChg>
        <pc:picChg chg="del">
          <ac:chgData name="Muhammad Asif Saeed" userId="897fd2a1-e065-4dc8-8715-37a77f208fcd" providerId="ADAL" clId="{83CBB58B-3BBA-40DF-A10B-EC41BDCCFDC6}" dt="2021-01-22T05:22:51.924" v="1482" actId="478"/>
          <ac:picMkLst>
            <pc:docMk/>
            <pc:sldMk cId="1629448524" sldId="326"/>
            <ac:picMk id="8" creationId="{7D8D1B06-8D25-4048-BC99-3295444996C3}"/>
          </ac:picMkLst>
        </pc:picChg>
        <pc:picChg chg="add mod">
          <ac:chgData name="Muhammad Asif Saeed" userId="897fd2a1-e065-4dc8-8715-37a77f208fcd" providerId="ADAL" clId="{83CBB58B-3BBA-40DF-A10B-EC41BDCCFDC6}" dt="2021-01-22T05:24:02.878" v="1532" actId="1076"/>
          <ac:picMkLst>
            <pc:docMk/>
            <pc:sldMk cId="1629448524" sldId="326"/>
            <ac:picMk id="9" creationId="{EDE7972E-19DA-4D1B-A134-A6B1314EDB0E}"/>
          </ac:picMkLst>
        </pc:picChg>
      </pc:sldChg>
      <pc:sldChg chg="addSp delSp modSp add mod">
        <pc:chgData name="Muhammad Asif Saeed" userId="897fd2a1-e065-4dc8-8715-37a77f208fcd" providerId="ADAL" clId="{83CBB58B-3BBA-40DF-A10B-EC41BDCCFDC6}" dt="2021-01-22T05:26:59.323" v="1649" actId="20577"/>
        <pc:sldMkLst>
          <pc:docMk/>
          <pc:sldMk cId="1776965567" sldId="327"/>
        </pc:sldMkLst>
        <pc:spChg chg="mod">
          <ac:chgData name="Muhammad Asif Saeed" userId="897fd2a1-e065-4dc8-8715-37a77f208fcd" providerId="ADAL" clId="{83CBB58B-3BBA-40DF-A10B-EC41BDCCFDC6}" dt="2021-01-22T05:26:59.323" v="1649" actId="20577"/>
          <ac:spMkLst>
            <pc:docMk/>
            <pc:sldMk cId="1776965567" sldId="327"/>
            <ac:spMk id="4" creationId="{00000000-0000-0000-0000-000000000000}"/>
          </ac:spMkLst>
        </pc:spChg>
        <pc:spChg chg="mod">
          <ac:chgData name="Muhammad Asif Saeed" userId="897fd2a1-e065-4dc8-8715-37a77f208fcd" providerId="ADAL" clId="{83CBB58B-3BBA-40DF-A10B-EC41BDCCFDC6}" dt="2021-01-22T05:26:36.546" v="1614" actId="20577"/>
          <ac:spMkLst>
            <pc:docMk/>
            <pc:sldMk cId="1776965567" sldId="327"/>
            <ac:spMk id="10" creationId="{B180AE3E-F14A-490E-94F9-FA44B53C6641}"/>
          </ac:spMkLst>
        </pc:spChg>
        <pc:picChg chg="del">
          <ac:chgData name="Muhammad Asif Saeed" userId="897fd2a1-e065-4dc8-8715-37a77f208fcd" providerId="ADAL" clId="{83CBB58B-3BBA-40DF-A10B-EC41BDCCFDC6}" dt="2021-01-22T05:25:08.698" v="1576" actId="478"/>
          <ac:picMkLst>
            <pc:docMk/>
            <pc:sldMk cId="1776965567" sldId="327"/>
            <ac:picMk id="3" creationId="{C477803C-CA5F-4943-9FC5-51274572B786}"/>
          </ac:picMkLst>
        </pc:picChg>
        <pc:picChg chg="add mod">
          <ac:chgData name="Muhammad Asif Saeed" userId="897fd2a1-e065-4dc8-8715-37a77f208fcd" providerId="ADAL" clId="{83CBB58B-3BBA-40DF-A10B-EC41BDCCFDC6}" dt="2021-01-22T05:25:29.848" v="1580" actId="1076"/>
          <ac:picMkLst>
            <pc:docMk/>
            <pc:sldMk cId="1776965567" sldId="327"/>
            <ac:picMk id="5" creationId="{B17676F4-1278-443B-A5C1-9CEC03DECC74}"/>
          </ac:picMkLst>
        </pc:picChg>
        <pc:picChg chg="add mod">
          <ac:chgData name="Muhammad Asif Saeed" userId="897fd2a1-e065-4dc8-8715-37a77f208fcd" providerId="ADAL" clId="{83CBB58B-3BBA-40DF-A10B-EC41BDCCFDC6}" dt="2021-01-22T05:26:04.954" v="1588" actId="1076"/>
          <ac:picMkLst>
            <pc:docMk/>
            <pc:sldMk cId="1776965567" sldId="327"/>
            <ac:picMk id="8" creationId="{8AA2F0E9-17F1-4D05-A0FE-664B47CCD1C0}"/>
          </ac:picMkLst>
        </pc:picChg>
        <pc:picChg chg="del">
          <ac:chgData name="Muhammad Asif Saeed" userId="897fd2a1-e065-4dc8-8715-37a77f208fcd" providerId="ADAL" clId="{83CBB58B-3BBA-40DF-A10B-EC41BDCCFDC6}" dt="2021-01-22T05:25:31.485" v="1581" actId="478"/>
          <ac:picMkLst>
            <pc:docMk/>
            <pc:sldMk cId="1776965567" sldId="327"/>
            <ac:picMk id="9" creationId="{EDE7972E-19DA-4D1B-A134-A6B1314EDB0E}"/>
          </ac:picMkLst>
        </pc:picChg>
        <pc:picChg chg="add mod">
          <ac:chgData name="Muhammad Asif Saeed" userId="897fd2a1-e065-4dc8-8715-37a77f208fcd" providerId="ADAL" clId="{83CBB58B-3BBA-40DF-A10B-EC41BDCCFDC6}" dt="2021-01-22T05:26:10.251" v="1591" actId="1076"/>
          <ac:picMkLst>
            <pc:docMk/>
            <pc:sldMk cId="1776965567" sldId="327"/>
            <ac:picMk id="11" creationId="{4209183E-C3E5-4B3D-B43E-6A52FE7E34C2}"/>
          </ac:picMkLst>
        </pc:picChg>
      </pc:sldChg>
      <pc:sldChg chg="addSp delSp modSp add mod">
        <pc:chgData name="Muhammad Asif Saeed" userId="897fd2a1-e065-4dc8-8715-37a77f208fcd" providerId="ADAL" clId="{83CBB58B-3BBA-40DF-A10B-EC41BDCCFDC6}" dt="2021-01-22T05:32:48.235" v="2008" actId="20577"/>
        <pc:sldMkLst>
          <pc:docMk/>
          <pc:sldMk cId="2358017161" sldId="328"/>
        </pc:sldMkLst>
        <pc:spChg chg="mod">
          <ac:chgData name="Muhammad Asif Saeed" userId="897fd2a1-e065-4dc8-8715-37a77f208fcd" providerId="ADAL" clId="{83CBB58B-3BBA-40DF-A10B-EC41BDCCFDC6}" dt="2021-01-22T05:31:30.209" v="1959" actId="20577"/>
          <ac:spMkLst>
            <pc:docMk/>
            <pc:sldMk cId="2358017161" sldId="328"/>
            <ac:spMk id="2" creationId="{00000000-0000-0000-0000-000000000000}"/>
          </ac:spMkLst>
        </pc:spChg>
        <pc:spChg chg="mod">
          <ac:chgData name="Muhammad Asif Saeed" userId="897fd2a1-e065-4dc8-8715-37a77f208fcd" providerId="ADAL" clId="{83CBB58B-3BBA-40DF-A10B-EC41BDCCFDC6}" dt="2021-01-22T05:32:48.235" v="2008" actId="20577"/>
          <ac:spMkLst>
            <pc:docMk/>
            <pc:sldMk cId="2358017161" sldId="328"/>
            <ac:spMk id="4" creationId="{00000000-0000-0000-0000-000000000000}"/>
          </ac:spMkLst>
        </pc:spChg>
        <pc:picChg chg="del">
          <ac:chgData name="Muhammad Asif Saeed" userId="897fd2a1-e065-4dc8-8715-37a77f208fcd" providerId="ADAL" clId="{83CBB58B-3BBA-40DF-A10B-EC41BDCCFDC6}" dt="2021-01-22T05:30:24.760" v="1786" actId="478"/>
          <ac:picMkLst>
            <pc:docMk/>
            <pc:sldMk cId="2358017161" sldId="328"/>
            <ac:picMk id="5" creationId="{36B78CB4-DFCD-41A6-A898-8B5BB89EA4B6}"/>
          </ac:picMkLst>
        </pc:picChg>
        <pc:picChg chg="del">
          <ac:chgData name="Muhammad Asif Saeed" userId="897fd2a1-e065-4dc8-8715-37a77f208fcd" providerId="ADAL" clId="{83CBB58B-3BBA-40DF-A10B-EC41BDCCFDC6}" dt="2021-01-22T05:30:28.426" v="1789" actId="478"/>
          <ac:picMkLst>
            <pc:docMk/>
            <pc:sldMk cId="2358017161" sldId="328"/>
            <ac:picMk id="6" creationId="{3275915B-D3D7-4AA3-BBEC-904DFBE0A51D}"/>
          </ac:picMkLst>
        </pc:picChg>
        <pc:picChg chg="add mod">
          <ac:chgData name="Muhammad Asif Saeed" userId="897fd2a1-e065-4dc8-8715-37a77f208fcd" providerId="ADAL" clId="{83CBB58B-3BBA-40DF-A10B-EC41BDCCFDC6}" dt="2021-01-22T05:30:31.298" v="1791" actId="1076"/>
          <ac:picMkLst>
            <pc:docMk/>
            <pc:sldMk cId="2358017161" sldId="328"/>
            <ac:picMk id="7" creationId="{E438CE3A-6F1E-44A2-9A80-2E2545FD7E7B}"/>
          </ac:picMkLst>
        </pc:picChg>
        <pc:picChg chg="add mod">
          <ac:chgData name="Muhammad Asif Saeed" userId="897fd2a1-e065-4dc8-8715-37a77f208fcd" providerId="ADAL" clId="{83CBB58B-3BBA-40DF-A10B-EC41BDCCFDC6}" dt="2021-01-22T05:32:24.277" v="1967" actId="1076"/>
          <ac:picMkLst>
            <pc:docMk/>
            <pc:sldMk cId="2358017161" sldId="328"/>
            <ac:picMk id="9" creationId="{539D9562-E0E8-430F-8BB6-1078680BEEFD}"/>
          </ac:picMkLst>
        </pc:picChg>
        <pc:picChg chg="add del">
          <ac:chgData name="Muhammad Asif Saeed" userId="897fd2a1-e065-4dc8-8715-37a77f208fcd" providerId="ADAL" clId="{83CBB58B-3BBA-40DF-A10B-EC41BDCCFDC6}" dt="2021-01-22T05:32:09.413" v="1965" actId="478"/>
          <ac:picMkLst>
            <pc:docMk/>
            <pc:sldMk cId="2358017161" sldId="328"/>
            <ac:picMk id="11" creationId="{C687F140-36AB-4B06-BC9B-F30F013A6710}"/>
          </ac:picMkLst>
        </pc:picChg>
        <pc:picChg chg="add mod">
          <ac:chgData name="Muhammad Asif Saeed" userId="897fd2a1-e065-4dc8-8715-37a77f208fcd" providerId="ADAL" clId="{83CBB58B-3BBA-40DF-A10B-EC41BDCCFDC6}" dt="2021-01-22T05:32:29.339" v="1970" actId="1076"/>
          <ac:picMkLst>
            <pc:docMk/>
            <pc:sldMk cId="2358017161" sldId="328"/>
            <ac:picMk id="13" creationId="{BD2969FE-EC17-4031-AD19-213635F3D896}"/>
          </ac:picMkLst>
        </pc:picChg>
      </pc:sldChg>
      <pc:sldChg chg="add">
        <pc:chgData name="Muhammad Asif Saeed" userId="897fd2a1-e065-4dc8-8715-37a77f208fcd" providerId="ADAL" clId="{83CBB58B-3BBA-40DF-A10B-EC41BDCCFDC6}" dt="2021-01-22T05:32:50.999" v="2009" actId="2890"/>
        <pc:sldMkLst>
          <pc:docMk/>
          <pc:sldMk cId="2137083702" sldId="329"/>
        </pc:sldMkLst>
      </pc:sldChg>
      <pc:sldChg chg="addSp delSp modSp add mod">
        <pc:chgData name="Muhammad Asif Saeed" userId="897fd2a1-e065-4dc8-8715-37a77f208fcd" providerId="ADAL" clId="{83CBB58B-3BBA-40DF-A10B-EC41BDCCFDC6}" dt="2021-01-22T05:46:46.401" v="2255" actId="1076"/>
        <pc:sldMkLst>
          <pc:docMk/>
          <pc:sldMk cId="1013204407" sldId="330"/>
        </pc:sldMkLst>
        <pc:spChg chg="mod">
          <ac:chgData name="Muhammad Asif Saeed" userId="897fd2a1-e065-4dc8-8715-37a77f208fcd" providerId="ADAL" clId="{83CBB58B-3BBA-40DF-A10B-EC41BDCCFDC6}" dt="2021-01-22T05:44:50.593" v="2238" actId="20577"/>
          <ac:spMkLst>
            <pc:docMk/>
            <pc:sldMk cId="1013204407" sldId="330"/>
            <ac:spMk id="4" creationId="{00000000-0000-0000-0000-000000000000}"/>
          </ac:spMkLst>
        </pc:spChg>
        <pc:picChg chg="add mod">
          <ac:chgData name="Muhammad Asif Saeed" userId="897fd2a1-e065-4dc8-8715-37a77f208fcd" providerId="ADAL" clId="{83CBB58B-3BBA-40DF-A10B-EC41BDCCFDC6}" dt="2021-01-22T05:46:16.669" v="2249" actId="1076"/>
          <ac:picMkLst>
            <pc:docMk/>
            <pc:sldMk cId="1013204407" sldId="330"/>
            <ac:picMk id="3" creationId="{F4DC1687-68EF-47DE-BB13-0BA52FE83A3C}"/>
          </ac:picMkLst>
        </pc:picChg>
        <pc:picChg chg="del">
          <ac:chgData name="Muhammad Asif Saeed" userId="897fd2a1-e065-4dc8-8715-37a77f208fcd" providerId="ADAL" clId="{83CBB58B-3BBA-40DF-A10B-EC41BDCCFDC6}" dt="2021-01-22T05:45:09.175" v="2242" actId="478"/>
          <ac:picMkLst>
            <pc:docMk/>
            <pc:sldMk cId="1013204407" sldId="330"/>
            <ac:picMk id="6" creationId="{F679D602-E570-40EA-B8CF-E4AD600923F8}"/>
          </ac:picMkLst>
        </pc:picChg>
        <pc:picChg chg="add mod">
          <ac:chgData name="Muhammad Asif Saeed" userId="897fd2a1-e065-4dc8-8715-37a77f208fcd" providerId="ADAL" clId="{83CBB58B-3BBA-40DF-A10B-EC41BDCCFDC6}" dt="2021-01-22T05:46:24.824" v="2251" actId="1076"/>
          <ac:picMkLst>
            <pc:docMk/>
            <pc:sldMk cId="1013204407" sldId="330"/>
            <ac:picMk id="7" creationId="{DB1C7644-7FD0-46C7-989C-C9168CBFC920}"/>
          </ac:picMkLst>
        </pc:picChg>
        <pc:picChg chg="add mod">
          <ac:chgData name="Muhammad Asif Saeed" userId="897fd2a1-e065-4dc8-8715-37a77f208fcd" providerId="ADAL" clId="{83CBB58B-3BBA-40DF-A10B-EC41BDCCFDC6}" dt="2021-01-22T05:45:12.110" v="2244" actId="1076"/>
          <ac:picMkLst>
            <pc:docMk/>
            <pc:sldMk cId="1013204407" sldId="330"/>
            <ac:picMk id="8" creationId="{F9BE5D6F-1DEA-4457-AF0B-5C3B724FE68E}"/>
          </ac:picMkLst>
        </pc:picChg>
        <pc:picChg chg="add mod">
          <ac:chgData name="Muhammad Asif Saeed" userId="897fd2a1-e065-4dc8-8715-37a77f208fcd" providerId="ADAL" clId="{83CBB58B-3BBA-40DF-A10B-EC41BDCCFDC6}" dt="2021-01-22T05:46:34.962" v="2253" actId="1076"/>
          <ac:picMkLst>
            <pc:docMk/>
            <pc:sldMk cId="1013204407" sldId="330"/>
            <ac:picMk id="10" creationId="{8F2A9A3C-4A60-4C13-868F-E8BB50E8345D}"/>
          </ac:picMkLst>
        </pc:picChg>
        <pc:picChg chg="del">
          <ac:chgData name="Muhammad Asif Saeed" userId="897fd2a1-e065-4dc8-8715-37a77f208fcd" providerId="ADAL" clId="{83CBB58B-3BBA-40DF-A10B-EC41BDCCFDC6}" dt="2021-01-22T05:45:06.978" v="2241" actId="478"/>
          <ac:picMkLst>
            <pc:docMk/>
            <pc:sldMk cId="1013204407" sldId="330"/>
            <ac:picMk id="11" creationId="{8F089B4A-B44C-41F7-A7A1-7388515532C0}"/>
          </ac:picMkLst>
        </pc:picChg>
        <pc:picChg chg="del">
          <ac:chgData name="Muhammad Asif Saeed" userId="897fd2a1-e065-4dc8-8715-37a77f208fcd" providerId="ADAL" clId="{83CBB58B-3BBA-40DF-A10B-EC41BDCCFDC6}" dt="2021-01-22T05:45:14.458" v="2245" actId="478"/>
          <ac:picMkLst>
            <pc:docMk/>
            <pc:sldMk cId="1013204407" sldId="330"/>
            <ac:picMk id="13" creationId="{BB3F8C21-F620-4407-B6F7-08CC25FF9914}"/>
          </ac:picMkLst>
        </pc:picChg>
        <pc:picChg chg="add mod">
          <ac:chgData name="Muhammad Asif Saeed" userId="897fd2a1-e065-4dc8-8715-37a77f208fcd" providerId="ADAL" clId="{83CBB58B-3BBA-40DF-A10B-EC41BDCCFDC6}" dt="2021-01-22T05:46:46.401" v="2255" actId="1076"/>
          <ac:picMkLst>
            <pc:docMk/>
            <pc:sldMk cId="1013204407" sldId="330"/>
            <ac:picMk id="14" creationId="{F5C46E38-18F6-4FF6-91E5-1E06D440DB4B}"/>
          </ac:picMkLst>
        </pc:picChg>
        <pc:picChg chg="del">
          <ac:chgData name="Muhammad Asif Saeed" userId="897fd2a1-e065-4dc8-8715-37a77f208fcd" providerId="ADAL" clId="{83CBB58B-3BBA-40DF-A10B-EC41BDCCFDC6}" dt="2021-01-22T05:45:15.905" v="2246" actId="478"/>
          <ac:picMkLst>
            <pc:docMk/>
            <pc:sldMk cId="1013204407" sldId="330"/>
            <ac:picMk id="15" creationId="{478EE6E7-0EF4-4F69-A4E5-1A45AA2A81DE}"/>
          </ac:picMkLst>
        </pc:picChg>
        <pc:picChg chg="del">
          <ac:chgData name="Muhammad Asif Saeed" userId="897fd2a1-e065-4dc8-8715-37a77f208fcd" providerId="ADAL" clId="{83CBB58B-3BBA-40DF-A10B-EC41BDCCFDC6}" dt="2021-01-22T05:45:17.323" v="2247" actId="478"/>
          <ac:picMkLst>
            <pc:docMk/>
            <pc:sldMk cId="1013204407" sldId="330"/>
            <ac:picMk id="17" creationId="{2A96065D-9E75-4B75-9582-E77151EC45D0}"/>
          </ac:picMkLst>
        </pc:picChg>
      </pc:sldChg>
    </pc:docChg>
  </pc:docChgLst>
  <pc:docChgLst>
    <pc:chgData name="Muhammad Asif Saeed" userId="897fd2a1-e065-4dc8-8715-37a77f208fcd" providerId="ADAL" clId="{8172F005-D659-4C6B-B092-5CE8D73455B3}"/>
    <pc:docChg chg="undo redo custSel addSld delSld modSld sldOrd addMainMaster delMainMaster modMainMaster addSection delSection modSection modNotesMaster">
      <pc:chgData name="Muhammad Asif Saeed" userId="897fd2a1-e065-4dc8-8715-37a77f208fcd" providerId="ADAL" clId="{8172F005-D659-4C6B-B092-5CE8D73455B3}" dt="2021-04-22T06:31:00.839" v="8685" actId="20577"/>
      <pc:docMkLst>
        <pc:docMk/>
      </pc:docMkLst>
      <pc:sldChg chg="modSp add del setBg">
        <pc:chgData name="Muhammad Asif Saeed" userId="897fd2a1-e065-4dc8-8715-37a77f208fcd" providerId="ADAL" clId="{8172F005-D659-4C6B-B092-5CE8D73455B3}" dt="2021-04-20T11:31:59.539" v="115" actId="2696"/>
        <pc:sldMkLst>
          <pc:docMk/>
          <pc:sldMk cId="312717257" sldId="285"/>
        </pc:sldMkLst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312717257" sldId="285"/>
            <ac:spMk id="2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312717257" sldId="285"/>
            <ac:spMk id="4" creationId="{00000000-0000-0000-0000-000000000000}"/>
          </ac:spMkLst>
        </pc:sp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312717257" sldId="285"/>
            <ac:picMk id="6" creationId="{446ECAC3-97A8-4E08-9E6A-2B49554D8901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312717257" sldId="285"/>
            <ac:picMk id="8" creationId="{FE48489B-A1FB-4C3F-AAD8-185F626E9366}"/>
          </ac:picMkLst>
        </pc:picChg>
      </pc:sldChg>
      <pc:sldChg chg="addSp modSp mod setBg">
        <pc:chgData name="Muhammad Asif Saeed" userId="897fd2a1-e065-4dc8-8715-37a77f208fcd" providerId="ADAL" clId="{8172F005-D659-4C6B-B092-5CE8D73455B3}" dt="2021-04-20T11:30:56.945" v="108"/>
        <pc:sldMkLst>
          <pc:docMk/>
          <pc:sldMk cId="1343456006" sldId="298"/>
        </pc:sldMkLst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1343456006" sldId="298"/>
            <ac:spMk id="2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1343456006" sldId="298"/>
            <ac:spMk id="3" creationId="{00000000-0000-0000-0000-000000000000}"/>
          </ac:spMkLst>
        </pc:spChg>
        <pc:spChg chg="add mod">
          <ac:chgData name="Muhammad Asif Saeed" userId="897fd2a1-e065-4dc8-8715-37a77f208fcd" providerId="ADAL" clId="{8172F005-D659-4C6B-B092-5CE8D73455B3}" dt="2021-04-20T11:29:01.585" v="101"/>
          <ac:spMkLst>
            <pc:docMk/>
            <pc:sldMk cId="1343456006" sldId="298"/>
            <ac:spMk id="4" creationId="{F2F85F2D-EBB3-4B24-A2B4-D54337DCE7AC}"/>
          </ac:spMkLst>
        </pc:spChg>
      </pc:sldChg>
      <pc:sldChg chg="modSp add del setBg">
        <pc:chgData name="Muhammad Asif Saeed" userId="897fd2a1-e065-4dc8-8715-37a77f208fcd" providerId="ADAL" clId="{8172F005-D659-4C6B-B092-5CE8D73455B3}" dt="2021-04-20T11:31:59.539" v="115" actId="2696"/>
        <pc:sldMkLst>
          <pc:docMk/>
          <pc:sldMk cId="165205931" sldId="299"/>
        </pc:sldMkLst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165205931" sldId="299"/>
            <ac:spMk id="2" creationId="{0CC394C6-FD69-4BAC-8106-E5735DDDE3F6}"/>
          </ac:spMkLst>
        </pc:spChg>
      </pc:sldChg>
      <pc:sldChg chg="modSp add del setBg">
        <pc:chgData name="Muhammad Asif Saeed" userId="897fd2a1-e065-4dc8-8715-37a77f208fcd" providerId="ADAL" clId="{8172F005-D659-4C6B-B092-5CE8D73455B3}" dt="2021-04-20T11:31:59.539" v="115" actId="2696"/>
        <pc:sldMkLst>
          <pc:docMk/>
          <pc:sldMk cId="3373058452" sldId="304"/>
        </pc:sldMkLst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3373058452" sldId="304"/>
            <ac:spMk id="2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3373058452" sldId="304"/>
            <ac:spMk id="4" creationId="{00000000-0000-0000-0000-000000000000}"/>
          </ac:spMkLst>
        </pc:sp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3373058452" sldId="304"/>
            <ac:picMk id="5" creationId="{36B78CB4-DFCD-41A6-A898-8B5BB89EA4B6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3373058452" sldId="304"/>
            <ac:picMk id="6" creationId="{3275915B-D3D7-4AA3-BBEC-904DFBE0A51D}"/>
          </ac:picMkLst>
        </pc:picChg>
      </pc:sldChg>
      <pc:sldChg chg="modSp add del setBg">
        <pc:chgData name="Muhammad Asif Saeed" userId="897fd2a1-e065-4dc8-8715-37a77f208fcd" providerId="ADAL" clId="{8172F005-D659-4C6B-B092-5CE8D73455B3}" dt="2021-04-20T11:31:59.539" v="115" actId="2696"/>
        <pc:sldMkLst>
          <pc:docMk/>
          <pc:sldMk cId="601416037" sldId="305"/>
        </pc:sldMkLst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601416037" sldId="305"/>
            <ac:spMk id="3" creationId="{EF389E26-B63F-40B4-A7E3-DA5ADE571707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601416037" sldId="305"/>
            <ac:spMk id="4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601416037" sldId="305"/>
            <ac:spMk id="11" creationId="{55845FE7-F9DD-474C-A307-EFEB444DB45E}"/>
          </ac:spMkLst>
        </pc:sp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601416037" sldId="305"/>
            <ac:picMk id="5" creationId="{623DBDFE-6F15-44BB-B5DE-CAD16813E575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601416037" sldId="305"/>
            <ac:picMk id="7" creationId="{6BD4B584-DC9D-4D13-BA34-14ECC8E84DA3}"/>
          </ac:picMkLst>
        </pc:picChg>
      </pc:sldChg>
      <pc:sldChg chg="modSp add del setBg">
        <pc:chgData name="Muhammad Asif Saeed" userId="897fd2a1-e065-4dc8-8715-37a77f208fcd" providerId="ADAL" clId="{8172F005-D659-4C6B-B092-5CE8D73455B3}" dt="2021-04-20T11:31:59.539" v="115" actId="2696"/>
        <pc:sldMkLst>
          <pc:docMk/>
          <pc:sldMk cId="3364860605" sldId="307"/>
        </pc:sldMkLst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3364860605" sldId="307"/>
            <ac:spMk id="2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3364860605" sldId="307"/>
            <ac:spMk id="3" creationId="{7A70771D-0376-4A9A-9CE2-F9B15A78D658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3364860605" sldId="307"/>
            <ac:spMk id="4" creationId="{00000000-0000-0000-0000-000000000000}"/>
          </ac:spMkLst>
        </pc:sp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3364860605" sldId="307"/>
            <ac:picMk id="6" creationId="{FFD7608B-B66A-44A9-9F1C-5E0A4E60F4F6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3364860605" sldId="307"/>
            <ac:picMk id="7" creationId="{F2345D3D-DCCC-48DB-B196-0F7931D9D739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3364860605" sldId="307"/>
            <ac:picMk id="8" creationId="{ED8B6243-248D-4E8C-AF73-14A579F4E0ED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3364860605" sldId="307"/>
            <ac:picMk id="10" creationId="{EF914B84-9B05-4F6F-B2ED-56C078803902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3364860605" sldId="307"/>
            <ac:picMk id="12" creationId="{94FB1D42-6E40-49F5-9DF0-9D15F97FD7E6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3364860605" sldId="307"/>
            <ac:picMk id="14" creationId="{1E937334-D60F-45A2-87B9-B04E35714044}"/>
          </ac:picMkLst>
        </pc:picChg>
        <pc:cxnChg chg="mod">
          <ac:chgData name="Muhammad Asif Saeed" userId="897fd2a1-e065-4dc8-8715-37a77f208fcd" providerId="ADAL" clId="{8172F005-D659-4C6B-B092-5CE8D73455B3}" dt="2021-04-20T11:29:01.585" v="101"/>
          <ac:cxnSpMkLst>
            <pc:docMk/>
            <pc:sldMk cId="3364860605" sldId="307"/>
            <ac:cxnSpMk id="16" creationId="{30F28BCB-230A-47A9-8DCD-29EF1EB7EDC0}"/>
          </ac:cxnSpMkLst>
        </pc:cxnChg>
        <pc:cxnChg chg="mod">
          <ac:chgData name="Muhammad Asif Saeed" userId="897fd2a1-e065-4dc8-8715-37a77f208fcd" providerId="ADAL" clId="{8172F005-D659-4C6B-B092-5CE8D73455B3}" dt="2021-04-20T11:29:01.585" v="101"/>
          <ac:cxnSpMkLst>
            <pc:docMk/>
            <pc:sldMk cId="3364860605" sldId="307"/>
            <ac:cxnSpMk id="17" creationId="{C079E59B-2D2B-4655-81CB-E0C1F32BB176}"/>
          </ac:cxnSpMkLst>
        </pc:cxnChg>
        <pc:cxnChg chg="mod">
          <ac:chgData name="Muhammad Asif Saeed" userId="897fd2a1-e065-4dc8-8715-37a77f208fcd" providerId="ADAL" clId="{8172F005-D659-4C6B-B092-5CE8D73455B3}" dt="2021-04-20T11:29:01.585" v="101"/>
          <ac:cxnSpMkLst>
            <pc:docMk/>
            <pc:sldMk cId="3364860605" sldId="307"/>
            <ac:cxnSpMk id="19" creationId="{111DAC29-E8EB-492C-9B02-38777674C6C6}"/>
          </ac:cxnSpMkLst>
        </pc:cxnChg>
      </pc:sldChg>
      <pc:sldChg chg="modSp add del setBg">
        <pc:chgData name="Muhammad Asif Saeed" userId="897fd2a1-e065-4dc8-8715-37a77f208fcd" providerId="ADAL" clId="{8172F005-D659-4C6B-B092-5CE8D73455B3}" dt="2021-04-20T11:31:59.539" v="115" actId="2696"/>
        <pc:sldMkLst>
          <pc:docMk/>
          <pc:sldMk cId="3286255613" sldId="308"/>
        </pc:sldMkLst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3286255613" sldId="308"/>
            <ac:spMk id="2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3286255613" sldId="308"/>
            <ac:spMk id="4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3286255613" sldId="308"/>
            <ac:spMk id="7" creationId="{39564860-D600-4823-9288-055650040FC3}"/>
          </ac:spMkLst>
        </pc:sp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3286255613" sldId="308"/>
            <ac:picMk id="5" creationId="{3D2A7732-F0F7-4EDC-820F-029002250D82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3286255613" sldId="308"/>
            <ac:picMk id="6" creationId="{982FE6AE-D240-4F2A-AF34-7ABFEFC801B9}"/>
          </ac:picMkLst>
        </pc:picChg>
      </pc:sldChg>
      <pc:sldChg chg="modSp add del setBg">
        <pc:chgData name="Muhammad Asif Saeed" userId="897fd2a1-e065-4dc8-8715-37a77f208fcd" providerId="ADAL" clId="{8172F005-D659-4C6B-B092-5CE8D73455B3}" dt="2021-04-20T11:31:59.539" v="115" actId="2696"/>
        <pc:sldMkLst>
          <pc:docMk/>
          <pc:sldMk cId="3267201650" sldId="312"/>
        </pc:sldMkLst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3267201650" sldId="312"/>
            <ac:spMk id="4" creationId="{00000000-0000-0000-0000-000000000000}"/>
          </ac:spMkLst>
        </pc:sp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3267201650" sldId="312"/>
            <ac:picMk id="6" creationId="{F679D602-E570-40EA-B8CF-E4AD600923F8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3267201650" sldId="312"/>
            <ac:picMk id="11" creationId="{8F089B4A-B44C-41F7-A7A1-7388515532C0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3267201650" sldId="312"/>
            <ac:picMk id="13" creationId="{BB3F8C21-F620-4407-B6F7-08CC25FF9914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3267201650" sldId="312"/>
            <ac:picMk id="15" creationId="{478EE6E7-0EF4-4F69-A4E5-1A45AA2A81DE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3267201650" sldId="312"/>
            <ac:picMk id="17" creationId="{2A96065D-9E75-4B75-9582-E77151EC45D0}"/>
          </ac:picMkLst>
        </pc:picChg>
      </pc:sldChg>
      <pc:sldChg chg="modSp add del setBg">
        <pc:chgData name="Muhammad Asif Saeed" userId="897fd2a1-e065-4dc8-8715-37a77f208fcd" providerId="ADAL" clId="{8172F005-D659-4C6B-B092-5CE8D73455B3}" dt="2021-04-20T11:31:59.539" v="115" actId="2696"/>
        <pc:sldMkLst>
          <pc:docMk/>
          <pc:sldMk cId="1244860396" sldId="314"/>
        </pc:sldMkLst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1244860396" sldId="314"/>
            <ac:spMk id="2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1244860396" sldId="314"/>
            <ac:spMk id="4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1244860396" sldId="314"/>
            <ac:spMk id="18" creationId="{1D893850-2AD9-4E68-9157-E87CC821C703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1244860396" sldId="314"/>
            <ac:spMk id="21" creationId="{75CE7987-129C-4926-AADD-62790499E683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1244860396" sldId="314"/>
            <ac:spMk id="24" creationId="{049335F6-B316-4617-B7EA-65FAA9CCE778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1244860396" sldId="314"/>
            <ac:spMk id="27" creationId="{76B7910C-95E0-413B-A007-21F97AFDCD71}"/>
          </ac:spMkLst>
        </pc:sp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1244860396" sldId="314"/>
            <ac:picMk id="5" creationId="{FE0FD22F-47EF-495A-84D8-268D644BF8B7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1244860396" sldId="314"/>
            <ac:picMk id="7" creationId="{5F25CE60-8B4C-4E48-842A-7C6447800640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1244860396" sldId="314"/>
            <ac:picMk id="17" creationId="{93050646-BDC6-4D37-A114-B82F760C49EC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1244860396" sldId="314"/>
            <ac:picMk id="20" creationId="{7A4DD8F4-18C9-4B2C-9115-9452CD7E5CC2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1244860396" sldId="314"/>
            <ac:picMk id="23" creationId="{00AFA7D2-A3FC-49AB-A547-3025B76F43A0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1244860396" sldId="314"/>
            <ac:picMk id="26" creationId="{F1869A01-0630-4AAC-A412-A853341C03B2}"/>
          </ac:picMkLst>
        </pc:picChg>
      </pc:sldChg>
      <pc:sldChg chg="addSp delSp modSp mod">
        <pc:chgData name="Muhammad Asif Saeed" userId="897fd2a1-e065-4dc8-8715-37a77f208fcd" providerId="ADAL" clId="{8172F005-D659-4C6B-B092-5CE8D73455B3}" dt="2021-04-22T06:15:08.617" v="8625" actId="1076"/>
        <pc:sldMkLst>
          <pc:docMk/>
          <pc:sldMk cId="1558537465" sldId="316"/>
        </pc:sldMkLst>
        <pc:spChg chg="del mod">
          <ac:chgData name="Muhammad Asif Saeed" userId="897fd2a1-e065-4dc8-8715-37a77f208fcd" providerId="ADAL" clId="{8172F005-D659-4C6B-B092-5CE8D73455B3}" dt="2021-04-20T11:32:12.602" v="118" actId="478"/>
          <ac:spMkLst>
            <pc:docMk/>
            <pc:sldMk cId="1558537465" sldId="316"/>
            <ac:spMk id="2" creationId="{21902C12-6058-4A13-A4F1-1F896E85D89A}"/>
          </ac:spMkLst>
        </pc:spChg>
        <pc:spChg chg="mod">
          <ac:chgData name="Muhammad Asif Saeed" userId="897fd2a1-e065-4dc8-8715-37a77f208fcd" providerId="ADAL" clId="{8172F005-D659-4C6B-B092-5CE8D73455B3}" dt="2021-04-22T06:15:08.617" v="8625" actId="1076"/>
          <ac:spMkLst>
            <pc:docMk/>
            <pc:sldMk cId="1558537465" sldId="316"/>
            <ac:spMk id="3" creationId="{EF69079C-8FC8-4AD3-9BA6-897FF20402BA}"/>
          </ac:spMkLst>
        </pc:spChg>
        <pc:spChg chg="add mod">
          <ac:chgData name="Muhammad Asif Saeed" userId="897fd2a1-e065-4dc8-8715-37a77f208fcd" providerId="ADAL" clId="{8172F005-D659-4C6B-B092-5CE8D73455B3}" dt="2021-04-20T11:47:56.638" v="243" actId="2711"/>
          <ac:spMkLst>
            <pc:docMk/>
            <pc:sldMk cId="1558537465" sldId="316"/>
            <ac:spMk id="4" creationId="{CA5C1D0E-3111-4A01-8906-EAD87479261F}"/>
          </ac:spMkLst>
        </pc:spChg>
        <pc:spChg chg="add del mod">
          <ac:chgData name="Muhammad Asif Saeed" userId="897fd2a1-e065-4dc8-8715-37a77f208fcd" providerId="ADAL" clId="{8172F005-D659-4C6B-B092-5CE8D73455B3}" dt="2021-04-20T11:32:15.342" v="119" actId="478"/>
          <ac:spMkLst>
            <pc:docMk/>
            <pc:sldMk cId="1558537465" sldId="316"/>
            <ac:spMk id="6" creationId="{7BBCFD42-55D7-4141-AFFC-61E86621618A}"/>
          </ac:spMkLst>
        </pc:spChg>
      </pc:sldChg>
      <pc:sldChg chg="addSp delSp modSp add mod">
        <pc:chgData name="Muhammad Asif Saeed" userId="897fd2a1-e065-4dc8-8715-37a77f208fcd" providerId="ADAL" clId="{8172F005-D659-4C6B-B092-5CE8D73455B3}" dt="2021-04-21T21:14:00.196" v="6246" actId="27636"/>
        <pc:sldMkLst>
          <pc:docMk/>
          <pc:sldMk cId="2789465132" sldId="317"/>
        </pc:sldMkLst>
        <pc:spChg chg="del mod">
          <ac:chgData name="Muhammad Asif Saeed" userId="897fd2a1-e065-4dc8-8715-37a77f208fcd" providerId="ADAL" clId="{8172F005-D659-4C6B-B092-5CE8D73455B3}" dt="2021-04-20T12:06:45.351" v="704" actId="478"/>
          <ac:spMkLst>
            <pc:docMk/>
            <pc:sldMk cId="2789465132" sldId="317"/>
            <ac:spMk id="3" creationId="{EF69079C-8FC8-4AD3-9BA6-897FF20402BA}"/>
          </ac:spMkLst>
        </pc:spChg>
        <pc:spChg chg="mod">
          <ac:chgData name="Muhammad Asif Saeed" userId="897fd2a1-e065-4dc8-8715-37a77f208fcd" providerId="ADAL" clId="{8172F005-D659-4C6B-B092-5CE8D73455B3}" dt="2021-04-20T12:02:24.104" v="578" actId="403"/>
          <ac:spMkLst>
            <pc:docMk/>
            <pc:sldMk cId="2789465132" sldId="317"/>
            <ac:spMk id="4" creationId="{CA5C1D0E-3111-4A01-8906-EAD87479261F}"/>
          </ac:spMkLst>
        </pc:spChg>
        <pc:spChg chg="add mod">
          <ac:chgData name="Muhammad Asif Saeed" userId="897fd2a1-e065-4dc8-8715-37a77f208fcd" providerId="ADAL" clId="{8172F005-D659-4C6B-B092-5CE8D73455B3}" dt="2021-04-21T21:14:00.196" v="6246" actId="27636"/>
          <ac:spMkLst>
            <pc:docMk/>
            <pc:sldMk cId="2789465132" sldId="317"/>
            <ac:spMk id="5" creationId="{732D9AEA-BAB8-4135-BEA6-A7299781E6B7}"/>
          </ac:spMkLst>
        </pc:spChg>
        <pc:spChg chg="add del mod">
          <ac:chgData name="Muhammad Asif Saeed" userId="897fd2a1-e065-4dc8-8715-37a77f208fcd" providerId="ADAL" clId="{8172F005-D659-4C6B-B092-5CE8D73455B3}" dt="2021-04-20T12:07:48.495" v="738" actId="478"/>
          <ac:spMkLst>
            <pc:docMk/>
            <pc:sldMk cId="2789465132" sldId="317"/>
            <ac:spMk id="6" creationId="{4B3DB46C-5C18-467A-A223-6CAA40E6BB6A}"/>
          </ac:spMkLst>
        </pc:spChg>
      </pc:sldChg>
      <pc:sldChg chg="modSp add del setBg">
        <pc:chgData name="Muhammad Asif Saeed" userId="897fd2a1-e065-4dc8-8715-37a77f208fcd" providerId="ADAL" clId="{8172F005-D659-4C6B-B092-5CE8D73455B3}" dt="2021-04-20T11:52:12.042" v="354" actId="2696"/>
        <pc:sldMkLst>
          <pc:docMk/>
          <pc:sldMk cId="3620733205" sldId="318"/>
        </pc:sldMkLst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3620733205" sldId="318"/>
            <ac:spMk id="4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3620733205" sldId="318"/>
            <ac:spMk id="8" creationId="{EF99A822-3A4C-4953-A2BD-E52D96FA8335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3620733205" sldId="318"/>
            <ac:spMk id="9" creationId="{2B70E952-DA50-40A5-92E5-0A4DCF84783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3620733205" sldId="318"/>
            <ac:spMk id="10" creationId="{9B17D54E-F349-44E1-A6D3-7DF336374642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3620733205" sldId="318"/>
            <ac:spMk id="11" creationId="{8FB97CBF-F19C-462B-BC3D-01E9F02FFC15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3620733205" sldId="318"/>
            <ac:spMk id="12" creationId="{4D11AE70-3C68-4DE0-A5A1-D00865F3B993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3620733205" sldId="318"/>
            <ac:spMk id="13" creationId="{6C97F583-95FD-49D7-8D37-2B3162234DB2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3620733205" sldId="318"/>
            <ac:spMk id="14" creationId="{F22626C1-35B1-4083-B735-C69FBA5B2E9D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3620733205" sldId="318"/>
            <ac:spMk id="15" creationId="{4958131F-2A35-4CAA-9DDC-D39AE645BFC9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3620733205" sldId="318"/>
            <ac:spMk id="16" creationId="{9CC5AB1E-0B24-4129-B14F-D72820D22854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3620733205" sldId="318"/>
            <ac:spMk id="17" creationId="{A6740419-F95F-4C2F-A18A-2A6A5795B0DA}"/>
          </ac:spMkLst>
        </pc:sp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3620733205" sldId="318"/>
            <ac:picMk id="7" creationId="{EA75CED0-D842-4B95-8E72-F46E275160AD}"/>
          </ac:picMkLst>
        </pc:picChg>
      </pc:sldChg>
      <pc:sldChg chg="addSp delSp modSp add mod">
        <pc:chgData name="Muhammad Asif Saeed" userId="897fd2a1-e065-4dc8-8715-37a77f208fcd" providerId="ADAL" clId="{8172F005-D659-4C6B-B092-5CE8D73455B3}" dt="2021-04-21T21:14:09.878" v="6248" actId="27636"/>
        <pc:sldMkLst>
          <pc:docMk/>
          <pc:sldMk cId="3841778429" sldId="318"/>
        </pc:sldMkLst>
        <pc:spChg chg="del mod">
          <ac:chgData name="Muhammad Asif Saeed" userId="897fd2a1-e065-4dc8-8715-37a77f208fcd" providerId="ADAL" clId="{8172F005-D659-4C6B-B092-5CE8D73455B3}" dt="2021-04-20T12:09:50.858" v="816" actId="478"/>
          <ac:spMkLst>
            <pc:docMk/>
            <pc:sldMk cId="3841778429" sldId="318"/>
            <ac:spMk id="3" creationId="{EF69079C-8FC8-4AD3-9BA6-897FF20402BA}"/>
          </ac:spMkLst>
        </pc:spChg>
        <pc:spChg chg="mod">
          <ac:chgData name="Muhammad Asif Saeed" userId="897fd2a1-e065-4dc8-8715-37a77f208fcd" providerId="ADAL" clId="{8172F005-D659-4C6B-B092-5CE8D73455B3}" dt="2021-04-20T12:04:51.154" v="667" actId="27636"/>
          <ac:spMkLst>
            <pc:docMk/>
            <pc:sldMk cId="3841778429" sldId="318"/>
            <ac:spMk id="5" creationId="{732D9AEA-BAB8-4135-BEA6-A7299781E6B7}"/>
          </ac:spMkLst>
        </pc:spChg>
        <pc:spChg chg="add mod">
          <ac:chgData name="Muhammad Asif Saeed" userId="897fd2a1-e065-4dc8-8715-37a77f208fcd" providerId="ADAL" clId="{8172F005-D659-4C6B-B092-5CE8D73455B3}" dt="2021-04-21T21:14:09.878" v="6248" actId="27636"/>
          <ac:spMkLst>
            <pc:docMk/>
            <pc:sldMk cId="3841778429" sldId="318"/>
            <ac:spMk id="6" creationId="{48AB7652-CC32-4800-8DD3-C3CBACA1DC98}"/>
          </ac:spMkLst>
        </pc:spChg>
        <pc:spChg chg="add del mod">
          <ac:chgData name="Muhammad Asif Saeed" userId="897fd2a1-e065-4dc8-8715-37a77f208fcd" providerId="ADAL" clId="{8172F005-D659-4C6B-B092-5CE8D73455B3}" dt="2021-04-20T12:09:56.373" v="817" actId="478"/>
          <ac:spMkLst>
            <pc:docMk/>
            <pc:sldMk cId="3841778429" sldId="318"/>
            <ac:spMk id="7" creationId="{3334C910-B5F7-41A7-BAF1-25CA7FB7052F}"/>
          </ac:spMkLst>
        </pc:spChg>
      </pc:sldChg>
      <pc:sldChg chg="delSp modSp add mod ord">
        <pc:chgData name="Muhammad Asif Saeed" userId="897fd2a1-e065-4dc8-8715-37a77f208fcd" providerId="ADAL" clId="{8172F005-D659-4C6B-B092-5CE8D73455B3}" dt="2021-04-22T06:31:00.839" v="8685" actId="20577"/>
        <pc:sldMkLst>
          <pc:docMk/>
          <pc:sldMk cId="109798149" sldId="319"/>
        </pc:sldMkLst>
        <pc:spChg chg="mod">
          <ac:chgData name="Muhammad Asif Saeed" userId="897fd2a1-e065-4dc8-8715-37a77f208fcd" providerId="ADAL" clId="{8172F005-D659-4C6B-B092-5CE8D73455B3}" dt="2021-04-22T06:31:00.839" v="8685" actId="20577"/>
          <ac:spMkLst>
            <pc:docMk/>
            <pc:sldMk cId="109798149" sldId="319"/>
            <ac:spMk id="3" creationId="{EF69079C-8FC8-4AD3-9BA6-897FF20402BA}"/>
          </ac:spMkLst>
        </pc:spChg>
        <pc:spChg chg="mod">
          <ac:chgData name="Muhammad Asif Saeed" userId="897fd2a1-e065-4dc8-8715-37a77f208fcd" providerId="ADAL" clId="{8172F005-D659-4C6B-B092-5CE8D73455B3}" dt="2021-04-21T13:18:28.197" v="5323" actId="20577"/>
          <ac:spMkLst>
            <pc:docMk/>
            <pc:sldMk cId="109798149" sldId="319"/>
            <ac:spMk id="4" creationId="{CA5C1D0E-3111-4A01-8906-EAD87479261F}"/>
          </ac:spMkLst>
        </pc:spChg>
        <pc:spChg chg="del">
          <ac:chgData name="Muhammad Asif Saeed" userId="897fd2a1-e065-4dc8-8715-37a77f208fcd" providerId="ADAL" clId="{8172F005-D659-4C6B-B092-5CE8D73455B3}" dt="2021-04-20T12:41:32.563" v="1321" actId="478"/>
          <ac:spMkLst>
            <pc:docMk/>
            <pc:sldMk cId="109798149" sldId="319"/>
            <ac:spMk id="5" creationId="{732D9AEA-BAB8-4135-BEA6-A7299781E6B7}"/>
          </ac:spMkLst>
        </pc:spChg>
      </pc:sldChg>
      <pc:sldChg chg="modSp add del setBg">
        <pc:chgData name="Muhammad Asif Saeed" userId="897fd2a1-e065-4dc8-8715-37a77f208fcd" providerId="ADAL" clId="{8172F005-D659-4C6B-B092-5CE8D73455B3}" dt="2021-04-20T11:31:59.539" v="115" actId="2696"/>
        <pc:sldMkLst>
          <pc:docMk/>
          <pc:sldMk cId="2522862603" sldId="319"/>
        </pc:sldMkLst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2522862603" sldId="319"/>
            <ac:spMk id="4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2522862603" sldId="319"/>
            <ac:spMk id="8" creationId="{F84B485E-97BE-4573-A0E1-A51FBC8869D3}"/>
          </ac:spMkLst>
        </pc:sp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2522862603" sldId="319"/>
            <ac:picMk id="6" creationId="{EE5E7039-243F-4CA6-BE42-B8B4CD115419}"/>
          </ac:picMkLst>
        </pc:picChg>
      </pc:sldChg>
      <pc:sldChg chg="addSp modSp add mod">
        <pc:chgData name="Muhammad Asif Saeed" userId="897fd2a1-e065-4dc8-8715-37a77f208fcd" providerId="ADAL" clId="{8172F005-D659-4C6B-B092-5CE8D73455B3}" dt="2021-04-21T19:43:04.379" v="5750" actId="20577"/>
        <pc:sldMkLst>
          <pc:docMk/>
          <pc:sldMk cId="1101648550" sldId="320"/>
        </pc:sldMkLst>
        <pc:spChg chg="add mod">
          <ac:chgData name="Muhammad Asif Saeed" userId="897fd2a1-e065-4dc8-8715-37a77f208fcd" providerId="ADAL" clId="{8172F005-D659-4C6B-B092-5CE8D73455B3}" dt="2021-04-21T19:41:13.745" v="5739" actId="1076"/>
          <ac:spMkLst>
            <pc:docMk/>
            <pc:sldMk cId="1101648550" sldId="320"/>
            <ac:spMk id="2" creationId="{ABA7792D-3429-4F24-844C-2B3A4AAE4D99}"/>
          </ac:spMkLst>
        </pc:spChg>
        <pc:spChg chg="mod">
          <ac:chgData name="Muhammad Asif Saeed" userId="897fd2a1-e065-4dc8-8715-37a77f208fcd" providerId="ADAL" clId="{8172F005-D659-4C6B-B092-5CE8D73455B3}" dt="2021-04-21T19:41:48.840" v="5741" actId="20577"/>
          <ac:spMkLst>
            <pc:docMk/>
            <pc:sldMk cId="1101648550" sldId="320"/>
            <ac:spMk id="4" creationId="{CA5C1D0E-3111-4A01-8906-EAD87479261F}"/>
          </ac:spMkLst>
        </pc:spChg>
        <pc:spChg chg="mod">
          <ac:chgData name="Muhammad Asif Saeed" userId="897fd2a1-e065-4dc8-8715-37a77f208fcd" providerId="ADAL" clId="{8172F005-D659-4C6B-B092-5CE8D73455B3}" dt="2021-04-21T19:41:08.106" v="5736" actId="14100"/>
          <ac:spMkLst>
            <pc:docMk/>
            <pc:sldMk cId="1101648550" sldId="320"/>
            <ac:spMk id="6" creationId="{48AB7652-CC32-4800-8DD3-C3CBACA1DC98}"/>
          </ac:spMkLst>
        </pc:spChg>
        <pc:spChg chg="add mod">
          <ac:chgData name="Muhammad Asif Saeed" userId="897fd2a1-e065-4dc8-8715-37a77f208fcd" providerId="ADAL" clId="{8172F005-D659-4C6B-B092-5CE8D73455B3}" dt="2021-04-21T19:43:04.379" v="5750" actId="20577"/>
          <ac:spMkLst>
            <pc:docMk/>
            <pc:sldMk cId="1101648550" sldId="320"/>
            <ac:spMk id="7" creationId="{4EBC2534-FADD-4C95-A9BC-791DF6DFCAA0}"/>
          </ac:spMkLst>
        </pc:spChg>
      </pc:sldChg>
      <pc:sldChg chg="addSp delSp modSp add mod">
        <pc:chgData name="Muhammad Asif Saeed" userId="897fd2a1-e065-4dc8-8715-37a77f208fcd" providerId="ADAL" clId="{8172F005-D659-4C6B-B092-5CE8D73455B3}" dt="2021-04-21T19:59:44.585" v="5780" actId="1076"/>
        <pc:sldMkLst>
          <pc:docMk/>
          <pc:sldMk cId="1948448726" sldId="321"/>
        </pc:sldMkLst>
        <pc:spChg chg="mod">
          <ac:chgData name="Muhammad Asif Saeed" userId="897fd2a1-e065-4dc8-8715-37a77f208fcd" providerId="ADAL" clId="{8172F005-D659-4C6B-B092-5CE8D73455B3}" dt="2021-04-21T19:57:49.831" v="5755" actId="255"/>
          <ac:spMkLst>
            <pc:docMk/>
            <pc:sldMk cId="1948448726" sldId="321"/>
            <ac:spMk id="2" creationId="{ABA7792D-3429-4F24-844C-2B3A4AAE4D99}"/>
          </ac:spMkLst>
        </pc:spChg>
        <pc:spChg chg="add del mod">
          <ac:chgData name="Muhammad Asif Saeed" userId="897fd2a1-e065-4dc8-8715-37a77f208fcd" providerId="ADAL" clId="{8172F005-D659-4C6B-B092-5CE8D73455B3}" dt="2021-04-21T04:51:23.815" v="3005"/>
          <ac:spMkLst>
            <pc:docMk/>
            <pc:sldMk cId="1948448726" sldId="321"/>
            <ac:spMk id="3" creationId="{D03B6616-2A25-42B9-9DD0-7D664F969A74}"/>
          </ac:spMkLst>
        </pc:spChg>
        <pc:spChg chg="mod">
          <ac:chgData name="Muhammad Asif Saeed" userId="897fd2a1-e065-4dc8-8715-37a77f208fcd" providerId="ADAL" clId="{8172F005-D659-4C6B-B092-5CE8D73455B3}" dt="2021-04-21T19:41:52.820" v="5742" actId="20577"/>
          <ac:spMkLst>
            <pc:docMk/>
            <pc:sldMk cId="1948448726" sldId="321"/>
            <ac:spMk id="4" creationId="{CA5C1D0E-3111-4A01-8906-EAD87479261F}"/>
          </ac:spMkLst>
        </pc:spChg>
        <pc:spChg chg="mod">
          <ac:chgData name="Muhammad Asif Saeed" userId="897fd2a1-e065-4dc8-8715-37a77f208fcd" providerId="ADAL" clId="{8172F005-D659-4C6B-B092-5CE8D73455B3}" dt="2021-04-21T19:57:36.549" v="5752" actId="27636"/>
          <ac:spMkLst>
            <pc:docMk/>
            <pc:sldMk cId="1948448726" sldId="321"/>
            <ac:spMk id="6" creationId="{48AB7652-CC32-4800-8DD3-C3CBACA1DC98}"/>
          </ac:spMkLst>
        </pc:spChg>
        <pc:spChg chg="mod">
          <ac:chgData name="Muhammad Asif Saeed" userId="897fd2a1-e065-4dc8-8715-37a77f208fcd" providerId="ADAL" clId="{8172F005-D659-4C6B-B092-5CE8D73455B3}" dt="2021-04-21T19:57:41.625" v="5754" actId="27636"/>
          <ac:spMkLst>
            <pc:docMk/>
            <pc:sldMk cId="1948448726" sldId="321"/>
            <ac:spMk id="7" creationId="{4EBC2534-FADD-4C95-A9BC-791DF6DFCAA0}"/>
          </ac:spMkLst>
        </pc:spChg>
        <pc:spChg chg="add mod">
          <ac:chgData name="Muhammad Asif Saeed" userId="897fd2a1-e065-4dc8-8715-37a77f208fcd" providerId="ADAL" clId="{8172F005-D659-4C6B-B092-5CE8D73455B3}" dt="2021-04-21T19:58:23.482" v="5761" actId="255"/>
          <ac:spMkLst>
            <pc:docMk/>
            <pc:sldMk cId="1948448726" sldId="321"/>
            <ac:spMk id="8" creationId="{0F22248A-EFDF-4C5D-B4EF-3098B5C70616}"/>
          </ac:spMkLst>
        </pc:spChg>
        <pc:spChg chg="add del mod">
          <ac:chgData name="Muhammad Asif Saeed" userId="897fd2a1-e065-4dc8-8715-37a77f208fcd" providerId="ADAL" clId="{8172F005-D659-4C6B-B092-5CE8D73455B3}" dt="2021-04-21T19:58:13.220" v="5757" actId="478"/>
          <ac:spMkLst>
            <pc:docMk/>
            <pc:sldMk cId="1948448726" sldId="321"/>
            <ac:spMk id="9" creationId="{D7718BB9-3FA8-4E12-BBF9-497DA78310A9}"/>
          </ac:spMkLst>
        </pc:spChg>
        <pc:spChg chg="add del mod">
          <ac:chgData name="Muhammad Asif Saeed" userId="897fd2a1-e065-4dc8-8715-37a77f208fcd" providerId="ADAL" clId="{8172F005-D659-4C6B-B092-5CE8D73455B3}" dt="2021-04-20T13:00:32.833" v="2038"/>
          <ac:spMkLst>
            <pc:docMk/>
            <pc:sldMk cId="1948448726" sldId="321"/>
            <ac:spMk id="10" creationId="{F80E627E-2C5E-451D-85DA-FA5BE50AEA7B}"/>
          </ac:spMkLst>
        </pc:spChg>
        <pc:spChg chg="add mod">
          <ac:chgData name="Muhammad Asif Saeed" userId="897fd2a1-e065-4dc8-8715-37a77f208fcd" providerId="ADAL" clId="{8172F005-D659-4C6B-B092-5CE8D73455B3}" dt="2021-04-21T19:58:31.721" v="5763" actId="27636"/>
          <ac:spMkLst>
            <pc:docMk/>
            <pc:sldMk cId="1948448726" sldId="321"/>
            <ac:spMk id="11" creationId="{EF9E1AA9-9A64-424C-8C6B-5A67BEA2A893}"/>
          </ac:spMkLst>
        </pc:spChg>
        <pc:spChg chg="add mod">
          <ac:chgData name="Muhammad Asif Saeed" userId="897fd2a1-e065-4dc8-8715-37a77f208fcd" providerId="ADAL" clId="{8172F005-D659-4C6B-B092-5CE8D73455B3}" dt="2021-04-21T19:59:44.585" v="5780" actId="1076"/>
          <ac:spMkLst>
            <pc:docMk/>
            <pc:sldMk cId="1948448726" sldId="321"/>
            <ac:spMk id="12" creationId="{75C364F5-18A7-4C96-8AB5-BF72A7D433BA}"/>
          </ac:spMkLst>
        </pc:spChg>
        <pc:spChg chg="add del mod">
          <ac:chgData name="Muhammad Asif Saeed" userId="897fd2a1-e065-4dc8-8715-37a77f208fcd" providerId="ADAL" clId="{8172F005-D659-4C6B-B092-5CE8D73455B3}" dt="2021-04-21T19:59:07.651" v="5774"/>
          <ac:spMkLst>
            <pc:docMk/>
            <pc:sldMk cId="1948448726" sldId="321"/>
            <ac:spMk id="13" creationId="{770428F3-7E3A-4D24-8BD4-AE4378713E9F}"/>
          </ac:spMkLst>
        </pc:spChg>
        <pc:spChg chg="add mod">
          <ac:chgData name="Muhammad Asif Saeed" userId="897fd2a1-e065-4dc8-8715-37a77f208fcd" providerId="ADAL" clId="{8172F005-D659-4C6B-B092-5CE8D73455B3}" dt="2021-04-21T19:59:40.542" v="5779" actId="1076"/>
          <ac:spMkLst>
            <pc:docMk/>
            <pc:sldMk cId="1948448726" sldId="321"/>
            <ac:spMk id="14" creationId="{C0E2383D-C55F-4715-B0C7-508C4568C968}"/>
          </ac:spMkLst>
        </pc:spChg>
        <pc:spChg chg="add del mod">
          <ac:chgData name="Muhammad Asif Saeed" userId="897fd2a1-e065-4dc8-8715-37a77f208fcd" providerId="ADAL" clId="{8172F005-D659-4C6B-B092-5CE8D73455B3}" dt="2021-04-21T19:59:07.651" v="5772" actId="478"/>
          <ac:spMkLst>
            <pc:docMk/>
            <pc:sldMk cId="1948448726" sldId="321"/>
            <ac:spMk id="15" creationId="{C7F83C6A-4F9F-496E-B5D9-A7399350FA1D}"/>
          </ac:spMkLst>
        </pc:spChg>
        <pc:spChg chg="add mod">
          <ac:chgData name="Muhammad Asif Saeed" userId="897fd2a1-e065-4dc8-8715-37a77f208fcd" providerId="ADAL" clId="{8172F005-D659-4C6B-B092-5CE8D73455B3}" dt="2021-04-21T04:53:43.170" v="3169" actId="1076"/>
          <ac:spMkLst>
            <pc:docMk/>
            <pc:sldMk cId="1948448726" sldId="321"/>
            <ac:spMk id="16" creationId="{8C29D92B-99C3-4420-93DE-2C9D28AE2DF7}"/>
          </ac:spMkLst>
        </pc:spChg>
        <pc:spChg chg="add mod">
          <ac:chgData name="Muhammad Asif Saeed" userId="897fd2a1-e065-4dc8-8715-37a77f208fcd" providerId="ADAL" clId="{8172F005-D659-4C6B-B092-5CE8D73455B3}" dt="2021-04-21T04:53:25.904" v="3167" actId="14100"/>
          <ac:spMkLst>
            <pc:docMk/>
            <pc:sldMk cId="1948448726" sldId="321"/>
            <ac:spMk id="17" creationId="{E7475226-5BB0-4530-B6F3-DA9FF69B8E67}"/>
          </ac:spMkLst>
        </pc:spChg>
        <pc:spChg chg="add mod">
          <ac:chgData name="Muhammad Asif Saeed" userId="897fd2a1-e065-4dc8-8715-37a77f208fcd" providerId="ADAL" clId="{8172F005-D659-4C6B-B092-5CE8D73455B3}" dt="2021-04-21T04:55:18.063" v="3182" actId="14100"/>
          <ac:spMkLst>
            <pc:docMk/>
            <pc:sldMk cId="1948448726" sldId="321"/>
            <ac:spMk id="23" creationId="{AA7C622E-8864-4D32-ABCC-27E3E4EFC9AD}"/>
          </ac:spMkLst>
        </pc:spChg>
        <pc:spChg chg="add mod">
          <ac:chgData name="Muhammad Asif Saeed" userId="897fd2a1-e065-4dc8-8715-37a77f208fcd" providerId="ADAL" clId="{8172F005-D659-4C6B-B092-5CE8D73455B3}" dt="2021-04-21T04:57:32.771" v="3265" actId="14100"/>
          <ac:spMkLst>
            <pc:docMk/>
            <pc:sldMk cId="1948448726" sldId="321"/>
            <ac:spMk id="24" creationId="{769D8DD1-ACA2-468F-989C-A83CB6C3705F}"/>
          </ac:spMkLst>
        </pc:spChg>
        <pc:cxnChg chg="add mod">
          <ac:chgData name="Muhammad Asif Saeed" userId="897fd2a1-e065-4dc8-8715-37a77f208fcd" providerId="ADAL" clId="{8172F005-D659-4C6B-B092-5CE8D73455B3}" dt="2021-04-21T04:54:02.853" v="3174" actId="1582"/>
          <ac:cxnSpMkLst>
            <pc:docMk/>
            <pc:sldMk cId="1948448726" sldId="321"/>
            <ac:cxnSpMk id="19" creationId="{725C5DD3-0962-434E-82B3-5107CCA55BAB}"/>
          </ac:cxnSpMkLst>
        </pc:cxnChg>
        <pc:cxnChg chg="add mod">
          <ac:chgData name="Muhammad Asif Saeed" userId="897fd2a1-e065-4dc8-8715-37a77f208fcd" providerId="ADAL" clId="{8172F005-D659-4C6B-B092-5CE8D73455B3}" dt="2021-04-21T04:57:32.771" v="3265" actId="14100"/>
          <ac:cxnSpMkLst>
            <pc:docMk/>
            <pc:sldMk cId="1948448726" sldId="321"/>
            <ac:cxnSpMk id="25" creationId="{4558B20A-FD19-46B0-813E-C41394D4AF99}"/>
          </ac:cxnSpMkLst>
        </pc:cxnChg>
      </pc:sldChg>
      <pc:sldChg chg="modSp add del setBg">
        <pc:chgData name="Muhammad Asif Saeed" userId="897fd2a1-e065-4dc8-8715-37a77f208fcd" providerId="ADAL" clId="{8172F005-D659-4C6B-B092-5CE8D73455B3}" dt="2021-04-20T11:31:59.539" v="115" actId="2696"/>
        <pc:sldMkLst>
          <pc:docMk/>
          <pc:sldMk cId="1837187019" sldId="322"/>
        </pc:sldMkLst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1837187019" sldId="322"/>
            <ac:spMk id="2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1837187019" sldId="322"/>
            <ac:spMk id="4" creationId="{00000000-0000-0000-0000-000000000000}"/>
          </ac:spMkLst>
        </pc:sp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1837187019" sldId="322"/>
            <ac:picMk id="5" creationId="{4E65AA26-D3FF-4B8E-90EE-7EBE05061A15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1837187019" sldId="322"/>
            <ac:picMk id="9" creationId="{5CD546CD-FEDC-4727-9F32-13AA6E640265}"/>
          </ac:picMkLst>
        </pc:picChg>
      </pc:sldChg>
      <pc:sldChg chg="addSp delSp modSp add mod">
        <pc:chgData name="Muhammad Asif Saeed" userId="897fd2a1-e065-4dc8-8715-37a77f208fcd" providerId="ADAL" clId="{8172F005-D659-4C6B-B092-5CE8D73455B3}" dt="2021-04-21T20:29:44.674" v="6101" actId="2711"/>
        <pc:sldMkLst>
          <pc:docMk/>
          <pc:sldMk cId="3586789445" sldId="322"/>
        </pc:sldMkLst>
        <pc:spChg chg="mod">
          <ac:chgData name="Muhammad Asif Saeed" userId="897fd2a1-e065-4dc8-8715-37a77f208fcd" providerId="ADAL" clId="{8172F005-D659-4C6B-B092-5CE8D73455B3}" dt="2021-04-21T20:00:30.483" v="5783" actId="255"/>
          <ac:spMkLst>
            <pc:docMk/>
            <pc:sldMk cId="3586789445" sldId="322"/>
            <ac:spMk id="2" creationId="{ABA7792D-3429-4F24-844C-2B3A4AAE4D99}"/>
          </ac:spMkLst>
        </pc:spChg>
        <pc:spChg chg="mod">
          <ac:chgData name="Muhammad Asif Saeed" userId="897fd2a1-e065-4dc8-8715-37a77f208fcd" providerId="ADAL" clId="{8172F005-D659-4C6B-B092-5CE8D73455B3}" dt="2021-04-21T19:41:58.859" v="5743" actId="20577"/>
          <ac:spMkLst>
            <pc:docMk/>
            <pc:sldMk cId="3586789445" sldId="322"/>
            <ac:spMk id="4" creationId="{CA5C1D0E-3111-4A01-8906-EAD87479261F}"/>
          </ac:spMkLst>
        </pc:spChg>
        <pc:spChg chg="mod">
          <ac:chgData name="Muhammad Asif Saeed" userId="897fd2a1-e065-4dc8-8715-37a77f208fcd" providerId="ADAL" clId="{8172F005-D659-4C6B-B092-5CE8D73455B3}" dt="2021-04-21T20:00:24.621" v="5782" actId="27636"/>
          <ac:spMkLst>
            <pc:docMk/>
            <pc:sldMk cId="3586789445" sldId="322"/>
            <ac:spMk id="6" creationId="{48AB7652-CC32-4800-8DD3-C3CBACA1DC98}"/>
          </ac:spMkLst>
        </pc:spChg>
        <pc:spChg chg="mod">
          <ac:chgData name="Muhammad Asif Saeed" userId="897fd2a1-e065-4dc8-8715-37a77f208fcd" providerId="ADAL" clId="{8172F005-D659-4C6B-B092-5CE8D73455B3}" dt="2021-04-20T13:05:09.769" v="2121" actId="20577"/>
          <ac:spMkLst>
            <pc:docMk/>
            <pc:sldMk cId="3586789445" sldId="322"/>
            <ac:spMk id="7" creationId="{4EBC2534-FADD-4C95-A9BC-791DF6DFCAA0}"/>
          </ac:spMkLst>
        </pc:spChg>
        <pc:spChg chg="del mod">
          <ac:chgData name="Muhammad Asif Saeed" userId="897fd2a1-e065-4dc8-8715-37a77f208fcd" providerId="ADAL" clId="{8172F005-D659-4C6B-B092-5CE8D73455B3}" dt="2021-04-20T13:05:12.977" v="2123" actId="478"/>
          <ac:spMkLst>
            <pc:docMk/>
            <pc:sldMk cId="3586789445" sldId="322"/>
            <ac:spMk id="8" creationId="{0F22248A-EFDF-4C5D-B4EF-3098B5C70616}"/>
          </ac:spMkLst>
        </pc:spChg>
        <pc:spChg chg="del">
          <ac:chgData name="Muhammad Asif Saeed" userId="897fd2a1-e065-4dc8-8715-37a77f208fcd" providerId="ADAL" clId="{8172F005-D659-4C6B-B092-5CE8D73455B3}" dt="2021-04-20T13:05:14.126" v="2124" actId="478"/>
          <ac:spMkLst>
            <pc:docMk/>
            <pc:sldMk cId="3586789445" sldId="322"/>
            <ac:spMk id="9" creationId="{D7718BB9-3FA8-4E12-BBF9-497DA78310A9}"/>
          </ac:spMkLst>
        </pc:spChg>
        <pc:spChg chg="del">
          <ac:chgData name="Muhammad Asif Saeed" userId="897fd2a1-e065-4dc8-8715-37a77f208fcd" providerId="ADAL" clId="{8172F005-D659-4C6B-B092-5CE8D73455B3}" dt="2021-04-20T13:05:15.683" v="2125" actId="478"/>
          <ac:spMkLst>
            <pc:docMk/>
            <pc:sldMk cId="3586789445" sldId="322"/>
            <ac:spMk id="11" creationId="{EF9E1AA9-9A64-424C-8C6B-5A67BEA2A893}"/>
          </ac:spMkLst>
        </pc:spChg>
        <pc:spChg chg="add mod">
          <ac:chgData name="Muhammad Asif Saeed" userId="897fd2a1-e065-4dc8-8715-37a77f208fcd" providerId="ADAL" clId="{8172F005-D659-4C6B-B092-5CE8D73455B3}" dt="2021-04-21T20:03:58.591" v="5827" actId="1076"/>
          <ac:spMkLst>
            <pc:docMk/>
            <pc:sldMk cId="3586789445" sldId="322"/>
            <ac:spMk id="12" creationId="{7218E73F-DD85-4C52-83EF-006C819C5120}"/>
          </ac:spMkLst>
        </pc:spChg>
        <pc:spChg chg="del">
          <ac:chgData name="Muhammad Asif Saeed" userId="897fd2a1-e065-4dc8-8715-37a77f208fcd" providerId="ADAL" clId="{8172F005-D659-4C6B-B092-5CE8D73455B3}" dt="2021-04-20T13:05:16.648" v="2126" actId="478"/>
          <ac:spMkLst>
            <pc:docMk/>
            <pc:sldMk cId="3586789445" sldId="322"/>
            <ac:spMk id="12" creationId="{75C364F5-18A7-4C96-8AB5-BF72A7D433BA}"/>
          </ac:spMkLst>
        </pc:spChg>
        <pc:spChg chg="del">
          <ac:chgData name="Muhammad Asif Saeed" userId="897fd2a1-e065-4dc8-8715-37a77f208fcd" providerId="ADAL" clId="{8172F005-D659-4C6B-B092-5CE8D73455B3}" dt="2021-04-20T13:05:19.755" v="2128" actId="478"/>
          <ac:spMkLst>
            <pc:docMk/>
            <pc:sldMk cId="3586789445" sldId="322"/>
            <ac:spMk id="13" creationId="{770428F3-7E3A-4D24-8BD4-AE4378713E9F}"/>
          </ac:spMkLst>
        </pc:spChg>
        <pc:spChg chg="del">
          <ac:chgData name="Muhammad Asif Saeed" userId="897fd2a1-e065-4dc8-8715-37a77f208fcd" providerId="ADAL" clId="{8172F005-D659-4C6B-B092-5CE8D73455B3}" dt="2021-04-20T13:05:20.912" v="2129" actId="478"/>
          <ac:spMkLst>
            <pc:docMk/>
            <pc:sldMk cId="3586789445" sldId="322"/>
            <ac:spMk id="14" creationId="{C0E2383D-C55F-4715-B0C7-508C4568C968}"/>
          </ac:spMkLst>
        </pc:spChg>
        <pc:spChg chg="del">
          <ac:chgData name="Muhammad Asif Saeed" userId="897fd2a1-e065-4dc8-8715-37a77f208fcd" providerId="ADAL" clId="{8172F005-D659-4C6B-B092-5CE8D73455B3}" dt="2021-04-20T13:05:17.704" v="2127" actId="478"/>
          <ac:spMkLst>
            <pc:docMk/>
            <pc:sldMk cId="3586789445" sldId="322"/>
            <ac:spMk id="15" creationId="{C7F83C6A-4F9F-496E-B5D9-A7399350FA1D}"/>
          </ac:spMkLst>
        </pc:spChg>
        <pc:spChg chg="add mod">
          <ac:chgData name="Muhammad Asif Saeed" userId="897fd2a1-e065-4dc8-8715-37a77f208fcd" providerId="ADAL" clId="{8172F005-D659-4C6B-B092-5CE8D73455B3}" dt="2021-04-21T20:00:37.106" v="5785" actId="27636"/>
          <ac:spMkLst>
            <pc:docMk/>
            <pc:sldMk cId="3586789445" sldId="322"/>
            <ac:spMk id="16" creationId="{DB6059D6-6803-4D23-B2AC-C69AEAB7B23C}"/>
          </ac:spMkLst>
        </pc:spChg>
        <pc:spChg chg="add mod">
          <ac:chgData name="Muhammad Asif Saeed" userId="897fd2a1-e065-4dc8-8715-37a77f208fcd" providerId="ADAL" clId="{8172F005-D659-4C6B-B092-5CE8D73455B3}" dt="2021-04-21T20:00:50.570" v="5788" actId="1076"/>
          <ac:spMkLst>
            <pc:docMk/>
            <pc:sldMk cId="3586789445" sldId="322"/>
            <ac:spMk id="17" creationId="{AC38FB90-331C-4E5A-B697-E5AB9F3D9F4E}"/>
          </ac:spMkLst>
        </pc:spChg>
        <pc:spChg chg="add mod">
          <ac:chgData name="Muhammad Asif Saeed" userId="897fd2a1-e065-4dc8-8715-37a77f208fcd" providerId="ADAL" clId="{8172F005-D659-4C6B-B092-5CE8D73455B3}" dt="2021-04-21T20:29:44.674" v="6101" actId="2711"/>
          <ac:spMkLst>
            <pc:docMk/>
            <pc:sldMk cId="3586789445" sldId="322"/>
            <ac:spMk id="22" creationId="{40EB09EA-B8AA-4E95-B247-1923CF9DDBF4}"/>
          </ac:spMkLst>
        </pc:spChg>
        <pc:cxnChg chg="add del">
          <ac:chgData name="Muhammad Asif Saeed" userId="897fd2a1-e065-4dc8-8715-37a77f208fcd" providerId="ADAL" clId="{8172F005-D659-4C6B-B092-5CE8D73455B3}" dt="2021-04-20T18:49:26.872" v="2318" actId="478"/>
          <ac:cxnSpMkLst>
            <pc:docMk/>
            <pc:sldMk cId="3586789445" sldId="322"/>
            <ac:cxnSpMk id="10" creationId="{433CD6B3-8A56-49D6-AE84-28F324DC7DFE}"/>
          </ac:cxnSpMkLst>
        </pc:cxnChg>
        <pc:cxnChg chg="add mod">
          <ac:chgData name="Muhammad Asif Saeed" userId="897fd2a1-e065-4dc8-8715-37a77f208fcd" providerId="ADAL" clId="{8172F005-D659-4C6B-B092-5CE8D73455B3}" dt="2021-04-21T20:01:00.682" v="5789" actId="14100"/>
          <ac:cxnSpMkLst>
            <pc:docMk/>
            <pc:sldMk cId="3586789445" sldId="322"/>
            <ac:cxnSpMk id="19" creationId="{28545215-AE22-43FD-B695-2132F2286049}"/>
          </ac:cxnSpMkLst>
        </pc:cxnChg>
      </pc:sldChg>
      <pc:sldChg chg="addSp delSp modSp add mod">
        <pc:chgData name="Muhammad Asif Saeed" userId="897fd2a1-e065-4dc8-8715-37a77f208fcd" providerId="ADAL" clId="{8172F005-D659-4C6B-B092-5CE8D73455B3}" dt="2021-04-21T20:24:28.355" v="5937" actId="20577"/>
        <pc:sldMkLst>
          <pc:docMk/>
          <pc:sldMk cId="3845585962" sldId="323"/>
        </pc:sldMkLst>
        <pc:spChg chg="del mod">
          <ac:chgData name="Muhammad Asif Saeed" userId="897fd2a1-e065-4dc8-8715-37a77f208fcd" providerId="ADAL" clId="{8172F005-D659-4C6B-B092-5CE8D73455B3}" dt="2021-04-21T20:11:30.130" v="5843" actId="478"/>
          <ac:spMkLst>
            <pc:docMk/>
            <pc:sldMk cId="3845585962" sldId="323"/>
            <ac:spMk id="2" creationId="{ABA7792D-3429-4F24-844C-2B3A4AAE4D99}"/>
          </ac:spMkLst>
        </pc:spChg>
        <pc:spChg chg="add del mod">
          <ac:chgData name="Muhammad Asif Saeed" userId="897fd2a1-e065-4dc8-8715-37a77f208fcd" providerId="ADAL" clId="{8172F005-D659-4C6B-B092-5CE8D73455B3}" dt="2021-04-21T20:10:26.989" v="5835" actId="478"/>
          <ac:spMkLst>
            <pc:docMk/>
            <pc:sldMk cId="3845585962" sldId="323"/>
            <ac:spMk id="3" creationId="{4CA63F1E-0B99-47E4-A54E-63251ACD7C25}"/>
          </ac:spMkLst>
        </pc:spChg>
        <pc:spChg chg="mod">
          <ac:chgData name="Muhammad Asif Saeed" userId="897fd2a1-e065-4dc8-8715-37a77f208fcd" providerId="ADAL" clId="{8172F005-D659-4C6B-B092-5CE8D73455B3}" dt="2021-04-21T20:10:12.491" v="5833" actId="20577"/>
          <ac:spMkLst>
            <pc:docMk/>
            <pc:sldMk cId="3845585962" sldId="323"/>
            <ac:spMk id="4" creationId="{CA5C1D0E-3111-4A01-8906-EAD87479261F}"/>
          </ac:spMkLst>
        </pc:spChg>
        <pc:spChg chg="mod">
          <ac:chgData name="Muhammad Asif Saeed" userId="897fd2a1-e065-4dc8-8715-37a77f208fcd" providerId="ADAL" clId="{8172F005-D659-4C6B-B092-5CE8D73455B3}" dt="2021-04-21T20:24:28.355" v="5937" actId="20577"/>
          <ac:spMkLst>
            <pc:docMk/>
            <pc:sldMk cId="3845585962" sldId="323"/>
            <ac:spMk id="6" creationId="{48AB7652-CC32-4800-8DD3-C3CBACA1DC98}"/>
          </ac:spMkLst>
        </pc:spChg>
        <pc:spChg chg="add del mod">
          <ac:chgData name="Muhammad Asif Saeed" userId="897fd2a1-e065-4dc8-8715-37a77f208fcd" providerId="ADAL" clId="{8172F005-D659-4C6B-B092-5CE8D73455B3}" dt="2021-04-21T20:24:06.891" v="5925" actId="478"/>
          <ac:spMkLst>
            <pc:docMk/>
            <pc:sldMk cId="3845585962" sldId="323"/>
            <ac:spMk id="10" creationId="{B4D96B51-85EB-4D16-912E-EC2C2E47D8DA}"/>
          </ac:spMkLst>
        </pc:spChg>
        <pc:spChg chg="del mod">
          <ac:chgData name="Muhammad Asif Saeed" userId="897fd2a1-e065-4dc8-8715-37a77f208fcd" providerId="ADAL" clId="{8172F005-D659-4C6B-B092-5CE8D73455B3}" dt="2021-04-21T20:12:51.327" v="5883" actId="478"/>
          <ac:spMkLst>
            <pc:docMk/>
            <pc:sldMk cId="3845585962" sldId="323"/>
            <ac:spMk id="16" creationId="{DB6059D6-6803-4D23-B2AC-C69AEAB7B23C}"/>
          </ac:spMkLst>
        </pc:spChg>
        <pc:spChg chg="del mod">
          <ac:chgData name="Muhammad Asif Saeed" userId="897fd2a1-e065-4dc8-8715-37a77f208fcd" providerId="ADAL" clId="{8172F005-D659-4C6B-B092-5CE8D73455B3}" dt="2021-04-21T04:47:45.575" v="2983" actId="478"/>
          <ac:spMkLst>
            <pc:docMk/>
            <pc:sldMk cId="3845585962" sldId="323"/>
            <ac:spMk id="17" creationId="{AC38FB90-331C-4E5A-B697-E5AB9F3D9F4E}"/>
          </ac:spMkLst>
        </pc:spChg>
        <pc:spChg chg="del">
          <ac:chgData name="Muhammad Asif Saeed" userId="897fd2a1-e065-4dc8-8715-37a77f208fcd" providerId="ADAL" clId="{8172F005-D659-4C6B-B092-5CE8D73455B3}" dt="2021-04-21T04:47:39.425" v="2981" actId="478"/>
          <ac:spMkLst>
            <pc:docMk/>
            <pc:sldMk cId="3845585962" sldId="323"/>
            <ac:spMk id="22" creationId="{40EB09EA-B8AA-4E95-B247-1923CF9DDBF4}"/>
          </ac:spMkLst>
        </pc:spChg>
        <pc:cxnChg chg="del mod">
          <ac:chgData name="Muhammad Asif Saeed" userId="897fd2a1-e065-4dc8-8715-37a77f208fcd" providerId="ADAL" clId="{8172F005-D659-4C6B-B092-5CE8D73455B3}" dt="2021-04-21T04:47:42.133" v="2982" actId="478"/>
          <ac:cxnSpMkLst>
            <pc:docMk/>
            <pc:sldMk cId="3845585962" sldId="323"/>
            <ac:cxnSpMk id="19" creationId="{28545215-AE22-43FD-B695-2132F2286049}"/>
          </ac:cxnSpMkLst>
        </pc:cxnChg>
      </pc:sldChg>
      <pc:sldChg chg="modSp add del setBg">
        <pc:chgData name="Muhammad Asif Saeed" userId="897fd2a1-e065-4dc8-8715-37a77f208fcd" providerId="ADAL" clId="{8172F005-D659-4C6B-B092-5CE8D73455B3}" dt="2021-04-20T11:31:59.539" v="115" actId="2696"/>
        <pc:sldMkLst>
          <pc:docMk/>
          <pc:sldMk cId="2040839936" sldId="324"/>
        </pc:sldMkLst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2040839936" sldId="324"/>
            <ac:spMk id="2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2040839936" sldId="324"/>
            <ac:spMk id="4" creationId="{00000000-0000-0000-0000-000000000000}"/>
          </ac:spMkLst>
        </pc:sp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2040839936" sldId="324"/>
            <ac:picMk id="6" creationId="{532850FD-0BB1-4C21-86DD-98F4770E12BB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2040839936" sldId="324"/>
            <ac:picMk id="8" creationId="{B6685650-80D9-44AE-A160-252ADBFD5DE1}"/>
          </ac:picMkLst>
        </pc:picChg>
      </pc:sldChg>
      <pc:sldChg chg="addSp delSp modSp add mod ord">
        <pc:chgData name="Muhammad Asif Saeed" userId="897fd2a1-e065-4dc8-8715-37a77f208fcd" providerId="ADAL" clId="{8172F005-D659-4C6B-B092-5CE8D73455B3}" dt="2021-04-21T19:17:20.805" v="5595" actId="11529"/>
        <pc:sldMkLst>
          <pc:docMk/>
          <pc:sldMk cId="3871256252" sldId="324"/>
        </pc:sldMkLst>
        <pc:spChg chg="add del mod">
          <ac:chgData name="Muhammad Asif Saeed" userId="897fd2a1-e065-4dc8-8715-37a77f208fcd" providerId="ADAL" clId="{8172F005-D659-4C6B-B092-5CE8D73455B3}" dt="2021-04-21T12:12:23.529" v="3931" actId="478"/>
          <ac:spMkLst>
            <pc:docMk/>
            <pc:sldMk cId="3871256252" sldId="324"/>
            <ac:spMk id="2" creationId="{ABA7792D-3429-4F24-844C-2B3A4AAE4D99}"/>
          </ac:spMkLst>
        </pc:spChg>
        <pc:spChg chg="add del">
          <ac:chgData name="Muhammad Asif Saeed" userId="897fd2a1-e065-4dc8-8715-37a77f208fcd" providerId="ADAL" clId="{8172F005-D659-4C6B-B092-5CE8D73455B3}" dt="2021-04-21T12:10:14.793" v="3769" actId="478"/>
          <ac:spMkLst>
            <pc:docMk/>
            <pc:sldMk cId="3871256252" sldId="324"/>
            <ac:spMk id="3" creationId="{4CA63F1E-0B99-47E4-A54E-63251ACD7C25}"/>
          </ac:spMkLst>
        </pc:spChg>
        <pc:spChg chg="mod">
          <ac:chgData name="Muhammad Asif Saeed" userId="897fd2a1-e065-4dc8-8715-37a77f208fcd" providerId="ADAL" clId="{8172F005-D659-4C6B-B092-5CE8D73455B3}" dt="2021-04-21T19:12:12.316" v="5559" actId="20577"/>
          <ac:spMkLst>
            <pc:docMk/>
            <pc:sldMk cId="3871256252" sldId="324"/>
            <ac:spMk id="4" creationId="{CA5C1D0E-3111-4A01-8906-EAD87479261F}"/>
          </ac:spMkLst>
        </pc:spChg>
        <pc:spChg chg="add del mod">
          <ac:chgData name="Muhammad Asif Saeed" userId="897fd2a1-e065-4dc8-8715-37a77f208fcd" providerId="ADAL" clId="{8172F005-D659-4C6B-B092-5CE8D73455B3}" dt="2021-04-21T12:12:31.309" v="3935" actId="21"/>
          <ac:spMkLst>
            <pc:docMk/>
            <pc:sldMk cId="3871256252" sldId="324"/>
            <ac:spMk id="6" creationId="{48AB7652-CC32-4800-8DD3-C3CBACA1DC98}"/>
          </ac:spMkLst>
        </pc:spChg>
        <pc:spChg chg="mod">
          <ac:chgData name="Muhammad Asif Saeed" userId="897fd2a1-e065-4dc8-8715-37a77f208fcd" providerId="ADAL" clId="{8172F005-D659-4C6B-B092-5CE8D73455B3}" dt="2021-04-21T19:14:55.874" v="5576"/>
          <ac:spMkLst>
            <pc:docMk/>
            <pc:sldMk cId="3871256252" sldId="324"/>
            <ac:spMk id="7" creationId="{4EBC2534-FADD-4C95-A9BC-791DF6DFCAA0}"/>
          </ac:spMkLst>
        </pc:spChg>
        <pc:spChg chg="add del mod">
          <ac:chgData name="Muhammad Asif Saeed" userId="897fd2a1-e065-4dc8-8715-37a77f208fcd" providerId="ADAL" clId="{8172F005-D659-4C6B-B092-5CE8D73455B3}" dt="2021-04-21T12:06:02.446" v="3545" actId="478"/>
          <ac:spMkLst>
            <pc:docMk/>
            <pc:sldMk cId="3871256252" sldId="324"/>
            <ac:spMk id="8" creationId="{08FC5CDC-F0D3-49B9-83D0-A946EBDB7763}"/>
          </ac:spMkLst>
        </pc:spChg>
        <pc:spChg chg="add mod">
          <ac:chgData name="Muhammad Asif Saeed" userId="897fd2a1-e065-4dc8-8715-37a77f208fcd" providerId="ADAL" clId="{8172F005-D659-4C6B-B092-5CE8D73455B3}" dt="2021-04-21T12:05:06.182" v="3513"/>
          <ac:spMkLst>
            <pc:docMk/>
            <pc:sldMk cId="3871256252" sldId="324"/>
            <ac:spMk id="9" creationId="{3950BC73-8F5C-4D4C-BBE1-186F0BDD38D1}"/>
          </ac:spMkLst>
        </pc:spChg>
        <pc:spChg chg="add del mod">
          <ac:chgData name="Muhammad Asif Saeed" userId="897fd2a1-e065-4dc8-8715-37a77f208fcd" providerId="ADAL" clId="{8172F005-D659-4C6B-B092-5CE8D73455B3}" dt="2021-04-21T19:12:07.299" v="5558" actId="478"/>
          <ac:spMkLst>
            <pc:docMk/>
            <pc:sldMk cId="3871256252" sldId="324"/>
            <ac:spMk id="10" creationId="{F011CDAC-E83B-4DB1-A2DA-FA7A0BC99832}"/>
          </ac:spMkLst>
        </pc:spChg>
        <pc:spChg chg="add mod">
          <ac:chgData name="Muhammad Asif Saeed" userId="897fd2a1-e065-4dc8-8715-37a77f208fcd" providerId="ADAL" clId="{8172F005-D659-4C6B-B092-5CE8D73455B3}" dt="2021-04-21T19:13:31.029" v="5568" actId="113"/>
          <ac:spMkLst>
            <pc:docMk/>
            <pc:sldMk cId="3871256252" sldId="324"/>
            <ac:spMk id="15" creationId="{8D897EA9-B310-431E-B9F1-EACE423E03EB}"/>
          </ac:spMkLst>
        </pc:spChg>
        <pc:spChg chg="add del mod">
          <ac:chgData name="Muhammad Asif Saeed" userId="897fd2a1-e065-4dc8-8715-37a77f208fcd" providerId="ADAL" clId="{8172F005-D659-4C6B-B092-5CE8D73455B3}" dt="2021-04-21T12:13:14.354" v="3974" actId="478"/>
          <ac:spMkLst>
            <pc:docMk/>
            <pc:sldMk cId="3871256252" sldId="324"/>
            <ac:spMk id="16" creationId="{DB6059D6-6803-4D23-B2AC-C69AEAB7B23C}"/>
          </ac:spMkLst>
        </pc:spChg>
        <pc:spChg chg="add mod">
          <ac:chgData name="Muhammad Asif Saeed" userId="897fd2a1-e065-4dc8-8715-37a77f208fcd" providerId="ADAL" clId="{8172F005-D659-4C6B-B092-5CE8D73455B3}" dt="2021-04-21T19:13:36.153" v="5569" actId="113"/>
          <ac:spMkLst>
            <pc:docMk/>
            <pc:sldMk cId="3871256252" sldId="324"/>
            <ac:spMk id="18" creationId="{B0BC812C-79AE-499C-80F4-EAE466CB2D87}"/>
          </ac:spMkLst>
        </pc:spChg>
        <pc:spChg chg="add mod">
          <ac:chgData name="Muhammad Asif Saeed" userId="897fd2a1-e065-4dc8-8715-37a77f208fcd" providerId="ADAL" clId="{8172F005-D659-4C6B-B092-5CE8D73455B3}" dt="2021-04-21T19:13:52.511" v="5571" actId="113"/>
          <ac:spMkLst>
            <pc:docMk/>
            <pc:sldMk cId="3871256252" sldId="324"/>
            <ac:spMk id="46" creationId="{C1C8147B-6D02-404C-9C99-8E196CDF3CD1}"/>
          </ac:spMkLst>
        </pc:spChg>
        <pc:spChg chg="add mod">
          <ac:chgData name="Muhammad Asif Saeed" userId="897fd2a1-e065-4dc8-8715-37a77f208fcd" providerId="ADAL" clId="{8172F005-D659-4C6B-B092-5CE8D73455B3}" dt="2021-04-21T19:14:37.574" v="5575" actId="113"/>
          <ac:spMkLst>
            <pc:docMk/>
            <pc:sldMk cId="3871256252" sldId="324"/>
            <ac:spMk id="48" creationId="{EB4FA716-2E2E-4ED3-9E91-2C7BCFA26C58}"/>
          </ac:spMkLst>
        </pc:spChg>
        <pc:spChg chg="add mod">
          <ac:chgData name="Muhammad Asif Saeed" userId="897fd2a1-e065-4dc8-8715-37a77f208fcd" providerId="ADAL" clId="{8172F005-D659-4C6B-B092-5CE8D73455B3}" dt="2021-04-21T19:11:10.672" v="5546" actId="1076"/>
          <ac:spMkLst>
            <pc:docMk/>
            <pc:sldMk cId="3871256252" sldId="324"/>
            <ac:spMk id="50" creationId="{6D36717B-D1F2-433F-98E9-5A5B56E28EA3}"/>
          </ac:spMkLst>
        </pc:spChg>
        <pc:cxnChg chg="add del mod">
          <ac:chgData name="Muhammad Asif Saeed" userId="897fd2a1-e065-4dc8-8715-37a77f208fcd" providerId="ADAL" clId="{8172F005-D659-4C6B-B092-5CE8D73455B3}" dt="2021-04-21T18:34:50.579" v="5483" actId="478"/>
          <ac:cxnSpMkLst>
            <pc:docMk/>
            <pc:sldMk cId="3871256252" sldId="324"/>
            <ac:cxnSpMk id="12" creationId="{DF856967-6F49-487F-A871-D2B476FCC91B}"/>
          </ac:cxnSpMkLst>
        </pc:cxnChg>
        <pc:cxnChg chg="add del mod">
          <ac:chgData name="Muhammad Asif Saeed" userId="897fd2a1-e065-4dc8-8715-37a77f208fcd" providerId="ADAL" clId="{8172F005-D659-4C6B-B092-5CE8D73455B3}" dt="2021-04-21T18:35:01.687" v="5485" actId="478"/>
          <ac:cxnSpMkLst>
            <pc:docMk/>
            <pc:sldMk cId="3871256252" sldId="324"/>
            <ac:cxnSpMk id="19" creationId="{7B850E48-071E-457C-AEF9-4AED6C066B11}"/>
          </ac:cxnSpMkLst>
        </pc:cxnChg>
        <pc:cxnChg chg="add del mod">
          <ac:chgData name="Muhammad Asif Saeed" userId="897fd2a1-e065-4dc8-8715-37a77f208fcd" providerId="ADAL" clId="{8172F005-D659-4C6B-B092-5CE8D73455B3}" dt="2021-04-21T19:07:48.531" v="5503" actId="478"/>
          <ac:cxnSpMkLst>
            <pc:docMk/>
            <pc:sldMk cId="3871256252" sldId="324"/>
            <ac:cxnSpMk id="24" creationId="{D41FA6F5-F7E4-4D57-BCC4-F8B27C8B79AB}"/>
          </ac:cxnSpMkLst>
        </pc:cxnChg>
        <pc:cxnChg chg="add del mod">
          <ac:chgData name="Muhammad Asif Saeed" userId="897fd2a1-e065-4dc8-8715-37a77f208fcd" providerId="ADAL" clId="{8172F005-D659-4C6B-B092-5CE8D73455B3}" dt="2021-04-21T18:36:01.964" v="5499" actId="478"/>
          <ac:cxnSpMkLst>
            <pc:docMk/>
            <pc:sldMk cId="3871256252" sldId="324"/>
            <ac:cxnSpMk id="25" creationId="{8FDAF21C-76B8-45D9-84B5-E4DC00EE52EF}"/>
          </ac:cxnSpMkLst>
        </pc:cxnChg>
        <pc:cxnChg chg="add del mod">
          <ac:chgData name="Muhammad Asif Saeed" userId="897fd2a1-e065-4dc8-8715-37a77f208fcd" providerId="ADAL" clId="{8172F005-D659-4C6B-B092-5CE8D73455B3}" dt="2021-04-21T19:07:45.607" v="5502" actId="478"/>
          <ac:cxnSpMkLst>
            <pc:docMk/>
            <pc:sldMk cId="3871256252" sldId="324"/>
            <ac:cxnSpMk id="37" creationId="{B11FBDE5-C824-4A52-BAF5-81C33B74AE09}"/>
          </ac:cxnSpMkLst>
        </pc:cxnChg>
        <pc:cxnChg chg="add mod">
          <ac:chgData name="Muhammad Asif Saeed" userId="897fd2a1-e065-4dc8-8715-37a77f208fcd" providerId="ADAL" clId="{8172F005-D659-4C6B-B092-5CE8D73455B3}" dt="2021-04-21T19:11:43.725" v="5553" actId="14100"/>
          <ac:cxnSpMkLst>
            <pc:docMk/>
            <pc:sldMk cId="3871256252" sldId="324"/>
            <ac:cxnSpMk id="40" creationId="{BB5BC457-953D-4DB9-9DD1-E36B6F0A3804}"/>
          </ac:cxnSpMkLst>
        </pc:cxnChg>
        <pc:cxnChg chg="add mod">
          <ac:chgData name="Muhammad Asif Saeed" userId="897fd2a1-e065-4dc8-8715-37a77f208fcd" providerId="ADAL" clId="{8172F005-D659-4C6B-B092-5CE8D73455B3}" dt="2021-04-21T19:17:15.407" v="5590" actId="14100"/>
          <ac:cxnSpMkLst>
            <pc:docMk/>
            <pc:sldMk cId="3871256252" sldId="324"/>
            <ac:cxnSpMk id="41" creationId="{2BDC69DB-89A2-4D75-BD9A-77B6AE98CB67}"/>
          </ac:cxnSpMkLst>
        </pc:cxnChg>
        <pc:cxnChg chg="add del mod">
          <ac:chgData name="Muhammad Asif Saeed" userId="897fd2a1-e065-4dc8-8715-37a77f208fcd" providerId="ADAL" clId="{8172F005-D659-4C6B-B092-5CE8D73455B3}" dt="2021-04-21T19:17:20.805" v="5595" actId="11529"/>
          <ac:cxnSpMkLst>
            <pc:docMk/>
            <pc:sldMk cId="3871256252" sldId="324"/>
            <ac:cxnSpMk id="54" creationId="{0C90ABDF-D4BA-42E5-AD15-34C2EF6A723A}"/>
          </ac:cxnSpMkLst>
        </pc:cxnChg>
        <pc:cxnChg chg="add mod">
          <ac:chgData name="Muhammad Asif Saeed" userId="897fd2a1-e065-4dc8-8715-37a77f208fcd" providerId="ADAL" clId="{8172F005-D659-4C6B-B092-5CE8D73455B3}" dt="2021-04-21T19:17:15.776" v="5591" actId="571"/>
          <ac:cxnSpMkLst>
            <pc:docMk/>
            <pc:sldMk cId="3871256252" sldId="324"/>
            <ac:cxnSpMk id="55" creationId="{0A079712-3A5C-4A00-BF61-5D3BA6293611}"/>
          </ac:cxnSpMkLst>
        </pc:cxnChg>
      </pc:sldChg>
      <pc:sldChg chg="add del">
        <pc:chgData name="Muhammad Asif Saeed" userId="897fd2a1-e065-4dc8-8715-37a77f208fcd" providerId="ADAL" clId="{8172F005-D659-4C6B-B092-5CE8D73455B3}" dt="2021-04-21T12:03:41.492" v="3454" actId="2696"/>
        <pc:sldMkLst>
          <pc:docMk/>
          <pc:sldMk cId="1011085731" sldId="325"/>
        </pc:sldMkLst>
      </pc:sldChg>
      <pc:sldChg chg="modSp add del setBg">
        <pc:chgData name="Muhammad Asif Saeed" userId="897fd2a1-e065-4dc8-8715-37a77f208fcd" providerId="ADAL" clId="{8172F005-D659-4C6B-B092-5CE8D73455B3}" dt="2021-04-20T11:31:59.539" v="115" actId="2696"/>
        <pc:sldMkLst>
          <pc:docMk/>
          <pc:sldMk cId="1267952579" sldId="325"/>
        </pc:sldMkLst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1267952579" sldId="325"/>
            <ac:spMk id="4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1267952579" sldId="325"/>
            <ac:spMk id="10" creationId="{B180AE3E-F14A-490E-94F9-FA44B53C6641}"/>
          </ac:spMkLst>
        </pc:sp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1267952579" sldId="325"/>
            <ac:picMk id="6" creationId="{1B17C955-AAAE-4CB7-80F8-0788C7027D09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1267952579" sldId="325"/>
            <ac:picMk id="8" creationId="{7D8D1B06-8D25-4048-BC99-3295444996C3}"/>
          </ac:picMkLst>
        </pc:picChg>
      </pc:sldChg>
      <pc:sldChg chg="addSp delSp modSp add mod ord">
        <pc:chgData name="Muhammad Asif Saeed" userId="897fd2a1-e065-4dc8-8715-37a77f208fcd" providerId="ADAL" clId="{8172F005-D659-4C6B-B092-5CE8D73455B3}" dt="2021-04-21T19:33:38.498" v="5691" actId="20577"/>
        <pc:sldMkLst>
          <pc:docMk/>
          <pc:sldMk cId="1328963927" sldId="325"/>
        </pc:sldMkLst>
        <pc:spChg chg="add del mod">
          <ac:chgData name="Muhammad Asif Saeed" userId="897fd2a1-e065-4dc8-8715-37a77f208fcd" providerId="ADAL" clId="{8172F005-D659-4C6B-B092-5CE8D73455B3}" dt="2021-04-21T19:27:40.729" v="5644" actId="767"/>
          <ac:spMkLst>
            <pc:docMk/>
            <pc:sldMk cId="1328963927" sldId="325"/>
            <ac:spMk id="3" creationId="{0143F38F-2B98-403F-A8BF-A70A39C9A62C}"/>
          </ac:spMkLst>
        </pc:spChg>
        <pc:spChg chg="mod">
          <ac:chgData name="Muhammad Asif Saeed" userId="897fd2a1-e065-4dc8-8715-37a77f208fcd" providerId="ADAL" clId="{8172F005-D659-4C6B-B092-5CE8D73455B3}" dt="2021-04-21T19:29:37.552" v="5657" actId="20577"/>
          <ac:spMkLst>
            <pc:docMk/>
            <pc:sldMk cId="1328963927" sldId="325"/>
            <ac:spMk id="4" creationId="{CA5C1D0E-3111-4A01-8906-EAD87479261F}"/>
          </ac:spMkLst>
        </pc:spChg>
        <pc:spChg chg="del">
          <ac:chgData name="Muhammad Asif Saeed" userId="897fd2a1-e065-4dc8-8715-37a77f208fcd" providerId="ADAL" clId="{8172F005-D659-4C6B-B092-5CE8D73455B3}" dt="2021-04-21T12:16:29.426" v="4127" actId="478"/>
          <ac:spMkLst>
            <pc:docMk/>
            <pc:sldMk cId="1328963927" sldId="325"/>
            <ac:spMk id="5" creationId="{732D9AEA-BAB8-4135-BEA6-A7299781E6B7}"/>
          </ac:spMkLst>
        </pc:spChg>
        <pc:spChg chg="mod">
          <ac:chgData name="Muhammad Asif Saeed" userId="897fd2a1-e065-4dc8-8715-37a77f208fcd" providerId="ADAL" clId="{8172F005-D659-4C6B-B092-5CE8D73455B3}" dt="2021-04-21T12:17:15.911" v="4187" actId="27636"/>
          <ac:spMkLst>
            <pc:docMk/>
            <pc:sldMk cId="1328963927" sldId="325"/>
            <ac:spMk id="6" creationId="{48AB7652-CC32-4800-8DD3-C3CBACA1DC98}"/>
          </ac:spMkLst>
        </pc:spChg>
        <pc:spChg chg="del mod">
          <ac:chgData name="Muhammad Asif Saeed" userId="897fd2a1-e065-4dc8-8715-37a77f208fcd" providerId="ADAL" clId="{8172F005-D659-4C6B-B092-5CE8D73455B3}" dt="2021-04-21T12:16:38.347" v="4128" actId="478"/>
          <ac:spMkLst>
            <pc:docMk/>
            <pc:sldMk cId="1328963927" sldId="325"/>
            <ac:spMk id="7" creationId="{4EBC2534-FADD-4C95-A9BC-791DF6DFCAA0}"/>
          </ac:spMkLst>
        </pc:spChg>
        <pc:spChg chg="add mod">
          <ac:chgData name="Muhammad Asif Saeed" userId="897fd2a1-e065-4dc8-8715-37a77f208fcd" providerId="ADAL" clId="{8172F005-D659-4C6B-B092-5CE8D73455B3}" dt="2021-04-21T19:33:38.498" v="5691" actId="20577"/>
          <ac:spMkLst>
            <pc:docMk/>
            <pc:sldMk cId="1328963927" sldId="325"/>
            <ac:spMk id="8" creationId="{2E81EA01-6D3F-442F-B587-9E44AEB43A35}"/>
          </ac:spMkLst>
        </pc:spChg>
        <pc:cxnChg chg="add del mod">
          <ac:chgData name="Muhammad Asif Saeed" userId="897fd2a1-e065-4dc8-8715-37a77f208fcd" providerId="ADAL" clId="{8172F005-D659-4C6B-B092-5CE8D73455B3}" dt="2021-04-21T19:27:56.330" v="5648" actId="478"/>
          <ac:cxnSpMkLst>
            <pc:docMk/>
            <pc:sldMk cId="1328963927" sldId="325"/>
            <ac:cxnSpMk id="10" creationId="{67F67198-3F98-46F3-B76E-B5FCD146A293}"/>
          </ac:cxnSpMkLst>
        </pc:cxnChg>
        <pc:cxnChg chg="add del mod">
          <ac:chgData name="Muhammad Asif Saeed" userId="897fd2a1-e065-4dc8-8715-37a77f208fcd" providerId="ADAL" clId="{8172F005-D659-4C6B-B092-5CE8D73455B3}" dt="2021-04-21T19:27:57.803" v="5649" actId="478"/>
          <ac:cxnSpMkLst>
            <pc:docMk/>
            <pc:sldMk cId="1328963927" sldId="325"/>
            <ac:cxnSpMk id="11" creationId="{9D10BD88-7CA7-4A7E-8666-452FD803F069}"/>
          </ac:cxnSpMkLst>
        </pc:cxnChg>
      </pc:sldChg>
      <pc:sldChg chg="new del">
        <pc:chgData name="Muhammad Asif Saeed" userId="897fd2a1-e065-4dc8-8715-37a77f208fcd" providerId="ADAL" clId="{8172F005-D659-4C6B-B092-5CE8D73455B3}" dt="2021-04-21T12:03:17.163" v="3452" actId="2696"/>
        <pc:sldMkLst>
          <pc:docMk/>
          <pc:sldMk cId="3291829113" sldId="325"/>
        </pc:sldMkLst>
      </pc:sldChg>
      <pc:sldChg chg="modSp add del setBg">
        <pc:chgData name="Muhammad Asif Saeed" userId="897fd2a1-e065-4dc8-8715-37a77f208fcd" providerId="ADAL" clId="{8172F005-D659-4C6B-B092-5CE8D73455B3}" dt="2021-04-20T11:31:59.539" v="115" actId="2696"/>
        <pc:sldMkLst>
          <pc:docMk/>
          <pc:sldMk cId="1629448524" sldId="326"/>
        </pc:sldMkLst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1629448524" sldId="326"/>
            <ac:spMk id="4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1629448524" sldId="326"/>
            <ac:spMk id="10" creationId="{B180AE3E-F14A-490E-94F9-FA44B53C6641}"/>
          </ac:spMkLst>
        </pc:sp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1629448524" sldId="326"/>
            <ac:picMk id="3" creationId="{C477803C-CA5F-4943-9FC5-51274572B786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1629448524" sldId="326"/>
            <ac:picMk id="9" creationId="{EDE7972E-19DA-4D1B-A134-A6B1314EDB0E}"/>
          </ac:picMkLst>
        </pc:picChg>
      </pc:sldChg>
      <pc:sldChg chg="addSp delSp modSp add mod ord">
        <pc:chgData name="Muhammad Asif Saeed" userId="897fd2a1-e065-4dc8-8715-37a77f208fcd" providerId="ADAL" clId="{8172F005-D659-4C6B-B092-5CE8D73455B3}" dt="2021-04-21T19:38:08.913" v="5722" actId="20577"/>
        <pc:sldMkLst>
          <pc:docMk/>
          <pc:sldMk cId="3839016882" sldId="326"/>
        </pc:sldMkLst>
        <pc:spChg chg="add mod">
          <ac:chgData name="Muhammad Asif Saeed" userId="897fd2a1-e065-4dc8-8715-37a77f208fcd" providerId="ADAL" clId="{8172F005-D659-4C6B-B092-5CE8D73455B3}" dt="2021-04-21T19:32:29.621" v="5683" actId="1076"/>
          <ac:spMkLst>
            <pc:docMk/>
            <pc:sldMk cId="3839016882" sldId="326"/>
            <ac:spMk id="2" creationId="{B19A6BCB-772C-42C1-9FE2-D3FBBA5E4E6A}"/>
          </ac:spMkLst>
        </pc:spChg>
        <pc:spChg chg="add mod">
          <ac:chgData name="Muhammad Asif Saeed" userId="897fd2a1-e065-4dc8-8715-37a77f208fcd" providerId="ADAL" clId="{8172F005-D659-4C6B-B092-5CE8D73455B3}" dt="2021-04-21T19:38:08.913" v="5722" actId="20577"/>
          <ac:spMkLst>
            <pc:docMk/>
            <pc:sldMk cId="3839016882" sldId="326"/>
            <ac:spMk id="3" creationId="{34B108E0-9428-4266-B280-88F5E6FA3F64}"/>
          </ac:spMkLst>
        </pc:spChg>
        <pc:spChg chg="mod">
          <ac:chgData name="Muhammad Asif Saeed" userId="897fd2a1-e065-4dc8-8715-37a77f208fcd" providerId="ADAL" clId="{8172F005-D659-4C6B-B092-5CE8D73455B3}" dt="2021-04-21T19:31:04.171" v="5670" actId="20577"/>
          <ac:spMkLst>
            <pc:docMk/>
            <pc:sldMk cId="3839016882" sldId="326"/>
            <ac:spMk id="4" creationId="{CA5C1D0E-3111-4A01-8906-EAD87479261F}"/>
          </ac:spMkLst>
        </pc:spChg>
        <pc:spChg chg="add del">
          <ac:chgData name="Muhammad Asif Saeed" userId="897fd2a1-e065-4dc8-8715-37a77f208fcd" providerId="ADAL" clId="{8172F005-D659-4C6B-B092-5CE8D73455B3}" dt="2021-04-21T19:31:43.598" v="5678" actId="478"/>
          <ac:spMkLst>
            <pc:docMk/>
            <pc:sldMk cId="3839016882" sldId="326"/>
            <ac:spMk id="5" creationId="{C44454B1-87A3-4614-B6F1-0B9FC6A78202}"/>
          </ac:spMkLst>
        </pc:spChg>
        <pc:spChg chg="add mod">
          <ac:chgData name="Muhammad Asif Saeed" userId="897fd2a1-e065-4dc8-8715-37a77f208fcd" providerId="ADAL" clId="{8172F005-D659-4C6B-B092-5CE8D73455B3}" dt="2021-04-21T19:32:25.121" v="5682" actId="14100"/>
          <ac:spMkLst>
            <pc:docMk/>
            <pc:sldMk cId="3839016882" sldId="326"/>
            <ac:spMk id="7" creationId="{45CC9951-58E0-4EBD-81A9-94A88D2EAFAE}"/>
          </ac:spMkLst>
        </pc:spChg>
        <pc:spChg chg="mod">
          <ac:chgData name="Muhammad Asif Saeed" userId="897fd2a1-e065-4dc8-8715-37a77f208fcd" providerId="ADAL" clId="{8172F005-D659-4C6B-B092-5CE8D73455B3}" dt="2021-04-21T19:35:35.868" v="5705" actId="113"/>
          <ac:spMkLst>
            <pc:docMk/>
            <pc:sldMk cId="3839016882" sldId="326"/>
            <ac:spMk id="8" creationId="{2E81EA01-6D3F-442F-B587-9E44AEB43A35}"/>
          </ac:spMkLst>
        </pc:spChg>
      </pc:sldChg>
      <pc:sldChg chg="modSp add del setBg">
        <pc:chgData name="Muhammad Asif Saeed" userId="897fd2a1-e065-4dc8-8715-37a77f208fcd" providerId="ADAL" clId="{8172F005-D659-4C6B-B092-5CE8D73455B3}" dt="2021-04-20T11:31:59.539" v="115" actId="2696"/>
        <pc:sldMkLst>
          <pc:docMk/>
          <pc:sldMk cId="1776965567" sldId="327"/>
        </pc:sldMkLst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1776965567" sldId="327"/>
            <ac:spMk id="4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1776965567" sldId="327"/>
            <ac:spMk id="10" creationId="{B180AE3E-F14A-490E-94F9-FA44B53C6641}"/>
          </ac:spMkLst>
        </pc:sp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1776965567" sldId="327"/>
            <ac:picMk id="5" creationId="{B17676F4-1278-443B-A5C1-9CEC03DECC74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1776965567" sldId="327"/>
            <ac:picMk id="8" creationId="{8AA2F0E9-17F1-4D05-A0FE-664B47CCD1C0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1776965567" sldId="327"/>
            <ac:picMk id="11" creationId="{4209183E-C3E5-4B3D-B43E-6A52FE7E34C2}"/>
          </ac:picMkLst>
        </pc:picChg>
      </pc:sldChg>
      <pc:sldChg chg="addSp delSp modSp add mod">
        <pc:chgData name="Muhammad Asif Saeed" userId="897fd2a1-e065-4dc8-8715-37a77f208fcd" providerId="ADAL" clId="{8172F005-D659-4C6B-B092-5CE8D73455B3}" dt="2021-04-21T21:10:45.563" v="6244" actId="20577"/>
        <pc:sldMkLst>
          <pc:docMk/>
          <pc:sldMk cId="2198875123" sldId="327"/>
        </pc:sldMkLst>
        <pc:spChg chg="add mod">
          <ac:chgData name="Muhammad Asif Saeed" userId="897fd2a1-e065-4dc8-8715-37a77f208fcd" providerId="ADAL" clId="{8172F005-D659-4C6B-B092-5CE8D73455B3}" dt="2021-04-21T20:33:21.150" v="6220" actId="20577"/>
          <ac:spMkLst>
            <pc:docMk/>
            <pc:sldMk cId="2198875123" sldId="327"/>
            <ac:spMk id="2" creationId="{362761BA-A5AF-492A-B120-7B1F3354F14B}"/>
          </ac:spMkLst>
        </pc:spChg>
        <pc:spChg chg="mod">
          <ac:chgData name="Muhammad Asif Saeed" userId="897fd2a1-e065-4dc8-8715-37a77f208fcd" providerId="ADAL" clId="{8172F005-D659-4C6B-B092-5CE8D73455B3}" dt="2021-04-21T21:10:45.563" v="6244" actId="20577"/>
          <ac:spMkLst>
            <pc:docMk/>
            <pc:sldMk cId="2198875123" sldId="327"/>
            <ac:spMk id="6" creationId="{48AB7652-CC32-4800-8DD3-C3CBACA1DC98}"/>
          </ac:spMkLst>
        </pc:spChg>
        <pc:spChg chg="del">
          <ac:chgData name="Muhammad Asif Saeed" userId="897fd2a1-e065-4dc8-8715-37a77f208fcd" providerId="ADAL" clId="{8172F005-D659-4C6B-B092-5CE8D73455B3}" dt="2021-04-21T20:32:36.286" v="6209" actId="478"/>
          <ac:spMkLst>
            <pc:docMk/>
            <pc:sldMk cId="2198875123" sldId="327"/>
            <ac:spMk id="7" creationId="{4EBC2534-FADD-4C95-A9BC-791DF6DFCAA0}"/>
          </ac:spMkLst>
        </pc:spChg>
      </pc:sldChg>
      <pc:sldChg chg="modSp add del setBg">
        <pc:chgData name="Muhammad Asif Saeed" userId="897fd2a1-e065-4dc8-8715-37a77f208fcd" providerId="ADAL" clId="{8172F005-D659-4C6B-B092-5CE8D73455B3}" dt="2021-04-20T11:31:59.539" v="115" actId="2696"/>
        <pc:sldMkLst>
          <pc:docMk/>
          <pc:sldMk cId="2358017161" sldId="328"/>
        </pc:sldMkLst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2358017161" sldId="328"/>
            <ac:spMk id="2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2358017161" sldId="328"/>
            <ac:spMk id="4" creationId="{00000000-0000-0000-0000-000000000000}"/>
          </ac:spMkLst>
        </pc:sp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2358017161" sldId="328"/>
            <ac:picMk id="7" creationId="{E438CE3A-6F1E-44A2-9A80-2E2545FD7E7B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2358017161" sldId="328"/>
            <ac:picMk id="9" creationId="{539D9562-E0E8-430F-8BB6-1078680BEEFD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2358017161" sldId="328"/>
            <ac:picMk id="13" creationId="{BD2969FE-EC17-4031-AD19-213635F3D896}"/>
          </ac:picMkLst>
        </pc:picChg>
      </pc:sldChg>
      <pc:sldChg chg="addSp delSp modSp add mod">
        <pc:chgData name="Muhammad Asif Saeed" userId="897fd2a1-e065-4dc8-8715-37a77f208fcd" providerId="ADAL" clId="{8172F005-D659-4C6B-B092-5CE8D73455B3}" dt="2021-04-22T05:19:26.459" v="6681" actId="1076"/>
        <pc:sldMkLst>
          <pc:docMk/>
          <pc:sldMk cId="4066119774" sldId="328"/>
        </pc:sldMkLst>
        <pc:spChg chg="del">
          <ac:chgData name="Muhammad Asif Saeed" userId="897fd2a1-e065-4dc8-8715-37a77f208fcd" providerId="ADAL" clId="{8172F005-D659-4C6B-B092-5CE8D73455B3}" dt="2021-04-21T21:17:03.888" v="6331" actId="478"/>
          <ac:spMkLst>
            <pc:docMk/>
            <pc:sldMk cId="4066119774" sldId="328"/>
            <ac:spMk id="2" creationId="{362761BA-A5AF-492A-B120-7B1F3354F14B}"/>
          </ac:spMkLst>
        </pc:spChg>
        <pc:spChg chg="mod">
          <ac:chgData name="Muhammad Asif Saeed" userId="897fd2a1-e065-4dc8-8715-37a77f208fcd" providerId="ADAL" clId="{8172F005-D659-4C6B-B092-5CE8D73455B3}" dt="2021-04-22T05:19:26.459" v="6681" actId="1076"/>
          <ac:spMkLst>
            <pc:docMk/>
            <pc:sldMk cId="4066119774" sldId="328"/>
            <ac:spMk id="5" creationId="{732D9AEA-BAB8-4135-BEA6-A7299781E6B7}"/>
          </ac:spMkLst>
        </pc:spChg>
        <pc:spChg chg="mod">
          <ac:chgData name="Muhammad Asif Saeed" userId="897fd2a1-e065-4dc8-8715-37a77f208fcd" providerId="ADAL" clId="{8172F005-D659-4C6B-B092-5CE8D73455B3}" dt="2021-04-22T05:19:25.732" v="6680" actId="113"/>
          <ac:spMkLst>
            <pc:docMk/>
            <pc:sldMk cId="4066119774" sldId="328"/>
            <ac:spMk id="6" creationId="{48AB7652-CC32-4800-8DD3-C3CBACA1DC98}"/>
          </ac:spMkLst>
        </pc:spChg>
        <pc:spChg chg="add mod">
          <ac:chgData name="Muhammad Asif Saeed" userId="897fd2a1-e065-4dc8-8715-37a77f208fcd" providerId="ADAL" clId="{8172F005-D659-4C6B-B092-5CE8D73455B3}" dt="2021-04-21T21:38:34.233" v="6517" actId="1076"/>
          <ac:spMkLst>
            <pc:docMk/>
            <pc:sldMk cId="4066119774" sldId="328"/>
            <ac:spMk id="7" creationId="{3C31D627-01C5-43FB-8C0F-54FF4BF9AFD5}"/>
          </ac:spMkLst>
        </pc:spChg>
      </pc:sldChg>
      <pc:sldChg chg="modSp add del setBg">
        <pc:chgData name="Muhammad Asif Saeed" userId="897fd2a1-e065-4dc8-8715-37a77f208fcd" providerId="ADAL" clId="{8172F005-D659-4C6B-B092-5CE8D73455B3}" dt="2021-04-20T11:31:59.539" v="115" actId="2696"/>
        <pc:sldMkLst>
          <pc:docMk/>
          <pc:sldMk cId="2137083702" sldId="329"/>
        </pc:sldMkLst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2137083702" sldId="329"/>
            <ac:spMk id="2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2137083702" sldId="329"/>
            <ac:spMk id="4" creationId="{00000000-0000-0000-0000-000000000000}"/>
          </ac:spMkLst>
        </pc:sp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2137083702" sldId="329"/>
            <ac:picMk id="7" creationId="{E438CE3A-6F1E-44A2-9A80-2E2545FD7E7B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2137083702" sldId="329"/>
            <ac:picMk id="9" creationId="{539D9562-E0E8-430F-8BB6-1078680BEEFD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2137083702" sldId="329"/>
            <ac:picMk id="13" creationId="{BD2969FE-EC17-4031-AD19-213635F3D896}"/>
          </ac:picMkLst>
        </pc:picChg>
      </pc:sldChg>
      <pc:sldChg chg="delSp modSp add mod">
        <pc:chgData name="Muhammad Asif Saeed" userId="897fd2a1-e065-4dc8-8715-37a77f208fcd" providerId="ADAL" clId="{8172F005-D659-4C6B-B092-5CE8D73455B3}" dt="2021-04-22T06:16:58.235" v="8648"/>
        <pc:sldMkLst>
          <pc:docMk/>
          <pc:sldMk cId="2486250147" sldId="329"/>
        </pc:sldMkLst>
        <pc:spChg chg="mod">
          <ac:chgData name="Muhammad Asif Saeed" userId="897fd2a1-e065-4dc8-8715-37a77f208fcd" providerId="ADAL" clId="{8172F005-D659-4C6B-B092-5CE8D73455B3}" dt="2021-04-22T06:16:58.235" v="8648"/>
          <ac:spMkLst>
            <pc:docMk/>
            <pc:sldMk cId="2486250147" sldId="329"/>
            <ac:spMk id="6" creationId="{48AB7652-CC32-4800-8DD3-C3CBACA1DC98}"/>
          </ac:spMkLst>
        </pc:spChg>
        <pc:spChg chg="del">
          <ac:chgData name="Muhammad Asif Saeed" userId="897fd2a1-e065-4dc8-8715-37a77f208fcd" providerId="ADAL" clId="{8172F005-D659-4C6B-B092-5CE8D73455B3}" dt="2021-04-22T05:21:43.293" v="6776" actId="478"/>
          <ac:spMkLst>
            <pc:docMk/>
            <pc:sldMk cId="2486250147" sldId="329"/>
            <ac:spMk id="7" creationId="{3C31D627-01C5-43FB-8C0F-54FF4BF9AFD5}"/>
          </ac:spMkLst>
        </pc:spChg>
      </pc:sldChg>
      <pc:sldChg chg="modSp add del setBg">
        <pc:chgData name="Muhammad Asif Saeed" userId="897fd2a1-e065-4dc8-8715-37a77f208fcd" providerId="ADAL" clId="{8172F005-D659-4C6B-B092-5CE8D73455B3}" dt="2021-04-20T11:31:59.539" v="115" actId="2696"/>
        <pc:sldMkLst>
          <pc:docMk/>
          <pc:sldMk cId="1013204407" sldId="330"/>
        </pc:sldMkLst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1013204407" sldId="330"/>
            <ac:spMk id="4" creationId="{00000000-0000-0000-0000-000000000000}"/>
          </ac:spMkLst>
        </pc:sp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1013204407" sldId="330"/>
            <ac:picMk id="3" creationId="{F4DC1687-68EF-47DE-BB13-0BA52FE83A3C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1013204407" sldId="330"/>
            <ac:picMk id="7" creationId="{DB1C7644-7FD0-46C7-989C-C9168CBFC920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1013204407" sldId="330"/>
            <ac:picMk id="8" creationId="{F9BE5D6F-1DEA-4457-AF0B-5C3B724FE68E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1013204407" sldId="330"/>
            <ac:picMk id="10" creationId="{8F2A9A3C-4A60-4C13-868F-E8BB50E8345D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1013204407" sldId="330"/>
            <ac:picMk id="14" creationId="{F5C46E38-18F6-4FF6-91E5-1E06D440DB4B}"/>
          </ac:picMkLst>
        </pc:picChg>
      </pc:sldChg>
      <pc:sldChg chg="addSp delSp modSp add mod ord">
        <pc:chgData name="Muhammad Asif Saeed" userId="897fd2a1-e065-4dc8-8715-37a77f208fcd" providerId="ADAL" clId="{8172F005-D659-4C6B-B092-5CE8D73455B3}" dt="2021-04-22T06:01:47.125" v="8215" actId="113"/>
        <pc:sldMkLst>
          <pc:docMk/>
          <pc:sldMk cId="3418587598" sldId="330"/>
        </pc:sldMkLst>
        <pc:spChg chg="del mod">
          <ac:chgData name="Muhammad Asif Saeed" userId="897fd2a1-e065-4dc8-8715-37a77f208fcd" providerId="ADAL" clId="{8172F005-D659-4C6B-B092-5CE8D73455B3}" dt="2021-04-22T05:38:06.192" v="7323" actId="478"/>
          <ac:spMkLst>
            <pc:docMk/>
            <pc:sldMk cId="3418587598" sldId="330"/>
            <ac:spMk id="2" creationId="{ABA7792D-3429-4F24-844C-2B3A4AAE4D99}"/>
          </ac:spMkLst>
        </pc:spChg>
        <pc:spChg chg="mod">
          <ac:chgData name="Muhammad Asif Saeed" userId="897fd2a1-e065-4dc8-8715-37a77f208fcd" providerId="ADAL" clId="{8172F005-D659-4C6B-B092-5CE8D73455B3}" dt="2021-04-22T05:30:53.525" v="7088" actId="20577"/>
          <ac:spMkLst>
            <pc:docMk/>
            <pc:sldMk cId="3418587598" sldId="330"/>
            <ac:spMk id="4" creationId="{CA5C1D0E-3111-4A01-8906-EAD87479261F}"/>
          </ac:spMkLst>
        </pc:spChg>
        <pc:spChg chg="mod">
          <ac:chgData name="Muhammad Asif Saeed" userId="897fd2a1-e065-4dc8-8715-37a77f208fcd" providerId="ADAL" clId="{8172F005-D659-4C6B-B092-5CE8D73455B3}" dt="2021-04-22T06:01:47.125" v="8215" actId="113"/>
          <ac:spMkLst>
            <pc:docMk/>
            <pc:sldMk cId="3418587598" sldId="330"/>
            <ac:spMk id="6" creationId="{48AB7652-CC32-4800-8DD3-C3CBACA1DC98}"/>
          </ac:spMkLst>
        </pc:spChg>
        <pc:spChg chg="del">
          <ac:chgData name="Muhammad Asif Saeed" userId="897fd2a1-e065-4dc8-8715-37a77f208fcd" providerId="ADAL" clId="{8172F005-D659-4C6B-B092-5CE8D73455B3}" dt="2021-04-22T05:32:01.677" v="7133" actId="478"/>
          <ac:spMkLst>
            <pc:docMk/>
            <pc:sldMk cId="3418587598" sldId="330"/>
            <ac:spMk id="7" creationId="{4EBC2534-FADD-4C95-A9BC-791DF6DFCAA0}"/>
          </ac:spMkLst>
        </pc:spChg>
        <pc:spChg chg="add del mod">
          <ac:chgData name="Muhammad Asif Saeed" userId="897fd2a1-e065-4dc8-8715-37a77f208fcd" providerId="ADAL" clId="{8172F005-D659-4C6B-B092-5CE8D73455B3}" dt="2021-04-22T05:38:59.457" v="7414" actId="478"/>
          <ac:spMkLst>
            <pc:docMk/>
            <pc:sldMk cId="3418587598" sldId="330"/>
            <ac:spMk id="8" creationId="{171A4D32-696E-4A0E-A102-C91660DB3D36}"/>
          </ac:spMkLst>
        </pc:spChg>
        <pc:spChg chg="add mod">
          <ac:chgData name="Muhammad Asif Saeed" userId="897fd2a1-e065-4dc8-8715-37a77f208fcd" providerId="ADAL" clId="{8172F005-D659-4C6B-B092-5CE8D73455B3}" dt="2021-04-22T05:38:16.868" v="7326" actId="1076"/>
          <ac:spMkLst>
            <pc:docMk/>
            <pc:sldMk cId="3418587598" sldId="330"/>
            <ac:spMk id="11" creationId="{84D2E793-880E-4AD4-9BD7-23D9A8107245}"/>
          </ac:spMkLst>
        </pc:spChg>
        <pc:cxnChg chg="add mod">
          <ac:chgData name="Muhammad Asif Saeed" userId="897fd2a1-e065-4dc8-8715-37a77f208fcd" providerId="ADAL" clId="{8172F005-D659-4C6B-B092-5CE8D73455B3}" dt="2021-04-22T05:38:12.303" v="7325" actId="1076"/>
          <ac:cxnSpMkLst>
            <pc:docMk/>
            <pc:sldMk cId="3418587598" sldId="330"/>
            <ac:cxnSpMk id="10" creationId="{5C60277A-10D8-44F1-979A-F4DB79923ACB}"/>
          </ac:cxnSpMkLst>
        </pc:cxnChg>
      </pc:sldChg>
      <pc:sldChg chg="add del">
        <pc:chgData name="Muhammad Asif Saeed" userId="897fd2a1-e065-4dc8-8715-37a77f208fcd" providerId="ADAL" clId="{8172F005-D659-4C6B-B092-5CE8D73455B3}" dt="2021-04-22T05:30:28.471" v="7077" actId="2696"/>
        <pc:sldMkLst>
          <pc:docMk/>
          <pc:sldMk cId="4239837935" sldId="330"/>
        </pc:sldMkLst>
      </pc:sldChg>
      <pc:sldChg chg="delSp modSp add mod">
        <pc:chgData name="Muhammad Asif Saeed" userId="897fd2a1-e065-4dc8-8715-37a77f208fcd" providerId="ADAL" clId="{8172F005-D659-4C6B-B092-5CE8D73455B3}" dt="2021-04-22T06:13:57.026" v="8601" actId="113"/>
        <pc:sldMkLst>
          <pc:docMk/>
          <pc:sldMk cId="4151144633" sldId="331"/>
        </pc:sldMkLst>
        <pc:spChg chg="mod">
          <ac:chgData name="Muhammad Asif Saeed" userId="897fd2a1-e065-4dc8-8715-37a77f208fcd" providerId="ADAL" clId="{8172F005-D659-4C6B-B092-5CE8D73455B3}" dt="2021-04-22T06:13:57.026" v="8601" actId="113"/>
          <ac:spMkLst>
            <pc:docMk/>
            <pc:sldMk cId="4151144633" sldId="331"/>
            <ac:spMk id="6" creationId="{48AB7652-CC32-4800-8DD3-C3CBACA1DC98}"/>
          </ac:spMkLst>
        </pc:spChg>
        <pc:spChg chg="del">
          <ac:chgData name="Muhammad Asif Saeed" userId="897fd2a1-e065-4dc8-8715-37a77f208fcd" providerId="ADAL" clId="{8172F005-D659-4C6B-B092-5CE8D73455B3}" dt="2021-04-22T05:43:32.577" v="7653" actId="478"/>
          <ac:spMkLst>
            <pc:docMk/>
            <pc:sldMk cId="4151144633" sldId="331"/>
            <ac:spMk id="11" creationId="{84D2E793-880E-4AD4-9BD7-23D9A8107245}"/>
          </ac:spMkLst>
        </pc:spChg>
        <pc:cxnChg chg="del">
          <ac:chgData name="Muhammad Asif Saeed" userId="897fd2a1-e065-4dc8-8715-37a77f208fcd" providerId="ADAL" clId="{8172F005-D659-4C6B-B092-5CE8D73455B3}" dt="2021-04-22T05:43:31.096" v="7652" actId="478"/>
          <ac:cxnSpMkLst>
            <pc:docMk/>
            <pc:sldMk cId="4151144633" sldId="331"/>
            <ac:cxnSpMk id="10" creationId="{5C60277A-10D8-44F1-979A-F4DB79923ACB}"/>
          </ac:cxnSpMkLst>
        </pc:cxnChg>
      </pc:sldChg>
      <pc:sldChg chg="modSp add mod">
        <pc:chgData name="Muhammad Asif Saeed" userId="897fd2a1-e065-4dc8-8715-37a77f208fcd" providerId="ADAL" clId="{8172F005-D659-4C6B-B092-5CE8D73455B3}" dt="2021-04-22T06:09:57.849" v="8484" actId="113"/>
        <pc:sldMkLst>
          <pc:docMk/>
          <pc:sldMk cId="1079131162" sldId="332"/>
        </pc:sldMkLst>
        <pc:spChg chg="mod">
          <ac:chgData name="Muhammad Asif Saeed" userId="897fd2a1-e065-4dc8-8715-37a77f208fcd" providerId="ADAL" clId="{8172F005-D659-4C6B-B092-5CE8D73455B3}" dt="2021-04-22T06:09:57.849" v="8484" actId="113"/>
          <ac:spMkLst>
            <pc:docMk/>
            <pc:sldMk cId="1079131162" sldId="332"/>
            <ac:spMk id="6" creationId="{48AB7652-CC32-4800-8DD3-C3CBACA1DC98}"/>
          </ac:spMkLst>
        </pc:spChg>
      </pc:sldChg>
      <pc:sldChg chg="addSp delSp modSp add mod">
        <pc:chgData name="Muhammad Asif Saeed" userId="897fd2a1-e065-4dc8-8715-37a77f208fcd" providerId="ADAL" clId="{8172F005-D659-4C6B-B092-5CE8D73455B3}" dt="2021-04-22T06:08:08.854" v="8466" actId="113"/>
        <pc:sldMkLst>
          <pc:docMk/>
          <pc:sldMk cId="3541042547" sldId="333"/>
        </pc:sldMkLst>
        <pc:spChg chg="mod">
          <ac:chgData name="Muhammad Asif Saeed" userId="897fd2a1-e065-4dc8-8715-37a77f208fcd" providerId="ADAL" clId="{8172F005-D659-4C6B-B092-5CE8D73455B3}" dt="2021-04-22T06:02:31.813" v="8243" actId="20577"/>
          <ac:spMkLst>
            <pc:docMk/>
            <pc:sldMk cId="3541042547" sldId="333"/>
            <ac:spMk id="4" creationId="{CA5C1D0E-3111-4A01-8906-EAD87479261F}"/>
          </ac:spMkLst>
        </pc:spChg>
        <pc:spChg chg="mod">
          <ac:chgData name="Muhammad Asif Saeed" userId="897fd2a1-e065-4dc8-8715-37a77f208fcd" providerId="ADAL" clId="{8172F005-D659-4C6B-B092-5CE8D73455B3}" dt="2021-04-22T06:08:08.854" v="8466" actId="113"/>
          <ac:spMkLst>
            <pc:docMk/>
            <pc:sldMk cId="3541042547" sldId="333"/>
            <ac:spMk id="6" creationId="{48AB7652-CC32-4800-8DD3-C3CBACA1DC98}"/>
          </ac:spMkLst>
        </pc:spChg>
        <pc:spChg chg="add del mod">
          <ac:chgData name="Muhammad Asif Saeed" userId="897fd2a1-e065-4dc8-8715-37a77f208fcd" providerId="ADAL" clId="{8172F005-D659-4C6B-B092-5CE8D73455B3}" dt="2021-04-22T06:04:04.129" v="8394" actId="478"/>
          <ac:spMkLst>
            <pc:docMk/>
            <pc:sldMk cId="3541042547" sldId="333"/>
            <ac:spMk id="7" creationId="{B43072C5-9A8D-4CD0-91C8-7BD5C08AE1A3}"/>
          </ac:spMkLst>
        </pc:spChg>
        <pc:spChg chg="add del mod">
          <ac:chgData name="Muhammad Asif Saeed" userId="897fd2a1-e065-4dc8-8715-37a77f208fcd" providerId="ADAL" clId="{8172F005-D659-4C6B-B092-5CE8D73455B3}" dt="2021-04-22T06:04:07.324" v="8396"/>
          <ac:spMkLst>
            <pc:docMk/>
            <pc:sldMk cId="3541042547" sldId="333"/>
            <ac:spMk id="8" creationId="{07F7B396-752A-4D79-8420-D1BB5599D615}"/>
          </ac:spMkLst>
        </pc:spChg>
        <pc:spChg chg="add del mod">
          <ac:chgData name="Muhammad Asif Saeed" userId="897fd2a1-e065-4dc8-8715-37a77f208fcd" providerId="ADAL" clId="{8172F005-D659-4C6B-B092-5CE8D73455B3}" dt="2021-04-22T06:04:16.894" v="8399" actId="478"/>
          <ac:spMkLst>
            <pc:docMk/>
            <pc:sldMk cId="3541042547" sldId="333"/>
            <ac:spMk id="9" creationId="{184AE93D-2A62-481E-A405-650B95741D4A}"/>
          </ac:spMkLst>
        </pc:spChg>
      </pc:sldChg>
      <pc:sldChg chg="new del">
        <pc:chgData name="Muhammad Asif Saeed" userId="897fd2a1-e065-4dc8-8715-37a77f208fcd" providerId="ADAL" clId="{8172F005-D659-4C6B-B092-5CE8D73455B3}" dt="2021-04-22T06:17:19.947" v="8650" actId="2696"/>
        <pc:sldMkLst>
          <pc:docMk/>
          <pc:sldMk cId="2405450889" sldId="334"/>
        </pc:sldMkLst>
      </pc:sldChg>
      <pc:sldChg chg="delSp modSp add mod">
        <pc:chgData name="Muhammad Asif Saeed" userId="897fd2a1-e065-4dc8-8715-37a77f208fcd" providerId="ADAL" clId="{8172F005-D659-4C6B-B092-5CE8D73455B3}" dt="2021-04-22T06:18:30.655" v="8684" actId="122"/>
        <pc:sldMkLst>
          <pc:docMk/>
          <pc:sldMk cId="3421691928" sldId="334"/>
        </pc:sldMkLst>
        <pc:spChg chg="mod">
          <ac:chgData name="Muhammad Asif Saeed" userId="897fd2a1-e065-4dc8-8715-37a77f208fcd" providerId="ADAL" clId="{8172F005-D659-4C6B-B092-5CE8D73455B3}" dt="2021-04-22T06:18:30.655" v="8684" actId="122"/>
          <ac:spMkLst>
            <pc:docMk/>
            <pc:sldMk cId="3421691928" sldId="334"/>
            <ac:spMk id="4" creationId="{CA5C1D0E-3111-4A01-8906-EAD87479261F}"/>
          </ac:spMkLst>
        </pc:spChg>
        <pc:spChg chg="del">
          <ac:chgData name="Muhammad Asif Saeed" userId="897fd2a1-e065-4dc8-8715-37a77f208fcd" providerId="ADAL" clId="{8172F005-D659-4C6B-B092-5CE8D73455B3}" dt="2021-04-22T06:17:50.875" v="8658" actId="478"/>
          <ac:spMkLst>
            <pc:docMk/>
            <pc:sldMk cId="3421691928" sldId="334"/>
            <ac:spMk id="6" creationId="{48AB7652-CC32-4800-8DD3-C3CBACA1DC98}"/>
          </ac:spMkLst>
        </pc:spChg>
      </pc:sldChg>
      <pc:sldMasterChg chg="modSp modSldLayout">
        <pc:chgData name="Muhammad Asif Saeed" userId="897fd2a1-e065-4dc8-8715-37a77f208fcd" providerId="ADAL" clId="{8172F005-D659-4C6B-B092-5CE8D73455B3}" dt="2021-04-20T11:29:01.585" v="101"/>
        <pc:sldMasterMkLst>
          <pc:docMk/>
          <pc:sldMasterMk cId="271382541" sldId="2147484104"/>
        </pc:sldMasterMkLst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asterMk cId="271382541" sldId="2147484104"/>
            <ac:spMk id="2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asterMk cId="271382541" sldId="2147484104"/>
            <ac:spMk id="3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asterMk cId="271382541" sldId="2147484104"/>
            <ac:spMk id="4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asterMk cId="271382541" sldId="2147484104"/>
            <ac:spMk id="5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asterMk cId="271382541" sldId="2147484104"/>
            <ac:spMk id="6" creationId="{00000000-0000-0000-0000-000000000000}"/>
          </ac:spMkLst>
        </pc:spChg>
        <pc:sldLayoutChg chg="modSp">
          <pc:chgData name="Muhammad Asif Saeed" userId="897fd2a1-e065-4dc8-8715-37a77f208fcd" providerId="ADAL" clId="{8172F005-D659-4C6B-B092-5CE8D73455B3}" dt="2021-04-20T11:29:01.585" v="101"/>
          <pc:sldLayoutMkLst>
            <pc:docMk/>
            <pc:sldMasterMk cId="271382541" sldId="2147484104"/>
            <pc:sldLayoutMk cId="0" sldId="2147484105"/>
          </pc:sldLayoutMkLst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271382541" sldId="2147484104"/>
              <pc:sldLayoutMk cId="0" sldId="2147484105"/>
              <ac:spMk id="2" creationId="{00000000-0000-0000-0000-000000000000}"/>
            </ac:spMkLst>
          </pc:spChg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271382541" sldId="2147484104"/>
              <pc:sldLayoutMk cId="0" sldId="2147484105"/>
              <ac:spMk id="3" creationId="{00000000-0000-0000-0000-000000000000}"/>
            </ac:spMkLst>
          </pc:spChg>
        </pc:sldLayoutChg>
        <pc:sldLayoutChg chg="modSp">
          <pc:chgData name="Muhammad Asif Saeed" userId="897fd2a1-e065-4dc8-8715-37a77f208fcd" providerId="ADAL" clId="{8172F005-D659-4C6B-B092-5CE8D73455B3}" dt="2021-04-20T11:29:01.585" v="101"/>
          <pc:sldLayoutMkLst>
            <pc:docMk/>
            <pc:sldMasterMk cId="271382541" sldId="2147484104"/>
            <pc:sldLayoutMk cId="0" sldId="2147484107"/>
          </pc:sldLayoutMkLst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271382541" sldId="2147484104"/>
              <pc:sldLayoutMk cId="0" sldId="2147484107"/>
              <ac:spMk id="2" creationId="{00000000-0000-0000-0000-000000000000}"/>
            </ac:spMkLst>
          </pc:spChg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271382541" sldId="2147484104"/>
              <pc:sldLayoutMk cId="0" sldId="2147484107"/>
              <ac:spMk id="3" creationId="{00000000-0000-0000-0000-000000000000}"/>
            </ac:spMkLst>
          </pc:spChg>
        </pc:sldLayoutChg>
        <pc:sldLayoutChg chg="modSp">
          <pc:chgData name="Muhammad Asif Saeed" userId="897fd2a1-e065-4dc8-8715-37a77f208fcd" providerId="ADAL" clId="{8172F005-D659-4C6B-B092-5CE8D73455B3}" dt="2021-04-20T11:29:01.585" v="101"/>
          <pc:sldLayoutMkLst>
            <pc:docMk/>
            <pc:sldMasterMk cId="271382541" sldId="2147484104"/>
            <pc:sldLayoutMk cId="0" sldId="2147484108"/>
          </pc:sldLayoutMkLst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271382541" sldId="2147484104"/>
              <pc:sldLayoutMk cId="0" sldId="2147484108"/>
              <ac:spMk id="3" creationId="{00000000-0000-0000-0000-000000000000}"/>
            </ac:spMkLst>
          </pc:spChg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271382541" sldId="2147484104"/>
              <pc:sldLayoutMk cId="0" sldId="2147484108"/>
              <ac:spMk id="4" creationId="{00000000-0000-0000-0000-000000000000}"/>
            </ac:spMkLst>
          </pc:spChg>
        </pc:sldLayoutChg>
        <pc:sldLayoutChg chg="modSp">
          <pc:chgData name="Muhammad Asif Saeed" userId="897fd2a1-e065-4dc8-8715-37a77f208fcd" providerId="ADAL" clId="{8172F005-D659-4C6B-B092-5CE8D73455B3}" dt="2021-04-20T11:29:01.585" v="101"/>
          <pc:sldLayoutMkLst>
            <pc:docMk/>
            <pc:sldMasterMk cId="271382541" sldId="2147484104"/>
            <pc:sldLayoutMk cId="0" sldId="2147484109"/>
          </pc:sldLayoutMkLst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271382541" sldId="2147484104"/>
              <pc:sldLayoutMk cId="0" sldId="2147484109"/>
              <ac:spMk id="2" creationId="{00000000-0000-0000-0000-000000000000}"/>
            </ac:spMkLst>
          </pc:spChg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271382541" sldId="2147484104"/>
              <pc:sldLayoutMk cId="0" sldId="2147484109"/>
              <ac:spMk id="3" creationId="{00000000-0000-0000-0000-000000000000}"/>
            </ac:spMkLst>
          </pc:spChg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271382541" sldId="2147484104"/>
              <pc:sldLayoutMk cId="0" sldId="2147484109"/>
              <ac:spMk id="4" creationId="{00000000-0000-0000-0000-000000000000}"/>
            </ac:spMkLst>
          </pc:spChg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271382541" sldId="2147484104"/>
              <pc:sldLayoutMk cId="0" sldId="2147484109"/>
              <ac:spMk id="5" creationId="{00000000-0000-0000-0000-000000000000}"/>
            </ac:spMkLst>
          </pc:spChg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271382541" sldId="2147484104"/>
              <pc:sldLayoutMk cId="0" sldId="2147484109"/>
              <ac:spMk id="6" creationId="{00000000-0000-0000-0000-000000000000}"/>
            </ac:spMkLst>
          </pc:spChg>
        </pc:sldLayoutChg>
        <pc:sldLayoutChg chg="modSp">
          <pc:chgData name="Muhammad Asif Saeed" userId="897fd2a1-e065-4dc8-8715-37a77f208fcd" providerId="ADAL" clId="{8172F005-D659-4C6B-B092-5CE8D73455B3}" dt="2021-04-20T11:29:01.585" v="101"/>
          <pc:sldLayoutMkLst>
            <pc:docMk/>
            <pc:sldMasterMk cId="271382541" sldId="2147484104"/>
            <pc:sldLayoutMk cId="0" sldId="2147484112"/>
          </pc:sldLayoutMkLst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271382541" sldId="2147484104"/>
              <pc:sldLayoutMk cId="0" sldId="2147484112"/>
              <ac:spMk id="2" creationId="{00000000-0000-0000-0000-000000000000}"/>
            </ac:spMkLst>
          </pc:spChg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271382541" sldId="2147484104"/>
              <pc:sldLayoutMk cId="0" sldId="2147484112"/>
              <ac:spMk id="3" creationId="{00000000-0000-0000-0000-000000000000}"/>
            </ac:spMkLst>
          </pc:spChg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271382541" sldId="2147484104"/>
              <pc:sldLayoutMk cId="0" sldId="2147484112"/>
              <ac:spMk id="4" creationId="{00000000-0000-0000-0000-000000000000}"/>
            </ac:spMkLst>
          </pc:spChg>
        </pc:sldLayoutChg>
        <pc:sldLayoutChg chg="modSp">
          <pc:chgData name="Muhammad Asif Saeed" userId="897fd2a1-e065-4dc8-8715-37a77f208fcd" providerId="ADAL" clId="{8172F005-D659-4C6B-B092-5CE8D73455B3}" dt="2021-04-20T11:29:01.585" v="101"/>
          <pc:sldLayoutMkLst>
            <pc:docMk/>
            <pc:sldMasterMk cId="271382541" sldId="2147484104"/>
            <pc:sldLayoutMk cId="0" sldId="2147484113"/>
          </pc:sldLayoutMkLst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271382541" sldId="2147484104"/>
              <pc:sldLayoutMk cId="0" sldId="2147484113"/>
              <ac:spMk id="2" creationId="{00000000-0000-0000-0000-000000000000}"/>
            </ac:spMkLst>
          </pc:spChg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271382541" sldId="2147484104"/>
              <pc:sldLayoutMk cId="0" sldId="2147484113"/>
              <ac:spMk id="3" creationId="{00000000-0000-0000-0000-000000000000}"/>
            </ac:spMkLst>
          </pc:spChg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271382541" sldId="2147484104"/>
              <pc:sldLayoutMk cId="0" sldId="2147484113"/>
              <ac:spMk id="4" creationId="{00000000-0000-0000-0000-000000000000}"/>
            </ac:spMkLst>
          </pc:spChg>
        </pc:sldLayoutChg>
        <pc:sldLayoutChg chg="modSp">
          <pc:chgData name="Muhammad Asif Saeed" userId="897fd2a1-e065-4dc8-8715-37a77f208fcd" providerId="ADAL" clId="{8172F005-D659-4C6B-B092-5CE8D73455B3}" dt="2021-04-20T11:29:01.585" v="101"/>
          <pc:sldLayoutMkLst>
            <pc:docMk/>
            <pc:sldMasterMk cId="271382541" sldId="2147484104"/>
            <pc:sldLayoutMk cId="0" sldId="2147484115"/>
          </pc:sldLayoutMkLst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271382541" sldId="2147484104"/>
              <pc:sldLayoutMk cId="0" sldId="2147484115"/>
              <ac:spMk id="2" creationId="{00000000-0000-0000-0000-000000000000}"/>
            </ac:spMkLst>
          </pc:spChg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271382541" sldId="2147484104"/>
              <pc:sldLayoutMk cId="0" sldId="2147484115"/>
              <ac:spMk id="3" creationId="{00000000-0000-0000-0000-000000000000}"/>
            </ac:spMkLst>
          </pc:spChg>
        </pc:sldLayoutChg>
      </pc:sldMasterChg>
      <pc:sldMasterChg chg="modSp modSldLayout">
        <pc:chgData name="Muhammad Asif Saeed" userId="897fd2a1-e065-4dc8-8715-37a77f208fcd" providerId="ADAL" clId="{8172F005-D659-4C6B-B092-5CE8D73455B3}" dt="2021-04-20T11:29:01.585" v="101"/>
        <pc:sldMasterMkLst>
          <pc:docMk/>
          <pc:sldMasterMk cId="1593560343" sldId="2147484116"/>
        </pc:sldMasterMkLst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asterMk cId="1593560343" sldId="2147484116"/>
            <ac:spMk id="2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asterMk cId="1593560343" sldId="2147484116"/>
            <ac:spMk id="3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asterMk cId="1593560343" sldId="2147484116"/>
            <ac:spMk id="4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asterMk cId="1593560343" sldId="2147484116"/>
            <ac:spMk id="5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asterMk cId="1593560343" sldId="2147484116"/>
            <ac:spMk id="6" creationId="{00000000-0000-0000-0000-000000000000}"/>
          </ac:spMkLst>
        </pc:spChg>
        <pc:sldLayoutChg chg="modSp">
          <pc:chgData name="Muhammad Asif Saeed" userId="897fd2a1-e065-4dc8-8715-37a77f208fcd" providerId="ADAL" clId="{8172F005-D659-4C6B-B092-5CE8D73455B3}" dt="2021-04-20T11:29:01.585" v="101"/>
          <pc:sldLayoutMkLst>
            <pc:docMk/>
            <pc:sldMasterMk cId="1593560343" sldId="2147484116"/>
            <pc:sldLayoutMk cId="2804623034" sldId="2147484117"/>
          </pc:sldLayoutMkLst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1593560343" sldId="2147484116"/>
              <pc:sldLayoutMk cId="2804623034" sldId="2147484117"/>
              <ac:spMk id="2" creationId="{00000000-0000-0000-0000-000000000000}"/>
            </ac:spMkLst>
          </pc:spChg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1593560343" sldId="2147484116"/>
              <pc:sldLayoutMk cId="2804623034" sldId="2147484117"/>
              <ac:spMk id="3" creationId="{00000000-0000-0000-0000-000000000000}"/>
            </ac:spMkLst>
          </pc:spChg>
        </pc:sldLayoutChg>
        <pc:sldLayoutChg chg="modSp">
          <pc:chgData name="Muhammad Asif Saeed" userId="897fd2a1-e065-4dc8-8715-37a77f208fcd" providerId="ADAL" clId="{8172F005-D659-4C6B-B092-5CE8D73455B3}" dt="2021-04-20T11:29:01.585" v="101"/>
          <pc:sldLayoutMkLst>
            <pc:docMk/>
            <pc:sldMasterMk cId="1593560343" sldId="2147484116"/>
            <pc:sldLayoutMk cId="63485520" sldId="2147484119"/>
          </pc:sldLayoutMkLst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1593560343" sldId="2147484116"/>
              <pc:sldLayoutMk cId="63485520" sldId="2147484119"/>
              <ac:spMk id="2" creationId="{00000000-0000-0000-0000-000000000000}"/>
            </ac:spMkLst>
          </pc:spChg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1593560343" sldId="2147484116"/>
              <pc:sldLayoutMk cId="63485520" sldId="2147484119"/>
              <ac:spMk id="3" creationId="{00000000-0000-0000-0000-000000000000}"/>
            </ac:spMkLst>
          </pc:spChg>
        </pc:sldLayoutChg>
        <pc:sldLayoutChg chg="modSp">
          <pc:chgData name="Muhammad Asif Saeed" userId="897fd2a1-e065-4dc8-8715-37a77f208fcd" providerId="ADAL" clId="{8172F005-D659-4C6B-B092-5CE8D73455B3}" dt="2021-04-20T11:29:01.585" v="101"/>
          <pc:sldLayoutMkLst>
            <pc:docMk/>
            <pc:sldMasterMk cId="1593560343" sldId="2147484116"/>
            <pc:sldLayoutMk cId="1790160386" sldId="2147484120"/>
          </pc:sldLayoutMkLst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1593560343" sldId="2147484116"/>
              <pc:sldLayoutMk cId="1790160386" sldId="2147484120"/>
              <ac:spMk id="3" creationId="{00000000-0000-0000-0000-000000000000}"/>
            </ac:spMkLst>
          </pc:spChg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1593560343" sldId="2147484116"/>
              <pc:sldLayoutMk cId="1790160386" sldId="2147484120"/>
              <ac:spMk id="4" creationId="{00000000-0000-0000-0000-000000000000}"/>
            </ac:spMkLst>
          </pc:spChg>
        </pc:sldLayoutChg>
        <pc:sldLayoutChg chg="modSp">
          <pc:chgData name="Muhammad Asif Saeed" userId="897fd2a1-e065-4dc8-8715-37a77f208fcd" providerId="ADAL" clId="{8172F005-D659-4C6B-B092-5CE8D73455B3}" dt="2021-04-20T11:29:01.585" v="101"/>
          <pc:sldLayoutMkLst>
            <pc:docMk/>
            <pc:sldMasterMk cId="1593560343" sldId="2147484116"/>
            <pc:sldLayoutMk cId="927732536" sldId="2147484121"/>
          </pc:sldLayoutMkLst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1593560343" sldId="2147484116"/>
              <pc:sldLayoutMk cId="927732536" sldId="2147484121"/>
              <ac:spMk id="2" creationId="{00000000-0000-0000-0000-000000000000}"/>
            </ac:spMkLst>
          </pc:spChg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1593560343" sldId="2147484116"/>
              <pc:sldLayoutMk cId="927732536" sldId="2147484121"/>
              <ac:spMk id="3" creationId="{00000000-0000-0000-0000-000000000000}"/>
            </ac:spMkLst>
          </pc:spChg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1593560343" sldId="2147484116"/>
              <pc:sldLayoutMk cId="927732536" sldId="2147484121"/>
              <ac:spMk id="4" creationId="{00000000-0000-0000-0000-000000000000}"/>
            </ac:spMkLst>
          </pc:spChg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1593560343" sldId="2147484116"/>
              <pc:sldLayoutMk cId="927732536" sldId="2147484121"/>
              <ac:spMk id="5" creationId="{00000000-0000-0000-0000-000000000000}"/>
            </ac:spMkLst>
          </pc:spChg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1593560343" sldId="2147484116"/>
              <pc:sldLayoutMk cId="927732536" sldId="2147484121"/>
              <ac:spMk id="6" creationId="{00000000-0000-0000-0000-000000000000}"/>
            </ac:spMkLst>
          </pc:spChg>
        </pc:sldLayoutChg>
        <pc:sldLayoutChg chg="modSp">
          <pc:chgData name="Muhammad Asif Saeed" userId="897fd2a1-e065-4dc8-8715-37a77f208fcd" providerId="ADAL" clId="{8172F005-D659-4C6B-B092-5CE8D73455B3}" dt="2021-04-20T11:29:01.585" v="101"/>
          <pc:sldLayoutMkLst>
            <pc:docMk/>
            <pc:sldMasterMk cId="1593560343" sldId="2147484116"/>
            <pc:sldLayoutMk cId="1367990858" sldId="2147484124"/>
          </pc:sldLayoutMkLst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1593560343" sldId="2147484116"/>
              <pc:sldLayoutMk cId="1367990858" sldId="2147484124"/>
              <ac:spMk id="2" creationId="{00000000-0000-0000-0000-000000000000}"/>
            </ac:spMkLst>
          </pc:spChg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1593560343" sldId="2147484116"/>
              <pc:sldLayoutMk cId="1367990858" sldId="2147484124"/>
              <ac:spMk id="3" creationId="{00000000-0000-0000-0000-000000000000}"/>
            </ac:spMkLst>
          </pc:spChg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1593560343" sldId="2147484116"/>
              <pc:sldLayoutMk cId="1367990858" sldId="2147484124"/>
              <ac:spMk id="4" creationId="{00000000-0000-0000-0000-000000000000}"/>
            </ac:spMkLst>
          </pc:spChg>
        </pc:sldLayoutChg>
        <pc:sldLayoutChg chg="modSp">
          <pc:chgData name="Muhammad Asif Saeed" userId="897fd2a1-e065-4dc8-8715-37a77f208fcd" providerId="ADAL" clId="{8172F005-D659-4C6B-B092-5CE8D73455B3}" dt="2021-04-20T11:29:01.585" v="101"/>
          <pc:sldLayoutMkLst>
            <pc:docMk/>
            <pc:sldMasterMk cId="1593560343" sldId="2147484116"/>
            <pc:sldLayoutMk cId="2414555978" sldId="2147484125"/>
          </pc:sldLayoutMkLst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1593560343" sldId="2147484116"/>
              <pc:sldLayoutMk cId="2414555978" sldId="2147484125"/>
              <ac:spMk id="2" creationId="{00000000-0000-0000-0000-000000000000}"/>
            </ac:spMkLst>
          </pc:spChg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1593560343" sldId="2147484116"/>
              <pc:sldLayoutMk cId="2414555978" sldId="2147484125"/>
              <ac:spMk id="3" creationId="{00000000-0000-0000-0000-000000000000}"/>
            </ac:spMkLst>
          </pc:spChg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1593560343" sldId="2147484116"/>
              <pc:sldLayoutMk cId="2414555978" sldId="2147484125"/>
              <ac:spMk id="4" creationId="{00000000-0000-0000-0000-000000000000}"/>
            </ac:spMkLst>
          </pc:spChg>
        </pc:sldLayoutChg>
        <pc:sldLayoutChg chg="modSp">
          <pc:chgData name="Muhammad Asif Saeed" userId="897fd2a1-e065-4dc8-8715-37a77f208fcd" providerId="ADAL" clId="{8172F005-D659-4C6B-B092-5CE8D73455B3}" dt="2021-04-20T11:29:01.585" v="101"/>
          <pc:sldLayoutMkLst>
            <pc:docMk/>
            <pc:sldMasterMk cId="1593560343" sldId="2147484116"/>
            <pc:sldLayoutMk cId="1964168058" sldId="2147484127"/>
          </pc:sldLayoutMkLst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1593560343" sldId="2147484116"/>
              <pc:sldLayoutMk cId="1964168058" sldId="2147484127"/>
              <ac:spMk id="2" creationId="{00000000-0000-0000-0000-000000000000}"/>
            </ac:spMkLst>
          </pc:spChg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1593560343" sldId="2147484116"/>
              <pc:sldLayoutMk cId="1964168058" sldId="2147484127"/>
              <ac:spMk id="3" creationId="{00000000-0000-0000-0000-000000000000}"/>
            </ac:spMkLst>
          </pc:spChg>
        </pc:sldLayoutChg>
      </pc:sldMasterChg>
      <pc:sldMasterChg chg="setBg modSldLayout">
        <pc:chgData name="Muhammad Asif Saeed" userId="897fd2a1-e065-4dc8-8715-37a77f208fcd" providerId="ADAL" clId="{8172F005-D659-4C6B-B092-5CE8D73455B3}" dt="2021-04-20T11:30:44.668" v="106"/>
        <pc:sldMasterMkLst>
          <pc:docMk/>
          <pc:sldMasterMk cId="3617837561" sldId="2147484128"/>
        </pc:sldMasterMkLst>
        <pc:sldLayoutChg chg="setBg">
          <pc:chgData name="Muhammad Asif Saeed" userId="897fd2a1-e065-4dc8-8715-37a77f208fcd" providerId="ADAL" clId="{8172F005-D659-4C6B-B092-5CE8D73455B3}" dt="2021-04-20T11:30:44.668" v="106"/>
          <pc:sldLayoutMkLst>
            <pc:docMk/>
            <pc:sldMasterMk cId="3617837561" sldId="2147484128"/>
            <pc:sldLayoutMk cId="3149092670" sldId="2147484129"/>
          </pc:sldLayoutMkLst>
        </pc:sldLayoutChg>
        <pc:sldLayoutChg chg="setBg">
          <pc:chgData name="Muhammad Asif Saeed" userId="897fd2a1-e065-4dc8-8715-37a77f208fcd" providerId="ADAL" clId="{8172F005-D659-4C6B-B092-5CE8D73455B3}" dt="2021-04-20T11:30:44.668" v="106"/>
          <pc:sldLayoutMkLst>
            <pc:docMk/>
            <pc:sldMasterMk cId="3617837561" sldId="2147484128"/>
            <pc:sldLayoutMk cId="3340999941" sldId="2147484130"/>
          </pc:sldLayoutMkLst>
        </pc:sldLayoutChg>
        <pc:sldLayoutChg chg="setBg">
          <pc:chgData name="Muhammad Asif Saeed" userId="897fd2a1-e065-4dc8-8715-37a77f208fcd" providerId="ADAL" clId="{8172F005-D659-4C6B-B092-5CE8D73455B3}" dt="2021-04-20T11:30:44.668" v="106"/>
          <pc:sldLayoutMkLst>
            <pc:docMk/>
            <pc:sldMasterMk cId="3617837561" sldId="2147484128"/>
            <pc:sldLayoutMk cId="3598166950" sldId="2147484131"/>
          </pc:sldLayoutMkLst>
        </pc:sldLayoutChg>
        <pc:sldLayoutChg chg="setBg">
          <pc:chgData name="Muhammad Asif Saeed" userId="897fd2a1-e065-4dc8-8715-37a77f208fcd" providerId="ADAL" clId="{8172F005-D659-4C6B-B092-5CE8D73455B3}" dt="2021-04-20T11:30:44.668" v="106"/>
          <pc:sldLayoutMkLst>
            <pc:docMk/>
            <pc:sldMasterMk cId="3617837561" sldId="2147484128"/>
            <pc:sldLayoutMk cId="2265170027" sldId="2147484132"/>
          </pc:sldLayoutMkLst>
        </pc:sldLayoutChg>
        <pc:sldLayoutChg chg="setBg">
          <pc:chgData name="Muhammad Asif Saeed" userId="897fd2a1-e065-4dc8-8715-37a77f208fcd" providerId="ADAL" clId="{8172F005-D659-4C6B-B092-5CE8D73455B3}" dt="2021-04-20T11:30:44.668" v="106"/>
          <pc:sldLayoutMkLst>
            <pc:docMk/>
            <pc:sldMasterMk cId="3617837561" sldId="2147484128"/>
            <pc:sldLayoutMk cId="840329554" sldId="2147484133"/>
          </pc:sldLayoutMkLst>
        </pc:sldLayoutChg>
        <pc:sldLayoutChg chg="setBg">
          <pc:chgData name="Muhammad Asif Saeed" userId="897fd2a1-e065-4dc8-8715-37a77f208fcd" providerId="ADAL" clId="{8172F005-D659-4C6B-B092-5CE8D73455B3}" dt="2021-04-20T11:30:44.668" v="106"/>
          <pc:sldLayoutMkLst>
            <pc:docMk/>
            <pc:sldMasterMk cId="3617837561" sldId="2147484128"/>
            <pc:sldLayoutMk cId="841830759" sldId="2147484134"/>
          </pc:sldLayoutMkLst>
        </pc:sldLayoutChg>
        <pc:sldLayoutChg chg="setBg">
          <pc:chgData name="Muhammad Asif Saeed" userId="897fd2a1-e065-4dc8-8715-37a77f208fcd" providerId="ADAL" clId="{8172F005-D659-4C6B-B092-5CE8D73455B3}" dt="2021-04-20T11:30:44.668" v="106"/>
          <pc:sldLayoutMkLst>
            <pc:docMk/>
            <pc:sldMasterMk cId="3617837561" sldId="2147484128"/>
            <pc:sldLayoutMk cId="1690125839" sldId="2147484135"/>
          </pc:sldLayoutMkLst>
        </pc:sldLayoutChg>
        <pc:sldLayoutChg chg="setBg">
          <pc:chgData name="Muhammad Asif Saeed" userId="897fd2a1-e065-4dc8-8715-37a77f208fcd" providerId="ADAL" clId="{8172F005-D659-4C6B-B092-5CE8D73455B3}" dt="2021-04-20T11:30:44.668" v="106"/>
          <pc:sldLayoutMkLst>
            <pc:docMk/>
            <pc:sldMasterMk cId="3617837561" sldId="2147484128"/>
            <pc:sldLayoutMk cId="2481593462" sldId="2147484136"/>
          </pc:sldLayoutMkLst>
        </pc:sldLayoutChg>
        <pc:sldLayoutChg chg="setBg">
          <pc:chgData name="Muhammad Asif Saeed" userId="897fd2a1-e065-4dc8-8715-37a77f208fcd" providerId="ADAL" clId="{8172F005-D659-4C6B-B092-5CE8D73455B3}" dt="2021-04-20T11:30:44.668" v="106"/>
          <pc:sldLayoutMkLst>
            <pc:docMk/>
            <pc:sldMasterMk cId="3617837561" sldId="2147484128"/>
            <pc:sldLayoutMk cId="3832191714" sldId="2147484137"/>
          </pc:sldLayoutMkLst>
        </pc:sldLayoutChg>
        <pc:sldLayoutChg chg="setBg">
          <pc:chgData name="Muhammad Asif Saeed" userId="897fd2a1-e065-4dc8-8715-37a77f208fcd" providerId="ADAL" clId="{8172F005-D659-4C6B-B092-5CE8D73455B3}" dt="2021-04-20T11:30:44.668" v="106"/>
          <pc:sldLayoutMkLst>
            <pc:docMk/>
            <pc:sldMasterMk cId="3617837561" sldId="2147484128"/>
            <pc:sldLayoutMk cId="2112494935" sldId="2147484138"/>
          </pc:sldLayoutMkLst>
        </pc:sldLayoutChg>
        <pc:sldLayoutChg chg="setBg">
          <pc:chgData name="Muhammad Asif Saeed" userId="897fd2a1-e065-4dc8-8715-37a77f208fcd" providerId="ADAL" clId="{8172F005-D659-4C6B-B092-5CE8D73455B3}" dt="2021-04-20T11:30:44.668" v="106"/>
          <pc:sldLayoutMkLst>
            <pc:docMk/>
            <pc:sldMasterMk cId="3617837561" sldId="2147484128"/>
            <pc:sldLayoutMk cId="2837265490" sldId="2147484139"/>
          </pc:sldLayoutMkLst>
        </pc:sldLayoutChg>
      </pc:sldMasterChg>
      <pc:sldMasterChg chg="add del setBg addSldLayout delSldLayout modSldLayout">
        <pc:chgData name="Muhammad Asif Saeed" userId="897fd2a1-e065-4dc8-8715-37a77f208fcd" providerId="ADAL" clId="{8172F005-D659-4C6B-B092-5CE8D73455B3}" dt="2021-04-20T11:52:12.042" v="354" actId="2696"/>
        <pc:sldMasterMkLst>
          <pc:docMk/>
          <pc:sldMasterMk cId="1876010810" sldId="2147484140"/>
        </pc:sldMasterMkLst>
        <pc:sldLayoutChg chg="add del setBg">
          <pc:chgData name="Muhammad Asif Saeed" userId="897fd2a1-e065-4dc8-8715-37a77f208fcd" providerId="ADAL" clId="{8172F005-D659-4C6B-B092-5CE8D73455B3}" dt="2021-04-20T11:52:12.042" v="354" actId="2696"/>
          <pc:sldLayoutMkLst>
            <pc:docMk/>
            <pc:sldMasterMk cId="1876010810" sldId="2147484140"/>
            <pc:sldLayoutMk cId="1796196492" sldId="2147484141"/>
          </pc:sldLayoutMkLst>
        </pc:sldLayoutChg>
        <pc:sldLayoutChg chg="add del setBg">
          <pc:chgData name="Muhammad Asif Saeed" userId="897fd2a1-e065-4dc8-8715-37a77f208fcd" providerId="ADAL" clId="{8172F005-D659-4C6B-B092-5CE8D73455B3}" dt="2021-04-20T11:52:12.042" v="354" actId="2696"/>
          <pc:sldLayoutMkLst>
            <pc:docMk/>
            <pc:sldMasterMk cId="1876010810" sldId="2147484140"/>
            <pc:sldLayoutMk cId="3217850387" sldId="2147484142"/>
          </pc:sldLayoutMkLst>
        </pc:sldLayoutChg>
        <pc:sldLayoutChg chg="add del setBg">
          <pc:chgData name="Muhammad Asif Saeed" userId="897fd2a1-e065-4dc8-8715-37a77f208fcd" providerId="ADAL" clId="{8172F005-D659-4C6B-B092-5CE8D73455B3}" dt="2021-04-20T11:52:12.042" v="354" actId="2696"/>
          <pc:sldLayoutMkLst>
            <pc:docMk/>
            <pc:sldMasterMk cId="1876010810" sldId="2147484140"/>
            <pc:sldLayoutMk cId="4208745867" sldId="2147484143"/>
          </pc:sldLayoutMkLst>
        </pc:sldLayoutChg>
        <pc:sldLayoutChg chg="add del setBg">
          <pc:chgData name="Muhammad Asif Saeed" userId="897fd2a1-e065-4dc8-8715-37a77f208fcd" providerId="ADAL" clId="{8172F005-D659-4C6B-B092-5CE8D73455B3}" dt="2021-04-20T11:52:12.042" v="354" actId="2696"/>
          <pc:sldLayoutMkLst>
            <pc:docMk/>
            <pc:sldMasterMk cId="1876010810" sldId="2147484140"/>
            <pc:sldLayoutMk cId="1099047798" sldId="2147484144"/>
          </pc:sldLayoutMkLst>
        </pc:sldLayoutChg>
        <pc:sldLayoutChg chg="add del setBg">
          <pc:chgData name="Muhammad Asif Saeed" userId="897fd2a1-e065-4dc8-8715-37a77f208fcd" providerId="ADAL" clId="{8172F005-D659-4C6B-B092-5CE8D73455B3}" dt="2021-04-20T11:52:12.042" v="354" actId="2696"/>
          <pc:sldLayoutMkLst>
            <pc:docMk/>
            <pc:sldMasterMk cId="1876010810" sldId="2147484140"/>
            <pc:sldLayoutMk cId="1941667687" sldId="2147484145"/>
          </pc:sldLayoutMkLst>
        </pc:sldLayoutChg>
        <pc:sldLayoutChg chg="add del setBg">
          <pc:chgData name="Muhammad Asif Saeed" userId="897fd2a1-e065-4dc8-8715-37a77f208fcd" providerId="ADAL" clId="{8172F005-D659-4C6B-B092-5CE8D73455B3}" dt="2021-04-20T11:52:12.042" v="354" actId="2696"/>
          <pc:sldLayoutMkLst>
            <pc:docMk/>
            <pc:sldMasterMk cId="1876010810" sldId="2147484140"/>
            <pc:sldLayoutMk cId="1293728859" sldId="2147484146"/>
          </pc:sldLayoutMkLst>
        </pc:sldLayoutChg>
        <pc:sldLayoutChg chg="add del setBg">
          <pc:chgData name="Muhammad Asif Saeed" userId="897fd2a1-e065-4dc8-8715-37a77f208fcd" providerId="ADAL" clId="{8172F005-D659-4C6B-B092-5CE8D73455B3}" dt="2021-04-20T11:52:12.042" v="354" actId="2696"/>
          <pc:sldLayoutMkLst>
            <pc:docMk/>
            <pc:sldMasterMk cId="1876010810" sldId="2147484140"/>
            <pc:sldLayoutMk cId="2411554485" sldId="2147484147"/>
          </pc:sldLayoutMkLst>
        </pc:sldLayoutChg>
        <pc:sldLayoutChg chg="add del setBg">
          <pc:chgData name="Muhammad Asif Saeed" userId="897fd2a1-e065-4dc8-8715-37a77f208fcd" providerId="ADAL" clId="{8172F005-D659-4C6B-B092-5CE8D73455B3}" dt="2021-04-20T11:52:12.042" v="354" actId="2696"/>
          <pc:sldLayoutMkLst>
            <pc:docMk/>
            <pc:sldMasterMk cId="1876010810" sldId="2147484140"/>
            <pc:sldLayoutMk cId="1100365200" sldId="2147484148"/>
          </pc:sldLayoutMkLst>
        </pc:sldLayoutChg>
        <pc:sldLayoutChg chg="add del setBg">
          <pc:chgData name="Muhammad Asif Saeed" userId="897fd2a1-e065-4dc8-8715-37a77f208fcd" providerId="ADAL" clId="{8172F005-D659-4C6B-B092-5CE8D73455B3}" dt="2021-04-20T11:52:12.042" v="354" actId="2696"/>
          <pc:sldLayoutMkLst>
            <pc:docMk/>
            <pc:sldMasterMk cId="1876010810" sldId="2147484140"/>
            <pc:sldLayoutMk cId="2250609344" sldId="2147484149"/>
          </pc:sldLayoutMkLst>
        </pc:sldLayoutChg>
        <pc:sldLayoutChg chg="add del setBg">
          <pc:chgData name="Muhammad Asif Saeed" userId="897fd2a1-e065-4dc8-8715-37a77f208fcd" providerId="ADAL" clId="{8172F005-D659-4C6B-B092-5CE8D73455B3}" dt="2021-04-20T11:52:12.042" v="354" actId="2696"/>
          <pc:sldLayoutMkLst>
            <pc:docMk/>
            <pc:sldMasterMk cId="1876010810" sldId="2147484140"/>
            <pc:sldLayoutMk cId="4033959328" sldId="2147484150"/>
          </pc:sldLayoutMkLst>
        </pc:sldLayoutChg>
        <pc:sldLayoutChg chg="add del setBg">
          <pc:chgData name="Muhammad Asif Saeed" userId="897fd2a1-e065-4dc8-8715-37a77f208fcd" providerId="ADAL" clId="{8172F005-D659-4C6B-B092-5CE8D73455B3}" dt="2021-04-20T11:52:12.042" v="354" actId="2696"/>
          <pc:sldLayoutMkLst>
            <pc:docMk/>
            <pc:sldMasterMk cId="1876010810" sldId="2147484140"/>
            <pc:sldLayoutMk cId="2377101440" sldId="2147484151"/>
          </pc:sldLayoutMkLst>
        </pc:sldLayoutChg>
      </pc:sldMasterChg>
    </pc:docChg>
  </pc:docChgLst>
  <pc:docChgLst>
    <pc:chgData name="Burak Emir" userId="S::emirb16@itu.edu.tr::11154901-9fcb-4b91-a1a6-dd05a8f000cc" providerId="AD" clId="Web-{DB4CC287-B4D5-EE22-5A14-79EF8E25F156}"/>
    <pc:docChg chg="modSld">
      <pc:chgData name="Burak Emir" userId="S::emirb16@itu.edu.tr::11154901-9fcb-4b91-a1a6-dd05a8f000cc" providerId="AD" clId="Web-{DB4CC287-B4D5-EE22-5A14-79EF8E25F156}" dt="2021-01-22T05:13:45.870" v="0" actId="20577"/>
      <pc:docMkLst>
        <pc:docMk/>
      </pc:docMkLst>
      <pc:sldChg chg="modSp">
        <pc:chgData name="Burak Emir" userId="S::emirb16@itu.edu.tr::11154901-9fcb-4b91-a1a6-dd05a8f000cc" providerId="AD" clId="Web-{DB4CC287-B4D5-EE22-5A14-79EF8E25F156}" dt="2021-01-22T05:13:45.870" v="0" actId="20577"/>
        <pc:sldMkLst>
          <pc:docMk/>
          <pc:sldMk cId="312717257" sldId="285"/>
        </pc:sldMkLst>
        <pc:spChg chg="mod">
          <ac:chgData name="Burak Emir" userId="S::emirb16@itu.edu.tr::11154901-9fcb-4b91-a1a6-dd05a8f000cc" providerId="AD" clId="Web-{DB4CC287-B4D5-EE22-5A14-79EF8E25F156}" dt="2021-01-22T05:13:45.870" v="0" actId="20577"/>
          <ac:spMkLst>
            <pc:docMk/>
            <pc:sldMk cId="312717257" sldId="285"/>
            <ac:spMk id="2" creationId="{00000000-0000-0000-0000-000000000000}"/>
          </ac:spMkLst>
        </pc:spChg>
      </pc:sldChg>
    </pc:docChg>
  </pc:docChgLst>
  <pc:docChgLst>
    <pc:chgData name="Burak Emir" userId="S::emirb16@itu.edu.tr::11154901-9fcb-4b91-a1a6-dd05a8f000cc" providerId="AD" clId="Web-{8AC4C01B-69E8-71A1-177B-B4B5287757EB}"/>
    <pc:docChg chg="modSld">
      <pc:chgData name="Burak Emir" userId="S::emirb16@itu.edu.tr::11154901-9fcb-4b91-a1a6-dd05a8f000cc" providerId="AD" clId="Web-{8AC4C01B-69E8-71A1-177B-B4B5287757EB}" dt="2021-01-22T05:24:46.391" v="205" actId="20577"/>
      <pc:docMkLst>
        <pc:docMk/>
      </pc:docMkLst>
      <pc:sldChg chg="addSp modSp">
        <pc:chgData name="Burak Emir" userId="S::emirb16@itu.edu.tr::11154901-9fcb-4b91-a1a6-dd05a8f000cc" providerId="AD" clId="Web-{8AC4C01B-69E8-71A1-177B-B4B5287757EB}" dt="2021-01-22T05:23:04.390" v="150" actId="14100"/>
        <pc:sldMkLst>
          <pc:docMk/>
          <pc:sldMk cId="601416037" sldId="305"/>
        </pc:sldMkLst>
        <pc:spChg chg="add mod">
          <ac:chgData name="Burak Emir" userId="S::emirb16@itu.edu.tr::11154901-9fcb-4b91-a1a6-dd05a8f000cc" providerId="AD" clId="Web-{8AC4C01B-69E8-71A1-177B-B4B5287757EB}" dt="2021-01-22T05:23:04.390" v="150" actId="14100"/>
          <ac:spMkLst>
            <pc:docMk/>
            <pc:sldMk cId="601416037" sldId="305"/>
            <ac:spMk id="3" creationId="{EF389E26-B63F-40B4-A7E3-DA5ADE571707}"/>
          </ac:spMkLst>
        </pc:spChg>
      </pc:sldChg>
      <pc:sldChg chg="addSp modSp">
        <pc:chgData name="Burak Emir" userId="S::emirb16@itu.edu.tr::11154901-9fcb-4b91-a1a6-dd05a8f000cc" providerId="AD" clId="Web-{8AC4C01B-69E8-71A1-177B-B4B5287757EB}" dt="2021-01-22T05:24:46.391" v="205" actId="20577"/>
        <pc:sldMkLst>
          <pc:docMk/>
          <pc:sldMk cId="3364860605" sldId="307"/>
        </pc:sldMkLst>
        <pc:spChg chg="add mod">
          <ac:chgData name="Burak Emir" userId="S::emirb16@itu.edu.tr::11154901-9fcb-4b91-a1a6-dd05a8f000cc" providerId="AD" clId="Web-{8AC4C01B-69E8-71A1-177B-B4B5287757EB}" dt="2021-01-22T05:24:46.391" v="205" actId="20577"/>
          <ac:spMkLst>
            <pc:docMk/>
            <pc:sldMk cId="3364860605" sldId="307"/>
            <ac:spMk id="3" creationId="{7A70771D-0376-4A9A-9CE2-F9B15A78D658}"/>
          </ac:spMkLst>
        </pc:spChg>
      </pc:sldChg>
    </pc:docChg>
  </pc:docChgLst>
  <pc:docChgLst>
    <pc:chgData name="Burak Emir" userId="11154901-9fcb-4b91-a1a6-dd05a8f000cc" providerId="ADAL" clId="{1B7DFC8F-91D8-45FC-B750-37CB7006CF70}"/>
    <pc:docChg chg="undo custSel addSld delSld modSld sldOrd">
      <pc:chgData name="Burak Emir" userId="11154901-9fcb-4b91-a1a6-dd05a8f000cc" providerId="ADAL" clId="{1B7DFC8F-91D8-45FC-B750-37CB7006CF70}" dt="2021-01-21T21:09:05.682" v="1090" actId="1076"/>
      <pc:docMkLst>
        <pc:docMk/>
      </pc:docMkLst>
      <pc:sldChg chg="del">
        <pc:chgData name="Burak Emir" userId="11154901-9fcb-4b91-a1a6-dd05a8f000cc" providerId="ADAL" clId="{1B7DFC8F-91D8-45FC-B750-37CB7006CF70}" dt="2021-01-21T19:01:03.057" v="882" actId="2696"/>
        <pc:sldMkLst>
          <pc:docMk/>
          <pc:sldMk cId="527588640" sldId="274"/>
        </pc:sldMkLst>
      </pc:sldChg>
      <pc:sldChg chg="addSp modSp mod">
        <pc:chgData name="Burak Emir" userId="11154901-9fcb-4b91-a1a6-dd05a8f000cc" providerId="ADAL" clId="{1B7DFC8F-91D8-45FC-B750-37CB7006CF70}" dt="2021-01-21T19:38:30.294" v="903" actId="1076"/>
        <pc:sldMkLst>
          <pc:docMk/>
          <pc:sldMk cId="312717257" sldId="285"/>
        </pc:sldMkLst>
        <pc:spChg chg="mod">
          <ac:chgData name="Burak Emir" userId="11154901-9fcb-4b91-a1a6-dd05a8f000cc" providerId="ADAL" clId="{1B7DFC8F-91D8-45FC-B750-37CB7006CF70}" dt="2021-01-21T19:38:29.278" v="902" actId="6549"/>
          <ac:spMkLst>
            <pc:docMk/>
            <pc:sldMk cId="312717257" sldId="285"/>
            <ac:spMk id="2" creationId="{00000000-0000-0000-0000-000000000000}"/>
          </ac:spMkLst>
        </pc:spChg>
        <pc:spChg chg="mod">
          <ac:chgData name="Burak Emir" userId="11154901-9fcb-4b91-a1a6-dd05a8f000cc" providerId="ADAL" clId="{1B7DFC8F-91D8-45FC-B750-37CB7006CF70}" dt="2021-01-21T16:46:27.020" v="65" actId="20577"/>
          <ac:spMkLst>
            <pc:docMk/>
            <pc:sldMk cId="312717257" sldId="285"/>
            <ac:spMk id="4" creationId="{00000000-0000-0000-0000-000000000000}"/>
          </ac:spMkLst>
        </pc:spChg>
        <pc:picChg chg="add mod">
          <ac:chgData name="Burak Emir" userId="11154901-9fcb-4b91-a1a6-dd05a8f000cc" providerId="ADAL" clId="{1B7DFC8F-91D8-45FC-B750-37CB7006CF70}" dt="2021-01-21T19:38:30.294" v="903" actId="1076"/>
          <ac:picMkLst>
            <pc:docMk/>
            <pc:sldMk cId="312717257" sldId="285"/>
            <ac:picMk id="5" creationId="{1863EEE7-2CEE-410F-B2FD-C224B544A351}"/>
          </ac:picMkLst>
        </pc:picChg>
      </pc:sldChg>
      <pc:sldChg chg="modSp mod">
        <pc:chgData name="Burak Emir" userId="11154901-9fcb-4b91-a1a6-dd05a8f000cc" providerId="ADAL" clId="{1B7DFC8F-91D8-45FC-B750-37CB7006CF70}" dt="2021-01-21T16:46:16.104" v="44" actId="20577"/>
        <pc:sldMkLst>
          <pc:docMk/>
          <pc:sldMk cId="1343456006" sldId="298"/>
        </pc:sldMkLst>
        <pc:spChg chg="mod">
          <ac:chgData name="Burak Emir" userId="11154901-9fcb-4b91-a1a6-dd05a8f000cc" providerId="ADAL" clId="{1B7DFC8F-91D8-45FC-B750-37CB7006CF70}" dt="2021-01-21T16:46:08.198" v="34" actId="20577"/>
          <ac:spMkLst>
            <pc:docMk/>
            <pc:sldMk cId="1343456006" sldId="298"/>
            <ac:spMk id="2" creationId="{00000000-0000-0000-0000-000000000000}"/>
          </ac:spMkLst>
        </pc:spChg>
        <pc:spChg chg="mod">
          <ac:chgData name="Burak Emir" userId="11154901-9fcb-4b91-a1a6-dd05a8f000cc" providerId="ADAL" clId="{1B7DFC8F-91D8-45FC-B750-37CB7006CF70}" dt="2021-01-21T16:46:16.104" v="44" actId="20577"/>
          <ac:spMkLst>
            <pc:docMk/>
            <pc:sldMk cId="1343456006" sldId="298"/>
            <ac:spMk id="3" creationId="{00000000-0000-0000-0000-000000000000}"/>
          </ac:spMkLst>
        </pc:spChg>
      </pc:sldChg>
      <pc:sldChg chg="addSp modSp mod ord">
        <pc:chgData name="Burak Emir" userId="11154901-9fcb-4b91-a1a6-dd05a8f000cc" providerId="ADAL" clId="{1B7DFC8F-91D8-45FC-B750-37CB7006CF70}" dt="2021-01-21T19:00:58.915" v="881"/>
        <pc:sldMkLst>
          <pc:docMk/>
          <pc:sldMk cId="165205931" sldId="299"/>
        </pc:sldMkLst>
        <pc:spChg chg="add mod">
          <ac:chgData name="Burak Emir" userId="11154901-9fcb-4b91-a1a6-dd05a8f000cc" providerId="ADAL" clId="{1B7DFC8F-91D8-45FC-B750-37CB7006CF70}" dt="2021-01-21T18:08:01.365" v="714" actId="14100"/>
          <ac:spMkLst>
            <pc:docMk/>
            <pc:sldMk cId="165205931" sldId="299"/>
            <ac:spMk id="2" creationId="{0CC394C6-FD69-4BAC-8106-E5735DDDE3F6}"/>
          </ac:spMkLst>
        </pc:spChg>
      </pc:sldChg>
      <pc:sldChg chg="del">
        <pc:chgData name="Burak Emir" userId="11154901-9fcb-4b91-a1a6-dd05a8f000cc" providerId="ADAL" clId="{1B7DFC8F-91D8-45FC-B750-37CB7006CF70}" dt="2021-01-21T19:00:55.031" v="879" actId="2696"/>
        <pc:sldMkLst>
          <pc:docMk/>
          <pc:sldMk cId="2086243486" sldId="300"/>
        </pc:sldMkLst>
      </pc:sldChg>
      <pc:sldChg chg="addSp delSp modSp add mod">
        <pc:chgData name="Burak Emir" userId="11154901-9fcb-4b91-a1a6-dd05a8f000cc" providerId="ADAL" clId="{1B7DFC8F-91D8-45FC-B750-37CB7006CF70}" dt="2021-01-21T20:11:22.349" v="941" actId="1076"/>
        <pc:sldMkLst>
          <pc:docMk/>
          <pc:sldMk cId="2782241341" sldId="301"/>
        </pc:sldMkLst>
        <pc:spChg chg="mod">
          <ac:chgData name="Burak Emir" userId="11154901-9fcb-4b91-a1a6-dd05a8f000cc" providerId="ADAL" clId="{1B7DFC8F-91D8-45FC-B750-37CB7006CF70}" dt="2021-01-21T17:26:34.741" v="505" actId="20577"/>
          <ac:spMkLst>
            <pc:docMk/>
            <pc:sldMk cId="2782241341" sldId="301"/>
            <ac:spMk id="2" creationId="{00000000-0000-0000-0000-000000000000}"/>
          </ac:spMkLst>
        </pc:spChg>
        <pc:spChg chg="mod">
          <ac:chgData name="Burak Emir" userId="11154901-9fcb-4b91-a1a6-dd05a8f000cc" providerId="ADAL" clId="{1B7DFC8F-91D8-45FC-B750-37CB7006CF70}" dt="2021-01-21T16:47:52.761" v="135" actId="20577"/>
          <ac:spMkLst>
            <pc:docMk/>
            <pc:sldMk cId="2782241341" sldId="301"/>
            <ac:spMk id="4" creationId="{00000000-0000-0000-0000-000000000000}"/>
          </ac:spMkLst>
        </pc:spChg>
        <pc:spChg chg="add mod">
          <ac:chgData name="Burak Emir" userId="11154901-9fcb-4b91-a1a6-dd05a8f000cc" providerId="ADAL" clId="{1B7DFC8F-91D8-45FC-B750-37CB7006CF70}" dt="2021-01-21T18:52:09.030" v="861" actId="1076"/>
          <ac:spMkLst>
            <pc:docMk/>
            <pc:sldMk cId="2782241341" sldId="301"/>
            <ac:spMk id="8" creationId="{79629B1A-086A-4C97-B0E8-93BB8FB6893B}"/>
          </ac:spMkLst>
        </pc:spChg>
        <pc:picChg chg="del">
          <ac:chgData name="Burak Emir" userId="11154901-9fcb-4b91-a1a6-dd05a8f000cc" providerId="ADAL" clId="{1B7DFC8F-91D8-45FC-B750-37CB7006CF70}" dt="2021-01-21T16:47:04.775" v="89" actId="478"/>
          <ac:picMkLst>
            <pc:docMk/>
            <pc:sldMk cId="2782241341" sldId="301"/>
            <ac:picMk id="5" creationId="{1863EEE7-2CEE-410F-B2FD-C224B544A351}"/>
          </ac:picMkLst>
        </pc:picChg>
        <pc:picChg chg="add mod">
          <ac:chgData name="Burak Emir" userId="11154901-9fcb-4b91-a1a6-dd05a8f000cc" providerId="ADAL" clId="{1B7DFC8F-91D8-45FC-B750-37CB7006CF70}" dt="2021-01-21T20:11:22.349" v="941" actId="1076"/>
          <ac:picMkLst>
            <pc:docMk/>
            <pc:sldMk cId="2782241341" sldId="301"/>
            <ac:picMk id="6" creationId="{2D845879-4E5F-42BA-8892-4CEB029B35D1}"/>
          </ac:picMkLst>
        </pc:picChg>
        <pc:picChg chg="add mod">
          <ac:chgData name="Burak Emir" userId="11154901-9fcb-4b91-a1a6-dd05a8f000cc" providerId="ADAL" clId="{1B7DFC8F-91D8-45FC-B750-37CB7006CF70}" dt="2021-01-21T18:52:07.586" v="860" actId="1076"/>
          <ac:picMkLst>
            <pc:docMk/>
            <pc:sldMk cId="2782241341" sldId="301"/>
            <ac:picMk id="7" creationId="{F19E7350-3F64-4A7F-9167-A713CC69B63F}"/>
          </ac:picMkLst>
        </pc:picChg>
      </pc:sldChg>
      <pc:sldChg chg="addSp delSp modSp add mod ord">
        <pc:chgData name="Burak Emir" userId="11154901-9fcb-4b91-a1a6-dd05a8f000cc" providerId="ADAL" clId="{1B7DFC8F-91D8-45FC-B750-37CB7006CF70}" dt="2021-01-21T20:22:49.574" v="1028" actId="478"/>
        <pc:sldMkLst>
          <pc:docMk/>
          <pc:sldMk cId="3958813035" sldId="302"/>
        </pc:sldMkLst>
        <pc:spChg chg="mod">
          <ac:chgData name="Burak Emir" userId="11154901-9fcb-4b91-a1a6-dd05a8f000cc" providerId="ADAL" clId="{1B7DFC8F-91D8-45FC-B750-37CB7006CF70}" dt="2021-01-21T16:52:28.220" v="185" actId="20577"/>
          <ac:spMkLst>
            <pc:docMk/>
            <pc:sldMk cId="3958813035" sldId="302"/>
            <ac:spMk id="2" creationId="{00000000-0000-0000-0000-000000000000}"/>
          </ac:spMkLst>
        </pc:spChg>
        <pc:spChg chg="add mod">
          <ac:chgData name="Burak Emir" userId="11154901-9fcb-4b91-a1a6-dd05a8f000cc" providerId="ADAL" clId="{1B7DFC8F-91D8-45FC-B750-37CB7006CF70}" dt="2021-01-21T18:52:43.793" v="863" actId="1076"/>
          <ac:spMkLst>
            <pc:docMk/>
            <pc:sldMk cId="3958813035" sldId="302"/>
            <ac:spMk id="8" creationId="{21E8C66E-B3AF-4AFD-857C-456513A65B1D}"/>
          </ac:spMkLst>
        </pc:spChg>
        <pc:spChg chg="add mod">
          <ac:chgData name="Burak Emir" userId="11154901-9fcb-4b91-a1a6-dd05a8f000cc" providerId="ADAL" clId="{1B7DFC8F-91D8-45FC-B750-37CB7006CF70}" dt="2021-01-21T18:52:57.782" v="871" actId="1076"/>
          <ac:spMkLst>
            <pc:docMk/>
            <pc:sldMk cId="3958813035" sldId="302"/>
            <ac:spMk id="10" creationId="{BCBE6236-82E3-4E7A-AFF5-3E299B512639}"/>
          </ac:spMkLst>
        </pc:spChg>
        <pc:spChg chg="add del mod">
          <ac:chgData name="Burak Emir" userId="11154901-9fcb-4b91-a1a6-dd05a8f000cc" providerId="ADAL" clId="{1B7DFC8F-91D8-45FC-B750-37CB7006CF70}" dt="2021-01-21T20:22:49.574" v="1028" actId="478"/>
          <ac:spMkLst>
            <pc:docMk/>
            <pc:sldMk cId="3958813035" sldId="302"/>
            <ac:spMk id="11" creationId="{AE394117-403B-4BE3-A831-C78D68733246}"/>
          </ac:spMkLst>
        </pc:spChg>
        <pc:picChg chg="add mod">
          <ac:chgData name="Burak Emir" userId="11154901-9fcb-4b91-a1a6-dd05a8f000cc" providerId="ADAL" clId="{1B7DFC8F-91D8-45FC-B750-37CB7006CF70}" dt="2021-01-21T18:51:31.073" v="853" actId="1076"/>
          <ac:picMkLst>
            <pc:docMk/>
            <pc:sldMk cId="3958813035" sldId="302"/>
            <ac:picMk id="5" creationId="{1E265D99-5805-4248-AF5A-E950F142B602}"/>
          </ac:picMkLst>
        </pc:picChg>
        <pc:picChg chg="del">
          <ac:chgData name="Burak Emir" userId="11154901-9fcb-4b91-a1a6-dd05a8f000cc" providerId="ADAL" clId="{1B7DFC8F-91D8-45FC-B750-37CB7006CF70}" dt="2021-01-21T16:52:12.398" v="147" actId="478"/>
          <ac:picMkLst>
            <pc:docMk/>
            <pc:sldMk cId="3958813035" sldId="302"/>
            <ac:picMk id="6" creationId="{2D845879-4E5F-42BA-8892-4CEB029B35D1}"/>
          </ac:picMkLst>
        </pc:picChg>
        <pc:picChg chg="add mod">
          <ac:chgData name="Burak Emir" userId="11154901-9fcb-4b91-a1a6-dd05a8f000cc" providerId="ADAL" clId="{1B7DFC8F-91D8-45FC-B750-37CB7006CF70}" dt="2021-01-21T18:52:48.214" v="865" actId="1076"/>
          <ac:picMkLst>
            <pc:docMk/>
            <pc:sldMk cId="3958813035" sldId="302"/>
            <ac:picMk id="7" creationId="{8EE612BF-0C60-4819-BFCC-C392C866F45C}"/>
          </ac:picMkLst>
        </pc:picChg>
        <pc:picChg chg="add mod">
          <ac:chgData name="Burak Emir" userId="11154901-9fcb-4b91-a1a6-dd05a8f000cc" providerId="ADAL" clId="{1B7DFC8F-91D8-45FC-B750-37CB7006CF70}" dt="2021-01-21T18:52:52.740" v="868" actId="1076"/>
          <ac:picMkLst>
            <pc:docMk/>
            <pc:sldMk cId="3958813035" sldId="302"/>
            <ac:picMk id="9" creationId="{32E50D06-13BD-4C1E-B115-7E7121741F7B}"/>
          </ac:picMkLst>
        </pc:picChg>
      </pc:sldChg>
      <pc:sldChg chg="addSp delSp modSp add mod ord">
        <pc:chgData name="Burak Emir" userId="11154901-9fcb-4b91-a1a6-dd05a8f000cc" providerId="ADAL" clId="{1B7DFC8F-91D8-45FC-B750-37CB7006CF70}" dt="2021-01-21T20:38:39.406" v="1057" actId="1076"/>
        <pc:sldMkLst>
          <pc:docMk/>
          <pc:sldMk cId="2408443377" sldId="303"/>
        </pc:sldMkLst>
        <pc:spChg chg="mod">
          <ac:chgData name="Burak Emir" userId="11154901-9fcb-4b91-a1a6-dd05a8f000cc" providerId="ADAL" clId="{1B7DFC8F-91D8-45FC-B750-37CB7006CF70}" dt="2021-01-21T16:54:49.311" v="231" actId="20577"/>
          <ac:spMkLst>
            <pc:docMk/>
            <pc:sldMk cId="2408443377" sldId="303"/>
            <ac:spMk id="2" creationId="{00000000-0000-0000-0000-000000000000}"/>
          </ac:spMkLst>
        </pc:spChg>
        <pc:spChg chg="add mod">
          <ac:chgData name="Burak Emir" userId="11154901-9fcb-4b91-a1a6-dd05a8f000cc" providerId="ADAL" clId="{1B7DFC8F-91D8-45FC-B750-37CB7006CF70}" dt="2021-01-21T20:38:38.795" v="1056" actId="1076"/>
          <ac:spMkLst>
            <pc:docMk/>
            <pc:sldMk cId="2408443377" sldId="303"/>
            <ac:spMk id="11" creationId="{3D73D384-7FA5-41C2-B935-D52FA6E1DB3F}"/>
          </ac:spMkLst>
        </pc:spChg>
        <pc:picChg chg="add mod">
          <ac:chgData name="Burak Emir" userId="11154901-9fcb-4b91-a1a6-dd05a8f000cc" providerId="ADAL" clId="{1B7DFC8F-91D8-45FC-B750-37CB7006CF70}" dt="2021-01-21T19:07:36.129" v="884" actId="1076"/>
          <ac:picMkLst>
            <pc:docMk/>
            <pc:sldMk cId="2408443377" sldId="303"/>
            <ac:picMk id="5" creationId="{46E12763-2B8F-4CCB-8D9F-F666CEFA78FB}"/>
          </ac:picMkLst>
        </pc:picChg>
        <pc:picChg chg="del">
          <ac:chgData name="Burak Emir" userId="11154901-9fcb-4b91-a1a6-dd05a8f000cc" providerId="ADAL" clId="{1B7DFC8F-91D8-45FC-B750-37CB7006CF70}" dt="2021-01-21T16:54:30.596" v="186" actId="478"/>
          <ac:picMkLst>
            <pc:docMk/>
            <pc:sldMk cId="2408443377" sldId="303"/>
            <ac:picMk id="6" creationId="{2D845879-4E5F-42BA-8892-4CEB029B35D1}"/>
          </ac:picMkLst>
        </pc:picChg>
        <pc:picChg chg="add mod">
          <ac:chgData name="Burak Emir" userId="11154901-9fcb-4b91-a1a6-dd05a8f000cc" providerId="ADAL" clId="{1B7DFC8F-91D8-45FC-B750-37CB7006CF70}" dt="2021-01-21T20:38:37.358" v="1055" actId="1076"/>
          <ac:picMkLst>
            <pc:docMk/>
            <pc:sldMk cId="2408443377" sldId="303"/>
            <ac:picMk id="8" creationId="{20F212BF-F59F-4DCD-8E51-9A96E3F93EE5}"/>
          </ac:picMkLst>
        </pc:picChg>
        <pc:picChg chg="add del">
          <ac:chgData name="Burak Emir" userId="11154901-9fcb-4b91-a1a6-dd05a8f000cc" providerId="ADAL" clId="{1B7DFC8F-91D8-45FC-B750-37CB7006CF70}" dt="2021-01-21T20:13:56.527" v="946" actId="22"/>
          <ac:picMkLst>
            <pc:docMk/>
            <pc:sldMk cId="2408443377" sldId="303"/>
            <ac:picMk id="10" creationId="{D7D2D0FE-3A07-4D57-A8A8-7974876A9267}"/>
          </ac:picMkLst>
        </pc:picChg>
        <pc:picChg chg="add mod">
          <ac:chgData name="Burak Emir" userId="11154901-9fcb-4b91-a1a6-dd05a8f000cc" providerId="ADAL" clId="{1B7DFC8F-91D8-45FC-B750-37CB7006CF70}" dt="2021-01-21T20:38:39.406" v="1057" actId="1076"/>
          <ac:picMkLst>
            <pc:docMk/>
            <pc:sldMk cId="2408443377" sldId="303"/>
            <ac:picMk id="13" creationId="{01846409-7C88-4A5E-81AD-68D9AE3DB806}"/>
          </ac:picMkLst>
        </pc:picChg>
      </pc:sldChg>
      <pc:sldChg chg="addSp delSp modSp add mod ord">
        <pc:chgData name="Burak Emir" userId="11154901-9fcb-4b91-a1a6-dd05a8f000cc" providerId="ADAL" clId="{1B7DFC8F-91D8-45FC-B750-37CB7006CF70}" dt="2021-01-21T19:38:38.703" v="910"/>
        <pc:sldMkLst>
          <pc:docMk/>
          <pc:sldMk cId="3373058452" sldId="304"/>
        </pc:sldMkLst>
        <pc:spChg chg="mod">
          <ac:chgData name="Burak Emir" userId="11154901-9fcb-4b91-a1a6-dd05a8f000cc" providerId="ADAL" clId="{1B7DFC8F-91D8-45FC-B750-37CB7006CF70}" dt="2021-01-21T16:55:41.650" v="247" actId="20577"/>
          <ac:spMkLst>
            <pc:docMk/>
            <pc:sldMk cId="3373058452" sldId="304"/>
            <ac:spMk id="2" creationId="{00000000-0000-0000-0000-000000000000}"/>
          </ac:spMkLst>
        </pc:spChg>
        <pc:picChg chg="add mod">
          <ac:chgData name="Burak Emir" userId="11154901-9fcb-4b91-a1a6-dd05a8f000cc" providerId="ADAL" clId="{1B7DFC8F-91D8-45FC-B750-37CB7006CF70}" dt="2021-01-21T19:36:44.952" v="901" actId="1076"/>
          <ac:picMkLst>
            <pc:docMk/>
            <pc:sldMk cId="3373058452" sldId="304"/>
            <ac:picMk id="5" creationId="{36B78CB4-DFCD-41A6-A898-8B5BB89EA4B6}"/>
          </ac:picMkLst>
        </pc:picChg>
        <pc:picChg chg="del">
          <ac:chgData name="Burak Emir" userId="11154901-9fcb-4b91-a1a6-dd05a8f000cc" providerId="ADAL" clId="{1B7DFC8F-91D8-45FC-B750-37CB7006CF70}" dt="2021-01-21T16:55:31.746" v="234" actId="478"/>
          <ac:picMkLst>
            <pc:docMk/>
            <pc:sldMk cId="3373058452" sldId="304"/>
            <ac:picMk id="6" creationId="{2D845879-4E5F-42BA-8892-4CEB029B35D1}"/>
          </ac:picMkLst>
        </pc:picChg>
      </pc:sldChg>
      <pc:sldChg chg="addSp delSp modSp add mod ord">
        <pc:chgData name="Burak Emir" userId="11154901-9fcb-4b91-a1a6-dd05a8f000cc" providerId="ADAL" clId="{1B7DFC8F-91D8-45FC-B750-37CB7006CF70}" dt="2021-01-21T20:22:20.147" v="1026" actId="1076"/>
        <pc:sldMkLst>
          <pc:docMk/>
          <pc:sldMk cId="601416037" sldId="305"/>
        </pc:sldMkLst>
        <pc:spChg chg="mod">
          <ac:chgData name="Burak Emir" userId="11154901-9fcb-4b91-a1a6-dd05a8f000cc" providerId="ADAL" clId="{1B7DFC8F-91D8-45FC-B750-37CB7006CF70}" dt="2021-01-21T17:00:22.849" v="277" actId="20577"/>
          <ac:spMkLst>
            <pc:docMk/>
            <pc:sldMk cId="601416037" sldId="305"/>
            <ac:spMk id="2" creationId="{00000000-0000-0000-0000-000000000000}"/>
          </ac:spMkLst>
        </pc:spChg>
        <pc:spChg chg="mod">
          <ac:chgData name="Burak Emir" userId="11154901-9fcb-4b91-a1a6-dd05a8f000cc" providerId="ADAL" clId="{1B7DFC8F-91D8-45FC-B750-37CB7006CF70}" dt="2021-01-21T17:03:09.747" v="371" actId="20577"/>
          <ac:spMkLst>
            <pc:docMk/>
            <pc:sldMk cId="601416037" sldId="305"/>
            <ac:spMk id="4" creationId="{00000000-0000-0000-0000-000000000000}"/>
          </ac:spMkLst>
        </pc:spChg>
        <pc:picChg chg="add del mod modCrop">
          <ac:chgData name="Burak Emir" userId="11154901-9fcb-4b91-a1a6-dd05a8f000cc" providerId="ADAL" clId="{1B7DFC8F-91D8-45FC-B750-37CB7006CF70}" dt="2021-01-21T20:19:38.151" v="1020" actId="1076"/>
          <ac:picMkLst>
            <pc:docMk/>
            <pc:sldMk cId="601416037" sldId="305"/>
            <ac:picMk id="5" creationId="{623DBDFE-6F15-44BB-B5DE-CAD16813E575}"/>
          </ac:picMkLst>
        </pc:picChg>
        <pc:picChg chg="del">
          <ac:chgData name="Burak Emir" userId="11154901-9fcb-4b91-a1a6-dd05a8f000cc" providerId="ADAL" clId="{1B7DFC8F-91D8-45FC-B750-37CB7006CF70}" dt="2021-01-21T16:56:39.712" v="248" actId="478"/>
          <ac:picMkLst>
            <pc:docMk/>
            <pc:sldMk cId="601416037" sldId="305"/>
            <ac:picMk id="6" creationId="{2D845879-4E5F-42BA-8892-4CEB029B35D1}"/>
          </ac:picMkLst>
        </pc:picChg>
        <pc:picChg chg="add del mod">
          <ac:chgData name="Burak Emir" userId="11154901-9fcb-4b91-a1a6-dd05a8f000cc" providerId="ADAL" clId="{1B7DFC8F-91D8-45FC-B750-37CB7006CF70}" dt="2021-01-21T19:17:18.754" v="894" actId="478"/>
          <ac:picMkLst>
            <pc:docMk/>
            <pc:sldMk cId="601416037" sldId="305"/>
            <ac:picMk id="8" creationId="{68EB885E-84CF-49E3-9EF4-1D387D8D0323}"/>
          </ac:picMkLst>
        </pc:picChg>
        <pc:picChg chg="add mod">
          <ac:chgData name="Burak Emir" userId="11154901-9fcb-4b91-a1a6-dd05a8f000cc" providerId="ADAL" clId="{1B7DFC8F-91D8-45FC-B750-37CB7006CF70}" dt="2021-01-21T20:21:42.826" v="1022" actId="1076"/>
          <ac:picMkLst>
            <pc:docMk/>
            <pc:sldMk cId="601416037" sldId="305"/>
            <ac:picMk id="10" creationId="{D595CBFD-7CA1-433A-8448-66DD908FE532}"/>
          </ac:picMkLst>
        </pc:picChg>
        <pc:picChg chg="add mod">
          <ac:chgData name="Burak Emir" userId="11154901-9fcb-4b91-a1a6-dd05a8f000cc" providerId="ADAL" clId="{1B7DFC8F-91D8-45FC-B750-37CB7006CF70}" dt="2021-01-21T20:22:20.147" v="1026" actId="1076"/>
          <ac:picMkLst>
            <pc:docMk/>
            <pc:sldMk cId="601416037" sldId="305"/>
            <ac:picMk id="12" creationId="{7F48B25E-52C8-4F11-AE13-39F5A7A42656}"/>
          </ac:picMkLst>
        </pc:picChg>
      </pc:sldChg>
      <pc:sldChg chg="addSp delSp modSp add mod ord">
        <pc:chgData name="Burak Emir" userId="11154901-9fcb-4b91-a1a6-dd05a8f000cc" providerId="ADAL" clId="{1B7DFC8F-91D8-45FC-B750-37CB7006CF70}" dt="2021-01-21T21:08:39.659" v="1082" actId="1076"/>
        <pc:sldMkLst>
          <pc:docMk/>
          <pc:sldMk cId="3456304777" sldId="306"/>
        </pc:sldMkLst>
        <pc:spChg chg="mod">
          <ac:chgData name="Burak Emir" userId="11154901-9fcb-4b91-a1a6-dd05a8f000cc" providerId="ADAL" clId="{1B7DFC8F-91D8-45FC-B750-37CB7006CF70}" dt="2021-01-21T17:02:34.607" v="335" actId="6549"/>
          <ac:spMkLst>
            <pc:docMk/>
            <pc:sldMk cId="3456304777" sldId="306"/>
            <ac:spMk id="2" creationId="{00000000-0000-0000-0000-000000000000}"/>
          </ac:spMkLst>
        </pc:spChg>
        <pc:spChg chg="mod">
          <ac:chgData name="Burak Emir" userId="11154901-9fcb-4b91-a1a6-dd05a8f000cc" providerId="ADAL" clId="{1B7DFC8F-91D8-45FC-B750-37CB7006CF70}" dt="2021-01-21T21:08:31.894" v="1079" actId="20577"/>
          <ac:spMkLst>
            <pc:docMk/>
            <pc:sldMk cId="3456304777" sldId="306"/>
            <ac:spMk id="4" creationId="{00000000-0000-0000-0000-000000000000}"/>
          </ac:spMkLst>
        </pc:spChg>
        <pc:picChg chg="add mod">
          <ac:chgData name="Burak Emir" userId="11154901-9fcb-4b91-a1a6-dd05a8f000cc" providerId="ADAL" clId="{1B7DFC8F-91D8-45FC-B750-37CB7006CF70}" dt="2021-01-21T20:14:27.078" v="967" actId="1076"/>
          <ac:picMkLst>
            <pc:docMk/>
            <pc:sldMk cId="3456304777" sldId="306"/>
            <ac:picMk id="5" creationId="{B5D65DCB-A609-428F-A11E-301F5BD4D825}"/>
          </ac:picMkLst>
        </pc:picChg>
        <pc:picChg chg="del mod">
          <ac:chgData name="Burak Emir" userId="11154901-9fcb-4b91-a1a6-dd05a8f000cc" providerId="ADAL" clId="{1B7DFC8F-91D8-45FC-B750-37CB7006CF70}" dt="2021-01-21T17:02:35.962" v="337" actId="478"/>
          <ac:picMkLst>
            <pc:docMk/>
            <pc:sldMk cId="3456304777" sldId="306"/>
            <ac:picMk id="6" creationId="{2D845879-4E5F-42BA-8892-4CEB029B35D1}"/>
          </ac:picMkLst>
        </pc:picChg>
        <pc:picChg chg="add mod">
          <ac:chgData name="Burak Emir" userId="11154901-9fcb-4b91-a1a6-dd05a8f000cc" providerId="ADAL" clId="{1B7DFC8F-91D8-45FC-B750-37CB7006CF70}" dt="2021-01-21T21:08:39.659" v="1082" actId="1076"/>
          <ac:picMkLst>
            <pc:docMk/>
            <pc:sldMk cId="3456304777" sldId="306"/>
            <ac:picMk id="7" creationId="{D3A54659-77AD-4D6B-B8C9-523C5951BF59}"/>
          </ac:picMkLst>
        </pc:picChg>
      </pc:sldChg>
      <pc:sldChg chg="addSp delSp modSp add mod ord">
        <pc:chgData name="Burak Emir" userId="11154901-9fcb-4b91-a1a6-dd05a8f000cc" providerId="ADAL" clId="{1B7DFC8F-91D8-45FC-B750-37CB7006CF70}" dt="2021-01-21T20:18:26.263" v="1018" actId="14100"/>
        <pc:sldMkLst>
          <pc:docMk/>
          <pc:sldMk cId="3364860605" sldId="307"/>
        </pc:sldMkLst>
        <pc:spChg chg="mod">
          <ac:chgData name="Burak Emir" userId="11154901-9fcb-4b91-a1a6-dd05a8f000cc" providerId="ADAL" clId="{1B7DFC8F-91D8-45FC-B750-37CB7006CF70}" dt="2021-01-21T20:18:10.343" v="1008" actId="1076"/>
          <ac:spMkLst>
            <pc:docMk/>
            <pc:sldMk cId="3364860605" sldId="307"/>
            <ac:spMk id="2" creationId="{00000000-0000-0000-0000-000000000000}"/>
          </ac:spMkLst>
        </pc:spChg>
        <pc:spChg chg="mod">
          <ac:chgData name="Burak Emir" userId="11154901-9fcb-4b91-a1a6-dd05a8f000cc" providerId="ADAL" clId="{1B7DFC8F-91D8-45FC-B750-37CB7006CF70}" dt="2021-01-21T17:08:08.002" v="395" actId="20577"/>
          <ac:spMkLst>
            <pc:docMk/>
            <pc:sldMk cId="3364860605" sldId="307"/>
            <ac:spMk id="4" creationId="{00000000-0000-0000-0000-000000000000}"/>
          </ac:spMkLst>
        </pc:spChg>
        <pc:picChg chg="del">
          <ac:chgData name="Burak Emir" userId="11154901-9fcb-4b91-a1a6-dd05a8f000cc" providerId="ADAL" clId="{1B7DFC8F-91D8-45FC-B750-37CB7006CF70}" dt="2021-01-21T17:08:10.258" v="396" actId="478"/>
          <ac:picMkLst>
            <pc:docMk/>
            <pc:sldMk cId="3364860605" sldId="307"/>
            <ac:picMk id="5" creationId="{B5D65DCB-A609-428F-A11E-301F5BD4D825}"/>
          </ac:picMkLst>
        </pc:picChg>
        <pc:picChg chg="add mod">
          <ac:chgData name="Burak Emir" userId="11154901-9fcb-4b91-a1a6-dd05a8f000cc" providerId="ADAL" clId="{1B7DFC8F-91D8-45FC-B750-37CB7006CF70}" dt="2021-01-21T20:17:43.728" v="994" actId="1076"/>
          <ac:picMkLst>
            <pc:docMk/>
            <pc:sldMk cId="3364860605" sldId="307"/>
            <ac:picMk id="6" creationId="{FFD7608B-B66A-44A9-9F1C-5E0A4E60F4F6}"/>
          </ac:picMkLst>
        </pc:picChg>
        <pc:picChg chg="add mod">
          <ac:chgData name="Burak Emir" userId="11154901-9fcb-4b91-a1a6-dd05a8f000cc" providerId="ADAL" clId="{1B7DFC8F-91D8-45FC-B750-37CB7006CF70}" dt="2021-01-21T20:17:43.117" v="993" actId="1076"/>
          <ac:picMkLst>
            <pc:docMk/>
            <pc:sldMk cId="3364860605" sldId="307"/>
            <ac:picMk id="8" creationId="{ED8B6243-248D-4E8C-AF73-14A579F4E0ED}"/>
          </ac:picMkLst>
        </pc:picChg>
        <pc:picChg chg="add mod">
          <ac:chgData name="Burak Emir" userId="11154901-9fcb-4b91-a1a6-dd05a8f000cc" providerId="ADAL" clId="{1B7DFC8F-91D8-45FC-B750-37CB7006CF70}" dt="2021-01-21T20:17:47.479" v="997" actId="1076"/>
          <ac:picMkLst>
            <pc:docMk/>
            <pc:sldMk cId="3364860605" sldId="307"/>
            <ac:picMk id="10" creationId="{EF914B84-9B05-4F6F-B2ED-56C078803902}"/>
          </ac:picMkLst>
        </pc:picChg>
        <pc:picChg chg="add mod">
          <ac:chgData name="Burak Emir" userId="11154901-9fcb-4b91-a1a6-dd05a8f000cc" providerId="ADAL" clId="{1B7DFC8F-91D8-45FC-B750-37CB7006CF70}" dt="2021-01-21T20:17:46.578" v="996" actId="1076"/>
          <ac:picMkLst>
            <pc:docMk/>
            <pc:sldMk cId="3364860605" sldId="307"/>
            <ac:picMk id="12" creationId="{94FB1D42-6E40-49F5-9DF0-9D15F97FD7E6}"/>
          </ac:picMkLst>
        </pc:picChg>
        <pc:picChg chg="add mod">
          <ac:chgData name="Burak Emir" userId="11154901-9fcb-4b91-a1a6-dd05a8f000cc" providerId="ADAL" clId="{1B7DFC8F-91D8-45FC-B750-37CB7006CF70}" dt="2021-01-21T20:18:15.126" v="1010" actId="1076"/>
          <ac:picMkLst>
            <pc:docMk/>
            <pc:sldMk cId="3364860605" sldId="307"/>
            <ac:picMk id="14" creationId="{1E937334-D60F-45A2-87B9-B04E35714044}"/>
          </ac:picMkLst>
        </pc:picChg>
        <pc:cxnChg chg="add mod">
          <ac:chgData name="Burak Emir" userId="11154901-9fcb-4b91-a1a6-dd05a8f000cc" providerId="ADAL" clId="{1B7DFC8F-91D8-45FC-B750-37CB7006CF70}" dt="2021-01-21T20:18:26.263" v="1018" actId="14100"/>
          <ac:cxnSpMkLst>
            <pc:docMk/>
            <pc:sldMk cId="3364860605" sldId="307"/>
            <ac:cxnSpMk id="16" creationId="{30F28BCB-230A-47A9-8DCD-29EF1EB7EDC0}"/>
          </ac:cxnSpMkLst>
        </pc:cxnChg>
        <pc:cxnChg chg="add mod">
          <ac:chgData name="Burak Emir" userId="11154901-9fcb-4b91-a1a6-dd05a8f000cc" providerId="ADAL" clId="{1B7DFC8F-91D8-45FC-B750-37CB7006CF70}" dt="2021-01-21T20:18:23.989" v="1016" actId="1076"/>
          <ac:cxnSpMkLst>
            <pc:docMk/>
            <pc:sldMk cId="3364860605" sldId="307"/>
            <ac:cxnSpMk id="17" creationId="{C079E59B-2D2B-4655-81CB-E0C1F32BB176}"/>
          </ac:cxnSpMkLst>
        </pc:cxnChg>
        <pc:cxnChg chg="add mod">
          <ac:chgData name="Burak Emir" userId="11154901-9fcb-4b91-a1a6-dd05a8f000cc" providerId="ADAL" clId="{1B7DFC8F-91D8-45FC-B750-37CB7006CF70}" dt="2021-01-21T20:18:20.037" v="1013" actId="14100"/>
          <ac:cxnSpMkLst>
            <pc:docMk/>
            <pc:sldMk cId="3364860605" sldId="307"/>
            <ac:cxnSpMk id="19" creationId="{111DAC29-E8EB-492C-9B02-38777674C6C6}"/>
          </ac:cxnSpMkLst>
        </pc:cxnChg>
      </pc:sldChg>
      <pc:sldChg chg="addSp delSp modSp add mod ord">
        <pc:chgData name="Burak Emir" userId="11154901-9fcb-4b91-a1a6-dd05a8f000cc" providerId="ADAL" clId="{1B7DFC8F-91D8-45FC-B750-37CB7006CF70}" dt="2021-01-21T20:23:00.119" v="1029" actId="14100"/>
        <pc:sldMkLst>
          <pc:docMk/>
          <pc:sldMk cId="3286255613" sldId="308"/>
        </pc:sldMkLst>
        <pc:spChg chg="mod">
          <ac:chgData name="Burak Emir" userId="11154901-9fcb-4b91-a1a6-dd05a8f000cc" providerId="ADAL" clId="{1B7DFC8F-91D8-45FC-B750-37CB7006CF70}" dt="2021-01-21T17:14:18.038" v="438" actId="20577"/>
          <ac:spMkLst>
            <pc:docMk/>
            <pc:sldMk cId="3286255613" sldId="308"/>
            <ac:spMk id="4" creationId="{00000000-0000-0000-0000-000000000000}"/>
          </ac:spMkLst>
        </pc:spChg>
        <pc:picChg chg="add mod">
          <ac:chgData name="Burak Emir" userId="11154901-9fcb-4b91-a1a6-dd05a8f000cc" providerId="ADAL" clId="{1B7DFC8F-91D8-45FC-B750-37CB7006CF70}" dt="2021-01-21T20:23:00.119" v="1029" actId="14100"/>
          <ac:picMkLst>
            <pc:docMk/>
            <pc:sldMk cId="3286255613" sldId="308"/>
            <ac:picMk id="5" creationId="{3D2A7732-F0F7-4EDC-820F-029002250D82}"/>
          </ac:picMkLst>
        </pc:picChg>
        <pc:picChg chg="del">
          <ac:chgData name="Burak Emir" userId="11154901-9fcb-4b91-a1a6-dd05a8f000cc" providerId="ADAL" clId="{1B7DFC8F-91D8-45FC-B750-37CB7006CF70}" dt="2021-01-21T17:11:56.133" v="424" actId="478"/>
          <ac:picMkLst>
            <pc:docMk/>
            <pc:sldMk cId="3286255613" sldId="308"/>
            <ac:picMk id="6" creationId="{FFD7608B-B66A-44A9-9F1C-5E0A4E60F4F6}"/>
          </ac:picMkLst>
        </pc:picChg>
        <pc:picChg chg="del">
          <ac:chgData name="Burak Emir" userId="11154901-9fcb-4b91-a1a6-dd05a8f000cc" providerId="ADAL" clId="{1B7DFC8F-91D8-45FC-B750-37CB7006CF70}" dt="2021-01-21T17:11:56.630" v="425" actId="478"/>
          <ac:picMkLst>
            <pc:docMk/>
            <pc:sldMk cId="3286255613" sldId="308"/>
            <ac:picMk id="8" creationId="{ED8B6243-248D-4E8C-AF73-14A579F4E0ED}"/>
          </ac:picMkLst>
        </pc:picChg>
        <pc:picChg chg="del">
          <ac:chgData name="Burak Emir" userId="11154901-9fcb-4b91-a1a6-dd05a8f000cc" providerId="ADAL" clId="{1B7DFC8F-91D8-45FC-B750-37CB7006CF70}" dt="2021-01-21T17:11:54.455" v="422" actId="478"/>
          <ac:picMkLst>
            <pc:docMk/>
            <pc:sldMk cId="3286255613" sldId="308"/>
            <ac:picMk id="10" creationId="{EF914B84-9B05-4F6F-B2ED-56C078803902}"/>
          </ac:picMkLst>
        </pc:picChg>
        <pc:picChg chg="del">
          <ac:chgData name="Burak Emir" userId="11154901-9fcb-4b91-a1a6-dd05a8f000cc" providerId="ADAL" clId="{1B7DFC8F-91D8-45FC-B750-37CB7006CF70}" dt="2021-01-21T17:11:55.696" v="423" actId="478"/>
          <ac:picMkLst>
            <pc:docMk/>
            <pc:sldMk cId="3286255613" sldId="308"/>
            <ac:picMk id="12" creationId="{94FB1D42-6E40-49F5-9DF0-9D15F97FD7E6}"/>
          </ac:picMkLst>
        </pc:picChg>
      </pc:sldChg>
      <pc:sldChg chg="addSp delSp modSp add mod ord">
        <pc:chgData name="Burak Emir" userId="11154901-9fcb-4b91-a1a6-dd05a8f000cc" providerId="ADAL" clId="{1B7DFC8F-91D8-45FC-B750-37CB7006CF70}" dt="2021-01-21T20:25:42.140" v="1052" actId="14100"/>
        <pc:sldMkLst>
          <pc:docMk/>
          <pc:sldMk cId="2691818401" sldId="309"/>
        </pc:sldMkLst>
        <pc:spChg chg="mod">
          <ac:chgData name="Burak Emir" userId="11154901-9fcb-4b91-a1a6-dd05a8f000cc" providerId="ADAL" clId="{1B7DFC8F-91D8-45FC-B750-37CB7006CF70}" dt="2021-01-21T17:18:29.413" v="465" actId="20577"/>
          <ac:spMkLst>
            <pc:docMk/>
            <pc:sldMk cId="2691818401" sldId="309"/>
            <ac:spMk id="4" creationId="{00000000-0000-0000-0000-000000000000}"/>
          </ac:spMkLst>
        </pc:spChg>
        <pc:picChg chg="del">
          <ac:chgData name="Burak Emir" userId="11154901-9fcb-4b91-a1a6-dd05a8f000cc" providerId="ADAL" clId="{1B7DFC8F-91D8-45FC-B750-37CB7006CF70}" dt="2021-01-21T17:15:50.496" v="443" actId="478"/>
          <ac:picMkLst>
            <pc:docMk/>
            <pc:sldMk cId="2691818401" sldId="309"/>
            <ac:picMk id="5" creationId="{3D2A7732-F0F7-4EDC-820F-029002250D82}"/>
          </ac:picMkLst>
        </pc:picChg>
        <pc:picChg chg="add mod">
          <ac:chgData name="Burak Emir" userId="11154901-9fcb-4b91-a1a6-dd05a8f000cc" providerId="ADAL" clId="{1B7DFC8F-91D8-45FC-B750-37CB7006CF70}" dt="2021-01-21T20:25:42.140" v="1052" actId="14100"/>
          <ac:picMkLst>
            <pc:docMk/>
            <pc:sldMk cId="2691818401" sldId="309"/>
            <ac:picMk id="6" creationId="{A6572966-383D-4F2B-A1D1-599678A0B0C9}"/>
          </ac:picMkLst>
        </pc:picChg>
      </pc:sldChg>
      <pc:sldChg chg="addSp delSp modSp add del mod ord">
        <pc:chgData name="Burak Emir" userId="11154901-9fcb-4b91-a1a6-dd05a8f000cc" providerId="ADAL" clId="{1B7DFC8F-91D8-45FC-B750-37CB7006CF70}" dt="2021-01-21T21:08:41.868" v="1083" actId="2696"/>
        <pc:sldMkLst>
          <pc:docMk/>
          <pc:sldMk cId="3608258836" sldId="310"/>
        </pc:sldMkLst>
        <pc:spChg chg="mod">
          <ac:chgData name="Burak Emir" userId="11154901-9fcb-4b91-a1a6-dd05a8f000cc" providerId="ADAL" clId="{1B7DFC8F-91D8-45FC-B750-37CB7006CF70}" dt="2021-01-21T17:20:05.397" v="495" actId="20577"/>
          <ac:spMkLst>
            <pc:docMk/>
            <pc:sldMk cId="3608258836" sldId="310"/>
            <ac:spMk id="4" creationId="{00000000-0000-0000-0000-000000000000}"/>
          </ac:spMkLst>
        </pc:spChg>
        <pc:picChg chg="add del mod">
          <ac:chgData name="Burak Emir" userId="11154901-9fcb-4b91-a1a6-dd05a8f000cc" providerId="ADAL" clId="{1B7DFC8F-91D8-45FC-B750-37CB7006CF70}" dt="2021-01-21T21:08:35.480" v="1080" actId="21"/>
          <ac:picMkLst>
            <pc:docMk/>
            <pc:sldMk cId="3608258836" sldId="310"/>
            <ac:picMk id="5" creationId="{70038FE9-00A1-46CE-BCBE-0CF474A9E450}"/>
          </ac:picMkLst>
        </pc:picChg>
        <pc:picChg chg="del">
          <ac:chgData name="Burak Emir" userId="11154901-9fcb-4b91-a1a6-dd05a8f000cc" providerId="ADAL" clId="{1B7DFC8F-91D8-45FC-B750-37CB7006CF70}" dt="2021-01-21T17:18:48.257" v="469" actId="478"/>
          <ac:picMkLst>
            <pc:docMk/>
            <pc:sldMk cId="3608258836" sldId="310"/>
            <ac:picMk id="6" creationId="{A6572966-383D-4F2B-A1D1-599678A0B0C9}"/>
          </ac:picMkLst>
        </pc:picChg>
      </pc:sldChg>
      <pc:sldChg chg="addSp delSp modSp add del mod addCm delCm modCm">
        <pc:chgData name="Burak Emir" userId="11154901-9fcb-4b91-a1a6-dd05a8f000cc" providerId="ADAL" clId="{1B7DFC8F-91D8-45FC-B750-37CB7006CF70}" dt="2021-01-21T18:53:06.181" v="872" actId="2696"/>
        <pc:sldMkLst>
          <pc:docMk/>
          <pc:sldMk cId="278291828" sldId="311"/>
        </pc:sldMkLst>
        <pc:spChg chg="mod">
          <ac:chgData name="Burak Emir" userId="11154901-9fcb-4b91-a1a6-dd05a8f000cc" providerId="ADAL" clId="{1B7DFC8F-91D8-45FC-B750-37CB7006CF70}" dt="2021-01-21T17:29:56.803" v="607" actId="1076"/>
          <ac:spMkLst>
            <pc:docMk/>
            <pc:sldMk cId="278291828" sldId="311"/>
            <ac:spMk id="2" creationId="{00000000-0000-0000-0000-000000000000}"/>
          </ac:spMkLst>
        </pc:spChg>
        <pc:spChg chg="add mod">
          <ac:chgData name="Burak Emir" userId="11154901-9fcb-4b91-a1a6-dd05a8f000cc" providerId="ADAL" clId="{1B7DFC8F-91D8-45FC-B750-37CB7006CF70}" dt="2021-01-21T17:55:01.098" v="637" actId="1076"/>
          <ac:spMkLst>
            <pc:docMk/>
            <pc:sldMk cId="278291828" sldId="311"/>
            <ac:spMk id="11" creationId="{C3B2EF7E-4DFC-4338-9006-D3D1800F7679}"/>
          </ac:spMkLst>
        </pc:spChg>
        <pc:spChg chg="add mod">
          <ac:chgData name="Burak Emir" userId="11154901-9fcb-4b91-a1a6-dd05a8f000cc" providerId="ADAL" clId="{1B7DFC8F-91D8-45FC-B750-37CB7006CF70}" dt="2021-01-21T17:30:07.929" v="616" actId="1076"/>
          <ac:spMkLst>
            <pc:docMk/>
            <pc:sldMk cId="278291828" sldId="311"/>
            <ac:spMk id="12" creationId="{43D70F17-9A06-4E46-97BE-E5133DBF95E2}"/>
          </ac:spMkLst>
        </pc:spChg>
        <pc:spChg chg="add mod">
          <ac:chgData name="Burak Emir" userId="11154901-9fcb-4b91-a1a6-dd05a8f000cc" providerId="ADAL" clId="{1B7DFC8F-91D8-45FC-B750-37CB7006CF70}" dt="2021-01-21T17:30:23.233" v="636" actId="20577"/>
          <ac:spMkLst>
            <pc:docMk/>
            <pc:sldMk cId="278291828" sldId="311"/>
            <ac:spMk id="15" creationId="{ED340949-7E89-4775-85CE-E06446037EB9}"/>
          </ac:spMkLst>
        </pc:spChg>
        <pc:picChg chg="add del">
          <ac:chgData name="Burak Emir" userId="11154901-9fcb-4b91-a1a6-dd05a8f000cc" providerId="ADAL" clId="{1B7DFC8F-91D8-45FC-B750-37CB7006CF70}" dt="2021-01-21T17:27:23.902" v="509" actId="22"/>
          <ac:picMkLst>
            <pc:docMk/>
            <pc:sldMk cId="278291828" sldId="311"/>
            <ac:picMk id="5" creationId="{66F2D1E5-0F80-405A-AC87-B7F329E6D051}"/>
          </ac:picMkLst>
        </pc:picChg>
        <pc:picChg chg="del">
          <ac:chgData name="Burak Emir" userId="11154901-9fcb-4b91-a1a6-dd05a8f000cc" providerId="ADAL" clId="{1B7DFC8F-91D8-45FC-B750-37CB7006CF70}" dt="2021-01-21T17:27:08.045" v="507" actId="478"/>
          <ac:picMkLst>
            <pc:docMk/>
            <pc:sldMk cId="278291828" sldId="311"/>
            <ac:picMk id="6" creationId="{2D845879-4E5F-42BA-8892-4CEB029B35D1}"/>
          </ac:picMkLst>
        </pc:picChg>
        <pc:picChg chg="add mod">
          <ac:chgData name="Burak Emir" userId="11154901-9fcb-4b91-a1a6-dd05a8f000cc" providerId="ADAL" clId="{1B7DFC8F-91D8-45FC-B750-37CB7006CF70}" dt="2021-01-21T17:30:06.407" v="615" actId="1076"/>
          <ac:picMkLst>
            <pc:docMk/>
            <pc:sldMk cId="278291828" sldId="311"/>
            <ac:picMk id="8" creationId="{DAFE69EC-0AA5-4DD8-8ABB-CF07F2A5F465}"/>
          </ac:picMkLst>
        </pc:picChg>
        <pc:picChg chg="add mod">
          <ac:chgData name="Burak Emir" userId="11154901-9fcb-4b91-a1a6-dd05a8f000cc" providerId="ADAL" clId="{1B7DFC8F-91D8-45FC-B750-37CB7006CF70}" dt="2021-01-21T17:29:59.984" v="610" actId="1076"/>
          <ac:picMkLst>
            <pc:docMk/>
            <pc:sldMk cId="278291828" sldId="311"/>
            <ac:picMk id="10" creationId="{85E945CD-4E8F-48E2-A398-D2AF07932A57}"/>
          </ac:picMkLst>
        </pc:picChg>
        <pc:picChg chg="add mod">
          <ac:chgData name="Burak Emir" userId="11154901-9fcb-4b91-a1a6-dd05a8f000cc" providerId="ADAL" clId="{1B7DFC8F-91D8-45FC-B750-37CB7006CF70}" dt="2021-01-21T17:30:04.266" v="613" actId="1076"/>
          <ac:picMkLst>
            <pc:docMk/>
            <pc:sldMk cId="278291828" sldId="311"/>
            <ac:picMk id="14" creationId="{DB71ADA6-2D05-4FA1-ADE3-208A07D267C6}"/>
          </ac:picMkLst>
        </pc:picChg>
      </pc:sldChg>
      <pc:sldChg chg="addSp delSp modSp add mod ord">
        <pc:chgData name="Burak Emir" userId="11154901-9fcb-4b91-a1a6-dd05a8f000cc" providerId="ADAL" clId="{1B7DFC8F-91D8-45FC-B750-37CB7006CF70}" dt="2021-01-21T20:25:33.495" v="1051" actId="1076"/>
        <pc:sldMkLst>
          <pc:docMk/>
          <pc:sldMk cId="3267201650" sldId="312"/>
        </pc:sldMkLst>
        <pc:spChg chg="mod">
          <ac:chgData name="Burak Emir" userId="11154901-9fcb-4b91-a1a6-dd05a8f000cc" providerId="ADAL" clId="{1B7DFC8F-91D8-45FC-B750-37CB7006CF70}" dt="2021-01-21T18:01:23.549" v="667" actId="20577"/>
          <ac:spMkLst>
            <pc:docMk/>
            <pc:sldMk cId="3267201650" sldId="312"/>
            <ac:spMk id="4" creationId="{00000000-0000-0000-0000-000000000000}"/>
          </ac:spMkLst>
        </pc:spChg>
        <pc:picChg chg="del">
          <ac:chgData name="Burak Emir" userId="11154901-9fcb-4b91-a1a6-dd05a8f000cc" providerId="ADAL" clId="{1B7DFC8F-91D8-45FC-B750-37CB7006CF70}" dt="2021-01-21T18:01:31.470" v="669" actId="478"/>
          <ac:picMkLst>
            <pc:docMk/>
            <pc:sldMk cId="3267201650" sldId="312"/>
            <ac:picMk id="5" creationId="{70038FE9-00A1-46CE-BCBE-0CF474A9E450}"/>
          </ac:picMkLst>
        </pc:picChg>
        <pc:picChg chg="add mod">
          <ac:chgData name="Burak Emir" userId="11154901-9fcb-4b91-a1a6-dd05a8f000cc" providerId="ADAL" clId="{1B7DFC8F-91D8-45FC-B750-37CB7006CF70}" dt="2021-01-21T18:02:17.866" v="671" actId="1076"/>
          <ac:picMkLst>
            <pc:docMk/>
            <pc:sldMk cId="3267201650" sldId="312"/>
            <ac:picMk id="6" creationId="{F679D602-E570-40EA-B8CF-E4AD600923F8}"/>
          </ac:picMkLst>
        </pc:picChg>
        <pc:picChg chg="add mod">
          <ac:chgData name="Burak Emir" userId="11154901-9fcb-4b91-a1a6-dd05a8f000cc" providerId="ADAL" clId="{1B7DFC8F-91D8-45FC-B750-37CB7006CF70}" dt="2021-01-21T20:25:33.495" v="1051" actId="1076"/>
          <ac:picMkLst>
            <pc:docMk/>
            <pc:sldMk cId="3267201650" sldId="312"/>
            <ac:picMk id="8" creationId="{CF52BB7C-E5C2-41EE-99F2-1A1BF3A03E96}"/>
          </ac:picMkLst>
        </pc:picChg>
      </pc:sldChg>
      <pc:sldChg chg="delSp add del mod">
        <pc:chgData name="Burak Emir" userId="11154901-9fcb-4b91-a1a6-dd05a8f000cc" providerId="ADAL" clId="{1B7DFC8F-91D8-45FC-B750-37CB7006CF70}" dt="2021-01-21T18:04:26.485" v="677" actId="47"/>
        <pc:sldMkLst>
          <pc:docMk/>
          <pc:sldMk cId="741260585" sldId="313"/>
        </pc:sldMkLst>
        <pc:picChg chg="del">
          <ac:chgData name="Burak Emir" userId="11154901-9fcb-4b91-a1a6-dd05a8f000cc" providerId="ADAL" clId="{1B7DFC8F-91D8-45FC-B750-37CB7006CF70}" dt="2021-01-21T18:04:25.407" v="676" actId="478"/>
          <ac:picMkLst>
            <pc:docMk/>
            <pc:sldMk cId="741260585" sldId="313"/>
            <ac:picMk id="5" creationId="{70038FE9-00A1-46CE-BCBE-0CF474A9E450}"/>
          </ac:picMkLst>
        </pc:picChg>
      </pc:sldChg>
      <pc:sldChg chg="addSp delSp modSp add mod">
        <pc:chgData name="Burak Emir" userId="11154901-9fcb-4b91-a1a6-dd05a8f000cc" providerId="ADAL" clId="{1B7DFC8F-91D8-45FC-B750-37CB7006CF70}" dt="2021-01-21T18:05:29.103" v="682" actId="478"/>
        <pc:sldMkLst>
          <pc:docMk/>
          <pc:sldMk cId="2208267246" sldId="313"/>
        </pc:sldMkLst>
        <pc:picChg chg="add mod">
          <ac:chgData name="Burak Emir" userId="11154901-9fcb-4b91-a1a6-dd05a8f000cc" providerId="ADAL" clId="{1B7DFC8F-91D8-45FC-B750-37CB7006CF70}" dt="2021-01-21T18:05:27.708" v="681" actId="1076"/>
          <ac:picMkLst>
            <pc:docMk/>
            <pc:sldMk cId="2208267246" sldId="313"/>
            <ac:picMk id="5" creationId="{7A0336DB-39E1-4DC9-BFF6-D5805128738D}"/>
          </ac:picMkLst>
        </pc:picChg>
        <pc:picChg chg="del">
          <ac:chgData name="Burak Emir" userId="11154901-9fcb-4b91-a1a6-dd05a8f000cc" providerId="ADAL" clId="{1B7DFC8F-91D8-45FC-B750-37CB7006CF70}" dt="2021-01-21T18:05:22.770" v="679" actId="478"/>
          <ac:picMkLst>
            <pc:docMk/>
            <pc:sldMk cId="2208267246" sldId="313"/>
            <ac:picMk id="6" creationId="{F679D602-E570-40EA-B8CF-E4AD600923F8}"/>
          </ac:picMkLst>
        </pc:picChg>
        <pc:picChg chg="del">
          <ac:chgData name="Burak Emir" userId="11154901-9fcb-4b91-a1a6-dd05a8f000cc" providerId="ADAL" clId="{1B7DFC8F-91D8-45FC-B750-37CB7006CF70}" dt="2021-01-21T18:05:29.103" v="682" actId="478"/>
          <ac:picMkLst>
            <pc:docMk/>
            <pc:sldMk cId="2208267246" sldId="313"/>
            <ac:picMk id="8" creationId="{CF52BB7C-E5C2-41EE-99F2-1A1BF3A03E96}"/>
          </ac:picMkLst>
        </pc:picChg>
      </pc:sldChg>
      <pc:sldChg chg="addSp delSp modSp add mod ord">
        <pc:chgData name="Burak Emir" userId="11154901-9fcb-4b91-a1a6-dd05a8f000cc" providerId="ADAL" clId="{1B7DFC8F-91D8-45FC-B750-37CB7006CF70}" dt="2021-01-21T19:39:02.023" v="939" actId="1076"/>
        <pc:sldMkLst>
          <pc:docMk/>
          <pc:sldMk cId="1244860396" sldId="314"/>
        </pc:sldMkLst>
        <pc:spChg chg="mod">
          <ac:chgData name="Burak Emir" userId="11154901-9fcb-4b91-a1a6-dd05a8f000cc" providerId="ADAL" clId="{1B7DFC8F-91D8-45FC-B750-37CB7006CF70}" dt="2021-01-21T19:38:51.442" v="928" actId="20577"/>
          <ac:spMkLst>
            <pc:docMk/>
            <pc:sldMk cId="1244860396" sldId="314"/>
            <ac:spMk id="4" creationId="{00000000-0000-0000-0000-000000000000}"/>
          </ac:spMkLst>
        </pc:spChg>
        <pc:spChg chg="del mod">
          <ac:chgData name="Burak Emir" userId="11154901-9fcb-4b91-a1a6-dd05a8f000cc" providerId="ADAL" clId="{1B7DFC8F-91D8-45FC-B750-37CB7006CF70}" dt="2021-01-21T18:21:55.130" v="718" actId="478"/>
          <ac:spMkLst>
            <pc:docMk/>
            <pc:sldMk cId="1244860396" sldId="314"/>
            <ac:spMk id="11" creationId="{C3B2EF7E-4DFC-4338-9006-D3D1800F7679}"/>
          </ac:spMkLst>
        </pc:spChg>
        <pc:spChg chg="del mod">
          <ac:chgData name="Burak Emir" userId="11154901-9fcb-4b91-a1a6-dd05a8f000cc" providerId="ADAL" clId="{1B7DFC8F-91D8-45FC-B750-37CB7006CF70}" dt="2021-01-21T18:21:57.135" v="721" actId="478"/>
          <ac:spMkLst>
            <pc:docMk/>
            <pc:sldMk cId="1244860396" sldId="314"/>
            <ac:spMk id="12" creationId="{43D70F17-9A06-4E46-97BE-E5133DBF95E2}"/>
          </ac:spMkLst>
        </pc:spChg>
        <pc:spChg chg="del mod">
          <ac:chgData name="Burak Emir" userId="11154901-9fcb-4b91-a1a6-dd05a8f000cc" providerId="ADAL" clId="{1B7DFC8F-91D8-45FC-B750-37CB7006CF70}" dt="2021-01-21T18:21:58.974" v="724" actId="478"/>
          <ac:spMkLst>
            <pc:docMk/>
            <pc:sldMk cId="1244860396" sldId="314"/>
            <ac:spMk id="15" creationId="{ED340949-7E89-4775-85CE-E06446037EB9}"/>
          </ac:spMkLst>
        </pc:spChg>
        <pc:spChg chg="add mod">
          <ac:chgData name="Burak Emir" userId="11154901-9fcb-4b91-a1a6-dd05a8f000cc" providerId="ADAL" clId="{1B7DFC8F-91D8-45FC-B750-37CB7006CF70}" dt="2021-01-21T18:23:21.372" v="772" actId="1076"/>
          <ac:spMkLst>
            <pc:docMk/>
            <pc:sldMk cId="1244860396" sldId="314"/>
            <ac:spMk id="18" creationId="{1D893850-2AD9-4E68-9157-E87CC821C703}"/>
          </ac:spMkLst>
        </pc:spChg>
        <pc:spChg chg="add mod">
          <ac:chgData name="Burak Emir" userId="11154901-9fcb-4b91-a1a6-dd05a8f000cc" providerId="ADAL" clId="{1B7DFC8F-91D8-45FC-B750-37CB7006CF70}" dt="2021-01-21T18:24:34.806" v="794" actId="14100"/>
          <ac:spMkLst>
            <pc:docMk/>
            <pc:sldMk cId="1244860396" sldId="314"/>
            <ac:spMk id="21" creationId="{75CE7987-129C-4926-AADD-62790499E683}"/>
          </ac:spMkLst>
        </pc:spChg>
        <pc:spChg chg="add mod">
          <ac:chgData name="Burak Emir" userId="11154901-9fcb-4b91-a1a6-dd05a8f000cc" providerId="ADAL" clId="{1B7DFC8F-91D8-45FC-B750-37CB7006CF70}" dt="2021-01-21T18:27:11.857" v="808" actId="20577"/>
          <ac:spMkLst>
            <pc:docMk/>
            <pc:sldMk cId="1244860396" sldId="314"/>
            <ac:spMk id="24" creationId="{049335F6-B316-4617-B7EA-65FAA9CCE778}"/>
          </ac:spMkLst>
        </pc:spChg>
        <pc:spChg chg="add mod">
          <ac:chgData name="Burak Emir" userId="11154901-9fcb-4b91-a1a6-dd05a8f000cc" providerId="ADAL" clId="{1B7DFC8F-91D8-45FC-B750-37CB7006CF70}" dt="2021-01-21T18:30:25.737" v="844" actId="1076"/>
          <ac:spMkLst>
            <pc:docMk/>
            <pc:sldMk cId="1244860396" sldId="314"/>
            <ac:spMk id="27" creationId="{76B7910C-95E0-413B-A007-21F97AFDCD71}"/>
          </ac:spMkLst>
        </pc:spChg>
        <pc:picChg chg="add mod">
          <ac:chgData name="Burak Emir" userId="11154901-9fcb-4b91-a1a6-dd05a8f000cc" providerId="ADAL" clId="{1B7DFC8F-91D8-45FC-B750-37CB7006CF70}" dt="2021-01-21T18:22:01.587" v="726" actId="1076"/>
          <ac:picMkLst>
            <pc:docMk/>
            <pc:sldMk cId="1244860396" sldId="314"/>
            <ac:picMk id="5" creationId="{FE0FD22F-47EF-495A-84D8-268D644BF8B7}"/>
          </ac:picMkLst>
        </pc:picChg>
        <pc:picChg chg="add mod">
          <ac:chgData name="Burak Emir" userId="11154901-9fcb-4b91-a1a6-dd05a8f000cc" providerId="ADAL" clId="{1B7DFC8F-91D8-45FC-B750-37CB7006CF70}" dt="2021-01-21T19:39:02.023" v="939" actId="1076"/>
          <ac:picMkLst>
            <pc:docMk/>
            <pc:sldMk cId="1244860396" sldId="314"/>
            <ac:picMk id="7" creationId="{5F25CE60-8B4C-4E48-842A-7C6447800640}"/>
          </ac:picMkLst>
        </pc:picChg>
        <pc:picChg chg="del">
          <ac:chgData name="Burak Emir" userId="11154901-9fcb-4b91-a1a6-dd05a8f000cc" providerId="ADAL" clId="{1B7DFC8F-91D8-45FC-B750-37CB7006CF70}" dt="2021-01-21T18:21:55.583" v="719" actId="478"/>
          <ac:picMkLst>
            <pc:docMk/>
            <pc:sldMk cId="1244860396" sldId="314"/>
            <ac:picMk id="8" creationId="{DAFE69EC-0AA5-4DD8-8ABB-CF07F2A5F465}"/>
          </ac:picMkLst>
        </pc:picChg>
        <pc:picChg chg="del">
          <ac:chgData name="Burak Emir" userId="11154901-9fcb-4b91-a1a6-dd05a8f000cc" providerId="ADAL" clId="{1B7DFC8F-91D8-45FC-B750-37CB7006CF70}" dt="2021-01-21T18:21:52.827" v="716" actId="478"/>
          <ac:picMkLst>
            <pc:docMk/>
            <pc:sldMk cId="1244860396" sldId="314"/>
            <ac:picMk id="10" creationId="{85E945CD-4E8F-48E2-A398-D2AF07932A57}"/>
          </ac:picMkLst>
        </pc:picChg>
        <pc:picChg chg="add del mod">
          <ac:chgData name="Burak Emir" userId="11154901-9fcb-4b91-a1a6-dd05a8f000cc" providerId="ADAL" clId="{1B7DFC8F-91D8-45FC-B750-37CB7006CF70}" dt="2021-01-21T18:22:32.061" v="731" actId="478"/>
          <ac:picMkLst>
            <pc:docMk/>
            <pc:sldMk cId="1244860396" sldId="314"/>
            <ac:picMk id="13" creationId="{A369635E-DD79-4C55-AEDA-4D142A68F584}"/>
          </ac:picMkLst>
        </pc:picChg>
        <pc:picChg chg="del">
          <ac:chgData name="Burak Emir" userId="11154901-9fcb-4b91-a1a6-dd05a8f000cc" providerId="ADAL" clId="{1B7DFC8F-91D8-45FC-B750-37CB7006CF70}" dt="2021-01-21T18:21:57.738" v="722" actId="478"/>
          <ac:picMkLst>
            <pc:docMk/>
            <pc:sldMk cId="1244860396" sldId="314"/>
            <ac:picMk id="14" creationId="{DB71ADA6-2D05-4FA1-ADE3-208A07D267C6}"/>
          </ac:picMkLst>
        </pc:picChg>
        <pc:picChg chg="add mod">
          <ac:chgData name="Burak Emir" userId="11154901-9fcb-4b91-a1a6-dd05a8f000cc" providerId="ADAL" clId="{1B7DFC8F-91D8-45FC-B750-37CB7006CF70}" dt="2021-01-21T18:22:59.304" v="733" actId="1076"/>
          <ac:picMkLst>
            <pc:docMk/>
            <pc:sldMk cId="1244860396" sldId="314"/>
            <ac:picMk id="17" creationId="{93050646-BDC6-4D37-A114-B82F760C49EC}"/>
          </ac:picMkLst>
        </pc:picChg>
        <pc:picChg chg="add mod">
          <ac:chgData name="Burak Emir" userId="11154901-9fcb-4b91-a1a6-dd05a8f000cc" providerId="ADAL" clId="{1B7DFC8F-91D8-45FC-B750-37CB7006CF70}" dt="2021-01-21T18:24:22.630" v="779" actId="1076"/>
          <ac:picMkLst>
            <pc:docMk/>
            <pc:sldMk cId="1244860396" sldId="314"/>
            <ac:picMk id="20" creationId="{7A4DD8F4-18C9-4B2C-9115-9452CD7E5CC2}"/>
          </ac:picMkLst>
        </pc:picChg>
        <pc:picChg chg="add mod">
          <ac:chgData name="Burak Emir" userId="11154901-9fcb-4b91-a1a6-dd05a8f000cc" providerId="ADAL" clId="{1B7DFC8F-91D8-45FC-B750-37CB7006CF70}" dt="2021-01-21T18:27:00.189" v="798" actId="1076"/>
          <ac:picMkLst>
            <pc:docMk/>
            <pc:sldMk cId="1244860396" sldId="314"/>
            <ac:picMk id="23" creationId="{00AFA7D2-A3FC-49AB-A547-3025B76F43A0}"/>
          </ac:picMkLst>
        </pc:picChg>
        <pc:picChg chg="add mod">
          <ac:chgData name="Burak Emir" userId="11154901-9fcb-4b91-a1a6-dd05a8f000cc" providerId="ADAL" clId="{1B7DFC8F-91D8-45FC-B750-37CB7006CF70}" dt="2021-01-21T18:29:57.289" v="816" actId="1076"/>
          <ac:picMkLst>
            <pc:docMk/>
            <pc:sldMk cId="1244860396" sldId="314"/>
            <ac:picMk id="26" creationId="{F1869A01-0630-4AAC-A412-A853341C03B2}"/>
          </ac:picMkLst>
        </pc:picChg>
      </pc:sldChg>
      <pc:sldChg chg="addSp delSp modSp add mod">
        <pc:chgData name="Burak Emir" userId="11154901-9fcb-4b91-a1a6-dd05a8f000cc" providerId="ADAL" clId="{1B7DFC8F-91D8-45FC-B750-37CB7006CF70}" dt="2021-01-21T21:09:05.682" v="1090" actId="1076"/>
        <pc:sldMkLst>
          <pc:docMk/>
          <pc:sldMk cId="1534544692" sldId="315"/>
        </pc:sldMkLst>
        <pc:picChg chg="add mod">
          <ac:chgData name="Burak Emir" userId="11154901-9fcb-4b91-a1a6-dd05a8f000cc" providerId="ADAL" clId="{1B7DFC8F-91D8-45FC-B750-37CB7006CF70}" dt="2021-01-21T21:09:00.586" v="1086" actId="1076"/>
          <ac:picMkLst>
            <pc:docMk/>
            <pc:sldMk cId="1534544692" sldId="315"/>
            <ac:picMk id="7" creationId="{A48FE4E2-51D3-456A-A7C5-C2520423621D}"/>
          </ac:picMkLst>
        </pc:picChg>
        <pc:picChg chg="del">
          <ac:chgData name="Burak Emir" userId="11154901-9fcb-4b91-a1a6-dd05a8f000cc" providerId="ADAL" clId="{1B7DFC8F-91D8-45FC-B750-37CB7006CF70}" dt="2021-01-21T20:23:49.888" v="1031" actId="478"/>
          <ac:picMkLst>
            <pc:docMk/>
            <pc:sldMk cId="1534544692" sldId="315"/>
            <ac:picMk id="8" creationId="{CF52BB7C-E5C2-41EE-99F2-1A1BF3A03E96}"/>
          </ac:picMkLst>
        </pc:picChg>
        <pc:picChg chg="add mod">
          <ac:chgData name="Burak Emir" userId="11154901-9fcb-4b91-a1a6-dd05a8f000cc" providerId="ADAL" clId="{1B7DFC8F-91D8-45FC-B750-37CB7006CF70}" dt="2021-01-21T21:09:02.278" v="1087" actId="1076"/>
          <ac:picMkLst>
            <pc:docMk/>
            <pc:sldMk cId="1534544692" sldId="315"/>
            <ac:picMk id="9" creationId="{CE26A768-925B-4BC6-A3B4-272A9BFDF758}"/>
          </ac:picMkLst>
        </pc:picChg>
        <pc:picChg chg="add mod">
          <ac:chgData name="Burak Emir" userId="11154901-9fcb-4b91-a1a6-dd05a8f000cc" providerId="ADAL" clId="{1B7DFC8F-91D8-45FC-B750-37CB7006CF70}" dt="2021-01-21T21:09:04.629" v="1089" actId="1076"/>
          <ac:picMkLst>
            <pc:docMk/>
            <pc:sldMk cId="1534544692" sldId="315"/>
            <ac:picMk id="10" creationId="{F3CA3E5B-8F5A-4774-9511-883A5F53F7FE}"/>
          </ac:picMkLst>
        </pc:picChg>
        <pc:picChg chg="add mod">
          <ac:chgData name="Burak Emir" userId="11154901-9fcb-4b91-a1a6-dd05a8f000cc" providerId="ADAL" clId="{1B7DFC8F-91D8-45FC-B750-37CB7006CF70}" dt="2021-01-21T21:09:05.682" v="1090" actId="1076"/>
          <ac:picMkLst>
            <pc:docMk/>
            <pc:sldMk cId="1534544692" sldId="315"/>
            <ac:picMk id="11" creationId="{F7B6B89D-D869-4CCD-82C3-349546875243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08C551-22FF-4CB8-B8F2-5188D8B377D2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9A691B-61CC-4BE4-AE7E-A966C5B1D8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9912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1889" y="2011940"/>
            <a:ext cx="16391335" cy="4279994"/>
          </a:xfrm>
        </p:spPr>
        <p:txBody>
          <a:bodyPr anchor="b"/>
          <a:lstStyle>
            <a:lvl1pPr algn="ctr">
              <a:defRPr sz="107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1889" y="6456986"/>
            <a:ext cx="16391335" cy="2968107"/>
          </a:xfrm>
        </p:spPr>
        <p:txBody>
          <a:bodyPr/>
          <a:lstStyle>
            <a:lvl1pPr marL="0" indent="0" algn="ctr">
              <a:buNone/>
              <a:defRPr sz="4302"/>
            </a:lvl1pPr>
            <a:lvl2pPr marL="819577" indent="0" algn="ctr">
              <a:buNone/>
              <a:defRPr sz="3585"/>
            </a:lvl2pPr>
            <a:lvl3pPr marL="1639153" indent="0" algn="ctr">
              <a:buNone/>
              <a:defRPr sz="3227"/>
            </a:lvl3pPr>
            <a:lvl4pPr marL="2458730" indent="0" algn="ctr">
              <a:buNone/>
              <a:defRPr sz="2868"/>
            </a:lvl4pPr>
            <a:lvl5pPr marL="3278307" indent="0" algn="ctr">
              <a:buNone/>
              <a:defRPr sz="2868"/>
            </a:lvl5pPr>
            <a:lvl6pPr marL="4097884" indent="0" algn="ctr">
              <a:buNone/>
              <a:defRPr sz="2868"/>
            </a:lvl6pPr>
            <a:lvl7pPr marL="4917460" indent="0" algn="ctr">
              <a:buNone/>
              <a:defRPr sz="2868"/>
            </a:lvl7pPr>
            <a:lvl8pPr marL="5737037" indent="0" algn="ctr">
              <a:buNone/>
              <a:defRPr sz="2868"/>
            </a:lvl8pPr>
            <a:lvl9pPr marL="6556614" indent="0" algn="ctr">
              <a:buNone/>
              <a:defRPr sz="286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B1EE-5644-334F-BFED-7CDB7C3E0DCD}" type="datetimeFigureOut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12.03.2024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5736-F23A-BB45-A549-DDF79FCD6A50}" type="slidenum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9092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B1EE-5644-334F-BFED-7CDB7C3E0DCD}" type="datetimeFigureOut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12.03.2024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5736-F23A-BB45-A549-DDF79FCD6A50}" type="slidenum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249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640065" y="654520"/>
            <a:ext cx="4712509" cy="104182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2539" y="654520"/>
            <a:ext cx="13864337" cy="1041825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B1EE-5644-334F-BFED-7CDB7C3E0DCD}" type="datetimeFigureOut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12.03.2024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5736-F23A-BB45-A549-DDF79FCD6A50}" type="slidenum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7265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B1EE-5644-334F-BFED-7CDB7C3E0DCD}" type="datetimeFigureOut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12.03.2024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5736-F23A-BB45-A549-DDF79FCD6A50}" type="slidenum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0999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1156" y="3064865"/>
            <a:ext cx="18850035" cy="5113795"/>
          </a:xfrm>
        </p:spPr>
        <p:txBody>
          <a:bodyPr anchor="b"/>
          <a:lstStyle>
            <a:lvl1pPr>
              <a:defRPr sz="107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1156" y="8227038"/>
            <a:ext cx="18850035" cy="2689224"/>
          </a:xfrm>
        </p:spPr>
        <p:txBody>
          <a:bodyPr/>
          <a:lstStyle>
            <a:lvl1pPr marL="0" indent="0">
              <a:buNone/>
              <a:defRPr sz="4302">
                <a:solidFill>
                  <a:schemeClr val="tx1">
                    <a:tint val="75000"/>
                  </a:schemeClr>
                </a:solidFill>
              </a:defRPr>
            </a:lvl1pPr>
            <a:lvl2pPr marL="819577" indent="0">
              <a:buNone/>
              <a:defRPr sz="3585">
                <a:solidFill>
                  <a:schemeClr val="tx1">
                    <a:tint val="75000"/>
                  </a:schemeClr>
                </a:solidFill>
              </a:defRPr>
            </a:lvl2pPr>
            <a:lvl3pPr marL="1639153" indent="0">
              <a:buNone/>
              <a:defRPr sz="3227">
                <a:solidFill>
                  <a:schemeClr val="tx1">
                    <a:tint val="75000"/>
                  </a:schemeClr>
                </a:solidFill>
              </a:defRPr>
            </a:lvl3pPr>
            <a:lvl4pPr marL="2458730" indent="0">
              <a:buNone/>
              <a:defRPr sz="2868">
                <a:solidFill>
                  <a:schemeClr val="tx1">
                    <a:tint val="75000"/>
                  </a:schemeClr>
                </a:solidFill>
              </a:defRPr>
            </a:lvl4pPr>
            <a:lvl5pPr marL="3278307" indent="0">
              <a:buNone/>
              <a:defRPr sz="2868">
                <a:solidFill>
                  <a:schemeClr val="tx1">
                    <a:tint val="75000"/>
                  </a:schemeClr>
                </a:solidFill>
              </a:defRPr>
            </a:lvl5pPr>
            <a:lvl6pPr marL="4097884" indent="0">
              <a:buNone/>
              <a:defRPr sz="2868">
                <a:solidFill>
                  <a:schemeClr val="tx1">
                    <a:tint val="75000"/>
                  </a:schemeClr>
                </a:solidFill>
              </a:defRPr>
            </a:lvl6pPr>
            <a:lvl7pPr marL="4917460" indent="0">
              <a:buNone/>
              <a:defRPr sz="2868">
                <a:solidFill>
                  <a:schemeClr val="tx1">
                    <a:tint val="75000"/>
                  </a:schemeClr>
                </a:solidFill>
              </a:defRPr>
            </a:lvl7pPr>
            <a:lvl8pPr marL="5737037" indent="0">
              <a:buNone/>
              <a:defRPr sz="2868">
                <a:solidFill>
                  <a:schemeClr val="tx1">
                    <a:tint val="75000"/>
                  </a:schemeClr>
                </a:solidFill>
              </a:defRPr>
            </a:lvl8pPr>
            <a:lvl9pPr marL="6556614" indent="0">
              <a:buNone/>
              <a:defRPr sz="28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B1EE-5644-334F-BFED-7CDB7C3E0DCD}" type="datetimeFigureOut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12.03.2024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5736-F23A-BB45-A549-DDF79FCD6A50}" type="slidenum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8166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2539" y="3272602"/>
            <a:ext cx="9288423" cy="7800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64151" y="3272602"/>
            <a:ext cx="9288423" cy="7800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B1EE-5644-334F-BFED-7CDB7C3E0DCD}" type="datetimeFigureOut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12.03.2024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5736-F23A-BB45-A549-DDF79FCD6A50}" type="slidenum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5170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386" y="654521"/>
            <a:ext cx="18850035" cy="23761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5387" y="3013640"/>
            <a:ext cx="9245736" cy="1476939"/>
          </a:xfrm>
        </p:spPr>
        <p:txBody>
          <a:bodyPr anchor="b"/>
          <a:lstStyle>
            <a:lvl1pPr marL="0" indent="0">
              <a:buNone/>
              <a:defRPr sz="4302" b="1"/>
            </a:lvl1pPr>
            <a:lvl2pPr marL="819577" indent="0">
              <a:buNone/>
              <a:defRPr sz="3585" b="1"/>
            </a:lvl2pPr>
            <a:lvl3pPr marL="1639153" indent="0">
              <a:buNone/>
              <a:defRPr sz="3227" b="1"/>
            </a:lvl3pPr>
            <a:lvl4pPr marL="2458730" indent="0">
              <a:buNone/>
              <a:defRPr sz="2868" b="1"/>
            </a:lvl4pPr>
            <a:lvl5pPr marL="3278307" indent="0">
              <a:buNone/>
              <a:defRPr sz="2868" b="1"/>
            </a:lvl5pPr>
            <a:lvl6pPr marL="4097884" indent="0">
              <a:buNone/>
              <a:defRPr sz="2868" b="1"/>
            </a:lvl6pPr>
            <a:lvl7pPr marL="4917460" indent="0">
              <a:buNone/>
              <a:defRPr sz="2868" b="1"/>
            </a:lvl7pPr>
            <a:lvl8pPr marL="5737037" indent="0">
              <a:buNone/>
              <a:defRPr sz="2868" b="1"/>
            </a:lvl8pPr>
            <a:lvl9pPr marL="6556614" indent="0">
              <a:buNone/>
              <a:defRPr sz="28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05387" y="4490579"/>
            <a:ext cx="9245736" cy="6604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064151" y="3013640"/>
            <a:ext cx="9291270" cy="1476939"/>
          </a:xfrm>
        </p:spPr>
        <p:txBody>
          <a:bodyPr anchor="b"/>
          <a:lstStyle>
            <a:lvl1pPr marL="0" indent="0">
              <a:buNone/>
              <a:defRPr sz="4302" b="1"/>
            </a:lvl1pPr>
            <a:lvl2pPr marL="819577" indent="0">
              <a:buNone/>
              <a:defRPr sz="3585" b="1"/>
            </a:lvl2pPr>
            <a:lvl3pPr marL="1639153" indent="0">
              <a:buNone/>
              <a:defRPr sz="3227" b="1"/>
            </a:lvl3pPr>
            <a:lvl4pPr marL="2458730" indent="0">
              <a:buNone/>
              <a:defRPr sz="2868" b="1"/>
            </a:lvl4pPr>
            <a:lvl5pPr marL="3278307" indent="0">
              <a:buNone/>
              <a:defRPr sz="2868" b="1"/>
            </a:lvl5pPr>
            <a:lvl6pPr marL="4097884" indent="0">
              <a:buNone/>
              <a:defRPr sz="2868" b="1"/>
            </a:lvl6pPr>
            <a:lvl7pPr marL="4917460" indent="0">
              <a:buNone/>
              <a:defRPr sz="2868" b="1"/>
            </a:lvl7pPr>
            <a:lvl8pPr marL="5737037" indent="0">
              <a:buNone/>
              <a:defRPr sz="2868" b="1"/>
            </a:lvl8pPr>
            <a:lvl9pPr marL="6556614" indent="0">
              <a:buNone/>
              <a:defRPr sz="28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064151" y="4490579"/>
            <a:ext cx="9291270" cy="6604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B1EE-5644-334F-BFED-7CDB7C3E0DCD}" type="datetimeFigureOut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12.03.2024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5736-F23A-BB45-A549-DDF79FCD6A50}" type="slidenum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0329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B1EE-5644-334F-BFED-7CDB7C3E0DCD}" type="datetimeFigureOut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12.03.2024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5736-F23A-BB45-A549-DDF79FCD6A50}" type="slidenum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1830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B1EE-5644-334F-BFED-7CDB7C3E0DCD}" type="datetimeFigureOut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12.03.2024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5736-F23A-BB45-A549-DDF79FCD6A50}" type="slidenum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012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387" y="819573"/>
            <a:ext cx="7048842" cy="2868507"/>
          </a:xfrm>
        </p:spPr>
        <p:txBody>
          <a:bodyPr anchor="b"/>
          <a:lstStyle>
            <a:lvl1pPr>
              <a:defRPr sz="57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1270" y="1770052"/>
            <a:ext cx="11064151" cy="8736424"/>
          </a:xfrm>
        </p:spPr>
        <p:txBody>
          <a:bodyPr/>
          <a:lstStyle>
            <a:lvl1pPr>
              <a:defRPr sz="5736"/>
            </a:lvl1pPr>
            <a:lvl2pPr>
              <a:defRPr sz="5019"/>
            </a:lvl2pPr>
            <a:lvl3pPr>
              <a:defRPr sz="4302"/>
            </a:lvl3pPr>
            <a:lvl4pPr>
              <a:defRPr sz="3585"/>
            </a:lvl4pPr>
            <a:lvl5pPr>
              <a:defRPr sz="3585"/>
            </a:lvl5pPr>
            <a:lvl6pPr>
              <a:defRPr sz="3585"/>
            </a:lvl6pPr>
            <a:lvl7pPr>
              <a:defRPr sz="3585"/>
            </a:lvl7pPr>
            <a:lvl8pPr>
              <a:defRPr sz="3585"/>
            </a:lvl8pPr>
            <a:lvl9pPr>
              <a:defRPr sz="358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5387" y="3688080"/>
            <a:ext cx="7048842" cy="6832624"/>
          </a:xfrm>
        </p:spPr>
        <p:txBody>
          <a:bodyPr/>
          <a:lstStyle>
            <a:lvl1pPr marL="0" indent="0">
              <a:buNone/>
              <a:defRPr sz="2868"/>
            </a:lvl1pPr>
            <a:lvl2pPr marL="819577" indent="0">
              <a:buNone/>
              <a:defRPr sz="2510"/>
            </a:lvl2pPr>
            <a:lvl3pPr marL="1639153" indent="0">
              <a:buNone/>
              <a:defRPr sz="2151"/>
            </a:lvl3pPr>
            <a:lvl4pPr marL="2458730" indent="0">
              <a:buNone/>
              <a:defRPr sz="1793"/>
            </a:lvl4pPr>
            <a:lvl5pPr marL="3278307" indent="0">
              <a:buNone/>
              <a:defRPr sz="1793"/>
            </a:lvl5pPr>
            <a:lvl6pPr marL="4097884" indent="0">
              <a:buNone/>
              <a:defRPr sz="1793"/>
            </a:lvl6pPr>
            <a:lvl7pPr marL="4917460" indent="0">
              <a:buNone/>
              <a:defRPr sz="1793"/>
            </a:lvl7pPr>
            <a:lvl8pPr marL="5737037" indent="0">
              <a:buNone/>
              <a:defRPr sz="1793"/>
            </a:lvl8pPr>
            <a:lvl9pPr marL="6556614" indent="0">
              <a:buNone/>
              <a:defRPr sz="17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B1EE-5644-334F-BFED-7CDB7C3E0DCD}" type="datetimeFigureOut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12.03.2024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5736-F23A-BB45-A549-DDF79FCD6A50}" type="slidenum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1593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387" y="819573"/>
            <a:ext cx="7048842" cy="2868507"/>
          </a:xfrm>
        </p:spPr>
        <p:txBody>
          <a:bodyPr anchor="b"/>
          <a:lstStyle>
            <a:lvl1pPr>
              <a:defRPr sz="57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91270" y="1770052"/>
            <a:ext cx="11064151" cy="8736424"/>
          </a:xfrm>
        </p:spPr>
        <p:txBody>
          <a:bodyPr anchor="t"/>
          <a:lstStyle>
            <a:lvl1pPr marL="0" indent="0">
              <a:buNone/>
              <a:defRPr sz="5736"/>
            </a:lvl1pPr>
            <a:lvl2pPr marL="819577" indent="0">
              <a:buNone/>
              <a:defRPr sz="5019"/>
            </a:lvl2pPr>
            <a:lvl3pPr marL="1639153" indent="0">
              <a:buNone/>
              <a:defRPr sz="4302"/>
            </a:lvl3pPr>
            <a:lvl4pPr marL="2458730" indent="0">
              <a:buNone/>
              <a:defRPr sz="3585"/>
            </a:lvl4pPr>
            <a:lvl5pPr marL="3278307" indent="0">
              <a:buNone/>
              <a:defRPr sz="3585"/>
            </a:lvl5pPr>
            <a:lvl6pPr marL="4097884" indent="0">
              <a:buNone/>
              <a:defRPr sz="3585"/>
            </a:lvl6pPr>
            <a:lvl7pPr marL="4917460" indent="0">
              <a:buNone/>
              <a:defRPr sz="3585"/>
            </a:lvl7pPr>
            <a:lvl8pPr marL="5737037" indent="0">
              <a:buNone/>
              <a:defRPr sz="3585"/>
            </a:lvl8pPr>
            <a:lvl9pPr marL="6556614" indent="0">
              <a:buNone/>
              <a:defRPr sz="358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5387" y="3688080"/>
            <a:ext cx="7048842" cy="6832624"/>
          </a:xfrm>
        </p:spPr>
        <p:txBody>
          <a:bodyPr/>
          <a:lstStyle>
            <a:lvl1pPr marL="0" indent="0">
              <a:buNone/>
              <a:defRPr sz="2868"/>
            </a:lvl1pPr>
            <a:lvl2pPr marL="819577" indent="0">
              <a:buNone/>
              <a:defRPr sz="2510"/>
            </a:lvl2pPr>
            <a:lvl3pPr marL="1639153" indent="0">
              <a:buNone/>
              <a:defRPr sz="2151"/>
            </a:lvl3pPr>
            <a:lvl4pPr marL="2458730" indent="0">
              <a:buNone/>
              <a:defRPr sz="1793"/>
            </a:lvl4pPr>
            <a:lvl5pPr marL="3278307" indent="0">
              <a:buNone/>
              <a:defRPr sz="1793"/>
            </a:lvl5pPr>
            <a:lvl6pPr marL="4097884" indent="0">
              <a:buNone/>
              <a:defRPr sz="1793"/>
            </a:lvl6pPr>
            <a:lvl7pPr marL="4917460" indent="0">
              <a:buNone/>
              <a:defRPr sz="1793"/>
            </a:lvl7pPr>
            <a:lvl8pPr marL="5737037" indent="0">
              <a:buNone/>
              <a:defRPr sz="1793"/>
            </a:lvl8pPr>
            <a:lvl9pPr marL="6556614" indent="0">
              <a:buNone/>
              <a:defRPr sz="17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B1EE-5644-334F-BFED-7CDB7C3E0DCD}" type="datetimeFigureOut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12.03.2024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5736-F23A-BB45-A549-DDF79FCD6A50}" type="slidenum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2191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2539" y="654521"/>
            <a:ext cx="18850035" cy="23761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2539" y="3272602"/>
            <a:ext cx="18850035" cy="7800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2539" y="11394347"/>
            <a:ext cx="4917400" cy="6545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0B1EE-5644-334F-BFED-7CDB7C3E0DC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506" y="11394347"/>
            <a:ext cx="7376101" cy="6545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35174" y="11394347"/>
            <a:ext cx="4917400" cy="6545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F5736-F23A-BB45-A549-DDF79FCD6A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7837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txStyles>
    <p:titleStyle>
      <a:lvl1pPr algn="l" defTabSz="1639153" rtl="0" eaLnBrk="1" latinLnBrk="0" hangingPunct="1">
        <a:lnSpc>
          <a:spcPct val="90000"/>
        </a:lnSpc>
        <a:spcBef>
          <a:spcPct val="0"/>
        </a:spcBef>
        <a:buNone/>
        <a:defRPr sz="78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9788" indent="-409788" algn="l" defTabSz="1639153" rtl="0" eaLnBrk="1" latinLnBrk="0" hangingPunct="1">
        <a:lnSpc>
          <a:spcPct val="90000"/>
        </a:lnSpc>
        <a:spcBef>
          <a:spcPts val="1793"/>
        </a:spcBef>
        <a:buFont typeface="Arial" panose="020B0604020202020204" pitchFamily="34" charset="0"/>
        <a:buChar char="•"/>
        <a:defRPr sz="5019" kern="1200">
          <a:solidFill>
            <a:schemeClr val="tx1"/>
          </a:solidFill>
          <a:latin typeface="+mn-lt"/>
          <a:ea typeface="+mn-ea"/>
          <a:cs typeface="+mn-cs"/>
        </a:defRPr>
      </a:lvl1pPr>
      <a:lvl2pPr marL="1229365" indent="-409788" algn="l" defTabSz="1639153" rtl="0" eaLnBrk="1" latinLnBrk="0" hangingPunct="1">
        <a:lnSpc>
          <a:spcPct val="90000"/>
        </a:lnSpc>
        <a:spcBef>
          <a:spcPts val="896"/>
        </a:spcBef>
        <a:buFont typeface="Arial" panose="020B0604020202020204" pitchFamily="34" charset="0"/>
        <a:buChar char="•"/>
        <a:defRPr sz="4302" kern="1200">
          <a:solidFill>
            <a:schemeClr val="tx1"/>
          </a:solidFill>
          <a:latin typeface="+mn-lt"/>
          <a:ea typeface="+mn-ea"/>
          <a:cs typeface="+mn-cs"/>
        </a:defRPr>
      </a:lvl2pPr>
      <a:lvl3pPr marL="2048942" indent="-409788" algn="l" defTabSz="1639153" rtl="0" eaLnBrk="1" latinLnBrk="0" hangingPunct="1">
        <a:lnSpc>
          <a:spcPct val="90000"/>
        </a:lnSpc>
        <a:spcBef>
          <a:spcPts val="896"/>
        </a:spcBef>
        <a:buFont typeface="Arial" panose="020B0604020202020204" pitchFamily="34" charset="0"/>
        <a:buChar char="•"/>
        <a:defRPr sz="3585" kern="1200">
          <a:solidFill>
            <a:schemeClr val="tx1"/>
          </a:solidFill>
          <a:latin typeface="+mn-lt"/>
          <a:ea typeface="+mn-ea"/>
          <a:cs typeface="+mn-cs"/>
        </a:defRPr>
      </a:lvl3pPr>
      <a:lvl4pPr marL="2868519" indent="-409788" algn="l" defTabSz="1639153" rtl="0" eaLnBrk="1" latinLnBrk="0" hangingPunct="1">
        <a:lnSpc>
          <a:spcPct val="90000"/>
        </a:lnSpc>
        <a:spcBef>
          <a:spcPts val="896"/>
        </a:spcBef>
        <a:buFont typeface="Arial" panose="020B0604020202020204" pitchFamily="34" charset="0"/>
        <a:buChar char="•"/>
        <a:defRPr sz="3227" kern="1200">
          <a:solidFill>
            <a:schemeClr val="tx1"/>
          </a:solidFill>
          <a:latin typeface="+mn-lt"/>
          <a:ea typeface="+mn-ea"/>
          <a:cs typeface="+mn-cs"/>
        </a:defRPr>
      </a:lvl4pPr>
      <a:lvl5pPr marL="3688095" indent="-409788" algn="l" defTabSz="1639153" rtl="0" eaLnBrk="1" latinLnBrk="0" hangingPunct="1">
        <a:lnSpc>
          <a:spcPct val="90000"/>
        </a:lnSpc>
        <a:spcBef>
          <a:spcPts val="896"/>
        </a:spcBef>
        <a:buFont typeface="Arial" panose="020B0604020202020204" pitchFamily="34" charset="0"/>
        <a:buChar char="•"/>
        <a:defRPr sz="3227" kern="1200">
          <a:solidFill>
            <a:schemeClr val="tx1"/>
          </a:solidFill>
          <a:latin typeface="+mn-lt"/>
          <a:ea typeface="+mn-ea"/>
          <a:cs typeface="+mn-cs"/>
        </a:defRPr>
      </a:lvl5pPr>
      <a:lvl6pPr marL="4507672" indent="-409788" algn="l" defTabSz="1639153" rtl="0" eaLnBrk="1" latinLnBrk="0" hangingPunct="1">
        <a:lnSpc>
          <a:spcPct val="90000"/>
        </a:lnSpc>
        <a:spcBef>
          <a:spcPts val="896"/>
        </a:spcBef>
        <a:buFont typeface="Arial" panose="020B0604020202020204" pitchFamily="34" charset="0"/>
        <a:buChar char="•"/>
        <a:defRPr sz="3227" kern="1200">
          <a:solidFill>
            <a:schemeClr val="tx1"/>
          </a:solidFill>
          <a:latin typeface="+mn-lt"/>
          <a:ea typeface="+mn-ea"/>
          <a:cs typeface="+mn-cs"/>
        </a:defRPr>
      </a:lvl6pPr>
      <a:lvl7pPr marL="5327249" indent="-409788" algn="l" defTabSz="1639153" rtl="0" eaLnBrk="1" latinLnBrk="0" hangingPunct="1">
        <a:lnSpc>
          <a:spcPct val="90000"/>
        </a:lnSpc>
        <a:spcBef>
          <a:spcPts val="896"/>
        </a:spcBef>
        <a:buFont typeface="Arial" panose="020B0604020202020204" pitchFamily="34" charset="0"/>
        <a:buChar char="•"/>
        <a:defRPr sz="3227" kern="1200">
          <a:solidFill>
            <a:schemeClr val="tx1"/>
          </a:solidFill>
          <a:latin typeface="+mn-lt"/>
          <a:ea typeface="+mn-ea"/>
          <a:cs typeface="+mn-cs"/>
        </a:defRPr>
      </a:lvl7pPr>
      <a:lvl8pPr marL="6146825" indent="-409788" algn="l" defTabSz="1639153" rtl="0" eaLnBrk="1" latinLnBrk="0" hangingPunct="1">
        <a:lnSpc>
          <a:spcPct val="90000"/>
        </a:lnSpc>
        <a:spcBef>
          <a:spcPts val="896"/>
        </a:spcBef>
        <a:buFont typeface="Arial" panose="020B0604020202020204" pitchFamily="34" charset="0"/>
        <a:buChar char="•"/>
        <a:defRPr sz="3227" kern="1200">
          <a:solidFill>
            <a:schemeClr val="tx1"/>
          </a:solidFill>
          <a:latin typeface="+mn-lt"/>
          <a:ea typeface="+mn-ea"/>
          <a:cs typeface="+mn-cs"/>
        </a:defRPr>
      </a:lvl8pPr>
      <a:lvl9pPr marL="6966402" indent="-409788" algn="l" defTabSz="1639153" rtl="0" eaLnBrk="1" latinLnBrk="0" hangingPunct="1">
        <a:lnSpc>
          <a:spcPct val="90000"/>
        </a:lnSpc>
        <a:spcBef>
          <a:spcPts val="896"/>
        </a:spcBef>
        <a:buFont typeface="Arial" panose="020B0604020202020204" pitchFamily="34" charset="0"/>
        <a:buChar char="•"/>
        <a:defRPr sz="322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9153" rtl="0" eaLnBrk="1" latinLnBrk="0" hangingPunct="1">
        <a:defRPr sz="3227" kern="1200">
          <a:solidFill>
            <a:schemeClr val="tx1"/>
          </a:solidFill>
          <a:latin typeface="+mn-lt"/>
          <a:ea typeface="+mn-ea"/>
          <a:cs typeface="+mn-cs"/>
        </a:defRPr>
      </a:lvl1pPr>
      <a:lvl2pPr marL="819577" algn="l" defTabSz="1639153" rtl="0" eaLnBrk="1" latinLnBrk="0" hangingPunct="1">
        <a:defRPr sz="3227" kern="1200">
          <a:solidFill>
            <a:schemeClr val="tx1"/>
          </a:solidFill>
          <a:latin typeface="+mn-lt"/>
          <a:ea typeface="+mn-ea"/>
          <a:cs typeface="+mn-cs"/>
        </a:defRPr>
      </a:lvl2pPr>
      <a:lvl3pPr marL="1639153" algn="l" defTabSz="1639153" rtl="0" eaLnBrk="1" latinLnBrk="0" hangingPunct="1">
        <a:defRPr sz="3227" kern="1200">
          <a:solidFill>
            <a:schemeClr val="tx1"/>
          </a:solidFill>
          <a:latin typeface="+mn-lt"/>
          <a:ea typeface="+mn-ea"/>
          <a:cs typeface="+mn-cs"/>
        </a:defRPr>
      </a:lvl3pPr>
      <a:lvl4pPr marL="2458730" algn="l" defTabSz="1639153" rtl="0" eaLnBrk="1" latinLnBrk="0" hangingPunct="1">
        <a:defRPr sz="3227" kern="1200">
          <a:solidFill>
            <a:schemeClr val="tx1"/>
          </a:solidFill>
          <a:latin typeface="+mn-lt"/>
          <a:ea typeface="+mn-ea"/>
          <a:cs typeface="+mn-cs"/>
        </a:defRPr>
      </a:lvl4pPr>
      <a:lvl5pPr marL="3278307" algn="l" defTabSz="1639153" rtl="0" eaLnBrk="1" latinLnBrk="0" hangingPunct="1">
        <a:defRPr sz="3227" kern="1200">
          <a:solidFill>
            <a:schemeClr val="tx1"/>
          </a:solidFill>
          <a:latin typeface="+mn-lt"/>
          <a:ea typeface="+mn-ea"/>
          <a:cs typeface="+mn-cs"/>
        </a:defRPr>
      </a:lvl5pPr>
      <a:lvl6pPr marL="4097884" algn="l" defTabSz="1639153" rtl="0" eaLnBrk="1" latinLnBrk="0" hangingPunct="1">
        <a:defRPr sz="3227" kern="1200">
          <a:solidFill>
            <a:schemeClr val="tx1"/>
          </a:solidFill>
          <a:latin typeface="+mn-lt"/>
          <a:ea typeface="+mn-ea"/>
          <a:cs typeface="+mn-cs"/>
        </a:defRPr>
      </a:lvl6pPr>
      <a:lvl7pPr marL="4917460" algn="l" defTabSz="1639153" rtl="0" eaLnBrk="1" latinLnBrk="0" hangingPunct="1">
        <a:defRPr sz="3227" kern="1200">
          <a:solidFill>
            <a:schemeClr val="tx1"/>
          </a:solidFill>
          <a:latin typeface="+mn-lt"/>
          <a:ea typeface="+mn-ea"/>
          <a:cs typeface="+mn-cs"/>
        </a:defRPr>
      </a:lvl7pPr>
      <a:lvl8pPr marL="5737037" algn="l" defTabSz="1639153" rtl="0" eaLnBrk="1" latinLnBrk="0" hangingPunct="1">
        <a:defRPr sz="3227" kern="1200">
          <a:solidFill>
            <a:schemeClr val="tx1"/>
          </a:solidFill>
          <a:latin typeface="+mn-lt"/>
          <a:ea typeface="+mn-ea"/>
          <a:cs typeface="+mn-cs"/>
        </a:defRPr>
      </a:lvl8pPr>
      <a:lvl9pPr marL="6556614" algn="l" defTabSz="1639153" rtl="0" eaLnBrk="1" latinLnBrk="0" hangingPunct="1">
        <a:defRPr sz="322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*_search_algorithm" TargetMode="External"/><Relationship Id="rId2" Type="http://schemas.openxmlformats.org/officeDocument/2006/relationships/hyperlink" Target="https://www.youtube.com/watch?v=-L-WgKMFuhE&amp;t=0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video" Target="../media/media1.mp4"/><Relationship Id="rId7" Type="http://schemas.openxmlformats.org/officeDocument/2006/relationships/image" Target="../media/image5.wmf"/><Relationship Id="rId2" Type="http://schemas.microsoft.com/office/2007/relationships/media" Target="../media/media1.mp4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/>
          <p:cNvSpPr txBox="1">
            <a:spLocks/>
          </p:cNvSpPr>
          <p:nvPr/>
        </p:nvSpPr>
        <p:spPr>
          <a:xfrm>
            <a:off x="2798762" y="8514754"/>
            <a:ext cx="16257588" cy="15282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35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tr-TR" sz="4800" dirty="0">
                <a:solidFill>
                  <a:prstClr val="white"/>
                </a:solidFill>
                <a:latin typeface="Calibri" charset="0"/>
                <a:ea typeface="Calibri" charset="0"/>
                <a:cs typeface="Calibri" charset="0"/>
              </a:rPr>
              <a:t>Yüksek Lisans Bitirme Tezi için Notlarım</a:t>
            </a:r>
          </a:p>
        </p:txBody>
      </p:sp>
      <p:sp>
        <p:nvSpPr>
          <p:cNvPr id="3" name="Başlık 3"/>
          <p:cNvSpPr txBox="1">
            <a:spLocks/>
          </p:cNvSpPr>
          <p:nvPr/>
        </p:nvSpPr>
        <p:spPr>
          <a:xfrm>
            <a:off x="2798762" y="10169584"/>
            <a:ext cx="16257588" cy="17814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121935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tr-TR" sz="3200" b="1" dirty="0">
              <a:solidFill>
                <a:prstClr val="white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F85F2D-EBB3-4B24-A2B4-D54337DCE7AC}"/>
              </a:ext>
            </a:extLst>
          </p:cNvPr>
          <p:cNvSpPr txBox="1"/>
          <p:nvPr/>
        </p:nvSpPr>
        <p:spPr>
          <a:xfrm>
            <a:off x="4096853" y="10413961"/>
            <a:ext cx="13661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600" dirty="0">
                <a:solidFill>
                  <a:schemeClr val="bg1"/>
                </a:solidFill>
              </a:rPr>
              <a:t>Fatih Erol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456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CA5C1D0E-3111-4A01-8906-EAD87479261F}"/>
              </a:ext>
            </a:extLst>
          </p:cNvPr>
          <p:cNvSpPr txBox="1">
            <a:spLocks/>
          </p:cNvSpPr>
          <p:nvPr/>
        </p:nvSpPr>
        <p:spPr>
          <a:xfrm>
            <a:off x="1502539" y="255181"/>
            <a:ext cx="16171174" cy="1913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63915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8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63915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Calibri" charset="0"/>
              <a:cs typeface="Times New Roman" panose="02020603050405020304" pitchFamily="18" charset="0"/>
            </a:endParaRPr>
          </a:p>
        </p:txBody>
      </p:sp>
      <p:sp>
        <p:nvSpPr>
          <p:cNvPr id="5" name="Başlık 3">
            <a:extLst>
              <a:ext uri="{FF2B5EF4-FFF2-40B4-BE49-F238E27FC236}">
                <a16:creationId xmlns:a16="http://schemas.microsoft.com/office/drawing/2014/main" id="{5DC561D1-AD06-B891-5B28-3FA522F184B6}"/>
              </a:ext>
            </a:extLst>
          </p:cNvPr>
          <p:cNvSpPr txBox="1">
            <a:spLocks/>
          </p:cNvSpPr>
          <p:nvPr/>
        </p:nvSpPr>
        <p:spPr>
          <a:xfrm>
            <a:off x="1654939" y="407581"/>
            <a:ext cx="16171174" cy="1913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63915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8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63915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dirty="0" err="1">
                <a:solidFill>
                  <a:prstClr val="white"/>
                </a:solidFill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Bitirme</a:t>
            </a:r>
            <a:r>
              <a:rPr lang="en-US" sz="5400" b="1" dirty="0">
                <a:solidFill>
                  <a:prstClr val="white"/>
                </a:solidFill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solidFill>
                  <a:prstClr val="white"/>
                </a:solidFill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Tezi</a:t>
            </a:r>
            <a:endParaRPr kumimoji="0" lang="tr-TR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Calibri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C5F9AD-4AD5-4895-99A8-F30922847713}"/>
              </a:ext>
            </a:extLst>
          </p:cNvPr>
          <p:cNvSpPr txBox="1"/>
          <p:nvPr/>
        </p:nvSpPr>
        <p:spPr>
          <a:xfrm>
            <a:off x="1371052" y="2546761"/>
            <a:ext cx="10411217" cy="1753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/>
              <a:t>Kaynaklar</a:t>
            </a:r>
            <a:r>
              <a:rPr lang="en-US" b="1" u="sng" dirty="0"/>
              <a:t>:</a:t>
            </a:r>
          </a:p>
          <a:p>
            <a:r>
              <a:rPr lang="en-US" b="1" dirty="0"/>
              <a:t>A* </a:t>
            </a:r>
            <a:r>
              <a:rPr lang="en-US" b="1" dirty="0" err="1"/>
              <a:t>mantığı</a:t>
            </a:r>
            <a:r>
              <a:rPr lang="en-US" b="1" dirty="0"/>
              <a:t>: </a:t>
            </a:r>
            <a:r>
              <a:rPr lang="en-US" i="1" dirty="0">
                <a:hlinkClick r:id="rId2"/>
              </a:rPr>
              <a:t>https://www.youtube.com/watch?v=-L-WgKMFuhE&amp;t=0s</a:t>
            </a:r>
            <a:endParaRPr lang="en-US" i="1" dirty="0"/>
          </a:p>
          <a:p>
            <a:r>
              <a:rPr lang="en-US" b="1" dirty="0"/>
              <a:t>A* pseudo code:  </a:t>
            </a:r>
            <a:r>
              <a:rPr lang="en-US" i="1" dirty="0">
                <a:hlinkClick r:id="rId3"/>
              </a:rPr>
              <a:t>https://en.wikipedia.org/wiki/A*_search_algorithm</a:t>
            </a:r>
            <a:endParaRPr lang="en-US" i="1" dirty="0"/>
          </a:p>
          <a:p>
            <a:endParaRPr lang="en-US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9D2F81-B520-4DBA-88A3-53ABA5790F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8126" y="4876440"/>
            <a:ext cx="5400000" cy="54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620666DA-55EF-40B7-9BB2-EDF5E3DE207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0234" y="4876440"/>
            <a:ext cx="5400000" cy="540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6E76A6-20ED-45A9-85DD-403D303464E2}"/>
              </a:ext>
            </a:extLst>
          </p:cNvPr>
          <p:cNvSpPr txBox="1"/>
          <p:nvPr/>
        </p:nvSpPr>
        <p:spPr>
          <a:xfrm>
            <a:off x="16824225" y="6492329"/>
            <a:ext cx="4085367" cy="2168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A* search that uses a heuristic that is 5.0(=ε) times a consistent heuristic, and obtains a suboptimal path.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53015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CA5C1D0E-3111-4A01-8906-EAD87479261F}"/>
              </a:ext>
            </a:extLst>
          </p:cNvPr>
          <p:cNvSpPr txBox="1">
            <a:spLocks/>
          </p:cNvSpPr>
          <p:nvPr/>
        </p:nvSpPr>
        <p:spPr>
          <a:xfrm>
            <a:off x="1502539" y="255181"/>
            <a:ext cx="16171174" cy="1913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63915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8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63915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Calibri" charset="0"/>
              <a:cs typeface="Times New Roman" panose="02020603050405020304" pitchFamily="18" charset="0"/>
            </a:endParaRPr>
          </a:p>
        </p:txBody>
      </p:sp>
      <p:sp>
        <p:nvSpPr>
          <p:cNvPr id="5" name="Başlık 3">
            <a:extLst>
              <a:ext uri="{FF2B5EF4-FFF2-40B4-BE49-F238E27FC236}">
                <a16:creationId xmlns:a16="http://schemas.microsoft.com/office/drawing/2014/main" id="{5DC561D1-AD06-B891-5B28-3FA522F184B6}"/>
              </a:ext>
            </a:extLst>
          </p:cNvPr>
          <p:cNvSpPr txBox="1">
            <a:spLocks/>
          </p:cNvSpPr>
          <p:nvPr/>
        </p:nvSpPr>
        <p:spPr>
          <a:xfrm>
            <a:off x="1654939" y="407581"/>
            <a:ext cx="16171174" cy="1913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63915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8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63915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5400" b="1" dirty="0" err="1">
                <a:solidFill>
                  <a:prstClr val="white"/>
                </a:solidFill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Custom</a:t>
            </a:r>
            <a:r>
              <a:rPr lang="tr-TR" sz="5400" b="1" dirty="0">
                <a:solidFill>
                  <a:prstClr val="white"/>
                </a:solidFill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 </a:t>
            </a:r>
            <a:r>
              <a:rPr lang="tr-TR" sz="5400" b="1" dirty="0" err="1">
                <a:solidFill>
                  <a:prstClr val="white"/>
                </a:solidFill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Matlab</a:t>
            </a:r>
            <a:r>
              <a:rPr lang="tr-TR" sz="5400" b="1" dirty="0">
                <a:solidFill>
                  <a:prstClr val="white"/>
                </a:solidFill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 A* </a:t>
            </a:r>
            <a:r>
              <a:rPr lang="tr-TR" sz="5400" b="1" dirty="0" err="1">
                <a:solidFill>
                  <a:prstClr val="white"/>
                </a:solidFill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Code</a:t>
            </a:r>
            <a:r>
              <a:rPr lang="tr-TR" sz="5400" b="1" dirty="0">
                <a:solidFill>
                  <a:prstClr val="white"/>
                </a:solidFill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 </a:t>
            </a:r>
            <a:endParaRPr kumimoji="0" lang="tr-TR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Calibri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6E76A6-20ED-45A9-85DD-403D303464E2}"/>
              </a:ext>
            </a:extLst>
          </p:cNvPr>
          <p:cNvSpPr txBox="1"/>
          <p:nvPr/>
        </p:nvSpPr>
        <p:spPr>
          <a:xfrm>
            <a:off x="4217496" y="6146800"/>
            <a:ext cx="4085367" cy="507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u="sng" dirty="0"/>
              <a:t>Dosyalar:</a:t>
            </a:r>
            <a:endParaRPr lang="en-US" b="1" i="1" u="sng" dirty="0"/>
          </a:p>
        </p:txBody>
      </p:sp>
      <p:pic>
        <p:nvPicPr>
          <p:cNvPr id="2" name="0309">
            <a:hlinkClick r:id="" action="ppaction://media"/>
            <a:extLst>
              <a:ext uri="{FF2B5EF4-FFF2-40B4-BE49-F238E27FC236}">
                <a16:creationId xmlns:a16="http://schemas.microsoft.com/office/drawing/2014/main" id="{6A471AE9-11E3-40DB-8A53-615540C536B8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 rotWithShape="1">
          <a:blip r:embed="rId5"/>
          <a:srcRect l="4249" t="6220" b="2415"/>
          <a:stretch/>
        </p:blipFill>
        <p:spPr>
          <a:xfrm>
            <a:off x="9740526" y="2473843"/>
            <a:ext cx="9204871" cy="8783339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6" name="Nesne 5">
            <a:extLst>
              <a:ext uri="{FF2B5EF4-FFF2-40B4-BE49-F238E27FC236}">
                <a16:creationId xmlns:a16="http://schemas.microsoft.com/office/drawing/2014/main" id="{AEC1087A-0DB6-4473-B0CD-62B5FE6119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9711282"/>
              </p:ext>
            </p:extLst>
          </p:nvPr>
        </p:nvGraphicFramePr>
        <p:xfrm>
          <a:off x="3541201" y="6754434"/>
          <a:ext cx="2962413" cy="936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Paketleyici Kabuk Nesnesi" showAsIcon="1" r:id="rId6" imgW="1221480" imgH="385200" progId="Package">
                  <p:embed/>
                </p:oleObj>
              </mc:Choice>
              <mc:Fallback>
                <p:oleObj name="Paketleyici Kabuk Nesnesi" showAsIcon="1" r:id="rId6" imgW="1221480" imgH="385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41201" y="6754434"/>
                        <a:ext cx="2962413" cy="9361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7">
            <a:extLst>
              <a:ext uri="{FF2B5EF4-FFF2-40B4-BE49-F238E27FC236}">
                <a16:creationId xmlns:a16="http://schemas.microsoft.com/office/drawing/2014/main" id="{6BF87109-6B24-4194-8BA8-05073DA4ED0B}"/>
              </a:ext>
            </a:extLst>
          </p:cNvPr>
          <p:cNvSpPr txBox="1"/>
          <p:nvPr/>
        </p:nvSpPr>
        <p:spPr>
          <a:xfrm>
            <a:off x="1502540" y="5486889"/>
            <a:ext cx="7581500" cy="507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dirty="0" err="1"/>
              <a:t>Matlab</a:t>
            </a:r>
            <a:r>
              <a:rPr lang="tr-TR" dirty="0"/>
              <a:t> kullanılarak A* kodu yazılmıştır.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2741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00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remove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CA5C1D0E-3111-4A01-8906-EAD87479261F}"/>
              </a:ext>
            </a:extLst>
          </p:cNvPr>
          <p:cNvSpPr txBox="1">
            <a:spLocks/>
          </p:cNvSpPr>
          <p:nvPr/>
        </p:nvSpPr>
        <p:spPr>
          <a:xfrm>
            <a:off x="1502539" y="255181"/>
            <a:ext cx="16171174" cy="1913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63915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8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63915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Calibri" charset="0"/>
              <a:cs typeface="Times New Roman" panose="02020603050405020304" pitchFamily="18" charset="0"/>
            </a:endParaRPr>
          </a:p>
        </p:txBody>
      </p:sp>
      <p:sp>
        <p:nvSpPr>
          <p:cNvPr id="5" name="Başlık 3">
            <a:extLst>
              <a:ext uri="{FF2B5EF4-FFF2-40B4-BE49-F238E27FC236}">
                <a16:creationId xmlns:a16="http://schemas.microsoft.com/office/drawing/2014/main" id="{5DC561D1-AD06-B891-5B28-3FA522F184B6}"/>
              </a:ext>
            </a:extLst>
          </p:cNvPr>
          <p:cNvSpPr txBox="1">
            <a:spLocks/>
          </p:cNvSpPr>
          <p:nvPr/>
        </p:nvSpPr>
        <p:spPr>
          <a:xfrm>
            <a:off x="1654939" y="407581"/>
            <a:ext cx="16171174" cy="1913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63915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8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63915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5400" b="1" dirty="0" err="1">
                <a:solidFill>
                  <a:prstClr val="white"/>
                </a:solidFill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Custom</a:t>
            </a:r>
            <a:r>
              <a:rPr lang="tr-TR" sz="5400" b="1" dirty="0">
                <a:solidFill>
                  <a:prstClr val="white"/>
                </a:solidFill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 </a:t>
            </a:r>
            <a:r>
              <a:rPr lang="tr-TR" sz="5400" b="1" dirty="0" err="1">
                <a:solidFill>
                  <a:prstClr val="white"/>
                </a:solidFill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Matlab</a:t>
            </a:r>
            <a:r>
              <a:rPr lang="tr-TR" sz="5400" b="1" dirty="0">
                <a:solidFill>
                  <a:prstClr val="white"/>
                </a:solidFill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 </a:t>
            </a:r>
            <a:r>
              <a:rPr lang="tr-TR" sz="5400" b="1" dirty="0" err="1">
                <a:solidFill>
                  <a:prstClr val="white"/>
                </a:solidFill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Hybrid</a:t>
            </a:r>
            <a:r>
              <a:rPr lang="tr-TR" sz="5400" b="1" dirty="0">
                <a:solidFill>
                  <a:prstClr val="white"/>
                </a:solidFill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 A* </a:t>
            </a:r>
            <a:r>
              <a:rPr lang="tr-TR" sz="5400" b="1" dirty="0" err="1">
                <a:solidFill>
                  <a:prstClr val="white"/>
                </a:solidFill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Code</a:t>
            </a:r>
            <a:r>
              <a:rPr lang="tr-TR" sz="5400" b="1" dirty="0">
                <a:solidFill>
                  <a:prstClr val="white"/>
                </a:solidFill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 </a:t>
            </a:r>
            <a:endParaRPr kumimoji="0" lang="tr-TR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Calibri" charset="0"/>
              <a:cs typeface="Times New Roman" panose="02020603050405020304" pitchFamily="18" charset="0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6BF87109-6B24-4194-8BA8-05073DA4ED0B}"/>
              </a:ext>
            </a:extLst>
          </p:cNvPr>
          <p:cNvSpPr txBox="1"/>
          <p:nvPr/>
        </p:nvSpPr>
        <p:spPr>
          <a:xfrm>
            <a:off x="1502539" y="2784894"/>
            <a:ext cx="19273828" cy="92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dirty="0"/>
              <a:t>Önceki slaytta yazılan A* kodu, «</a:t>
            </a:r>
            <a:r>
              <a:rPr lang="en-US" i="1" dirty="0"/>
              <a:t>A Hybrid A* Path Planning Algorithm Based on</a:t>
            </a:r>
            <a:r>
              <a:rPr lang="tr-TR" i="1" dirty="0"/>
              <a:t> </a:t>
            </a:r>
            <a:r>
              <a:rPr lang="en-US" i="1" dirty="0"/>
              <a:t>Multi-objective Constraints</a:t>
            </a:r>
            <a:r>
              <a:rPr lang="tr-TR" dirty="0"/>
              <a:t>» adlı makaledeki gibi </a:t>
            </a:r>
            <a:r>
              <a:rPr lang="tr-TR" dirty="0" err="1"/>
              <a:t>hybrid</a:t>
            </a:r>
            <a:r>
              <a:rPr lang="tr-TR" dirty="0"/>
              <a:t> bir forma getirilmiştir.</a:t>
            </a:r>
            <a:endParaRPr lang="en-US" i="1" dirty="0"/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0AA294BA-8DFB-436E-992C-5BEE4A857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939" y="4323433"/>
            <a:ext cx="7968746" cy="568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75011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eması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57499</TotalTime>
  <Words>125</Words>
  <Application>Microsoft Office PowerPoint</Application>
  <PresentationFormat>Custom</PresentationFormat>
  <Paragraphs>12</Paragraphs>
  <Slides>4</Slides>
  <Notes>0</Notes>
  <HiddenSlides>0</HiddenSlides>
  <MMClips>1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1_Office Teması</vt:lpstr>
      <vt:lpstr>Paketleyici Kabuk Nesnesi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Microsoft Office Kullanıcısı</dc:creator>
  <cp:lastModifiedBy>itu</cp:lastModifiedBy>
  <cp:revision>474</cp:revision>
  <dcterms:created xsi:type="dcterms:W3CDTF">2016-12-06T09:19:29Z</dcterms:created>
  <dcterms:modified xsi:type="dcterms:W3CDTF">2024-03-12T19:16:50Z</dcterms:modified>
</cp:coreProperties>
</file>