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70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91" d="100"/>
          <a:sy n="91" d="100"/>
        </p:scale>
        <p:origin x="7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0F41-F236-45C7-8B8F-309985B1660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87A4-1FC8-4C72-8E04-73B432A2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xampp\htdocs\TugasWEB\img\logo_ub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66" y="1823929"/>
            <a:ext cx="114138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51670"/>
            <a:ext cx="1528314" cy="10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59" y="267494"/>
            <a:ext cx="7672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bas" pitchFamily="2" charset="0"/>
              </a:rPr>
              <a:t>Logical Record Structure ( LRS </a:t>
            </a:r>
            <a:r>
              <a:rPr lang="en-US" sz="3200" dirty="0" smtClean="0">
                <a:latin typeface="Bebas" pitchFamily="2" charset="0"/>
              </a:rPr>
              <a:t>) </a:t>
            </a:r>
            <a:r>
              <a:rPr lang="en-US" sz="3200" dirty="0" err="1" smtClean="0">
                <a:latin typeface="Bebas" pitchFamily="2" charset="0"/>
              </a:rPr>
              <a:t>Lanjutan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0195" y="869847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07" y="869847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131590"/>
            <a:ext cx="5356448" cy="37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87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bas" pitchFamily="2" charset="0"/>
              </a:rPr>
              <a:t>Database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87573"/>
            <a:ext cx="5976664" cy="37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8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87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bas" pitchFamily="2" charset="0"/>
              </a:rPr>
              <a:t>Database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87" y="915566"/>
            <a:ext cx="5792085" cy="3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9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87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bas" pitchFamily="2" charset="0"/>
              </a:rPr>
              <a:t>Database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" name="Picture 9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12442"/>
            <a:ext cx="5301208" cy="41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32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87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bas" pitchFamily="2" charset="0"/>
              </a:rPr>
              <a:t>Database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37" y="789128"/>
            <a:ext cx="5824419" cy="39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875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bas" pitchFamily="2" charset="0"/>
              </a:rPr>
              <a:t>Database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" name="Picture 9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59582"/>
            <a:ext cx="5703168" cy="35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67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922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bas" pitchFamily="2" charset="0"/>
              </a:rPr>
              <a:t>Tampilan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" b="4634"/>
          <a:stretch/>
        </p:blipFill>
        <p:spPr bwMode="auto">
          <a:xfrm>
            <a:off x="1229432" y="915566"/>
            <a:ext cx="6804288" cy="3841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4630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922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bas" pitchFamily="2" charset="0"/>
              </a:rPr>
              <a:t>Tampilan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" b="4635"/>
          <a:stretch/>
        </p:blipFill>
        <p:spPr bwMode="auto">
          <a:xfrm>
            <a:off x="1249980" y="915566"/>
            <a:ext cx="6544005" cy="3693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00137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922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bas" pitchFamily="2" charset="0"/>
              </a:rPr>
              <a:t>Tampilan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9" b="4299"/>
          <a:stretch/>
        </p:blipFill>
        <p:spPr bwMode="auto">
          <a:xfrm>
            <a:off x="1300195" y="987574"/>
            <a:ext cx="7042555" cy="3744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063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1922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bas" pitchFamily="2" charset="0"/>
              </a:rPr>
              <a:t>Tampilan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 b="5305"/>
          <a:stretch/>
        </p:blipFill>
        <p:spPr bwMode="auto">
          <a:xfrm>
            <a:off x="1037412" y="811020"/>
            <a:ext cx="7177229" cy="3815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5807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9" y="1635646"/>
            <a:ext cx="91385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b="1" dirty="0">
                <a:solidFill>
                  <a:schemeClr val="bg1"/>
                </a:solidFill>
              </a:rPr>
              <a:t>PERANCANGAN SISTEM PENJUALAN BERBASIS</a:t>
            </a:r>
            <a:r>
              <a:rPr lang="id-ID" sz="4400" b="1" dirty="0">
                <a:ln/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WEB </a:t>
            </a:r>
            <a:r>
              <a:rPr lang="en-US" sz="4000" b="1" dirty="0" smtClean="0">
                <a:solidFill>
                  <a:schemeClr val="bg1"/>
                </a:solidFill>
              </a:rPr>
              <a:t> TOKO </a:t>
            </a:r>
            <a:r>
              <a:rPr lang="en-US" sz="4000" b="1" dirty="0">
                <a:solidFill>
                  <a:schemeClr val="bg1"/>
                </a:solidFill>
              </a:rPr>
              <a:t>QOVIND MART </a:t>
            </a:r>
            <a:endParaRPr lang="en-US" sz="4000" b="1" dirty="0">
              <a:ln/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30485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059" y="123478"/>
            <a:ext cx="2357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Bebas" pitchFamily="2" charset="0"/>
              </a:rPr>
              <a:t>Kesimpulan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725831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725831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407" y="987574"/>
            <a:ext cx="9180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</a:p>
          <a:p>
            <a:pPr marL="342900" lvl="0" indent="-342900">
              <a:buAutoNum type="arabicPeriod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proses manual </a:t>
            </a:r>
            <a:r>
              <a:rPr lang="en-US" dirty="0" err="1"/>
              <a:t>sangat</a:t>
            </a:r>
            <a:r>
              <a:rPr lang="en-US" dirty="0"/>
              <a:t> </a:t>
            </a:r>
          </a:p>
          <a:p>
            <a:pPr marL="342900" lvl="0" indent="-342900"/>
            <a:r>
              <a:rPr lang="en-US" dirty="0"/>
              <a:t>    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 </a:t>
            </a:r>
          </a:p>
          <a:p>
            <a:pPr marL="342900" lvl="0" indent="-342900">
              <a:buAutoNum type="arabicPeriod" startAt="2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kelalaian</a:t>
            </a:r>
            <a:r>
              <a:rPr lang="en-US" dirty="0"/>
              <a:t> </a:t>
            </a:r>
          </a:p>
          <a:p>
            <a:pPr marL="342900" lvl="0" indent="-342900"/>
            <a:r>
              <a:rPr lang="en-US" dirty="0"/>
              <a:t>    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 marL="342900" lvl="0" indent="-342900">
              <a:buAutoNum type="arabicPeriod" startAt="3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</a:p>
          <a:p>
            <a:pPr marL="342900" lvl="0" indent="-342900"/>
            <a:r>
              <a:rPr lang="en-US" dirty="0"/>
              <a:t>   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pPr marL="342900" lvl="0" indent="-342900"/>
            <a:r>
              <a:rPr lang="en-US" dirty="0"/>
              <a:t>     </a:t>
            </a:r>
            <a:r>
              <a:rPr lang="en-US" dirty="0" err="1"/>
              <a:t>komputer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6816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xampp\htdocs\TugasWEB\img\logo_ub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75806"/>
            <a:ext cx="114138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103547"/>
            <a:ext cx="1528314" cy="1079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63638"/>
            <a:ext cx="4232495" cy="1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77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35" y="3363838"/>
            <a:ext cx="2680646" cy="7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76744"/>
            <a:ext cx="2680646" cy="7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1070" y="256127"/>
            <a:ext cx="462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 smtClean="0">
                <a:solidFill>
                  <a:srgbClr val="00B0F0"/>
                </a:solidFill>
                <a:latin typeface="Bebas" pitchFamily="2" charset="0"/>
              </a:rPr>
              <a:t>Dipaparkan</a:t>
            </a:r>
            <a:r>
              <a:rPr lang="en-US" sz="3200" dirty="0" smtClean="0">
                <a:solidFill>
                  <a:srgbClr val="00B0F0"/>
                </a:solidFill>
                <a:latin typeface="Bebas" pitchFamily="2" charset="0"/>
              </a:rPr>
              <a:t>  </a:t>
            </a:r>
            <a:r>
              <a:rPr lang="en-US" sz="3200" dirty="0" err="1" smtClean="0">
                <a:solidFill>
                  <a:srgbClr val="00B0F0"/>
                </a:solidFill>
                <a:latin typeface="Bebas" pitchFamily="2" charset="0"/>
              </a:rPr>
              <a:t>oleh</a:t>
            </a:r>
            <a:endParaRPr lang="en-US" sz="3200" dirty="0">
              <a:solidFill>
                <a:srgbClr val="00B0F0"/>
              </a:solidFill>
              <a:latin typeface="Bebas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8273" y="233265"/>
            <a:ext cx="7027454" cy="671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8273" y="841050"/>
            <a:ext cx="7027454" cy="671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35" y="1282444"/>
            <a:ext cx="2680646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17441"/>
            <a:ext cx="2680646" cy="7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63838"/>
            <a:ext cx="26806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2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21007"/>
            <a:ext cx="6660232" cy="42184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7784" y="1131590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Kemajuan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memaksa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segala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pekerjaan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oleh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manusia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dituntut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tepat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semakin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berkembangnya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seperti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pasti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berdampak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segala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aspek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satunya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aspek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bisnis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Komputerisasi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merupakan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solusi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pelaku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bisnis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pekerjaan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cepat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semula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cara</a:t>
            </a:r>
            <a:r>
              <a:rPr lang="en-US" sz="1600" dirty="0">
                <a:solidFill>
                  <a:schemeClr val="bg1"/>
                </a:solidFill>
              </a:rPr>
              <a:t> manual.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Berdasarkan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diatas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penulis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sangat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tertarik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mencoba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sebuah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judul</a:t>
            </a:r>
            <a:r>
              <a:rPr lang="en-US" sz="1600" dirty="0">
                <a:solidFill>
                  <a:schemeClr val="bg1"/>
                </a:solidFill>
              </a:rPr>
              <a:t> “PERANCANGAN SISTEM PENJUALAN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BERBASIS WEB PADA TOKO </a:t>
            </a:r>
            <a:r>
              <a:rPr lang="en-US" sz="1600" dirty="0" err="1">
                <a:solidFill>
                  <a:schemeClr val="bg1"/>
                </a:solidFill>
              </a:rPr>
              <a:t>Qovind</a:t>
            </a:r>
            <a:r>
              <a:rPr lang="en-US" sz="1600" dirty="0">
                <a:solidFill>
                  <a:schemeClr val="bg1"/>
                </a:solidFill>
              </a:rPr>
              <a:t> MART’’.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784" y="411510"/>
            <a:ext cx="306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ebas" pitchFamily="2" charset="0"/>
              </a:rPr>
              <a:t>LATAR  </a:t>
            </a:r>
            <a:r>
              <a:rPr lang="en-US" sz="3200" dirty="0" smtClean="0">
                <a:solidFill>
                  <a:schemeClr val="bg1"/>
                </a:solidFill>
                <a:latin typeface="Bebas" pitchFamily="2" charset="0"/>
              </a:rPr>
              <a:t>BELAKANG</a:t>
            </a:r>
            <a:endParaRPr lang="en-US" sz="320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920" y="1013863"/>
            <a:ext cx="240560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132" y="1013863"/>
            <a:ext cx="10507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757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 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endParaRPr lang="en-US" dirty="0"/>
          </a:p>
          <a:p>
            <a:pPr lvl="0"/>
            <a:r>
              <a:rPr lang="en-US" dirty="0"/>
              <a:t>1.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Qovind</a:t>
            </a:r>
            <a:r>
              <a:rPr lang="en-US" dirty="0"/>
              <a:t> Mart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? </a:t>
            </a:r>
          </a:p>
          <a:p>
            <a:pPr lvl="0"/>
            <a:r>
              <a:rPr lang="en-US" dirty="0"/>
              <a:t>2.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Qovind</a:t>
            </a:r>
            <a:r>
              <a:rPr lang="en-US" dirty="0"/>
              <a:t> Mart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? </a:t>
            </a:r>
          </a:p>
          <a:p>
            <a:pPr lvl="0"/>
            <a:r>
              <a:rPr lang="en-US" dirty="0"/>
              <a:t>3.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Qovind</a:t>
            </a:r>
            <a:r>
              <a:rPr lang="en-US" dirty="0"/>
              <a:t> Mart?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59" y="267494"/>
            <a:ext cx="3558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bas" pitchFamily="2" charset="0"/>
              </a:rPr>
              <a:t>Rumusan</a:t>
            </a:r>
            <a:r>
              <a:rPr lang="en-US" sz="3200" dirty="0" smtClean="0">
                <a:latin typeface="Bebas" pitchFamily="2" charset="0"/>
              </a:rPr>
              <a:t>  </a:t>
            </a:r>
            <a:r>
              <a:rPr lang="en-US" sz="3200" dirty="0" err="1" smtClean="0">
                <a:latin typeface="Bebas" pitchFamily="2" charset="0"/>
              </a:rPr>
              <a:t>masalah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0195" y="869847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407" y="869847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30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59" y="267494"/>
            <a:ext cx="346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bas" pitchFamily="2" charset="0"/>
              </a:rPr>
              <a:t>Tujuan</a:t>
            </a:r>
            <a:r>
              <a:rPr lang="en-US" sz="3200" dirty="0" smtClean="0">
                <a:latin typeface="Bebas" pitchFamily="2" charset="0"/>
              </a:rPr>
              <a:t>  </a:t>
            </a:r>
            <a:r>
              <a:rPr lang="en-US" sz="3200" dirty="0" err="1" smtClean="0">
                <a:latin typeface="Bebas" pitchFamily="2" charset="0"/>
              </a:rPr>
              <a:t>penelitian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0195" y="869847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07" y="869847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407" y="1059582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Adapun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endParaRPr lang="en-ID" dirty="0"/>
          </a:p>
          <a:p>
            <a:r>
              <a:rPr lang="en-ID" dirty="0"/>
              <a:t>1.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kelancaran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Qovind</a:t>
            </a:r>
            <a:r>
              <a:rPr lang="en-ID" dirty="0"/>
              <a:t> Mart </a:t>
            </a:r>
            <a:r>
              <a:rPr lang="en-ID" dirty="0" err="1"/>
              <a:t>untuk</a:t>
            </a:r>
            <a:r>
              <a:rPr lang="en-ID" dirty="0"/>
              <a:t> </a:t>
            </a:r>
          </a:p>
          <a:p>
            <a:r>
              <a:rPr lang="en-ID" dirty="0"/>
              <a:t>   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. </a:t>
            </a:r>
          </a:p>
          <a:p>
            <a:r>
              <a:rPr lang="en-ID" dirty="0"/>
              <a:t>2.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Qovind</a:t>
            </a:r>
            <a:r>
              <a:rPr lang="en-ID" dirty="0"/>
              <a:t> Mart.</a:t>
            </a:r>
          </a:p>
        </p:txBody>
      </p:sp>
    </p:spTree>
    <p:extLst>
      <p:ext uri="{BB962C8B-B14F-4D97-AF65-F5344CB8AC3E}">
        <p14:creationId xmlns:p14="http://schemas.microsoft.com/office/powerpoint/2010/main" val="116130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059" y="267494"/>
            <a:ext cx="637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bas" pitchFamily="2" charset="0"/>
              </a:rPr>
              <a:t>Entity Relationship Diagram (ERD)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0195" y="869847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407" y="869847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656" y="1275606"/>
            <a:ext cx="5622720" cy="34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59" y="267494"/>
            <a:ext cx="637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bas" pitchFamily="2" charset="0"/>
              </a:rPr>
              <a:t>Entity Relationship Diagram (ERD)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195" y="869847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07" y="869847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131590"/>
            <a:ext cx="5021560" cy="32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59" y="267494"/>
            <a:ext cx="5983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bas" pitchFamily="2" charset="0"/>
              </a:rPr>
              <a:t>Logical Record Structure ( LRS </a:t>
            </a:r>
            <a:r>
              <a:rPr lang="en-US" sz="3200" dirty="0" smtClean="0">
                <a:latin typeface="Bebas" pitchFamily="2" charset="0"/>
              </a:rPr>
              <a:t>)</a:t>
            </a:r>
            <a:endParaRPr lang="en-US" sz="3200" dirty="0">
              <a:latin typeface="Bebas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0195" y="869847"/>
            <a:ext cx="240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07" y="869847"/>
            <a:ext cx="10507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05095" y="1059582"/>
            <a:ext cx="5525616" cy="35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3573</TotalTime>
  <Words>305</Words>
  <Application>Microsoft Office PowerPoint</Application>
  <PresentationFormat>On-screen Show (16:9)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Bebas</vt:lpstr>
      <vt:lpstr>Calibri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LAPTOP</cp:lastModifiedBy>
  <cp:revision>39</cp:revision>
  <dcterms:created xsi:type="dcterms:W3CDTF">2019-05-25T03:19:20Z</dcterms:created>
  <dcterms:modified xsi:type="dcterms:W3CDTF">2020-06-22T11:07:44Z</dcterms:modified>
</cp:coreProperties>
</file>