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34" y="5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9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89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63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83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4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4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5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2587-C1F5-4A39-8BFE-B4EF03C52932}" type="datetimeFigureOut">
              <a:rPr lang="en-US" smtClean="0"/>
              <a:t>07-Jan-23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4E483-CAF1-4BC1-9ADE-582336F6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40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ahiraAnggitaS/Program-hitung-biaya-parkir-berdasarkan-jenis-kendaraannya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157927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 smtClean="0"/>
              <a:t>PROGRAM HITUNG BIAYA PARKIR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b="1" dirty="0" err="1" smtClean="0"/>
              <a:t>mata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kuliah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dasar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sistem</a:t>
            </a:r>
            <a:r>
              <a:rPr lang="en-US" sz="3100" b="1" dirty="0" smtClean="0"/>
              <a:t> </a:t>
            </a:r>
            <a:r>
              <a:rPr lang="en-US" sz="3100" b="1" dirty="0" err="1" smtClean="0"/>
              <a:t>komputer</a:t>
            </a:r>
            <a:endParaRPr lang="en-US" sz="31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57600"/>
            <a:ext cx="8791575" cy="2078182"/>
          </a:xfrm>
        </p:spPr>
        <p:txBody>
          <a:bodyPr/>
          <a:lstStyle/>
          <a:p>
            <a:pPr algn="ctr"/>
            <a:r>
              <a:rPr lang="en-US" dirty="0" smtClean="0"/>
              <a:t>NAMA : </a:t>
            </a:r>
            <a:r>
              <a:rPr lang="en-US" dirty="0" err="1" smtClean="0"/>
              <a:t>Fatahira</a:t>
            </a:r>
            <a:r>
              <a:rPr lang="en-US" dirty="0" smtClean="0"/>
              <a:t> </a:t>
            </a:r>
            <a:r>
              <a:rPr lang="en-US" dirty="0" err="1" smtClean="0"/>
              <a:t>Anggita</a:t>
            </a:r>
            <a:r>
              <a:rPr lang="en-US" dirty="0" smtClean="0"/>
              <a:t> </a:t>
            </a:r>
            <a:r>
              <a:rPr lang="en-US" dirty="0" err="1" smtClean="0"/>
              <a:t>Saputri</a:t>
            </a:r>
            <a:endParaRPr lang="en-US" dirty="0" smtClean="0"/>
          </a:p>
          <a:p>
            <a:pPr algn="ctr"/>
            <a:r>
              <a:rPr lang="en-US" dirty="0" err="1" smtClean="0"/>
              <a:t>Nim</a:t>
            </a:r>
            <a:r>
              <a:rPr lang="en-US" dirty="0" smtClean="0"/>
              <a:t> : 2200018063</a:t>
            </a:r>
          </a:p>
          <a:p>
            <a:pPr algn="ctr"/>
            <a:r>
              <a:rPr lang="en-US" dirty="0" err="1" smtClean="0"/>
              <a:t>Kelas</a:t>
            </a:r>
            <a:r>
              <a:rPr lang="en-US" dirty="0" smtClean="0"/>
              <a:t> : b</a:t>
            </a:r>
          </a:p>
        </p:txBody>
      </p:sp>
    </p:spTree>
    <p:extLst>
      <p:ext uri="{BB962C8B-B14F-4D97-AF65-F5344CB8AC3E}">
        <p14:creationId xmlns:p14="http://schemas.microsoft.com/office/powerpoint/2010/main" val="40339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410102"/>
            <a:ext cx="9905998" cy="1478570"/>
          </a:xfrm>
        </p:spPr>
        <p:txBody>
          <a:bodyPr/>
          <a:lstStyle/>
          <a:p>
            <a:pPr algn="ctr"/>
            <a:r>
              <a:rPr lang="en-US" b="1" dirty="0" err="1" smtClean="0"/>
              <a:t>Deskripsi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888672"/>
            <a:ext cx="9905999" cy="290252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parkir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.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/>
              <a:t>(1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, 2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roda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4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Fitur-fitur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program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table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Lalu</a:t>
            </a:r>
            <a:r>
              <a:rPr lang="en-US" dirty="0" smtClean="0"/>
              <a:t> user/</a:t>
            </a:r>
            <a:r>
              <a:rPr lang="en-US" dirty="0" err="1" smtClean="0"/>
              <a:t>pengguna</a:t>
            </a:r>
            <a:r>
              <a:rPr lang="en-US" dirty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menginputkan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Selanjutnya</a:t>
            </a:r>
            <a:r>
              <a:rPr lang="en-US" dirty="0" smtClean="0"/>
              <a:t> program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kendaraan</a:t>
            </a:r>
            <a:r>
              <a:rPr lang="en-US" dirty="0"/>
              <a:t> </a:t>
            </a:r>
            <a:r>
              <a:rPr lang="en-US" dirty="0" err="1" smtClean="0"/>
              <a:t>beserta</a:t>
            </a:r>
            <a:r>
              <a:rPr lang="en-US" dirty="0" smtClean="0"/>
              <a:t> </a:t>
            </a:r>
            <a:r>
              <a:rPr lang="en-US" dirty="0" err="1" smtClean="0"/>
              <a:t>biaya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parkir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380603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288473"/>
          </a:xfrm>
        </p:spPr>
        <p:txBody>
          <a:bodyPr/>
          <a:lstStyle/>
          <a:p>
            <a:pPr algn="ctr"/>
            <a:r>
              <a:rPr lang="en-US" b="1" dirty="0" err="1" smtClean="0"/>
              <a:t>Alur</a:t>
            </a:r>
            <a:r>
              <a:rPr lang="en-US" b="1" dirty="0" smtClean="0"/>
              <a:t> </a:t>
            </a:r>
            <a:r>
              <a:rPr lang="en-US" b="1" dirty="0" err="1" smtClean="0"/>
              <a:t>kerja</a:t>
            </a:r>
            <a:r>
              <a:rPr lang="en-US" b="1" dirty="0" smtClean="0"/>
              <a:t> </a:t>
            </a:r>
            <a:r>
              <a:rPr lang="en-US" b="1" dirty="0" err="1" smtClean="0"/>
              <a:t>aplikasi</a:t>
            </a:r>
            <a:endParaRPr lang="en-US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1838" b="1613"/>
          <a:stretch/>
        </p:blipFill>
        <p:spPr>
          <a:xfrm>
            <a:off x="3516122" y="1288473"/>
            <a:ext cx="5159755" cy="51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0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4809"/>
          </a:xfrm>
        </p:spPr>
        <p:txBody>
          <a:bodyPr/>
          <a:lstStyle/>
          <a:p>
            <a:pPr algn="ctr"/>
            <a:r>
              <a:rPr lang="en-US" b="1" dirty="0" err="1" smtClean="0"/>
              <a:t>Rancangan</a:t>
            </a:r>
            <a:r>
              <a:rPr lang="en-US" b="1" dirty="0" smtClean="0"/>
              <a:t>/</a:t>
            </a:r>
            <a:r>
              <a:rPr lang="en-US" b="1" dirty="0" err="1" smtClean="0"/>
              <a:t>sketsa</a:t>
            </a:r>
            <a:r>
              <a:rPr lang="en-US" b="1" dirty="0" smtClean="0"/>
              <a:t> </a:t>
            </a:r>
            <a:r>
              <a:rPr lang="en-US" b="1" dirty="0" err="1" smtClean="0"/>
              <a:t>antarmuka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29888" y="1683327"/>
            <a:ext cx="6132223" cy="417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703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10231"/>
          </a:xfrm>
        </p:spPr>
        <p:txBody>
          <a:bodyPr/>
          <a:lstStyle/>
          <a:p>
            <a:pPr algn="ctr"/>
            <a:r>
              <a:rPr lang="en-US" b="1" dirty="0" err="1" smtClean="0"/>
              <a:t>Tampilan</a:t>
            </a:r>
            <a:r>
              <a:rPr lang="en-US" b="1" dirty="0" smtClean="0"/>
              <a:t> coding</a:t>
            </a:r>
            <a:endParaRPr lang="en-US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43200" y="1428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0400" y="448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00400" y="6858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48433" y="664757"/>
            <a:ext cx="6247967" cy="6045300"/>
            <a:chOff x="3533775" y="1267431"/>
            <a:chExt cx="5124450" cy="4972050"/>
          </a:xfrm>
        </p:grpSpPr>
        <p:pic>
          <p:nvPicPr>
            <p:cNvPr id="1041" name="Picture 2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70"/>
            <a:stretch>
              <a:fillRect/>
            </a:stretch>
          </p:blipFill>
          <p:spPr bwMode="auto">
            <a:xfrm>
              <a:off x="3533775" y="1267431"/>
              <a:ext cx="5124450" cy="2600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2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544"/>
            <a:stretch>
              <a:fillRect/>
            </a:stretch>
          </p:blipFill>
          <p:spPr bwMode="auto">
            <a:xfrm>
              <a:off x="3533775" y="3867756"/>
              <a:ext cx="5124450" cy="2371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533775" y="81023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3990975" y="38677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990975" y="62394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6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64809"/>
          </a:xfrm>
        </p:spPr>
        <p:txBody>
          <a:bodyPr/>
          <a:lstStyle/>
          <a:p>
            <a:pPr algn="ctr"/>
            <a:r>
              <a:rPr lang="en-US" b="1" dirty="0" err="1" smtClean="0"/>
              <a:t>Tampilan</a:t>
            </a:r>
            <a:r>
              <a:rPr lang="en-US" b="1" dirty="0" smtClean="0"/>
              <a:t> output program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45809" t="39265" r="1689" b="10931"/>
          <a:stretch/>
        </p:blipFill>
        <p:spPr>
          <a:xfrm>
            <a:off x="2829993" y="1868488"/>
            <a:ext cx="6532013" cy="376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4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045"/>
            <a:ext cx="9905998" cy="877773"/>
          </a:xfrm>
        </p:spPr>
        <p:txBody>
          <a:bodyPr/>
          <a:lstStyle/>
          <a:p>
            <a:pPr algn="ctr"/>
            <a:r>
              <a:rPr lang="en-US" b="1" dirty="0" err="1" smtClean="0"/>
              <a:t>Tampilan</a:t>
            </a:r>
            <a:r>
              <a:rPr lang="en-US" b="1" dirty="0" smtClean="0"/>
              <a:t> </a:t>
            </a:r>
            <a:r>
              <a:rPr lang="en-US" b="1" dirty="0" err="1" smtClean="0"/>
              <a:t>unggahan</a:t>
            </a:r>
            <a:r>
              <a:rPr lang="en-US" b="1" dirty="0" smtClean="0"/>
              <a:t> di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70" y="1350818"/>
            <a:ext cx="8910060" cy="500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82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598694"/>
            <a:ext cx="9905999" cy="888332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~SEKIAN TERIMA KASIH~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93812" y="1562100"/>
            <a:ext cx="9905999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LINK PROJECT GITHUB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bg1"/>
                </a:solidFill>
                <a:hlinkClick r:id="rId2"/>
              </a:rPr>
              <a:t>https://github.com/FatahiraAnggitaS/Program-hitung-biaya-parkir-berdasarkan-jenis-kendaraannya.git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434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148</TotalTime>
  <Words>117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Tw Cen MT</vt:lpstr>
      <vt:lpstr>Wingdings</vt:lpstr>
      <vt:lpstr>Circuit</vt:lpstr>
      <vt:lpstr>PROGRAM HITUNG BIAYA PARKIR mata kuliah dasar sistem komputer</vt:lpstr>
      <vt:lpstr>Deskripsi aplikasi</vt:lpstr>
      <vt:lpstr>Fitur-fitur aplikasi</vt:lpstr>
      <vt:lpstr>Alur kerja aplikasi</vt:lpstr>
      <vt:lpstr>Rancangan/sketsa antarmuka</vt:lpstr>
      <vt:lpstr>Tampilan coding</vt:lpstr>
      <vt:lpstr>Tampilan output program</vt:lpstr>
      <vt:lpstr>Tampilan unggahan di github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</cp:revision>
  <dcterms:created xsi:type="dcterms:W3CDTF">2023-01-07T11:53:47Z</dcterms:created>
  <dcterms:modified xsi:type="dcterms:W3CDTF">2023-01-07T14:23:27Z</dcterms:modified>
</cp:coreProperties>
</file>