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5761C0-C958-446B-B645-84232502A5C2}">
  <a:tblStyle styleId="{4E5761C0-C958-446B-B645-84232502A5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f2f5bb35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f2f5bb35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6000" y="463925"/>
            <a:ext cx="1799700" cy="36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Safeguard_Data.csv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975700" y="644825"/>
            <a:ext cx="25599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56;p13"/>
          <p:cNvSpPr txBox="1"/>
          <p:nvPr/>
        </p:nvSpPr>
        <p:spPr>
          <a:xfrm>
            <a:off x="2781050" y="319975"/>
            <a:ext cx="10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128100" y="587825"/>
            <a:ext cx="224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date_range_end, poi_cbg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535575" y="287975"/>
            <a:ext cx="2119800" cy="79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Sum: raw_visits_counts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Count: placekey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6200" y="1683125"/>
            <a:ext cx="3367800" cy="36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demographic_cbg_with_coordinates.csv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60" name="Google Shape;60;p13"/>
          <p:cNvCxnSpPr>
            <a:stCxn id="59" idx="3"/>
          </p:cNvCxnSpPr>
          <p:nvPr/>
        </p:nvCxnSpPr>
        <p:spPr>
          <a:xfrm>
            <a:off x="3444000" y="1864025"/>
            <a:ext cx="107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3615688" y="1463825"/>
            <a:ext cx="67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535638" y="1556075"/>
            <a:ext cx="2191800" cy="615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Median_Household_Income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Total_population</a:t>
            </a:r>
            <a:endParaRPr/>
          </a:p>
        </p:txBody>
      </p:sp>
      <p:cxnSp>
        <p:nvCxnSpPr>
          <p:cNvPr id="63" name="Google Shape;63;p13"/>
          <p:cNvCxnSpPr>
            <a:endCxn id="62" idx="3"/>
          </p:cNvCxnSpPr>
          <p:nvPr/>
        </p:nvCxnSpPr>
        <p:spPr>
          <a:xfrm rot="-5400000" flipH="1">
            <a:off x="6111388" y="1247975"/>
            <a:ext cx="1176000" cy="56100"/>
          </a:xfrm>
          <a:prstGeom prst="bentConnector4">
            <a:avLst>
              <a:gd name="adj1" fmla="val 672"/>
              <a:gd name="adj2" fmla="val 5244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>
            <a:endCxn id="65" idx="0"/>
          </p:cNvCxnSpPr>
          <p:nvPr/>
        </p:nvCxnSpPr>
        <p:spPr>
          <a:xfrm rot="-5400000" flipH="1">
            <a:off x="6783375" y="1519950"/>
            <a:ext cx="1231800" cy="847800"/>
          </a:xfrm>
          <a:prstGeom prst="bentConnector3">
            <a:avLst>
              <a:gd name="adj1" fmla="val 64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3"/>
          <p:cNvSpPr/>
          <p:nvPr/>
        </p:nvSpPr>
        <p:spPr>
          <a:xfrm>
            <a:off x="6815325" y="2559750"/>
            <a:ext cx="2015700" cy="1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date_range_end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poi_cbg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placekey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median_household_income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total_population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raw_visits_counts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905325" y="988025"/>
            <a:ext cx="9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by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6975400" y="1251750"/>
            <a:ext cx="9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poi_cbg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815325" y="4391025"/>
            <a:ext cx="1056000" cy="36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cases.csv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69" name="Google Shape;69;p13"/>
          <p:cNvCxnSpPr>
            <a:endCxn id="68" idx="1"/>
          </p:cNvCxnSpPr>
          <p:nvPr/>
        </p:nvCxnSpPr>
        <p:spPr>
          <a:xfrm rot="5400000">
            <a:off x="6185175" y="3933675"/>
            <a:ext cx="1268400" cy="8100"/>
          </a:xfrm>
          <a:prstGeom prst="bentConnector4">
            <a:avLst>
              <a:gd name="adj1" fmla="val 643"/>
              <a:gd name="adj2" fmla="val 96790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3"/>
          <p:cNvCxnSpPr/>
          <p:nvPr/>
        </p:nvCxnSpPr>
        <p:spPr>
          <a:xfrm rot="10800000">
            <a:off x="3431825" y="3937725"/>
            <a:ext cx="260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71;p13"/>
          <p:cNvSpPr txBox="1"/>
          <p:nvPr/>
        </p:nvSpPr>
        <p:spPr>
          <a:xfrm>
            <a:off x="4211600" y="3535425"/>
            <a:ext cx="9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by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3687650" y="3935625"/>
            <a:ext cx="229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date_range_end, poi_cbg</a:t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999900" y="3167425"/>
            <a:ext cx="2455800" cy="1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date_range_end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poi_cbg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placekey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median_household_income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total_population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Raw_visits_counts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case_rates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4"/>
          <p:cNvGraphicFramePr/>
          <p:nvPr>
            <p:extLst>
              <p:ext uri="{D42A27DB-BD31-4B8C-83A1-F6EECF244321}">
                <p14:modId xmlns:p14="http://schemas.microsoft.com/office/powerpoint/2010/main" val="1196675298"/>
              </p:ext>
            </p:extLst>
          </p:nvPr>
        </p:nvGraphicFramePr>
        <p:xfrm>
          <a:off x="485275" y="484925"/>
          <a:ext cx="8431350" cy="1737210"/>
        </p:xfrm>
        <a:graphic>
          <a:graphicData uri="http://schemas.openxmlformats.org/drawingml/2006/table">
            <a:tbl>
              <a:tblPr>
                <a:noFill/>
                <a:tableStyleId>{4E5761C0-C958-446B-B645-84232502A5C2}</a:tableStyleId>
              </a:tblPr>
              <a:tblGrid>
                <a:gridCol w="163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Data Shape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90 * 172 * 5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Dimension Rep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shape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explanation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Date Range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 data with same date_range_end in the origin data set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zipcode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172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The data with same zipcode in the origin data set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Feature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'placekey'</a:t>
                      </a:r>
                      <a:r>
                        <a:rPr lang="zh-CN" altLang="en-US" sz="900" dirty="0"/>
                        <a:t>（这是</a:t>
                      </a:r>
                      <a:r>
                        <a:rPr lang="en-US" altLang="zh-CN" sz="900" dirty="0"/>
                        <a:t>id</a:t>
                      </a:r>
                      <a:r>
                        <a:rPr lang="zh-CN" altLang="en-US" sz="900" dirty="0"/>
                        <a:t>，后面的是</a:t>
                      </a:r>
                      <a:r>
                        <a:rPr lang="en-US" altLang="zh-CN" sz="900" dirty="0"/>
                        <a:t>feature</a:t>
                      </a:r>
                      <a:r>
                        <a:rPr lang="zh-CN" altLang="en-US" sz="900"/>
                        <a:t>）</a:t>
                      </a:r>
                      <a:r>
                        <a:rPr lang="en" sz="900"/>
                        <a:t>, 'Median_Household_Income', 'Total_Population', 'case_rate', 'raw_visit_counts'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" name="Google Shape;79;p14"/>
          <p:cNvGraphicFramePr/>
          <p:nvPr/>
        </p:nvGraphicFramePr>
        <p:xfrm>
          <a:off x="469675" y="2327525"/>
          <a:ext cx="8431400" cy="2416410"/>
        </p:xfrm>
        <a:graphic>
          <a:graphicData uri="http://schemas.openxmlformats.org/drawingml/2006/table">
            <a:tbl>
              <a:tblPr>
                <a:noFill/>
                <a:tableStyleId>{4E5761C0-C958-446B-B645-84232502A5C2}</a:tableStyleId>
              </a:tblPr>
              <a:tblGrid>
                <a:gridCol w="15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olidFill>
                            <a:srgbClr val="384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Column Name</a:t>
                      </a:r>
                      <a:endParaRPr sz="1150" b="1">
                        <a:solidFill>
                          <a:srgbClr val="38424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olidFill>
                            <a:srgbClr val="384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150" b="1">
                        <a:solidFill>
                          <a:srgbClr val="38424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olidFill>
                            <a:srgbClr val="384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sz="1150" b="1">
                        <a:solidFill>
                          <a:srgbClr val="38424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olidFill>
                            <a:srgbClr val="384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</a:t>
                      </a:r>
                      <a:endParaRPr sz="1150" b="1">
                        <a:solidFill>
                          <a:srgbClr val="38424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placekey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records of the date range and the poi_cbg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Median_Household_Income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median of the household for the cbg_id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 between 2500-250000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74050.0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Total_Population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Population of the poi_cbg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1542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case_rate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case rate with same date_range_end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3853.8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raw_visit_counts</a:t>
                      </a:r>
                      <a:endParaRPr sz="115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Sum of visits in our panel to this POI during the date range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8424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81</a:t>
                      </a:r>
                      <a:endParaRPr sz="1150">
                        <a:solidFill>
                          <a:srgbClr val="38424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全屏显示(16:9)</PresentationFormat>
  <Paragraphs>65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Courier New</vt:lpstr>
      <vt:lpstr>Roboto</vt:lpstr>
      <vt:lpstr>Arial</vt:lpstr>
      <vt:lpstr>Simple Light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hy z</cp:lastModifiedBy>
  <cp:revision>1</cp:revision>
  <dcterms:modified xsi:type="dcterms:W3CDTF">2024-02-16T20:21:42Z</dcterms:modified>
</cp:coreProperties>
</file>