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11B97-F7DD-4DF4-BB11-F471E771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15CBBC7-2134-4BEC-B17B-942F04DF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25B5-F8D6-4A08-9CA4-829CBB276D4B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93FEA-2B34-48A2-98F5-E9349F0B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D1A61DE-28AC-4E9D-93C6-C275050B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2B681-7E3C-43EF-B6E2-22A568701D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5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8EEF039-A7B1-4635-A326-46E2805E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F2156D-EA96-49EF-BE8B-D8E71358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64429-B335-4AC7-82AC-385CEC9BD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25B5-F8D6-4A08-9CA4-829CBB276D4B}" type="datetimeFigureOut">
              <a:rPr lang="it-IT" smtClean="0"/>
              <a:t>22/12/2022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5442FA-E1F9-4D58-8893-BE806584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D0ED4-E523-4F88-A5B5-8DF994C65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2B681-7E3C-43EF-B6E2-22A568701D6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77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6F8D8EA-6159-4470-9B0D-7DF88BAE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8000">
                <a:solidFill>
                  <a:srgbClr val="FBF9F6"/>
                </a:solidFill>
                <a:latin typeface="Copperplate Gothic Bold" panose="020E0705020206020404" pitchFamily="34" charset="0"/>
              </a:rPr>
              <a:t>Gemensa</a:t>
            </a:r>
            <a:endParaRPr lang="it-IT" sz="8000" dirty="0">
              <a:solidFill>
                <a:srgbClr val="FBF9F6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B27FE3-5856-4521-A3E9-F7971F79DE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3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9E317A3-F1F8-4E4F-98FD-3EBDFD38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- Mensa</a:t>
            </a:r>
            <a:endParaRPr lang="it-IT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661451-FAB1-4AA9-A690-71E10AE83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7DF1F2F-CFD8-4FF2-8A98-BD5E3D4F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Mensa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(Accettazione)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5532ED-CAB9-4C3A-9034-CA868242A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D01EE5D-AB7C-4129-9F29-90E343D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Mensa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(Accettazione)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2A319B-D12C-446D-A237-BAA256D867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6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27857CB-6C5C-4EB7-AC2D-698F4A7B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Mensa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(Liste)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24FE40-7C0E-44BE-B7E9-CCDC0493E3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96ECBE3-7051-46A0-9F2B-4FA20D1B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Mensa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(Liste)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42ECA9-E417-4FC6-98C0-89FBACA81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4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237D3CD-F6C7-4D2D-9B37-6C2C24C8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- Admin</a:t>
            </a:r>
            <a:endParaRPr lang="it-IT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009F68-4CF1-4938-AFE9-56D50DEAFB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6B462D2-B5BA-4113-B7A0-AF31223F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Admin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E0C86C-9494-483C-90B4-9805047A09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6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E3D01C5-A5CB-4032-9896-FD45ED23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4000">
                <a:solidFill>
                  <a:schemeClr val="bg1"/>
                </a:solidFill>
                <a:latin typeface="Copperplate Gothic Bold" panose="020E0705020206020404" pitchFamily="34" charset="0"/>
              </a:rPr>
              <a:t>Linguaggi e Tecnologie utilizzate </a:t>
            </a:r>
            <a:endParaRPr lang="it-IT" sz="40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8B1A90-7A6A-48C8-9804-B42348DCC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5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F62C476-4DB1-4B70-B638-CE364C5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6800">
                <a:solidFill>
                  <a:schemeClr val="bg1"/>
                </a:solidFill>
                <a:latin typeface="Copperplate Gothic Bold" panose="020E0705020206020404" pitchFamily="34" charset="0"/>
              </a:rPr>
              <a:t>Scopo</a:t>
            </a:r>
            <a:endParaRPr lang="it-IT" sz="6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71EEEE-C2F9-4120-A6BC-A44A60F5C1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3A90431-0ADF-4105-B64C-1B8E6B21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2800">
                <a:solidFill>
                  <a:schemeClr val="bg1"/>
                </a:solidFill>
                <a:latin typeface="Copperplate Gothic Bold" panose="020E0705020206020404" pitchFamily="34" charset="0"/>
              </a:rPr>
              <a:t>Utente</a:t>
            </a:r>
            <a:endParaRPr lang="it-IT" sz="28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443F1E-7766-4F8B-9419-CE22925C1D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1A498D6-3B1B-4CD7-9526-7D3811B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Registrazione</a:t>
            </a:r>
            <a:endParaRPr lang="it-IT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FF8190F-1FBE-478D-A613-8B078218C1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DDDD4B4-E52B-4B31-8D75-38A9B406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Login</a:t>
            </a:r>
            <a:endParaRPr lang="it-IT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F09D6EB-4654-4DBF-AD80-933A10D44A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B4FAAF5-F112-46AB-9109-76E53449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- Utente</a:t>
            </a:r>
            <a:endParaRPr lang="it-IT" sz="5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0EF0B2-0DDB-4AD3-B95A-D97B08C7F3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E1D0F8F-FCFB-44CC-B966-B919ED80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Utente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(Aggiungi Prenotazione)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5E9817-ACDD-493F-BB35-71D8CFD746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33A0530-CA4B-4A9D-9E82-8EF190D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Utente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(Modifica Prenotazione)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702358-EEC9-4DAD-824C-2C158261F9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8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580734-5365-4B4B-A211-00C36695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  <a:t>Dashboard – Utente</a:t>
            </a:r>
            <a:br>
              <a:rPr lang="it-IT" sz="540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it-IT" sz="2200">
                <a:solidFill>
                  <a:schemeClr val="bg1"/>
                </a:solidFill>
                <a:latin typeface="Copperplate Gothic Bold" panose="020E0705020206020404" pitchFamily="34" charset="0"/>
              </a:rPr>
              <a:t>(Profilo)</a:t>
            </a:r>
            <a:endParaRPr lang="it-IT" sz="22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E6EAF-6970-46C3-A943-4D8F59D2DF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3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Copperplate Gothic Bold</vt:lpstr>
      <vt:lpstr>Tema di Office</vt:lpstr>
      <vt:lpstr>Gemensa</vt:lpstr>
      <vt:lpstr>Scopo</vt:lpstr>
      <vt:lpstr>Utente</vt:lpstr>
      <vt:lpstr>Registrazione</vt:lpstr>
      <vt:lpstr>Login</vt:lpstr>
      <vt:lpstr>Dashboard - Utente</vt:lpstr>
      <vt:lpstr>Dashboard – Utente (Aggiungi Prenotazione)</vt:lpstr>
      <vt:lpstr>Dashboard – Utente (Modifica Prenotazione)</vt:lpstr>
      <vt:lpstr>Dashboard – Utente (Profilo)</vt:lpstr>
      <vt:lpstr>Dashboard - Mensa</vt:lpstr>
      <vt:lpstr>Dashboard – Mensa (Accettazione)</vt:lpstr>
      <vt:lpstr>Dashboard – Mensa (Accettazione)</vt:lpstr>
      <vt:lpstr>Dashboard – Mensa (Liste)</vt:lpstr>
      <vt:lpstr>Dashboard – Mensa (Liste)</vt:lpstr>
      <vt:lpstr>Dashboard - Admin</vt:lpstr>
      <vt:lpstr>Dashboard – Admin</vt:lpstr>
      <vt:lpstr>Linguaggi e Tecnologie utilizzate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Gemensa</dc:title>
  <dc:creator>Luciano D'Agostino</dc:creator>
  <cp:lastModifiedBy>Luciano D'Agostino</cp:lastModifiedBy>
  <cp:revision>1</cp:revision>
  <dcterms:created xsi:type="dcterms:W3CDTF">2022-12-22T11:43:05Z</dcterms:created>
  <dcterms:modified xsi:type="dcterms:W3CDTF">2022-12-22T11:43:05Z</dcterms:modified>
</cp:coreProperties>
</file>