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2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3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74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71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21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54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96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7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86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66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DB4E-0ED3-4870-9AC7-52A8FDEB07D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7FFF7-CBF8-4CDB-B762-C53E0E41AC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8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50810" y="8024"/>
            <a:ext cx="10661684" cy="381621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0" y="4082465"/>
            <a:ext cx="2881386" cy="1622113"/>
          </a:xfrm>
          <a:effectLst>
            <a:softEdge rad="127000"/>
          </a:effec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52" y="1985676"/>
            <a:ext cx="3194834" cy="212988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69" y="3905093"/>
            <a:ext cx="2926478" cy="194743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28" y="2036596"/>
            <a:ext cx="2822273" cy="2114138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902" y="2087795"/>
            <a:ext cx="3604925" cy="202777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36" y="3726324"/>
            <a:ext cx="3146481" cy="2120705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6" y="2141984"/>
            <a:ext cx="2934080" cy="195703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98081" y="3326066"/>
            <a:ext cx="2086586" cy="292122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4" name="矩形 3"/>
          <p:cNvSpPr/>
          <p:nvPr/>
        </p:nvSpPr>
        <p:spPr>
          <a:xfrm>
            <a:off x="2362668" y="686581"/>
            <a:ext cx="7037968" cy="10747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TW" sz="5400" b="1" dirty="0" err="1" smtClean="0">
                <a:ln/>
                <a:solidFill>
                  <a:schemeClr val="accent4"/>
                </a:solidFill>
              </a:rPr>
              <a:t>Seadfood</a:t>
            </a:r>
            <a:r>
              <a:rPr lang="en-US" altLang="zh-TW" sz="54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altLang="zh-TW" sz="5400" b="1" dirty="0" err="1" smtClean="0">
                <a:ln/>
                <a:solidFill>
                  <a:schemeClr val="accent4"/>
                </a:solidFill>
              </a:rPr>
              <a:t>Restaurnt</a:t>
            </a:r>
            <a:endParaRPr lang="zh-TW" altLang="en-US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4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10</cp:revision>
  <dcterms:created xsi:type="dcterms:W3CDTF">2021-03-03T06:21:05Z</dcterms:created>
  <dcterms:modified xsi:type="dcterms:W3CDTF">2021-04-07T06:29:32Z</dcterms:modified>
</cp:coreProperties>
</file>