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38" r:id="rId2"/>
    <p:sldId id="739" r:id="rId3"/>
    <p:sldId id="781" r:id="rId4"/>
    <p:sldId id="740" r:id="rId5"/>
    <p:sldId id="741" r:id="rId6"/>
    <p:sldId id="763" r:id="rId7"/>
    <p:sldId id="759" r:id="rId8"/>
    <p:sldId id="760" r:id="rId9"/>
    <p:sldId id="761" r:id="rId10"/>
    <p:sldId id="742" r:id="rId11"/>
    <p:sldId id="766" r:id="rId12"/>
    <p:sldId id="743" r:id="rId13"/>
    <p:sldId id="782" r:id="rId14"/>
    <p:sldId id="783" r:id="rId15"/>
  </p:sldIdLst>
  <p:sldSz cx="9144000" cy="6858000" type="screen4x3"/>
  <p:notesSz cx="7104063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0D794F4-0B13-45AF-BED2-8459CA5714B8}">
          <p14:sldIdLst>
            <p14:sldId id="738"/>
            <p14:sldId id="739"/>
            <p14:sldId id="781"/>
            <p14:sldId id="740"/>
            <p14:sldId id="741"/>
            <p14:sldId id="763"/>
            <p14:sldId id="759"/>
            <p14:sldId id="760"/>
            <p14:sldId id="761"/>
            <p14:sldId id="742"/>
            <p14:sldId id="766"/>
            <p14:sldId id="743"/>
            <p14:sldId id="782"/>
            <p14:sldId id="783"/>
          </p14:sldIdLst>
        </p14:section>
        <p14:section name="Trouble Shooting" id="{FD99A72C-487C-4DC0-AEAD-812530D6697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CCFF66"/>
    <a:srgbClr val="0000FF"/>
    <a:srgbClr val="FF9933"/>
    <a:srgbClr val="FF6600"/>
    <a:srgbClr val="669900"/>
    <a:srgbClr val="0033CC"/>
    <a:srgbClr val="FFFF66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644" autoAdjust="0"/>
    <p:restoredTop sz="99756" autoAdjust="0"/>
  </p:normalViewPr>
  <p:slideViewPr>
    <p:cSldViewPr>
      <p:cViewPr varScale="1">
        <p:scale>
          <a:sx n="87" d="100"/>
          <a:sy n="87" d="100"/>
        </p:scale>
        <p:origin x="-1186" y="-91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202" y="137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8DF277-E5A4-406A-9AB2-8AEFAC58F47C}" type="datetimeFigureOut">
              <a:rPr lang="zh-TW" altLang="en-US"/>
              <a:pPr>
                <a:defRPr/>
              </a:pPr>
              <a:t>2019/11/20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9D7EE0D-2956-46E0-8A97-66B9A2EB2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87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C178130-4C4B-4E84-8359-0BE10FE32445}" type="datetimeFigureOut">
              <a:rPr lang="zh-TW" altLang="en-US"/>
              <a:pPr>
                <a:defRPr/>
              </a:pPr>
              <a:t>2019/11/20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17EA69F6-AABA-45F1-982D-712BEA6CAC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43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F0D52-3399-48AA-81B1-86671898A1B1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C8D50-73C7-4C4A-9FFA-32B402FDEB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 descr="Inside-Page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4238"/>
            <a:ext cx="9144000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36504-7383-45FB-B4A1-55410681159D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49A87-669A-4C77-BE0E-D300B49AC7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6" descr="Inside-Page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4238"/>
            <a:ext cx="9144000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239A6-5D56-48AE-A462-0F48F3FE0459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9E6A5-7D06-4873-A498-2945A7420D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EBC9-A877-4A17-BCA4-E68770D4A2D4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EB797-BA24-4B15-AD00-8F54AC030A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16000">
              <a:schemeClr val="bg1">
                <a:lumMod val="75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518172-5071-493C-BDD4-FA3D310EB432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57864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0A36185-7B67-45F6-ACD0-FBF31A2290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lEmcA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 cstate="email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" b="492"/>
          <a:stretch/>
        </p:blipFill>
        <p:spPr>
          <a:xfrm>
            <a:off x="-15111" y="4882564"/>
            <a:ext cx="9137307" cy="19888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email">
            <a:lum bright="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t="10873" r="7296" b="17932"/>
          <a:stretch/>
        </p:blipFill>
        <p:spPr>
          <a:xfrm>
            <a:off x="4" y="1"/>
            <a:ext cx="9150697" cy="4882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-1" y="3542948"/>
            <a:ext cx="9144001" cy="13262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>
              <a:buClr>
                <a:srgbClr val="000000"/>
              </a:buClr>
              <a:buFont typeface="Arial"/>
              <a:buNone/>
            </a:pPr>
            <a:endParaRPr lang="en-US" sz="1400">
              <a:solidFill>
                <a:srgbClr val="FFFFFF"/>
              </a:solidFill>
              <a:sym typeface="Arial"/>
            </a:endParaRPr>
          </a:p>
        </p:txBody>
      </p:sp>
      <p:pic>
        <p:nvPicPr>
          <p:cNvPr id="3074" name="Picture 2" descr="C:\Users\terry.huang\Desktop\vi_terry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" y="3603685"/>
            <a:ext cx="5541431" cy="68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51520" y="4834613"/>
            <a:ext cx="8804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hangingPunct="1">
              <a:buClr>
                <a:srgbClr val="000000"/>
              </a:buClr>
              <a:buFont typeface="Arial"/>
              <a:buNone/>
            </a:pPr>
            <a:r>
              <a:rPr lang="en-US" altLang="zh-TW" sz="32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cs typeface="Calibri" pitchFamily="34" charset="0"/>
                <a:sym typeface="Arial"/>
              </a:rPr>
              <a:t>Using Electron to Package Angular</a:t>
            </a:r>
            <a:endParaRPr lang="en-US" altLang="zh-TW" sz="32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cs typeface="Calibri" pitchFamily="34" charset="0"/>
              <a:sym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550523"/>
            <a:ext cx="9144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5" y="4882563"/>
            <a:ext cx="9144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64288" y="5651956"/>
            <a:ext cx="1972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hangingPunct="1">
              <a:buClr>
                <a:srgbClr val="000000"/>
              </a:buClr>
              <a:buFont typeface="Arial"/>
              <a:buNone/>
            </a:pPr>
            <a:r>
              <a:rPr lang="en-US" altLang="zh-TW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  <a:sym typeface="Arial"/>
              </a:rPr>
              <a:t>201901120        </a:t>
            </a:r>
            <a:r>
              <a:rPr lang="en-US" altLang="zh-TW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  <a:sym typeface="Arial"/>
              </a:rPr>
              <a:t>V1.3</a:t>
            </a:r>
            <a:endParaRPr lang="en-US" altLang="zh-TW" b="1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5949280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4485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Install Electron-Builder</a:t>
            </a:r>
            <a:endParaRPr lang="zh-TW" altLang="en-US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988840"/>
            <a:ext cx="5329792" cy="50294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 smtClean="0"/>
              <a:t>$</a:t>
            </a:r>
            <a:r>
              <a:rPr lang="en-US" altLang="zh-TW" sz="1800" b="1" dirty="0"/>
              <a:t>yarn add electron-builder --</a:t>
            </a:r>
            <a:r>
              <a:rPr lang="en-US" altLang="zh-TW" sz="1800" b="1" dirty="0" err="1"/>
              <a:t>dev</a:t>
            </a:r>
            <a:r>
              <a:rPr lang="en-US" altLang="zh-TW" sz="1800" b="1" dirty="0"/>
              <a:t> </a:t>
            </a:r>
            <a:endParaRPr lang="zh-TW" altLang="en-US" sz="1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12290" name="Picture 2" descr="D:\cheney.tsai\Deskto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7949591" cy="74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Append “build” </a:t>
            </a:r>
            <a:endParaRPr lang="zh-TW" altLang="en-US" sz="2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9872" y="1077291"/>
            <a:ext cx="4618856" cy="266581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"build": 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   "</a:t>
            </a:r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appId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": "your.id",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   "mac": 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     "category": "</a:t>
            </a:r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your.app.category.type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   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},</a:t>
            </a:r>
            <a:endParaRPr lang="en-US" altLang="zh-TW" sz="14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   "directories": 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     "output": "packaged"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   }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/>
            </a:r>
            <a:b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</a:b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 },</a:t>
            </a:r>
          </a:p>
          <a:p>
            <a:endParaRPr lang="zh-TW" altLang="en-US" sz="1400" dirty="0"/>
          </a:p>
        </p:txBody>
      </p:sp>
      <p:pic>
        <p:nvPicPr>
          <p:cNvPr id="13314" name="Picture 2" descr="D:\cheney.tsai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9789"/>
            <a:ext cx="2592289" cy="252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63888" y="374310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“build” in </a:t>
            </a:r>
            <a:r>
              <a:rPr lang="en-US" altLang="zh-TW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package.json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Modify script</a:t>
            </a:r>
            <a:endParaRPr lang="zh-TW" altLang="en-US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9952" y="1124744"/>
            <a:ext cx="4537704" cy="86409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"pack": "electron-builder --</a:t>
            </a:r>
            <a:r>
              <a:rPr lang="en-US" altLang="zh-TW" sz="1800" dirty="0" err="1">
                <a:latin typeface="Consolas" panose="020B0609020204030204" pitchFamily="49" charset="0"/>
              </a:rPr>
              <a:t>dir</a:t>
            </a:r>
            <a:r>
              <a:rPr lang="en-US" altLang="zh-TW" sz="1800" dirty="0" smtClean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"</a:t>
            </a:r>
            <a:r>
              <a:rPr lang="en-US" altLang="zh-TW" sz="1800" dirty="0" err="1">
                <a:latin typeface="Consolas" panose="020B0609020204030204" pitchFamily="49" charset="0"/>
              </a:rPr>
              <a:t>dist</a:t>
            </a:r>
            <a:r>
              <a:rPr lang="en-US" altLang="zh-TW" sz="1800" dirty="0">
                <a:latin typeface="Consolas" panose="020B0609020204030204" pitchFamily="49" charset="0"/>
              </a:rPr>
              <a:t>": "electron-builder"</a:t>
            </a:r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14338" name="Picture 2" descr="D:\cheney.tsai\Deskto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1924"/>
            <a:ext cx="3816424" cy="31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11960" y="2687326"/>
            <a:ext cx="462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Append those 2 lines  in </a:t>
            </a:r>
            <a:r>
              <a:rPr lang="en-US" altLang="zh-TW" sz="1600" b="1" dirty="0" smtClean="0"/>
              <a:t>package .</a:t>
            </a:r>
            <a:r>
              <a:rPr lang="en-US" altLang="zh-TW" sz="1600" b="1" dirty="0" err="1" smtClean="0"/>
              <a:t>json</a:t>
            </a:r>
            <a:r>
              <a:rPr lang="en-US" altLang="zh-TW" sz="1600" b="1" dirty="0" smtClean="0"/>
              <a:t> </a:t>
            </a:r>
            <a:r>
              <a:rPr lang="en-US" altLang="zh-TW" sz="1600" dirty="0" smtClean="0"/>
              <a:t>in </a:t>
            </a:r>
            <a:r>
              <a:rPr lang="en-US" altLang="zh-TW" sz="1600" b="1" dirty="0" smtClean="0"/>
              <a:t>script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765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Packaging</a:t>
            </a:r>
            <a:endParaRPr lang="zh-TW" altLang="en-US" sz="2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1600" y="1593894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$</a:t>
            </a:r>
            <a:r>
              <a:rPr lang="en-US" altLang="zh-TW" sz="2000" b="1" dirty="0" err="1" smtClean="0">
                <a:latin typeface="+mn-lt"/>
              </a:rPr>
              <a:t>npm</a:t>
            </a:r>
            <a:r>
              <a:rPr lang="en-US" altLang="zh-TW" sz="2000" b="1" dirty="0" smtClean="0">
                <a:latin typeface="+mn-lt"/>
              </a:rPr>
              <a:t> run pack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23155" y="1571410"/>
            <a:ext cx="379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n-lt"/>
              </a:rPr>
              <a:t>Package as a execute file </a:t>
            </a:r>
            <a:r>
              <a:rPr lang="en-US" altLang="zh-TW" dirty="0">
                <a:latin typeface="+mn-lt"/>
              </a:rPr>
              <a:t>and </a:t>
            </a:r>
            <a:r>
              <a:rPr lang="en-US" altLang="zh-TW" dirty="0" smtClean="0">
                <a:latin typeface="+mn-lt"/>
              </a:rPr>
              <a:t>directory</a:t>
            </a:r>
          </a:p>
          <a:p>
            <a:r>
              <a:rPr lang="en-US" altLang="zh-TW" dirty="0" err="1" smtClean="0">
                <a:latin typeface="+mn-lt"/>
              </a:rPr>
              <a:t>Ouput</a:t>
            </a:r>
            <a:r>
              <a:rPr lang="en-US" altLang="zh-TW" dirty="0" smtClean="0">
                <a:latin typeface="+mn-lt"/>
              </a:rPr>
              <a:t> is in </a:t>
            </a:r>
            <a:r>
              <a:rPr lang="en-US" altLang="zh-TW" b="1" dirty="0" smtClean="0">
                <a:latin typeface="+mn-lt"/>
              </a:rPr>
              <a:t>./packaged</a:t>
            </a:r>
            <a:endParaRPr lang="zh-TW" altLang="en-US" b="1" dirty="0">
              <a:latin typeface="+mn-lt"/>
            </a:endParaRPr>
          </a:p>
        </p:txBody>
      </p:sp>
      <p:pic>
        <p:nvPicPr>
          <p:cNvPr id="15362" name="Picture 2" descr="D:\cheney.tsai\Deskto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0" y="2852936"/>
            <a:ext cx="762793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Setup exe</a:t>
            </a:r>
            <a:endParaRPr lang="zh-TW" altLang="en-US" sz="2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71600" y="1593894"/>
            <a:ext cx="166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$</a:t>
            </a:r>
            <a:r>
              <a:rPr lang="en-US" altLang="zh-TW" sz="2000" b="1" dirty="0" err="1" smtClean="0">
                <a:latin typeface="+mn-lt"/>
              </a:rPr>
              <a:t>npm</a:t>
            </a:r>
            <a:r>
              <a:rPr lang="en-US" altLang="zh-TW" sz="2000" b="1" dirty="0" smtClean="0">
                <a:latin typeface="+mn-lt"/>
              </a:rPr>
              <a:t> run </a:t>
            </a:r>
            <a:r>
              <a:rPr lang="en-US" altLang="zh-TW" sz="2000" b="1" dirty="0" err="1" smtClean="0">
                <a:latin typeface="+mn-lt"/>
              </a:rPr>
              <a:t>dist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1567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Package </a:t>
            </a:r>
            <a:r>
              <a:rPr lang="en-US" altLang="zh-TW" dirty="0"/>
              <a:t>as a </a:t>
            </a:r>
            <a:r>
              <a:rPr lang="en-US" altLang="zh-TW" dirty="0" smtClean="0"/>
              <a:t>setup fie</a:t>
            </a:r>
            <a:endParaRPr lang="en-US" altLang="zh-TW" dirty="0"/>
          </a:p>
          <a:p>
            <a:r>
              <a:rPr lang="en-US" altLang="zh-TW" dirty="0" err="1"/>
              <a:t>Ouput</a:t>
            </a:r>
            <a:r>
              <a:rPr lang="en-US" altLang="zh-TW" dirty="0"/>
              <a:t> is in </a:t>
            </a:r>
            <a:r>
              <a:rPr lang="en-US" altLang="zh-TW" b="1" dirty="0"/>
              <a:t>./packaged</a:t>
            </a:r>
            <a:endParaRPr lang="zh-TW" altLang="en-US" b="1" dirty="0"/>
          </a:p>
        </p:txBody>
      </p:sp>
      <p:pic>
        <p:nvPicPr>
          <p:cNvPr id="16386" name="Picture 2" descr="D:\cheney.tsai\Desktop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10871"/>
            <a:ext cx="5328592" cy="9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cheney.tsai\Desktop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7894038" cy="204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Summary of Contents</a:t>
            </a:r>
            <a:endParaRPr lang="zh-TW" altLang="en-US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6344" y="1197864"/>
            <a:ext cx="8229600" cy="4525963"/>
          </a:xfrm>
        </p:spPr>
        <p:txBody>
          <a:bodyPr/>
          <a:lstStyle/>
          <a:p>
            <a:r>
              <a:rPr lang="en-US" altLang="zh-TW" sz="2400" dirty="0" smtClean="0"/>
              <a:t>Introduce…………………………	……….</a:t>
            </a:r>
            <a:r>
              <a:rPr lang="en-US" altLang="zh-TW" sz="2400" dirty="0" smtClean="0"/>
              <a:t>P.3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Electron environment……………….</a:t>
            </a:r>
            <a:r>
              <a:rPr lang="en-US" altLang="zh-TW" sz="2400" dirty="0" smtClean="0"/>
              <a:t>P.5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Build electron……………………………P8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Electron-Builder environment ….</a:t>
            </a:r>
            <a:r>
              <a:rPr lang="en-US" altLang="zh-TW" sz="2400" dirty="0" smtClean="0"/>
              <a:t>P.10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Package file……………………………….P.13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791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Electron is an open source </a:t>
            </a:r>
            <a:r>
              <a:rPr lang="en-US" altLang="zh-TW" dirty="0" smtClean="0"/>
              <a:t>for </a:t>
            </a:r>
            <a:r>
              <a:rPr lang="en-US" altLang="zh-TW" b="1" dirty="0"/>
              <a:t>building cross-platform desktop applications</a:t>
            </a:r>
            <a:r>
              <a:rPr lang="en-US" altLang="zh-TW" dirty="0"/>
              <a:t> with HTML, CSS, and JavaScript. Electron accomplishes this by combining Chromium and Node.js into a single runtime and apps can be packaged for Mac, Windows, and Linux.</a:t>
            </a:r>
          </a:p>
          <a:p>
            <a:endParaRPr lang="en-US" altLang="zh-TW" u="sng" dirty="0"/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87" y="4005064"/>
            <a:ext cx="1896135" cy="189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2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Install electron</a:t>
            </a:r>
            <a:endParaRPr lang="zh-TW" altLang="en-US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6344" y="11978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Enter in your  </a:t>
            </a:r>
            <a:r>
              <a:rPr lang="en-US" altLang="zh-TW" sz="2400" dirty="0"/>
              <a:t>working </a:t>
            </a:r>
            <a:r>
              <a:rPr lang="en-US" altLang="zh-TW" sz="2400" dirty="0" smtClean="0"/>
              <a:t>directories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dirty="0" smtClean="0"/>
              <a:t>$</a:t>
            </a:r>
            <a:r>
              <a:rPr lang="en-US" altLang="zh-TW" dirty="0" err="1"/>
              <a:t>npm</a:t>
            </a:r>
            <a:r>
              <a:rPr lang="en-US" altLang="zh-TW" dirty="0"/>
              <a:t> install --save-</a:t>
            </a:r>
            <a:r>
              <a:rPr lang="en-US" altLang="zh-TW" dirty="0" err="1"/>
              <a:t>dev</a:t>
            </a:r>
            <a:r>
              <a:rPr lang="en-US" altLang="zh-TW" dirty="0"/>
              <a:t> </a:t>
            </a:r>
            <a:r>
              <a:rPr lang="en-US" altLang="zh-TW" dirty="0" err="1" smtClean="0"/>
              <a:t>electron@latest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Create main.js</a:t>
            </a:r>
            <a:endParaRPr lang="zh-TW" altLang="en-US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6344" y="1197864"/>
            <a:ext cx="8229600" cy="38153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Electron would know main.js</a:t>
            </a:r>
          </a:p>
          <a:p>
            <a:pPr marL="0" indent="0">
              <a:buNone/>
            </a:pPr>
            <a:r>
              <a:rPr lang="en-US" altLang="zh-TW" sz="2400" dirty="0" smtClean="0"/>
              <a:t>This file is used to link angular project to electron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ideone.com/lEmcAW</a:t>
            </a:r>
            <a:r>
              <a:rPr lang="en-US" altLang="zh-TW" sz="2400" dirty="0" smtClean="0"/>
              <a:t>   &lt;--paste it on main.js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Modify main.js</a:t>
            </a:r>
            <a:endParaRPr lang="zh-TW" altLang="en-US" sz="2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7170" name="Picture 2" descr="D:\cheney.tsai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61517"/>
            <a:ext cx="6027738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11560" y="1908149"/>
            <a:ext cx="425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Line 5 : change to your custom window size</a:t>
            </a:r>
            <a:endParaRPr lang="zh-TW" altLang="en-US" dirty="0">
              <a:latin typeface="+mj-lt"/>
            </a:endParaRPr>
          </a:p>
        </p:txBody>
      </p:sp>
      <p:pic>
        <p:nvPicPr>
          <p:cNvPr id="7171" name="Picture 3" descr="D:\cheney.tsai\Desktop\擷取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13" y="2564903"/>
            <a:ext cx="46783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71654" y="3010359"/>
            <a:ext cx="683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n-lt"/>
              </a:rPr>
              <a:t>Line 8: remember to replace the “</a:t>
            </a:r>
            <a:r>
              <a:rPr lang="en-US" altLang="zh-TW" dirty="0" err="1" smtClean="0">
                <a:latin typeface="+mn-lt"/>
              </a:rPr>
              <a:t>byoc-hmi</a:t>
            </a:r>
            <a:r>
              <a:rPr lang="en-US" altLang="zh-TW" dirty="0" smtClean="0">
                <a:latin typeface="+mn-lt"/>
              </a:rPr>
              <a:t>” to correct directory name </a:t>
            </a:r>
            <a:endParaRPr lang="zh-TW" altLang="en-US" dirty="0">
              <a:latin typeface="+mn-lt"/>
            </a:endParaRPr>
          </a:p>
        </p:txBody>
      </p:sp>
      <p:pic>
        <p:nvPicPr>
          <p:cNvPr id="7173" name="Picture 5" descr="D:\cheney.tsai\Desktop\擷取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2" y="3564632"/>
            <a:ext cx="3734842" cy="2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83568" y="4036422"/>
            <a:ext cx="68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Line 11:commit this line if you want to turn off developer tool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41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Modify </a:t>
            </a:r>
            <a:r>
              <a:rPr lang="en-US" altLang="zh-TW" sz="2800" b="1" dirty="0" err="1" smtClean="0"/>
              <a:t>package.json</a:t>
            </a:r>
            <a:r>
              <a:rPr lang="en-US" altLang="zh-TW" sz="2800" b="1" dirty="0" smtClean="0"/>
              <a:t> and index.html</a:t>
            </a:r>
            <a:endParaRPr lang="zh-TW" altLang="en-US" sz="2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8194" name="Picture 2" descr="D:\cheney.tsai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556792"/>
            <a:ext cx="2095113" cy="7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131839" y="1500308"/>
            <a:ext cx="29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</a:rPr>
              <a:t>  "main": "main.js</a:t>
            </a:r>
            <a:r>
              <a:rPr lang="en-US" altLang="zh-TW" b="1" dirty="0" smtClean="0">
                <a:latin typeface="Consolas" panose="020B0609020204030204" pitchFamily="49" charset="0"/>
              </a:rPr>
              <a:t>", 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93158" y="1932072"/>
            <a:ext cx="535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lt"/>
              </a:rPr>
              <a:t>Add this line above “version” in </a:t>
            </a:r>
            <a:r>
              <a:rPr lang="en-US" altLang="zh-TW" b="1" dirty="0" err="1" smtClean="0">
                <a:latin typeface="+mn-lt"/>
              </a:rPr>
              <a:t>package.json</a:t>
            </a:r>
            <a:endParaRPr lang="zh-TW" altLang="en-US" b="1" dirty="0">
              <a:latin typeface="+mn-lt"/>
            </a:endParaRPr>
          </a:p>
        </p:txBody>
      </p:sp>
      <p:pic>
        <p:nvPicPr>
          <p:cNvPr id="8198" name="Picture 6" descr="D:\cheney.tsai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0" y="3271094"/>
            <a:ext cx="198120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465403" y="3107344"/>
            <a:ext cx="18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n-lt"/>
              </a:rPr>
              <a:t>In </a:t>
            </a:r>
            <a:r>
              <a:rPr lang="en-US" altLang="zh-TW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src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/index.htm</a:t>
            </a:r>
            <a:r>
              <a:rPr lang="en-US" altLang="zh-TW" dirty="0">
                <a:latin typeface="+mn-lt"/>
              </a:rPr>
              <a:t>l</a:t>
            </a:r>
            <a:endParaRPr lang="zh-TW" altLang="en-US" dirty="0"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436437" y="3547062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Replace </a:t>
            </a:r>
            <a:r>
              <a:rPr lang="en-US" altLang="zh-TW" dirty="0">
                <a:latin typeface="Consolas" panose="020B0609020204030204" pitchFamily="49" charset="0"/>
              </a:rPr>
              <a:t>&lt;base </a:t>
            </a:r>
            <a:r>
              <a:rPr lang="en-US" altLang="zh-TW" dirty="0" err="1">
                <a:latin typeface="Consolas" panose="020B0609020204030204" pitchFamily="49" charset="0"/>
              </a:rPr>
              <a:t>href</a:t>
            </a:r>
            <a:r>
              <a:rPr lang="en-US" altLang="zh-TW" dirty="0">
                <a:latin typeface="Consolas" panose="020B0609020204030204" pitchFamily="49" charset="0"/>
              </a:rPr>
              <a:t>="/"&gt;</a:t>
            </a:r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188155" y="3547062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 to</a:t>
            </a:r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42214" y="3547062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&lt;base </a:t>
            </a:r>
            <a:r>
              <a:rPr lang="en-US" altLang="zh-TW" b="1" dirty="0" err="1">
                <a:latin typeface="Consolas" panose="020B0609020204030204" pitchFamily="49" charset="0"/>
              </a:rPr>
              <a:t>href</a:t>
            </a:r>
            <a:r>
              <a:rPr lang="en-US" altLang="zh-TW" b="1" dirty="0">
                <a:latin typeface="Consolas" panose="020B0609020204030204" pitchFamily="49" charset="0"/>
              </a:rPr>
              <a:t>="./"&gt;</a:t>
            </a:r>
            <a:r>
              <a:rPr lang="en-US" altLang="zh-TW" b="1" dirty="0">
                <a:latin typeface="Consolas" panose="020B0609020204030204" pitchFamily="49" charset="0"/>
              </a:rPr>
              <a:t/>
            </a:r>
            <a:br>
              <a:rPr lang="en-US" altLang="zh-TW" b="1" dirty="0">
                <a:latin typeface="Consolas" panose="020B0609020204030204" pitchFamily="49" charset="0"/>
              </a:rPr>
            </a:br>
            <a:endParaRPr lang="zh-TW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smtClean="0"/>
              <a:t>Build Electron</a:t>
            </a:r>
            <a:endParaRPr lang="zh-TW" altLang="en-US" sz="2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99992" y="1772816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"electron-build": "</a:t>
            </a:r>
            <a:r>
              <a:rPr lang="en-US" altLang="zh-TW" b="1" dirty="0" err="1"/>
              <a:t>ng</a:t>
            </a:r>
            <a:r>
              <a:rPr lang="en-US" altLang="zh-TW" b="1" dirty="0"/>
              <a:t> build --prod",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"electron": "electron ."</a:t>
            </a:r>
            <a:endParaRPr lang="zh-TW" altLang="en-US" b="1" dirty="0"/>
          </a:p>
        </p:txBody>
      </p:sp>
      <p:pic>
        <p:nvPicPr>
          <p:cNvPr id="9218" name="Picture 2" descr="D:\cheney.tsai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19123"/>
            <a:ext cx="3268663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644008" y="2945005"/>
            <a:ext cx="37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Append this in </a:t>
            </a:r>
            <a:r>
              <a:rPr lang="en-US" altLang="zh-TW" b="1" dirty="0" smtClean="0">
                <a:latin typeface="+mj-lt"/>
              </a:rPr>
              <a:t>scripts</a:t>
            </a:r>
            <a:r>
              <a:rPr lang="en-US" altLang="zh-TW" dirty="0" smtClean="0">
                <a:latin typeface="+mj-lt"/>
              </a:rPr>
              <a:t> in </a:t>
            </a:r>
            <a:r>
              <a:rPr lang="en-US" altLang="zh-TW" b="1" dirty="0" err="1" smtClean="0">
                <a:latin typeface="+mj-lt"/>
              </a:rPr>
              <a:t>package.json</a:t>
            </a:r>
            <a:r>
              <a:rPr lang="en-US" altLang="zh-TW" b="1" dirty="0" smtClean="0">
                <a:latin typeface="+mj-lt"/>
              </a:rPr>
              <a:t> 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1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/>
              <a:t>R</a:t>
            </a:r>
            <a:r>
              <a:rPr lang="en-US" altLang="zh-TW" sz="2800" b="1" dirty="0" smtClean="0"/>
              <a:t>un </a:t>
            </a:r>
            <a:r>
              <a:rPr lang="en-US" altLang="zh-TW" sz="2800" b="1" dirty="0"/>
              <a:t>E</a:t>
            </a:r>
            <a:r>
              <a:rPr lang="en-US" altLang="zh-TW" sz="2800" b="1" dirty="0" smtClean="0"/>
              <a:t>lectron</a:t>
            </a:r>
            <a:endParaRPr lang="zh-TW" altLang="en-US" sz="2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49A87-669A-4C77-BE0E-D300B49AC7F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8611" y="1419603"/>
            <a:ext cx="3600400" cy="7200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/>
              <a:t>$</a:t>
            </a:r>
            <a:r>
              <a:rPr lang="en-US" altLang="zh-TW" sz="2400" b="1" dirty="0" err="1" smtClean="0"/>
              <a:t>npm</a:t>
            </a:r>
            <a:r>
              <a:rPr lang="en-US" altLang="zh-TW" sz="2400" b="1" dirty="0" smtClean="0"/>
              <a:t> </a:t>
            </a:r>
            <a:r>
              <a:rPr lang="en-US" altLang="zh-TW" sz="2400" b="1" dirty="0"/>
              <a:t>run electron-build</a:t>
            </a:r>
          </a:p>
          <a:p>
            <a:endParaRPr lang="zh-TW" altLang="en-US" dirty="0"/>
          </a:p>
        </p:txBody>
      </p:sp>
      <p:pic>
        <p:nvPicPr>
          <p:cNvPr id="10244" name="Picture 4" descr="D:\cheney.tsai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10" y="1423285"/>
            <a:ext cx="5472608" cy="13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cheney.tsai\Desktop\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14" y="3148426"/>
            <a:ext cx="3838747" cy="206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23528" y="3148426"/>
            <a:ext cx="2554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$</a:t>
            </a:r>
            <a:r>
              <a:rPr lang="en-US" altLang="zh-TW" sz="2400" b="1" dirty="0" err="1">
                <a:latin typeface="+mj-lt"/>
              </a:rPr>
              <a:t>npm</a:t>
            </a:r>
            <a:r>
              <a:rPr lang="en-US" altLang="zh-TW" sz="2400" b="1" dirty="0">
                <a:latin typeface="+mj-lt"/>
              </a:rPr>
              <a:t> run electron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537321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lt"/>
              </a:rPr>
              <a:t>Congratulations!! You can run angular as desktop app 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25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63034</TotalTime>
  <Words>267</Words>
  <Application>Microsoft Office PowerPoint</Application>
  <PresentationFormat>如螢幕大小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Summary of Contents</vt:lpstr>
      <vt:lpstr>introduce</vt:lpstr>
      <vt:lpstr>Install electron</vt:lpstr>
      <vt:lpstr>Create main.js</vt:lpstr>
      <vt:lpstr>Modify main.js</vt:lpstr>
      <vt:lpstr>Modify package.json and index.html</vt:lpstr>
      <vt:lpstr>Build Electron</vt:lpstr>
      <vt:lpstr>Run Electron</vt:lpstr>
      <vt:lpstr>Install Electron-Builder</vt:lpstr>
      <vt:lpstr>Append “build” </vt:lpstr>
      <vt:lpstr>Modify script</vt:lpstr>
      <vt:lpstr>Packaging</vt:lpstr>
      <vt:lpstr>Setup exe</vt:lpstr>
    </vt:vector>
  </TitlesOfParts>
  <Company>JET Opto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JET Opto</dc:creator>
  <cp:lastModifiedBy>蔡明辰 Cheney.Tsai</cp:lastModifiedBy>
  <cp:revision>2741</cp:revision>
  <cp:lastPrinted>2019-06-14T03:16:49Z</cp:lastPrinted>
  <dcterms:created xsi:type="dcterms:W3CDTF">2011-11-24T07:11:23Z</dcterms:created>
  <dcterms:modified xsi:type="dcterms:W3CDTF">2019-11-20T10:20:23Z</dcterms:modified>
</cp:coreProperties>
</file>