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91" r:id="rId5"/>
    <p:sldId id="292" r:id="rId6"/>
    <p:sldId id="293" r:id="rId7"/>
    <p:sldId id="294" r:id="rId8"/>
    <p:sldId id="295" r:id="rId9"/>
    <p:sldId id="288" r:id="rId10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45" d="100"/>
          <a:sy n="45" d="100"/>
        </p:scale>
        <p:origin x="318" y="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 cstate="print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 cstate="print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38750" y="785028"/>
            <a:ext cx="8712968" cy="230425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accent1"/>
                </a:solidFill>
              </a:rPr>
              <a:t>BERITA </a:t>
            </a:r>
            <a:r>
              <a:rPr lang="id-ID" dirty="0" smtClean="0"/>
              <a:t>PEKALONGAN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90878" y="5070288"/>
            <a:ext cx="6696744" cy="518457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id-ID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2</a:t>
            </a: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id-ID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Dimas Bayu N</a:t>
            </a:r>
            <a:r>
              <a:rPr lang="en-AU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(161530027)</a:t>
            </a:r>
            <a:endParaRPr lang="id-ID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id-ID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Fatamalia Dewi</a:t>
            </a:r>
            <a:r>
              <a:rPr lang="en-AU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(161530030)</a:t>
            </a:r>
            <a:endParaRPr lang="id-ID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id-ID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 Kurniawati</a:t>
            </a:r>
            <a:r>
              <a:rPr lang="en-AU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(161530031)</a:t>
            </a:r>
            <a:endParaRPr lang="id-ID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id-ID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Nabil Hanif</a:t>
            </a:r>
            <a:r>
              <a:rPr lang="en-AU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(161530036)</a:t>
            </a:r>
            <a:endParaRPr lang="id-ID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id-ID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Nissa Ardhana</a:t>
            </a:r>
            <a:r>
              <a:rPr lang="en-AU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(161530037)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plashscree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7822" y="432048"/>
            <a:ext cx="2952328" cy="3010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2966" y="4063380"/>
            <a:ext cx="559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: Imam </a:t>
            </a:r>
            <a:r>
              <a:rPr lang="en-AU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Prayogo,S.Kom</a:t>
            </a:r>
            <a:endParaRPr lang="en-A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46662" y="846764"/>
            <a:ext cx="12817424" cy="987125"/>
          </a:xfrm>
        </p:spPr>
        <p:txBody>
          <a:bodyPr/>
          <a:lstStyle/>
          <a:p>
            <a:r>
              <a:rPr lang="id-ID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934294" y="2551212"/>
            <a:ext cx="15913768" cy="7416824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berjalanya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ide-ide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pungkiri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orang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terjun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telibat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komunkasi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kamujuan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seharusnya mudah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Pekalongan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mempermudah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informasi-informasi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seputar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Pekalongan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mengakses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berita-barita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“BERITA PEKALONGAN 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 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ekalongan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android.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41855" y="825499"/>
            <a:ext cx="13681520" cy="987125"/>
          </a:xfrm>
        </p:spPr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2230438" y="2328650"/>
            <a:ext cx="13614109" cy="7416824"/>
          </a:xfrm>
        </p:spPr>
        <p:txBody>
          <a:bodyPr>
            <a:normAutofit/>
          </a:bodyPr>
          <a:lstStyle/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merancang aplikasi berita pekalongan berbasis android ?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Menu-menu apa saja yang dibutuhkan dalam aplikasi berita pekalongan berbasis android ?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membuat back end berbasis website untuk aplikasi berita pekalongan ?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membuat front end berbasis android untuk aplikasi berita pekalongan ?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31502" y="812447"/>
            <a:ext cx="13681520" cy="987125"/>
          </a:xfrm>
        </p:spPr>
        <p:txBody>
          <a:bodyPr/>
          <a:lstStyle/>
          <a:p>
            <a:r>
              <a:rPr lang="id-ID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2302446" y="2551212"/>
            <a:ext cx="15049672" cy="7416824"/>
          </a:xfrm>
        </p:spPr>
        <p:txBody>
          <a:bodyPr>
            <a:normAutofit/>
          </a:bodyPr>
          <a:lstStyle/>
          <a:p>
            <a:pPr marL="514350" lvl="0" indent="-514350" algn="l">
              <a:buFont typeface="+mj-lt"/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erancang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aplikasi berita pekalongan berbasis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 menu-menu dibutuhkan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 aplikasi berita pekalongan berbasis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berbasis website untuk aplikasi berita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pekalongan.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 front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berbasis android untuk aplikasi berita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pekalongan.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31502" y="812447"/>
            <a:ext cx="13681520" cy="987125"/>
          </a:xfrm>
        </p:spPr>
        <p:txBody>
          <a:bodyPr/>
          <a:lstStyle/>
          <a:p>
            <a:r>
              <a:rPr lang="id-ID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 – tampilan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0" y="2335188"/>
            <a:ext cx="4608512" cy="7372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22" y="2346818"/>
            <a:ext cx="4896544" cy="772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446" y="2319685"/>
            <a:ext cx="4680521" cy="77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31502" y="812447"/>
            <a:ext cx="13681520" cy="987125"/>
          </a:xfrm>
        </p:spPr>
        <p:txBody>
          <a:bodyPr/>
          <a:lstStyle/>
          <a:p>
            <a:r>
              <a:rPr lang="id-ID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 – tampilan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8" y="2302821"/>
            <a:ext cx="4667250" cy="7729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5" y="2302821"/>
            <a:ext cx="4866471" cy="772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16" y="2302821"/>
            <a:ext cx="5270568" cy="77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31502" y="812447"/>
            <a:ext cx="13681520" cy="987125"/>
          </a:xfrm>
        </p:spPr>
        <p:txBody>
          <a:bodyPr/>
          <a:lstStyle/>
          <a:p>
            <a:r>
              <a:rPr lang="id-ID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 – tampilan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67" y="2328650"/>
            <a:ext cx="5112568" cy="772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29" y="2328650"/>
            <a:ext cx="5040560" cy="77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all. 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ユーザー定義 2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FF5050"/>
      </a:accent1>
      <a:accent2>
        <a:srgbClr val="FF9933"/>
      </a:accent2>
      <a:accent3>
        <a:srgbClr val="CCFF33"/>
      </a:accent3>
      <a:accent4>
        <a:srgbClr val="00CC99"/>
      </a:accent4>
      <a:accent5>
        <a:srgbClr val="4BACC6"/>
      </a:accent5>
      <a:accent6>
        <a:srgbClr val="F79646"/>
      </a:accent6>
      <a:hlink>
        <a:srgbClr val="FF5050"/>
      </a:hlink>
      <a:folHlink>
        <a:srgbClr val="CCFF33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Orang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FF5050"/>
      </a:accent1>
      <a:accent2>
        <a:srgbClr val="FF9933"/>
      </a:accent2>
      <a:accent3>
        <a:srgbClr val="CCFF33"/>
      </a:accent3>
      <a:accent4>
        <a:srgbClr val="00CC99"/>
      </a:accent4>
      <a:accent5>
        <a:srgbClr val="4BACC6"/>
      </a:accent5>
      <a:accent6>
        <a:srgbClr val="F79646"/>
      </a:accent6>
      <a:hlink>
        <a:srgbClr val="FF5050"/>
      </a:hlink>
      <a:folHlink>
        <a:srgbClr val="CCFF33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12714</TotalTime>
  <Words>287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Aleo-Bold</vt:lpstr>
      <vt:lpstr>Aleo-BoldItalic</vt:lpstr>
      <vt:lpstr>Aleo-Light</vt:lpstr>
      <vt:lpstr>Aleo-LightItalic</vt:lpstr>
      <vt:lpstr>Arial</vt:lpstr>
      <vt:lpstr>Calibri</vt:lpstr>
      <vt:lpstr>Capella Bold</vt:lpstr>
      <vt:lpstr>Capella Light</vt:lpstr>
      <vt:lpstr>Montserrat-Bold</vt:lpstr>
      <vt:lpstr>Times New Roman</vt:lpstr>
      <vt:lpstr>Wingdings</vt:lpstr>
      <vt:lpstr>Deneb Title</vt:lpstr>
      <vt:lpstr>Deneb Contents</vt:lpstr>
      <vt:lpstr>BERITA PEKALONGAN</vt:lpstr>
      <vt:lpstr>Latar Belakang</vt:lpstr>
      <vt:lpstr>Rumusan Masalah</vt:lpstr>
      <vt:lpstr>Tujuan</vt:lpstr>
      <vt:lpstr>Tampilan – tampilan </vt:lpstr>
      <vt:lpstr>Tampilan – tampilan </vt:lpstr>
      <vt:lpstr>Tampilan – tampilan </vt:lpstr>
      <vt:lpstr>That’s all. 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user</cp:lastModifiedBy>
  <cp:revision>127</cp:revision>
  <dcterms:created xsi:type="dcterms:W3CDTF">2014-05-31T17:00:12Z</dcterms:created>
  <dcterms:modified xsi:type="dcterms:W3CDTF">2017-10-30T13:27:47Z</dcterms:modified>
</cp:coreProperties>
</file>