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90EC-822E-4FC1-8EF8-BB46807F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3A49C-581F-4BD3-8C1E-48BADB784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2E332-AECF-4673-88A9-A6A4A919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FF1A-5793-4E95-8D4B-9AA197E4487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3298-2B67-4447-840C-89ED5A96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BD50-EC45-4417-A26C-F050401B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0982-DFFD-4EDC-ABEE-9DD79084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7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C64F-FCE9-467F-BA16-19F1CE93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BFD55-ACC2-4BD2-ACB8-B8A404F58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A6012-56F2-426C-B5BF-A40DCE14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FF1A-5793-4E95-8D4B-9AA197E4487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2063B-C92A-42E6-9ECB-FAFAA1E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FC58B-0A3D-4B75-85E8-1CAC13BF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0982-DFFD-4EDC-ABEE-9DD79084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8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3A4AA-5E07-4A70-B24A-20FC07B24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07997-F9B0-4AC6-8E10-478C0E1C4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3679-C334-4029-B175-6701F0AB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FF1A-5793-4E95-8D4B-9AA197E4487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A64B5-5AD0-4A69-AAD0-8012C6BE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2BF6-3816-4BE8-A273-55D68CF6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0982-DFFD-4EDC-ABEE-9DD79084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4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8710-57C5-4206-A57A-666A8ED2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AE7F-FD0C-4C32-95CB-A049FE368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789E-2239-4A00-ACFA-959621F3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FF1A-5793-4E95-8D4B-9AA197E4487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FEAF-DE7D-4D93-8E29-FEFFF3B7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A88B-4E27-4F00-9BE2-31F8B805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0982-DFFD-4EDC-ABEE-9DD79084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2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D9FF-3D22-408B-85BD-93241F4A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1A4E-EABF-41FA-8B87-EB9EEF8E0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E222-2790-42DD-9282-4B7A4C06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FF1A-5793-4E95-8D4B-9AA197E4487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5E727-9338-4015-B5DB-D4231D4B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B61D1-74B6-436D-99EB-48965D32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0982-DFFD-4EDC-ABEE-9DD79084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6C9D-C8A9-4705-B22A-902A99FF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36B7F-DE7E-4C06-BF72-0796BA490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DA3D4-D10F-4366-8471-3B79A56B9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35EF2-B23D-4358-9A9A-EB2DE0AB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FF1A-5793-4E95-8D4B-9AA197E4487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3AAC2-2981-46ED-BE76-C4390150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AAEEA-F4B6-4E36-9EDB-1D404512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0982-DFFD-4EDC-ABEE-9DD79084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F322-72D2-4F78-818B-5B266196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5B5A8-630D-4844-854E-7D44BE39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3864C-D6EA-4536-9F60-462415506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2A70A-972D-4C7C-8383-91D837F8D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527B2-316F-46D4-B308-5ED30DC2F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34A7B-9D0A-45BA-96D2-2184DC80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FF1A-5793-4E95-8D4B-9AA197E4487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DD7F7-7C0C-4BFB-B64C-A312DDAF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6AA78-ED16-409C-B82D-0465B4F7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0982-DFFD-4EDC-ABEE-9DD79084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6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1A76-72C8-4A43-BB65-7E6414D3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7E5FA-8CCE-4ECB-8DF5-ABEBD27A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FF1A-5793-4E95-8D4B-9AA197E4487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44112-7F50-4323-BB07-A1122E22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06A07-33ED-4FA2-A80A-AEC7E04D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0982-DFFD-4EDC-ABEE-9DD79084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2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BBA18-4C44-4686-81BE-9D880478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FF1A-5793-4E95-8D4B-9AA197E4487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3F3A6-D74C-43A3-B8B1-3A90DA12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6C526-60F4-413C-B3E7-F18201D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0982-DFFD-4EDC-ABEE-9DD79084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7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E99B-D698-4CA9-90A5-3F72E1A7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8574-34EF-4508-BCCC-F97EDD00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3E993-CC7C-4662-BE01-BB50AEFC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A5E65-080B-44E3-B51F-FAAC29BA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FF1A-5793-4E95-8D4B-9AA197E4487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3CEC4-3E95-4603-BDAD-3463214E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31851-083A-403F-831B-46FF2B33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0982-DFFD-4EDC-ABEE-9DD79084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8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27C1-B8AA-40BD-9038-D7CB40AD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F5A42-EB7D-4AFA-9D8C-08E1AB64A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898AA-346A-45E2-9295-BE04392B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B98D7-2BCD-4E98-BEE8-F6072573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FF1A-5793-4E95-8D4B-9AA197E4487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12E56-8DEC-4FA8-B440-9F7CA6CD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2EAB9-0F6B-46E4-8D41-1E098D9D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0982-DFFD-4EDC-ABEE-9DD79084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108DD-4228-41C1-9948-C07F04EE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B9B4-78B0-46AD-9C65-4C223ABA9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9235-80D4-4017-9E57-58B966958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FF1A-5793-4E95-8D4B-9AA197E4487A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E1B0-3734-4B33-ACCD-7FF8DED55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CAC3-AA35-49C5-B179-AB6EFF130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0982-DFFD-4EDC-ABEE-9DD79084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7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51575EF-CE71-4846-BA97-ADF617A33B1D}"/>
              </a:ext>
            </a:extLst>
          </p:cNvPr>
          <p:cNvGrpSpPr/>
          <p:nvPr/>
        </p:nvGrpSpPr>
        <p:grpSpPr>
          <a:xfrm>
            <a:off x="793811" y="923278"/>
            <a:ext cx="4054414" cy="1703657"/>
            <a:chOff x="793811" y="923278"/>
            <a:chExt cx="4054414" cy="17036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E1ED7C-DD99-49A6-9F1A-F93B7094CAE4}"/>
                </a:ext>
              </a:extLst>
            </p:cNvPr>
            <p:cNvSpPr txBox="1"/>
            <p:nvPr/>
          </p:nvSpPr>
          <p:spPr>
            <a:xfrm>
              <a:off x="1685925" y="1057275"/>
              <a:ext cx="31623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Freestyle Script" panose="030804020302050B0404" pitchFamily="66" charset="0"/>
                </a:rPr>
                <a:t>Nimbus Airlines</a:t>
              </a:r>
            </a:p>
            <a:p>
              <a:endParaRPr lang="en-US" sz="4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AB887E-6FD1-4A0A-96F4-285895E00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11" y="923278"/>
              <a:ext cx="807052" cy="807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22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Freestyle Script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Panilagao, Al Rey</dc:creator>
  <cp:lastModifiedBy>Panilagao, Al Rey</cp:lastModifiedBy>
  <cp:revision>5</cp:revision>
  <dcterms:created xsi:type="dcterms:W3CDTF">2019-06-19T07:27:23Z</dcterms:created>
  <dcterms:modified xsi:type="dcterms:W3CDTF">2019-06-21T08:33:59Z</dcterms:modified>
</cp:coreProperties>
</file>