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9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0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0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3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97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6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54B3-9CA4-4D77-AEE1-3BA47DB7F647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0951-6973-4C19-8C02-56F448D30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9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Problem. A program is needed to print the properties of a number of shapes (e.g., Polygon, Circle, etc.) from an input file. The information includes</a:t>
            </a:r>
          </a:p>
          <a:p>
            <a:pPr marL="0" indent="0">
              <a:buNone/>
            </a:pPr>
            <a:r>
              <a:rPr lang="en-US" altLang="zh-TW" dirty="0"/>
              <a:t>-- descriptive information (name of the shape, vertices in polygon, center and radius in circle)</a:t>
            </a:r>
          </a:p>
          <a:p>
            <a:pPr marL="0" indent="0">
              <a:buNone/>
            </a:pPr>
            <a:r>
              <a:rPr lang="en-US" altLang="zh-TW" dirty="0"/>
              <a:t>-- area, and</a:t>
            </a:r>
          </a:p>
          <a:p>
            <a:pPr marL="0" indent="0">
              <a:buNone/>
            </a:pPr>
            <a:r>
              <a:rPr lang="en-US" altLang="zh-TW" dirty="0"/>
              <a:t>-- perimeter.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37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Ubuntu/OSX/other Linux-based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3645024"/>
            <a:ext cx="64087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    Ubuntu/OSX/…(Linux-based)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3641601"/>
            <a:ext cx="1944216" cy="43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gcc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996952"/>
            <a:ext cx="194421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atom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6096" y="2996952"/>
            <a:ext cx="252028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48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CXXFLAGS = -O3 -o hello.exe -L./</a:t>
            </a:r>
            <a:r>
              <a:rPr lang="en-US" altLang="zh-TW" dirty="0" err="1"/>
              <a:t>libCppUnitLite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LIBS = ./</a:t>
            </a:r>
            <a:r>
              <a:rPr lang="en-US" altLang="zh-TW" dirty="0" err="1"/>
              <a:t>cppunitlite</a:t>
            </a:r>
            <a:r>
              <a:rPr lang="en-US" altLang="zh-TW" dirty="0"/>
              <a:t>/</a:t>
            </a:r>
            <a:r>
              <a:rPr lang="en-US" altLang="zh-TW" dirty="0" err="1"/>
              <a:t>libCppUnitLite.a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hello.exe: hello.cpp</a:t>
            </a:r>
          </a:p>
          <a:p>
            <a:pPr marL="0" indent="0">
              <a:buNone/>
            </a:pPr>
            <a:r>
              <a:rPr lang="en-US" altLang="zh-TW" dirty="0"/>
              <a:t>	g++ hello.cpp  $(LIBS) $(CXXFLAGS)</a:t>
            </a:r>
          </a:p>
          <a:p>
            <a:pPr marL="0" indent="0">
              <a:buNone/>
            </a:pPr>
            <a:r>
              <a:rPr lang="en-US" altLang="zh-TW" dirty="0"/>
              <a:t>clean: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rm</a:t>
            </a:r>
            <a:r>
              <a:rPr lang="en-US" altLang="zh-TW" dirty="0"/>
              <a:t> hello.exe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55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with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 on your working directory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endParaRPr lang="zh-TW" altLang="en-US" dirty="0"/>
          </a:p>
          <a:p>
            <a:r>
              <a:rPr lang="en-US" altLang="zh-TW" dirty="0"/>
              <a:t>vi .</a:t>
            </a:r>
            <a:r>
              <a:rPr lang="en-US" altLang="zh-TW" dirty="0" err="1"/>
              <a:t>gitignore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add &lt;files</a:t>
            </a:r>
            <a:r>
              <a:rPr lang="en-US" altLang="zh-TW" dirty="0" smtClean="0"/>
              <a:t>&gt;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commit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editor </a:t>
            </a:r>
            <a:r>
              <a:rPr lang="en-US" altLang="zh-TW" dirty="0"/>
              <a:t>is vim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log --</a:t>
            </a:r>
            <a:r>
              <a:rPr lang="en-US" altLang="zh-TW" dirty="0" err="1"/>
              <a:t>oneline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checkout version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checkout master -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P10: Read shapes from file</a:t>
            </a:r>
          </a:p>
          <a:p>
            <a:r>
              <a:rPr lang="en-US" altLang="zh-TW" dirty="0"/>
              <a:t>v</a:t>
            </a:r>
            <a:r>
              <a:rPr lang="en-US" altLang="zh-TW" dirty="0" smtClean="0"/>
              <a:t>P11: Add descriptive information</a:t>
            </a:r>
          </a:p>
          <a:p>
            <a:r>
              <a:rPr lang="en-US" altLang="zh-TW" dirty="0" smtClean="0"/>
              <a:t>vP12: add circle, point, etc.</a:t>
            </a:r>
          </a:p>
          <a:p>
            <a:r>
              <a:rPr lang="en-US" altLang="zh-TW" dirty="0" smtClean="0"/>
              <a:t>P13: add a print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0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P11: Add descriptive information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convex polygon</a:t>
            </a:r>
          </a:p>
          <a:p>
            <a:r>
              <a:rPr lang="en-US" altLang="zh-TW" dirty="0" smtClean="0"/>
              <a:t>3 (0,0), (3,0), (3,4)</a:t>
            </a:r>
          </a:p>
          <a:p>
            <a:r>
              <a:rPr lang="en-US" altLang="zh-TW" dirty="0" smtClean="0"/>
              <a:t>Area 6</a:t>
            </a:r>
          </a:p>
          <a:p>
            <a:r>
              <a:rPr lang="en-US" altLang="zh-TW" dirty="0" smtClean="0"/>
              <a:t>Perimeter 12</a:t>
            </a:r>
          </a:p>
          <a:p>
            <a:r>
              <a:rPr lang="en-US" altLang="zh-TW" dirty="0" smtClean="0"/>
              <a:t>{convex polygon, 3, [(0,0), (3,0), (3,4)], 6, 12}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8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{Circle, (0,0), 1}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Exercise: Sort a number of shapes by their perimeter in the increasing order (shapes with smaller perimeter in front)</a:t>
            </a:r>
          </a:p>
          <a:p>
            <a:r>
              <a:rPr lang="en-US" altLang="zh-TW" dirty="0" smtClean="0"/>
              <a:t>Do this with an unit test.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unit square P={(0,0),(1,0),(1,1),(01)} apply linear transformation M to it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98520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5988029"/>
            <a:ext cx="806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https://en.wikipedia.org/wiki/Matrix_%28mathematics%29#Linear_transformations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Goodbye code::blocks!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</a:t>
            </a:r>
          </a:p>
          <a:p>
            <a:pPr lvl="1"/>
            <a:r>
              <a:rPr lang="en-US" altLang="zh-TW" dirty="0" smtClean="0"/>
              <a:t>Platform Compatibility: you want your project to compile across multiple platforms without modification, e.g., windows, Ubuntu, OSX, …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is available on all of them but not code::blocks (and many other IDEs)   </a:t>
            </a:r>
          </a:p>
          <a:p>
            <a:r>
              <a:rPr lang="en-US" altLang="zh-TW" dirty="0" smtClean="0"/>
              <a:t>So you need a platform independent way of developing your C++ program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39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Software stack for platform independence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Compiler: </a:t>
            </a:r>
            <a:r>
              <a:rPr lang="en-US" altLang="zh-TW" dirty="0" err="1" smtClean="0"/>
              <a:t>gcc</a:t>
            </a:r>
            <a:endParaRPr lang="en-US" altLang="zh-TW" dirty="0" smtClean="0"/>
          </a:p>
          <a:p>
            <a:r>
              <a:rPr lang="en-US" altLang="zh-TW" dirty="0" smtClean="0"/>
              <a:t>Builder: make</a:t>
            </a:r>
          </a:p>
          <a:p>
            <a:r>
              <a:rPr lang="en-US" altLang="zh-TW" dirty="0" smtClean="0"/>
              <a:t>Editor: atom</a:t>
            </a:r>
          </a:p>
          <a:p>
            <a:r>
              <a:rPr lang="en-US" altLang="zh-TW" dirty="0" smtClean="0"/>
              <a:t>Version control: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r>
              <a:rPr lang="en-US" altLang="zh-TW" dirty="0" smtClean="0"/>
              <a:t>Hello mingw-64 (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, make) , atom, and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and bash)!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2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3645024"/>
            <a:ext cx="64087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996952"/>
            <a:ext cx="194421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Mingw-w64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996952"/>
            <a:ext cx="194421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atom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36096" y="2996952"/>
            <a:ext cx="252028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41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356</Words>
  <Application>Microsoft Office PowerPoint</Application>
  <PresentationFormat>如螢幕大小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P11: Add descriptive information </vt:lpstr>
      <vt:lpstr>PowerPoint 簡報</vt:lpstr>
      <vt:lpstr>PowerPoint 簡報</vt:lpstr>
      <vt:lpstr>PowerPoint 簡報</vt:lpstr>
      <vt:lpstr>Goodbye code::blocks!</vt:lpstr>
      <vt:lpstr>Software stack for platform independence</vt:lpstr>
      <vt:lpstr>Windows</vt:lpstr>
      <vt:lpstr>Ubuntu/OSX/other Linux-based</vt:lpstr>
      <vt:lpstr>makefile</vt:lpstr>
      <vt:lpstr>Version control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Chin Cheng</dc:creator>
  <cp:lastModifiedBy>Yu Chin Cheng</cp:lastModifiedBy>
  <cp:revision>15</cp:revision>
  <dcterms:created xsi:type="dcterms:W3CDTF">2016-05-09T02:16:35Z</dcterms:created>
  <dcterms:modified xsi:type="dcterms:W3CDTF">2016-06-13T01:42:50Z</dcterms:modified>
</cp:coreProperties>
</file>