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9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1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8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9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3737-3FA0-42B8-9FBE-BB398EC88B29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BB4-AC2E-4F6F-B2B7-695C1F7F2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6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96752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…\product dot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20072" y="1124744"/>
            <a:ext cx="23042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…\product dot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293523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main.cpp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5" idx="2"/>
            <a:endCxn id="6" idx="0"/>
          </p:cNvCxnSpPr>
          <p:nvPr/>
        </p:nvCxnSpPr>
        <p:spPr>
          <a:xfrm flipH="1">
            <a:off x="3959932" y="1988840"/>
            <a:ext cx="2412268" cy="94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2"/>
            <a:endCxn id="12" idx="0"/>
          </p:cNvCxnSpPr>
          <p:nvPr/>
        </p:nvCxnSpPr>
        <p:spPr>
          <a:xfrm>
            <a:off x="1151620" y="2060848"/>
            <a:ext cx="0" cy="73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7544" y="2795786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</a:t>
            </a:r>
            <a:r>
              <a:rPr lang="en-US" altLang="zh-TW" dirty="0" smtClean="0"/>
              <a:t>ain.cpp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584376" y="2194291"/>
            <a:ext cx="648072" cy="4680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56276" y="2935238"/>
            <a:ext cx="19802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…\</a:t>
            </a:r>
            <a:r>
              <a:rPr lang="en-US" altLang="zh-TW" dirty="0" err="1" smtClean="0"/>
              <a:t>utDotProduct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5" idx="2"/>
            <a:endCxn id="14" idx="0"/>
          </p:cNvCxnSpPr>
          <p:nvPr/>
        </p:nvCxnSpPr>
        <p:spPr>
          <a:xfrm>
            <a:off x="6372200" y="1988840"/>
            <a:ext cx="1674186" cy="94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35754" y="293523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product_dot.h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5" idx="2"/>
            <a:endCxn id="18" idx="0"/>
          </p:cNvCxnSpPr>
          <p:nvPr/>
        </p:nvCxnSpPr>
        <p:spPr>
          <a:xfrm flipH="1">
            <a:off x="5819830" y="1988840"/>
            <a:ext cx="552370" cy="94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62310" y="4420517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main.cpp</a:t>
            </a:r>
            <a:endParaRPr lang="zh-TW" altLang="en-US" dirty="0"/>
          </a:p>
        </p:txBody>
      </p:sp>
      <p:cxnSp>
        <p:nvCxnSpPr>
          <p:cNvPr id="24" name="直線接點 23"/>
          <p:cNvCxnSpPr>
            <a:stCxn id="14" idx="2"/>
            <a:endCxn id="23" idx="0"/>
          </p:cNvCxnSpPr>
          <p:nvPr/>
        </p:nvCxnSpPr>
        <p:spPr>
          <a:xfrm>
            <a:off x="8046386" y="3799334"/>
            <a:ext cx="0" cy="62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3" idx="1"/>
            <a:endCxn id="18" idx="2"/>
          </p:cNvCxnSpPr>
          <p:nvPr/>
        </p:nvCxnSpPr>
        <p:spPr>
          <a:xfrm flipH="1" flipV="1">
            <a:off x="5819830" y="3799334"/>
            <a:ext cx="1542480" cy="10532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6" idx="3"/>
            <a:endCxn id="18" idx="1"/>
          </p:cNvCxnSpPr>
          <p:nvPr/>
        </p:nvCxnSpPr>
        <p:spPr>
          <a:xfrm>
            <a:off x="4644008" y="3367286"/>
            <a:ext cx="4917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836512" y="188640"/>
            <a:ext cx="3520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Folder structure</a:t>
            </a:r>
            <a:endParaRPr lang="zh-TW" altLang="en-US" sz="4000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4841586" y="6135436"/>
            <a:ext cx="155386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91069" y="587382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depends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83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996269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PROJECT:</a:t>
            </a:r>
          </a:p>
          <a:p>
            <a:pPr algn="ctr"/>
            <a:r>
              <a:rPr lang="en-US" altLang="zh-TW" dirty="0" smtClean="0"/>
              <a:t>product dot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2449" y="1196752"/>
            <a:ext cx="23042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WORKSPACE:</a:t>
            </a:r>
          </a:p>
          <a:p>
            <a:pPr algn="ctr"/>
            <a:r>
              <a:rPr lang="en-US" altLang="zh-TW" dirty="0" err="1" smtClean="0"/>
              <a:t>DotProduct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5" idx="2"/>
            <a:endCxn id="21" idx="0"/>
          </p:cNvCxnSpPr>
          <p:nvPr/>
        </p:nvCxnSpPr>
        <p:spPr>
          <a:xfrm flipH="1">
            <a:off x="4308822" y="2060848"/>
            <a:ext cx="1625755" cy="99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2483768" y="2194291"/>
            <a:ext cx="648072" cy="4680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5" idx="2"/>
            <a:endCxn id="25" idx="0"/>
          </p:cNvCxnSpPr>
          <p:nvPr/>
        </p:nvCxnSpPr>
        <p:spPr>
          <a:xfrm>
            <a:off x="5934577" y="2060848"/>
            <a:ext cx="1733767" cy="99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836512" y="188640"/>
            <a:ext cx="3672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Project structure</a:t>
            </a:r>
            <a:endParaRPr lang="zh-TW" altLang="en-US" sz="4000" dirty="0"/>
          </a:p>
        </p:txBody>
      </p:sp>
      <p:sp>
        <p:nvSpPr>
          <p:cNvPr id="21" name="矩形 20"/>
          <p:cNvSpPr/>
          <p:nvPr/>
        </p:nvSpPr>
        <p:spPr>
          <a:xfrm>
            <a:off x="3264706" y="3055243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PROJECT:</a:t>
            </a:r>
          </a:p>
          <a:p>
            <a:pPr algn="ctr"/>
            <a:r>
              <a:rPr lang="en-US" altLang="zh-TW" dirty="0" smtClean="0"/>
              <a:t>product dot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16216" y="3055243"/>
            <a:ext cx="23042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PROJECT:</a:t>
            </a:r>
          </a:p>
          <a:p>
            <a:pPr algn="ctr"/>
            <a:r>
              <a:rPr lang="en-US" altLang="zh-TW" dirty="0" err="1" smtClean="0"/>
              <a:t>utDotProduct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993986" y="5778841"/>
            <a:ext cx="155386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743469" y="5517232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depends</a:t>
            </a:r>
            <a:endParaRPr lang="zh-TW" altLang="en-US" sz="2800" dirty="0"/>
          </a:p>
        </p:txBody>
      </p:sp>
      <p:cxnSp>
        <p:nvCxnSpPr>
          <p:cNvPr id="30" name="直線單箭頭接點 29"/>
          <p:cNvCxnSpPr>
            <a:stCxn id="25" idx="1"/>
            <a:endCxn id="21" idx="3"/>
          </p:cNvCxnSpPr>
          <p:nvPr/>
        </p:nvCxnSpPr>
        <p:spPr>
          <a:xfrm flipH="1">
            <a:off x="5352938" y="3487291"/>
            <a:ext cx="116327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to do when a function cannot return correct result?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Print some message and pretend that everything is OK.</a:t>
            </a:r>
          </a:p>
          <a:p>
            <a:r>
              <a:rPr lang="en-US" altLang="zh-TW" dirty="0" smtClean="0"/>
              <a:t>Forced exit “exit(-1)”.</a:t>
            </a:r>
          </a:p>
          <a:p>
            <a:r>
              <a:rPr lang="en-US" altLang="zh-TW" dirty="0" smtClean="0"/>
              <a:t>Redesign function interface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f(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a[],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b[]) </a:t>
            </a:r>
            <a:r>
              <a:rPr lang="en-US" altLang="zh-TW" sz="2800" dirty="0" smtClean="0"/>
              <a:t>-&gt; bool f(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a[],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b[],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&amp;r)</a:t>
            </a:r>
          </a:p>
          <a:p>
            <a:pPr lvl="1"/>
            <a:r>
              <a:rPr lang="en-US" altLang="zh-TW" dirty="0" smtClean="0"/>
              <a:t>Caller should (but may not) check the bool returned by f.</a:t>
            </a:r>
            <a:endParaRPr lang="en-US" altLang="zh-TW" dirty="0"/>
          </a:p>
          <a:p>
            <a:r>
              <a:rPr lang="en-US" altLang="zh-TW" dirty="0" smtClean="0"/>
              <a:t>Better: use of 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0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/>
              <a:t>Caller and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 that throws an exception</a:t>
            </a:r>
            <a:endParaRPr lang="zh-TW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14600" y="24384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Caller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05400" y="23622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err="1" smtClean="0"/>
              <a:t>Callee</a:t>
            </a:r>
            <a:r>
              <a:rPr lang="en-US" altLang="zh-TW" dirty="0" smtClean="0"/>
              <a:t> </a:t>
            </a:r>
          </a:p>
          <a:p>
            <a:pPr algn="ctr" eaLnBrk="1" hangingPunct="1"/>
            <a:r>
              <a:rPr lang="en-US" altLang="zh-TW" dirty="0" smtClean="0"/>
              <a:t>f()</a:t>
            </a:r>
            <a:endParaRPr lang="en-US" altLang="zh-TW" dirty="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8100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810000" y="3429000"/>
            <a:ext cx="1828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/>
              <a:t>Exception</a:t>
            </a:r>
          </a:p>
          <a:p>
            <a:pPr algn="ctr" eaLnBrk="1" hangingPunct="1"/>
            <a:r>
              <a:rPr lang="en-US" altLang="zh-TW" dirty="0"/>
              <a:t>object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any type</a:t>
            </a:r>
            <a:endParaRPr lang="en-US" altLang="zh-TW" i="1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5638800" y="3124200"/>
            <a:ext cx="457200" cy="72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 flipV="1">
            <a:off x="3200400" y="3124200"/>
            <a:ext cx="609600" cy="72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3"/>
          <p:cNvSpPr>
            <a:spLocks noChangeArrowheads="1"/>
          </p:cNvSpPr>
          <p:nvPr/>
        </p:nvSpPr>
        <p:spPr bwMode="auto">
          <a:xfrm>
            <a:off x="6400800" y="3962400"/>
            <a:ext cx="1981200" cy="609600"/>
          </a:xfrm>
          <a:prstGeom prst="wedgeRectCallout">
            <a:avLst>
              <a:gd name="adj1" fmla="val -52083"/>
              <a:gd name="adj2" fmla="val -17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throw etc;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39552" y="4572000"/>
            <a:ext cx="1752600" cy="784101"/>
          </a:xfrm>
          <a:prstGeom prst="wedgeRectCallout">
            <a:avLst>
              <a:gd name="adj1" fmla="val 99908"/>
              <a:gd name="adj2" fmla="val -23836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en-US" altLang="zh-TW" dirty="0" smtClean="0"/>
          </a:p>
          <a:p>
            <a:pPr algn="ctr" eaLnBrk="1" hangingPunct="1"/>
            <a:r>
              <a:rPr lang="en-US" altLang="zh-TW" dirty="0"/>
              <a:t>f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/>
              <a:t>Caller and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 that throws an exception</a:t>
            </a:r>
            <a:endParaRPr lang="zh-TW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14600" y="24384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Caller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05400" y="23622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err="1" smtClean="0"/>
              <a:t>Callee</a:t>
            </a:r>
            <a:r>
              <a:rPr lang="en-US" altLang="zh-TW" dirty="0" smtClean="0"/>
              <a:t> </a:t>
            </a:r>
          </a:p>
          <a:p>
            <a:pPr algn="ctr" eaLnBrk="1" hangingPunct="1"/>
            <a:r>
              <a:rPr lang="en-US" altLang="zh-TW" dirty="0" smtClean="0"/>
              <a:t>f()</a:t>
            </a:r>
            <a:endParaRPr lang="en-US" altLang="zh-TW" dirty="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8100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5638800" y="3124200"/>
            <a:ext cx="457200" cy="72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 flipV="1">
            <a:off x="3200400" y="3124200"/>
            <a:ext cx="609600" cy="72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762000" y="3733800"/>
            <a:ext cx="1752600" cy="1981200"/>
          </a:xfrm>
          <a:prstGeom prst="wedgeRectCallout">
            <a:avLst>
              <a:gd name="adj1" fmla="val 58332"/>
              <a:gd name="adj2" fmla="val -8205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try </a:t>
            </a:r>
            <a:r>
              <a:rPr lang="en-US" altLang="zh-TW" dirty="0" smtClean="0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</a:t>
            </a:r>
            <a:r>
              <a:rPr lang="en-US" altLang="zh-TW" dirty="0" smtClean="0"/>
              <a:t> f();</a:t>
            </a:r>
            <a:endParaRPr lang="en-US" altLang="zh-TW" dirty="0"/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catch (…) {…}</a:t>
            </a:r>
          </a:p>
          <a:p>
            <a:pPr algn="ctr" eaLnBrk="1" hangingPunct="1"/>
            <a:endParaRPr lang="zh-TW" altLang="en-US" dirty="0"/>
          </a:p>
        </p:txBody>
      </p:sp>
      <p:sp>
        <p:nvSpPr>
          <p:cNvPr id="10251" name="AutoShape 13"/>
          <p:cNvSpPr>
            <a:spLocks noChangeArrowheads="1"/>
          </p:cNvSpPr>
          <p:nvPr/>
        </p:nvSpPr>
        <p:spPr bwMode="auto">
          <a:xfrm>
            <a:off x="6400800" y="3962400"/>
            <a:ext cx="1981200" cy="609600"/>
          </a:xfrm>
          <a:prstGeom prst="wedgeRectCallout">
            <a:avLst>
              <a:gd name="adj1" fmla="val -52083"/>
              <a:gd name="adj2" fmla="val -17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throw etc;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10000" y="3429000"/>
            <a:ext cx="1828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/>
              <a:t>Exception</a:t>
            </a:r>
          </a:p>
          <a:p>
            <a:pPr algn="ctr" eaLnBrk="1" hangingPunct="1"/>
            <a:r>
              <a:rPr lang="en-US" altLang="zh-TW" dirty="0"/>
              <a:t>object </a:t>
            </a:r>
            <a:r>
              <a:rPr lang="en-US" altLang="zh-TW" dirty="0" smtClean="0"/>
              <a:t>of any type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51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112</Words>
  <Application>Microsoft Office PowerPoint</Application>
  <PresentationFormat>如螢幕大小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What to do when a function cannot return correct result?</vt:lpstr>
      <vt:lpstr>Caller and callee that throws an exception</vt:lpstr>
      <vt:lpstr>Caller and callee that throws an 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Chin Cheng</dc:creator>
  <cp:lastModifiedBy>Yu Chin Cheng</cp:lastModifiedBy>
  <cp:revision>15</cp:revision>
  <dcterms:created xsi:type="dcterms:W3CDTF">2016-03-14T00:51:56Z</dcterms:created>
  <dcterms:modified xsi:type="dcterms:W3CDTF">2016-03-14T04:29:59Z</dcterms:modified>
</cp:coreProperties>
</file>