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4"/>
  </p:notesMasterIdLst>
  <p:sldIdLst>
    <p:sldId id="256" r:id="rId2"/>
    <p:sldId id="259" r:id="rId3"/>
    <p:sldId id="260" r:id="rId4"/>
    <p:sldId id="257" r:id="rId5"/>
    <p:sldId id="258" r:id="rId6"/>
    <p:sldId id="261" r:id="rId7"/>
    <p:sldId id="263" r:id="rId8"/>
    <p:sldId id="264" r:id="rId9"/>
    <p:sldId id="265" r:id="rId10"/>
    <p:sldId id="266" r:id="rId11"/>
    <p:sldId id="267" r:id="rId12"/>
    <p:sldId id="262" r:id="rId13"/>
  </p:sldIdLst>
  <p:sldSz cx="9144000" cy="5143500" type="screen16x9"/>
  <p:notesSz cx="6858000" cy="9144000"/>
  <p:embeddedFontLst>
    <p:embeddedFont>
      <p:font typeface="Lexend Deca" panose="020B0604020202020204" charset="0"/>
      <p:regular r:id="rId15"/>
    </p:embeddedFont>
    <p:embeddedFont>
      <p:font typeface="Nunito Sans" pitchFamily="2" charset="0"/>
      <p:regular r:id="rId16"/>
      <p:bold r:id="rId17"/>
      <p:italic r:id="rId18"/>
      <p:boldItalic r:id="rId19"/>
    </p:embeddedFont>
    <p:embeddedFont>
      <p:font typeface="Nunito Sans Light"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E4934D-C5E7-4EA8-B84E-AA4D93522FE5}">
  <a:tblStyle styleId="{00E4934D-C5E7-4EA8-B84E-AA4D93522FE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46976A-22B5-4051-8114-C7D9531ECD2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0" autoAdjust="0"/>
    <p:restoredTop sz="94660"/>
  </p:normalViewPr>
  <p:slideViewPr>
    <p:cSldViewPr snapToGrid="0">
      <p:cViewPr varScale="1">
        <p:scale>
          <a:sx n="86" d="100"/>
          <a:sy n="86" d="100"/>
        </p:scale>
        <p:origin x="10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054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3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52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818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298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125200" y="1593775"/>
            <a:ext cx="4470900" cy="20868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61825" y="1530325"/>
            <a:ext cx="4470900" cy="208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03600" y="2049175"/>
            <a:ext cx="1216772" cy="1049100"/>
            <a:chOff x="304800" y="304800"/>
            <a:chExt cx="1216772" cy="1049100"/>
          </a:xfrm>
        </p:grpSpPr>
        <p:sp>
          <p:nvSpPr>
            <p:cNvPr id="13" name="Google Shape;13;p2"/>
            <p:cNvSpPr/>
            <p:nvPr/>
          </p:nvSpPr>
          <p:spPr>
            <a:xfrm>
              <a:off x="304800" y="304800"/>
              <a:ext cx="10491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274822" y="7423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631500" y="2049175"/>
            <a:ext cx="3598200" cy="10491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400"/>
              <a:buNone/>
              <a:defRPr sz="4400" b="0">
                <a:solidFill>
                  <a:schemeClr val="accent1"/>
                </a:solidFill>
              </a:defRPr>
            </a:lvl1pPr>
            <a:lvl2pPr lvl="1" rtl="0">
              <a:spcBef>
                <a:spcPts val="0"/>
              </a:spcBef>
              <a:spcAft>
                <a:spcPts val="0"/>
              </a:spcAft>
              <a:buClr>
                <a:schemeClr val="accent1"/>
              </a:buClr>
              <a:buSzPts val="4400"/>
              <a:buNone/>
              <a:defRPr sz="4400" b="0">
                <a:solidFill>
                  <a:schemeClr val="accent1"/>
                </a:solidFill>
              </a:defRPr>
            </a:lvl2pPr>
            <a:lvl3pPr lvl="2" rtl="0">
              <a:spcBef>
                <a:spcPts val="0"/>
              </a:spcBef>
              <a:spcAft>
                <a:spcPts val="0"/>
              </a:spcAft>
              <a:buClr>
                <a:schemeClr val="accent1"/>
              </a:buClr>
              <a:buSzPts val="4400"/>
              <a:buNone/>
              <a:defRPr sz="4400" b="0">
                <a:solidFill>
                  <a:schemeClr val="accent1"/>
                </a:solidFill>
              </a:defRPr>
            </a:lvl3pPr>
            <a:lvl4pPr lvl="3" rtl="0">
              <a:spcBef>
                <a:spcPts val="0"/>
              </a:spcBef>
              <a:spcAft>
                <a:spcPts val="0"/>
              </a:spcAft>
              <a:buClr>
                <a:schemeClr val="accent1"/>
              </a:buClr>
              <a:buSzPts val="4400"/>
              <a:buNone/>
              <a:defRPr sz="4400" b="0">
                <a:solidFill>
                  <a:schemeClr val="accent1"/>
                </a:solidFill>
              </a:defRPr>
            </a:lvl4pPr>
            <a:lvl5pPr lvl="4" rtl="0">
              <a:spcBef>
                <a:spcPts val="0"/>
              </a:spcBef>
              <a:spcAft>
                <a:spcPts val="0"/>
              </a:spcAft>
              <a:buClr>
                <a:schemeClr val="accent1"/>
              </a:buClr>
              <a:buSzPts val="4400"/>
              <a:buNone/>
              <a:defRPr sz="4400" b="0">
                <a:solidFill>
                  <a:schemeClr val="accent1"/>
                </a:solidFill>
              </a:defRPr>
            </a:lvl5pPr>
            <a:lvl6pPr lvl="5" rtl="0">
              <a:spcBef>
                <a:spcPts val="0"/>
              </a:spcBef>
              <a:spcAft>
                <a:spcPts val="0"/>
              </a:spcAft>
              <a:buClr>
                <a:schemeClr val="accent1"/>
              </a:buClr>
              <a:buSzPts val="4400"/>
              <a:buNone/>
              <a:defRPr sz="4400" b="0">
                <a:solidFill>
                  <a:schemeClr val="accent1"/>
                </a:solidFill>
              </a:defRPr>
            </a:lvl6pPr>
            <a:lvl7pPr lvl="6" rtl="0">
              <a:spcBef>
                <a:spcPts val="0"/>
              </a:spcBef>
              <a:spcAft>
                <a:spcPts val="0"/>
              </a:spcAft>
              <a:buClr>
                <a:schemeClr val="accent1"/>
              </a:buClr>
              <a:buSzPts val="4400"/>
              <a:buNone/>
              <a:defRPr sz="4400" b="0">
                <a:solidFill>
                  <a:schemeClr val="accent1"/>
                </a:solidFill>
              </a:defRPr>
            </a:lvl7pPr>
            <a:lvl8pPr lvl="7" rtl="0">
              <a:spcBef>
                <a:spcPts val="0"/>
              </a:spcBef>
              <a:spcAft>
                <a:spcPts val="0"/>
              </a:spcAft>
              <a:buClr>
                <a:schemeClr val="accent1"/>
              </a:buClr>
              <a:buSzPts val="4400"/>
              <a:buNone/>
              <a:defRPr sz="4400" b="0">
                <a:solidFill>
                  <a:schemeClr val="accent1"/>
                </a:solidFill>
              </a:defRPr>
            </a:lvl8pPr>
            <a:lvl9pPr lvl="8" rtl="0">
              <a:spcBef>
                <a:spcPts val="0"/>
              </a:spcBef>
              <a:spcAft>
                <a:spcPts val="0"/>
              </a:spcAft>
              <a:buClr>
                <a:schemeClr val="accent1"/>
              </a:buClr>
              <a:buSzPts val="4400"/>
              <a:buNone/>
              <a:defRPr sz="4400" b="0">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061825" y="607075"/>
            <a:ext cx="3611400" cy="3933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303600" y="303600"/>
            <a:ext cx="1216772" cy="1353000"/>
            <a:chOff x="304800" y="900"/>
            <a:chExt cx="1216772" cy="1353000"/>
          </a:xfrm>
        </p:grpSpPr>
        <p:sp>
          <p:nvSpPr>
            <p:cNvPr id="20" name="Google Shape;20;p3"/>
            <p:cNvSpPr/>
            <p:nvPr/>
          </p:nvSpPr>
          <p:spPr>
            <a:xfrm>
              <a:off x="304800" y="900"/>
              <a:ext cx="1049100" cy="135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1" name="Google Shape;21;p3"/>
            <p:cNvSpPr/>
            <p:nvPr/>
          </p:nvSpPr>
          <p:spPr>
            <a:xfrm rot="5400000">
              <a:off x="1274822" y="9471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2" name="Google Shape;22;p3"/>
          <p:cNvSpPr txBox="1">
            <a:spLocks noGrp="1"/>
          </p:cNvSpPr>
          <p:nvPr>
            <p:ph type="ctrTitle"/>
          </p:nvPr>
        </p:nvSpPr>
        <p:spPr>
          <a:xfrm>
            <a:off x="1612525" y="1113501"/>
            <a:ext cx="2788800" cy="9669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4000"/>
              <a:buNone/>
              <a:defRPr sz="4000" b="0">
                <a:solidFill>
                  <a:schemeClr val="accent1"/>
                </a:solidFill>
              </a:defRPr>
            </a:lvl1pPr>
            <a:lvl2pPr lvl="1" rtl="0">
              <a:spcBef>
                <a:spcPts val="0"/>
              </a:spcBef>
              <a:spcAft>
                <a:spcPts val="0"/>
              </a:spcAft>
              <a:buClr>
                <a:schemeClr val="accent1"/>
              </a:buClr>
              <a:buSzPts val="4000"/>
              <a:buNone/>
              <a:defRPr sz="4000" b="0">
                <a:solidFill>
                  <a:schemeClr val="accent1"/>
                </a:solidFill>
              </a:defRPr>
            </a:lvl2pPr>
            <a:lvl3pPr lvl="2" rtl="0">
              <a:spcBef>
                <a:spcPts val="0"/>
              </a:spcBef>
              <a:spcAft>
                <a:spcPts val="0"/>
              </a:spcAft>
              <a:buClr>
                <a:schemeClr val="accent1"/>
              </a:buClr>
              <a:buSzPts val="4000"/>
              <a:buNone/>
              <a:defRPr sz="4000" b="0">
                <a:solidFill>
                  <a:schemeClr val="accent1"/>
                </a:solidFill>
              </a:defRPr>
            </a:lvl3pPr>
            <a:lvl4pPr lvl="3" rtl="0">
              <a:spcBef>
                <a:spcPts val="0"/>
              </a:spcBef>
              <a:spcAft>
                <a:spcPts val="0"/>
              </a:spcAft>
              <a:buClr>
                <a:schemeClr val="accent1"/>
              </a:buClr>
              <a:buSzPts val="4000"/>
              <a:buNone/>
              <a:defRPr sz="4000" b="0">
                <a:solidFill>
                  <a:schemeClr val="accent1"/>
                </a:solidFill>
              </a:defRPr>
            </a:lvl4pPr>
            <a:lvl5pPr lvl="4" rtl="0">
              <a:spcBef>
                <a:spcPts val="0"/>
              </a:spcBef>
              <a:spcAft>
                <a:spcPts val="0"/>
              </a:spcAft>
              <a:buClr>
                <a:schemeClr val="accent1"/>
              </a:buClr>
              <a:buSzPts val="4000"/>
              <a:buNone/>
              <a:defRPr sz="4000" b="0">
                <a:solidFill>
                  <a:schemeClr val="accent1"/>
                </a:solidFill>
              </a:defRPr>
            </a:lvl5pPr>
            <a:lvl6pPr lvl="5" rtl="0">
              <a:spcBef>
                <a:spcPts val="0"/>
              </a:spcBef>
              <a:spcAft>
                <a:spcPts val="0"/>
              </a:spcAft>
              <a:buClr>
                <a:schemeClr val="accent1"/>
              </a:buClr>
              <a:buSzPts val="4000"/>
              <a:buNone/>
              <a:defRPr sz="4000" b="0">
                <a:solidFill>
                  <a:schemeClr val="accent1"/>
                </a:solidFill>
              </a:defRPr>
            </a:lvl6pPr>
            <a:lvl7pPr lvl="6" rtl="0">
              <a:spcBef>
                <a:spcPts val="0"/>
              </a:spcBef>
              <a:spcAft>
                <a:spcPts val="0"/>
              </a:spcAft>
              <a:buClr>
                <a:schemeClr val="accent1"/>
              </a:buClr>
              <a:buSzPts val="4000"/>
              <a:buNone/>
              <a:defRPr sz="4000" b="0">
                <a:solidFill>
                  <a:schemeClr val="accent1"/>
                </a:solidFill>
              </a:defRPr>
            </a:lvl7pPr>
            <a:lvl8pPr lvl="7" rtl="0">
              <a:spcBef>
                <a:spcPts val="0"/>
              </a:spcBef>
              <a:spcAft>
                <a:spcPts val="0"/>
              </a:spcAft>
              <a:buClr>
                <a:schemeClr val="accent1"/>
              </a:buClr>
              <a:buSzPts val="4000"/>
              <a:buNone/>
              <a:defRPr sz="4000" b="0">
                <a:solidFill>
                  <a:schemeClr val="accent1"/>
                </a:solidFill>
              </a:defRPr>
            </a:lvl8pPr>
            <a:lvl9pPr lvl="8" rtl="0">
              <a:spcBef>
                <a:spcPts val="0"/>
              </a:spcBef>
              <a:spcAft>
                <a:spcPts val="0"/>
              </a:spcAft>
              <a:buClr>
                <a:schemeClr val="accent1"/>
              </a:buClr>
              <a:buSzPts val="4000"/>
              <a:buNone/>
              <a:defRPr sz="4000" b="0">
                <a:solidFill>
                  <a:schemeClr val="accent1"/>
                </a:solidFill>
              </a:defRPr>
            </a:lvl9pPr>
          </a:lstStyle>
          <a:p>
            <a:endParaRPr/>
          </a:p>
        </p:txBody>
      </p:sp>
      <p:sp>
        <p:nvSpPr>
          <p:cNvPr id="23" name="Google Shape;23;p3"/>
          <p:cNvSpPr txBox="1">
            <a:spLocks noGrp="1"/>
          </p:cNvSpPr>
          <p:nvPr>
            <p:ph type="subTitle" idx="1"/>
          </p:nvPr>
        </p:nvSpPr>
        <p:spPr>
          <a:xfrm>
            <a:off x="1612525" y="2141608"/>
            <a:ext cx="2788800" cy="784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None/>
              <a:defRPr>
                <a:solidFill>
                  <a:schemeClr val="lt2"/>
                </a:solidFill>
              </a:defRPr>
            </a:lvl1pPr>
            <a:lvl2pPr lvl="1" rtl="0">
              <a:lnSpc>
                <a:spcPct val="100000"/>
              </a:lnSpc>
              <a:spcBef>
                <a:spcPts val="800"/>
              </a:spcBef>
              <a:spcAft>
                <a:spcPts val="0"/>
              </a:spcAft>
              <a:buClr>
                <a:schemeClr val="lt2"/>
              </a:buClr>
              <a:buSzPts val="3000"/>
              <a:buNone/>
              <a:defRPr sz="3000">
                <a:solidFill>
                  <a:schemeClr val="lt2"/>
                </a:solidFill>
              </a:defRPr>
            </a:lvl2pPr>
            <a:lvl3pPr lvl="2" rtl="0">
              <a:lnSpc>
                <a:spcPct val="100000"/>
              </a:lnSpc>
              <a:spcBef>
                <a:spcPts val="800"/>
              </a:spcBef>
              <a:spcAft>
                <a:spcPts val="0"/>
              </a:spcAft>
              <a:buClr>
                <a:schemeClr val="lt2"/>
              </a:buClr>
              <a:buSzPts val="3000"/>
              <a:buNone/>
              <a:defRPr sz="3000">
                <a:solidFill>
                  <a:schemeClr val="lt2"/>
                </a:solidFill>
              </a:defRPr>
            </a:lvl3pPr>
            <a:lvl4pPr lvl="3" rtl="0">
              <a:lnSpc>
                <a:spcPct val="100000"/>
              </a:lnSpc>
              <a:spcBef>
                <a:spcPts val="800"/>
              </a:spcBef>
              <a:spcAft>
                <a:spcPts val="0"/>
              </a:spcAft>
              <a:buClr>
                <a:schemeClr val="lt2"/>
              </a:buClr>
              <a:buSzPts val="3000"/>
              <a:buNone/>
              <a:defRPr sz="3000">
                <a:solidFill>
                  <a:schemeClr val="lt2"/>
                </a:solidFill>
              </a:defRPr>
            </a:lvl4pPr>
            <a:lvl5pPr lvl="4" rtl="0">
              <a:lnSpc>
                <a:spcPct val="100000"/>
              </a:lnSpc>
              <a:spcBef>
                <a:spcPts val="800"/>
              </a:spcBef>
              <a:spcAft>
                <a:spcPts val="0"/>
              </a:spcAft>
              <a:buClr>
                <a:schemeClr val="lt2"/>
              </a:buClr>
              <a:buSzPts val="3000"/>
              <a:buNone/>
              <a:defRPr sz="3000">
                <a:solidFill>
                  <a:schemeClr val="lt2"/>
                </a:solidFill>
              </a:defRPr>
            </a:lvl5pPr>
            <a:lvl6pPr lvl="5" rtl="0">
              <a:lnSpc>
                <a:spcPct val="100000"/>
              </a:lnSpc>
              <a:spcBef>
                <a:spcPts val="800"/>
              </a:spcBef>
              <a:spcAft>
                <a:spcPts val="0"/>
              </a:spcAft>
              <a:buClr>
                <a:schemeClr val="lt2"/>
              </a:buClr>
              <a:buSzPts val="3000"/>
              <a:buNone/>
              <a:defRPr sz="3000">
                <a:solidFill>
                  <a:schemeClr val="lt2"/>
                </a:solidFill>
              </a:defRPr>
            </a:lvl6pPr>
            <a:lvl7pPr lvl="6" rtl="0">
              <a:lnSpc>
                <a:spcPct val="100000"/>
              </a:lnSpc>
              <a:spcBef>
                <a:spcPts val="800"/>
              </a:spcBef>
              <a:spcAft>
                <a:spcPts val="0"/>
              </a:spcAft>
              <a:buClr>
                <a:schemeClr val="lt2"/>
              </a:buClr>
              <a:buSzPts val="3000"/>
              <a:buNone/>
              <a:defRPr sz="3000">
                <a:solidFill>
                  <a:schemeClr val="lt2"/>
                </a:solidFill>
              </a:defRPr>
            </a:lvl7pPr>
            <a:lvl8pPr lvl="7" rtl="0">
              <a:lnSpc>
                <a:spcPct val="100000"/>
              </a:lnSpc>
              <a:spcBef>
                <a:spcPts val="800"/>
              </a:spcBef>
              <a:spcAft>
                <a:spcPts val="0"/>
              </a:spcAft>
              <a:buClr>
                <a:schemeClr val="lt2"/>
              </a:buClr>
              <a:buSzPts val="3000"/>
              <a:buNone/>
              <a:defRPr sz="3000">
                <a:solidFill>
                  <a:schemeClr val="lt2"/>
                </a:solidFill>
              </a:defRPr>
            </a:lvl8pPr>
            <a:lvl9pPr lvl="8" rtl="0">
              <a:lnSpc>
                <a:spcPct val="100000"/>
              </a:lnSpc>
              <a:spcBef>
                <a:spcPts val="800"/>
              </a:spcBef>
              <a:spcAft>
                <a:spcPts val="800"/>
              </a:spcAft>
              <a:buClr>
                <a:schemeClr val="lt2"/>
              </a:buClr>
              <a:buSzPts val="3000"/>
              <a:buNone/>
              <a:defRPr sz="3000">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4"/>
          <p:cNvSpPr/>
          <p:nvPr/>
        </p:nvSpPr>
        <p:spPr>
          <a:xfrm>
            <a:off x="1125201" y="675025"/>
            <a:ext cx="3611400" cy="3924300"/>
          </a:xfrm>
          <a:prstGeom prst="rect">
            <a:avLst/>
          </a:prstGeom>
          <a:solidFill>
            <a:srgbClr val="17000B">
              <a:alpha val="2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1061825" y="607075"/>
            <a:ext cx="3611400" cy="393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303600" y="303900"/>
            <a:ext cx="1216772" cy="1049100"/>
            <a:chOff x="304800" y="304800"/>
            <a:chExt cx="1216772" cy="1049100"/>
          </a:xfrm>
        </p:grpSpPr>
        <p:sp>
          <p:nvSpPr>
            <p:cNvPr id="28" name="Google Shape;28;p4"/>
            <p:cNvSpPr/>
            <p:nvPr/>
          </p:nvSpPr>
          <p:spPr>
            <a:xfrm>
              <a:off x="304800" y="304800"/>
              <a:ext cx="1049100" cy="1049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rot="5400000">
              <a:off x="1274822" y="947150"/>
              <a:ext cx="319500" cy="1740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body" idx="1"/>
          </p:nvPr>
        </p:nvSpPr>
        <p:spPr>
          <a:xfrm>
            <a:off x="1612525" y="846925"/>
            <a:ext cx="2794500" cy="33606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sz="2400"/>
            </a:lvl1pPr>
            <a:lvl2pPr marL="914400" lvl="1" indent="-381000" rtl="0">
              <a:spcBef>
                <a:spcPts val="800"/>
              </a:spcBef>
              <a:spcAft>
                <a:spcPts val="0"/>
              </a:spcAft>
              <a:buSzPts val="2400"/>
              <a:buChar char="▫"/>
              <a:defRPr sz="2400"/>
            </a:lvl2pPr>
            <a:lvl3pPr marL="1371600" lvl="2" indent="-381000" rtl="0">
              <a:spcBef>
                <a:spcPts val="800"/>
              </a:spcBef>
              <a:spcAft>
                <a:spcPts val="0"/>
              </a:spcAft>
              <a:buSzPts val="2400"/>
              <a:buChar char="▫"/>
              <a:defRPr sz="2400"/>
            </a:lvl3pPr>
            <a:lvl4pPr marL="1828800" lvl="3" indent="-381000" rtl="0">
              <a:spcBef>
                <a:spcPts val="800"/>
              </a:spcBef>
              <a:spcAft>
                <a:spcPts val="0"/>
              </a:spcAft>
              <a:buSzPts val="2400"/>
              <a:buChar char="▫"/>
              <a:defRPr sz="2400"/>
            </a:lvl4pPr>
            <a:lvl5pPr marL="2286000" lvl="4" indent="-381000" rtl="0">
              <a:spcBef>
                <a:spcPts val="800"/>
              </a:spcBef>
              <a:spcAft>
                <a:spcPts val="0"/>
              </a:spcAft>
              <a:buSzPts val="2400"/>
              <a:buChar char="○"/>
              <a:defRPr sz="2400"/>
            </a:lvl5pPr>
            <a:lvl6pPr marL="2743200" lvl="5" indent="-381000" rtl="0">
              <a:spcBef>
                <a:spcPts val="800"/>
              </a:spcBef>
              <a:spcAft>
                <a:spcPts val="0"/>
              </a:spcAft>
              <a:buSzPts val="2400"/>
              <a:buChar char="■"/>
              <a:defRPr sz="2400"/>
            </a:lvl6pPr>
            <a:lvl7pPr marL="3200400" lvl="6" indent="-381000" rtl="0">
              <a:spcBef>
                <a:spcPts val="800"/>
              </a:spcBef>
              <a:spcAft>
                <a:spcPts val="0"/>
              </a:spcAft>
              <a:buSzPts val="2400"/>
              <a:buChar char="●"/>
              <a:defRPr sz="2400"/>
            </a:lvl7pPr>
            <a:lvl8pPr marL="3657600" lvl="7" indent="-381000" rtl="0">
              <a:spcBef>
                <a:spcPts val="800"/>
              </a:spcBef>
              <a:spcAft>
                <a:spcPts val="0"/>
              </a:spcAft>
              <a:buSzPts val="2400"/>
              <a:buChar char="○"/>
              <a:defRPr sz="2400"/>
            </a:lvl8pPr>
            <a:lvl9pPr marL="4114800" lvl="8" indent="-381000" rtl="0">
              <a:spcBef>
                <a:spcPts val="800"/>
              </a:spcBef>
              <a:spcAft>
                <a:spcPts val="800"/>
              </a:spcAft>
              <a:buSzPts val="2400"/>
              <a:buChar char="■"/>
              <a:defRPr sz="2400"/>
            </a:lvl9pPr>
          </a:lstStyle>
          <a:p>
            <a:endParaRPr/>
          </a:p>
        </p:txBody>
      </p:sp>
      <p:sp>
        <p:nvSpPr>
          <p:cNvPr id="31" name="Google Shape;31;p4"/>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32" name="Google Shape;32;p4"/>
          <p:cNvSpPr txBox="1"/>
          <p:nvPr/>
        </p:nvSpPr>
        <p:spPr>
          <a:xfrm>
            <a:off x="303600" y="393900"/>
            <a:ext cx="1043400" cy="869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dk1"/>
                </a:solidFill>
                <a:latin typeface="Nunito Sans"/>
                <a:ea typeface="Nunito Sans"/>
                <a:cs typeface="Nunito Sans"/>
                <a:sym typeface="Nunito Sans"/>
              </a:rPr>
              <a:t>“</a:t>
            </a:r>
            <a:endParaRPr sz="8600" b="1">
              <a:solidFill>
                <a:schemeClr val="dk1"/>
              </a:solidFill>
              <a:latin typeface="Nunito Sans"/>
              <a:ea typeface="Nunito Sans"/>
              <a:cs typeface="Nunito Sans"/>
              <a:sym typeface="Nuni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35" name="Google Shape;35;p5"/>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5"/>
          <p:cNvGrpSpPr/>
          <p:nvPr/>
        </p:nvGrpSpPr>
        <p:grpSpPr>
          <a:xfrm>
            <a:off x="6501631" y="370231"/>
            <a:ext cx="2403000" cy="4229100"/>
            <a:chOff x="6501631" y="370231"/>
            <a:chExt cx="2403000" cy="4229100"/>
          </a:xfrm>
        </p:grpSpPr>
        <p:sp>
          <p:nvSpPr>
            <p:cNvPr id="37" name="Google Shape;37;p5"/>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5"/>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5"/>
          <p:cNvSpPr txBox="1">
            <a:spLocks noGrp="1"/>
          </p:cNvSpPr>
          <p:nvPr>
            <p:ph type="body" idx="1"/>
          </p:nvPr>
        </p:nvSpPr>
        <p:spPr>
          <a:xfrm>
            <a:off x="1007700" y="1582550"/>
            <a:ext cx="4824300" cy="29514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a:lvl1pPr>
            <a:lvl2pPr marL="914400" lvl="1" indent="-355600" rtl="0">
              <a:spcBef>
                <a:spcPts val="800"/>
              </a:spcBef>
              <a:spcAft>
                <a:spcPts val="0"/>
              </a:spcAft>
              <a:buSzPts val="2000"/>
              <a:buChar char="▫"/>
              <a:defRPr/>
            </a:lvl2pPr>
            <a:lvl3pPr marL="1371600" lvl="2" indent="-355600" rtl="0">
              <a:spcBef>
                <a:spcPts val="800"/>
              </a:spcBef>
              <a:spcAft>
                <a:spcPts val="0"/>
              </a:spcAft>
              <a:buSzPts val="2000"/>
              <a:buChar char="▫"/>
              <a:defRPr/>
            </a:lvl3pPr>
            <a:lvl4pPr marL="1828800" lvl="3" indent="-355600" rtl="0">
              <a:spcBef>
                <a:spcPts val="800"/>
              </a:spcBef>
              <a:spcAft>
                <a:spcPts val="0"/>
              </a:spcAft>
              <a:buSzPts val="2000"/>
              <a:buChar char="▫"/>
              <a:defRPr/>
            </a:lvl4pPr>
            <a:lvl5pPr marL="2286000" lvl="4" indent="-355600" rtl="0">
              <a:spcBef>
                <a:spcPts val="800"/>
              </a:spcBef>
              <a:spcAft>
                <a:spcPts val="0"/>
              </a:spcAft>
              <a:buSzPts val="2000"/>
              <a:buChar char="○"/>
              <a:defRPr/>
            </a:lvl5pPr>
            <a:lvl6pPr marL="2743200" lvl="5" indent="-355600" rtl="0">
              <a:spcBef>
                <a:spcPts val="800"/>
              </a:spcBef>
              <a:spcAft>
                <a:spcPts val="0"/>
              </a:spcAft>
              <a:buSzPts val="2000"/>
              <a:buChar char="■"/>
              <a:defRPr/>
            </a:lvl6pPr>
            <a:lvl7pPr marL="3200400" lvl="6" indent="-355600" rtl="0">
              <a:spcBef>
                <a:spcPts val="800"/>
              </a:spcBef>
              <a:spcAft>
                <a:spcPts val="0"/>
              </a:spcAft>
              <a:buSzPts val="2000"/>
              <a:buChar char="●"/>
              <a:defRPr/>
            </a:lvl7pPr>
            <a:lvl8pPr marL="3657600" lvl="7" indent="-355600" rtl="0">
              <a:spcBef>
                <a:spcPts val="800"/>
              </a:spcBef>
              <a:spcAft>
                <a:spcPts val="0"/>
              </a:spcAft>
              <a:buSzPts val="2000"/>
              <a:buChar char="○"/>
              <a:defRPr/>
            </a:lvl8pPr>
            <a:lvl9pPr marL="4114800" lvl="8" indent="-355600" rtl="0">
              <a:spcBef>
                <a:spcPts val="800"/>
              </a:spcBef>
              <a:spcAft>
                <a:spcPts val="800"/>
              </a:spcAft>
              <a:buSzPts val="2000"/>
              <a:buChar char="■"/>
              <a:defRPr/>
            </a:lvl9pPr>
          </a:lstStyle>
          <a:p>
            <a:endParaRPr/>
          </a:p>
        </p:txBody>
      </p:sp>
      <p:sp>
        <p:nvSpPr>
          <p:cNvPr id="42" name="Google Shape;42;p5"/>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3"/>
        <p:cNvGrpSpPr/>
        <p:nvPr/>
      </p:nvGrpSpPr>
      <p:grpSpPr>
        <a:xfrm>
          <a:off x="0" y="0"/>
          <a:ext cx="0" cy="0"/>
          <a:chOff x="0" y="0"/>
          <a:chExt cx="0" cy="0"/>
        </a:xfrm>
      </p:grpSpPr>
      <p:sp>
        <p:nvSpPr>
          <p:cNvPr id="54" name="Google Shape;54;p7"/>
          <p:cNvSpPr/>
          <p:nvPr/>
        </p:nvSpPr>
        <p:spPr>
          <a:xfrm>
            <a:off x="300450" y="305400"/>
            <a:ext cx="1049625" cy="1047875"/>
          </a:xfrm>
          <a:custGeom>
            <a:avLst/>
            <a:gdLst/>
            <a:ahLst/>
            <a:cxnLst/>
            <a:rect l="l" t="t" r="r" b="b"/>
            <a:pathLst>
              <a:path w="41985" h="41915" extrusionOk="0">
                <a:moveTo>
                  <a:pt x="70" y="0"/>
                </a:moveTo>
                <a:lnTo>
                  <a:pt x="41985" y="0"/>
                </a:lnTo>
                <a:lnTo>
                  <a:pt x="41985" y="41915"/>
                </a:lnTo>
                <a:lnTo>
                  <a:pt x="0" y="41915"/>
                </a:lnTo>
                <a:lnTo>
                  <a:pt x="0" y="35184"/>
                </a:lnTo>
                <a:lnTo>
                  <a:pt x="6662" y="29216"/>
                </a:lnTo>
                <a:lnTo>
                  <a:pt x="70" y="23109"/>
                </a:lnTo>
                <a:close/>
              </a:path>
            </a:pathLst>
          </a:custGeom>
          <a:solidFill>
            <a:schemeClr val="accent1"/>
          </a:solidFill>
          <a:ln>
            <a:noFill/>
          </a:ln>
        </p:spPr>
      </p:sp>
      <p:sp>
        <p:nvSpPr>
          <p:cNvPr id="55" name="Google Shape;55;p7"/>
          <p:cNvSpPr/>
          <p:nvPr/>
        </p:nvSpPr>
        <p:spPr>
          <a:xfrm>
            <a:off x="7045800" y="4094350"/>
            <a:ext cx="2098200" cy="1049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7"/>
          <p:cNvGrpSpPr/>
          <p:nvPr/>
        </p:nvGrpSpPr>
        <p:grpSpPr>
          <a:xfrm>
            <a:off x="6501631" y="370231"/>
            <a:ext cx="2403000" cy="4229100"/>
            <a:chOff x="6501631" y="370231"/>
            <a:chExt cx="2403000" cy="4229100"/>
          </a:xfrm>
        </p:grpSpPr>
        <p:sp>
          <p:nvSpPr>
            <p:cNvPr id="57" name="Google Shape;57;p7"/>
            <p:cNvSpPr/>
            <p:nvPr/>
          </p:nvSpPr>
          <p:spPr>
            <a:xfrm>
              <a:off x="6501631" y="370231"/>
              <a:ext cx="2403000" cy="4229100"/>
            </a:xfrm>
            <a:prstGeom prst="rect">
              <a:avLst/>
            </a:prstGeom>
            <a:solidFill>
              <a:srgbClr val="5C002D">
                <a:alpha val="78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7045800" y="4094350"/>
              <a:ext cx="1858800" cy="504900"/>
            </a:xfrm>
            <a:prstGeom prst="rect">
              <a:avLst/>
            </a:prstGeom>
            <a:solidFill>
              <a:srgbClr val="5C002D">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6436200" y="304800"/>
            <a:ext cx="2403000" cy="4229100"/>
          </a:xfrm>
          <a:prstGeom prst="rect">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 name="Google Shape;61;p7"/>
          <p:cNvSpPr txBox="1">
            <a:spLocks noGrp="1"/>
          </p:cNvSpPr>
          <p:nvPr>
            <p:ph type="body" idx="1"/>
          </p:nvPr>
        </p:nvSpPr>
        <p:spPr>
          <a:xfrm>
            <a:off x="1007700"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2" name="Google Shape;62;p7"/>
          <p:cNvSpPr txBox="1">
            <a:spLocks noGrp="1"/>
          </p:cNvSpPr>
          <p:nvPr>
            <p:ph type="body" idx="2"/>
          </p:nvPr>
        </p:nvSpPr>
        <p:spPr>
          <a:xfrm>
            <a:off x="3577989" y="1582550"/>
            <a:ext cx="2253900" cy="29514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63" name="Google Shape;63;p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1"/>
          <p:cNvSpPr/>
          <p:nvPr/>
        </p:nvSpPr>
        <p:spPr>
          <a:xfrm>
            <a:off x="0" y="-8175"/>
            <a:ext cx="9144000" cy="5151600"/>
          </a:xfrm>
          <a:prstGeom prst="frame">
            <a:avLst>
              <a:gd name="adj1" fmla="val 603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‹nº›</a:t>
            </a:fld>
            <a:endParaRPr/>
          </a:p>
        </p:txBody>
      </p:sp>
      <p:sp>
        <p:nvSpPr>
          <p:cNvPr id="86" name="Google Shape;86;p11"/>
          <p:cNvSpPr/>
          <p:nvPr/>
        </p:nvSpPr>
        <p:spPr>
          <a:xfrm rot="5400000">
            <a:off x="223871" y="2484750"/>
            <a:ext cx="319500" cy="1740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229600" y="4533850"/>
            <a:ext cx="609600" cy="609600"/>
          </a:xfrm>
          <a:prstGeom prst="rect">
            <a:avLst/>
          </a:prstGeom>
          <a:noFill/>
          <a:ln>
            <a:noFill/>
          </a:ln>
        </p:spPr>
        <p:txBody>
          <a:bodyPr spcFirstLastPara="1" wrap="square" lIns="0" tIns="0" rIns="0" bIns="0" anchor="ctr" anchorCtr="0">
            <a:noAutofit/>
          </a:bodyPr>
          <a:lstStyle>
            <a:lvl1pPr lvl="0" algn="r" rtl="0">
              <a:buNone/>
              <a:defRPr sz="1200">
                <a:solidFill>
                  <a:schemeClr val="lt1"/>
                </a:solidFill>
                <a:latin typeface="Lexend Deca"/>
                <a:ea typeface="Lexend Deca"/>
                <a:cs typeface="Lexend Deca"/>
                <a:sym typeface="Lexend Deca"/>
              </a:defRPr>
            </a:lvl1pPr>
            <a:lvl2pPr lvl="1" algn="r" rtl="0">
              <a:buNone/>
              <a:defRPr sz="1200">
                <a:solidFill>
                  <a:schemeClr val="lt1"/>
                </a:solidFill>
                <a:latin typeface="Lexend Deca"/>
                <a:ea typeface="Lexend Deca"/>
                <a:cs typeface="Lexend Deca"/>
                <a:sym typeface="Lexend Deca"/>
              </a:defRPr>
            </a:lvl2pPr>
            <a:lvl3pPr lvl="2" algn="r" rtl="0">
              <a:buNone/>
              <a:defRPr sz="1200">
                <a:solidFill>
                  <a:schemeClr val="lt1"/>
                </a:solidFill>
                <a:latin typeface="Lexend Deca"/>
                <a:ea typeface="Lexend Deca"/>
                <a:cs typeface="Lexend Deca"/>
                <a:sym typeface="Lexend Deca"/>
              </a:defRPr>
            </a:lvl3pPr>
            <a:lvl4pPr lvl="3" algn="r" rtl="0">
              <a:buNone/>
              <a:defRPr sz="1200">
                <a:solidFill>
                  <a:schemeClr val="lt1"/>
                </a:solidFill>
                <a:latin typeface="Lexend Deca"/>
                <a:ea typeface="Lexend Deca"/>
                <a:cs typeface="Lexend Deca"/>
                <a:sym typeface="Lexend Deca"/>
              </a:defRPr>
            </a:lvl4pPr>
            <a:lvl5pPr lvl="4" algn="r" rtl="0">
              <a:buNone/>
              <a:defRPr sz="1200">
                <a:solidFill>
                  <a:schemeClr val="lt1"/>
                </a:solidFill>
                <a:latin typeface="Lexend Deca"/>
                <a:ea typeface="Lexend Deca"/>
                <a:cs typeface="Lexend Deca"/>
                <a:sym typeface="Lexend Deca"/>
              </a:defRPr>
            </a:lvl5pPr>
            <a:lvl6pPr lvl="5" algn="r" rtl="0">
              <a:buNone/>
              <a:defRPr sz="1200">
                <a:solidFill>
                  <a:schemeClr val="lt1"/>
                </a:solidFill>
                <a:latin typeface="Lexend Deca"/>
                <a:ea typeface="Lexend Deca"/>
                <a:cs typeface="Lexend Deca"/>
                <a:sym typeface="Lexend Deca"/>
              </a:defRPr>
            </a:lvl6pPr>
            <a:lvl7pPr lvl="6" algn="r" rtl="0">
              <a:buNone/>
              <a:defRPr sz="1200">
                <a:solidFill>
                  <a:schemeClr val="lt1"/>
                </a:solidFill>
                <a:latin typeface="Lexend Deca"/>
                <a:ea typeface="Lexend Deca"/>
                <a:cs typeface="Lexend Deca"/>
                <a:sym typeface="Lexend Deca"/>
              </a:defRPr>
            </a:lvl7pPr>
            <a:lvl8pPr lvl="7" algn="r" rtl="0">
              <a:buNone/>
              <a:defRPr sz="1200">
                <a:solidFill>
                  <a:schemeClr val="lt1"/>
                </a:solidFill>
                <a:latin typeface="Lexend Deca"/>
                <a:ea typeface="Lexend Deca"/>
                <a:cs typeface="Lexend Deca"/>
                <a:sym typeface="Lexend Deca"/>
              </a:defRPr>
            </a:lvl8pPr>
            <a:lvl9pPr lvl="8" algn="r" rtl="0">
              <a:buNone/>
              <a:defRPr sz="12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‹nº›</a:t>
            </a:fld>
            <a:endParaRPr/>
          </a:p>
        </p:txBody>
      </p:sp>
      <p:sp>
        <p:nvSpPr>
          <p:cNvPr id="7" name="Google Shape;7;p1"/>
          <p:cNvSpPr txBox="1">
            <a:spLocks noGrp="1"/>
          </p:cNvSpPr>
          <p:nvPr>
            <p:ph type="title"/>
          </p:nvPr>
        </p:nvSpPr>
        <p:spPr>
          <a:xfrm>
            <a:off x="702900" y="836000"/>
            <a:ext cx="5129100" cy="396300"/>
          </a:xfrm>
          <a:prstGeom prst="rect">
            <a:avLst/>
          </a:prstGeom>
          <a:noFill/>
          <a:ln>
            <a:noFill/>
          </a:ln>
        </p:spPr>
        <p:txBody>
          <a:bodyPr spcFirstLastPara="1" wrap="square" lIns="0" tIns="0" rIns="0" bIns="0" anchor="b" anchorCtr="0">
            <a:noAutofit/>
          </a:bodyPr>
          <a:lstStyle>
            <a:lvl1pPr lvl="0"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1pPr>
            <a:lvl2pPr lvl="1"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lnSpc>
                <a:spcPct val="80000"/>
              </a:lnSpc>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8" name="Google Shape;8;p1"/>
          <p:cNvSpPr txBox="1">
            <a:spLocks noGrp="1"/>
          </p:cNvSpPr>
          <p:nvPr>
            <p:ph type="body" idx="1"/>
          </p:nvPr>
        </p:nvSpPr>
        <p:spPr>
          <a:xfrm>
            <a:off x="1007700" y="1582550"/>
            <a:ext cx="4824300" cy="29514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0"/>
              </a:spcBef>
              <a:spcAft>
                <a:spcPts val="0"/>
              </a:spcAft>
              <a:buClr>
                <a:schemeClr val="accent1"/>
              </a:buClr>
              <a:buSzPts val="2000"/>
              <a:buFont typeface="Nunito Sans Light"/>
              <a:buChar char="▪"/>
              <a:defRPr sz="2000">
                <a:solidFill>
                  <a:schemeClr val="dk1"/>
                </a:solidFill>
                <a:latin typeface="Nunito Sans Light"/>
                <a:ea typeface="Nunito Sans Light"/>
                <a:cs typeface="Nunito Sans Light"/>
                <a:sym typeface="Nunito Sans Light"/>
              </a:defRPr>
            </a:lvl1pPr>
            <a:lvl2pPr marL="914400" lvl="1"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2pPr>
            <a:lvl3pPr marL="1371600" lvl="2"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3pPr>
            <a:lvl4pPr marL="1828800" lvl="3" indent="-355600" rtl="0">
              <a:lnSpc>
                <a:spcPct val="115000"/>
              </a:lnSpc>
              <a:spcBef>
                <a:spcPts val="800"/>
              </a:spcBef>
              <a:spcAft>
                <a:spcPts val="0"/>
              </a:spcAft>
              <a:buClr>
                <a:schemeClr val="dk2"/>
              </a:buClr>
              <a:buSzPts val="2000"/>
              <a:buFont typeface="Nunito Sans Light"/>
              <a:buChar char="▫"/>
              <a:defRPr sz="2000">
                <a:solidFill>
                  <a:schemeClr val="dk1"/>
                </a:solidFill>
                <a:latin typeface="Nunito Sans Light"/>
                <a:ea typeface="Nunito Sans Light"/>
                <a:cs typeface="Nunito Sans Light"/>
                <a:sym typeface="Nunito Sans Light"/>
              </a:defRPr>
            </a:lvl4pPr>
            <a:lvl5pPr marL="2286000" lvl="4"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5pPr>
            <a:lvl6pPr marL="2743200" lvl="5"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6pPr>
            <a:lvl7pPr marL="3200400" lvl="6"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7pPr>
            <a:lvl8pPr marL="3657600" lvl="7" indent="-355600" rtl="0">
              <a:lnSpc>
                <a:spcPct val="115000"/>
              </a:lnSpc>
              <a:spcBef>
                <a:spcPts val="800"/>
              </a:spcBef>
              <a:spcAft>
                <a:spcPts val="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8pPr>
            <a:lvl9pPr marL="4114800" lvl="8" indent="-355600" rtl="0">
              <a:lnSpc>
                <a:spcPct val="115000"/>
              </a:lnSpc>
              <a:spcBef>
                <a:spcPts val="800"/>
              </a:spcBef>
              <a:spcAft>
                <a:spcPts val="800"/>
              </a:spcAft>
              <a:buClr>
                <a:schemeClr val="dk1"/>
              </a:buClr>
              <a:buSzPts val="2000"/>
              <a:buFont typeface="Nunito Sans Light"/>
              <a:buChar char="■"/>
              <a:defRPr sz="2000">
                <a:solidFill>
                  <a:schemeClr val="dk1"/>
                </a:solidFill>
                <a:latin typeface="Nunito Sans Light"/>
                <a:ea typeface="Nunito Sans Light"/>
                <a:cs typeface="Nunito Sans Light"/>
                <a:sym typeface="Nunito Sa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37.jpeg"/><Relationship Id="rId3" Type="http://schemas.openxmlformats.org/officeDocument/2006/relationships/image" Target="../media/image8.jpg"/><Relationship Id="rId7" Type="http://schemas.openxmlformats.org/officeDocument/2006/relationships/image" Target="../media/image32.jpeg"/><Relationship Id="rId12" Type="http://schemas.openxmlformats.org/officeDocument/2006/relationships/image" Target="../media/image36.jpe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jpeg"/><Relationship Id="rId11" Type="http://schemas.openxmlformats.org/officeDocument/2006/relationships/image" Target="../media/image35.jpeg"/><Relationship Id="rId5" Type="http://schemas.openxmlformats.org/officeDocument/2006/relationships/image" Target="../media/image30.jpeg"/><Relationship Id="rId10" Type="http://schemas.openxmlformats.org/officeDocument/2006/relationships/image" Target="../media/image34.jpeg"/><Relationship Id="rId4" Type="http://schemas.openxmlformats.org/officeDocument/2006/relationships/image" Target="../media/image29.jpeg"/><Relationship Id="rId9" Type="http://schemas.openxmlformats.org/officeDocument/2006/relationships/image" Target="../media/image33.jpeg"/><Relationship Id="rId14" Type="http://schemas.openxmlformats.org/officeDocument/2006/relationships/image" Target="../media/image38.jpeg"/></Relationships>
</file>

<file path=ppt/slides/_rels/slide1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18" Type="http://schemas.openxmlformats.org/officeDocument/2006/relationships/image" Target="../media/image23.jpeg"/><Relationship Id="rId3" Type="http://schemas.openxmlformats.org/officeDocument/2006/relationships/image" Target="../media/image8.jp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jpeg"/><Relationship Id="rId2" Type="http://schemas.openxmlformats.org/officeDocument/2006/relationships/notesSlide" Target="../notesSlides/notesSlide5.xml"/><Relationship Id="rId16" Type="http://schemas.openxmlformats.org/officeDocument/2006/relationships/image" Target="../media/image21.jpeg"/><Relationship Id="rId1" Type="http://schemas.openxmlformats.org/officeDocument/2006/relationships/slideLayout" Target="../slideLayouts/slideLayout6.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5" Type="http://schemas.openxmlformats.org/officeDocument/2006/relationships/image" Target="../media/image2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p:nvPr>
        </p:nvSpPr>
        <p:spPr>
          <a:xfrm>
            <a:off x="1947588" y="2055546"/>
            <a:ext cx="3200145" cy="1032408"/>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5400" dirty="0"/>
              <a:t>Comidas Hispanas</a:t>
            </a:r>
            <a:endParaRPr sz="5400" dirty="0"/>
          </a:p>
        </p:txBody>
      </p:sp>
      <p:grpSp>
        <p:nvGrpSpPr>
          <p:cNvPr id="92" name="Google Shape;92;p12"/>
          <p:cNvGrpSpPr/>
          <p:nvPr/>
        </p:nvGrpSpPr>
        <p:grpSpPr>
          <a:xfrm>
            <a:off x="643178" y="2356640"/>
            <a:ext cx="418649" cy="430217"/>
            <a:chOff x="2605300" y="5003050"/>
            <a:chExt cx="418900" cy="430475"/>
          </a:xfrm>
        </p:grpSpPr>
        <p:sp>
          <p:nvSpPr>
            <p:cNvPr id="93" name="Google Shape;93;p12"/>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4" name="Google Shape;94;p12"/>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5" name="Google Shape;95;p12"/>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pt-BR" dirty="0"/>
              <a:t>9</a:t>
            </a:r>
            <a:endParaRPr dirty="0"/>
          </a:p>
        </p:txBody>
      </p:sp>
      <p:sp>
        <p:nvSpPr>
          <p:cNvPr id="17" name="Google Shape;117;p15">
            <a:extLst>
              <a:ext uri="{FF2B5EF4-FFF2-40B4-BE49-F238E27FC236}">
                <a16:creationId xmlns:a16="http://schemas.microsoft.com/office/drawing/2014/main" id="{C47270D4-298A-CE68-161E-341726C4B49F}"/>
              </a:ext>
            </a:extLst>
          </p:cNvPr>
          <p:cNvSpPr txBox="1">
            <a:spLocks/>
          </p:cNvSpPr>
          <p:nvPr/>
        </p:nvSpPr>
        <p:spPr>
          <a:xfrm>
            <a:off x="878315" y="1754402"/>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Harina</a:t>
            </a:r>
            <a:r>
              <a:rPr lang="pt-BR" sz="1000" dirty="0">
                <a:solidFill>
                  <a:schemeClr val="bg1"/>
                </a:solidFill>
              </a:rPr>
              <a:t> de trigo</a:t>
            </a:r>
          </a:p>
          <a:p>
            <a:pPr algn="ctr"/>
            <a:r>
              <a:rPr lang="pt-BR" sz="1000" b="1" dirty="0">
                <a:solidFill>
                  <a:schemeClr val="bg1"/>
                </a:solidFill>
                <a:latin typeface="Nunito Sans Light" pitchFamily="2" charset="0"/>
              </a:rPr>
              <a:t>(Farinha de Trigo)</a:t>
            </a:r>
          </a:p>
        </p:txBody>
      </p:sp>
      <p:pic>
        <p:nvPicPr>
          <p:cNvPr id="8194" name="Picture 2" descr="Tipos de farinha de trigo: entenda as diferenças entre elas">
            <a:extLst>
              <a:ext uri="{FF2B5EF4-FFF2-40B4-BE49-F238E27FC236}">
                <a16:creationId xmlns:a16="http://schemas.microsoft.com/office/drawing/2014/main" id="{9D8BE2E3-257A-B969-545D-81A98B47FC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4425" y="476188"/>
            <a:ext cx="1726992" cy="114923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 escassez no horizonte, água é opção de investimento no mercado  financeiro - InfoMoney">
            <a:extLst>
              <a:ext uri="{FF2B5EF4-FFF2-40B4-BE49-F238E27FC236}">
                <a16:creationId xmlns:a16="http://schemas.microsoft.com/office/drawing/2014/main" id="{DCB6C538-6C8B-C954-78B1-8E6C9AD320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0938" r="18378"/>
          <a:stretch/>
        </p:blipFill>
        <p:spPr bwMode="auto">
          <a:xfrm>
            <a:off x="3050668" y="488062"/>
            <a:ext cx="1149266" cy="114923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Brasileiros consomem mais que o dobro de sal recomendado pela OMS |  UNINASSAU">
            <a:extLst>
              <a:ext uri="{FF2B5EF4-FFF2-40B4-BE49-F238E27FC236}">
                <a16:creationId xmlns:a16="http://schemas.microsoft.com/office/drawing/2014/main" id="{8ECDC44A-55E2-C0B6-DFB8-54B0759A9D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9185" y="488062"/>
            <a:ext cx="1527702" cy="1144302"/>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Açúcar na alimentação: consumo e tipos de açúcar - Brasil Escola">
            <a:extLst>
              <a:ext uri="{FF2B5EF4-FFF2-40B4-BE49-F238E27FC236}">
                <a16:creationId xmlns:a16="http://schemas.microsoft.com/office/drawing/2014/main" id="{9DB523CE-6BE8-3D1A-20ED-457D0F537B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5548" y="524784"/>
            <a:ext cx="1719580" cy="114430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10 mitos e verdades sobre o azeite de oliva - 21/06/2020 - UOL Nossa">
            <a:extLst>
              <a:ext uri="{FF2B5EF4-FFF2-40B4-BE49-F238E27FC236}">
                <a16:creationId xmlns:a16="http://schemas.microsoft.com/office/drawing/2014/main" id="{61EB9105-EF25-6FAD-2B7E-849858A099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0226" y="2217330"/>
            <a:ext cx="1176556" cy="877892"/>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10 usos alternativos para o papel toalha - Melhor com Saúde">
            <a:extLst>
              <a:ext uri="{FF2B5EF4-FFF2-40B4-BE49-F238E27FC236}">
                <a16:creationId xmlns:a16="http://schemas.microsoft.com/office/drawing/2014/main" id="{F91E82D7-D2D0-3D64-CF00-2647F0B78A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7399" y="2293435"/>
            <a:ext cx="1204871" cy="801787"/>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Como Decorar Tortas Con Manga Pastelera">
            <a:extLst>
              <a:ext uri="{FF2B5EF4-FFF2-40B4-BE49-F238E27FC236}">
                <a16:creationId xmlns:a16="http://schemas.microsoft.com/office/drawing/2014/main" id="{F3C1A3EC-4E5B-E2F2-D967-5459B53926F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4293" y="3484338"/>
            <a:ext cx="1673749" cy="926172"/>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Comprar Nutella 3kg Original - Creme De Avelã - Gerô Festas">
            <a:extLst>
              <a:ext uri="{FF2B5EF4-FFF2-40B4-BE49-F238E27FC236}">
                <a16:creationId xmlns:a16="http://schemas.microsoft.com/office/drawing/2014/main" id="{35292F34-AA39-DC68-1648-A83BBD48F32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3608" y="2241921"/>
            <a:ext cx="947165" cy="947165"/>
          </a:xfrm>
          <a:prstGeom prst="rect">
            <a:avLst/>
          </a:prstGeom>
          <a:noFill/>
          <a:extLst>
            <a:ext uri="{909E8E84-426E-40DD-AFC4-6F175D3DCCD1}">
              <a14:hiddenFill xmlns:a14="http://schemas.microsoft.com/office/drawing/2010/main">
                <a:solidFill>
                  <a:srgbClr val="FFFFFF"/>
                </a:solidFill>
              </a14:hiddenFill>
            </a:ext>
          </a:extLst>
        </p:spPr>
      </p:pic>
      <p:pic>
        <p:nvPicPr>
          <p:cNvPr id="8210" name="Picture 18" descr="Doce de Leite original - Compre Doces Vovó de São Lourenço">
            <a:extLst>
              <a:ext uri="{FF2B5EF4-FFF2-40B4-BE49-F238E27FC236}">
                <a16:creationId xmlns:a16="http://schemas.microsoft.com/office/drawing/2014/main" id="{B068B3D9-4ACE-E484-0CF5-1A143CABBF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0226" y="3591584"/>
            <a:ext cx="1176556" cy="782945"/>
          </a:xfrm>
          <a:prstGeom prst="rect">
            <a:avLst/>
          </a:prstGeom>
          <a:noFill/>
          <a:extLst>
            <a:ext uri="{909E8E84-426E-40DD-AFC4-6F175D3DCCD1}">
              <a14:hiddenFill xmlns:a14="http://schemas.microsoft.com/office/drawing/2010/main">
                <a:solidFill>
                  <a:srgbClr val="FFFFFF"/>
                </a:solidFill>
              </a14:hiddenFill>
            </a:ext>
          </a:extLst>
        </p:spPr>
      </p:pic>
      <p:pic>
        <p:nvPicPr>
          <p:cNvPr id="8212" name="Picture 20" descr="Crème Patissière – Creme de Confeiteiro - Danielle Noce">
            <a:extLst>
              <a:ext uri="{FF2B5EF4-FFF2-40B4-BE49-F238E27FC236}">
                <a16:creationId xmlns:a16="http://schemas.microsoft.com/office/drawing/2014/main" id="{B2A9418C-D302-960D-65E7-389A7DB050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31872" y="3591584"/>
            <a:ext cx="1366706" cy="848013"/>
          </a:xfrm>
          <a:prstGeom prst="rect">
            <a:avLst/>
          </a:prstGeom>
          <a:noFill/>
          <a:extLst>
            <a:ext uri="{909E8E84-426E-40DD-AFC4-6F175D3DCCD1}">
              <a14:hiddenFill xmlns:a14="http://schemas.microsoft.com/office/drawing/2010/main">
                <a:solidFill>
                  <a:srgbClr val="FFFFFF"/>
                </a:solidFill>
              </a14:hiddenFill>
            </a:ext>
          </a:extLst>
        </p:spPr>
      </p:pic>
      <p:sp>
        <p:nvSpPr>
          <p:cNvPr id="18" name="Google Shape;117;p15">
            <a:extLst>
              <a:ext uri="{FF2B5EF4-FFF2-40B4-BE49-F238E27FC236}">
                <a16:creationId xmlns:a16="http://schemas.microsoft.com/office/drawing/2014/main" id="{7FB97555-401C-4A0E-86D1-64DB86A61353}"/>
              </a:ext>
            </a:extLst>
          </p:cNvPr>
          <p:cNvSpPr txBox="1">
            <a:spLocks/>
          </p:cNvSpPr>
          <p:nvPr/>
        </p:nvSpPr>
        <p:spPr>
          <a:xfrm>
            <a:off x="2931872" y="1796952"/>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Agua</a:t>
            </a:r>
          </a:p>
          <a:p>
            <a:pPr algn="ctr"/>
            <a:r>
              <a:rPr lang="pt-BR" sz="1000" b="1" dirty="0">
                <a:solidFill>
                  <a:schemeClr val="bg1"/>
                </a:solidFill>
                <a:latin typeface="Nunito Sans Light" pitchFamily="2" charset="0"/>
              </a:rPr>
              <a:t>(Água)</a:t>
            </a:r>
          </a:p>
        </p:txBody>
      </p:sp>
      <p:sp>
        <p:nvSpPr>
          <p:cNvPr id="19" name="Google Shape;117;p15">
            <a:extLst>
              <a:ext uri="{FF2B5EF4-FFF2-40B4-BE49-F238E27FC236}">
                <a16:creationId xmlns:a16="http://schemas.microsoft.com/office/drawing/2014/main" id="{0C6C2F97-25F7-6118-1CE8-9B9249DA89E0}"/>
              </a:ext>
            </a:extLst>
          </p:cNvPr>
          <p:cNvSpPr txBox="1">
            <a:spLocks/>
          </p:cNvSpPr>
          <p:nvPr/>
        </p:nvSpPr>
        <p:spPr>
          <a:xfrm>
            <a:off x="4771323" y="1812041"/>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Sal</a:t>
            </a:r>
          </a:p>
          <a:p>
            <a:pPr algn="ctr"/>
            <a:r>
              <a:rPr lang="pt-BR" sz="1000" b="1" dirty="0">
                <a:solidFill>
                  <a:schemeClr val="bg1"/>
                </a:solidFill>
                <a:latin typeface="Nunito Sans Light" pitchFamily="2" charset="0"/>
              </a:rPr>
              <a:t>(Sal)</a:t>
            </a:r>
          </a:p>
        </p:txBody>
      </p:sp>
      <p:sp>
        <p:nvSpPr>
          <p:cNvPr id="20" name="Google Shape;117;p15">
            <a:extLst>
              <a:ext uri="{FF2B5EF4-FFF2-40B4-BE49-F238E27FC236}">
                <a16:creationId xmlns:a16="http://schemas.microsoft.com/office/drawing/2014/main" id="{819D9DC4-1328-B0F6-0E63-86818B465BB5}"/>
              </a:ext>
            </a:extLst>
          </p:cNvPr>
          <p:cNvSpPr txBox="1">
            <a:spLocks/>
          </p:cNvSpPr>
          <p:nvPr/>
        </p:nvSpPr>
        <p:spPr>
          <a:xfrm>
            <a:off x="6880123" y="1858833"/>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Azúcar</a:t>
            </a:r>
            <a:endParaRPr lang="pt-BR" sz="1000" dirty="0">
              <a:solidFill>
                <a:schemeClr val="bg1"/>
              </a:solidFill>
            </a:endParaRPr>
          </a:p>
          <a:p>
            <a:pPr algn="ctr"/>
            <a:r>
              <a:rPr lang="pt-BR" sz="1000" b="1" dirty="0">
                <a:solidFill>
                  <a:schemeClr val="bg1"/>
                </a:solidFill>
                <a:latin typeface="Nunito Sans Light" pitchFamily="2" charset="0"/>
              </a:rPr>
              <a:t>(</a:t>
            </a:r>
            <a:r>
              <a:rPr lang="pt-BR" sz="1000" b="1" dirty="0" err="1">
                <a:solidFill>
                  <a:schemeClr val="bg1"/>
                </a:solidFill>
                <a:latin typeface="Nunito Sans Light" pitchFamily="2" charset="0"/>
              </a:rPr>
              <a:t>Açucar</a:t>
            </a:r>
            <a:r>
              <a:rPr lang="pt-BR" sz="1000" b="1" dirty="0">
                <a:solidFill>
                  <a:schemeClr val="bg1"/>
                </a:solidFill>
                <a:latin typeface="Nunito Sans Light" pitchFamily="2" charset="0"/>
              </a:rPr>
              <a:t>)</a:t>
            </a:r>
          </a:p>
        </p:txBody>
      </p:sp>
      <p:sp>
        <p:nvSpPr>
          <p:cNvPr id="21" name="Google Shape;117;p15">
            <a:extLst>
              <a:ext uri="{FF2B5EF4-FFF2-40B4-BE49-F238E27FC236}">
                <a16:creationId xmlns:a16="http://schemas.microsoft.com/office/drawing/2014/main" id="{E9543D5D-3AE4-9C2C-0FAE-33A7055E05C3}"/>
              </a:ext>
            </a:extLst>
          </p:cNvPr>
          <p:cNvSpPr txBox="1">
            <a:spLocks/>
          </p:cNvSpPr>
          <p:nvPr/>
        </p:nvSpPr>
        <p:spPr>
          <a:xfrm>
            <a:off x="835590" y="3165617"/>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Aceite</a:t>
            </a:r>
          </a:p>
          <a:p>
            <a:pPr algn="ctr"/>
            <a:r>
              <a:rPr lang="pt-BR" sz="1000" b="1" dirty="0">
                <a:solidFill>
                  <a:schemeClr val="bg1"/>
                </a:solidFill>
                <a:latin typeface="Nunito Sans Light" pitchFamily="2" charset="0"/>
              </a:rPr>
              <a:t>(Azeite)</a:t>
            </a:r>
          </a:p>
        </p:txBody>
      </p:sp>
      <p:sp>
        <p:nvSpPr>
          <p:cNvPr id="22" name="Google Shape;117;p15">
            <a:extLst>
              <a:ext uri="{FF2B5EF4-FFF2-40B4-BE49-F238E27FC236}">
                <a16:creationId xmlns:a16="http://schemas.microsoft.com/office/drawing/2014/main" id="{DD85EF3F-FDD8-AB37-11E0-18FFB570326A}"/>
              </a:ext>
            </a:extLst>
          </p:cNvPr>
          <p:cNvSpPr txBox="1">
            <a:spLocks/>
          </p:cNvSpPr>
          <p:nvPr/>
        </p:nvSpPr>
        <p:spPr>
          <a:xfrm>
            <a:off x="2912750" y="3215871"/>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Aceite de </a:t>
            </a:r>
            <a:r>
              <a:rPr lang="pt-BR" sz="1000" dirty="0" err="1">
                <a:solidFill>
                  <a:schemeClr val="bg1"/>
                </a:solidFill>
              </a:rPr>
              <a:t>girasol</a:t>
            </a:r>
            <a:endParaRPr lang="pt-BR" sz="1000" dirty="0">
              <a:solidFill>
                <a:schemeClr val="bg1"/>
              </a:solidFill>
            </a:endParaRPr>
          </a:p>
          <a:p>
            <a:pPr algn="ctr"/>
            <a:r>
              <a:rPr lang="pt-BR" sz="1000" b="1" dirty="0">
                <a:solidFill>
                  <a:schemeClr val="bg1"/>
                </a:solidFill>
                <a:latin typeface="Nunito Sans Light" pitchFamily="2" charset="0"/>
              </a:rPr>
              <a:t>(Óleo de girassol)</a:t>
            </a:r>
          </a:p>
        </p:txBody>
      </p:sp>
      <p:sp>
        <p:nvSpPr>
          <p:cNvPr id="23" name="Google Shape;117;p15">
            <a:extLst>
              <a:ext uri="{FF2B5EF4-FFF2-40B4-BE49-F238E27FC236}">
                <a16:creationId xmlns:a16="http://schemas.microsoft.com/office/drawing/2014/main" id="{6DAD8FAA-ADE3-B735-FD43-38CDD8A97E9A}"/>
              </a:ext>
            </a:extLst>
          </p:cNvPr>
          <p:cNvSpPr txBox="1">
            <a:spLocks/>
          </p:cNvSpPr>
          <p:nvPr/>
        </p:nvSpPr>
        <p:spPr>
          <a:xfrm>
            <a:off x="4781003" y="3130116"/>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Papel </a:t>
            </a:r>
            <a:r>
              <a:rPr lang="pt-BR" sz="1000" dirty="0" err="1">
                <a:solidFill>
                  <a:schemeClr val="bg1"/>
                </a:solidFill>
              </a:rPr>
              <a:t>absorbente</a:t>
            </a:r>
            <a:endParaRPr lang="pt-BR" sz="1000" dirty="0">
              <a:solidFill>
                <a:schemeClr val="bg1"/>
              </a:solidFill>
            </a:endParaRPr>
          </a:p>
          <a:p>
            <a:pPr algn="ctr"/>
            <a:r>
              <a:rPr lang="pt-BR" sz="1000" b="1" dirty="0">
                <a:solidFill>
                  <a:schemeClr val="bg1"/>
                </a:solidFill>
                <a:latin typeface="Nunito Sans Light" pitchFamily="2" charset="0"/>
              </a:rPr>
              <a:t>(Papel toalha)</a:t>
            </a:r>
          </a:p>
        </p:txBody>
      </p:sp>
      <p:sp>
        <p:nvSpPr>
          <p:cNvPr id="24" name="Google Shape;117;p15">
            <a:extLst>
              <a:ext uri="{FF2B5EF4-FFF2-40B4-BE49-F238E27FC236}">
                <a16:creationId xmlns:a16="http://schemas.microsoft.com/office/drawing/2014/main" id="{20668F93-68DF-D4C3-4DDC-E1FB07F8D29E}"/>
              </a:ext>
            </a:extLst>
          </p:cNvPr>
          <p:cNvSpPr txBox="1">
            <a:spLocks/>
          </p:cNvSpPr>
          <p:nvPr/>
        </p:nvSpPr>
        <p:spPr>
          <a:xfrm>
            <a:off x="6843759" y="327820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Nutella</a:t>
            </a:r>
            <a:endParaRPr lang="pt-BR" sz="1000" b="1" dirty="0">
              <a:solidFill>
                <a:schemeClr val="bg1"/>
              </a:solidFill>
              <a:latin typeface="Nunito Sans Light" pitchFamily="2" charset="0"/>
            </a:endParaRPr>
          </a:p>
        </p:txBody>
      </p:sp>
      <p:sp>
        <p:nvSpPr>
          <p:cNvPr id="25" name="Google Shape;117;p15">
            <a:extLst>
              <a:ext uri="{FF2B5EF4-FFF2-40B4-BE49-F238E27FC236}">
                <a16:creationId xmlns:a16="http://schemas.microsoft.com/office/drawing/2014/main" id="{2FD669D4-5097-3DB1-0358-003E08F6ADEA}"/>
              </a:ext>
            </a:extLst>
          </p:cNvPr>
          <p:cNvSpPr txBox="1">
            <a:spLocks/>
          </p:cNvSpPr>
          <p:nvPr/>
        </p:nvSpPr>
        <p:spPr>
          <a:xfrm>
            <a:off x="833345" y="4520623"/>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Dulce de </a:t>
            </a:r>
            <a:r>
              <a:rPr lang="pt-BR" sz="1000" dirty="0" err="1">
                <a:solidFill>
                  <a:schemeClr val="bg1"/>
                </a:solidFill>
              </a:rPr>
              <a:t>leche</a:t>
            </a:r>
            <a:endParaRPr lang="pt-BR" sz="1000" dirty="0">
              <a:solidFill>
                <a:schemeClr val="bg1"/>
              </a:solidFill>
            </a:endParaRPr>
          </a:p>
          <a:p>
            <a:pPr algn="ctr"/>
            <a:r>
              <a:rPr lang="pt-BR" sz="1000" b="1" dirty="0">
                <a:solidFill>
                  <a:schemeClr val="bg1"/>
                </a:solidFill>
                <a:latin typeface="Nunito Sans Light" pitchFamily="2" charset="0"/>
              </a:rPr>
              <a:t>(Doce de leite)</a:t>
            </a:r>
          </a:p>
        </p:txBody>
      </p:sp>
      <p:sp>
        <p:nvSpPr>
          <p:cNvPr id="26" name="Google Shape;117;p15">
            <a:extLst>
              <a:ext uri="{FF2B5EF4-FFF2-40B4-BE49-F238E27FC236}">
                <a16:creationId xmlns:a16="http://schemas.microsoft.com/office/drawing/2014/main" id="{3C0874C6-C3A6-9709-1B4E-6E44286A874F}"/>
              </a:ext>
            </a:extLst>
          </p:cNvPr>
          <p:cNvSpPr txBox="1">
            <a:spLocks/>
          </p:cNvSpPr>
          <p:nvPr/>
        </p:nvSpPr>
        <p:spPr>
          <a:xfrm>
            <a:off x="2904425" y="451775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Crema </a:t>
            </a:r>
            <a:r>
              <a:rPr lang="pt-BR" sz="1000" dirty="0" err="1">
                <a:solidFill>
                  <a:schemeClr val="bg1"/>
                </a:solidFill>
              </a:rPr>
              <a:t>pastelera</a:t>
            </a:r>
            <a:endParaRPr lang="pt-BR" sz="1000" dirty="0">
              <a:solidFill>
                <a:schemeClr val="bg1"/>
              </a:solidFill>
            </a:endParaRPr>
          </a:p>
          <a:p>
            <a:pPr algn="ctr"/>
            <a:r>
              <a:rPr lang="pt-BR" sz="1000" b="1" dirty="0">
                <a:solidFill>
                  <a:schemeClr val="bg1"/>
                </a:solidFill>
                <a:latin typeface="Nunito Sans Light" pitchFamily="2" charset="0"/>
              </a:rPr>
              <a:t>(Creme de confeiteiro)</a:t>
            </a:r>
          </a:p>
        </p:txBody>
      </p:sp>
      <p:sp>
        <p:nvSpPr>
          <p:cNvPr id="27" name="Google Shape;117;p15">
            <a:extLst>
              <a:ext uri="{FF2B5EF4-FFF2-40B4-BE49-F238E27FC236}">
                <a16:creationId xmlns:a16="http://schemas.microsoft.com/office/drawing/2014/main" id="{16082B95-E004-4ABF-0272-E738515248F3}"/>
              </a:ext>
            </a:extLst>
          </p:cNvPr>
          <p:cNvSpPr txBox="1">
            <a:spLocks/>
          </p:cNvSpPr>
          <p:nvPr/>
        </p:nvSpPr>
        <p:spPr>
          <a:xfrm>
            <a:off x="4794783" y="451775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Manga </a:t>
            </a:r>
            <a:r>
              <a:rPr lang="pt-BR" sz="1000" dirty="0" err="1">
                <a:solidFill>
                  <a:schemeClr val="bg1"/>
                </a:solidFill>
              </a:rPr>
              <a:t>pastelera</a:t>
            </a:r>
            <a:endParaRPr lang="pt-BR" sz="1000" dirty="0">
              <a:solidFill>
                <a:schemeClr val="bg1"/>
              </a:solidFill>
            </a:endParaRPr>
          </a:p>
          <a:p>
            <a:pPr algn="ctr"/>
            <a:r>
              <a:rPr lang="pt-BR" sz="1000" b="1" dirty="0">
                <a:solidFill>
                  <a:schemeClr val="bg1"/>
                </a:solidFill>
                <a:latin typeface="Nunito Sans Light" pitchFamily="2" charset="0"/>
              </a:rPr>
              <a:t>(Saco de confeitar)</a:t>
            </a:r>
          </a:p>
        </p:txBody>
      </p:sp>
      <p:pic>
        <p:nvPicPr>
          <p:cNvPr id="8214" name="Picture 22" descr="Óleo de Girassol: Para Que Serve, Benefícios e Como Ingerir">
            <a:extLst>
              <a:ext uri="{FF2B5EF4-FFF2-40B4-BE49-F238E27FC236}">
                <a16:creationId xmlns:a16="http://schemas.microsoft.com/office/drawing/2014/main" id="{BA7CDCD2-5E36-A9D7-0301-07C7554E15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1872" y="2218495"/>
            <a:ext cx="1324682" cy="876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7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title"/>
          </p:nvPr>
        </p:nvSpPr>
        <p:spPr>
          <a:xfrm>
            <a:off x="702900" y="836000"/>
            <a:ext cx="1768451"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Tradição</a:t>
            </a:r>
            <a:endParaRPr dirty="0"/>
          </a:p>
        </p:txBody>
      </p:sp>
      <p:sp>
        <p:nvSpPr>
          <p:cNvPr id="132" name="Google Shape;132;p17"/>
          <p:cNvSpPr txBox="1">
            <a:spLocks noGrp="1"/>
          </p:cNvSpPr>
          <p:nvPr>
            <p:ph type="body" idx="1"/>
          </p:nvPr>
        </p:nvSpPr>
        <p:spPr>
          <a:xfrm>
            <a:off x="304800" y="1582549"/>
            <a:ext cx="5723021" cy="3374461"/>
          </a:xfrm>
          <a:prstGeom prst="rect">
            <a:avLst/>
          </a:prstGeom>
        </p:spPr>
        <p:txBody>
          <a:bodyPr spcFirstLastPara="1" wrap="square" lIns="0" tIns="0" rIns="0" bIns="0" anchor="t" anchorCtr="0">
            <a:noAutofit/>
          </a:bodyPr>
          <a:lstStyle/>
          <a:p>
            <a:pPr marL="101600" lvl="0" indent="0" algn="l" rtl="0">
              <a:spcBef>
                <a:spcPts val="0"/>
              </a:spcBef>
              <a:spcAft>
                <a:spcPts val="0"/>
              </a:spcAft>
              <a:buSzPts val="2000"/>
              <a:buNone/>
            </a:pPr>
            <a:r>
              <a:rPr lang="pt-BR" sz="1400" dirty="0"/>
              <a:t>A primeira versão do churros seria uma alternativa para o desjejum de pastores de ovelhas e cabras que, no alto das colinas, não tinham acesso a ingredientes frescos, tampouco a um bom pão. Este seria o motivo pelo qual misturavam farinha, água e assavam essa massa na fogueira.</a:t>
            </a:r>
          </a:p>
          <a:p>
            <a:pPr marL="101600" lvl="0" indent="0" algn="l" rtl="0">
              <a:spcBef>
                <a:spcPts val="0"/>
              </a:spcBef>
              <a:spcAft>
                <a:spcPts val="0"/>
              </a:spcAft>
              <a:buSzPts val="2000"/>
              <a:buNone/>
            </a:pPr>
            <a:endParaRPr lang="pt-BR" sz="1400" dirty="0"/>
          </a:p>
          <a:p>
            <a:pPr marL="101600" lvl="0" indent="0" algn="l" rtl="0">
              <a:spcBef>
                <a:spcPts val="0"/>
              </a:spcBef>
              <a:spcAft>
                <a:spcPts val="0"/>
              </a:spcAft>
              <a:buSzPts val="2000"/>
              <a:buNone/>
            </a:pPr>
            <a:r>
              <a:rPr lang="pt-BR" sz="1400" dirty="0"/>
              <a:t>Por consequência, na Espanha, os churros são populares há mais de um século no café da manhã, no lanche, como cura-ressaca e sobremesa. Por lá, serve-se uma meia dúzia bem fininha acompanhada por uma porção de chocolate quente, quase uma ganache.</a:t>
            </a:r>
          </a:p>
        </p:txBody>
      </p:sp>
      <p:sp>
        <p:nvSpPr>
          <p:cNvPr id="133" name="Google Shape;133;p1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pt-BR" dirty="0"/>
              <a:t>10</a:t>
            </a:r>
            <a:endParaRPr dirty="0"/>
          </a:p>
        </p:txBody>
      </p:sp>
      <p:pic>
        <p:nvPicPr>
          <p:cNvPr id="9218" name="Picture 2" descr="Receita: Churros. Cozinha espanhola | spain.info">
            <a:extLst>
              <a:ext uri="{FF2B5EF4-FFF2-40B4-BE49-F238E27FC236}">
                <a16:creationId xmlns:a16="http://schemas.microsoft.com/office/drawing/2014/main" id="{56F96A65-6078-A72D-9746-25FE16D60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818" y="2310714"/>
            <a:ext cx="2751879" cy="2309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2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7"/>
        <p:cNvGrpSpPr/>
        <p:nvPr/>
      </p:nvGrpSpPr>
      <p:grpSpPr>
        <a:xfrm>
          <a:off x="0" y="0"/>
          <a:ext cx="0" cy="0"/>
          <a:chOff x="0" y="0"/>
          <a:chExt cx="0" cy="0"/>
        </a:xfrm>
      </p:grpSpPr>
      <p:sp>
        <p:nvSpPr>
          <p:cNvPr id="139" name="Google Shape;139;p18"/>
          <p:cNvSpPr txBox="1">
            <a:spLocks noGrp="1"/>
          </p:cNvSpPr>
          <p:nvPr>
            <p:ph type="subTitle" idx="4294967295"/>
          </p:nvPr>
        </p:nvSpPr>
        <p:spPr>
          <a:xfrm>
            <a:off x="795141" y="1045070"/>
            <a:ext cx="3091059" cy="3429001"/>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sz="1800" b="1" dirty="0">
                <a:solidFill>
                  <a:srgbClr val="00B0F0"/>
                </a:solidFill>
              </a:rPr>
              <a:t>1. </a:t>
            </a:r>
            <a:r>
              <a:rPr lang="en" sz="1800" dirty="0">
                <a:solidFill>
                  <a:schemeClr val="lt2"/>
                </a:solidFill>
              </a:rPr>
              <a:t>Gabriel Rodrigues Ferreira</a:t>
            </a:r>
          </a:p>
          <a:p>
            <a:pPr marL="0" lvl="0" indent="0" algn="l" rtl="0">
              <a:spcBef>
                <a:spcPts val="0"/>
              </a:spcBef>
              <a:spcAft>
                <a:spcPts val="800"/>
              </a:spcAft>
              <a:buNone/>
            </a:pPr>
            <a:endParaRPr lang="en" sz="1800" dirty="0">
              <a:solidFill>
                <a:schemeClr val="lt2"/>
              </a:solidFill>
            </a:endParaRPr>
          </a:p>
          <a:p>
            <a:pPr marL="0" lvl="0" indent="0" algn="l" rtl="0">
              <a:spcBef>
                <a:spcPts val="0"/>
              </a:spcBef>
              <a:spcAft>
                <a:spcPts val="800"/>
              </a:spcAft>
              <a:buNone/>
            </a:pPr>
            <a:r>
              <a:rPr lang="en" sz="1800" b="1" dirty="0">
                <a:solidFill>
                  <a:srgbClr val="00B0F0"/>
                </a:solidFill>
              </a:rPr>
              <a:t>2. </a:t>
            </a:r>
            <a:r>
              <a:rPr lang="en" sz="1800" dirty="0">
                <a:solidFill>
                  <a:schemeClr val="lt2"/>
                </a:solidFill>
              </a:rPr>
              <a:t>João francisco Santos </a:t>
            </a:r>
          </a:p>
          <a:p>
            <a:pPr marL="0" lvl="0" indent="0" algn="l" rtl="0">
              <a:spcBef>
                <a:spcPts val="0"/>
              </a:spcBef>
              <a:spcAft>
                <a:spcPts val="800"/>
              </a:spcAft>
              <a:buNone/>
            </a:pPr>
            <a:r>
              <a:rPr lang="en" sz="1800" dirty="0">
                <a:solidFill>
                  <a:schemeClr val="lt2"/>
                </a:solidFill>
              </a:rPr>
              <a:t>Arqueman Rodrigues</a:t>
            </a:r>
          </a:p>
          <a:p>
            <a:pPr marL="0" lvl="0" indent="0" algn="l" rtl="0">
              <a:spcBef>
                <a:spcPts val="0"/>
              </a:spcBef>
              <a:spcAft>
                <a:spcPts val="800"/>
              </a:spcAft>
              <a:buNone/>
            </a:pPr>
            <a:endParaRPr lang="en" sz="1800" dirty="0">
              <a:solidFill>
                <a:schemeClr val="lt2"/>
              </a:solidFill>
            </a:endParaRPr>
          </a:p>
          <a:p>
            <a:pPr marL="0" lvl="0" indent="0" algn="l" rtl="0">
              <a:spcBef>
                <a:spcPts val="0"/>
              </a:spcBef>
              <a:spcAft>
                <a:spcPts val="800"/>
              </a:spcAft>
              <a:buNone/>
            </a:pPr>
            <a:r>
              <a:rPr lang="en" sz="1800" b="1" dirty="0">
                <a:solidFill>
                  <a:srgbClr val="00B0F0"/>
                </a:solidFill>
              </a:rPr>
              <a:t>3. </a:t>
            </a:r>
            <a:r>
              <a:rPr lang="en" sz="1800" dirty="0">
                <a:solidFill>
                  <a:schemeClr val="lt2"/>
                </a:solidFill>
              </a:rPr>
              <a:t>Kaio Leandro Rissato</a:t>
            </a:r>
          </a:p>
          <a:p>
            <a:pPr marL="0" lvl="0" indent="0" algn="l" rtl="0">
              <a:spcBef>
                <a:spcPts val="0"/>
              </a:spcBef>
              <a:spcAft>
                <a:spcPts val="800"/>
              </a:spcAft>
              <a:buNone/>
            </a:pPr>
            <a:endParaRPr lang="en" sz="1800" dirty="0">
              <a:solidFill>
                <a:schemeClr val="lt2"/>
              </a:solidFill>
            </a:endParaRPr>
          </a:p>
          <a:p>
            <a:pPr marL="0" lvl="0" indent="0" algn="l" rtl="0">
              <a:spcBef>
                <a:spcPts val="0"/>
              </a:spcBef>
              <a:spcAft>
                <a:spcPts val="800"/>
              </a:spcAft>
              <a:buNone/>
            </a:pPr>
            <a:r>
              <a:rPr lang="en" sz="1800" b="1" dirty="0">
                <a:solidFill>
                  <a:srgbClr val="00B0F0"/>
                </a:solidFill>
              </a:rPr>
              <a:t>4. </a:t>
            </a:r>
            <a:r>
              <a:rPr lang="en" sz="1800" dirty="0">
                <a:solidFill>
                  <a:schemeClr val="lt2"/>
                </a:solidFill>
              </a:rPr>
              <a:t>Leonardo Lazari de Oliveira</a:t>
            </a:r>
          </a:p>
        </p:txBody>
      </p:sp>
      <p:sp>
        <p:nvSpPr>
          <p:cNvPr id="2" name="Google Shape;139;p18">
            <a:extLst>
              <a:ext uri="{FF2B5EF4-FFF2-40B4-BE49-F238E27FC236}">
                <a16:creationId xmlns:a16="http://schemas.microsoft.com/office/drawing/2014/main" id="{94EE5168-8B27-B19B-C113-1B9D7E7E6814}"/>
              </a:ext>
            </a:extLst>
          </p:cNvPr>
          <p:cNvSpPr txBox="1">
            <a:spLocks/>
          </p:cNvSpPr>
          <p:nvPr/>
        </p:nvSpPr>
        <p:spPr>
          <a:xfrm>
            <a:off x="4572000" y="1045070"/>
            <a:ext cx="3091059" cy="38128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1pPr>
            <a:lvl2pPr marL="914400" marR="0" lvl="1"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2pPr>
            <a:lvl3pPr marL="1371600" marR="0" lvl="2"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3pPr>
            <a:lvl4pPr marL="1828800" marR="0" lvl="3"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4pPr>
            <a:lvl5pPr marL="2286000" marR="0" lvl="4"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5pPr>
            <a:lvl6pPr marL="2743200" marR="0" lvl="5"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6pPr>
            <a:lvl7pPr marL="3200400" marR="0" lvl="6"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7pPr>
            <a:lvl8pPr marL="3657600" marR="0" lvl="7"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8pPr>
            <a:lvl9pPr marL="4114800" marR="0" lvl="8" indent="-355600" algn="l" rtl="0">
              <a:lnSpc>
                <a:spcPct val="115000"/>
              </a:lnSpc>
              <a:spcBef>
                <a:spcPts val="800"/>
              </a:spcBef>
              <a:spcAft>
                <a:spcPts val="80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9pPr>
          </a:lstStyle>
          <a:p>
            <a:pPr marL="0" indent="0">
              <a:spcAft>
                <a:spcPts val="800"/>
              </a:spcAft>
              <a:buNone/>
            </a:pPr>
            <a:r>
              <a:rPr lang="en" sz="1800" b="1" dirty="0">
                <a:solidFill>
                  <a:srgbClr val="00B0F0"/>
                </a:solidFill>
              </a:rPr>
              <a:t>5. </a:t>
            </a:r>
            <a:r>
              <a:rPr lang="en" sz="1800" dirty="0">
                <a:solidFill>
                  <a:schemeClr val="lt2"/>
                </a:solidFill>
              </a:rPr>
              <a:t>Luis Felipe Puliani</a:t>
            </a:r>
          </a:p>
          <a:p>
            <a:pPr marL="0" lvl="0" indent="0" algn="l" rtl="0">
              <a:spcBef>
                <a:spcPts val="0"/>
              </a:spcBef>
              <a:spcAft>
                <a:spcPts val="800"/>
              </a:spcAft>
              <a:buNone/>
            </a:pPr>
            <a:endParaRPr lang="en" sz="1800" dirty="0">
              <a:solidFill>
                <a:schemeClr val="lt2"/>
              </a:solidFill>
            </a:endParaRPr>
          </a:p>
          <a:p>
            <a:pPr marL="0" lvl="0" indent="0" algn="l" rtl="0">
              <a:spcBef>
                <a:spcPts val="0"/>
              </a:spcBef>
              <a:spcAft>
                <a:spcPts val="800"/>
              </a:spcAft>
              <a:buNone/>
            </a:pPr>
            <a:r>
              <a:rPr lang="en" sz="1800" b="1" dirty="0">
                <a:solidFill>
                  <a:srgbClr val="00B0F0"/>
                </a:solidFill>
              </a:rPr>
              <a:t>6. </a:t>
            </a:r>
            <a:r>
              <a:rPr lang="en" sz="1800" dirty="0">
                <a:solidFill>
                  <a:schemeClr val="lt2"/>
                </a:solidFill>
              </a:rPr>
              <a:t>Luís Pedro Dutra Carrocini</a:t>
            </a:r>
          </a:p>
          <a:p>
            <a:pPr marL="0" indent="0">
              <a:spcAft>
                <a:spcPts val="800"/>
              </a:spcAft>
              <a:buFont typeface="Nunito Sans Light"/>
              <a:buNone/>
            </a:pPr>
            <a:endParaRPr lang="pt-BR" sz="1800" dirty="0">
              <a:solidFill>
                <a:schemeClr val="lt2"/>
              </a:solidFill>
            </a:endParaRPr>
          </a:p>
          <a:p>
            <a:pPr marL="0" indent="0">
              <a:spcAft>
                <a:spcPts val="800"/>
              </a:spcAft>
              <a:buFont typeface="Nunito Sans Light"/>
              <a:buNone/>
            </a:pPr>
            <a:r>
              <a:rPr lang="pt-BR" sz="1800" b="1" dirty="0">
                <a:solidFill>
                  <a:srgbClr val="00B0F0"/>
                </a:solidFill>
              </a:rPr>
              <a:t>7. </a:t>
            </a:r>
            <a:r>
              <a:rPr lang="pt-BR" sz="1800" dirty="0">
                <a:solidFill>
                  <a:schemeClr val="lt2"/>
                </a:solidFill>
              </a:rPr>
              <a:t>Miguel Malanote Pereira</a:t>
            </a:r>
          </a:p>
          <a:p>
            <a:pPr marL="0" indent="0">
              <a:spcAft>
                <a:spcPts val="800"/>
              </a:spcAft>
              <a:buFont typeface="Nunito Sans Light"/>
              <a:buNone/>
            </a:pPr>
            <a:endParaRPr lang="pt-BR" sz="1800" dirty="0">
              <a:solidFill>
                <a:schemeClr val="lt2"/>
              </a:solidFill>
            </a:endParaRPr>
          </a:p>
          <a:p>
            <a:pPr marL="0" indent="0">
              <a:spcAft>
                <a:spcPts val="800"/>
              </a:spcAft>
              <a:buFont typeface="Nunito Sans Light"/>
              <a:buNone/>
            </a:pPr>
            <a:r>
              <a:rPr lang="pt-BR" sz="1800" b="1" dirty="0">
                <a:solidFill>
                  <a:srgbClr val="00B0F0"/>
                </a:solidFill>
              </a:rPr>
              <a:t>8. </a:t>
            </a:r>
            <a:r>
              <a:rPr lang="pt-BR" sz="1800" dirty="0">
                <a:solidFill>
                  <a:schemeClr val="lt2"/>
                </a:solidFill>
              </a:rPr>
              <a:t>Pedro Dutra Melo</a:t>
            </a:r>
          </a:p>
          <a:p>
            <a:pPr marL="0" indent="0">
              <a:spcAft>
                <a:spcPts val="800"/>
              </a:spcAft>
              <a:buFont typeface="Nunito Sans Light"/>
              <a:buNone/>
            </a:pPr>
            <a:endParaRPr lang="pt-BR" sz="1800" dirty="0">
              <a:solidFill>
                <a:schemeClr val="lt2"/>
              </a:solidFill>
            </a:endParaRPr>
          </a:p>
          <a:p>
            <a:pPr marL="0" indent="0">
              <a:spcAft>
                <a:spcPts val="800"/>
              </a:spcAft>
              <a:buFont typeface="Nunito Sans Light"/>
              <a:buNone/>
            </a:pPr>
            <a:r>
              <a:rPr lang="pt-BR" sz="1800" b="1" dirty="0">
                <a:solidFill>
                  <a:srgbClr val="00B0F0"/>
                </a:solidFill>
              </a:rPr>
              <a:t>9. </a:t>
            </a:r>
            <a:r>
              <a:rPr lang="pt-BR" sz="1800" dirty="0">
                <a:solidFill>
                  <a:schemeClr val="lt2"/>
                </a:solidFill>
              </a:rPr>
              <a:t>Yuri dos Santos Amorim</a:t>
            </a:r>
            <a:endParaRPr lang="pt-BR" dirty="0">
              <a:solidFill>
                <a:schemeClr val="lt2"/>
              </a:solidFill>
            </a:endParaRPr>
          </a:p>
          <a:p>
            <a:pPr marL="0" indent="0">
              <a:spcAft>
                <a:spcPts val="800"/>
              </a:spcAft>
              <a:buFont typeface="Nunito Sans Light"/>
              <a:buNone/>
            </a:pPr>
            <a:endParaRPr lang="pt-BR" dirty="0">
              <a:solidFill>
                <a:schemeClr val="lt2"/>
              </a:solidFill>
            </a:endParaRPr>
          </a:p>
        </p:txBody>
      </p:sp>
      <p:sp>
        <p:nvSpPr>
          <p:cNvPr id="4" name="Google Shape;139;p18">
            <a:extLst>
              <a:ext uri="{FF2B5EF4-FFF2-40B4-BE49-F238E27FC236}">
                <a16:creationId xmlns:a16="http://schemas.microsoft.com/office/drawing/2014/main" id="{79139EBA-1FF0-2A36-F537-70BDDB42C444}"/>
              </a:ext>
            </a:extLst>
          </p:cNvPr>
          <p:cNvSpPr txBox="1">
            <a:spLocks/>
          </p:cNvSpPr>
          <p:nvPr/>
        </p:nvSpPr>
        <p:spPr>
          <a:xfrm>
            <a:off x="795141" y="325903"/>
            <a:ext cx="2747129" cy="502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15000"/>
              </a:lnSpc>
              <a:spcBef>
                <a:spcPts val="0"/>
              </a:spcBef>
              <a:spcAft>
                <a:spcPts val="0"/>
              </a:spcAft>
              <a:buClr>
                <a:schemeClr val="accent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1pPr>
            <a:lvl2pPr marL="914400" marR="0" lvl="1"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2pPr>
            <a:lvl3pPr marL="1371600" marR="0" lvl="2"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3pPr>
            <a:lvl4pPr marL="1828800" marR="0" lvl="3" indent="-355600" algn="l" rtl="0">
              <a:lnSpc>
                <a:spcPct val="115000"/>
              </a:lnSpc>
              <a:spcBef>
                <a:spcPts val="800"/>
              </a:spcBef>
              <a:spcAft>
                <a:spcPts val="0"/>
              </a:spcAft>
              <a:buClr>
                <a:schemeClr val="dk2"/>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4pPr>
            <a:lvl5pPr marL="2286000" marR="0" lvl="4"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5pPr>
            <a:lvl6pPr marL="2743200" marR="0" lvl="5"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6pPr>
            <a:lvl7pPr marL="3200400" marR="0" lvl="6"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7pPr>
            <a:lvl8pPr marL="3657600" marR="0" lvl="7" indent="-355600" algn="l" rtl="0">
              <a:lnSpc>
                <a:spcPct val="115000"/>
              </a:lnSpc>
              <a:spcBef>
                <a:spcPts val="800"/>
              </a:spcBef>
              <a:spcAft>
                <a:spcPts val="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8pPr>
            <a:lvl9pPr marL="4114800" marR="0" lvl="8" indent="-355600" algn="l" rtl="0">
              <a:lnSpc>
                <a:spcPct val="115000"/>
              </a:lnSpc>
              <a:spcBef>
                <a:spcPts val="800"/>
              </a:spcBef>
              <a:spcAft>
                <a:spcPts val="800"/>
              </a:spcAft>
              <a:buClr>
                <a:schemeClr val="dk1"/>
              </a:buClr>
              <a:buSzPts val="2000"/>
              <a:buFont typeface="Nunito Sans Light"/>
              <a:buChar char="■"/>
              <a:defRPr sz="2000" b="0" i="0" u="none" strike="noStrike" cap="none">
                <a:solidFill>
                  <a:schemeClr val="dk1"/>
                </a:solidFill>
                <a:latin typeface="Nunito Sans Light"/>
                <a:ea typeface="Nunito Sans Light"/>
                <a:cs typeface="Nunito Sans Light"/>
                <a:sym typeface="Nunito Sans Light"/>
              </a:defRPr>
            </a:lvl9pPr>
          </a:lstStyle>
          <a:p>
            <a:pPr marL="0" indent="0">
              <a:spcAft>
                <a:spcPts val="800"/>
              </a:spcAft>
              <a:buFont typeface="Nunito Sans Light"/>
              <a:buNone/>
            </a:pPr>
            <a:r>
              <a:rPr lang="en" sz="2800" b="1" dirty="0">
                <a:solidFill>
                  <a:srgbClr val="00B0F0"/>
                </a:solidFill>
              </a:rPr>
              <a:t>Feito por:</a:t>
            </a:r>
            <a:endParaRPr lang="en" sz="2800"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1612525" y="1113501"/>
            <a:ext cx="1458053" cy="455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Tacos</a:t>
            </a:r>
            <a:endParaRPr dirty="0"/>
          </a:p>
        </p:txBody>
      </p:sp>
      <p:sp>
        <p:nvSpPr>
          <p:cNvPr id="118" name="Google Shape;118;p15"/>
          <p:cNvSpPr txBox="1">
            <a:spLocks noGrp="1"/>
          </p:cNvSpPr>
          <p:nvPr>
            <p:ph type="subTitle" idx="1"/>
          </p:nvPr>
        </p:nvSpPr>
        <p:spPr>
          <a:xfrm>
            <a:off x="1196622" y="1746497"/>
            <a:ext cx="3454400" cy="278034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pt-BR" sz="1400" dirty="0"/>
              <a:t>Taco é uma comida típica do México, feita com massa fina de milho frita chamada de tortilla, que é moldada no formato de uma concha para recebe um recheio.</a:t>
            </a:r>
          </a:p>
          <a:p>
            <a:pPr marL="0" lvl="0" indent="0" algn="l" rtl="0">
              <a:spcBef>
                <a:spcPts val="0"/>
              </a:spcBef>
              <a:spcAft>
                <a:spcPts val="800"/>
              </a:spcAft>
              <a:buNone/>
            </a:pPr>
            <a:r>
              <a:rPr lang="pt-BR" sz="1400" dirty="0"/>
              <a:t>A origem exata dos tacos é desconhecida, mas os historiadores acreditam que eles foram criados pelos povos indígenas do México há muitos séculos atrás. Os astecas, por exemplo, comiam tortilhas enroladas em torno de pequenos peixes, enquanto outras tribos usavam ela para segurar outros alimentos, como uma colher.</a:t>
            </a:r>
            <a:endParaRPr sz="1400" dirty="0"/>
          </a:p>
        </p:txBody>
      </p:sp>
      <p:sp>
        <p:nvSpPr>
          <p:cNvPr id="119" name="Google Shape;119;p15"/>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000" dirty="0">
                <a:solidFill>
                  <a:schemeClr val="lt1"/>
                </a:solidFill>
                <a:latin typeface="Lexend Deca"/>
                <a:ea typeface="Lexend Deca"/>
                <a:cs typeface="Lexend Deca"/>
                <a:sym typeface="Lexend Deca"/>
              </a:rPr>
              <a:t>1</a:t>
            </a:r>
            <a:endParaRPr sz="6000" dirty="0">
              <a:solidFill>
                <a:schemeClr val="lt1"/>
              </a:solidFill>
              <a:latin typeface="Lexend Deca"/>
              <a:ea typeface="Lexend Deca"/>
              <a:cs typeface="Lexend Deca"/>
              <a:sym typeface="Lexend Deca"/>
            </a:endParaRPr>
          </a:p>
        </p:txBody>
      </p:sp>
      <p:pic>
        <p:nvPicPr>
          <p:cNvPr id="1026" name="Picture 2" descr="Mapa da América - Cola da Web">
            <a:extLst>
              <a:ext uri="{FF2B5EF4-FFF2-40B4-BE49-F238E27FC236}">
                <a16:creationId xmlns:a16="http://schemas.microsoft.com/office/drawing/2014/main" id="{8E71E0AC-2FAC-667B-5766-A35E38EF8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016" y="329836"/>
            <a:ext cx="3122945" cy="4673600"/>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7EDAE1E9-3334-6AE5-4E44-49B3B133A839}"/>
              </a:ext>
            </a:extLst>
          </p:cNvPr>
          <p:cNvSpPr/>
          <p:nvPr/>
        </p:nvSpPr>
        <p:spPr>
          <a:xfrm rot="19021175">
            <a:off x="6186904" y="1798402"/>
            <a:ext cx="541866" cy="9895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pic>
        <p:nvPicPr>
          <p:cNvPr id="1028" name="Picture 4" descr="México – Wikipédia, a enciclopédia livre">
            <a:extLst>
              <a:ext uri="{FF2B5EF4-FFF2-40B4-BE49-F238E27FC236}">
                <a16:creationId xmlns:a16="http://schemas.microsoft.com/office/drawing/2014/main" id="{03B73695-2282-2AA3-39AA-33B400C963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017" y="4256510"/>
            <a:ext cx="1304924" cy="74692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25;p16">
            <a:extLst>
              <a:ext uri="{FF2B5EF4-FFF2-40B4-BE49-F238E27FC236}">
                <a16:creationId xmlns:a16="http://schemas.microsoft.com/office/drawing/2014/main" id="{B95D51AD-4F65-975A-CBB6-B814EE8F2F9E}"/>
              </a:ext>
            </a:extLst>
          </p:cNvPr>
          <p:cNvSpPr txBox="1">
            <a:spLocks/>
          </p:cNvSpPr>
          <p:nvPr/>
        </p:nvSpPr>
        <p:spPr>
          <a:xfrm>
            <a:off x="8418161" y="4698636"/>
            <a:ext cx="609600" cy="609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pt-BR"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151467" y="1409362"/>
            <a:ext cx="3420533" cy="295825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pt-BR" sz="1400" dirty="0"/>
              <a:t>O México é um país situado entre os EUA e a América Central.</a:t>
            </a:r>
          </a:p>
          <a:p>
            <a:pPr marL="0" lvl="0" indent="0" algn="l" rtl="0">
              <a:spcBef>
                <a:spcPts val="0"/>
              </a:spcBef>
              <a:spcAft>
                <a:spcPts val="800"/>
              </a:spcAft>
              <a:buNone/>
            </a:pPr>
            <a:r>
              <a:rPr lang="pt-BR" sz="1400" b="1" dirty="0"/>
              <a:t>Capital</a:t>
            </a:r>
            <a:r>
              <a:rPr lang="pt-BR" sz="1400" dirty="0"/>
              <a:t>: Cidade do México;</a:t>
            </a:r>
          </a:p>
          <a:p>
            <a:pPr marL="0" lvl="0" indent="0" algn="l" rtl="0">
              <a:spcBef>
                <a:spcPts val="0"/>
              </a:spcBef>
              <a:spcAft>
                <a:spcPts val="800"/>
              </a:spcAft>
              <a:buNone/>
            </a:pPr>
            <a:r>
              <a:rPr lang="pt-BR" sz="1400" b="1" dirty="0"/>
              <a:t>Continente</a:t>
            </a:r>
            <a:r>
              <a:rPr lang="pt-BR" sz="1400" dirty="0"/>
              <a:t>: América do Norte;</a:t>
            </a:r>
          </a:p>
          <a:p>
            <a:pPr marL="0" lvl="0" indent="0" algn="l" rtl="0">
              <a:spcBef>
                <a:spcPts val="0"/>
              </a:spcBef>
              <a:spcAft>
                <a:spcPts val="800"/>
              </a:spcAft>
              <a:buNone/>
            </a:pPr>
            <a:r>
              <a:rPr lang="pt-BR" sz="1400" b="1" dirty="0"/>
              <a:t>Idioma oficial</a:t>
            </a:r>
            <a:r>
              <a:rPr lang="pt-BR" sz="1400" dirty="0"/>
              <a:t>: Espanhol;</a:t>
            </a:r>
          </a:p>
          <a:p>
            <a:pPr marL="0" lvl="0" indent="0" algn="l" rtl="0">
              <a:spcBef>
                <a:spcPts val="0"/>
              </a:spcBef>
              <a:spcAft>
                <a:spcPts val="800"/>
              </a:spcAft>
              <a:buNone/>
            </a:pPr>
            <a:r>
              <a:rPr lang="pt-BR" sz="1400" b="1" dirty="0"/>
              <a:t>População</a:t>
            </a:r>
            <a:r>
              <a:rPr lang="pt-BR" sz="1400" dirty="0"/>
              <a:t>: 126,7 milhões (2021);</a:t>
            </a:r>
          </a:p>
          <a:p>
            <a:pPr marL="0" lvl="0" indent="0" algn="l" rtl="0">
              <a:spcBef>
                <a:spcPts val="0"/>
              </a:spcBef>
              <a:spcAft>
                <a:spcPts val="800"/>
              </a:spcAft>
              <a:buNone/>
            </a:pPr>
            <a:r>
              <a:rPr lang="pt-BR" sz="1400" b="1" dirty="0"/>
              <a:t>Maior cidade</a:t>
            </a:r>
            <a:r>
              <a:rPr lang="pt-BR" sz="1400" dirty="0"/>
              <a:t>: Cidade do México, capital nacional, com mais de 21,5 milhões de habitantes, sendo portanto o principal centro urbano do país</a:t>
            </a:r>
            <a:endParaRPr sz="1400" dirty="0"/>
          </a:p>
        </p:txBody>
      </p:sp>
      <p:sp>
        <p:nvSpPr>
          <p:cNvPr id="125" name="Google Shape;125;p1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pt-BR" dirty="0"/>
              <a:t>2</a:t>
            </a:r>
            <a:endParaRPr dirty="0"/>
          </a:p>
        </p:txBody>
      </p:sp>
      <p:sp>
        <p:nvSpPr>
          <p:cNvPr id="2" name="Google Shape;117;p15">
            <a:extLst>
              <a:ext uri="{FF2B5EF4-FFF2-40B4-BE49-F238E27FC236}">
                <a16:creationId xmlns:a16="http://schemas.microsoft.com/office/drawing/2014/main" id="{5F88BDE9-C456-625B-9D93-2D1A114B115E}"/>
              </a:ext>
            </a:extLst>
          </p:cNvPr>
          <p:cNvSpPr txBox="1">
            <a:spLocks/>
          </p:cNvSpPr>
          <p:nvPr/>
        </p:nvSpPr>
        <p:spPr>
          <a:xfrm>
            <a:off x="1635103" y="775881"/>
            <a:ext cx="1616097" cy="4556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4000" b="1" dirty="0">
                <a:solidFill>
                  <a:schemeClr val="bg1"/>
                </a:solidFill>
                <a:latin typeface="Nunito Sans Light" pitchFamily="2" charset="0"/>
              </a:rPr>
              <a:t>México</a:t>
            </a:r>
          </a:p>
        </p:txBody>
      </p:sp>
      <p:sp>
        <p:nvSpPr>
          <p:cNvPr id="4" name="Retângulo 3">
            <a:extLst>
              <a:ext uri="{FF2B5EF4-FFF2-40B4-BE49-F238E27FC236}">
                <a16:creationId xmlns:a16="http://schemas.microsoft.com/office/drawing/2014/main" id="{4BC8612D-8D53-2C06-79FB-BD084741AD4F}"/>
              </a:ext>
            </a:extLst>
          </p:cNvPr>
          <p:cNvSpPr/>
          <p:nvPr/>
        </p:nvSpPr>
        <p:spPr>
          <a:xfrm>
            <a:off x="4775200" y="632178"/>
            <a:ext cx="4289778" cy="3901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117;p15">
            <a:extLst>
              <a:ext uri="{FF2B5EF4-FFF2-40B4-BE49-F238E27FC236}">
                <a16:creationId xmlns:a16="http://schemas.microsoft.com/office/drawing/2014/main" id="{A7F1D9B2-AA87-D798-48A8-40338C0FC2C8}"/>
              </a:ext>
            </a:extLst>
          </p:cNvPr>
          <p:cNvSpPr txBox="1">
            <a:spLocks/>
          </p:cNvSpPr>
          <p:nvPr/>
        </p:nvSpPr>
        <p:spPr>
          <a:xfrm>
            <a:off x="5729112" y="792942"/>
            <a:ext cx="2381954" cy="4556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3200" b="1" dirty="0">
                <a:solidFill>
                  <a:schemeClr val="bg1"/>
                </a:solidFill>
                <a:latin typeface="Nunito Sans Light" pitchFamily="2" charset="0"/>
              </a:rPr>
              <a:t>Curiosidades</a:t>
            </a:r>
          </a:p>
        </p:txBody>
      </p:sp>
      <p:sp>
        <p:nvSpPr>
          <p:cNvPr id="6" name="Google Shape;124;p16">
            <a:extLst>
              <a:ext uri="{FF2B5EF4-FFF2-40B4-BE49-F238E27FC236}">
                <a16:creationId xmlns:a16="http://schemas.microsoft.com/office/drawing/2014/main" id="{1C929DC3-AA62-F4C2-4E89-88584C10E34A}"/>
              </a:ext>
            </a:extLst>
          </p:cNvPr>
          <p:cNvSpPr txBox="1">
            <a:spLocks/>
          </p:cNvSpPr>
          <p:nvPr/>
        </p:nvSpPr>
        <p:spPr>
          <a:xfrm>
            <a:off x="4842933" y="1409361"/>
            <a:ext cx="4222045" cy="27869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1pPr>
            <a:lvl2pPr marL="914400" marR="0" lvl="1"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2pPr>
            <a:lvl3pPr marL="1371600" marR="0" lvl="2"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3pPr>
            <a:lvl4pPr marL="1828800" marR="0" lvl="3"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4pPr>
            <a:lvl5pPr marL="2286000" marR="0" lvl="4"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5pPr>
            <a:lvl6pPr marL="2743200" marR="0" lvl="5"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6pPr>
            <a:lvl7pPr marL="3200400" marR="0" lvl="6"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7pPr>
            <a:lvl8pPr marL="3657600" marR="0" lvl="7"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8pPr>
            <a:lvl9pPr marL="4114800" marR="0" lvl="8" indent="-381000" algn="l" rtl="0">
              <a:lnSpc>
                <a:spcPct val="115000"/>
              </a:lnSpc>
              <a:spcBef>
                <a:spcPts val="800"/>
              </a:spcBef>
              <a:spcAft>
                <a:spcPts val="80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9pPr>
          </a:lstStyle>
          <a:p>
            <a:pPr marL="0" indent="0">
              <a:spcAft>
                <a:spcPts val="800"/>
              </a:spcAft>
              <a:buFont typeface="Nunito Sans Light"/>
              <a:buNone/>
            </a:pPr>
            <a:r>
              <a:rPr lang="pt-BR" sz="1400" dirty="0"/>
              <a:t>Com cerca de 120 milhões de falantes nativos, o México é o maior país de língua espanhola do mundo.</a:t>
            </a:r>
          </a:p>
          <a:p>
            <a:pPr marL="0" indent="0">
              <a:spcAft>
                <a:spcPts val="800"/>
              </a:spcAft>
              <a:buFont typeface="Nunito Sans Light"/>
              <a:buNone/>
            </a:pPr>
            <a:r>
              <a:rPr lang="pt-BR" sz="1400" dirty="0"/>
              <a:t>No México, o Dia dos Mortos é uma celebração de origem indígena comemorada no dia 2 de novembro em honra aos falecidos e quando as almas são autorizadas a visitar os parentes vivos.</a:t>
            </a:r>
          </a:p>
          <a:p>
            <a:pPr marL="0" indent="0">
              <a:spcAft>
                <a:spcPts val="800"/>
              </a:spcAft>
              <a:buFont typeface="Nunito Sans Light"/>
              <a:buNone/>
            </a:pPr>
            <a:r>
              <a:rPr lang="pt-BR" sz="1400" dirty="0"/>
              <a:t>As pessoas enfeitam suas casas com flores, velas e incensos, e preparam as comidas preferidas dos que já partiram. As pessoas fazem máscaras de caveira, vestem roupas com esqueletos pintados ou se fantasiam de morte.</a:t>
            </a:r>
          </a:p>
          <a:p>
            <a:pPr marL="0" indent="0">
              <a:spcAft>
                <a:spcPts val="800"/>
              </a:spcAft>
              <a:buFont typeface="Nunito Sans Light"/>
              <a:buNone/>
            </a:pPr>
            <a:endParaRPr lang="pt-B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9" name="Retângulo 8">
            <a:extLst>
              <a:ext uri="{FF2B5EF4-FFF2-40B4-BE49-F238E27FC236}">
                <a16:creationId xmlns:a16="http://schemas.microsoft.com/office/drawing/2014/main" id="{4725F044-4FBB-9C0F-31B9-D600038FB78F}"/>
              </a:ext>
            </a:extLst>
          </p:cNvPr>
          <p:cNvSpPr/>
          <p:nvPr/>
        </p:nvSpPr>
        <p:spPr>
          <a:xfrm>
            <a:off x="6299200" y="191911"/>
            <a:ext cx="2706344" cy="4492978"/>
          </a:xfrm>
          <a:prstGeom prst="rect">
            <a:avLst/>
          </a:prstGeom>
          <a:solidFill>
            <a:srgbClr val="FF6161"/>
          </a:solidFill>
          <a:ln>
            <a:solidFill>
              <a:srgbClr val="FF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Google Shape;100;p13"/>
          <p:cNvSpPr txBox="1">
            <a:spLocks noGrp="1"/>
          </p:cNvSpPr>
          <p:nvPr>
            <p:ph type="title"/>
          </p:nvPr>
        </p:nvSpPr>
        <p:spPr>
          <a:xfrm>
            <a:off x="702900" y="836000"/>
            <a:ext cx="2558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Ingredientes</a:t>
            </a:r>
            <a:endParaRPr dirty="0"/>
          </a:p>
        </p:txBody>
      </p:sp>
      <p:sp>
        <p:nvSpPr>
          <p:cNvPr id="102" name="Google Shape;102;p13"/>
          <p:cNvSpPr txBox="1">
            <a:spLocks noGrp="1"/>
          </p:cNvSpPr>
          <p:nvPr>
            <p:ph type="body" idx="1"/>
          </p:nvPr>
        </p:nvSpPr>
        <p:spPr>
          <a:xfrm>
            <a:off x="104589" y="1582550"/>
            <a:ext cx="2253900" cy="98920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pt-BR" sz="1100" b="1" dirty="0"/>
              <a:t>TORTILLA</a:t>
            </a:r>
          </a:p>
          <a:p>
            <a:pPr marL="0" lvl="0" indent="0" algn="l" rtl="0">
              <a:spcBef>
                <a:spcPts val="0"/>
              </a:spcBef>
              <a:spcAft>
                <a:spcPts val="0"/>
              </a:spcAft>
              <a:buClr>
                <a:schemeClr val="dk1"/>
              </a:buClr>
              <a:buSzPts val="1100"/>
              <a:buFont typeface="Arial"/>
              <a:buNone/>
            </a:pPr>
            <a:endParaRPr lang="pt-BR" sz="1100" b="1" dirty="0"/>
          </a:p>
          <a:p>
            <a:pPr marL="171450" indent="-171450">
              <a:buClr>
                <a:schemeClr val="dk1"/>
              </a:buClr>
              <a:buSzPts val="1100"/>
            </a:pPr>
            <a:r>
              <a:rPr lang="pt-BR" sz="1100" dirty="0"/>
              <a:t>2 </a:t>
            </a:r>
            <a:r>
              <a:rPr lang="pt-BR" sz="1100" dirty="0" err="1"/>
              <a:t>tazas</a:t>
            </a:r>
            <a:r>
              <a:rPr lang="pt-BR" sz="1100" dirty="0"/>
              <a:t> (</a:t>
            </a:r>
            <a:r>
              <a:rPr lang="pt-BR" sz="1100" dirty="0" err="1"/>
              <a:t>té</a:t>
            </a:r>
            <a:r>
              <a:rPr lang="pt-BR" sz="1100" dirty="0"/>
              <a:t>) de </a:t>
            </a:r>
            <a:r>
              <a:rPr lang="pt-BR" sz="1100" dirty="0" err="1"/>
              <a:t>harina</a:t>
            </a:r>
            <a:r>
              <a:rPr lang="pt-BR" sz="1100" dirty="0"/>
              <a:t> de trigo </a:t>
            </a:r>
          </a:p>
          <a:p>
            <a:pPr marL="171450" indent="-171450">
              <a:buClr>
                <a:schemeClr val="dk1"/>
              </a:buClr>
              <a:buSzPts val="1100"/>
            </a:pPr>
            <a:r>
              <a:rPr lang="pt-BR" sz="1100" dirty="0"/>
              <a:t>1 + 1/2 </a:t>
            </a:r>
            <a:r>
              <a:rPr lang="pt-BR" sz="1100" dirty="0" err="1"/>
              <a:t>taza</a:t>
            </a:r>
            <a:r>
              <a:rPr lang="pt-BR" sz="1100" dirty="0"/>
              <a:t> (</a:t>
            </a:r>
            <a:r>
              <a:rPr lang="pt-BR" sz="1100" dirty="0" err="1"/>
              <a:t>té</a:t>
            </a:r>
            <a:r>
              <a:rPr lang="pt-BR" sz="1100" dirty="0"/>
              <a:t>) de agua </a:t>
            </a:r>
            <a:r>
              <a:rPr lang="pt-BR" sz="1100" dirty="0" err="1"/>
              <a:t>tibia</a:t>
            </a:r>
            <a:endParaRPr lang="pt-BR" sz="1100" dirty="0"/>
          </a:p>
          <a:p>
            <a:pPr marL="171450" indent="-171450">
              <a:buClr>
                <a:schemeClr val="dk1"/>
              </a:buClr>
              <a:buSzPts val="1100"/>
            </a:pPr>
            <a:r>
              <a:rPr lang="pt-BR" sz="1100" dirty="0"/>
              <a:t>sal a </a:t>
            </a:r>
            <a:r>
              <a:rPr lang="pt-BR" sz="1100" dirty="0" err="1"/>
              <a:t>gusto</a:t>
            </a:r>
            <a:endParaRPr lang="pt-BR" sz="1100" dirty="0"/>
          </a:p>
        </p:txBody>
      </p:sp>
      <p:sp>
        <p:nvSpPr>
          <p:cNvPr id="104" name="Google Shape;104;p1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pt-BR" dirty="0"/>
              <a:t>3</a:t>
            </a:r>
            <a:endParaRPr dirty="0"/>
          </a:p>
        </p:txBody>
      </p:sp>
      <p:sp>
        <p:nvSpPr>
          <p:cNvPr id="6" name="Google Shape;102;p13">
            <a:extLst>
              <a:ext uri="{FF2B5EF4-FFF2-40B4-BE49-F238E27FC236}">
                <a16:creationId xmlns:a16="http://schemas.microsoft.com/office/drawing/2014/main" id="{45DE11DD-4CDE-D4B8-CE72-4B202AA38643}"/>
              </a:ext>
            </a:extLst>
          </p:cNvPr>
          <p:cNvSpPr txBox="1">
            <a:spLocks/>
          </p:cNvSpPr>
          <p:nvPr/>
        </p:nvSpPr>
        <p:spPr>
          <a:xfrm>
            <a:off x="104589" y="2739661"/>
            <a:ext cx="2706344" cy="220487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1pPr>
            <a:lvl2pPr marL="914400" marR="0" lvl="1"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2pPr>
            <a:lvl3pPr marL="1371600" marR="0" lvl="2"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3pPr>
            <a:lvl4pPr marL="1828800" marR="0" lvl="3"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4pPr>
            <a:lvl5pPr marL="2286000" marR="0" lvl="4"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5pPr>
            <a:lvl6pPr marL="2743200" marR="0" lvl="5"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6pPr>
            <a:lvl7pPr marL="3200400" marR="0" lvl="6"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7pPr>
            <a:lvl8pPr marL="3657600" marR="0" lvl="7"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8pPr>
            <a:lvl9pPr marL="4114800" marR="0" lvl="8" indent="-342900" algn="l" rtl="0">
              <a:lnSpc>
                <a:spcPct val="115000"/>
              </a:lnSpc>
              <a:spcBef>
                <a:spcPts val="800"/>
              </a:spcBef>
              <a:spcAft>
                <a:spcPts val="80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9pPr>
          </a:lstStyle>
          <a:p>
            <a:pPr marL="0" indent="0">
              <a:buClr>
                <a:schemeClr val="dk1"/>
              </a:buClr>
              <a:buSzPts val="1100"/>
              <a:buFont typeface="Arial"/>
              <a:buNone/>
            </a:pPr>
            <a:r>
              <a:rPr lang="pt-BR" sz="1100" b="1" dirty="0"/>
              <a:t>RECHEIO (GUACAMOLE)</a:t>
            </a:r>
          </a:p>
          <a:p>
            <a:pPr marL="0" indent="0">
              <a:buClr>
                <a:schemeClr val="dk1"/>
              </a:buClr>
              <a:buSzPts val="1100"/>
              <a:buFont typeface="Arial"/>
              <a:buNone/>
            </a:pPr>
            <a:endParaRPr lang="pt-BR" sz="1100" b="1" dirty="0"/>
          </a:p>
          <a:p>
            <a:pPr marL="171450" indent="-171450">
              <a:buClr>
                <a:schemeClr val="dk1"/>
              </a:buClr>
              <a:buSzPts val="1100"/>
            </a:pPr>
            <a:r>
              <a:rPr lang="pt-BR" sz="1100" dirty="0"/>
              <a:t>2 tomates medianos </a:t>
            </a:r>
            <a:r>
              <a:rPr lang="pt-BR" sz="1100" dirty="0" err="1"/>
              <a:t>sin</a:t>
            </a:r>
            <a:r>
              <a:rPr lang="pt-BR" sz="1100" dirty="0"/>
              <a:t> </a:t>
            </a:r>
            <a:r>
              <a:rPr lang="pt-BR" sz="1100" dirty="0" err="1"/>
              <a:t>semillas</a:t>
            </a:r>
            <a:endParaRPr lang="pt-BR" sz="1100" dirty="0"/>
          </a:p>
          <a:p>
            <a:pPr marL="171450" indent="-171450">
              <a:buClr>
                <a:schemeClr val="dk1"/>
              </a:buClr>
              <a:buSzPts val="1100"/>
            </a:pPr>
            <a:r>
              <a:rPr lang="pt-BR" sz="1100" dirty="0"/>
              <a:t>1 chile mediano</a:t>
            </a:r>
          </a:p>
          <a:p>
            <a:pPr marL="171450" indent="-171450">
              <a:buClr>
                <a:schemeClr val="dk1"/>
              </a:buClr>
              <a:buSzPts val="1100"/>
            </a:pPr>
            <a:r>
              <a:rPr lang="pt-BR" sz="1100" dirty="0"/>
              <a:t>1/2 manojo mediano de </a:t>
            </a:r>
            <a:r>
              <a:rPr lang="pt-BR" sz="1100" dirty="0" err="1"/>
              <a:t>hojas</a:t>
            </a:r>
            <a:r>
              <a:rPr lang="pt-BR" sz="1100" dirty="0"/>
              <a:t> de </a:t>
            </a:r>
            <a:r>
              <a:rPr lang="pt-BR" sz="1100" dirty="0" err="1"/>
              <a:t>cilantro</a:t>
            </a:r>
            <a:endParaRPr lang="pt-BR" sz="1100" dirty="0"/>
          </a:p>
          <a:p>
            <a:pPr marL="171450" indent="-171450">
              <a:buClr>
                <a:schemeClr val="dk1"/>
              </a:buClr>
              <a:buSzPts val="1100"/>
            </a:pPr>
            <a:r>
              <a:rPr lang="pt-BR" sz="1100" dirty="0"/>
              <a:t>1 </a:t>
            </a:r>
            <a:r>
              <a:rPr lang="pt-BR" sz="1100" dirty="0" err="1"/>
              <a:t>aguacate</a:t>
            </a:r>
            <a:r>
              <a:rPr lang="pt-BR" sz="1100" dirty="0"/>
              <a:t> mediano</a:t>
            </a:r>
          </a:p>
          <a:p>
            <a:pPr marL="171450" indent="-171450">
              <a:buClr>
                <a:schemeClr val="dk1"/>
              </a:buClr>
              <a:buSzPts val="1100"/>
            </a:pPr>
            <a:r>
              <a:rPr lang="pt-BR" sz="1100" dirty="0"/>
              <a:t>1 </a:t>
            </a:r>
            <a:r>
              <a:rPr lang="pt-BR" sz="1100" dirty="0" err="1"/>
              <a:t>cebolla</a:t>
            </a:r>
            <a:r>
              <a:rPr lang="pt-BR" sz="1100" dirty="0"/>
              <a:t> mediana picada</a:t>
            </a:r>
          </a:p>
          <a:p>
            <a:pPr marL="171450" indent="-171450">
              <a:buClr>
                <a:schemeClr val="dk1"/>
              </a:buClr>
              <a:buSzPts val="1100"/>
            </a:pPr>
            <a:r>
              <a:rPr lang="pt-BR" sz="1100" dirty="0"/>
              <a:t>jugo de 1 </a:t>
            </a:r>
            <a:r>
              <a:rPr lang="pt-BR" sz="1100" dirty="0" err="1"/>
              <a:t>limón</a:t>
            </a:r>
            <a:r>
              <a:rPr lang="pt-BR" sz="1100" dirty="0"/>
              <a:t> mediano</a:t>
            </a:r>
          </a:p>
          <a:p>
            <a:pPr marL="171450" indent="-171450">
              <a:buClr>
                <a:schemeClr val="dk1"/>
              </a:buClr>
              <a:buSzPts val="1100"/>
            </a:pPr>
            <a:r>
              <a:rPr lang="pt-BR" sz="1100" dirty="0"/>
              <a:t>3 </a:t>
            </a:r>
            <a:r>
              <a:rPr lang="pt-BR" sz="1100" dirty="0" err="1"/>
              <a:t>cucharadas</a:t>
            </a:r>
            <a:r>
              <a:rPr lang="pt-BR" sz="1100" dirty="0"/>
              <a:t> de aceite de oliva</a:t>
            </a:r>
          </a:p>
          <a:p>
            <a:pPr marL="171450" indent="-171450">
              <a:buClr>
                <a:schemeClr val="dk1"/>
              </a:buClr>
              <a:buSzPts val="1100"/>
            </a:pPr>
            <a:r>
              <a:rPr lang="pt-BR" sz="1100" dirty="0"/>
              <a:t>sal a </a:t>
            </a:r>
            <a:r>
              <a:rPr lang="pt-BR" sz="1100" dirty="0" err="1"/>
              <a:t>gusto</a:t>
            </a:r>
            <a:endParaRPr lang="pt-BR" sz="1100" dirty="0"/>
          </a:p>
        </p:txBody>
      </p:sp>
      <p:sp>
        <p:nvSpPr>
          <p:cNvPr id="7" name="Google Shape;102;p13">
            <a:extLst>
              <a:ext uri="{FF2B5EF4-FFF2-40B4-BE49-F238E27FC236}">
                <a16:creationId xmlns:a16="http://schemas.microsoft.com/office/drawing/2014/main" id="{D71581FF-6A7D-56EF-AA09-2C6BC97836FA}"/>
              </a:ext>
            </a:extLst>
          </p:cNvPr>
          <p:cNvSpPr txBox="1">
            <a:spLocks/>
          </p:cNvSpPr>
          <p:nvPr/>
        </p:nvSpPr>
        <p:spPr>
          <a:xfrm>
            <a:off x="3044172" y="1661908"/>
            <a:ext cx="2939584" cy="28719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1pPr>
            <a:lvl2pPr marL="914400" marR="0" lvl="1"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2pPr>
            <a:lvl3pPr marL="1371600" marR="0" lvl="2"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3pPr>
            <a:lvl4pPr marL="1828800" marR="0" lvl="3"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4pPr>
            <a:lvl5pPr marL="2286000" marR="0" lvl="4"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5pPr>
            <a:lvl6pPr marL="2743200" marR="0" lvl="5"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6pPr>
            <a:lvl7pPr marL="3200400" marR="0" lvl="6"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7pPr>
            <a:lvl8pPr marL="3657600" marR="0" lvl="7"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8pPr>
            <a:lvl9pPr marL="4114800" marR="0" lvl="8" indent="-342900" algn="l" rtl="0">
              <a:lnSpc>
                <a:spcPct val="115000"/>
              </a:lnSpc>
              <a:spcBef>
                <a:spcPts val="800"/>
              </a:spcBef>
              <a:spcAft>
                <a:spcPts val="80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9pPr>
          </a:lstStyle>
          <a:p>
            <a:pPr marL="0" indent="0">
              <a:buClr>
                <a:schemeClr val="dk1"/>
              </a:buClr>
              <a:buSzPts val="1100"/>
              <a:buFont typeface="Arial"/>
              <a:buNone/>
            </a:pPr>
            <a:r>
              <a:rPr lang="pt-BR" sz="1100" b="1" dirty="0"/>
              <a:t>RECHEIO (CHILLI)</a:t>
            </a:r>
          </a:p>
          <a:p>
            <a:pPr marL="0" indent="0">
              <a:buClr>
                <a:schemeClr val="dk1"/>
              </a:buClr>
              <a:buSzPts val="1100"/>
              <a:buFont typeface="Arial"/>
              <a:buNone/>
            </a:pPr>
            <a:endParaRPr lang="pt-BR" sz="1100" b="1" dirty="0"/>
          </a:p>
          <a:p>
            <a:pPr marL="171450" indent="-171450">
              <a:buClr>
                <a:schemeClr val="dk1"/>
              </a:buClr>
              <a:buSzPts val="1100"/>
            </a:pPr>
            <a:r>
              <a:rPr lang="es-ES" sz="1100" dirty="0"/>
              <a:t>600 g de cerdo cocido</a:t>
            </a:r>
          </a:p>
          <a:p>
            <a:pPr marL="171450" indent="-171450">
              <a:buClr>
                <a:schemeClr val="dk1"/>
              </a:buClr>
              <a:buSzPts val="1100"/>
            </a:pPr>
            <a:r>
              <a:rPr lang="es-ES" sz="1100" dirty="0"/>
              <a:t>250 g de tierno/grupa cocida</a:t>
            </a:r>
          </a:p>
          <a:p>
            <a:pPr marL="171450" indent="-171450">
              <a:buClr>
                <a:schemeClr val="dk1"/>
              </a:buClr>
              <a:buSzPts val="1100"/>
            </a:pPr>
            <a:r>
              <a:rPr lang="es-ES" sz="1100" dirty="0"/>
              <a:t>1 cucharadita de aceite</a:t>
            </a:r>
          </a:p>
          <a:p>
            <a:pPr marL="171450" indent="-171450">
              <a:buClr>
                <a:schemeClr val="dk1"/>
              </a:buClr>
              <a:buSzPts val="1100"/>
            </a:pPr>
            <a:r>
              <a:rPr lang="es-ES" sz="1100" dirty="0"/>
              <a:t>2 cebollas medianas en rodajas</a:t>
            </a:r>
          </a:p>
          <a:p>
            <a:pPr marL="171450" indent="-171450">
              <a:buClr>
                <a:schemeClr val="dk1"/>
              </a:buClr>
              <a:buSzPts val="1100"/>
            </a:pPr>
            <a:r>
              <a:rPr lang="es-ES" sz="1100" dirty="0"/>
              <a:t>3 rebanadas medianas de tocino cortadas en trozos pequeños</a:t>
            </a:r>
          </a:p>
          <a:p>
            <a:pPr marL="171450" indent="-171450">
              <a:buClr>
                <a:schemeClr val="dk1"/>
              </a:buClr>
              <a:buSzPts val="1100"/>
            </a:pPr>
            <a:r>
              <a:rPr lang="es-ES" sz="1100" dirty="0"/>
              <a:t>2 tomates medianos picados</a:t>
            </a:r>
          </a:p>
          <a:p>
            <a:pPr marL="171450" indent="-171450">
              <a:buClr>
                <a:schemeClr val="dk1"/>
              </a:buClr>
              <a:buSzPts val="1100"/>
            </a:pPr>
            <a:r>
              <a:rPr lang="es-ES" sz="1100" dirty="0"/>
              <a:t>1 cucharada de </a:t>
            </a:r>
            <a:r>
              <a:rPr lang="es-ES" sz="1100" dirty="0" err="1"/>
              <a:t>chilli</a:t>
            </a:r>
            <a:r>
              <a:rPr lang="es-ES" sz="1100" dirty="0"/>
              <a:t> en polvo</a:t>
            </a:r>
          </a:p>
          <a:p>
            <a:pPr marL="171450" indent="-171450">
              <a:buClr>
                <a:schemeClr val="dk1"/>
              </a:buClr>
              <a:buSzPts val="1100"/>
            </a:pPr>
            <a:r>
              <a:rPr lang="es-ES" sz="1100" dirty="0"/>
              <a:t>1 taza de frijoles enlatados</a:t>
            </a:r>
          </a:p>
          <a:p>
            <a:pPr marL="171450" indent="-171450">
              <a:buClr>
                <a:schemeClr val="dk1"/>
              </a:buClr>
              <a:buSzPts val="1100"/>
            </a:pPr>
            <a:r>
              <a:rPr lang="es-ES" sz="1100" dirty="0"/>
              <a:t>6 hojas de lechuga picadas</a:t>
            </a:r>
          </a:p>
          <a:p>
            <a:pPr marL="171450" indent="-171450">
              <a:buClr>
                <a:schemeClr val="dk1"/>
              </a:buClr>
              <a:buSzPts val="1100"/>
            </a:pPr>
            <a:r>
              <a:rPr lang="es-ES" sz="1100" dirty="0"/>
              <a:t>4 cucharadas de crema agria</a:t>
            </a:r>
          </a:p>
          <a:p>
            <a:pPr marL="171450" indent="-171450">
              <a:buClr>
                <a:schemeClr val="dk1"/>
              </a:buClr>
              <a:buSzPts val="1100"/>
            </a:pPr>
            <a:r>
              <a:rPr lang="es-ES" sz="1100" dirty="0"/>
              <a:t>jugo de </a:t>
            </a:r>
            <a:r>
              <a:rPr lang="es-ES" sz="1100" dirty="0" err="1"/>
              <a:t>limon</a:t>
            </a:r>
            <a:endParaRPr lang="pt-BR" sz="1100" dirty="0"/>
          </a:p>
        </p:txBody>
      </p:sp>
      <p:pic>
        <p:nvPicPr>
          <p:cNvPr id="3075" name="Picture 3" descr="Tacos Mexicanos: Receita Deliciosa Para Surpreender a Família">
            <a:extLst>
              <a:ext uri="{FF2B5EF4-FFF2-40B4-BE49-F238E27FC236}">
                <a16:creationId xmlns:a16="http://schemas.microsoft.com/office/drawing/2014/main" id="{84527190-78FB-63EE-E582-4047555AB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199" y="297369"/>
            <a:ext cx="2415460" cy="301027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Tacos Mexicanos | Violife Foods">
            <a:extLst>
              <a:ext uri="{FF2B5EF4-FFF2-40B4-BE49-F238E27FC236}">
                <a16:creationId xmlns:a16="http://schemas.microsoft.com/office/drawing/2014/main" id="{5369460B-8353-820A-39F7-93F8FA112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197" y="3459272"/>
            <a:ext cx="2403001" cy="10820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sp>
        <p:nvSpPr>
          <p:cNvPr id="112" name="Google Shape;112;p14"/>
          <p:cNvSpPr txBox="1">
            <a:spLocks noGrp="1"/>
          </p:cNvSpPr>
          <p:nvPr>
            <p:ph type="sldNum" idx="12"/>
          </p:nvPr>
        </p:nvSpPr>
        <p:spPr>
          <a:xfrm>
            <a:off x="8833200" y="2262825"/>
            <a:ext cx="310800" cy="60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4</a:t>
            </a:r>
            <a:endParaRPr dirty="0"/>
          </a:p>
        </p:txBody>
      </p:sp>
      <p:pic>
        <p:nvPicPr>
          <p:cNvPr id="4098" name="Picture 2" descr="Receita Chilli Beans - Caldo Bom">
            <a:extLst>
              <a:ext uri="{FF2B5EF4-FFF2-40B4-BE49-F238E27FC236}">
                <a16:creationId xmlns:a16="http://schemas.microsoft.com/office/drawing/2014/main" id="{DCB7C4AF-77DB-3F7F-F863-938C0754D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017" y="120120"/>
            <a:ext cx="1339507" cy="10769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eja como a pimenta dedo-de-moça faz bem para sua saúde - Minerva Foods">
            <a:extLst>
              <a:ext uri="{FF2B5EF4-FFF2-40B4-BE49-F238E27FC236}">
                <a16:creationId xmlns:a16="http://schemas.microsoft.com/office/drawing/2014/main" id="{3792B8E7-6EF2-F476-DBBC-87A6FE9724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3283" y="3386880"/>
            <a:ext cx="1272702" cy="11877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roduto | Coentro Maço">
            <a:extLst>
              <a:ext uri="{FF2B5EF4-FFF2-40B4-BE49-F238E27FC236}">
                <a16:creationId xmlns:a16="http://schemas.microsoft.com/office/drawing/2014/main" id="{EB3952E9-F872-265B-EEB6-5FBCF8320E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558" y="120120"/>
            <a:ext cx="1071563" cy="107156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Green Fruit | ABACATE IN NATURA kg">
            <a:extLst>
              <a:ext uri="{FF2B5EF4-FFF2-40B4-BE49-F238E27FC236}">
                <a16:creationId xmlns:a16="http://schemas.microsoft.com/office/drawing/2014/main" id="{5F2BCE54-5126-4749-F3D0-CDE0D93FD2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9286" y="1605071"/>
            <a:ext cx="1366699" cy="118773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ebola Orgânica 500g - OSM| MercadoOrganico.com">
            <a:extLst>
              <a:ext uri="{FF2B5EF4-FFF2-40B4-BE49-F238E27FC236}">
                <a16:creationId xmlns:a16="http://schemas.microsoft.com/office/drawing/2014/main" id="{7AFE871E-E76D-A7A8-61E8-102C52DB717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951" t="19443" r="10090" b="19443"/>
          <a:stretch/>
        </p:blipFill>
        <p:spPr bwMode="auto">
          <a:xfrm>
            <a:off x="4275023" y="92502"/>
            <a:ext cx="1373073" cy="107639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nformação nutricional de Limonada (suco de limão) sem açúcar | Vitat">
            <a:extLst>
              <a:ext uri="{FF2B5EF4-FFF2-40B4-BE49-F238E27FC236}">
                <a16:creationId xmlns:a16="http://schemas.microsoft.com/office/drawing/2014/main" id="{46A887AA-1031-8CB9-FA1F-C30FB06AB6E2}"/>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734" r="23796"/>
          <a:stretch/>
        </p:blipFill>
        <p:spPr bwMode="auto">
          <a:xfrm>
            <a:off x="7293917" y="3416942"/>
            <a:ext cx="1326667" cy="120861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10 mitos e verdades sobre o azeite de oliva - 21/06/2020 - UOL Nossa">
            <a:extLst>
              <a:ext uri="{FF2B5EF4-FFF2-40B4-BE49-F238E27FC236}">
                <a16:creationId xmlns:a16="http://schemas.microsoft.com/office/drawing/2014/main" id="{0A1F4F52-CA9E-1BD3-58BF-C80F48D0F4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3047" y="3514240"/>
            <a:ext cx="1489106" cy="111110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Quer diminuir consumo de sal? Veja dicas e substituições saudáveis -  30/06/2021 - UOL VivaBem">
            <a:extLst>
              <a:ext uri="{FF2B5EF4-FFF2-40B4-BE49-F238E27FC236}">
                <a16:creationId xmlns:a16="http://schemas.microsoft.com/office/drawing/2014/main" id="{B1AFB57E-F8D8-7E23-E425-34E1DCF557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129" y="1613184"/>
            <a:ext cx="1309688" cy="1171506"/>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Carne de porco assada - Fácil">
            <a:extLst>
              <a:ext uri="{FF2B5EF4-FFF2-40B4-BE49-F238E27FC236}">
                <a16:creationId xmlns:a16="http://schemas.microsoft.com/office/drawing/2014/main" id="{7865133B-5C3C-9CFA-39BA-A2721528942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2060"/>
          <a:stretch/>
        </p:blipFill>
        <p:spPr bwMode="auto">
          <a:xfrm>
            <a:off x="645871" y="137376"/>
            <a:ext cx="1281930" cy="1091888"/>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Alcatra Bovina - Açougue do Nilo">
            <a:extLst>
              <a:ext uri="{FF2B5EF4-FFF2-40B4-BE49-F238E27FC236}">
                <a16:creationId xmlns:a16="http://schemas.microsoft.com/office/drawing/2014/main" id="{2B566675-61A8-CE5B-7B4F-4F67D21785D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6269" t="16466" r="3177" b="18734"/>
          <a:stretch/>
        </p:blipFill>
        <p:spPr bwMode="auto">
          <a:xfrm>
            <a:off x="5355720" y="1727043"/>
            <a:ext cx="1497432" cy="1071563"/>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Bacon na airfryer do jeito mais fácil, crocante e saudável que você pode  provar na vida">
            <a:extLst>
              <a:ext uri="{FF2B5EF4-FFF2-40B4-BE49-F238E27FC236}">
                <a16:creationId xmlns:a16="http://schemas.microsoft.com/office/drawing/2014/main" id="{8A76BF73-94D3-3FA1-7DAE-6A487F02DC4B}"/>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8989" r="6098"/>
          <a:stretch/>
        </p:blipFill>
        <p:spPr bwMode="auto">
          <a:xfrm>
            <a:off x="7238875" y="1778217"/>
            <a:ext cx="1497432" cy="999451"/>
          </a:xfrm>
          <a:prstGeom prst="rect">
            <a:avLst/>
          </a:prstGeom>
          <a:noFill/>
          <a:extLst>
            <a:ext uri="{909E8E84-426E-40DD-AFC4-6F175D3DCCD1}">
              <a14:hiddenFill xmlns:a14="http://schemas.microsoft.com/office/drawing/2010/main">
                <a:solidFill>
                  <a:srgbClr val="FFFFFF"/>
                </a:solidFill>
              </a14:hiddenFill>
            </a:ext>
          </a:extLst>
        </p:spPr>
      </p:pic>
      <p:pic>
        <p:nvPicPr>
          <p:cNvPr id="4124" name="Picture 28" descr="Tomate - Tomateiro - benefícios à saúde, nutrientes - InfoEscola">
            <a:extLst>
              <a:ext uri="{FF2B5EF4-FFF2-40B4-BE49-F238E27FC236}">
                <a16:creationId xmlns:a16="http://schemas.microsoft.com/office/drawing/2014/main" id="{D4A9E1A6-273B-E106-3A16-437C4A2647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77454" y="1652940"/>
            <a:ext cx="1392543" cy="1139864"/>
          </a:xfrm>
          <a:prstGeom prst="rect">
            <a:avLst/>
          </a:prstGeom>
          <a:noFill/>
          <a:extLst>
            <a:ext uri="{909E8E84-426E-40DD-AFC4-6F175D3DCCD1}">
              <a14:hiddenFill xmlns:a14="http://schemas.microsoft.com/office/drawing/2010/main">
                <a:solidFill>
                  <a:srgbClr val="FFFFFF"/>
                </a:solidFill>
              </a14:hiddenFill>
            </a:ext>
          </a:extLst>
        </p:spPr>
      </p:pic>
      <p:pic>
        <p:nvPicPr>
          <p:cNvPr id="4126" name="Picture 30" descr="Feijão (cozido e temperado) - Frisa">
            <a:extLst>
              <a:ext uri="{FF2B5EF4-FFF2-40B4-BE49-F238E27FC236}">
                <a16:creationId xmlns:a16="http://schemas.microsoft.com/office/drawing/2014/main" id="{078EEFB9-4A01-01DF-ED99-E554206B9A68}"/>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16608" t="11624" r="18007" b="9210"/>
          <a:stretch/>
        </p:blipFill>
        <p:spPr bwMode="auto">
          <a:xfrm>
            <a:off x="7604661" y="92502"/>
            <a:ext cx="705178" cy="1139864"/>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32" descr="Foto de Salada Picada e mais fotos de stock de Alface Americana - Alface  Americana, Cortar - Atividade, Alimentação Saudável - iStock">
            <a:extLst>
              <a:ext uri="{FF2B5EF4-FFF2-40B4-BE49-F238E27FC236}">
                <a16:creationId xmlns:a16="http://schemas.microsoft.com/office/drawing/2014/main" id="{60BF2640-DDC2-1DD0-69C4-132D9782853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356" y="3475356"/>
            <a:ext cx="1276657" cy="1099257"/>
          </a:xfrm>
          <a:prstGeom prst="rect">
            <a:avLst/>
          </a:prstGeom>
          <a:noFill/>
          <a:extLst>
            <a:ext uri="{909E8E84-426E-40DD-AFC4-6F175D3DCCD1}">
              <a14:hiddenFill xmlns:a14="http://schemas.microsoft.com/office/drawing/2010/main">
                <a:solidFill>
                  <a:srgbClr val="FFFFFF"/>
                </a:solidFill>
              </a14:hiddenFill>
            </a:ext>
          </a:extLst>
        </p:spPr>
      </p:pic>
      <p:pic>
        <p:nvPicPr>
          <p:cNvPr id="4130" name="Picture 34" descr="Piracanjuba - Creme de Leite, 200g, 1 unidade | Amazon.com.br">
            <a:extLst>
              <a:ext uri="{FF2B5EF4-FFF2-40B4-BE49-F238E27FC236}">
                <a16:creationId xmlns:a16="http://schemas.microsoft.com/office/drawing/2014/main" id="{8AE0E378-BD4D-7B85-A076-CC37DC8DBB4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86524" y="3416728"/>
            <a:ext cx="1047638" cy="120861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17;p15">
            <a:extLst>
              <a:ext uri="{FF2B5EF4-FFF2-40B4-BE49-F238E27FC236}">
                <a16:creationId xmlns:a16="http://schemas.microsoft.com/office/drawing/2014/main" id="{179CA639-16B8-F81A-C5C6-AA7EDB18B969}"/>
              </a:ext>
            </a:extLst>
          </p:cNvPr>
          <p:cNvSpPr txBox="1">
            <a:spLocks/>
          </p:cNvSpPr>
          <p:nvPr/>
        </p:nvSpPr>
        <p:spPr>
          <a:xfrm>
            <a:off x="437186" y="462097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000" dirty="0">
                <a:solidFill>
                  <a:schemeClr val="bg1"/>
                </a:solidFill>
              </a:rPr>
              <a:t>Hojas de lechuga picadas</a:t>
            </a:r>
          </a:p>
          <a:p>
            <a:pPr algn="ctr"/>
            <a:r>
              <a:rPr lang="pt-BR" sz="1000" b="1" dirty="0">
                <a:solidFill>
                  <a:schemeClr val="bg1"/>
                </a:solidFill>
                <a:latin typeface="Nunito Sans Light" pitchFamily="2" charset="0"/>
              </a:rPr>
              <a:t>(Alface picado)</a:t>
            </a:r>
          </a:p>
        </p:txBody>
      </p:sp>
      <p:sp>
        <p:nvSpPr>
          <p:cNvPr id="3" name="Google Shape;117;p15">
            <a:extLst>
              <a:ext uri="{FF2B5EF4-FFF2-40B4-BE49-F238E27FC236}">
                <a16:creationId xmlns:a16="http://schemas.microsoft.com/office/drawing/2014/main" id="{45270410-7150-F2FD-1C47-F77803BE0AB0}"/>
              </a:ext>
            </a:extLst>
          </p:cNvPr>
          <p:cNvSpPr txBox="1">
            <a:spLocks/>
          </p:cNvSpPr>
          <p:nvPr/>
        </p:nvSpPr>
        <p:spPr>
          <a:xfrm>
            <a:off x="1996720" y="462097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000" dirty="0">
                <a:solidFill>
                  <a:schemeClr val="bg1"/>
                </a:solidFill>
              </a:rPr>
              <a:t>Chile mediano</a:t>
            </a:r>
          </a:p>
          <a:p>
            <a:pPr algn="ctr"/>
            <a:r>
              <a:rPr lang="pt-BR" sz="1000" b="1" dirty="0">
                <a:solidFill>
                  <a:schemeClr val="bg1"/>
                </a:solidFill>
                <a:latin typeface="Nunito Sans Light" pitchFamily="2" charset="0"/>
              </a:rPr>
              <a:t>(Pimenta dedo-de-moça)</a:t>
            </a:r>
          </a:p>
        </p:txBody>
      </p:sp>
      <p:sp>
        <p:nvSpPr>
          <p:cNvPr id="4" name="Google Shape;117;p15">
            <a:extLst>
              <a:ext uri="{FF2B5EF4-FFF2-40B4-BE49-F238E27FC236}">
                <a16:creationId xmlns:a16="http://schemas.microsoft.com/office/drawing/2014/main" id="{F994B94C-BF15-17A2-5F4F-B5CC3E30CDA6}"/>
              </a:ext>
            </a:extLst>
          </p:cNvPr>
          <p:cNvSpPr txBox="1">
            <a:spLocks/>
          </p:cNvSpPr>
          <p:nvPr/>
        </p:nvSpPr>
        <p:spPr>
          <a:xfrm>
            <a:off x="3614883" y="4674098"/>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000" dirty="0">
                <a:solidFill>
                  <a:schemeClr val="bg1"/>
                </a:solidFill>
              </a:rPr>
              <a:t>Crema agria</a:t>
            </a:r>
          </a:p>
          <a:p>
            <a:pPr algn="ctr"/>
            <a:r>
              <a:rPr lang="pt-BR" sz="1000" b="1" dirty="0">
                <a:solidFill>
                  <a:schemeClr val="bg1"/>
                </a:solidFill>
                <a:latin typeface="Nunito Sans Light" pitchFamily="2" charset="0"/>
              </a:rPr>
              <a:t>(Creme de leite)</a:t>
            </a:r>
          </a:p>
        </p:txBody>
      </p:sp>
      <p:sp>
        <p:nvSpPr>
          <p:cNvPr id="5" name="Google Shape;117;p15">
            <a:extLst>
              <a:ext uri="{FF2B5EF4-FFF2-40B4-BE49-F238E27FC236}">
                <a16:creationId xmlns:a16="http://schemas.microsoft.com/office/drawing/2014/main" id="{EE1E0CAF-AF36-F37A-5DAE-EEFA3239FD44}"/>
              </a:ext>
            </a:extLst>
          </p:cNvPr>
          <p:cNvSpPr txBox="1">
            <a:spLocks/>
          </p:cNvSpPr>
          <p:nvPr/>
        </p:nvSpPr>
        <p:spPr>
          <a:xfrm>
            <a:off x="5252891" y="4674098"/>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000" dirty="0">
                <a:solidFill>
                  <a:schemeClr val="bg1"/>
                </a:solidFill>
              </a:rPr>
              <a:t>Aceite de oliva</a:t>
            </a:r>
          </a:p>
          <a:p>
            <a:pPr algn="ctr"/>
            <a:r>
              <a:rPr lang="pt-BR" sz="1000" b="1" dirty="0">
                <a:solidFill>
                  <a:schemeClr val="bg1"/>
                </a:solidFill>
                <a:latin typeface="Nunito Sans Light" pitchFamily="2" charset="0"/>
              </a:rPr>
              <a:t>(Azeite de Oliva)</a:t>
            </a:r>
          </a:p>
        </p:txBody>
      </p:sp>
      <p:sp>
        <p:nvSpPr>
          <p:cNvPr id="6" name="Google Shape;117;p15">
            <a:extLst>
              <a:ext uri="{FF2B5EF4-FFF2-40B4-BE49-F238E27FC236}">
                <a16:creationId xmlns:a16="http://schemas.microsoft.com/office/drawing/2014/main" id="{EB3DA168-4D13-3945-F589-4494284D1755}"/>
              </a:ext>
            </a:extLst>
          </p:cNvPr>
          <p:cNvSpPr txBox="1">
            <a:spLocks/>
          </p:cNvSpPr>
          <p:nvPr/>
        </p:nvSpPr>
        <p:spPr>
          <a:xfrm>
            <a:off x="7350480" y="4674098"/>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000" dirty="0">
                <a:solidFill>
                  <a:schemeClr val="bg1"/>
                </a:solidFill>
              </a:rPr>
              <a:t>Jugo de limón</a:t>
            </a:r>
          </a:p>
          <a:p>
            <a:pPr algn="ctr"/>
            <a:r>
              <a:rPr lang="pt-BR" sz="1000" b="1" dirty="0">
                <a:solidFill>
                  <a:schemeClr val="bg1"/>
                </a:solidFill>
                <a:latin typeface="Nunito Sans Light" pitchFamily="2" charset="0"/>
              </a:rPr>
              <a:t>(Suco de Limão)</a:t>
            </a:r>
          </a:p>
        </p:txBody>
      </p:sp>
      <p:sp>
        <p:nvSpPr>
          <p:cNvPr id="7" name="Google Shape;117;p15">
            <a:extLst>
              <a:ext uri="{FF2B5EF4-FFF2-40B4-BE49-F238E27FC236}">
                <a16:creationId xmlns:a16="http://schemas.microsoft.com/office/drawing/2014/main" id="{DC080D59-F86E-BC17-9A72-962FD46E871C}"/>
              </a:ext>
            </a:extLst>
          </p:cNvPr>
          <p:cNvSpPr txBox="1">
            <a:spLocks/>
          </p:cNvSpPr>
          <p:nvPr/>
        </p:nvSpPr>
        <p:spPr>
          <a:xfrm>
            <a:off x="351704" y="284508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Sal</a:t>
            </a:r>
          </a:p>
          <a:p>
            <a:pPr algn="ctr"/>
            <a:r>
              <a:rPr lang="pt-BR" sz="1000" b="1" dirty="0">
                <a:solidFill>
                  <a:schemeClr val="bg1"/>
                </a:solidFill>
                <a:latin typeface="Nunito Sans Light" pitchFamily="2" charset="0"/>
              </a:rPr>
              <a:t>(Sal)</a:t>
            </a:r>
          </a:p>
        </p:txBody>
      </p:sp>
      <p:sp>
        <p:nvSpPr>
          <p:cNvPr id="8" name="Google Shape;117;p15">
            <a:extLst>
              <a:ext uri="{FF2B5EF4-FFF2-40B4-BE49-F238E27FC236}">
                <a16:creationId xmlns:a16="http://schemas.microsoft.com/office/drawing/2014/main" id="{AA206A04-7023-8E7A-F9C7-F35CED79752D}"/>
              </a:ext>
            </a:extLst>
          </p:cNvPr>
          <p:cNvSpPr txBox="1">
            <a:spLocks/>
          </p:cNvSpPr>
          <p:nvPr/>
        </p:nvSpPr>
        <p:spPr>
          <a:xfrm>
            <a:off x="1927801" y="284508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Aguacate</a:t>
            </a:r>
            <a:endParaRPr lang="pt-BR" sz="1000" dirty="0">
              <a:solidFill>
                <a:schemeClr val="bg1"/>
              </a:solidFill>
            </a:endParaRPr>
          </a:p>
          <a:p>
            <a:pPr algn="ctr"/>
            <a:r>
              <a:rPr lang="pt-BR" sz="1000" b="1" dirty="0">
                <a:solidFill>
                  <a:schemeClr val="bg1"/>
                </a:solidFill>
                <a:latin typeface="Nunito Sans Light" pitchFamily="2" charset="0"/>
              </a:rPr>
              <a:t>(Abacate)</a:t>
            </a:r>
          </a:p>
        </p:txBody>
      </p:sp>
      <p:sp>
        <p:nvSpPr>
          <p:cNvPr id="9" name="Google Shape;117;p15">
            <a:extLst>
              <a:ext uri="{FF2B5EF4-FFF2-40B4-BE49-F238E27FC236}">
                <a16:creationId xmlns:a16="http://schemas.microsoft.com/office/drawing/2014/main" id="{FAFF610E-CC0A-E6C7-0691-A9C7E59B278E}"/>
              </a:ext>
            </a:extLst>
          </p:cNvPr>
          <p:cNvSpPr txBox="1">
            <a:spLocks/>
          </p:cNvSpPr>
          <p:nvPr/>
        </p:nvSpPr>
        <p:spPr>
          <a:xfrm>
            <a:off x="3580811" y="284156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Tomate</a:t>
            </a:r>
          </a:p>
          <a:p>
            <a:pPr algn="ctr"/>
            <a:r>
              <a:rPr lang="pt-BR" sz="1000" b="1" dirty="0">
                <a:solidFill>
                  <a:schemeClr val="bg1"/>
                </a:solidFill>
                <a:latin typeface="Nunito Sans Light" pitchFamily="2" charset="0"/>
              </a:rPr>
              <a:t>(Tomate)</a:t>
            </a:r>
          </a:p>
        </p:txBody>
      </p:sp>
      <p:sp>
        <p:nvSpPr>
          <p:cNvPr id="10" name="Google Shape;117;p15">
            <a:extLst>
              <a:ext uri="{FF2B5EF4-FFF2-40B4-BE49-F238E27FC236}">
                <a16:creationId xmlns:a16="http://schemas.microsoft.com/office/drawing/2014/main" id="{B74341E0-19A6-2047-FE17-4DA6438B4FDE}"/>
              </a:ext>
            </a:extLst>
          </p:cNvPr>
          <p:cNvSpPr txBox="1">
            <a:spLocks/>
          </p:cNvSpPr>
          <p:nvPr/>
        </p:nvSpPr>
        <p:spPr>
          <a:xfrm>
            <a:off x="5355720" y="287242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Tierno</a:t>
            </a:r>
            <a:r>
              <a:rPr lang="pt-BR" sz="1000" dirty="0">
                <a:solidFill>
                  <a:schemeClr val="bg1"/>
                </a:solidFill>
              </a:rPr>
              <a:t>/grupa</a:t>
            </a:r>
          </a:p>
          <a:p>
            <a:pPr algn="ctr"/>
            <a:r>
              <a:rPr lang="pt-BR" sz="1000" b="1" dirty="0">
                <a:solidFill>
                  <a:schemeClr val="bg1"/>
                </a:solidFill>
                <a:latin typeface="Nunito Sans Light" pitchFamily="2" charset="0"/>
              </a:rPr>
              <a:t>(Coxão mole/alcatra)</a:t>
            </a:r>
          </a:p>
        </p:txBody>
      </p:sp>
      <p:sp>
        <p:nvSpPr>
          <p:cNvPr id="11" name="Google Shape;117;p15">
            <a:extLst>
              <a:ext uri="{FF2B5EF4-FFF2-40B4-BE49-F238E27FC236}">
                <a16:creationId xmlns:a16="http://schemas.microsoft.com/office/drawing/2014/main" id="{FC95FB01-445F-AF9D-DE3E-4B90D6D79AB9}"/>
              </a:ext>
            </a:extLst>
          </p:cNvPr>
          <p:cNvSpPr txBox="1">
            <a:spLocks/>
          </p:cNvSpPr>
          <p:nvPr/>
        </p:nvSpPr>
        <p:spPr>
          <a:xfrm>
            <a:off x="7275259" y="2872425"/>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Tocino</a:t>
            </a:r>
            <a:endParaRPr lang="pt-BR" sz="1000" dirty="0">
              <a:solidFill>
                <a:schemeClr val="bg1"/>
              </a:solidFill>
            </a:endParaRPr>
          </a:p>
          <a:p>
            <a:pPr algn="ctr"/>
            <a:r>
              <a:rPr lang="pt-BR" sz="1000" b="1" dirty="0">
                <a:solidFill>
                  <a:schemeClr val="bg1"/>
                </a:solidFill>
                <a:latin typeface="Nunito Sans Light" pitchFamily="2" charset="0"/>
              </a:rPr>
              <a:t>(Bacon)</a:t>
            </a:r>
          </a:p>
        </p:txBody>
      </p:sp>
      <p:sp>
        <p:nvSpPr>
          <p:cNvPr id="12" name="Google Shape;117;p15">
            <a:extLst>
              <a:ext uri="{FF2B5EF4-FFF2-40B4-BE49-F238E27FC236}">
                <a16:creationId xmlns:a16="http://schemas.microsoft.com/office/drawing/2014/main" id="{840D054E-381D-E488-049D-98B3AF2487A6}"/>
              </a:ext>
            </a:extLst>
          </p:cNvPr>
          <p:cNvSpPr txBox="1">
            <a:spLocks/>
          </p:cNvSpPr>
          <p:nvPr/>
        </p:nvSpPr>
        <p:spPr>
          <a:xfrm>
            <a:off x="7249978" y="1327123"/>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Frijoles</a:t>
            </a:r>
            <a:r>
              <a:rPr lang="pt-BR" sz="1000" dirty="0">
                <a:solidFill>
                  <a:schemeClr val="bg1"/>
                </a:solidFill>
              </a:rPr>
              <a:t> enlatados</a:t>
            </a:r>
          </a:p>
          <a:p>
            <a:pPr algn="ctr"/>
            <a:r>
              <a:rPr lang="pt-BR" sz="1000" b="1" dirty="0">
                <a:solidFill>
                  <a:schemeClr val="bg1"/>
                </a:solidFill>
                <a:latin typeface="Nunito Sans Light" pitchFamily="2" charset="0"/>
              </a:rPr>
              <a:t>(Feijão em conserva)</a:t>
            </a:r>
          </a:p>
        </p:txBody>
      </p:sp>
      <p:sp>
        <p:nvSpPr>
          <p:cNvPr id="13" name="Google Shape;117;p15">
            <a:extLst>
              <a:ext uri="{FF2B5EF4-FFF2-40B4-BE49-F238E27FC236}">
                <a16:creationId xmlns:a16="http://schemas.microsoft.com/office/drawing/2014/main" id="{80446A85-BE6D-82CC-7E5F-C079DF8C5B86}"/>
              </a:ext>
            </a:extLst>
          </p:cNvPr>
          <p:cNvSpPr txBox="1">
            <a:spLocks/>
          </p:cNvSpPr>
          <p:nvPr/>
        </p:nvSpPr>
        <p:spPr>
          <a:xfrm>
            <a:off x="5853048" y="126117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Cilantro</a:t>
            </a:r>
            <a:endParaRPr lang="pt-BR" sz="1000" dirty="0">
              <a:solidFill>
                <a:schemeClr val="bg1"/>
              </a:solidFill>
            </a:endParaRPr>
          </a:p>
          <a:p>
            <a:pPr algn="ctr"/>
            <a:r>
              <a:rPr lang="pt-BR" sz="1000" b="1" dirty="0">
                <a:solidFill>
                  <a:schemeClr val="bg1"/>
                </a:solidFill>
                <a:latin typeface="Nunito Sans Light" pitchFamily="2" charset="0"/>
              </a:rPr>
              <a:t>(Coentro)</a:t>
            </a:r>
          </a:p>
        </p:txBody>
      </p:sp>
      <p:sp>
        <p:nvSpPr>
          <p:cNvPr id="15" name="Google Shape;117;p15">
            <a:extLst>
              <a:ext uri="{FF2B5EF4-FFF2-40B4-BE49-F238E27FC236}">
                <a16:creationId xmlns:a16="http://schemas.microsoft.com/office/drawing/2014/main" id="{526E009F-1967-F8EE-A827-A355AFB7F30C}"/>
              </a:ext>
            </a:extLst>
          </p:cNvPr>
          <p:cNvSpPr txBox="1">
            <a:spLocks/>
          </p:cNvSpPr>
          <p:nvPr/>
        </p:nvSpPr>
        <p:spPr>
          <a:xfrm>
            <a:off x="4240859" y="1224260"/>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err="1">
                <a:solidFill>
                  <a:schemeClr val="bg1"/>
                </a:solidFill>
              </a:rPr>
              <a:t>Cebolla</a:t>
            </a:r>
            <a:endParaRPr lang="pt-BR" sz="1000" dirty="0">
              <a:solidFill>
                <a:schemeClr val="bg1"/>
              </a:solidFill>
            </a:endParaRPr>
          </a:p>
          <a:p>
            <a:pPr algn="ctr"/>
            <a:r>
              <a:rPr lang="pt-BR" sz="1000" b="1" dirty="0">
                <a:solidFill>
                  <a:schemeClr val="bg1"/>
                </a:solidFill>
                <a:latin typeface="Nunito Sans Light" pitchFamily="2" charset="0"/>
              </a:rPr>
              <a:t>(Cebola)</a:t>
            </a:r>
          </a:p>
        </p:txBody>
      </p:sp>
      <p:sp>
        <p:nvSpPr>
          <p:cNvPr id="16" name="Google Shape;117;p15">
            <a:extLst>
              <a:ext uri="{FF2B5EF4-FFF2-40B4-BE49-F238E27FC236}">
                <a16:creationId xmlns:a16="http://schemas.microsoft.com/office/drawing/2014/main" id="{E2AC2C5D-F530-EE00-E33C-A3FF65A1E431}"/>
              </a:ext>
            </a:extLst>
          </p:cNvPr>
          <p:cNvSpPr txBox="1">
            <a:spLocks/>
          </p:cNvSpPr>
          <p:nvPr/>
        </p:nvSpPr>
        <p:spPr>
          <a:xfrm>
            <a:off x="2413506" y="1243441"/>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Chilli</a:t>
            </a:r>
          </a:p>
          <a:p>
            <a:pPr algn="ctr"/>
            <a:r>
              <a:rPr lang="pt-BR" sz="1000" b="1" dirty="0">
                <a:solidFill>
                  <a:schemeClr val="bg1"/>
                </a:solidFill>
                <a:latin typeface="Nunito Sans Light" pitchFamily="2" charset="0"/>
              </a:rPr>
              <a:t>(Chilli)</a:t>
            </a:r>
          </a:p>
        </p:txBody>
      </p:sp>
      <p:sp>
        <p:nvSpPr>
          <p:cNvPr id="17" name="Google Shape;117;p15">
            <a:extLst>
              <a:ext uri="{FF2B5EF4-FFF2-40B4-BE49-F238E27FC236}">
                <a16:creationId xmlns:a16="http://schemas.microsoft.com/office/drawing/2014/main" id="{C47270D4-298A-CE68-161E-341726C4B49F}"/>
              </a:ext>
            </a:extLst>
          </p:cNvPr>
          <p:cNvSpPr txBox="1">
            <a:spLocks/>
          </p:cNvSpPr>
          <p:nvPr/>
        </p:nvSpPr>
        <p:spPr>
          <a:xfrm>
            <a:off x="556734" y="1232366"/>
            <a:ext cx="1385827" cy="4658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BR" sz="1000" dirty="0">
                <a:solidFill>
                  <a:schemeClr val="bg1"/>
                </a:solidFill>
              </a:rPr>
              <a:t>Cerdo</a:t>
            </a:r>
          </a:p>
          <a:p>
            <a:pPr algn="ctr"/>
            <a:r>
              <a:rPr lang="pt-BR" sz="1000" b="1" dirty="0">
                <a:solidFill>
                  <a:schemeClr val="bg1"/>
                </a:solidFill>
                <a:latin typeface="Nunito Sans Light" pitchFamily="2" charset="0"/>
              </a:rPr>
              <a:t>(Porco)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7"/>
          <p:cNvSpPr txBox="1">
            <a:spLocks noGrp="1"/>
          </p:cNvSpPr>
          <p:nvPr>
            <p:ph type="title"/>
          </p:nvPr>
        </p:nvSpPr>
        <p:spPr>
          <a:xfrm>
            <a:off x="702900" y="836000"/>
            <a:ext cx="51291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Dia do Taco: 31 de Março</a:t>
            </a:r>
            <a:endParaRPr dirty="0"/>
          </a:p>
        </p:txBody>
      </p:sp>
      <p:sp>
        <p:nvSpPr>
          <p:cNvPr id="132" name="Google Shape;132;p17"/>
          <p:cNvSpPr txBox="1">
            <a:spLocks noGrp="1"/>
          </p:cNvSpPr>
          <p:nvPr>
            <p:ph type="body" idx="1"/>
          </p:nvPr>
        </p:nvSpPr>
        <p:spPr>
          <a:xfrm>
            <a:off x="304800" y="1582549"/>
            <a:ext cx="5723021" cy="3374461"/>
          </a:xfrm>
          <a:prstGeom prst="rect">
            <a:avLst/>
          </a:prstGeom>
        </p:spPr>
        <p:txBody>
          <a:bodyPr spcFirstLastPara="1" wrap="square" lIns="0" tIns="0" rIns="0" bIns="0" anchor="t" anchorCtr="0">
            <a:noAutofit/>
          </a:bodyPr>
          <a:lstStyle/>
          <a:p>
            <a:pPr marL="101600" lvl="0" indent="0" algn="l" rtl="0">
              <a:spcBef>
                <a:spcPts val="0"/>
              </a:spcBef>
              <a:spcAft>
                <a:spcPts val="0"/>
              </a:spcAft>
              <a:buSzPts val="2000"/>
              <a:buNone/>
            </a:pPr>
            <a:r>
              <a:rPr lang="pt-BR" sz="1400" dirty="0"/>
              <a:t>A comemoração não é tão antiga quanto se pensa, começou em 2007, quando a Televisa lançou uma campanha na qual dizia: “ Porque todo mundo tem o seu dia: Dia do Taco, 31 de março ”.</a:t>
            </a:r>
          </a:p>
          <a:p>
            <a:pPr marL="101600" lvl="0" indent="0" algn="l" rtl="0">
              <a:spcBef>
                <a:spcPts val="0"/>
              </a:spcBef>
              <a:spcAft>
                <a:spcPts val="0"/>
              </a:spcAft>
              <a:buSzPts val="2000"/>
              <a:buNone/>
            </a:pPr>
            <a:endParaRPr lang="pt-BR" sz="1400" dirty="0"/>
          </a:p>
          <a:p>
            <a:pPr marL="101600" lvl="0" indent="0" algn="l" rtl="0">
              <a:spcBef>
                <a:spcPts val="0"/>
              </a:spcBef>
              <a:spcAft>
                <a:spcPts val="0"/>
              </a:spcAft>
              <a:buSzPts val="2000"/>
              <a:buNone/>
            </a:pPr>
            <a:r>
              <a:rPr lang="pt-BR" sz="1400" dirty="0"/>
              <a:t>A comemoração também foi musical, fizeram uma canção comemorativa e um show no Estádio </a:t>
            </a:r>
            <a:r>
              <a:rPr lang="pt-BR" sz="1400" dirty="0" err="1"/>
              <a:t>Azteca</a:t>
            </a:r>
            <a:r>
              <a:rPr lang="pt-BR" sz="1400" dirty="0"/>
              <a:t> , na Cidade do México, com uma feira onde foram exibidos todos os tipos de tacos, o Dia do Taco também foi comemorado em Acapulco, no Parque </a:t>
            </a:r>
            <a:r>
              <a:rPr lang="pt-BR" sz="1400" dirty="0" err="1"/>
              <a:t>Papagayo</a:t>
            </a:r>
            <a:r>
              <a:rPr lang="pt-BR" sz="1400" dirty="0"/>
              <a:t>, onde fizeram outro grande concerto.</a:t>
            </a:r>
          </a:p>
          <a:p>
            <a:pPr marL="101600" lvl="0" indent="0" algn="l" rtl="0">
              <a:spcBef>
                <a:spcPts val="0"/>
              </a:spcBef>
              <a:spcAft>
                <a:spcPts val="0"/>
              </a:spcAft>
              <a:buSzPts val="2000"/>
              <a:buNone/>
            </a:pPr>
            <a:endParaRPr lang="pt-BR" sz="1400" dirty="0"/>
          </a:p>
          <a:p>
            <a:pPr marL="101600" lvl="0" indent="0" algn="l" rtl="0">
              <a:spcBef>
                <a:spcPts val="0"/>
              </a:spcBef>
              <a:spcAft>
                <a:spcPts val="0"/>
              </a:spcAft>
              <a:buSzPts val="2000"/>
              <a:buNone/>
            </a:pPr>
            <a:r>
              <a:rPr lang="pt-BR" sz="1400" dirty="0"/>
              <a:t>A data continuou a ser retomada anualmente, principalmente por diversos estabelecimentos que oferecem promoções para o grande dia.</a:t>
            </a:r>
          </a:p>
        </p:txBody>
      </p:sp>
      <p:sp>
        <p:nvSpPr>
          <p:cNvPr id="133" name="Google Shape;133;p17"/>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5</a:t>
            </a:r>
            <a:endParaRPr dirty="0"/>
          </a:p>
        </p:txBody>
      </p:sp>
      <p:pic>
        <p:nvPicPr>
          <p:cNvPr id="5122" name="Picture 2" descr="No Día del Taco que tal adotar um taco para chamar de seu? Feito com  tortillas de milho em formato de casquinha, recheado com alface americana e  queijo... | By La Buena">
            <a:extLst>
              <a:ext uri="{FF2B5EF4-FFF2-40B4-BE49-F238E27FC236}">
                <a16:creationId xmlns:a16="http://schemas.microsoft.com/office/drawing/2014/main" id="{70D62B32-3C97-4B72-CF4C-FF25539B4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907" y="2117558"/>
            <a:ext cx="2512545" cy="2512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5"/>
          <p:cNvSpPr txBox="1">
            <a:spLocks noGrp="1"/>
          </p:cNvSpPr>
          <p:nvPr>
            <p:ph type="ctrTitle"/>
          </p:nvPr>
        </p:nvSpPr>
        <p:spPr>
          <a:xfrm>
            <a:off x="1612525" y="1113501"/>
            <a:ext cx="1931460" cy="45565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Churros</a:t>
            </a:r>
            <a:endParaRPr dirty="0"/>
          </a:p>
        </p:txBody>
      </p:sp>
      <p:sp>
        <p:nvSpPr>
          <p:cNvPr id="118" name="Google Shape;118;p15"/>
          <p:cNvSpPr txBox="1">
            <a:spLocks noGrp="1"/>
          </p:cNvSpPr>
          <p:nvPr>
            <p:ph type="subTitle" idx="1"/>
          </p:nvPr>
        </p:nvSpPr>
        <p:spPr>
          <a:xfrm>
            <a:off x="1196622" y="1746496"/>
            <a:ext cx="3454400" cy="2681125"/>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pt-BR" sz="1050" dirty="0"/>
              <a:t>Churro é um alimento de origem ibérica, preparado com massa à base de farinha de trigo e água, em formato cilíndrico e frito em óleo vegetal. Logo após, pode ser salpicado com uma camada de açúcar por fora.</a:t>
            </a:r>
          </a:p>
          <a:p>
            <a:pPr marL="0" lvl="0" indent="0" algn="l" rtl="0">
              <a:spcBef>
                <a:spcPts val="0"/>
              </a:spcBef>
              <a:spcAft>
                <a:spcPts val="800"/>
              </a:spcAft>
              <a:buNone/>
            </a:pPr>
            <a:r>
              <a:rPr lang="pt-BR" sz="1050" dirty="0"/>
              <a:t>Sua origem é incerta. Alguns dizem que foram os portugueses que trouxeram a receita, quando voltavam da China na época da dinastia Ming. Outros dizem que foram os árabes que a trouxeram, quando invadiram a península ibérica. Outros ainda, afirmam que foram os pastores espanhóis que inventaram a receita, porque era fácil de fazer no alto das montanhas onde eles não conseguiam obter pão fresquinho e outros produtos de padaria.</a:t>
            </a:r>
          </a:p>
          <a:p>
            <a:pPr marL="0" lvl="0" indent="0" algn="l" rtl="0">
              <a:spcBef>
                <a:spcPts val="0"/>
              </a:spcBef>
              <a:spcAft>
                <a:spcPts val="800"/>
              </a:spcAft>
              <a:buNone/>
            </a:pPr>
            <a:r>
              <a:rPr lang="pt-BR" sz="1050" dirty="0"/>
              <a:t>Qualquer que seja sua origem, o churros, agora, é considerado tipicamente espanhol. </a:t>
            </a:r>
            <a:endParaRPr sz="1050" dirty="0"/>
          </a:p>
        </p:txBody>
      </p:sp>
      <p:sp>
        <p:nvSpPr>
          <p:cNvPr id="119" name="Google Shape;119;p15"/>
          <p:cNvSpPr txBox="1"/>
          <p:nvPr/>
        </p:nvSpPr>
        <p:spPr>
          <a:xfrm>
            <a:off x="309375" y="309375"/>
            <a:ext cx="1042800" cy="1352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6000" dirty="0">
                <a:solidFill>
                  <a:schemeClr val="lt1"/>
                </a:solidFill>
                <a:latin typeface="Lexend Deca"/>
                <a:ea typeface="Lexend Deca"/>
                <a:cs typeface="Lexend Deca"/>
                <a:sym typeface="Lexend Deca"/>
              </a:rPr>
              <a:t>2</a:t>
            </a:r>
            <a:endParaRPr sz="6000" dirty="0">
              <a:solidFill>
                <a:schemeClr val="lt1"/>
              </a:solidFill>
              <a:latin typeface="Lexend Deca"/>
              <a:ea typeface="Lexend Deca"/>
              <a:cs typeface="Lexend Deca"/>
              <a:sym typeface="Lexend Deca"/>
            </a:endParaRPr>
          </a:p>
        </p:txBody>
      </p:sp>
      <p:sp>
        <p:nvSpPr>
          <p:cNvPr id="4" name="Elipse 3">
            <a:extLst>
              <a:ext uri="{FF2B5EF4-FFF2-40B4-BE49-F238E27FC236}">
                <a16:creationId xmlns:a16="http://schemas.microsoft.com/office/drawing/2014/main" id="{7EDAE1E9-3334-6AE5-4E44-49B3B133A839}"/>
              </a:ext>
            </a:extLst>
          </p:cNvPr>
          <p:cNvSpPr/>
          <p:nvPr/>
        </p:nvSpPr>
        <p:spPr>
          <a:xfrm rot="19021175">
            <a:off x="6186904" y="1798402"/>
            <a:ext cx="541866" cy="9895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pic>
        <p:nvPicPr>
          <p:cNvPr id="6146" name="Picture 2">
            <a:extLst>
              <a:ext uri="{FF2B5EF4-FFF2-40B4-BE49-F238E27FC236}">
                <a16:creationId xmlns:a16="http://schemas.microsoft.com/office/drawing/2014/main" id="{2917DE35-437A-2148-4FCF-C2471736E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029" y="611759"/>
            <a:ext cx="3986658" cy="3050005"/>
          </a:xfrm>
          <a:prstGeom prst="rect">
            <a:avLst/>
          </a:prstGeom>
          <a:noFill/>
          <a:extLst>
            <a:ext uri="{909E8E84-426E-40DD-AFC4-6F175D3DCCD1}">
              <a14:hiddenFill xmlns:a14="http://schemas.microsoft.com/office/drawing/2010/main">
                <a:solidFill>
                  <a:srgbClr val="FFFFFF"/>
                </a:solidFill>
              </a14:hiddenFill>
            </a:ext>
          </a:extLst>
        </p:spPr>
      </p:pic>
      <p:sp>
        <p:nvSpPr>
          <p:cNvPr id="2" name="Elipse 1">
            <a:extLst>
              <a:ext uri="{FF2B5EF4-FFF2-40B4-BE49-F238E27FC236}">
                <a16:creationId xmlns:a16="http://schemas.microsoft.com/office/drawing/2014/main" id="{CD8E59E3-8076-3609-FF8E-F2B4E3A6D865}"/>
              </a:ext>
            </a:extLst>
          </p:cNvPr>
          <p:cNvSpPr/>
          <p:nvPr/>
        </p:nvSpPr>
        <p:spPr>
          <a:xfrm rot="19021175">
            <a:off x="5789542" y="2939349"/>
            <a:ext cx="530102" cy="60594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FF0000"/>
              </a:solidFill>
            </a:endParaRPr>
          </a:p>
        </p:txBody>
      </p:sp>
      <p:pic>
        <p:nvPicPr>
          <p:cNvPr id="6148" name="Picture 4" descr="Espanha: dados, mapa, bandeira, história, cultura - Mundo Educação">
            <a:extLst>
              <a:ext uri="{FF2B5EF4-FFF2-40B4-BE49-F238E27FC236}">
                <a16:creationId xmlns:a16="http://schemas.microsoft.com/office/drawing/2014/main" id="{817DCD37-CF4C-8963-8263-24A254AC3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1673" y="3763833"/>
            <a:ext cx="1705705" cy="1135069"/>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25;p16">
            <a:extLst>
              <a:ext uri="{FF2B5EF4-FFF2-40B4-BE49-F238E27FC236}">
                <a16:creationId xmlns:a16="http://schemas.microsoft.com/office/drawing/2014/main" id="{AC3DF2DC-4785-E2AA-6715-23DFAAAB7C7A}"/>
              </a:ext>
            </a:extLst>
          </p:cNvPr>
          <p:cNvSpPr txBox="1">
            <a:spLocks/>
          </p:cNvSpPr>
          <p:nvPr/>
        </p:nvSpPr>
        <p:spPr>
          <a:xfrm>
            <a:off x="8418161" y="4698636"/>
            <a:ext cx="609600" cy="6096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pt-BR" dirty="0"/>
              <a:t>6</a:t>
            </a:r>
          </a:p>
        </p:txBody>
      </p:sp>
    </p:spTree>
    <p:extLst>
      <p:ext uri="{BB962C8B-B14F-4D97-AF65-F5344CB8AC3E}">
        <p14:creationId xmlns:p14="http://schemas.microsoft.com/office/powerpoint/2010/main" val="3547177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body" idx="1"/>
          </p:nvPr>
        </p:nvSpPr>
        <p:spPr>
          <a:xfrm>
            <a:off x="1151467" y="1409362"/>
            <a:ext cx="3516786" cy="2958258"/>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pt-BR" sz="1400" dirty="0"/>
              <a:t>A Espanha, país europeu da península Ibérica, tem 17 regiões autônomas com geografia e cultura diversas.</a:t>
            </a:r>
          </a:p>
          <a:p>
            <a:pPr marL="0" lvl="0" indent="0" algn="l" rtl="0">
              <a:spcBef>
                <a:spcPts val="0"/>
              </a:spcBef>
              <a:spcAft>
                <a:spcPts val="800"/>
              </a:spcAft>
              <a:buNone/>
            </a:pPr>
            <a:r>
              <a:rPr lang="pt-BR" sz="1400" b="1" dirty="0"/>
              <a:t>Capital</a:t>
            </a:r>
            <a:r>
              <a:rPr lang="pt-BR" sz="1400" dirty="0"/>
              <a:t>: Madri;</a:t>
            </a:r>
          </a:p>
          <a:p>
            <a:pPr marL="0" lvl="0" indent="0" algn="l" rtl="0">
              <a:spcBef>
                <a:spcPts val="0"/>
              </a:spcBef>
              <a:spcAft>
                <a:spcPts val="800"/>
              </a:spcAft>
              <a:buNone/>
            </a:pPr>
            <a:r>
              <a:rPr lang="pt-BR" sz="1400" b="1" dirty="0"/>
              <a:t>Continente</a:t>
            </a:r>
            <a:r>
              <a:rPr lang="pt-BR" sz="1400" dirty="0"/>
              <a:t>: Europa;</a:t>
            </a:r>
          </a:p>
          <a:p>
            <a:pPr marL="0" lvl="0" indent="0" algn="l" rtl="0">
              <a:spcBef>
                <a:spcPts val="0"/>
              </a:spcBef>
              <a:spcAft>
                <a:spcPts val="800"/>
              </a:spcAft>
              <a:buNone/>
            </a:pPr>
            <a:r>
              <a:rPr lang="pt-BR" sz="1400" b="1" dirty="0"/>
              <a:t>Idioma oficial</a:t>
            </a:r>
            <a:r>
              <a:rPr lang="pt-BR" sz="1400" dirty="0"/>
              <a:t>: Espanhol;</a:t>
            </a:r>
          </a:p>
          <a:p>
            <a:pPr marL="0" lvl="0" indent="0" algn="l" rtl="0">
              <a:spcBef>
                <a:spcPts val="0"/>
              </a:spcBef>
              <a:spcAft>
                <a:spcPts val="800"/>
              </a:spcAft>
              <a:buNone/>
            </a:pPr>
            <a:r>
              <a:rPr lang="pt-BR" sz="1400" b="1" dirty="0"/>
              <a:t>População</a:t>
            </a:r>
            <a:r>
              <a:rPr lang="pt-BR" sz="1400" dirty="0"/>
              <a:t>: 47,42 milhões (2021);</a:t>
            </a:r>
          </a:p>
          <a:p>
            <a:pPr marL="0" lvl="0" indent="0" algn="l" rtl="0">
              <a:spcBef>
                <a:spcPts val="0"/>
              </a:spcBef>
              <a:spcAft>
                <a:spcPts val="800"/>
              </a:spcAft>
              <a:buNone/>
            </a:pPr>
            <a:r>
              <a:rPr lang="pt-BR" sz="1400" b="1" dirty="0"/>
              <a:t>Maior cidade</a:t>
            </a:r>
            <a:r>
              <a:rPr lang="pt-BR" sz="1400" dirty="0"/>
              <a:t>: Madri, capital nacional, com cerca de 3,2 milhões de habitantes., sendo um dos maiores pontos turísticos do país</a:t>
            </a:r>
            <a:endParaRPr sz="1400" dirty="0"/>
          </a:p>
        </p:txBody>
      </p:sp>
      <p:sp>
        <p:nvSpPr>
          <p:cNvPr id="125" name="Google Shape;125;p16"/>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pt-BR" dirty="0"/>
              <a:t>7</a:t>
            </a:r>
            <a:endParaRPr dirty="0"/>
          </a:p>
        </p:txBody>
      </p:sp>
      <p:sp>
        <p:nvSpPr>
          <p:cNvPr id="2" name="Google Shape;117;p15">
            <a:extLst>
              <a:ext uri="{FF2B5EF4-FFF2-40B4-BE49-F238E27FC236}">
                <a16:creationId xmlns:a16="http://schemas.microsoft.com/office/drawing/2014/main" id="{5F88BDE9-C456-625B-9D93-2D1A114B115E}"/>
              </a:ext>
            </a:extLst>
          </p:cNvPr>
          <p:cNvSpPr txBox="1">
            <a:spLocks/>
          </p:cNvSpPr>
          <p:nvPr/>
        </p:nvSpPr>
        <p:spPr>
          <a:xfrm>
            <a:off x="1635103" y="775881"/>
            <a:ext cx="2046560" cy="4556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4000" b="1" dirty="0">
                <a:solidFill>
                  <a:schemeClr val="bg1"/>
                </a:solidFill>
                <a:latin typeface="Nunito Sans Light" pitchFamily="2" charset="0"/>
              </a:rPr>
              <a:t>Espanha</a:t>
            </a:r>
          </a:p>
        </p:txBody>
      </p:sp>
      <p:sp>
        <p:nvSpPr>
          <p:cNvPr id="4" name="Retângulo 3">
            <a:extLst>
              <a:ext uri="{FF2B5EF4-FFF2-40B4-BE49-F238E27FC236}">
                <a16:creationId xmlns:a16="http://schemas.microsoft.com/office/drawing/2014/main" id="{4BC8612D-8D53-2C06-79FB-BD084741AD4F}"/>
              </a:ext>
            </a:extLst>
          </p:cNvPr>
          <p:cNvSpPr/>
          <p:nvPr/>
        </p:nvSpPr>
        <p:spPr>
          <a:xfrm>
            <a:off x="4775200" y="632178"/>
            <a:ext cx="4289778" cy="3901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Google Shape;117;p15">
            <a:extLst>
              <a:ext uri="{FF2B5EF4-FFF2-40B4-BE49-F238E27FC236}">
                <a16:creationId xmlns:a16="http://schemas.microsoft.com/office/drawing/2014/main" id="{A7F1D9B2-AA87-D798-48A8-40338C0FC2C8}"/>
              </a:ext>
            </a:extLst>
          </p:cNvPr>
          <p:cNvSpPr txBox="1">
            <a:spLocks/>
          </p:cNvSpPr>
          <p:nvPr/>
        </p:nvSpPr>
        <p:spPr>
          <a:xfrm>
            <a:off x="5762978" y="775880"/>
            <a:ext cx="2381954" cy="455655"/>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3200" b="1" dirty="0">
                <a:solidFill>
                  <a:schemeClr val="bg1"/>
                </a:solidFill>
                <a:latin typeface="Nunito Sans Light" pitchFamily="2" charset="0"/>
              </a:rPr>
              <a:t>Curiosidades</a:t>
            </a:r>
          </a:p>
        </p:txBody>
      </p:sp>
      <p:sp>
        <p:nvSpPr>
          <p:cNvPr id="6" name="Google Shape;124;p16">
            <a:extLst>
              <a:ext uri="{FF2B5EF4-FFF2-40B4-BE49-F238E27FC236}">
                <a16:creationId xmlns:a16="http://schemas.microsoft.com/office/drawing/2014/main" id="{1C929DC3-AA62-F4C2-4E89-88584C10E34A}"/>
              </a:ext>
            </a:extLst>
          </p:cNvPr>
          <p:cNvSpPr txBox="1">
            <a:spLocks/>
          </p:cNvSpPr>
          <p:nvPr/>
        </p:nvSpPr>
        <p:spPr>
          <a:xfrm>
            <a:off x="4842933" y="1409361"/>
            <a:ext cx="4222045" cy="278691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accent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1pPr>
            <a:lvl2pPr marL="914400" marR="0" lvl="1"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2pPr>
            <a:lvl3pPr marL="1371600" marR="0" lvl="2"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3pPr>
            <a:lvl4pPr marL="1828800" marR="0" lvl="3" indent="-381000" algn="l" rtl="0">
              <a:lnSpc>
                <a:spcPct val="115000"/>
              </a:lnSpc>
              <a:spcBef>
                <a:spcPts val="800"/>
              </a:spcBef>
              <a:spcAft>
                <a:spcPts val="0"/>
              </a:spcAft>
              <a:buClr>
                <a:schemeClr val="dk2"/>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4pPr>
            <a:lvl5pPr marL="2286000" marR="0" lvl="4"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5pPr>
            <a:lvl6pPr marL="2743200" marR="0" lvl="5"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6pPr>
            <a:lvl7pPr marL="3200400" marR="0" lvl="6"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7pPr>
            <a:lvl8pPr marL="3657600" marR="0" lvl="7" indent="-381000" algn="l" rtl="0">
              <a:lnSpc>
                <a:spcPct val="115000"/>
              </a:lnSpc>
              <a:spcBef>
                <a:spcPts val="800"/>
              </a:spcBef>
              <a:spcAft>
                <a:spcPts val="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8pPr>
            <a:lvl9pPr marL="4114800" marR="0" lvl="8" indent="-381000" algn="l" rtl="0">
              <a:lnSpc>
                <a:spcPct val="115000"/>
              </a:lnSpc>
              <a:spcBef>
                <a:spcPts val="800"/>
              </a:spcBef>
              <a:spcAft>
                <a:spcPts val="800"/>
              </a:spcAft>
              <a:buClr>
                <a:schemeClr val="dk1"/>
              </a:buClr>
              <a:buSzPts val="2400"/>
              <a:buFont typeface="Nunito Sans Light"/>
              <a:buChar char="■"/>
              <a:defRPr sz="2400" b="0" i="0" u="none" strike="noStrike" cap="none">
                <a:solidFill>
                  <a:schemeClr val="dk1"/>
                </a:solidFill>
                <a:latin typeface="Nunito Sans Light"/>
                <a:ea typeface="Nunito Sans Light"/>
                <a:cs typeface="Nunito Sans Light"/>
                <a:sym typeface="Nunito Sans Light"/>
              </a:defRPr>
            </a:lvl9pPr>
          </a:lstStyle>
          <a:p>
            <a:pPr marL="0" indent="0">
              <a:spcAft>
                <a:spcPts val="800"/>
              </a:spcAft>
              <a:buFont typeface="Nunito Sans Light"/>
              <a:buNone/>
            </a:pPr>
            <a:r>
              <a:rPr lang="pt-BR" sz="1400" dirty="0"/>
              <a:t>A Espanha é a maior produtora de azeite do mundo ela produz cerca de 43,8% de todo o azeite do mundo. Por isso lá o azeite é usado no lugar do óleo de soja.</a:t>
            </a:r>
          </a:p>
          <a:p>
            <a:pPr marL="0" indent="0">
              <a:spcAft>
                <a:spcPts val="800"/>
              </a:spcAft>
              <a:buFont typeface="Nunito Sans Light"/>
              <a:buNone/>
            </a:pPr>
            <a:r>
              <a:rPr lang="pt-BR" sz="1400" dirty="0"/>
              <a:t>As touradas fazem parte da cultura espanhola e causam controvérsias dentro do próprio país. Apesar de fazer parte da tradição, muitos espanhóis, principalmente os mais jovens, não se sentem orgulhosos com esse espetáculo.</a:t>
            </a:r>
          </a:p>
        </p:txBody>
      </p:sp>
    </p:spTree>
    <p:extLst>
      <p:ext uri="{BB962C8B-B14F-4D97-AF65-F5344CB8AC3E}">
        <p14:creationId xmlns:p14="http://schemas.microsoft.com/office/powerpoint/2010/main" val="368888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9" name="Retângulo 8">
            <a:extLst>
              <a:ext uri="{FF2B5EF4-FFF2-40B4-BE49-F238E27FC236}">
                <a16:creationId xmlns:a16="http://schemas.microsoft.com/office/drawing/2014/main" id="{4725F044-4FBB-9C0F-31B9-D600038FB78F}"/>
              </a:ext>
            </a:extLst>
          </p:cNvPr>
          <p:cNvSpPr/>
          <p:nvPr/>
        </p:nvSpPr>
        <p:spPr>
          <a:xfrm>
            <a:off x="6299200" y="191911"/>
            <a:ext cx="2706344" cy="4492978"/>
          </a:xfrm>
          <a:prstGeom prst="rect">
            <a:avLst/>
          </a:prstGeom>
          <a:solidFill>
            <a:srgbClr val="FF6161"/>
          </a:solidFill>
          <a:ln>
            <a:solidFill>
              <a:srgbClr val="FF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Google Shape;100;p13"/>
          <p:cNvSpPr txBox="1">
            <a:spLocks noGrp="1"/>
          </p:cNvSpPr>
          <p:nvPr>
            <p:ph type="title"/>
          </p:nvPr>
        </p:nvSpPr>
        <p:spPr>
          <a:xfrm>
            <a:off x="702900" y="836000"/>
            <a:ext cx="25587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Ingredientes</a:t>
            </a:r>
            <a:endParaRPr dirty="0"/>
          </a:p>
        </p:txBody>
      </p:sp>
      <p:sp>
        <p:nvSpPr>
          <p:cNvPr id="102" name="Google Shape;102;p13"/>
          <p:cNvSpPr txBox="1">
            <a:spLocks noGrp="1"/>
          </p:cNvSpPr>
          <p:nvPr>
            <p:ph type="body" idx="1"/>
          </p:nvPr>
        </p:nvSpPr>
        <p:spPr>
          <a:xfrm>
            <a:off x="104588" y="1582550"/>
            <a:ext cx="2558699" cy="1569724"/>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pt-BR" sz="1100" b="1" dirty="0"/>
              <a:t>PASTA</a:t>
            </a:r>
          </a:p>
          <a:p>
            <a:pPr marL="0" lvl="0" indent="0" algn="l" rtl="0">
              <a:spcBef>
                <a:spcPts val="0"/>
              </a:spcBef>
              <a:spcAft>
                <a:spcPts val="0"/>
              </a:spcAft>
              <a:buClr>
                <a:schemeClr val="dk1"/>
              </a:buClr>
              <a:buSzPts val="1100"/>
              <a:buFont typeface="Arial"/>
              <a:buNone/>
            </a:pPr>
            <a:endParaRPr lang="pt-BR" sz="1100" b="1" dirty="0"/>
          </a:p>
          <a:p>
            <a:pPr marL="171450" indent="-171450">
              <a:buClr>
                <a:schemeClr val="dk1"/>
              </a:buClr>
              <a:buSzPts val="1100"/>
            </a:pPr>
            <a:r>
              <a:rPr lang="es-ES" sz="1100" dirty="0"/>
              <a:t>250 g. harina de trigo todo uso (también se puede hacer con harina de panadería)</a:t>
            </a:r>
          </a:p>
          <a:p>
            <a:pPr marL="171450" indent="-171450">
              <a:buClr>
                <a:schemeClr val="dk1"/>
              </a:buClr>
              <a:buSzPts val="1100"/>
            </a:pPr>
            <a:r>
              <a:rPr lang="es-ES" sz="1100" dirty="0"/>
              <a:t>250 g. de agua</a:t>
            </a:r>
          </a:p>
          <a:p>
            <a:pPr marL="171450" indent="-171450">
              <a:buClr>
                <a:schemeClr val="dk1"/>
              </a:buClr>
              <a:buSzPts val="1100"/>
            </a:pPr>
            <a:r>
              <a:rPr lang="es-ES" sz="1100" dirty="0"/>
              <a:t>1 cucharadita de sal (8 gramos aproximadamente)</a:t>
            </a:r>
          </a:p>
        </p:txBody>
      </p:sp>
      <p:sp>
        <p:nvSpPr>
          <p:cNvPr id="104" name="Google Shape;104;p13"/>
          <p:cNvSpPr txBox="1">
            <a:spLocks noGrp="1"/>
          </p:cNvSpPr>
          <p:nvPr>
            <p:ph type="sldNum" idx="12"/>
          </p:nvPr>
        </p:nvSpPr>
        <p:spPr>
          <a:xfrm>
            <a:off x="8229600" y="4533850"/>
            <a:ext cx="609600" cy="609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pt-BR" dirty="0"/>
              <a:t>8</a:t>
            </a:r>
            <a:endParaRPr dirty="0"/>
          </a:p>
        </p:txBody>
      </p:sp>
      <p:sp>
        <p:nvSpPr>
          <p:cNvPr id="7" name="Google Shape;102;p13">
            <a:extLst>
              <a:ext uri="{FF2B5EF4-FFF2-40B4-BE49-F238E27FC236}">
                <a16:creationId xmlns:a16="http://schemas.microsoft.com/office/drawing/2014/main" id="{D71581FF-6A7D-56EF-AA09-2C6BC97836FA}"/>
              </a:ext>
            </a:extLst>
          </p:cNvPr>
          <p:cNvSpPr txBox="1">
            <a:spLocks/>
          </p:cNvSpPr>
          <p:nvPr/>
        </p:nvSpPr>
        <p:spPr>
          <a:xfrm>
            <a:off x="3044172" y="1661908"/>
            <a:ext cx="2939584" cy="28719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1pPr>
            <a:lvl2pPr marL="914400" marR="0" lvl="1"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2pPr>
            <a:lvl3pPr marL="1371600" marR="0" lvl="2"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3pPr>
            <a:lvl4pPr marL="1828800" marR="0" lvl="3"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4pPr>
            <a:lvl5pPr marL="2286000" marR="0" lvl="4"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5pPr>
            <a:lvl6pPr marL="2743200" marR="0" lvl="5"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6pPr>
            <a:lvl7pPr marL="3200400" marR="0" lvl="6"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7pPr>
            <a:lvl8pPr marL="3657600" marR="0" lvl="7"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8pPr>
            <a:lvl9pPr marL="4114800" marR="0" lvl="8" indent="-342900" algn="l" rtl="0">
              <a:lnSpc>
                <a:spcPct val="115000"/>
              </a:lnSpc>
              <a:spcBef>
                <a:spcPts val="800"/>
              </a:spcBef>
              <a:spcAft>
                <a:spcPts val="80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9pPr>
          </a:lstStyle>
          <a:p>
            <a:pPr marL="0" indent="0">
              <a:buClr>
                <a:schemeClr val="dk1"/>
              </a:buClr>
              <a:buSzPts val="1100"/>
              <a:buFont typeface="Arial"/>
              <a:buNone/>
            </a:pPr>
            <a:r>
              <a:rPr lang="pt-BR" sz="1100" b="1" dirty="0"/>
              <a:t>COMPLEMENTOS (A GOSTO)</a:t>
            </a:r>
          </a:p>
          <a:p>
            <a:pPr marL="0" indent="0">
              <a:buClr>
                <a:schemeClr val="dk1"/>
              </a:buClr>
              <a:buSzPts val="1100"/>
              <a:buNone/>
            </a:pPr>
            <a:endParaRPr lang="es-ES" sz="1100" dirty="0"/>
          </a:p>
          <a:p>
            <a:pPr marL="171450" indent="-171450">
              <a:buClr>
                <a:schemeClr val="dk1"/>
              </a:buClr>
              <a:buSzPts val="1100"/>
            </a:pPr>
            <a:r>
              <a:rPr lang="es-ES" sz="1100" dirty="0"/>
              <a:t>Nutella</a:t>
            </a:r>
          </a:p>
          <a:p>
            <a:pPr marL="171450" indent="-171450">
              <a:buClr>
                <a:schemeClr val="dk1"/>
              </a:buClr>
              <a:buSzPts val="1100"/>
            </a:pPr>
            <a:r>
              <a:rPr lang="es-ES" sz="1100" dirty="0"/>
              <a:t>Chocolate</a:t>
            </a:r>
          </a:p>
          <a:p>
            <a:pPr marL="171450" indent="-171450">
              <a:buClr>
                <a:schemeClr val="dk1"/>
              </a:buClr>
              <a:buSzPts val="1100"/>
            </a:pPr>
            <a:r>
              <a:rPr lang="es-ES" sz="1100" dirty="0"/>
              <a:t>Dulce de leche</a:t>
            </a:r>
          </a:p>
          <a:p>
            <a:pPr marL="171450" indent="-171450">
              <a:buClr>
                <a:schemeClr val="dk1"/>
              </a:buClr>
              <a:buSzPts val="1100"/>
            </a:pPr>
            <a:r>
              <a:rPr lang="pt-BR" sz="1100" dirty="0"/>
              <a:t>Crema </a:t>
            </a:r>
            <a:r>
              <a:rPr lang="pt-BR" sz="1100" dirty="0" err="1"/>
              <a:t>pastelera</a:t>
            </a:r>
            <a:endParaRPr lang="pt-BR" sz="1100" dirty="0"/>
          </a:p>
          <a:p>
            <a:pPr marL="171450" indent="-171450">
              <a:buClr>
                <a:schemeClr val="dk1"/>
              </a:buClr>
              <a:buSzPts val="1100"/>
            </a:pPr>
            <a:r>
              <a:rPr lang="pt-BR" sz="1100" dirty="0"/>
              <a:t>Etc.</a:t>
            </a:r>
          </a:p>
        </p:txBody>
      </p:sp>
      <p:sp>
        <p:nvSpPr>
          <p:cNvPr id="2" name="Google Shape;102;p13">
            <a:extLst>
              <a:ext uri="{FF2B5EF4-FFF2-40B4-BE49-F238E27FC236}">
                <a16:creationId xmlns:a16="http://schemas.microsoft.com/office/drawing/2014/main" id="{50E88092-0E10-16BB-30C8-2DA087EC1F56}"/>
              </a:ext>
            </a:extLst>
          </p:cNvPr>
          <p:cNvSpPr txBox="1">
            <a:spLocks/>
          </p:cNvSpPr>
          <p:nvPr/>
        </p:nvSpPr>
        <p:spPr>
          <a:xfrm>
            <a:off x="0" y="3424727"/>
            <a:ext cx="2558699" cy="156972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1pPr>
            <a:lvl2pPr marL="914400" marR="0" lvl="1"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2pPr>
            <a:lvl3pPr marL="1371600" marR="0" lvl="2"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3pPr>
            <a:lvl4pPr marL="1828800" marR="0" lvl="3" indent="-342900" algn="l" rtl="0">
              <a:lnSpc>
                <a:spcPct val="115000"/>
              </a:lnSpc>
              <a:spcBef>
                <a:spcPts val="800"/>
              </a:spcBef>
              <a:spcAft>
                <a:spcPts val="0"/>
              </a:spcAft>
              <a:buClr>
                <a:schemeClr val="dk2"/>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4pPr>
            <a:lvl5pPr marL="2286000" marR="0" lvl="4"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5pPr>
            <a:lvl6pPr marL="2743200" marR="0" lvl="5"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6pPr>
            <a:lvl7pPr marL="3200400" marR="0" lvl="6"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7pPr>
            <a:lvl8pPr marL="3657600" marR="0" lvl="7" indent="-342900" algn="l" rtl="0">
              <a:lnSpc>
                <a:spcPct val="115000"/>
              </a:lnSpc>
              <a:spcBef>
                <a:spcPts val="800"/>
              </a:spcBef>
              <a:spcAft>
                <a:spcPts val="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8pPr>
            <a:lvl9pPr marL="4114800" marR="0" lvl="8" indent="-342900" algn="l" rtl="0">
              <a:lnSpc>
                <a:spcPct val="115000"/>
              </a:lnSpc>
              <a:spcBef>
                <a:spcPts val="800"/>
              </a:spcBef>
              <a:spcAft>
                <a:spcPts val="800"/>
              </a:spcAft>
              <a:buClr>
                <a:schemeClr val="dk1"/>
              </a:buClr>
              <a:buSzPts val="1800"/>
              <a:buFont typeface="Nunito Sans Light"/>
              <a:buChar char="■"/>
              <a:defRPr sz="1800" b="0" i="0" u="none" strike="noStrike" cap="none">
                <a:solidFill>
                  <a:schemeClr val="dk1"/>
                </a:solidFill>
                <a:latin typeface="Nunito Sans Light"/>
                <a:ea typeface="Nunito Sans Light"/>
                <a:cs typeface="Nunito Sans Light"/>
                <a:sym typeface="Nunito Sans Light"/>
              </a:defRPr>
            </a:lvl9pPr>
          </a:lstStyle>
          <a:p>
            <a:pPr marL="0" indent="0">
              <a:buClr>
                <a:schemeClr val="dk1"/>
              </a:buClr>
              <a:buSzPts val="1100"/>
              <a:buFont typeface="Arial"/>
              <a:buNone/>
            </a:pPr>
            <a:r>
              <a:rPr lang="pt-BR" sz="1100" b="1" dirty="0"/>
              <a:t>OTROS</a:t>
            </a:r>
          </a:p>
          <a:p>
            <a:pPr marL="0" indent="0">
              <a:buClr>
                <a:schemeClr val="dk1"/>
              </a:buClr>
              <a:buSzPts val="1100"/>
              <a:buFont typeface="Arial"/>
              <a:buNone/>
            </a:pPr>
            <a:endParaRPr lang="pt-BR" sz="1100" b="1" dirty="0"/>
          </a:p>
          <a:p>
            <a:pPr marL="171450" indent="-171450">
              <a:buClr>
                <a:schemeClr val="dk1"/>
              </a:buClr>
              <a:buSzPts val="1100"/>
            </a:pPr>
            <a:r>
              <a:rPr lang="es-ES" sz="1100" dirty="0"/>
              <a:t>Azúcar para espolvorear</a:t>
            </a:r>
          </a:p>
          <a:p>
            <a:pPr marL="171450" indent="-171450">
              <a:buClr>
                <a:schemeClr val="dk1"/>
              </a:buClr>
              <a:buSzPts val="1100"/>
            </a:pPr>
            <a:r>
              <a:rPr lang="es-ES" sz="1100" dirty="0"/>
              <a:t>Aceite de oliva suave para freír o aceite de girasol</a:t>
            </a:r>
          </a:p>
          <a:p>
            <a:pPr marL="171450" indent="-171450">
              <a:buClr>
                <a:schemeClr val="dk1"/>
              </a:buClr>
              <a:buSzPts val="1100"/>
            </a:pPr>
            <a:r>
              <a:rPr lang="es-ES" sz="1100" dirty="0"/>
              <a:t>Papel absorbente de cocina</a:t>
            </a:r>
          </a:p>
          <a:p>
            <a:pPr marL="171450" indent="-171450">
              <a:buClr>
                <a:schemeClr val="dk1"/>
              </a:buClr>
              <a:buSzPts val="1100"/>
            </a:pPr>
            <a:r>
              <a:rPr lang="es-ES" sz="1100" dirty="0"/>
              <a:t>Una churrera manual o una manga pastelera con boca fina</a:t>
            </a:r>
          </a:p>
        </p:txBody>
      </p:sp>
      <p:pic>
        <p:nvPicPr>
          <p:cNvPr id="7171" name="Picture 3" descr="Churros | Receta | Receta de churros, Receta de churros facil, Receta para  churros caseros">
            <a:extLst>
              <a:ext uri="{FF2B5EF4-FFF2-40B4-BE49-F238E27FC236}">
                <a16:creationId xmlns:a16="http://schemas.microsoft.com/office/drawing/2014/main" id="{45A4A29D-4DC6-77ED-E31E-C67784F13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229" y="292289"/>
            <a:ext cx="2415600" cy="3023424"/>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ómo hacer churros caseros (sin churrera), ¡receta fácil! - Hogarmania">
            <a:extLst>
              <a:ext uri="{FF2B5EF4-FFF2-40B4-BE49-F238E27FC236}">
                <a16:creationId xmlns:a16="http://schemas.microsoft.com/office/drawing/2014/main" id="{C45A9B00-8595-CAEB-9FDC-898CBE452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229" y="3416091"/>
            <a:ext cx="2415600" cy="111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94625"/>
      </p:ext>
    </p:extLst>
  </p:cSld>
  <p:clrMapOvr>
    <a:masterClrMapping/>
  </p:clrMapOvr>
</p:sld>
</file>

<file path=ppt/theme/theme1.xml><?xml version="1.0" encoding="utf-8"?>
<a:theme xmlns:a="http://schemas.openxmlformats.org/drawingml/2006/main" name="Egeon template">
  <a:themeElements>
    <a:clrScheme name="Custom 347">
      <a:dk1>
        <a:srgbClr val="1B151B"/>
      </a:dk1>
      <a:lt1>
        <a:srgbClr val="FFFFFF"/>
      </a:lt1>
      <a:dk2>
        <a:srgbClr val="9E8D8B"/>
      </a:dk2>
      <a:lt2>
        <a:srgbClr val="F0EBE9"/>
      </a:lt2>
      <a:accent1>
        <a:srgbClr val="FF5454"/>
      </a:accent1>
      <a:accent2>
        <a:srgbClr val="F88326"/>
      </a:accent2>
      <a:accent3>
        <a:srgbClr val="C97140"/>
      </a:accent3>
      <a:accent4>
        <a:srgbClr val="FFB900"/>
      </a:accent4>
      <a:accent5>
        <a:srgbClr val="92C532"/>
      </a:accent5>
      <a:accent6>
        <a:srgbClr val="9F55A5"/>
      </a:accent6>
      <a:hlink>
        <a:srgbClr val="FF5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1169</Words>
  <Application>Microsoft Office PowerPoint</Application>
  <PresentationFormat>Apresentação na tela (16:9)</PresentationFormat>
  <Paragraphs>168</Paragraphs>
  <Slides>12</Slides>
  <Notes>12</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12</vt:i4>
      </vt:variant>
    </vt:vector>
  </HeadingPairs>
  <TitlesOfParts>
    <vt:vector size="17" baseType="lpstr">
      <vt:lpstr>Nunito Sans</vt:lpstr>
      <vt:lpstr>Lexend Deca</vt:lpstr>
      <vt:lpstr>Nunito Sans Light</vt:lpstr>
      <vt:lpstr>Arial</vt:lpstr>
      <vt:lpstr>Egeon template</vt:lpstr>
      <vt:lpstr>Comidas Hispanas</vt:lpstr>
      <vt:lpstr>Tacos</vt:lpstr>
      <vt:lpstr>Apresentação do PowerPoint</vt:lpstr>
      <vt:lpstr>Ingredientes</vt:lpstr>
      <vt:lpstr>Apresentação do PowerPoint</vt:lpstr>
      <vt:lpstr>Dia do Taco: 31 de Março</vt:lpstr>
      <vt:lpstr>Churros</vt:lpstr>
      <vt:lpstr>Apresentação do PowerPoint</vt:lpstr>
      <vt:lpstr>Ingredientes</vt:lpstr>
      <vt:lpstr>Apresentação do PowerPoint</vt:lpstr>
      <vt:lpstr>Tradição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Tacos e  Churros</dc:title>
  <cp:lastModifiedBy>LUIS PEDRO DUTRA CARROCINI</cp:lastModifiedBy>
  <cp:revision>32</cp:revision>
  <dcterms:modified xsi:type="dcterms:W3CDTF">2023-06-11T12:16:49Z</dcterms:modified>
</cp:coreProperties>
</file>