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9" r:id="rId9"/>
    <p:sldId id="270" r:id="rId10"/>
    <p:sldId id="271" r:id="rId11"/>
    <p:sldId id="264" r:id="rId12"/>
    <p:sldId id="260" r:id="rId13"/>
    <p:sldId id="272" r:id="rId14"/>
    <p:sldId id="273" r:id="rId15"/>
    <p:sldId id="263" r:id="rId16"/>
    <p:sldId id="265" r:id="rId17"/>
    <p:sldId id="262" r:id="rId18"/>
    <p:sldId id="26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E0ED"/>
    <a:srgbClr val="003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B9BB-A188-4ECC-9BC7-B1E0B715B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2A6E2-0D17-472D-84E3-8F7FA37E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90A55-9705-4238-8A68-505AE81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BAE04-010D-427B-A9B8-DE7772EE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86400-8454-437A-8A7A-89AE48A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FD44A-5C5B-455B-84EE-F6AA8666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6F4D73-10BB-4B6E-B126-DCE61AA3E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BC0181-9BBB-4706-BBA9-7E48F5DC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B6483-15D5-48C4-857E-82B208C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CEB44-CB2F-4584-882D-7475F5C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1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E7F461-5BCA-452D-AB75-6FB08DA1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CECA3-C95B-493A-89DB-BC40A2664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1B726F-7841-4979-B13C-1C2C4D3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57A3D-7692-408C-BDB4-7F642DA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140EA-EA15-43E0-9F44-8D3AEB6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D4BBE-7504-4DD1-9211-C3B89AF4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66CDA-2D97-43F0-B16D-E28685CD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2CFCE-C598-4B9D-9B83-14CD373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24690-E7A7-4474-A28F-07A036F9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00A1F-EE2B-443C-94E4-168371DC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6778-DCBE-4931-A239-EC10CC71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87C1F-CFDA-4106-8577-93F8EBC1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F8DF8-516E-4B7C-80F0-5A611361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DECD6-56CC-4AA6-85DC-26036EA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5654E-3992-43FA-9160-8AD91B7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6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8A908-F013-473D-9355-5DA240E9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E65CC-4DF2-4188-93E9-645FF77E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DE0B9-AA6D-441A-9031-696A1C2A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2FAF7E-9042-4C85-A2A1-D4EC3742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30CD4-696D-45E0-8EE0-EFFE6990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0DF05-08DB-4F48-A72B-2A8DA064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1509-3771-43B2-BC16-A5563241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62D90-F571-479F-827F-0F8DF1A6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89BD4-E01A-417A-B96A-2E5DB228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95A0CA-4D4F-47A9-86DA-9311B222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756FE9-6514-475D-945C-6369E1DA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4B5D92-258A-4315-9F6B-37B359A5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9B12F8-77B1-452A-B213-063D4D28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C99D90-FAB3-40E9-80F6-777225F2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828D6-ADA0-471B-9FDE-7A9172DC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038549-8B55-4235-A812-337B5656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AD26A-45C1-42B5-9CB5-B767FD01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907F9E-82EA-4872-AA25-632E318C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537681-EE08-4660-A5A8-2A9BE639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A36793-B0EA-400A-B6AD-FE0FA2D3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8A5A1-0518-4B2F-92D3-0C13E02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1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5210-BD9D-47EA-BA4B-59302D68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81965-5BC8-4184-BC00-518E5A5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090857-A5F3-4E40-BD2B-CDE1E42D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E07A4-287E-40ED-B986-4B2A879E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5EDF3-1964-402C-939C-10B711B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AE729-F8D6-4DB4-B27B-8414F685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EC0C-D7ED-410E-A2C4-30FCD34C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3FBFBE-3B47-435A-8956-007358574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03013-C3FE-4885-921D-28A9AAD5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DFB956-FE5F-4772-985A-B95FCCF4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EA7021-1ECF-4667-8B3E-8FF41A7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CA717-5224-40BE-AB2A-2E8A6EF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8C7F56-5B94-4E44-A9FC-33D8A584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D85EC-3EE5-40B1-961D-ECA12DF5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BAEE6-16DE-4F3E-9064-53D0650C2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8219-CB4A-4D6F-8184-B20BCBA65B7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5049D-BBCE-499B-95FF-7650E995A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FA47F-C5D1-41F5-B630-9C2EE081C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692B1-5B6F-457C-ACBE-2524263B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Entrega 2</a:t>
            </a: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pic>
        <p:nvPicPr>
          <p:cNvPr id="11" name="Imagem 10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238F61F0-D132-45C4-875C-CE341C1B4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333" y1="54286" x2="32333" y2="54286"/>
                        <a14:foregroundMark x1="15333" y1="40952" x2="14333" y2="60000"/>
                        <a14:foregroundMark x1="42667" y1="42857" x2="41667" y2="53333"/>
                        <a14:foregroundMark x1="61167" y1="45714" x2="61167" y2="54286"/>
                        <a14:foregroundMark x1="75500" y1="46667" x2="75500" y2="60000"/>
                        <a14:foregroundMark x1="60167" y1="26032" x2="60167" y2="26032"/>
                        <a14:foregroundMark x1="85500" y1="33333" x2="85500" y2="33333"/>
                        <a14:foregroundMark x1="87000" y1="32381" x2="87000" y2="38095"/>
                        <a14:foregroundMark x1="14833" y1="76190" x2="14833" y2="76190"/>
                        <a14:foregroundMark x1="40667" y1="85397" x2="41667" y2="86349"/>
                        <a14:foregroundMark x1="36333" y1="13651" x2="37333" y2="1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11"/>
          <a:stretch/>
        </p:blipFill>
        <p:spPr>
          <a:xfrm>
            <a:off x="9799983" y="5457825"/>
            <a:ext cx="2392017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8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6B44BAF2-96CD-4EC6-BBBC-E9F2AB34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02" y="0"/>
            <a:ext cx="6369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8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nosso sistema</a:t>
            </a:r>
          </a:p>
        </p:txBody>
      </p:sp>
    </p:spTree>
    <p:extLst>
      <p:ext uri="{BB962C8B-B14F-4D97-AF65-F5344CB8AC3E}">
        <p14:creationId xmlns:p14="http://schemas.microsoft.com/office/powerpoint/2010/main" val="324572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Segunda entrega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iremos entregar</a:t>
            </a:r>
          </a:p>
        </p:txBody>
      </p:sp>
    </p:spTree>
    <p:extLst>
      <p:ext uri="{BB962C8B-B14F-4D97-AF65-F5344CB8AC3E}">
        <p14:creationId xmlns:p14="http://schemas.microsoft.com/office/powerpoint/2010/main" val="80662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F9EFE96-9AAA-4898-83E2-CBFB7560A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06"/>
          <a:stretch/>
        </p:blipFill>
        <p:spPr>
          <a:xfrm>
            <a:off x="1397846" y="0"/>
            <a:ext cx="9396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6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707B5BD-0405-43DF-80B8-770FA9821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4" b="3996"/>
          <a:stretch/>
        </p:blipFill>
        <p:spPr>
          <a:xfrm>
            <a:off x="2565417" y="0"/>
            <a:ext cx="7061166" cy="4385206"/>
          </a:xfrm>
          <a:prstGeom prst="rect">
            <a:avLst/>
          </a:prstGeom>
        </p:spPr>
      </p:pic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9B0FE13D-8A68-43B3-8C0E-254A41277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"/>
          <a:stretch/>
        </p:blipFill>
        <p:spPr>
          <a:xfrm>
            <a:off x="2565418" y="4385206"/>
            <a:ext cx="7061166" cy="24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9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Disposição dos dados do </a:t>
            </a:r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784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Exemplificação de uso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Como o </a:t>
            </a:r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está até o momento</a:t>
            </a:r>
          </a:p>
        </p:txBody>
      </p:sp>
    </p:spTree>
    <p:extLst>
      <p:ext uri="{BB962C8B-B14F-4D97-AF65-F5344CB8AC3E}">
        <p14:creationId xmlns:p14="http://schemas.microsoft.com/office/powerpoint/2010/main" val="216636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Tecnologias utilizadas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nós utilizamos para desenvolver o </a:t>
            </a:r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969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Obrigada pela atenção!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 RGBA³ agradece.</a:t>
            </a:r>
          </a:p>
        </p:txBody>
      </p:sp>
    </p:spTree>
    <p:extLst>
      <p:ext uri="{BB962C8B-B14F-4D97-AF65-F5344CB8AC3E}">
        <p14:creationId xmlns:p14="http://schemas.microsoft.com/office/powerpoint/2010/main" val="374780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692B1-5B6F-457C-ACBE-2524263B2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Quem somos nós</a:t>
            </a:r>
          </a:p>
        </p:txBody>
      </p:sp>
    </p:spTree>
    <p:extLst>
      <p:ext uri="{BB962C8B-B14F-4D97-AF65-F5344CB8AC3E}">
        <p14:creationId xmlns:p14="http://schemas.microsoft.com/office/powerpoint/2010/main" val="33574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RGBA³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0B9951-5113-4388-B321-8398ED42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38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Apresentação do 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nosso desafio</a:t>
            </a:r>
          </a:p>
        </p:txBody>
      </p:sp>
    </p:spTree>
    <p:extLst>
      <p:ext uri="{BB962C8B-B14F-4D97-AF65-F5344CB8AC3E}">
        <p14:creationId xmlns:p14="http://schemas.microsoft.com/office/powerpoint/2010/main" val="262896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Backlog do produto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o sistema deve fazer</a:t>
            </a:r>
          </a:p>
        </p:txBody>
      </p:sp>
    </p:spTree>
    <p:extLst>
      <p:ext uri="{BB962C8B-B14F-4D97-AF65-F5344CB8AC3E}">
        <p14:creationId xmlns:p14="http://schemas.microsoft.com/office/powerpoint/2010/main" val="198567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247A67C5-A764-4433-AAC3-C18FDAB03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1" b="2054"/>
          <a:stretch/>
        </p:blipFill>
        <p:spPr>
          <a:xfrm>
            <a:off x="2396975" y="-3324"/>
            <a:ext cx="7398050" cy="68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4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F9EFE96-9AAA-4898-83E2-CBFB7560A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06"/>
          <a:stretch/>
        </p:blipFill>
        <p:spPr>
          <a:xfrm>
            <a:off x="1397846" y="0"/>
            <a:ext cx="9396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1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707B5BD-0405-43DF-80B8-770FA9821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4" b="3996"/>
          <a:stretch/>
        </p:blipFill>
        <p:spPr>
          <a:xfrm>
            <a:off x="2565417" y="0"/>
            <a:ext cx="7061166" cy="4385206"/>
          </a:xfrm>
          <a:prstGeom prst="rect">
            <a:avLst/>
          </a:prstGeom>
        </p:spPr>
      </p:pic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9B0FE13D-8A68-43B3-8C0E-254A41277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"/>
          <a:stretch/>
        </p:blipFill>
        <p:spPr>
          <a:xfrm>
            <a:off x="2565418" y="4385206"/>
            <a:ext cx="7061166" cy="24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085FA65-F595-4C33-9F63-F35B3C451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"/>
          <a:stretch/>
        </p:blipFill>
        <p:spPr>
          <a:xfrm>
            <a:off x="2834926" y="0"/>
            <a:ext cx="652214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Tema do Office</vt:lpstr>
      <vt:lpstr>Projeto integrador</vt:lpstr>
      <vt:lpstr>A equipe</vt:lpstr>
      <vt:lpstr>RGBA³</vt:lpstr>
      <vt:lpstr>Apresentação do problema</vt:lpstr>
      <vt:lpstr>Backlog do produto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RoadTracker</vt:lpstr>
      <vt:lpstr>Segunda entrega</vt:lpstr>
      <vt:lpstr>Apresentação do PowerPoint</vt:lpstr>
      <vt:lpstr>Apresentação do PowerPoint</vt:lpstr>
      <vt:lpstr>Banco de dados</vt:lpstr>
      <vt:lpstr>Exemplificação de uso</vt:lpstr>
      <vt:lpstr>Tecnologias utilizadas</vt:lpstr>
      <vt:lpstr>Obrigada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Bárbara Port</dc:creator>
  <cp:lastModifiedBy>Bárbara Port</cp:lastModifiedBy>
  <cp:revision>7</cp:revision>
  <dcterms:created xsi:type="dcterms:W3CDTF">2020-10-07T14:28:50Z</dcterms:created>
  <dcterms:modified xsi:type="dcterms:W3CDTF">2020-10-13T16:11:12Z</dcterms:modified>
</cp:coreProperties>
</file>