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62" r:id="rId5"/>
    <p:sldId id="258" r:id="rId6"/>
    <p:sldId id="261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31F3A5-8B09-40D5-8A96-7C3F0F2D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FB5EEFD-7F13-4D97-A9A9-DCA66BF1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AF22EB-1E02-406F-B96E-38381FDC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79335BB-062C-4884-8D6D-F9AF12C4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DF0BC2B-6191-47D6-90EE-A7C5C5F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86DB06-E280-4D7D-A527-E250EC08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4614963-B3CE-4F21-AE94-24FF8193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E692B0-8A94-4C34-8ED1-E91B3F99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70E269A-79DE-43BA-B30A-90AC1C95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EEED1C7-9B99-4990-B5A6-2A99AFFA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6428190-6F72-455C-A482-9060DF0C9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601853D-9A1F-407C-9BC7-C7A35B24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94F5599-E09F-4FE1-816D-B7C85FEE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5819EC6-97CA-4E45-8A9C-E74BB01E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E87AA81-3B9C-49F7-9A74-43E59D9F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4A4124-FFE4-4D05-9569-D7355E1B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A590708-8E54-48E0-AA7C-F243646D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8647828-AB7C-43BA-9C2D-72873319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762201-544D-44FD-819E-7A9ECE45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BBED606-971F-4AE9-B129-D4DFEB7E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F17332-30B0-41BB-843E-44B8BF3D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9F8452B-92CF-42E3-9BFD-96FF5E4C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5DBE4AA-EFBD-4C13-8DC8-53A5FC5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5EF3A2-B079-44F0-BB56-A2DCCFF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D448335-7A9F-4F47-8507-6AED6CCC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129EE8-0F5D-4C34-8627-983D7730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9E60737-BF97-42F2-BBF1-4C8CCE1B0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5CDD0A9-7B39-4658-9C0C-CC649DB2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03CD16F-31EB-4CFA-A21E-5783A455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F7DCAB5-91D9-4596-A057-B0CF6E40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E1428EC-8592-4F01-B6E3-5AFDD63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7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22F16E-A346-4A43-9892-51075C5A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651FDA0-56C0-48FA-9858-E9BFCCFD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FC47473-6685-4606-BF64-850261E1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F73DF30-C1E9-4E44-8BA5-3ECF36E08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1016364-F04F-46F4-A52B-E307F43B6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2DFA6E01-2F72-4A37-A8A5-3B34842C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2AAA98E-F532-4B29-BCDE-7144E5B2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D56A3C3-54F0-4FB4-8795-4091B5D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16BB69-6BFB-4BDF-A31C-9D6D8FEE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03E94717-6321-4CE8-A86A-2E02DD33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E950D26-5EDE-451E-BA89-068F85B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4BB42B5-F645-4778-B7A5-C1100F8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C9A9AD5-96F0-4DA4-8F83-36A84C8F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B5CA610-E5A5-4E49-9622-7730278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ACFA444-7F3C-4CD3-9F68-A24E3738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3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7378B0-D6D3-4E52-96F6-C4323D15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A985BA1-9C9C-44A0-9809-CB8818B3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6EA36C3-1ABA-4DAC-80D0-179FA069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A659535-49AA-4356-B920-01050197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A81473-E1A6-48E0-9879-DC9E85D7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F1872EE-6938-47A7-B55E-4D2E3F5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F2C83C-D363-4723-A753-0460E60C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E959800-6026-40DD-AE33-0567B8DEE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C559E47-CF4D-40DA-9663-E0C3C938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7DCB189-4D3E-4B6E-9546-092EF54F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898D323-ACF9-47F6-84C6-13F12ADD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DA271E3-75B6-4966-B776-D715F801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F0AF128-81F6-4674-9AE6-BC5F2FEA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F25AD2-7E06-4D6C-BDA0-F68E62E4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F3080AE-91FF-47D5-B793-F1D3481C6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83A1-C982-4158-933A-B7EA3550E81A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61EE5C0-4340-4302-9FD6-853D3D063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FB2285A-DBDA-403D-90FB-36FB95B9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11DA-0934-4DBB-817E-489EDDEEE1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92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31729CD-FE94-4B3D-9256-63E2B6B3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37358F0-4CEA-4AC3-B5CF-260922EB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97D5E7B2-FE58-43D0-AC27-6EA8BE4D1F6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6E1A58B-6A2B-4A57-830B-1A5D9B1A9660}"/>
              </a:ext>
            </a:extLst>
          </p:cNvPr>
          <p:cNvSpPr txBox="1"/>
          <p:nvPr/>
        </p:nvSpPr>
        <p:spPr>
          <a:xfrm>
            <a:off x="499125" y="1081161"/>
            <a:ext cx="9744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	</a:t>
            </a:r>
            <a:r>
              <a:rPr lang="pt-BR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O </a:t>
            </a:r>
            <a:r>
              <a:rPr lang="pt-BR" sz="3200" dirty="0">
                <a:solidFill>
                  <a:srgbClr val="FFFF00"/>
                </a:solidFill>
                <a:latin typeface="Montserrat Medium" panose="00000600000000000000" pitchFamily="2" charset="0"/>
              </a:rPr>
              <a:t>Easy Way </a:t>
            </a:r>
            <a:r>
              <a:rPr lang="pt-BR" sz="3200" dirty="0">
                <a:solidFill>
                  <a:schemeClr val="bg1"/>
                </a:solidFill>
                <a:latin typeface="Montserrat Medium" panose="00000600000000000000" pitchFamily="2" charset="0"/>
              </a:rPr>
              <a:t>foi planejado para conectar passageiros e motoristas que usam a van para chegar ao seu local de destino. De uma forma pratica onde passageiros sabem exatamente a localização e tempo do transporte em relação ao destino.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DAAAC600-87C7-40DE-BABC-137291472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21" y="4253345"/>
            <a:ext cx="2172203" cy="2172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4629B76-7C65-4CE1-B532-94128E27B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501"/>
          <a:stretch/>
        </p:blipFill>
        <p:spPr>
          <a:xfrm flipH="1">
            <a:off x="10283249" y="1428750"/>
            <a:ext cx="475273" cy="20002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DB8F2F21-C0A2-483D-8427-38375A022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057"/>
          <a:stretch/>
        </p:blipFill>
        <p:spPr>
          <a:xfrm>
            <a:off x="259330" y="1428750"/>
            <a:ext cx="24563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4E4A06CA-1EA8-4011-BA85-E3C84441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DBC681E-3001-4600-9E48-9F0ED06F30D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FB1BDAC-FC31-410A-8274-46C6B6E2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2" y="1066004"/>
            <a:ext cx="2994688" cy="4725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C294162-DAE3-4E87-B2BD-8880BD9CE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>
            <a:off x="312420" y="4713998"/>
            <a:ext cx="1514988" cy="152718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45C242AC-65CB-4011-89CB-46C294C2D9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 rot="10800000">
            <a:off x="2639606" y="606818"/>
            <a:ext cx="1514988" cy="152718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49FC40BB-87C1-4E1D-B0F0-2873D643D482}"/>
              </a:ext>
            </a:extLst>
          </p:cNvPr>
          <p:cNvSpPr txBox="1"/>
          <p:nvPr/>
        </p:nvSpPr>
        <p:spPr>
          <a:xfrm>
            <a:off x="5891377" y="1780055"/>
            <a:ext cx="437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INICIAL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9DAC11AC-8C7C-44B6-9792-D13017C19AA3}"/>
              </a:ext>
            </a:extLst>
          </p:cNvPr>
          <p:cNvSpPr txBox="1"/>
          <p:nvPr/>
        </p:nvSpPr>
        <p:spPr>
          <a:xfrm>
            <a:off x="5068417" y="295447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Assim que abrir o aplicativo irá aparecer a tela de login, onde terá duas opções,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ENTRAR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e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CRIAR CONTA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55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D10B1F2-6AE3-4D90-8459-1D0A9F35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68FBC79-4295-4B63-A959-FC3980F21E5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81AE8DE-13F3-457A-8EB7-81F16269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54" y="1065600"/>
            <a:ext cx="2995200" cy="472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D149781C-0B6E-43AE-8E9C-16417416E507}"/>
              </a:ext>
            </a:extLst>
          </p:cNvPr>
          <p:cNvSpPr txBox="1"/>
          <p:nvPr/>
        </p:nvSpPr>
        <p:spPr>
          <a:xfrm>
            <a:off x="1712086" y="1065600"/>
            <a:ext cx="577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DE CADASTRO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6920E43F-CDBE-4069-BCD8-352E14F8E6EB}"/>
              </a:ext>
            </a:extLst>
          </p:cNvPr>
          <p:cNvSpPr txBox="1"/>
          <p:nvPr/>
        </p:nvSpPr>
        <p:spPr>
          <a:xfrm>
            <a:off x="1327277" y="2668720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Ao clicar em criar conta, irá aparecer uma tela onde haverá campos para preencher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dados pessoais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, os mesmos serão armazenados no nosso banco de dados e utilizados para seu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cadastro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e sua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identificação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no meio de transporte.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A33E2333-F945-4E69-BDD3-579DD12D9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 rot="10800000" flipV="1">
            <a:off x="10453889" y="2630620"/>
            <a:ext cx="1514988" cy="35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9C96D24-FE8A-44F3-AE5F-F171953AE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AFB67896-9A53-4205-9863-E632F3D423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6492AE60-17A8-4B05-A8D3-E608A345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04" y="1065599"/>
            <a:ext cx="2995200" cy="472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B9CAB335-BEB4-455B-A0FE-AD33ED2C7E38}"/>
              </a:ext>
            </a:extLst>
          </p:cNvPr>
          <p:cNvSpPr txBox="1"/>
          <p:nvPr/>
        </p:nvSpPr>
        <p:spPr>
          <a:xfrm>
            <a:off x="785098" y="2951946"/>
            <a:ext cx="7047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Ao clicar em entrar, irá pedir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USUÁRIO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e a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SENHA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que usou para criar a conta. Já inseridos clicará na seta e será redirecionado para tela do mapa. 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3A2E3FD8-22DF-44C2-974F-0B67D2B0FAAC}"/>
              </a:ext>
            </a:extLst>
          </p:cNvPr>
          <p:cNvSpPr txBox="1"/>
          <p:nvPr/>
        </p:nvSpPr>
        <p:spPr>
          <a:xfrm>
            <a:off x="2136902" y="146685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DE LOGIN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9335A066-5CF7-446A-B708-A14A0D76C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>
            <a:off x="8313420" y="3906053"/>
            <a:ext cx="2659380" cy="21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8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7663AB9-2D47-4631-B2AB-097ED6EB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E0707E7-640E-4315-B96C-6C5C96BBCE5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607E2EFF-C37B-4B2A-B4B8-C0B8B16A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4" y="1065600"/>
            <a:ext cx="2995200" cy="472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82FD878C-9FFC-4A83-A649-7A22183B2906}"/>
              </a:ext>
            </a:extLst>
          </p:cNvPr>
          <p:cNvSpPr txBox="1"/>
          <p:nvPr/>
        </p:nvSpPr>
        <p:spPr>
          <a:xfrm>
            <a:off x="3984486" y="134403"/>
            <a:ext cx="4373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DO MAPA</a:t>
            </a:r>
          </a:p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       </a:t>
            </a:r>
            <a:r>
              <a:rPr lang="pt-BR" sz="2800" dirty="0">
                <a:solidFill>
                  <a:schemeClr val="bg1"/>
                </a:solidFill>
                <a:latin typeface="Montserrat" panose="00000800000000000000" pitchFamily="2" charset="0"/>
              </a:rPr>
              <a:t>MOTORISTA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3693BB8-F8B5-4252-92D5-1E1490DFCC68}"/>
              </a:ext>
            </a:extLst>
          </p:cNvPr>
          <p:cNvSpPr txBox="1"/>
          <p:nvPr/>
        </p:nvSpPr>
        <p:spPr>
          <a:xfrm>
            <a:off x="4960445" y="1592245"/>
            <a:ext cx="601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Ao acessar sua conta como motorista, irá aparecer o mapa com a opção de exibir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perfil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e os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passageiros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. Caso o passageiro estiver fora da van aparecerá a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rota 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e a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 distância 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do veículo até o ponto de encontro, se o mesmo estiver dentro da van a distância será até o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destino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81509A3D-F06A-4A9F-B23E-44532A5DEC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 rot="5400000">
            <a:off x="350520" y="828655"/>
            <a:ext cx="1514988" cy="152718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2E2DCA18-7F4B-4627-899F-AC8E8DE8B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 rot="16200000">
            <a:off x="2324000" y="4512693"/>
            <a:ext cx="1514988" cy="15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6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7C4B0BF-09B5-4D92-9121-920CA80E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324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770CE79-3231-46EF-892E-D4214C308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B22FC4E-BC39-4D98-B85E-744EE1FECF1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69BB9F8-6E1F-4D8A-AB9F-D8A74E16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" y="1065600"/>
            <a:ext cx="2995200" cy="472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93DE8C8E-C818-4510-BE58-C6AF78D39B53}"/>
              </a:ext>
            </a:extLst>
          </p:cNvPr>
          <p:cNvSpPr txBox="1"/>
          <p:nvPr/>
        </p:nvSpPr>
        <p:spPr>
          <a:xfrm>
            <a:off x="5631180" y="1065600"/>
            <a:ext cx="478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DE PERFIL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CC167FAA-02EE-455A-B1BC-3534057811E8}"/>
              </a:ext>
            </a:extLst>
          </p:cNvPr>
          <p:cNvSpPr txBox="1"/>
          <p:nvPr/>
        </p:nvSpPr>
        <p:spPr>
          <a:xfrm>
            <a:off x="4796551" y="2330584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Aqui mostrará seu perfil onde irá conter suas informações, mensagens, histórico de corrida, configurações e informações diversas.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9E1A2B0F-AF24-467F-BF87-1714CB9F52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 r="50000"/>
          <a:stretch/>
        </p:blipFill>
        <p:spPr>
          <a:xfrm>
            <a:off x="155317" y="2724150"/>
            <a:ext cx="1514988" cy="33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5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70DD3B02-D74C-4B31-B1CB-BCF15A29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30E9312-B75B-4E6C-904F-120DA28E652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9CE8757-38BF-4B26-ABB6-A27E0349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4" y="1065600"/>
            <a:ext cx="2995200" cy="472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03C7825D-38AA-46E2-929C-7D9087747AF9}"/>
              </a:ext>
            </a:extLst>
          </p:cNvPr>
          <p:cNvSpPr txBox="1"/>
          <p:nvPr/>
        </p:nvSpPr>
        <p:spPr>
          <a:xfrm>
            <a:off x="5383292" y="1064400"/>
            <a:ext cx="478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" panose="00000800000000000000" pitchFamily="2" charset="0"/>
              </a:rPr>
              <a:t>TELA DE VIAGEM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02662BA5-D0EE-4AF2-915C-FF292582743D}"/>
              </a:ext>
            </a:extLst>
          </p:cNvPr>
          <p:cNvSpPr txBox="1"/>
          <p:nvPr/>
        </p:nvSpPr>
        <p:spPr>
          <a:xfrm>
            <a:off x="4796551" y="2330584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Nesta tela irá conter os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perfis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dos passageiros, a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distância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até eles ou seu destino e uma caixa para o motorista se </a:t>
            </a:r>
            <a:r>
              <a:rPr lang="pt-BR" sz="2800" dirty="0">
                <a:solidFill>
                  <a:srgbClr val="FFFF00"/>
                </a:solidFill>
                <a:latin typeface="Montserrat Light" panose="00000400000000000000" pitchFamily="2" charset="0"/>
              </a:rPr>
              <a:t>comunicar</a:t>
            </a:r>
            <a:r>
              <a:rPr lang="pt-BR" sz="2800" dirty="0">
                <a:solidFill>
                  <a:schemeClr val="bg1"/>
                </a:solidFill>
                <a:latin typeface="Montserrat Light" panose="00000400000000000000" pitchFamily="2" charset="0"/>
              </a:rPr>
              <a:t> com os passageiros.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B532E35-59FF-4965-980A-8636E4E81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50000"/>
          <a:stretch/>
        </p:blipFill>
        <p:spPr>
          <a:xfrm rot="16200000" flipH="1">
            <a:off x="910991" y="1987358"/>
            <a:ext cx="3946904" cy="15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DBDBEFD-F431-4836-8BEB-D36607536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217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Light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Beirao</dc:creator>
  <cp:lastModifiedBy>Adriano Ribeiro Martins</cp:lastModifiedBy>
  <cp:revision>22</cp:revision>
  <dcterms:created xsi:type="dcterms:W3CDTF">2020-09-26T22:43:20Z</dcterms:created>
  <dcterms:modified xsi:type="dcterms:W3CDTF">2020-09-27T18:01:18Z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5910b6-60c5-46ad-bb86-335627448cd2_Enabled">
    <vt:lpwstr>True</vt:lpwstr>
  </property>
  <property fmtid="{D5CDD505-2E9C-101B-9397-08002B2CF9AE}" pid="3" name="MSIP_Label_b45910b6-60c5-46ad-bb86-335627448cd2_SiteId">
    <vt:lpwstr>d233d58a-9973-43a7-af69-6763630548a0</vt:lpwstr>
  </property>
  <property fmtid="{D5CDD505-2E9C-101B-9397-08002B2CF9AE}" pid="4" name="MSIP_Label_b45910b6-60c5-46ad-bb86-335627448cd2_Owner">
    <vt:lpwstr>amartins@novadutra.com.br</vt:lpwstr>
  </property>
  <property fmtid="{D5CDD505-2E9C-101B-9397-08002B2CF9AE}" pid="5" name="MSIP_Label_b45910b6-60c5-46ad-bb86-335627448cd2_SetDate">
    <vt:lpwstr>2020-09-27T18:01:12.2958822Z</vt:lpwstr>
  </property>
  <property fmtid="{D5CDD505-2E9C-101B-9397-08002B2CF9AE}" pid="6" name="MSIP_Label_b45910b6-60c5-46ad-bb86-335627448cd2_Name">
    <vt:lpwstr>INTERNA</vt:lpwstr>
  </property>
  <property fmtid="{D5CDD505-2E9C-101B-9397-08002B2CF9AE}" pid="7" name="MSIP_Label_b45910b6-60c5-46ad-bb86-335627448cd2_Application">
    <vt:lpwstr>Microsoft Azure Information Protection</vt:lpwstr>
  </property>
  <property fmtid="{D5CDD505-2E9C-101B-9397-08002B2CF9AE}" pid="8" name="MSIP_Label_b45910b6-60c5-46ad-bb86-335627448cd2_ActionId">
    <vt:lpwstr>2b14123b-0ece-4984-8947-fd45b87fe7f6</vt:lpwstr>
  </property>
  <property fmtid="{D5CDD505-2E9C-101B-9397-08002B2CF9AE}" pid="9" name="MSIP_Label_b45910b6-60c5-46ad-bb86-335627448cd2_Extended_MSFT_Method">
    <vt:lpwstr>Automatic</vt:lpwstr>
  </property>
  <property fmtid="{D5CDD505-2E9C-101B-9397-08002B2CF9AE}" pid="10" name="Sensitivity">
    <vt:lpwstr>INTERNA</vt:lpwstr>
  </property>
</Properties>
</file>