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869701-8EFE-4D04-A1AB-04196B2C54D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16/06/21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B336CF-C85C-45FB-A201-0F98B7B217B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41E204-C7D2-4C8E-B313-36FF17E700FC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16/06/21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7B4658-E13A-43E8-8C69-27CF22DD1FC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95960" y="360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MANUAL PROJETO: INTEGRA CAR 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25160" y="2023560"/>
            <a:ext cx="7314840" cy="215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14200" y="3214800"/>
            <a:ext cx="87865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Nosso objetivo é desenvolver um sistema que faça a leitura dos dados baixados do site do CAR pelo cliente Visiona Tecnologia Espacial, de cada município/estado, agrupando e organizando-os dentro de um único banco de dados, a fim de facilitar a utilização desses dados através dos sistemas de propriedade da empresa.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4400" y="2533680"/>
            <a:ext cx="86436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 CAR - Cadastro Ambiental Rural – É um registro público eletrônico de âmbito nacional, obrigatório para todos os imóveis rurais, com a finalidade de integrar as informações ambientais das propriedades e posses rurais no Brasil.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541160" y="432000"/>
            <a:ext cx="565884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98760" y="144000"/>
            <a:ext cx="8229240" cy="149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1 – Tela inicial: Ao abrir o programa selecionar o estado no qual deseja inserir os dados shapefile</a:t>
            </a:r>
            <a:br/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98440" y="1643760"/>
            <a:ext cx="6145560" cy="423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83480" y="288000"/>
            <a:ext cx="8300520" cy="135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2 – Ao clicar duas vezes sobre a área desejada, será aberto um pop-up com algumas ações a serem feitas, caso o usuário não tem instalado o OSGEO4W o usuário pode clicar no botão e fazer a instalação direta, a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24000" y="1728000"/>
            <a:ext cx="6490080" cy="4032000"/>
          </a:xfrm>
          <a:prstGeom prst="rect">
            <a:avLst/>
          </a:prstGeom>
          <a:ln>
            <a:noFill/>
          </a:ln>
        </p:spPr>
      </p:pic>
      <p:sp>
        <p:nvSpPr>
          <p:cNvPr id="91" name="Line 2"/>
          <p:cNvSpPr/>
          <p:nvPr/>
        </p:nvSpPr>
        <p:spPr>
          <a:xfrm>
            <a:off x="360000" y="2448000"/>
            <a:ext cx="72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55480" y="288000"/>
            <a:ext cx="8300520" cy="135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3 – Após a instalação do OSGEO4W o usuário deve preencher os dados do seu banco de dados, e após isso selecionar o arquivo shapefile pelo botão “SELECIONE SHAPEFILE”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24000" y="1728000"/>
            <a:ext cx="6490080" cy="4032000"/>
          </a:xfrm>
          <a:prstGeom prst="rect">
            <a:avLst/>
          </a:prstGeom>
          <a:ln>
            <a:noFill/>
          </a:ln>
        </p:spPr>
      </p:pic>
      <p:sp>
        <p:nvSpPr>
          <p:cNvPr id="94" name="Line 2"/>
          <p:cNvSpPr/>
          <p:nvPr/>
        </p:nvSpPr>
        <p:spPr>
          <a:xfrm>
            <a:off x="360000" y="2448000"/>
            <a:ext cx="72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55480" y="288000"/>
            <a:ext cx="8300520" cy="135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4 – Após a importação será mostrado um pop-up informando que a operação foi realizada com sucesso.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Line 2"/>
          <p:cNvSpPr/>
          <p:nvPr/>
        </p:nvSpPr>
        <p:spPr>
          <a:xfrm>
            <a:off x="4680000" y="2592000"/>
            <a:ext cx="72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43640" y="1368000"/>
            <a:ext cx="694836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55480" y="288000"/>
            <a:ext cx="8300520" cy="1356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5- Por fim todos os dados do shapefile selecionado estarão salvos no banco de dados.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830988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Maiores informações: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66760" y="122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Video de demonstração do projeto:</a:t>
            </a:r>
            <a:r>
              <a:rPr b="0" lang="pt-BR" sz="1400" spc="-1" strike="noStrike" u="sng">
                <a:solidFill>
                  <a:srgbClr val="0000ff"/>
                </a:solidFill>
                <a:uFillTx/>
                <a:latin typeface="Calibri"/>
              </a:rPr>
              <a:t>https://www.youtube.com/watch?v=DYBWgJLN4r0&amp;ab_channel=DaniloVasconcelos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Github: </a:t>
            </a:r>
            <a:r>
              <a:rPr b="0" lang="pt-BR" sz="1400" spc="-1" strike="noStrike" u="sng">
                <a:solidFill>
                  <a:srgbClr val="0000ff"/>
                </a:solidFill>
                <a:uFillTx/>
                <a:latin typeface="Calibri"/>
              </a:rPr>
              <a:t>https://github.com/gustavocastrow/grupo02-javapastry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05E1B5D4DA744994BA944AD0B3F23A" ma:contentTypeVersion="6" ma:contentTypeDescription="Crie um novo documento." ma:contentTypeScope="" ma:versionID="6c1dfae9b8265cc537329a8ff95ef466">
  <xsd:schema xmlns:xsd="http://www.w3.org/2001/XMLSchema" xmlns:xs="http://www.w3.org/2001/XMLSchema" xmlns:p="http://schemas.microsoft.com/office/2006/metadata/properties" xmlns:ns2="6366398a-ab1a-44bf-ab81-6e4178af600e" targetNamespace="http://schemas.microsoft.com/office/2006/metadata/properties" ma:root="true" ma:fieldsID="1658ee0571984ebec7ee2adc332ff790" ns2:_="">
    <xsd:import namespace="6366398a-ab1a-44bf-ab81-6e4178af6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6398a-ab1a-44bf-ab81-6e4178af60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58AC2E-AEFF-4BF4-9054-597F10321D3E}"/>
</file>

<file path=customXml/itemProps2.xml><?xml version="1.0" encoding="utf-8"?>
<ds:datastoreItem xmlns:ds="http://schemas.openxmlformats.org/officeDocument/2006/customXml" ds:itemID="{12BBBA7E-C34D-48B9-9D15-5D6C6DC2AFBB}"/>
</file>

<file path=customXml/itemProps3.xml><?xml version="1.0" encoding="utf-8"?>
<ds:datastoreItem xmlns:ds="http://schemas.openxmlformats.org/officeDocument/2006/customXml" ds:itemID="{86145CA5-3A03-442A-A973-954F1D7E0B7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LibreOffice/6.4.7.2$Linux_X86_64 LibreOffice_project/40$Build-2</Application>
  <Words>337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2021-06-11T22:03:53Z</dcterms:created>
  <dc:creator>Marcos</dc:creator>
  <dc:description/>
  <dc:language>pt-BR</dc:language>
  <cp:lastModifiedBy/>
  <dcterms:modified xsi:type="dcterms:W3CDTF">2021-06-16T19:40:28Z</dcterms:modified>
  <cp:revision>64</cp:revision>
  <dc:subject/>
  <dc:title>MANUAL DO PROJETO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0x0101004205E1B5D4DA744994BA944AD0B3F23A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