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2" r:id="rId6"/>
    <p:sldId id="259" r:id="rId7"/>
    <p:sldId id="263" r:id="rId8"/>
    <p:sldId id="260" r:id="rId9"/>
    <p:sldId id="264" r:id="rId10"/>
    <p:sldId id="261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F59-99A1-4106-99B7-18D3A1D337A3}" type="datetimeFigureOut">
              <a:rPr lang="pt-BR" smtClean="0"/>
              <a:pPr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7FF-EF0C-443D-8A68-CCCA11855E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F59-99A1-4106-99B7-18D3A1D337A3}" type="datetimeFigureOut">
              <a:rPr lang="pt-BR" smtClean="0"/>
              <a:pPr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7FF-EF0C-443D-8A68-CCCA11855E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F59-99A1-4106-99B7-18D3A1D337A3}" type="datetimeFigureOut">
              <a:rPr lang="pt-BR" smtClean="0"/>
              <a:pPr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7FF-EF0C-443D-8A68-CCCA11855E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F59-99A1-4106-99B7-18D3A1D337A3}" type="datetimeFigureOut">
              <a:rPr lang="pt-BR" smtClean="0"/>
              <a:pPr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7FF-EF0C-443D-8A68-CCCA11855E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F59-99A1-4106-99B7-18D3A1D337A3}" type="datetimeFigureOut">
              <a:rPr lang="pt-BR" smtClean="0"/>
              <a:pPr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7FF-EF0C-443D-8A68-CCCA11855E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F59-99A1-4106-99B7-18D3A1D337A3}" type="datetimeFigureOut">
              <a:rPr lang="pt-BR" smtClean="0"/>
              <a:pPr/>
              <a:t>16/06/2021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7FF-EF0C-443D-8A68-CCCA11855E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F59-99A1-4106-99B7-18D3A1D337A3}" type="datetimeFigureOut">
              <a:rPr lang="pt-BR" smtClean="0"/>
              <a:pPr/>
              <a:t>16/06/2021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7FF-EF0C-443D-8A68-CCCA11855E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F59-99A1-4106-99B7-18D3A1D337A3}" type="datetimeFigureOut">
              <a:rPr lang="pt-BR" smtClean="0"/>
              <a:pPr/>
              <a:t>16/06/2021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7FF-EF0C-443D-8A68-CCCA11855E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F59-99A1-4106-99B7-18D3A1D337A3}" type="datetimeFigureOut">
              <a:rPr lang="pt-BR" smtClean="0"/>
              <a:pPr/>
              <a:t>16/06/2021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7FF-EF0C-443D-8A68-CCCA11855E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F59-99A1-4106-99B7-18D3A1D337A3}" type="datetimeFigureOut">
              <a:rPr lang="pt-BR" smtClean="0"/>
              <a:pPr/>
              <a:t>16/06/2021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7FF-EF0C-443D-8A68-CCCA11855E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F59-99A1-4106-99B7-18D3A1D337A3}" type="datetimeFigureOut">
              <a:rPr lang="pt-BR" smtClean="0"/>
              <a:pPr/>
              <a:t>16/06/2021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7FF-EF0C-443D-8A68-CCCA11855E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CF59-99A1-4106-99B7-18D3A1D337A3}" type="datetimeFigureOut">
              <a:rPr lang="pt-BR" smtClean="0"/>
              <a:pPr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7FF-EF0C-443D-8A68-CCCA11855E0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quipe-tetris" TargetMode="External"/><Relationship Id="rId2" Type="http://schemas.openxmlformats.org/officeDocument/2006/relationships/hyperlink" Target="https://youtu.be/FC5iHDhbDn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quipe.tetris@outlook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MANUAL DO PROJETO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CONSULTCAR</a:t>
            </a:r>
          </a:p>
          <a:p>
            <a:endParaRPr lang="pt-BR" b="1" dirty="0" smtClean="0"/>
          </a:p>
          <a:p>
            <a:endParaRPr lang="pt-BR" dirty="0"/>
          </a:p>
        </p:txBody>
      </p:sp>
      <p:pic>
        <p:nvPicPr>
          <p:cNvPr id="2050" name="Picture 2" descr="C:\PI\Projeto_ConsultCar\resource\images\LogoConsultCAR_50p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4643446"/>
            <a:ext cx="1219208" cy="964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5857892"/>
            <a:ext cx="8229600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400" dirty="0"/>
              <a:t>8</a:t>
            </a:r>
            <a:r>
              <a:rPr lang="pt-BR" sz="1400" dirty="0" smtClean="0"/>
              <a:t> – A descompactação aparecerá em um bloco de notas para arquivo e consulta futura no banco de dados.</a:t>
            </a:r>
            <a:endParaRPr lang="pt-BR" sz="1400" dirty="0"/>
          </a:p>
        </p:txBody>
      </p:sp>
      <p:pic>
        <p:nvPicPr>
          <p:cNvPr id="5122" name="Picture 2" descr="C:\PI\Projeto_ConsultCar\resource\images\telas\aplicacao\Wireframe_telaLog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8715436" cy="5429288"/>
          </a:xfrm>
          <a:prstGeom prst="rect">
            <a:avLst/>
          </a:prstGeom>
          <a:noFill/>
        </p:spPr>
      </p:pic>
      <p:sp>
        <p:nvSpPr>
          <p:cNvPr id="4" name="Seta para a esquerda 3"/>
          <p:cNvSpPr/>
          <p:nvPr/>
        </p:nvSpPr>
        <p:spPr>
          <a:xfrm>
            <a:off x="5214942" y="1643050"/>
            <a:ext cx="1571636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5857892"/>
            <a:ext cx="8229600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400" dirty="0" smtClean="0"/>
              <a:t>9 – Tela de controle de arquivos compactados e descompactados e seus log.</a:t>
            </a:r>
          </a:p>
          <a:p>
            <a:pPr>
              <a:buNone/>
            </a:pPr>
            <a:endParaRPr lang="pt-BR" sz="1400" dirty="0"/>
          </a:p>
        </p:txBody>
      </p:sp>
      <p:pic>
        <p:nvPicPr>
          <p:cNvPr id="9218" name="Picture 2" descr="C:\PI\Projeto_ConsultCar\resource\images\telas\aplicacao\Wireframe_telaArqLogGerado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28"/>
            <a:ext cx="7772400" cy="3590925"/>
          </a:xfrm>
          <a:prstGeom prst="rect">
            <a:avLst/>
          </a:prstGeom>
          <a:noFill/>
        </p:spPr>
      </p:pic>
      <p:sp>
        <p:nvSpPr>
          <p:cNvPr id="4" name="Seta para a esquerda 3"/>
          <p:cNvSpPr/>
          <p:nvPr/>
        </p:nvSpPr>
        <p:spPr>
          <a:xfrm>
            <a:off x="4286248" y="642918"/>
            <a:ext cx="1285884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5857892"/>
            <a:ext cx="8229600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400" dirty="0" smtClean="0"/>
              <a:t>10 – Visualização de tela do banco de dados.</a:t>
            </a:r>
          </a:p>
          <a:p>
            <a:pPr>
              <a:buNone/>
            </a:pPr>
            <a:endParaRPr lang="pt-BR" sz="1400" dirty="0"/>
          </a:p>
        </p:txBody>
      </p:sp>
      <p:pic>
        <p:nvPicPr>
          <p:cNvPr id="10242" name="Picture 2" descr="C:\PI\Projeto_ConsultCar\resource\images\telas\bancoDeDados\Wireframe_B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8501122" cy="5072098"/>
          </a:xfrm>
          <a:prstGeom prst="rect">
            <a:avLst/>
          </a:prstGeom>
          <a:noFill/>
        </p:spPr>
      </p:pic>
      <p:sp>
        <p:nvSpPr>
          <p:cNvPr id="4" name="Seta para a esquerda 3"/>
          <p:cNvSpPr/>
          <p:nvPr/>
        </p:nvSpPr>
        <p:spPr>
          <a:xfrm>
            <a:off x="4500562" y="928670"/>
            <a:ext cx="1857388" cy="714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5857892"/>
            <a:ext cx="8229600" cy="7858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400" dirty="0" smtClean="0"/>
              <a:t>11 – Caso sua empresa precise visualizar a tela com as codificações do banco de dados para confirmar a sua consulta.</a:t>
            </a:r>
          </a:p>
          <a:p>
            <a:pPr>
              <a:buNone/>
            </a:pPr>
            <a:endParaRPr lang="pt-BR" sz="1400" dirty="0"/>
          </a:p>
        </p:txBody>
      </p:sp>
      <p:pic>
        <p:nvPicPr>
          <p:cNvPr id="11266" name="Picture 2" descr="C:\PI\Projeto_ConsultCar\resource\images\telas\bancoDeDados\Wireframe_CodigoB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8643997" cy="5214974"/>
          </a:xfrm>
          <a:prstGeom prst="rect">
            <a:avLst/>
          </a:prstGeom>
          <a:noFill/>
        </p:spPr>
      </p:pic>
      <p:sp>
        <p:nvSpPr>
          <p:cNvPr id="4" name="Seta para a esquerda 3"/>
          <p:cNvSpPr/>
          <p:nvPr/>
        </p:nvSpPr>
        <p:spPr>
          <a:xfrm>
            <a:off x="6643702" y="2285992"/>
            <a:ext cx="1285884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5857892"/>
            <a:ext cx="8229600" cy="7858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400" dirty="0" smtClean="0"/>
              <a:t>12 – Caso sua empresa precise visualizar a tela com as colunas do banco de dados para confirmar a sua consulta.</a:t>
            </a:r>
          </a:p>
          <a:p>
            <a:pPr>
              <a:buNone/>
            </a:pPr>
            <a:endParaRPr lang="pt-BR" sz="1400" dirty="0"/>
          </a:p>
        </p:txBody>
      </p:sp>
      <p:pic>
        <p:nvPicPr>
          <p:cNvPr id="12290" name="Picture 2" descr="C:\PI\Projeto_ConsultCar\resource\images\telas\bancoDeDados\Wireframe_ColunasB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643998" cy="5429288"/>
          </a:xfrm>
          <a:prstGeom prst="rect">
            <a:avLst/>
          </a:prstGeom>
          <a:noFill/>
        </p:spPr>
      </p:pic>
      <p:sp>
        <p:nvSpPr>
          <p:cNvPr id="4" name="Seta para a esquerda 3"/>
          <p:cNvSpPr/>
          <p:nvPr/>
        </p:nvSpPr>
        <p:spPr>
          <a:xfrm>
            <a:off x="4500562" y="2285992"/>
            <a:ext cx="1357322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ESTAMOS A DISPOSIÇÃO PARA DÚVIDAS E APRESENTAÇÃO DO NOSSO SOFTWARE.</a:t>
            </a:r>
            <a:endParaRPr lang="pt-BR" sz="2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400" dirty="0" smtClean="0"/>
              <a:t>Veja o funcionamento de nosso software no canal  do </a:t>
            </a:r>
            <a:r>
              <a:rPr lang="pt-BR" sz="1400" dirty="0" err="1" smtClean="0"/>
              <a:t>youtube</a:t>
            </a:r>
            <a:r>
              <a:rPr lang="pt-BR" sz="1400" dirty="0" smtClean="0"/>
              <a:t>.</a:t>
            </a:r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dirty="0" smtClean="0">
                <a:hlinkClick r:id="rId2"/>
              </a:rPr>
              <a:t>https://youtu.be/FC5iHDhbDnI</a:t>
            </a:r>
            <a:endParaRPr lang="pt-BR" sz="1400" dirty="0" smtClean="0"/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Github</a:t>
            </a:r>
            <a:r>
              <a:rPr lang="pt-BR" sz="1400" dirty="0" smtClean="0"/>
              <a:t>: </a:t>
            </a:r>
            <a:r>
              <a:rPr lang="pt-BR" sz="1400" dirty="0" smtClean="0">
                <a:hlinkClick r:id="rId3"/>
              </a:rPr>
              <a:t>https://github.com/equipe-tetris</a:t>
            </a:r>
            <a:endParaRPr lang="pt-BR" sz="1400" dirty="0" smtClean="0"/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Email: </a:t>
            </a:r>
            <a:r>
              <a:rPr lang="pt-BR" sz="1400" dirty="0" smtClean="0">
                <a:hlinkClick r:id="rId4"/>
              </a:rPr>
              <a:t>equipe.tetris@outlook.com</a:t>
            </a:r>
            <a:endParaRPr lang="pt-BR" sz="1400" dirty="0" smtClean="0"/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endParaRPr lang="pt-BR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I\Projeto_ConsultCar\resource\images\LogoConsultCAR_50p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786058"/>
            <a:ext cx="1219208" cy="964363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14282" y="3214686"/>
            <a:ext cx="878687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b="1" dirty="0" smtClean="0"/>
              <a:t>                                                 </a:t>
            </a:r>
            <a:r>
              <a:rPr lang="pt-BR" b="1" dirty="0" err="1" smtClean="0"/>
              <a:t>ConsultCar</a:t>
            </a:r>
            <a:r>
              <a:rPr lang="pt-BR" b="1" dirty="0" smtClean="0"/>
              <a:t> 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Então pensando nisso desenvolvemos o </a:t>
            </a:r>
            <a:r>
              <a:rPr lang="pt-BR" dirty="0" err="1" smtClean="0"/>
              <a:t>ConsultCar</a:t>
            </a:r>
            <a:r>
              <a:rPr lang="pt-BR" dirty="0" smtClean="0"/>
              <a:t> que é uma ferramenta que tem o intuito de facilitar a importação, armazenamento e visualização de dados do Sistema Nacional de Cadastro Ambiental Rural</a:t>
            </a:r>
            <a:r>
              <a:rPr lang="pt-BR" sz="2000" dirty="0" smtClean="0"/>
              <a:t>.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85656" y="1071546"/>
            <a:ext cx="8644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Nosso cliente nos procurou por que desejava ter acesso à dados do portal SICAR em um</a:t>
            </a:r>
          </a:p>
          <a:p>
            <a:r>
              <a:rPr lang="pt-BR" dirty="0" smtClean="0"/>
              <a:t>banco de dados local além de adicionar novos dados neste banco sempre que desejar e por fim visualizar e fazer buscas personalizadas com estes dados sempre que necessário.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214950"/>
            <a:ext cx="8229600" cy="1500198"/>
          </a:xfrm>
        </p:spPr>
        <p:txBody>
          <a:bodyPr>
            <a:normAutofit/>
          </a:bodyPr>
          <a:lstStyle/>
          <a:p>
            <a:pPr algn="l"/>
            <a:r>
              <a:rPr lang="pt-BR" sz="1400" dirty="0" smtClean="0"/>
              <a:t>1 – Tela inicial para consulta do SICAR (Sistema Nacional de Cadastro Ambiental Rural) ,CONSULTCAR uma ferramenta que faz a importação de arquivos </a:t>
            </a:r>
            <a:r>
              <a:rPr lang="pt-BR" sz="1400" dirty="0" err="1" smtClean="0"/>
              <a:t>shapefile</a:t>
            </a:r>
            <a:r>
              <a:rPr lang="pt-BR" sz="1400" dirty="0" smtClean="0"/>
              <a:t> para armazenamento e visualização desses dados.</a:t>
            </a:r>
            <a:r>
              <a:rPr lang="pt-BR" sz="1200" dirty="0" smtClean="0"/>
              <a:t/>
            </a:r>
            <a:br>
              <a:rPr lang="pt-BR" sz="1200" dirty="0" smtClean="0"/>
            </a:br>
            <a:endParaRPr lang="pt-BR" sz="1200" dirty="0"/>
          </a:p>
        </p:txBody>
      </p:sp>
      <p:pic>
        <p:nvPicPr>
          <p:cNvPr id="1026" name="Picture 2" descr="C:\PI\Projeto_ConsultCar\resource\images\frame_consultca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57166"/>
            <a:ext cx="4490741" cy="4525963"/>
          </a:xfrm>
          <a:prstGeom prst="rect">
            <a:avLst/>
          </a:prstGeom>
          <a:noFill/>
        </p:spPr>
      </p:pic>
      <p:sp>
        <p:nvSpPr>
          <p:cNvPr id="4" name="Seta para a esquerda 3"/>
          <p:cNvSpPr/>
          <p:nvPr/>
        </p:nvSpPr>
        <p:spPr>
          <a:xfrm>
            <a:off x="6858016" y="1214422"/>
            <a:ext cx="1071570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5357826"/>
            <a:ext cx="8301038" cy="135732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400" dirty="0" smtClean="0"/>
              <a:t>2 – No campo diretório/entrada ,digite a pasta a ser compactada (Ex : Estado e Município),nesse campo o sistema disponibilizará de forma organizada em tabelas as informações extraídas a partir de arquivos </a:t>
            </a:r>
            <a:r>
              <a:rPr lang="pt-BR" sz="1400" dirty="0" err="1" smtClean="0"/>
              <a:t>zip</a:t>
            </a:r>
            <a:r>
              <a:rPr lang="pt-BR" sz="1400" dirty="0" smtClean="0"/>
              <a:t> na plataforma do SICAR ou de qualquer empresa que adquira nosso software.</a:t>
            </a:r>
          </a:p>
          <a:p>
            <a:pPr marL="0" indent="0">
              <a:spcBef>
                <a:spcPts val="0"/>
              </a:spcBef>
              <a:buNone/>
            </a:pPr>
            <a:endParaRPr lang="pt-BR" sz="1400" dirty="0"/>
          </a:p>
        </p:txBody>
      </p:sp>
      <p:pic>
        <p:nvPicPr>
          <p:cNvPr id="3074" name="Picture 2" descr="C:\PI\Projeto_ConsultCar\resource\images\frame_consultc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28"/>
            <a:ext cx="4857750" cy="4895850"/>
          </a:xfrm>
          <a:prstGeom prst="rect">
            <a:avLst/>
          </a:prstGeom>
          <a:noFill/>
        </p:spPr>
      </p:pic>
      <p:sp>
        <p:nvSpPr>
          <p:cNvPr id="4" name="Seta para a direita 3"/>
          <p:cNvSpPr/>
          <p:nvPr/>
        </p:nvSpPr>
        <p:spPr>
          <a:xfrm>
            <a:off x="571472" y="1285860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6286520"/>
            <a:ext cx="8229600" cy="4286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400" dirty="0"/>
              <a:t>3</a:t>
            </a:r>
            <a:r>
              <a:rPr lang="pt-BR" sz="1400" dirty="0" smtClean="0"/>
              <a:t> – Você visualizará esta tela de arquivo compactado.</a:t>
            </a:r>
          </a:p>
          <a:p>
            <a:pPr>
              <a:buNone/>
            </a:pPr>
            <a:endParaRPr lang="pt-BR" sz="1400" dirty="0"/>
          </a:p>
        </p:txBody>
      </p:sp>
      <p:pic>
        <p:nvPicPr>
          <p:cNvPr id="6146" name="Picture 2" descr="C:\PI\Projeto_ConsultCar\resource\images\telas\aplicacao\Wireframe_telaDirEntrada.arqComp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86874" cy="6072230"/>
          </a:xfrm>
          <a:prstGeom prst="rect">
            <a:avLst/>
          </a:prstGeom>
          <a:noFill/>
        </p:spPr>
      </p:pic>
      <p:sp>
        <p:nvSpPr>
          <p:cNvPr id="4" name="Seta para a esquerda 3"/>
          <p:cNvSpPr/>
          <p:nvPr/>
        </p:nvSpPr>
        <p:spPr>
          <a:xfrm>
            <a:off x="3071802" y="2428868"/>
            <a:ext cx="78581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5500702"/>
            <a:ext cx="8229600" cy="12144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400" dirty="0" smtClean="0"/>
              <a:t>4 – No campo diretório/saída aparecerá a  pasta descompactada do estado e município que você escolheu para consultar com funções de busca personalizada e visualizações.</a:t>
            </a:r>
            <a:endParaRPr lang="pt-BR" sz="1400" dirty="0"/>
          </a:p>
        </p:txBody>
      </p:sp>
      <p:pic>
        <p:nvPicPr>
          <p:cNvPr id="3074" name="Picture 2" descr="C:\PI\Projeto_ConsultCar\resource\images\frame_consultc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28"/>
            <a:ext cx="4857750" cy="4895850"/>
          </a:xfrm>
          <a:prstGeom prst="rect">
            <a:avLst/>
          </a:prstGeom>
          <a:noFill/>
        </p:spPr>
      </p:pic>
      <p:sp>
        <p:nvSpPr>
          <p:cNvPr id="4" name="Seta para a direita 3"/>
          <p:cNvSpPr/>
          <p:nvPr/>
        </p:nvSpPr>
        <p:spPr>
          <a:xfrm>
            <a:off x="357158" y="1928802"/>
            <a:ext cx="121444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5929330"/>
            <a:ext cx="8229600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400" dirty="0" smtClean="0"/>
              <a:t>5 – Você visualizará esta tela de arquivo descompactado.</a:t>
            </a:r>
            <a:endParaRPr lang="pt-BR" sz="1400" dirty="0"/>
          </a:p>
        </p:txBody>
      </p:sp>
      <p:pic>
        <p:nvPicPr>
          <p:cNvPr id="7170" name="Picture 2" descr="C:\PI\Projeto_ConsultCar\resource\images\telas\aplicacao\Wireframe_telaDirSaida.arqDescomp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52"/>
            <a:ext cx="8429684" cy="5724525"/>
          </a:xfrm>
          <a:prstGeom prst="rect">
            <a:avLst/>
          </a:prstGeom>
          <a:noFill/>
        </p:spPr>
      </p:pic>
      <p:sp>
        <p:nvSpPr>
          <p:cNvPr id="4" name="Seta para a esquerda 3"/>
          <p:cNvSpPr/>
          <p:nvPr/>
        </p:nvSpPr>
        <p:spPr>
          <a:xfrm>
            <a:off x="3214678" y="2928934"/>
            <a:ext cx="857256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5857892"/>
            <a:ext cx="8229600" cy="7858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400" dirty="0"/>
              <a:t>6</a:t>
            </a:r>
            <a:r>
              <a:rPr lang="pt-BR" sz="1400" dirty="0" smtClean="0"/>
              <a:t> – Clique em importar DB (Banco de Dados),aparecerá várias informações da área do município de sua escolha.</a:t>
            </a:r>
          </a:p>
          <a:p>
            <a:pPr marL="0" indent="0">
              <a:spcBef>
                <a:spcPts val="0"/>
              </a:spcBef>
              <a:buNone/>
            </a:pPr>
            <a:endParaRPr lang="pt-BR" sz="1400" dirty="0"/>
          </a:p>
        </p:txBody>
      </p:sp>
      <p:pic>
        <p:nvPicPr>
          <p:cNvPr id="4098" name="Picture 2" descr="C:\PI\Projeto_ConsultCar\resource\images\telas\aplicacao\Wireframe_telaPrincipal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85728"/>
            <a:ext cx="6124575" cy="5391150"/>
          </a:xfrm>
          <a:prstGeom prst="rect">
            <a:avLst/>
          </a:prstGeom>
          <a:noFill/>
        </p:spPr>
      </p:pic>
      <p:sp>
        <p:nvSpPr>
          <p:cNvPr id="4" name="Seta para a esquerda 3"/>
          <p:cNvSpPr/>
          <p:nvPr/>
        </p:nvSpPr>
        <p:spPr>
          <a:xfrm>
            <a:off x="7215206" y="2000240"/>
            <a:ext cx="1071570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5857892"/>
            <a:ext cx="8229600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400" dirty="0" smtClean="0"/>
              <a:t>7 – Na tela aparecerá que sua conexão foi realizada com sucesso.</a:t>
            </a:r>
          </a:p>
          <a:p>
            <a:pPr>
              <a:buNone/>
            </a:pPr>
            <a:endParaRPr lang="pt-BR" sz="1400" dirty="0"/>
          </a:p>
        </p:txBody>
      </p:sp>
      <p:pic>
        <p:nvPicPr>
          <p:cNvPr id="8194" name="Picture 2" descr="C:\PI\Projeto_ConsultCar\resource\images\telas\aplicacao\Wireframe_telaConexaoBemSucedida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2852"/>
            <a:ext cx="6115050" cy="5391150"/>
          </a:xfrm>
          <a:prstGeom prst="rect">
            <a:avLst/>
          </a:prstGeom>
          <a:noFill/>
        </p:spPr>
      </p:pic>
      <p:sp>
        <p:nvSpPr>
          <p:cNvPr id="4" name="Seta para a esquerda 3"/>
          <p:cNvSpPr/>
          <p:nvPr/>
        </p:nvSpPr>
        <p:spPr>
          <a:xfrm>
            <a:off x="6572264" y="2857496"/>
            <a:ext cx="1000132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337</Words>
  <Application>Microsoft Office PowerPoint</Application>
  <PresentationFormat>Apresentação na tela (4:3)</PresentationFormat>
  <Paragraphs>33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MANUAL DO PROJETO </vt:lpstr>
      <vt:lpstr>Slide 2</vt:lpstr>
      <vt:lpstr>1 – Tela inicial para consulta do SICAR (Sistema Nacional de Cadastro Ambiental Rural) ,CONSULTCAR uma ferramenta que faz a importação de arquivos shapefile para armazenamento e visualização desses dados.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ESTAMOS A DISPOSIÇÃO PARA DÚVIDAS E APRESENTAÇÃO DO NOSSO SOFTWARE.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DO PROJETO</dc:title>
  <dc:creator>Marcos</dc:creator>
  <cp:lastModifiedBy>Marcos</cp:lastModifiedBy>
  <cp:revision>63</cp:revision>
  <dcterms:created xsi:type="dcterms:W3CDTF">2021-06-11T22:03:53Z</dcterms:created>
  <dcterms:modified xsi:type="dcterms:W3CDTF">2021-06-16T17:39:51Z</dcterms:modified>
</cp:coreProperties>
</file>