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666D1B-5978-45F5-BF43-C7FE20B15B4D}" v="1" dt="2024-04-09T12:27:23.8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p:scale>
          <a:sx n="157" d="100"/>
          <a:sy n="157" d="100"/>
        </p:scale>
        <p:origin x="-594" y="-18"/>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dirty="0" err="1" smtClean="0">
                <a:solidFill>
                  <a:schemeClr val="tx1"/>
                </a:solidFill>
                <a:latin typeface="Arial"/>
                <a:ea typeface="Arial"/>
                <a:cs typeface="Arial"/>
                <a:sym typeface="Arial"/>
              </a:rPr>
              <a:t>Name:</a:t>
            </a:r>
            <a:r>
              <a:rPr lang="en-US" sz="1100" dirty="0" err="1" smtClean="0">
                <a:solidFill>
                  <a:schemeClr val="tx1"/>
                </a:solidFill>
              </a:rPr>
              <a:t>FateenShabeer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720921243055</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xmlns="" id="{ED4F88E8-EB00-D5FF-FF6C-809992CC7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95" y="1076870"/>
            <a:ext cx="7451610" cy="3736509"/>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xmlns="" id="{752034C2-250C-EA00-1EEF-D2F9F7EED3B4}"/>
              </a:ext>
            </a:extLst>
          </p:cNvPr>
          <p:cNvPicPr>
            <a:picLocks noChangeAspect="1"/>
          </p:cNvPicPr>
          <p:nvPr/>
        </p:nvPicPr>
        <p:blipFill>
          <a:blip r:embed="rId2"/>
          <a:srcRect/>
          <a:stretch/>
        </p:blipFill>
        <p:spPr>
          <a:xfrm>
            <a:off x="1001826" y="1147068"/>
            <a:ext cx="7249206" cy="362142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xmlns="" id="{B6F49D71-7F73-0DC4-F080-784C26B98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315" y="1182259"/>
            <a:ext cx="6704919" cy="356703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xmlns=""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xmlns=""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xmlns=""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xmlns=""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xmlns=""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xmlns=""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xmlns=""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9162bd5b-4ed9-4da3-b376-05204580ba3f"/>
    <ds:schemaRef ds:uri="http://schemas.microsoft.com/office/2006/metadata/properties"/>
    <ds:schemaRef ds:uri="c0fa2617-96bd-425d-8578-e93563fe37c5"/>
    <ds:schemaRef ds:uri="http://www.w3.org/XML/1998/namespace"/>
    <ds:schemaRef ds:uri="http://purl.org/dc/dcmityp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179</TotalTime>
  <Words>1177</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use</cp:lastModifiedBy>
  <cp:revision>14</cp:revision>
  <dcterms:modified xsi:type="dcterms:W3CDTF">2024-04-10T16:49:11Z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