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E2AC"/>
    <a:srgbClr val="6DB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25" d="100"/>
          <a:sy n="125" d="100"/>
        </p:scale>
        <p:origin x="1512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D9C4-D05D-44C1-A37C-B9FB92A00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38CEC-C610-403C-AA24-AA5DF7474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8C36A-E559-4C7D-832E-C0CA1675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989A-93A3-44D7-98D7-1DDFCED4444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745C4-A5B6-487F-9B9F-B7B08A9C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5270B-C0D5-4B82-B2A8-17CC0C89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CA25-7511-4783-9A78-6AA4883B5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9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785FE-DFAD-447C-8D39-D694B61CD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D2618-EF89-486F-8F41-1C8206EBD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10377-A642-4E36-B516-091C52B5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989A-93A3-44D7-98D7-1DDFCED4444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8F2AA-600F-4AD0-9422-4D5D2DE5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3A005-BCFE-40CC-83DF-5D39DDF6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CA25-7511-4783-9A78-6AA4883B5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3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32E105-8440-4B8E-8F21-6F0C5DEE0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3C13C-A75B-4389-A4E9-BF22F6222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0C569-3BE5-4622-9414-C0B293F1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989A-93A3-44D7-98D7-1DDFCED4444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B5911-1BD3-41D8-AACB-FD0647CF3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DF4DB-7D25-47A4-A37D-0E5E75B0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CA25-7511-4783-9A78-6AA4883B5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6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EB23-41A3-4831-A90B-C9FBC65E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A2A08-F401-46ED-A38A-D40B7BF42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A818F-8AF5-4652-8EF2-8AC8BD1B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989A-93A3-44D7-98D7-1DDFCED4444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63B69-2DE8-419A-A9C3-0544646B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0636-DAAE-4E44-B102-75CEF0DC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CA25-7511-4783-9A78-6AA4883B5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5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74C6-6AB1-4D72-8C7C-6B782232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8C28C-8B27-4D5F-A6BC-7D84DCD7A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4EE34-D899-40FA-B235-D3D70B79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989A-93A3-44D7-98D7-1DDFCED4444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392C4-350A-4A2B-A6D0-9B0BD905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4E6C2-7CE8-42F3-9BFF-746B9516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CA25-7511-4783-9A78-6AA4883B5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9195D-5D87-4165-A5CA-F790C12E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7CAE3-A5BD-4857-8512-6A2ACFF8B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D10D0-8EC9-4D00-ACD2-56202369C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A1575-97A1-4A8D-A4C6-B0A62C5C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989A-93A3-44D7-98D7-1DDFCED4444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CA811-9B5E-4A7A-86C0-182EC19A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2F24E-779F-4E28-9D86-790D4631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CA25-7511-4783-9A78-6AA4883B5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D7E9-0B33-43AA-AFF3-3FDB1028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28959-47D7-4772-9E6F-FC03F01E4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D3831-AB34-4644-A37F-E3BAAAA66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7DF3C-7218-4BFA-A72B-0655F4CA1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6782F-D706-4B67-8535-0860C3715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53B66-AD8B-4943-A7B9-1473D927E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989A-93A3-44D7-98D7-1DDFCED4444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BE9EC-60EC-4BFF-8EB5-A991687A1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AB4044-6E6A-48AE-AB57-068A4972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CA25-7511-4783-9A78-6AA4883B5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7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F390-A266-4A5F-81FB-FA2A9240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E3516-0359-4D7D-824B-0867F10E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989A-93A3-44D7-98D7-1DDFCED4444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1B9F6-063B-46F7-A68E-C1998F232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7D7B1-4FDB-41DA-BB84-777A9890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CA25-7511-4783-9A78-6AA4883B5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6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97700-EAD5-486C-B5E9-DE27085D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989A-93A3-44D7-98D7-1DDFCED4444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F2054-DE7E-4009-A5BA-57E91225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04E45-08C4-4A1E-ACF5-61CCFAA2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CA25-7511-4783-9A78-6AA4883B5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C54D-3C3D-4FE9-BEA5-859846CEE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CD9A8-D22F-4398-828C-5F0840D76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7F0AA-1AB3-4FFB-9796-4F4207A1C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555C9-3919-48CB-A229-9227509EE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989A-93A3-44D7-98D7-1DDFCED4444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5C4BD-8E11-44B7-8523-33AB721A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A9A2E-DE00-435B-A27D-C04D1247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CA25-7511-4783-9A78-6AA4883B5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0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7D2B0-BC40-449F-9638-CD24EE932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20805-E4E0-49B9-9CD4-357B7699A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4E0D1-C549-4FF7-9E9E-A13DA7EA5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C8863-1364-4C5B-8039-68E300E3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989A-93A3-44D7-98D7-1DDFCED4444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F9E93-E215-4ED7-B866-4DF96028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F2439-4C66-427B-9897-10226D0B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CA25-7511-4783-9A78-6AA4883B5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3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637B5-5C44-409E-BFAF-CE4D747E5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CF658-FA43-4F8D-9EF3-A9E94EE6A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40BE3-E6EA-4036-86AC-70D8325A6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C989A-93A3-44D7-98D7-1DDFCED4444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BD255-6971-4BB0-AE2D-32F2656F6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917E0-9B0B-4A31-BE18-18B19E46C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5CA25-7511-4783-9A78-6AA4883B5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4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E4E54E-8858-49E8-9E07-E7916686EEF2}"/>
              </a:ext>
            </a:extLst>
          </p:cNvPr>
          <p:cNvSpPr/>
          <p:nvPr/>
        </p:nvSpPr>
        <p:spPr>
          <a:xfrm>
            <a:off x="4977489" y="5403774"/>
            <a:ext cx="2189196" cy="96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Container</a:t>
            </a:r>
          </a:p>
          <a:p>
            <a:r>
              <a:rPr lang="en-US" dirty="0"/>
              <a:t>Registry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901B44-7BDA-471C-BBE1-71DB79C0EB08}"/>
              </a:ext>
            </a:extLst>
          </p:cNvPr>
          <p:cNvSpPr/>
          <p:nvPr/>
        </p:nvSpPr>
        <p:spPr>
          <a:xfrm>
            <a:off x="4124612" y="2639915"/>
            <a:ext cx="2580416" cy="1438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Azure Container Instance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B22C64-C47E-4F95-B7F1-3624FF9B20A4}"/>
              </a:ext>
            </a:extLst>
          </p:cNvPr>
          <p:cNvSpPr/>
          <p:nvPr/>
        </p:nvSpPr>
        <p:spPr>
          <a:xfrm>
            <a:off x="4264011" y="2758897"/>
            <a:ext cx="1444203" cy="1012512"/>
          </a:xfrm>
          <a:prstGeom prst="rect">
            <a:avLst/>
          </a:prstGeom>
          <a:solidFill>
            <a:srgbClr val="C2E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Spring </a:t>
            </a:r>
          </a:p>
          <a:p>
            <a:r>
              <a:rPr lang="en-US" dirty="0">
                <a:solidFill>
                  <a:schemeClr val="tx1"/>
                </a:solidFill>
              </a:rPr>
              <a:t>Boot</a:t>
            </a:r>
          </a:p>
          <a:p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88ADD52-293B-43E4-9E03-50F80161C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3583" y="3083647"/>
            <a:ext cx="550326" cy="55054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E8E077F-0B93-437E-A8CE-F5FA5213D245}"/>
              </a:ext>
            </a:extLst>
          </p:cNvPr>
          <p:cNvSpPr/>
          <p:nvPr/>
        </p:nvSpPr>
        <p:spPr>
          <a:xfrm>
            <a:off x="4289439" y="690705"/>
            <a:ext cx="1518767" cy="867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Azure</a:t>
            </a:r>
          </a:p>
          <a:p>
            <a:r>
              <a:rPr lang="en-US" dirty="0"/>
              <a:t>AD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4942D9E-F1CD-4C31-ACF3-83132C2F1D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7489" y="790779"/>
            <a:ext cx="667198" cy="667198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22158324-C6BB-4383-84E6-52361B0C5B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07634" y="3018132"/>
            <a:ext cx="625339" cy="625339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64BC2BA-A612-49F3-A8C0-E6D19D518E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72087" y="5437904"/>
            <a:ext cx="1009937" cy="100993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7A73A815-6E6E-4F08-A3F3-06089F021A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02142" y="5514357"/>
            <a:ext cx="959585" cy="933484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7EC43D9C-616B-4DF4-9FEE-918AFFA54B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66197" y="2740844"/>
            <a:ext cx="1115898" cy="111589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73CFE02-4040-4D62-B837-1133A83AE04C}"/>
              </a:ext>
            </a:extLst>
          </p:cNvPr>
          <p:cNvSpPr/>
          <p:nvPr/>
        </p:nvSpPr>
        <p:spPr>
          <a:xfrm>
            <a:off x="7246317" y="594843"/>
            <a:ext cx="1434596" cy="96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Key</a:t>
            </a:r>
          </a:p>
          <a:p>
            <a:r>
              <a:rPr lang="en-US" dirty="0"/>
              <a:t>Vault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11048D6-202F-487A-8483-05254B9EAF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81139" y="725616"/>
            <a:ext cx="701661" cy="701661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7F1EBFD6-918B-4C10-945D-A472E7184D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38095" y="2892510"/>
            <a:ext cx="750961" cy="750961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DF8C2B7E-730E-4ADA-B7FF-462417C80996}"/>
              </a:ext>
            </a:extLst>
          </p:cNvPr>
          <p:cNvGrpSpPr/>
          <p:nvPr/>
        </p:nvGrpSpPr>
        <p:grpSpPr>
          <a:xfrm>
            <a:off x="656289" y="5669482"/>
            <a:ext cx="610045" cy="631243"/>
            <a:chOff x="721443" y="1404524"/>
            <a:chExt cx="2466975" cy="2552700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E5C43A3-A58A-49F3-872B-760C72F487E6}"/>
                </a:ext>
              </a:extLst>
            </p:cNvPr>
            <p:cNvSpPr/>
            <p:nvPr/>
          </p:nvSpPr>
          <p:spPr>
            <a:xfrm>
              <a:off x="721443" y="1404524"/>
              <a:ext cx="2466975" cy="2552700"/>
            </a:xfrm>
            <a:custGeom>
              <a:avLst/>
              <a:gdLst>
                <a:gd name="connsiteX0" fmla="*/ 1954530 w 2466975"/>
                <a:gd name="connsiteY0" fmla="*/ 0 h 2552700"/>
                <a:gd name="connsiteX1" fmla="*/ 343853 w 2466975"/>
                <a:gd name="connsiteY1" fmla="*/ 0 h 2552700"/>
                <a:gd name="connsiteX2" fmla="*/ 0 w 2466975"/>
                <a:gd name="connsiteY2" fmla="*/ 343852 h 2552700"/>
                <a:gd name="connsiteX3" fmla="*/ 0 w 2466975"/>
                <a:gd name="connsiteY3" fmla="*/ 2216468 h 2552700"/>
                <a:gd name="connsiteX4" fmla="*/ 343853 w 2466975"/>
                <a:gd name="connsiteY4" fmla="*/ 2560320 h 2552700"/>
                <a:gd name="connsiteX5" fmla="*/ 2125980 w 2466975"/>
                <a:gd name="connsiteY5" fmla="*/ 2560320 h 2552700"/>
                <a:gd name="connsiteX6" fmla="*/ 2469833 w 2466975"/>
                <a:gd name="connsiteY6" fmla="*/ 2216468 h 2552700"/>
                <a:gd name="connsiteX7" fmla="*/ 2469833 w 2466975"/>
                <a:gd name="connsiteY7" fmla="*/ 506730 h 2552700"/>
                <a:gd name="connsiteX8" fmla="*/ 1954530 w 2466975"/>
                <a:gd name="connsiteY8" fmla="*/ 0 h 2552700"/>
                <a:gd name="connsiteX9" fmla="*/ 2257425 w 2466975"/>
                <a:gd name="connsiteY9" fmla="*/ 2215515 h 2552700"/>
                <a:gd name="connsiteX10" fmla="*/ 2126933 w 2466975"/>
                <a:gd name="connsiteY10" fmla="*/ 2346008 h 2552700"/>
                <a:gd name="connsiteX11" fmla="*/ 343853 w 2466975"/>
                <a:gd name="connsiteY11" fmla="*/ 2346008 h 2552700"/>
                <a:gd name="connsiteX12" fmla="*/ 213360 w 2466975"/>
                <a:gd name="connsiteY12" fmla="*/ 2215515 h 2552700"/>
                <a:gd name="connsiteX13" fmla="*/ 213360 w 2466975"/>
                <a:gd name="connsiteY13" fmla="*/ 335280 h 2552700"/>
                <a:gd name="connsiteX14" fmla="*/ 343853 w 2466975"/>
                <a:gd name="connsiteY14" fmla="*/ 204788 h 2552700"/>
                <a:gd name="connsiteX15" fmla="*/ 1847850 w 2466975"/>
                <a:gd name="connsiteY15" fmla="*/ 204788 h 2552700"/>
                <a:gd name="connsiteX16" fmla="*/ 1847850 w 2466975"/>
                <a:gd name="connsiteY16" fmla="*/ 621030 h 2552700"/>
                <a:gd name="connsiteX17" fmla="*/ 2256473 w 2466975"/>
                <a:gd name="connsiteY17" fmla="*/ 621030 h 2552700"/>
                <a:gd name="connsiteX18" fmla="*/ 2256473 w 2466975"/>
                <a:gd name="connsiteY18" fmla="*/ 2215515 h 255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66975" h="2552700">
                  <a:moveTo>
                    <a:pt x="1954530" y="0"/>
                  </a:moveTo>
                  <a:lnTo>
                    <a:pt x="343853" y="0"/>
                  </a:lnTo>
                  <a:cubicBezTo>
                    <a:pt x="156210" y="0"/>
                    <a:pt x="0" y="155258"/>
                    <a:pt x="0" y="343852"/>
                  </a:cubicBezTo>
                  <a:lnTo>
                    <a:pt x="0" y="2216468"/>
                  </a:lnTo>
                  <a:cubicBezTo>
                    <a:pt x="0" y="2404110"/>
                    <a:pt x="155258" y="2560320"/>
                    <a:pt x="343853" y="2560320"/>
                  </a:cubicBezTo>
                  <a:lnTo>
                    <a:pt x="2125980" y="2560320"/>
                  </a:lnTo>
                  <a:cubicBezTo>
                    <a:pt x="2313623" y="2560320"/>
                    <a:pt x="2469833" y="2405062"/>
                    <a:pt x="2469833" y="2216468"/>
                  </a:cubicBezTo>
                  <a:lnTo>
                    <a:pt x="2469833" y="506730"/>
                  </a:lnTo>
                  <a:lnTo>
                    <a:pt x="1954530" y="0"/>
                  </a:lnTo>
                  <a:close/>
                  <a:moveTo>
                    <a:pt x="2257425" y="2215515"/>
                  </a:moveTo>
                  <a:cubicBezTo>
                    <a:pt x="2257425" y="2288858"/>
                    <a:pt x="2200275" y="2346008"/>
                    <a:pt x="2126933" y="2346008"/>
                  </a:cubicBezTo>
                  <a:lnTo>
                    <a:pt x="343853" y="2346008"/>
                  </a:lnTo>
                  <a:cubicBezTo>
                    <a:pt x="270510" y="2346008"/>
                    <a:pt x="213360" y="2288858"/>
                    <a:pt x="213360" y="2215515"/>
                  </a:cubicBezTo>
                  <a:lnTo>
                    <a:pt x="213360" y="335280"/>
                  </a:lnTo>
                  <a:cubicBezTo>
                    <a:pt x="213360" y="261938"/>
                    <a:pt x="270510" y="204788"/>
                    <a:pt x="343853" y="204788"/>
                  </a:cubicBezTo>
                  <a:lnTo>
                    <a:pt x="1847850" y="204788"/>
                  </a:lnTo>
                  <a:lnTo>
                    <a:pt x="1847850" y="621030"/>
                  </a:lnTo>
                  <a:lnTo>
                    <a:pt x="2256473" y="621030"/>
                  </a:lnTo>
                  <a:lnTo>
                    <a:pt x="2256473" y="2215515"/>
                  </a:lnTo>
                  <a:close/>
                </a:path>
              </a:pathLst>
            </a:custGeom>
            <a:solidFill>
              <a:srgbClr val="2A328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4F0238D-D19F-4C05-9FBC-5A07E11CFF0A}"/>
                </a:ext>
              </a:extLst>
            </p:cNvPr>
            <p:cNvSpPr/>
            <p:nvPr/>
          </p:nvSpPr>
          <p:spPr>
            <a:xfrm>
              <a:off x="1351999" y="2009362"/>
              <a:ext cx="428625" cy="1343025"/>
            </a:xfrm>
            <a:custGeom>
              <a:avLst/>
              <a:gdLst>
                <a:gd name="connsiteX0" fmla="*/ 114300 w 428625"/>
                <a:gd name="connsiteY0" fmla="*/ 278130 h 1343025"/>
                <a:gd name="connsiteX1" fmla="*/ 114300 w 428625"/>
                <a:gd name="connsiteY1" fmla="*/ 449580 h 1343025"/>
                <a:gd name="connsiteX2" fmla="*/ 0 w 428625"/>
                <a:gd name="connsiteY2" fmla="*/ 597218 h 1343025"/>
                <a:gd name="connsiteX3" fmla="*/ 0 w 428625"/>
                <a:gd name="connsiteY3" fmla="*/ 744855 h 1343025"/>
                <a:gd name="connsiteX4" fmla="*/ 114300 w 428625"/>
                <a:gd name="connsiteY4" fmla="*/ 883920 h 1343025"/>
                <a:gd name="connsiteX5" fmla="*/ 114300 w 428625"/>
                <a:gd name="connsiteY5" fmla="*/ 1071562 h 1343025"/>
                <a:gd name="connsiteX6" fmla="*/ 180022 w 428625"/>
                <a:gd name="connsiteY6" fmla="*/ 1276350 h 1343025"/>
                <a:gd name="connsiteX7" fmla="*/ 433388 w 428625"/>
                <a:gd name="connsiteY7" fmla="*/ 1349693 h 1343025"/>
                <a:gd name="connsiteX8" fmla="*/ 433388 w 428625"/>
                <a:gd name="connsiteY8" fmla="*/ 1202055 h 1343025"/>
                <a:gd name="connsiteX9" fmla="*/ 335280 w 428625"/>
                <a:gd name="connsiteY9" fmla="*/ 1169670 h 1343025"/>
                <a:gd name="connsiteX10" fmla="*/ 310515 w 428625"/>
                <a:gd name="connsiteY10" fmla="*/ 1062990 h 1343025"/>
                <a:gd name="connsiteX11" fmla="*/ 310515 w 428625"/>
                <a:gd name="connsiteY11" fmla="*/ 907733 h 1343025"/>
                <a:gd name="connsiteX12" fmla="*/ 196215 w 428625"/>
                <a:gd name="connsiteY12" fmla="*/ 670560 h 1343025"/>
                <a:gd name="connsiteX13" fmla="*/ 196215 w 428625"/>
                <a:gd name="connsiteY13" fmla="*/ 670560 h 1343025"/>
                <a:gd name="connsiteX14" fmla="*/ 310515 w 428625"/>
                <a:gd name="connsiteY14" fmla="*/ 441960 h 1343025"/>
                <a:gd name="connsiteX15" fmla="*/ 310515 w 428625"/>
                <a:gd name="connsiteY15" fmla="*/ 278130 h 1343025"/>
                <a:gd name="connsiteX16" fmla="*/ 433388 w 428625"/>
                <a:gd name="connsiteY16" fmla="*/ 147638 h 1343025"/>
                <a:gd name="connsiteX17" fmla="*/ 433388 w 428625"/>
                <a:gd name="connsiteY17" fmla="*/ 0 h 1343025"/>
                <a:gd name="connsiteX18" fmla="*/ 180022 w 428625"/>
                <a:gd name="connsiteY18" fmla="*/ 73342 h 1343025"/>
                <a:gd name="connsiteX19" fmla="*/ 114300 w 428625"/>
                <a:gd name="connsiteY19" fmla="*/ 278130 h 134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1343025">
                  <a:moveTo>
                    <a:pt x="114300" y="278130"/>
                  </a:moveTo>
                  <a:lnTo>
                    <a:pt x="114300" y="449580"/>
                  </a:lnTo>
                  <a:cubicBezTo>
                    <a:pt x="114300" y="547687"/>
                    <a:pt x="73343" y="597218"/>
                    <a:pt x="0" y="597218"/>
                  </a:cubicBezTo>
                  <a:lnTo>
                    <a:pt x="0" y="744855"/>
                  </a:lnTo>
                  <a:cubicBezTo>
                    <a:pt x="81915" y="744855"/>
                    <a:pt x="114300" y="794385"/>
                    <a:pt x="114300" y="883920"/>
                  </a:cubicBezTo>
                  <a:lnTo>
                    <a:pt x="114300" y="1071562"/>
                  </a:lnTo>
                  <a:cubicBezTo>
                    <a:pt x="114300" y="1169670"/>
                    <a:pt x="139065" y="1235393"/>
                    <a:pt x="180022" y="1276350"/>
                  </a:cubicBezTo>
                  <a:cubicBezTo>
                    <a:pt x="229553" y="1325880"/>
                    <a:pt x="310515" y="1349693"/>
                    <a:pt x="433388" y="1349693"/>
                  </a:cubicBezTo>
                  <a:lnTo>
                    <a:pt x="433388" y="1202055"/>
                  </a:lnTo>
                  <a:cubicBezTo>
                    <a:pt x="392430" y="1202055"/>
                    <a:pt x="360045" y="1193483"/>
                    <a:pt x="335280" y="1169670"/>
                  </a:cubicBezTo>
                  <a:cubicBezTo>
                    <a:pt x="319088" y="1153477"/>
                    <a:pt x="310515" y="1112520"/>
                    <a:pt x="310515" y="1062990"/>
                  </a:cubicBezTo>
                  <a:lnTo>
                    <a:pt x="310515" y="907733"/>
                  </a:lnTo>
                  <a:cubicBezTo>
                    <a:pt x="310515" y="784860"/>
                    <a:pt x="269557" y="702945"/>
                    <a:pt x="196215" y="670560"/>
                  </a:cubicBezTo>
                  <a:lnTo>
                    <a:pt x="196215" y="670560"/>
                  </a:lnTo>
                  <a:cubicBezTo>
                    <a:pt x="278130" y="638175"/>
                    <a:pt x="310515" y="563880"/>
                    <a:pt x="310515" y="441960"/>
                  </a:cubicBezTo>
                  <a:lnTo>
                    <a:pt x="310515" y="278130"/>
                  </a:lnTo>
                  <a:cubicBezTo>
                    <a:pt x="310515" y="188595"/>
                    <a:pt x="351472" y="147638"/>
                    <a:pt x="433388" y="147638"/>
                  </a:cubicBezTo>
                  <a:lnTo>
                    <a:pt x="433388" y="0"/>
                  </a:lnTo>
                  <a:cubicBezTo>
                    <a:pt x="310515" y="0"/>
                    <a:pt x="228600" y="24765"/>
                    <a:pt x="180022" y="73342"/>
                  </a:cubicBezTo>
                  <a:cubicBezTo>
                    <a:pt x="139065" y="106680"/>
                    <a:pt x="114300" y="180022"/>
                    <a:pt x="114300" y="278130"/>
                  </a:cubicBezTo>
                  <a:close/>
                </a:path>
              </a:pathLst>
            </a:custGeom>
            <a:solidFill>
              <a:srgbClr val="2A328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F68260B-1043-4AC1-B9C3-F9E4F6AB46B0}"/>
                </a:ext>
              </a:extLst>
            </p:cNvPr>
            <p:cNvSpPr/>
            <p:nvPr/>
          </p:nvSpPr>
          <p:spPr>
            <a:xfrm>
              <a:off x="2046371" y="1993169"/>
              <a:ext cx="428625" cy="1343025"/>
            </a:xfrm>
            <a:custGeom>
              <a:avLst/>
              <a:gdLst>
                <a:gd name="connsiteX0" fmla="*/ 319088 w 428625"/>
                <a:gd name="connsiteY0" fmla="*/ 465772 h 1343025"/>
                <a:gd name="connsiteX1" fmla="*/ 319088 w 428625"/>
                <a:gd name="connsiteY1" fmla="*/ 285750 h 1343025"/>
                <a:gd name="connsiteX2" fmla="*/ 253365 w 428625"/>
                <a:gd name="connsiteY2" fmla="*/ 73342 h 1343025"/>
                <a:gd name="connsiteX3" fmla="*/ 0 w 428625"/>
                <a:gd name="connsiteY3" fmla="*/ 0 h 1343025"/>
                <a:gd name="connsiteX4" fmla="*/ 0 w 428625"/>
                <a:gd name="connsiteY4" fmla="*/ 146685 h 1343025"/>
                <a:gd name="connsiteX5" fmla="*/ 122872 w 428625"/>
                <a:gd name="connsiteY5" fmla="*/ 277177 h 1343025"/>
                <a:gd name="connsiteX6" fmla="*/ 122872 w 428625"/>
                <a:gd name="connsiteY6" fmla="*/ 432435 h 1343025"/>
                <a:gd name="connsiteX7" fmla="*/ 237172 w 428625"/>
                <a:gd name="connsiteY7" fmla="*/ 669607 h 1343025"/>
                <a:gd name="connsiteX8" fmla="*/ 237172 w 428625"/>
                <a:gd name="connsiteY8" fmla="*/ 669607 h 1343025"/>
                <a:gd name="connsiteX9" fmla="*/ 122872 w 428625"/>
                <a:gd name="connsiteY9" fmla="*/ 898207 h 1343025"/>
                <a:gd name="connsiteX10" fmla="*/ 122872 w 428625"/>
                <a:gd name="connsiteY10" fmla="*/ 1062038 h 1343025"/>
                <a:gd name="connsiteX11" fmla="*/ 98108 w 428625"/>
                <a:gd name="connsiteY11" fmla="*/ 1168717 h 1343025"/>
                <a:gd name="connsiteX12" fmla="*/ 0 w 428625"/>
                <a:gd name="connsiteY12" fmla="*/ 1201103 h 1343025"/>
                <a:gd name="connsiteX13" fmla="*/ 0 w 428625"/>
                <a:gd name="connsiteY13" fmla="*/ 1348740 h 1343025"/>
                <a:gd name="connsiteX14" fmla="*/ 253365 w 428625"/>
                <a:gd name="connsiteY14" fmla="*/ 1275398 h 1343025"/>
                <a:gd name="connsiteX15" fmla="*/ 319088 w 428625"/>
                <a:gd name="connsiteY15" fmla="*/ 1062990 h 1343025"/>
                <a:gd name="connsiteX16" fmla="*/ 319088 w 428625"/>
                <a:gd name="connsiteY16" fmla="*/ 882967 h 1343025"/>
                <a:gd name="connsiteX17" fmla="*/ 433388 w 428625"/>
                <a:gd name="connsiteY17" fmla="*/ 735330 h 1343025"/>
                <a:gd name="connsiteX18" fmla="*/ 433388 w 428625"/>
                <a:gd name="connsiteY18" fmla="*/ 596265 h 1343025"/>
                <a:gd name="connsiteX19" fmla="*/ 319088 w 428625"/>
                <a:gd name="connsiteY19" fmla="*/ 465772 h 134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1343025">
                  <a:moveTo>
                    <a:pt x="319088" y="465772"/>
                  </a:moveTo>
                  <a:lnTo>
                    <a:pt x="319088" y="285750"/>
                  </a:lnTo>
                  <a:cubicBezTo>
                    <a:pt x="319088" y="187642"/>
                    <a:pt x="294322" y="121920"/>
                    <a:pt x="253365" y="73342"/>
                  </a:cubicBezTo>
                  <a:cubicBezTo>
                    <a:pt x="203835" y="23813"/>
                    <a:pt x="122872" y="0"/>
                    <a:pt x="0" y="0"/>
                  </a:cubicBezTo>
                  <a:lnTo>
                    <a:pt x="0" y="146685"/>
                  </a:lnTo>
                  <a:cubicBezTo>
                    <a:pt x="81915" y="146685"/>
                    <a:pt x="122872" y="187642"/>
                    <a:pt x="122872" y="277177"/>
                  </a:cubicBezTo>
                  <a:lnTo>
                    <a:pt x="122872" y="432435"/>
                  </a:lnTo>
                  <a:cubicBezTo>
                    <a:pt x="122872" y="562928"/>
                    <a:pt x="163830" y="637222"/>
                    <a:pt x="237172" y="669607"/>
                  </a:cubicBezTo>
                  <a:lnTo>
                    <a:pt x="237172" y="669607"/>
                  </a:lnTo>
                  <a:cubicBezTo>
                    <a:pt x="155258" y="701992"/>
                    <a:pt x="122872" y="776288"/>
                    <a:pt x="122872" y="898207"/>
                  </a:cubicBezTo>
                  <a:lnTo>
                    <a:pt x="122872" y="1062038"/>
                  </a:lnTo>
                  <a:cubicBezTo>
                    <a:pt x="122872" y="1111567"/>
                    <a:pt x="114300" y="1143953"/>
                    <a:pt x="98108" y="1168717"/>
                  </a:cubicBezTo>
                  <a:cubicBezTo>
                    <a:pt x="81915" y="1193482"/>
                    <a:pt x="48578" y="1201103"/>
                    <a:pt x="0" y="1201103"/>
                  </a:cubicBezTo>
                  <a:lnTo>
                    <a:pt x="0" y="1348740"/>
                  </a:lnTo>
                  <a:cubicBezTo>
                    <a:pt x="122872" y="1348740"/>
                    <a:pt x="204788" y="1323975"/>
                    <a:pt x="253365" y="1275398"/>
                  </a:cubicBezTo>
                  <a:cubicBezTo>
                    <a:pt x="294322" y="1234440"/>
                    <a:pt x="319088" y="1161098"/>
                    <a:pt x="319088" y="1062990"/>
                  </a:cubicBezTo>
                  <a:lnTo>
                    <a:pt x="319088" y="882967"/>
                  </a:lnTo>
                  <a:cubicBezTo>
                    <a:pt x="319088" y="784860"/>
                    <a:pt x="360045" y="735330"/>
                    <a:pt x="433388" y="735330"/>
                  </a:cubicBezTo>
                  <a:lnTo>
                    <a:pt x="433388" y="596265"/>
                  </a:lnTo>
                  <a:cubicBezTo>
                    <a:pt x="360045" y="613410"/>
                    <a:pt x="319088" y="563880"/>
                    <a:pt x="319088" y="465772"/>
                  </a:cubicBezTo>
                  <a:close/>
                </a:path>
              </a:pathLst>
            </a:custGeom>
            <a:solidFill>
              <a:srgbClr val="2A328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51AC72-9772-4C20-A79E-735CDABE053E}"/>
              </a:ext>
            </a:extLst>
          </p:cNvPr>
          <p:cNvCxnSpPr>
            <a:cxnSpLocks/>
          </p:cNvCxnSpPr>
          <p:nvPr/>
        </p:nvCxnSpPr>
        <p:spPr>
          <a:xfrm>
            <a:off x="1393185" y="5981099"/>
            <a:ext cx="7456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1BC2363-8C69-472A-AC89-72DB870C07F0}"/>
              </a:ext>
            </a:extLst>
          </p:cNvPr>
          <p:cNvCxnSpPr>
            <a:cxnSpLocks/>
          </p:cNvCxnSpPr>
          <p:nvPr/>
        </p:nvCxnSpPr>
        <p:spPr>
          <a:xfrm>
            <a:off x="3213482" y="5996359"/>
            <a:ext cx="168817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0CD1E93-942A-494F-82D1-D10402A1F13A}"/>
              </a:ext>
            </a:extLst>
          </p:cNvPr>
          <p:cNvCxnSpPr>
            <a:cxnSpLocks/>
          </p:cNvCxnSpPr>
          <p:nvPr/>
        </p:nvCxnSpPr>
        <p:spPr>
          <a:xfrm>
            <a:off x="5199915" y="4096159"/>
            <a:ext cx="787511" cy="124013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5CA2BD5-D921-496C-9CF8-1CE9B6883944}"/>
              </a:ext>
            </a:extLst>
          </p:cNvPr>
          <p:cNvSpPr/>
          <p:nvPr/>
        </p:nvSpPr>
        <p:spPr>
          <a:xfrm>
            <a:off x="7242519" y="5692844"/>
            <a:ext cx="1134253" cy="439540"/>
          </a:xfrm>
          <a:custGeom>
            <a:avLst/>
            <a:gdLst>
              <a:gd name="connsiteX0" fmla="*/ 0 w 1134253"/>
              <a:gd name="connsiteY0" fmla="*/ 0 h 439540"/>
              <a:gd name="connsiteX1" fmla="*/ 1134170 w 1134253"/>
              <a:gd name="connsiteY1" fmla="*/ 282561 h 439540"/>
              <a:gd name="connsiteX2" fmla="*/ 47094 w 1134253"/>
              <a:gd name="connsiteY2" fmla="*/ 439540 h 43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4253" h="439540">
                <a:moveTo>
                  <a:pt x="0" y="0"/>
                </a:moveTo>
                <a:cubicBezTo>
                  <a:pt x="563160" y="104652"/>
                  <a:pt x="1126321" y="209305"/>
                  <a:pt x="1134170" y="282561"/>
                </a:cubicBezTo>
                <a:cubicBezTo>
                  <a:pt x="1142019" y="355817"/>
                  <a:pt x="594556" y="397678"/>
                  <a:pt x="47094" y="439540"/>
                </a:cubicBezTo>
              </a:path>
            </a:pathLst>
          </a:cu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D42D5A-E5A5-46A6-803D-8008B62D19C2}"/>
              </a:ext>
            </a:extLst>
          </p:cNvPr>
          <p:cNvSpPr/>
          <p:nvPr/>
        </p:nvSpPr>
        <p:spPr>
          <a:xfrm>
            <a:off x="1558012" y="5484197"/>
            <a:ext cx="370569" cy="3705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7CEF5C9-7E41-419B-AD90-9BF36E5828B0}"/>
              </a:ext>
            </a:extLst>
          </p:cNvPr>
          <p:cNvSpPr/>
          <p:nvPr/>
        </p:nvSpPr>
        <p:spPr>
          <a:xfrm>
            <a:off x="3726966" y="5507559"/>
            <a:ext cx="370569" cy="3705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843CD95-C04A-4F4E-A858-4B07CA06CD32}"/>
              </a:ext>
            </a:extLst>
          </p:cNvPr>
          <p:cNvSpPr/>
          <p:nvPr/>
        </p:nvSpPr>
        <p:spPr>
          <a:xfrm>
            <a:off x="8495628" y="5761815"/>
            <a:ext cx="370569" cy="3705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274BB81-8612-47E3-A79B-0B10F16009CF}"/>
              </a:ext>
            </a:extLst>
          </p:cNvPr>
          <p:cNvSpPr/>
          <p:nvPr/>
        </p:nvSpPr>
        <p:spPr>
          <a:xfrm>
            <a:off x="5807634" y="4530939"/>
            <a:ext cx="370569" cy="3705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C49E913-3B6D-43A9-8712-C04FDA87DF96}"/>
              </a:ext>
            </a:extLst>
          </p:cNvPr>
          <p:cNvCxnSpPr>
            <a:cxnSpLocks/>
          </p:cNvCxnSpPr>
          <p:nvPr/>
        </p:nvCxnSpPr>
        <p:spPr>
          <a:xfrm>
            <a:off x="1858450" y="3287292"/>
            <a:ext cx="213350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27C97493-C5CA-4F28-A366-1932EAD99D8E}"/>
              </a:ext>
            </a:extLst>
          </p:cNvPr>
          <p:cNvSpPr/>
          <p:nvPr/>
        </p:nvSpPr>
        <p:spPr>
          <a:xfrm>
            <a:off x="2554634" y="3358919"/>
            <a:ext cx="370569" cy="3705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7DDBE7C-C4F3-4A4A-9AB5-F78880DE3808}"/>
              </a:ext>
            </a:extLst>
          </p:cNvPr>
          <p:cNvCxnSpPr>
            <a:cxnSpLocks/>
          </p:cNvCxnSpPr>
          <p:nvPr/>
        </p:nvCxnSpPr>
        <p:spPr>
          <a:xfrm flipV="1">
            <a:off x="1889056" y="1283300"/>
            <a:ext cx="2325818" cy="198371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88A9899-1EE5-4B96-8CC5-3C4420863607}"/>
              </a:ext>
            </a:extLst>
          </p:cNvPr>
          <p:cNvSpPr/>
          <p:nvPr/>
        </p:nvSpPr>
        <p:spPr>
          <a:xfrm>
            <a:off x="2306302" y="2209573"/>
            <a:ext cx="370569" cy="3705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61D45CC-6EC3-41D0-B9CE-2D4D7FBA11F5}"/>
              </a:ext>
            </a:extLst>
          </p:cNvPr>
          <p:cNvSpPr/>
          <p:nvPr/>
        </p:nvSpPr>
        <p:spPr>
          <a:xfrm>
            <a:off x="2821549" y="2832847"/>
            <a:ext cx="370569" cy="3705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3FDE7F-7626-47F1-9404-D00CAC8EE1E3}"/>
              </a:ext>
            </a:extLst>
          </p:cNvPr>
          <p:cNvCxnSpPr>
            <a:cxnSpLocks/>
          </p:cNvCxnSpPr>
          <p:nvPr/>
        </p:nvCxnSpPr>
        <p:spPr>
          <a:xfrm flipV="1">
            <a:off x="4443453" y="1591817"/>
            <a:ext cx="1" cy="98832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CD5AD482-62D6-4CA7-9ED9-D520FAF0E4D5}"/>
              </a:ext>
            </a:extLst>
          </p:cNvPr>
          <p:cNvSpPr/>
          <p:nvPr/>
        </p:nvSpPr>
        <p:spPr>
          <a:xfrm>
            <a:off x="3958594" y="2004323"/>
            <a:ext cx="370569" cy="3705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04EDDE2-96D2-41DC-8D8F-AE389F202CE6}"/>
              </a:ext>
            </a:extLst>
          </p:cNvPr>
          <p:cNvCxnSpPr>
            <a:cxnSpLocks/>
          </p:cNvCxnSpPr>
          <p:nvPr/>
        </p:nvCxnSpPr>
        <p:spPr>
          <a:xfrm flipH="1" flipV="1">
            <a:off x="5807634" y="1604821"/>
            <a:ext cx="560789" cy="98832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7E3834A5-1409-440C-BCA0-C187F2D45030}"/>
              </a:ext>
            </a:extLst>
          </p:cNvPr>
          <p:cNvSpPr/>
          <p:nvPr/>
        </p:nvSpPr>
        <p:spPr>
          <a:xfrm>
            <a:off x="5638827" y="2035497"/>
            <a:ext cx="370569" cy="3705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72729E7-096C-4279-859F-666535300EEF}"/>
              </a:ext>
            </a:extLst>
          </p:cNvPr>
          <p:cNvCxnSpPr>
            <a:cxnSpLocks/>
          </p:cNvCxnSpPr>
          <p:nvPr/>
        </p:nvCxnSpPr>
        <p:spPr>
          <a:xfrm flipV="1">
            <a:off x="6577055" y="1604821"/>
            <a:ext cx="840181" cy="10168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763B6CA4-6F0A-4DA7-869A-47E75A6F50A5}"/>
              </a:ext>
            </a:extLst>
          </p:cNvPr>
          <p:cNvSpPr/>
          <p:nvPr/>
        </p:nvSpPr>
        <p:spPr>
          <a:xfrm>
            <a:off x="6981400" y="2189607"/>
            <a:ext cx="620756" cy="3905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927775A-E57D-46AC-8BF5-0BBB4298DAC5}"/>
              </a:ext>
            </a:extLst>
          </p:cNvPr>
          <p:cNvSpPr/>
          <p:nvPr/>
        </p:nvSpPr>
        <p:spPr>
          <a:xfrm>
            <a:off x="7559005" y="3392382"/>
            <a:ext cx="620756" cy="3905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79C3490-E1FA-4D98-8452-2B49733EBED1}"/>
              </a:ext>
            </a:extLst>
          </p:cNvPr>
          <p:cNvCxnSpPr>
            <a:cxnSpLocks/>
          </p:cNvCxnSpPr>
          <p:nvPr/>
        </p:nvCxnSpPr>
        <p:spPr>
          <a:xfrm>
            <a:off x="6779073" y="3287292"/>
            <a:ext cx="213350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859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Geuer-Pollmann</dc:creator>
  <cp:lastModifiedBy>Christian Geuer-Pollmann</cp:lastModifiedBy>
  <cp:revision>4</cp:revision>
  <dcterms:created xsi:type="dcterms:W3CDTF">2019-05-23T14:09:34Z</dcterms:created>
  <dcterms:modified xsi:type="dcterms:W3CDTF">2019-05-23T14:30:12Z</dcterms:modified>
</cp:coreProperties>
</file>