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A167B08-CD48-4CA3-9532-A81E6B58F2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tanmoy12/data_models/blob/master/env.txt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61720" y="0"/>
            <a:ext cx="7505640" cy="710928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914400" y="6309360"/>
            <a:ext cx="8503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is the science of getting computers to act without being explicitly programmed – Andrew NG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 – Soft margin, hard margin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13640" y="1660680"/>
            <a:ext cx="9290880" cy="48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trick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1661760"/>
            <a:ext cx="10061280" cy="46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Vector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17800" y="1651320"/>
            <a:ext cx="9809280" cy="467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 Recognition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03640" y="1980000"/>
            <a:ext cx="907164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38120" y="182880"/>
            <a:ext cx="90716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 Recognition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40640" y="1401120"/>
            <a:ext cx="9071640" cy="19821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887760" y="3673080"/>
            <a:ext cx="820080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 Recognition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802160" y="1979640"/>
            <a:ext cx="647388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 Recognition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429920" y="1779480"/>
            <a:ext cx="5183280" cy="46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Sentiment Analysis - Textblob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Sentiment Analysis- understanding and extracting feelings from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Textblob -  NLP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lexicon-based sentiment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polarity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how positive or negative?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subjectivity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opinion or fact?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https://textblob.readthedocs.io/en/dev/quickstart.html#sentiment-analysis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062040" y="2743200"/>
            <a:ext cx="299052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61720" y="0"/>
            <a:ext cx="7505640" cy="710928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914400" y="6309360"/>
            <a:ext cx="8503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to Build this Robot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49200"/>
            <a:ext cx="907164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People are lazy - Machines are not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05840" y="1141920"/>
            <a:ext cx="3561840" cy="264744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529560" y="4140000"/>
            <a:ext cx="907164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== Money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152720" y="4724640"/>
            <a:ext cx="4013640" cy="22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is a very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Community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95960" y="2021400"/>
            <a:ext cx="6076440" cy="45622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6035040" y="1828800"/>
            <a:ext cx="1920240" cy="356040"/>
          </a:xfrm>
          <a:custGeom>
            <a:avLst/>
            <a:gdLst/>
            <a:ahLst/>
            <a:rect l="0" t="0" r="r" b="b"/>
            <a:pathLst>
              <a:path w="5336" h="2330">
                <a:moveTo>
                  <a:pt x="886" y="0"/>
                </a:moveTo>
                <a:cubicBezTo>
                  <a:pt x="443" y="0"/>
                  <a:pt x="0" y="82"/>
                  <a:pt x="0" y="164"/>
                </a:cubicBezTo>
                <a:lnTo>
                  <a:pt x="0" y="287"/>
                </a:lnTo>
                <a:lnTo>
                  <a:pt x="0" y="411"/>
                </a:lnTo>
                <a:lnTo>
                  <a:pt x="0" y="578"/>
                </a:lnTo>
                <a:lnTo>
                  <a:pt x="0" y="702"/>
                </a:lnTo>
                <a:lnTo>
                  <a:pt x="0" y="825"/>
                </a:lnTo>
                <a:cubicBezTo>
                  <a:pt x="0" y="907"/>
                  <a:pt x="443" y="989"/>
                  <a:pt x="886" y="989"/>
                </a:cubicBezTo>
                <a:lnTo>
                  <a:pt x="734" y="2329"/>
                </a:lnTo>
                <a:lnTo>
                  <a:pt x="2215" y="989"/>
                </a:lnTo>
                <a:lnTo>
                  <a:pt x="3119" y="989"/>
                </a:lnTo>
                <a:lnTo>
                  <a:pt x="3783" y="989"/>
                </a:lnTo>
                <a:lnTo>
                  <a:pt x="4448" y="989"/>
                </a:lnTo>
                <a:cubicBezTo>
                  <a:pt x="4891" y="989"/>
                  <a:pt x="5335" y="907"/>
                  <a:pt x="5335" y="825"/>
                </a:cubicBezTo>
                <a:lnTo>
                  <a:pt x="5335" y="702"/>
                </a:lnTo>
                <a:lnTo>
                  <a:pt x="5335" y="578"/>
                </a:lnTo>
                <a:lnTo>
                  <a:pt x="5335" y="411"/>
                </a:lnTo>
                <a:lnTo>
                  <a:pt x="5335" y="287"/>
                </a:lnTo>
                <a:lnTo>
                  <a:pt x="5335" y="164"/>
                </a:lnTo>
                <a:cubicBezTo>
                  <a:pt x="5335" y="82"/>
                  <a:pt x="4891" y="0"/>
                  <a:pt x="4448" y="0"/>
                </a:cubicBezTo>
                <a:lnTo>
                  <a:pt x="3783" y="0"/>
                </a:lnTo>
                <a:lnTo>
                  <a:pt x="3119" y="0"/>
                </a:lnTo>
                <a:lnTo>
                  <a:pt x="2215" y="0"/>
                </a:lnTo>
                <a:lnTo>
                  <a:pt x="1551" y="0"/>
                </a:lnTo>
                <a:lnTo>
                  <a:pt x="88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730560" y="2216880"/>
            <a:ext cx="1828800" cy="365760"/>
          </a:xfrm>
          <a:custGeom>
            <a:avLst/>
            <a:gdLst/>
            <a:ahLst/>
            <a:rect l="0" t="0" r="r" b="b"/>
            <a:pathLst>
              <a:path w="5082" h="1674">
                <a:moveTo>
                  <a:pt x="844" y="0"/>
                </a:moveTo>
                <a:cubicBezTo>
                  <a:pt x="422" y="0"/>
                  <a:pt x="0" y="84"/>
                  <a:pt x="0" y="169"/>
                </a:cubicBezTo>
                <a:lnTo>
                  <a:pt x="0" y="295"/>
                </a:lnTo>
                <a:lnTo>
                  <a:pt x="0" y="422"/>
                </a:lnTo>
                <a:lnTo>
                  <a:pt x="0" y="594"/>
                </a:lnTo>
                <a:lnTo>
                  <a:pt x="0" y="721"/>
                </a:lnTo>
                <a:lnTo>
                  <a:pt x="0" y="847"/>
                </a:lnTo>
                <a:cubicBezTo>
                  <a:pt x="0" y="932"/>
                  <a:pt x="422" y="1017"/>
                  <a:pt x="844" y="1017"/>
                </a:cubicBezTo>
                <a:lnTo>
                  <a:pt x="36" y="1673"/>
                </a:lnTo>
                <a:lnTo>
                  <a:pt x="2110" y="1017"/>
                </a:lnTo>
                <a:lnTo>
                  <a:pt x="2970" y="1017"/>
                </a:lnTo>
                <a:lnTo>
                  <a:pt x="3603" y="1017"/>
                </a:lnTo>
                <a:lnTo>
                  <a:pt x="4236" y="1017"/>
                </a:lnTo>
                <a:cubicBezTo>
                  <a:pt x="4658" y="1017"/>
                  <a:pt x="5081" y="932"/>
                  <a:pt x="5081" y="847"/>
                </a:cubicBezTo>
                <a:lnTo>
                  <a:pt x="5081" y="721"/>
                </a:lnTo>
                <a:lnTo>
                  <a:pt x="5081" y="594"/>
                </a:lnTo>
                <a:lnTo>
                  <a:pt x="5081" y="422"/>
                </a:lnTo>
                <a:lnTo>
                  <a:pt x="5081" y="295"/>
                </a:lnTo>
                <a:lnTo>
                  <a:pt x="5081" y="169"/>
                </a:lnTo>
                <a:cubicBezTo>
                  <a:pt x="5081" y="84"/>
                  <a:pt x="4658" y="0"/>
                  <a:pt x="4236" y="0"/>
                </a:cubicBezTo>
                <a:lnTo>
                  <a:pt x="3603" y="0"/>
                </a:lnTo>
                <a:lnTo>
                  <a:pt x="2970" y="0"/>
                </a:lnTo>
                <a:lnTo>
                  <a:pt x="2110" y="0"/>
                </a:lnTo>
                <a:lnTo>
                  <a:pt x="1477" y="0"/>
                </a:lnTo>
                <a:lnTo>
                  <a:pt x="84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3657600" y="530352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32000" y="221040"/>
            <a:ext cx="9071640" cy="38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setup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SpeechRecognition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Scikit-learn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Textblob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274320" y="4145760"/>
            <a:ext cx="9071640" cy="145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 – Linux ubuntu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https://github.com/tanmoy12/data_models/blob/master/env.txt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238320" y="5661360"/>
            <a:ext cx="9071640" cy="123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https://github.com/tanmoy12/data_models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4948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98080" y="946800"/>
            <a:ext cx="9594360" cy="644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71440" y="598680"/>
            <a:ext cx="9515160" cy="311436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640080" y="4206240"/>
            <a:ext cx="76809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wise - building trees 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Entropy/information gain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 is a NP-complete problem-- Brute force is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Multinomial Logistic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491120" y="1764360"/>
            <a:ext cx="6942960" cy="520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Multinomial Logistic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99320" y="1395720"/>
            <a:ext cx="9157320" cy="592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Vector Machines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70800" y="1484280"/>
            <a:ext cx="9709200" cy="56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2018-05-05T22:24:57Z</dcterms:created>
  <dc:creator/>
  <dc:description/>
  <dc:language>en-US</dc:language>
  <cp:lastModifiedBy/>
  <dcterms:modified xsi:type="dcterms:W3CDTF">2018-05-06T00:55:46Z</dcterms:modified>
  <cp:revision>19</cp:revision>
  <dc:subject/>
  <dc:title/>
</cp:coreProperties>
</file>