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A1240C-072C-4D3A-9E3A-29171C10F9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61720" y="0"/>
            <a:ext cx="7505640" cy="710928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914400" y="6309360"/>
            <a:ext cx="8503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is the science of getting computers to act without being explicitly programmed – Andrew NG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49200"/>
            <a:ext cx="907164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 are lazy - Machines are not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5840" y="1141920"/>
            <a:ext cx="3561840" cy="264744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529560" y="4140000"/>
            <a:ext cx="907164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== Money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152720" y="4724640"/>
            <a:ext cx="4013640" cy="22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is a very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Community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95960" y="2021400"/>
            <a:ext cx="6076440" cy="45622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6035040" y="1828800"/>
            <a:ext cx="1920240" cy="356040"/>
          </a:xfrm>
          <a:custGeom>
            <a:avLst/>
            <a:gdLst/>
            <a:ahLst/>
            <a:rect l="0" t="0" r="r" b="b"/>
            <a:pathLst>
              <a:path w="5336" h="2330">
                <a:moveTo>
                  <a:pt x="886" y="0"/>
                </a:moveTo>
                <a:cubicBezTo>
                  <a:pt x="443" y="0"/>
                  <a:pt x="0" y="82"/>
                  <a:pt x="0" y="164"/>
                </a:cubicBezTo>
                <a:lnTo>
                  <a:pt x="0" y="287"/>
                </a:lnTo>
                <a:lnTo>
                  <a:pt x="0" y="411"/>
                </a:lnTo>
                <a:lnTo>
                  <a:pt x="0" y="578"/>
                </a:lnTo>
                <a:lnTo>
                  <a:pt x="0" y="702"/>
                </a:lnTo>
                <a:lnTo>
                  <a:pt x="0" y="825"/>
                </a:lnTo>
                <a:cubicBezTo>
                  <a:pt x="0" y="907"/>
                  <a:pt x="443" y="989"/>
                  <a:pt x="886" y="989"/>
                </a:cubicBezTo>
                <a:lnTo>
                  <a:pt x="734" y="2329"/>
                </a:lnTo>
                <a:lnTo>
                  <a:pt x="2215" y="989"/>
                </a:lnTo>
                <a:lnTo>
                  <a:pt x="3119" y="989"/>
                </a:lnTo>
                <a:lnTo>
                  <a:pt x="3783" y="989"/>
                </a:lnTo>
                <a:lnTo>
                  <a:pt x="4448" y="989"/>
                </a:lnTo>
                <a:cubicBezTo>
                  <a:pt x="4891" y="989"/>
                  <a:pt x="5335" y="907"/>
                  <a:pt x="5335" y="825"/>
                </a:cubicBezTo>
                <a:lnTo>
                  <a:pt x="5335" y="702"/>
                </a:lnTo>
                <a:lnTo>
                  <a:pt x="5335" y="578"/>
                </a:lnTo>
                <a:lnTo>
                  <a:pt x="5335" y="411"/>
                </a:lnTo>
                <a:lnTo>
                  <a:pt x="5335" y="287"/>
                </a:lnTo>
                <a:lnTo>
                  <a:pt x="5335" y="164"/>
                </a:lnTo>
                <a:cubicBezTo>
                  <a:pt x="5335" y="82"/>
                  <a:pt x="4891" y="0"/>
                  <a:pt x="4448" y="0"/>
                </a:cubicBezTo>
                <a:lnTo>
                  <a:pt x="3783" y="0"/>
                </a:lnTo>
                <a:lnTo>
                  <a:pt x="3119" y="0"/>
                </a:lnTo>
                <a:lnTo>
                  <a:pt x="2215" y="0"/>
                </a:lnTo>
                <a:lnTo>
                  <a:pt x="1551" y="0"/>
                </a:lnTo>
                <a:lnTo>
                  <a:pt x="88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730560" y="2216880"/>
            <a:ext cx="1828800" cy="365760"/>
          </a:xfrm>
          <a:custGeom>
            <a:avLst/>
            <a:gdLst/>
            <a:ahLst/>
            <a:rect l="0" t="0" r="r" b="b"/>
            <a:pathLst>
              <a:path w="5082" h="1674">
                <a:moveTo>
                  <a:pt x="844" y="0"/>
                </a:moveTo>
                <a:cubicBezTo>
                  <a:pt x="422" y="0"/>
                  <a:pt x="0" y="84"/>
                  <a:pt x="0" y="169"/>
                </a:cubicBezTo>
                <a:lnTo>
                  <a:pt x="0" y="295"/>
                </a:lnTo>
                <a:lnTo>
                  <a:pt x="0" y="422"/>
                </a:lnTo>
                <a:lnTo>
                  <a:pt x="0" y="594"/>
                </a:lnTo>
                <a:lnTo>
                  <a:pt x="0" y="721"/>
                </a:lnTo>
                <a:lnTo>
                  <a:pt x="0" y="847"/>
                </a:lnTo>
                <a:cubicBezTo>
                  <a:pt x="0" y="932"/>
                  <a:pt x="422" y="1017"/>
                  <a:pt x="844" y="1017"/>
                </a:cubicBezTo>
                <a:lnTo>
                  <a:pt x="36" y="1673"/>
                </a:lnTo>
                <a:lnTo>
                  <a:pt x="2110" y="1017"/>
                </a:lnTo>
                <a:lnTo>
                  <a:pt x="2970" y="1017"/>
                </a:lnTo>
                <a:lnTo>
                  <a:pt x="3603" y="1017"/>
                </a:lnTo>
                <a:lnTo>
                  <a:pt x="4236" y="1017"/>
                </a:lnTo>
                <a:cubicBezTo>
                  <a:pt x="4658" y="1017"/>
                  <a:pt x="5081" y="932"/>
                  <a:pt x="5081" y="847"/>
                </a:cubicBezTo>
                <a:lnTo>
                  <a:pt x="5081" y="721"/>
                </a:lnTo>
                <a:lnTo>
                  <a:pt x="5081" y="594"/>
                </a:lnTo>
                <a:lnTo>
                  <a:pt x="5081" y="422"/>
                </a:lnTo>
                <a:lnTo>
                  <a:pt x="5081" y="295"/>
                </a:lnTo>
                <a:lnTo>
                  <a:pt x="5081" y="169"/>
                </a:lnTo>
                <a:cubicBezTo>
                  <a:pt x="5081" y="84"/>
                  <a:pt x="4658" y="0"/>
                  <a:pt x="4236" y="0"/>
                </a:cubicBezTo>
                <a:lnTo>
                  <a:pt x="3603" y="0"/>
                </a:lnTo>
                <a:lnTo>
                  <a:pt x="2970" y="0"/>
                </a:lnTo>
                <a:lnTo>
                  <a:pt x="2110" y="0"/>
                </a:lnTo>
                <a:lnTo>
                  <a:pt x="1477" y="0"/>
                </a:lnTo>
                <a:lnTo>
                  <a:pt x="84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3657600" y="530352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65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setup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SpeechRecognition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Scikit-learn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Textblob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2018-05-05T22:24:57Z</dcterms:created>
  <dc:creator/>
  <dc:description/>
  <dc:language>en-US</dc:language>
  <cp:lastModifiedBy/>
  <dcterms:modified xsi:type="dcterms:W3CDTF">2018-05-05T22:59:41Z</dcterms:modified>
  <cp:revision>2</cp:revision>
  <dc:subject/>
  <dc:title/>
</cp:coreProperties>
</file>