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Lexend SemiBold"/>
      <p:regular r:id="rId33"/>
      <p:bold r:id="rId34"/>
    </p:embeddedFont>
    <p:embeddedFont>
      <p:font typeface="Lexend Medium"/>
      <p:regular r:id="rId35"/>
      <p:bold r:id="rId36"/>
    </p:embeddedFont>
    <p:embeddedFont>
      <p:font typeface="Poppins Black"/>
      <p:bold r:id="rId37"/>
      <p:boldItalic r:id="rId38"/>
    </p:embeddedFont>
    <p:embeddedFont>
      <p:font typeface="Lexend"/>
      <p:regular r:id="rId39"/>
      <p:bold r:id="rId40"/>
    </p:embeddedFont>
    <p:embeddedFont>
      <p:font typeface="PT Sans"/>
      <p:regular r:id="rId41"/>
      <p:bold r:id="rId42"/>
      <p:italic r:id="rId43"/>
      <p:boldItalic r:id="rId44"/>
    </p:embeddedFont>
    <p:embeddedFont>
      <p:font typeface="Hind Madurai"/>
      <p:regular r:id="rId45"/>
      <p:bold r:id="rId46"/>
    </p:embeddedFont>
    <p:embeddedFont>
      <p:font typeface="DM Sans"/>
      <p:regular r:id="rId47"/>
      <p:bold r:id="rId48"/>
      <p:italic r:id="rId49"/>
      <p:boldItalic r:id="rId50"/>
    </p:embeddedFont>
    <p:embeddedFont>
      <p:font typeface="Lexend Black"/>
      <p:bold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6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67D1711-E86B-4F67-8AA2-029D0F5EC500}">
  <a:tblStyle styleId="{667D1711-E86B-4F67-8AA2-029D0F5EC5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990DBC-7DEF-40FA-A063-B541E31F8E4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" orient="horz"/>
        <p:guide pos="2880"/>
        <p:guide pos="56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exend-bold.fntdata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44" Type="http://schemas.openxmlformats.org/officeDocument/2006/relationships/font" Target="fonts/PTSans-boldItalic.fntdata"/><Relationship Id="rId43" Type="http://schemas.openxmlformats.org/officeDocument/2006/relationships/font" Target="fonts/PTSans-italic.fntdata"/><Relationship Id="rId46" Type="http://schemas.openxmlformats.org/officeDocument/2006/relationships/font" Target="fonts/HindMadurai-bold.fntdata"/><Relationship Id="rId45" Type="http://schemas.openxmlformats.org/officeDocument/2006/relationships/font" Target="fonts/HindMadurai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DMSans-bold.fntdata"/><Relationship Id="rId47" Type="http://schemas.openxmlformats.org/officeDocument/2006/relationships/font" Target="fonts/DMSans-regular.fntdata"/><Relationship Id="rId49" Type="http://schemas.openxmlformats.org/officeDocument/2006/relationships/font" Target="fonts/DM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LexendSemiBold-regular.fntdata"/><Relationship Id="rId32" Type="http://schemas.openxmlformats.org/officeDocument/2006/relationships/slide" Target="slides/slide26.xml"/><Relationship Id="rId35" Type="http://schemas.openxmlformats.org/officeDocument/2006/relationships/font" Target="fonts/LexendMedium-regular.fntdata"/><Relationship Id="rId34" Type="http://schemas.openxmlformats.org/officeDocument/2006/relationships/font" Target="fonts/LexendSemiBold-bold.fntdata"/><Relationship Id="rId37" Type="http://schemas.openxmlformats.org/officeDocument/2006/relationships/font" Target="fonts/PoppinsBlack-bold.fntdata"/><Relationship Id="rId36" Type="http://schemas.openxmlformats.org/officeDocument/2006/relationships/font" Target="fonts/LexendMedium-bold.fntdata"/><Relationship Id="rId39" Type="http://schemas.openxmlformats.org/officeDocument/2006/relationships/font" Target="fonts/Lexend-regular.fntdata"/><Relationship Id="rId38" Type="http://schemas.openxmlformats.org/officeDocument/2006/relationships/font" Target="fonts/PoppinsBlack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exendBlack-bold.fntdata"/><Relationship Id="rId50" Type="http://schemas.openxmlformats.org/officeDocument/2006/relationships/font" Target="fonts/DMSans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11541b5332e_0_1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11541b5332e_0_1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bd6c00e7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bd6c00e7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35a67e6473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35a67e6473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35a67e6473e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35a67e6473e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0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g35a67e6473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2" name="Google Shape;1642;g35a67e6473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8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g3362440d56b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0" name="Google Shape;1650;g3362440d56b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5" name="Shape 1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Google Shape;1736;g99f2f57a7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7" name="Google Shape;1737;g99f2f57a7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2" name="Shape 1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3" name="Google Shape;1823;g3362440d5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4" name="Google Shape;1824;g3362440d5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3362440d56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3362440d56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3362440d56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3362440d56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g3362440d56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0" name="Google Shape;1900;g3362440d56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362440d56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362440d56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2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3362440d56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3362440d56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gbd6c00e73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2" name="Google Shape;1922;gbd6c00e73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bd6c00e73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bd6c00e73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99f2f57a71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99f2f57a71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4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g99f2f57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6" name="Google Shape;2066;g99f2f57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5ac81545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5ac81545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35a67e647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35a67e647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1" name="Google Shape;1241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35ab9562da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35ab9562d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298982">
            <a:off x="2915435" y="4318493"/>
            <a:ext cx="3313144" cy="2037032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-914218" y="-445464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3168065">
            <a:off x="8055720" y="4467982"/>
            <a:ext cx="1872519" cy="11512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14" name="Google Shape;14;p2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199583" y="-736000"/>
            <a:ext cx="2303934" cy="2132247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372241" y="802482"/>
            <a:ext cx="743967" cy="677720"/>
            <a:chOff x="1519100" y="549200"/>
            <a:chExt cx="176400" cy="160700"/>
          </a:xfrm>
        </p:grpSpPr>
        <p:sp>
          <p:nvSpPr>
            <p:cNvPr id="23" name="Google Shape;23;p2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713100" y="1370500"/>
            <a:ext cx="5060400" cy="18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713100" y="3297200"/>
            <a:ext cx="45288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 flipH="1">
            <a:off x="6784612" y="29448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 flipH="1" rot="3463915">
            <a:off x="-1592524" y="358336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 flipH="1" rot="10800000">
            <a:off x="2956926" y="-277425"/>
            <a:ext cx="4902078" cy="1242199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11"/>
          <p:cNvGrpSpPr/>
          <p:nvPr/>
        </p:nvGrpSpPr>
        <p:grpSpPr>
          <a:xfrm>
            <a:off x="171442" y="116501"/>
            <a:ext cx="457916" cy="454327"/>
            <a:chOff x="1782100" y="1060200"/>
            <a:chExt cx="184050" cy="182600"/>
          </a:xfrm>
        </p:grpSpPr>
        <p:sp>
          <p:nvSpPr>
            <p:cNvPr id="192" name="Google Shape;192;p1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1"/>
          <p:cNvGrpSpPr/>
          <p:nvPr/>
        </p:nvGrpSpPr>
        <p:grpSpPr>
          <a:xfrm>
            <a:off x="8824644" y="1504987"/>
            <a:ext cx="596161" cy="619097"/>
            <a:chOff x="1524825" y="268825"/>
            <a:chExt cx="165050" cy="171400"/>
          </a:xfrm>
        </p:grpSpPr>
        <p:sp>
          <p:nvSpPr>
            <p:cNvPr id="200" name="Google Shape;200;p11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1"/>
          <p:cNvSpPr/>
          <p:nvPr/>
        </p:nvSpPr>
        <p:spPr>
          <a:xfrm>
            <a:off x="4073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"/>
          <p:cNvSpPr txBox="1"/>
          <p:nvPr>
            <p:ph hasCustomPrompt="1" type="title"/>
          </p:nvPr>
        </p:nvSpPr>
        <p:spPr>
          <a:xfrm>
            <a:off x="713100" y="1273050"/>
            <a:ext cx="77178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/>
          <p:nvPr>
            <p:ph idx="1" type="subTitle"/>
          </p:nvPr>
        </p:nvSpPr>
        <p:spPr>
          <a:xfrm>
            <a:off x="1284000" y="3248021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2" type="title"/>
          </p:nvPr>
        </p:nvSpPr>
        <p:spPr>
          <a:xfrm>
            <a:off x="7131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13"/>
          <p:cNvSpPr txBox="1"/>
          <p:nvPr>
            <p:ph idx="1" type="subTitle"/>
          </p:nvPr>
        </p:nvSpPr>
        <p:spPr>
          <a:xfrm>
            <a:off x="713100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idx="3" type="title"/>
          </p:nvPr>
        </p:nvSpPr>
        <p:spPr>
          <a:xfrm>
            <a:off x="341582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13"/>
          <p:cNvSpPr txBox="1"/>
          <p:nvPr>
            <p:ph idx="4" type="subTitle"/>
          </p:nvPr>
        </p:nvSpPr>
        <p:spPr>
          <a:xfrm>
            <a:off x="3415825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5" type="title"/>
          </p:nvPr>
        </p:nvSpPr>
        <p:spPr>
          <a:xfrm>
            <a:off x="713100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13"/>
          <p:cNvSpPr txBox="1"/>
          <p:nvPr>
            <p:ph idx="6" type="subTitle"/>
          </p:nvPr>
        </p:nvSpPr>
        <p:spPr>
          <a:xfrm>
            <a:off x="713100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7" type="title"/>
          </p:nvPr>
        </p:nvSpPr>
        <p:spPr>
          <a:xfrm>
            <a:off x="3415825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13"/>
          <p:cNvSpPr txBox="1"/>
          <p:nvPr>
            <p:ph idx="8" type="subTitle"/>
          </p:nvPr>
        </p:nvSpPr>
        <p:spPr>
          <a:xfrm>
            <a:off x="3415825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9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13"/>
          <p:cNvSpPr txBox="1"/>
          <p:nvPr>
            <p:ph idx="13" type="subTitle"/>
          </p:nvPr>
        </p:nvSpPr>
        <p:spPr>
          <a:xfrm>
            <a:off x="6118545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idx="14" type="title"/>
          </p:nvPr>
        </p:nvSpPr>
        <p:spPr>
          <a:xfrm>
            <a:off x="6118545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13"/>
          <p:cNvSpPr txBox="1"/>
          <p:nvPr>
            <p:ph idx="15" type="subTitle"/>
          </p:nvPr>
        </p:nvSpPr>
        <p:spPr>
          <a:xfrm>
            <a:off x="6118545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35" name="Google Shape;235;p13"/>
          <p:cNvSpPr txBox="1"/>
          <p:nvPr>
            <p:ph hasCustomPrompt="1" idx="16" type="title"/>
          </p:nvPr>
        </p:nvSpPr>
        <p:spPr>
          <a:xfrm>
            <a:off x="6118545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/>
          <p:nvPr>
            <p:ph hasCustomPrompt="1" idx="17" type="title"/>
          </p:nvPr>
        </p:nvSpPr>
        <p:spPr>
          <a:xfrm>
            <a:off x="3415825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/>
          <p:nvPr>
            <p:ph hasCustomPrompt="1" idx="18" type="title"/>
          </p:nvPr>
        </p:nvSpPr>
        <p:spPr>
          <a:xfrm>
            <a:off x="713100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/>
          <p:nvPr>
            <p:ph hasCustomPrompt="1" idx="19" type="title"/>
          </p:nvPr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/>
          <p:nvPr>
            <p:ph hasCustomPrompt="1" idx="20" type="title"/>
          </p:nvPr>
        </p:nvSpPr>
        <p:spPr>
          <a:xfrm>
            <a:off x="341582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/>
          <p:nvPr>
            <p:ph hasCustomPrompt="1" idx="21" type="title"/>
          </p:nvPr>
        </p:nvSpPr>
        <p:spPr>
          <a:xfrm>
            <a:off x="611854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 flipH="1" rot="10800000">
            <a:off x="8093476" y="-271457"/>
            <a:ext cx="1695772" cy="10426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3"/>
          <p:cNvGrpSpPr/>
          <p:nvPr/>
        </p:nvGrpSpPr>
        <p:grpSpPr>
          <a:xfrm>
            <a:off x="8768781" y="1386587"/>
            <a:ext cx="596161" cy="619097"/>
            <a:chOff x="1524825" y="268825"/>
            <a:chExt cx="165050" cy="171400"/>
          </a:xfrm>
        </p:grpSpPr>
        <p:sp>
          <p:nvSpPr>
            <p:cNvPr id="244" name="Google Shape;244;p1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13"/>
          <p:cNvSpPr/>
          <p:nvPr/>
        </p:nvSpPr>
        <p:spPr>
          <a:xfrm rot="5157677">
            <a:off x="-929982" y="-321087"/>
            <a:ext cx="1645252" cy="1522675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261" name="Google Shape;261;p13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/>
          <p:nvPr/>
        </p:nvSpPr>
        <p:spPr>
          <a:xfrm flipH="1" rot="-3600014">
            <a:off x="6589248" y="3244156"/>
            <a:ext cx="4423697" cy="27198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 flipH="1" rot="10800000">
            <a:off x="2743000" y="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"/>
          <p:cNvSpPr/>
          <p:nvPr/>
        </p:nvSpPr>
        <p:spPr>
          <a:xfrm>
            <a:off x="-1497874" y="3452075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"/>
          <p:cNvSpPr/>
          <p:nvPr/>
        </p:nvSpPr>
        <p:spPr>
          <a:xfrm rot="4500011">
            <a:off x="-464508" y="150236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"/>
          <p:cNvSpPr/>
          <p:nvPr/>
        </p:nvSpPr>
        <p:spPr>
          <a:xfrm flipH="1">
            <a:off x="7617304" y="-451748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6764295" y="4336359"/>
            <a:ext cx="502311" cy="535498"/>
            <a:chOff x="1803100" y="543100"/>
            <a:chExt cx="145475" cy="155100"/>
          </a:xfrm>
        </p:grpSpPr>
        <p:sp>
          <p:nvSpPr>
            <p:cNvPr id="276" name="Google Shape;276;p14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4"/>
          <p:cNvGrpSpPr/>
          <p:nvPr/>
        </p:nvGrpSpPr>
        <p:grpSpPr>
          <a:xfrm>
            <a:off x="-188206" y="-221863"/>
            <a:ext cx="596161" cy="619097"/>
            <a:chOff x="1524825" y="268825"/>
            <a:chExt cx="165050" cy="171400"/>
          </a:xfrm>
        </p:grpSpPr>
        <p:sp>
          <p:nvSpPr>
            <p:cNvPr id="284" name="Google Shape;284;p1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4"/>
          <p:cNvSpPr txBox="1"/>
          <p:nvPr>
            <p:ph type="title"/>
          </p:nvPr>
        </p:nvSpPr>
        <p:spPr>
          <a:xfrm>
            <a:off x="1653650" y="1189100"/>
            <a:ext cx="58497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0" name="Google Shape;300;p14"/>
          <p:cNvSpPr txBox="1"/>
          <p:nvPr>
            <p:ph idx="1" type="subTitle"/>
          </p:nvPr>
        </p:nvSpPr>
        <p:spPr>
          <a:xfrm>
            <a:off x="2142050" y="3153500"/>
            <a:ext cx="48729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>
            <p:ph type="title"/>
          </p:nvPr>
        </p:nvSpPr>
        <p:spPr>
          <a:xfrm>
            <a:off x="2391900" y="3181126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713100" y="1511325"/>
            <a:ext cx="77178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5" name="Google Shape;305;p15"/>
          <p:cNvSpPr/>
          <p:nvPr/>
        </p:nvSpPr>
        <p:spPr>
          <a:xfrm>
            <a:off x="5346895" y="4604106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 flipH="1" rot="2870412">
            <a:off x="-1666412" y="2856160"/>
            <a:ext cx="4423705" cy="271987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7009776" y="-9033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 flipH="1" rot="10800000">
            <a:off x="-182000" y="-67623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>
            <a:off x="8132819" y="2989737"/>
            <a:ext cx="596161" cy="619097"/>
            <a:chOff x="1524825" y="268825"/>
            <a:chExt cx="165050" cy="171400"/>
          </a:xfrm>
        </p:grpSpPr>
        <p:sp>
          <p:nvSpPr>
            <p:cNvPr id="310" name="Google Shape;310;p1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/>
          <p:nvPr>
            <p:ph type="title"/>
          </p:nvPr>
        </p:nvSpPr>
        <p:spPr>
          <a:xfrm>
            <a:off x="720000" y="1282550"/>
            <a:ext cx="3962400" cy="15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8" name="Google Shape;328;p16"/>
          <p:cNvSpPr txBox="1"/>
          <p:nvPr>
            <p:ph idx="1" type="subTitle"/>
          </p:nvPr>
        </p:nvSpPr>
        <p:spPr>
          <a:xfrm>
            <a:off x="720000" y="2856263"/>
            <a:ext cx="39624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29" name="Google Shape;329;p16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 rot="10800000">
            <a:off x="-2408947" y="27119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 flipH="1" rot="-4500011">
            <a:off x="8459742" y="3062343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 flipH="1" rot="-828300">
            <a:off x="2233521" y="4453671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171442" y="116501"/>
            <a:ext cx="457916" cy="454327"/>
            <a:chOff x="1782100" y="1060200"/>
            <a:chExt cx="184050" cy="182600"/>
          </a:xfrm>
        </p:grpSpPr>
        <p:sp>
          <p:nvSpPr>
            <p:cNvPr id="334" name="Google Shape;334;p16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16"/>
          <p:cNvSpPr/>
          <p:nvPr/>
        </p:nvSpPr>
        <p:spPr>
          <a:xfrm rot="10800000">
            <a:off x="3884554" y="-614173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/>
          <p:nvPr/>
        </p:nvSpPr>
        <p:spPr>
          <a:xfrm>
            <a:off x="6362826" y="-7523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2010051" y="4400838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 flipH="1" rot="10800000">
            <a:off x="-1533899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 flipH="1" rot="9899984">
            <a:off x="8529927" y="4529803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 flipH="1" rot="3599983">
            <a:off x="-333754" y="4433801"/>
            <a:ext cx="1148755" cy="941212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 txBox="1"/>
          <p:nvPr>
            <p:ph type="title"/>
          </p:nvPr>
        </p:nvSpPr>
        <p:spPr>
          <a:xfrm>
            <a:off x="720000" y="1468188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0" name="Google Shape;350;p17"/>
          <p:cNvSpPr txBox="1"/>
          <p:nvPr>
            <p:ph idx="1" type="subTitle"/>
          </p:nvPr>
        </p:nvSpPr>
        <p:spPr>
          <a:xfrm>
            <a:off x="720000" y="2500765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51" name="Google Shape;35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/>
          <p:nvPr/>
        </p:nvSpPr>
        <p:spPr>
          <a:xfrm flipH="1" rot="10800000">
            <a:off x="246965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18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57" name="Google Shape;357;p1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18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 txBox="1"/>
          <p:nvPr>
            <p:ph type="title"/>
          </p:nvPr>
        </p:nvSpPr>
        <p:spPr>
          <a:xfrm>
            <a:off x="5521500" y="1468188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18"/>
          <p:cNvSpPr txBox="1"/>
          <p:nvPr>
            <p:ph idx="1" type="subTitle"/>
          </p:nvPr>
        </p:nvSpPr>
        <p:spPr>
          <a:xfrm>
            <a:off x="5521500" y="2244193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67" name="Google Shape;36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/>
          <p:nvPr/>
        </p:nvSpPr>
        <p:spPr>
          <a:xfrm flipH="1" rot="10800000">
            <a:off x="1288151" y="-92962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3163018" y="4477747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"/>
          <p:cNvSpPr/>
          <p:nvPr/>
        </p:nvSpPr>
        <p:spPr>
          <a:xfrm flipH="1" rot="-1800017">
            <a:off x="-443633" y="4596107"/>
            <a:ext cx="1126894" cy="991145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"/>
          <p:cNvSpPr txBox="1"/>
          <p:nvPr>
            <p:ph type="title"/>
          </p:nvPr>
        </p:nvSpPr>
        <p:spPr>
          <a:xfrm>
            <a:off x="720000" y="1468301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1" type="subTitle"/>
          </p:nvPr>
        </p:nvSpPr>
        <p:spPr>
          <a:xfrm>
            <a:off x="720000" y="2234163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75" name="Google Shape;37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/>
          <p:nvPr>
            <p:ph idx="1" type="body"/>
          </p:nvPr>
        </p:nvSpPr>
        <p:spPr>
          <a:xfrm>
            <a:off x="713000" y="1242700"/>
            <a:ext cx="3736500" cy="3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>
                <a:solidFill>
                  <a:srgbClr val="434343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8" name="Google Shape;378;p20"/>
          <p:cNvSpPr txBox="1"/>
          <p:nvPr>
            <p:ph idx="2" type="body"/>
          </p:nvPr>
        </p:nvSpPr>
        <p:spPr>
          <a:xfrm>
            <a:off x="4694500" y="1242700"/>
            <a:ext cx="3736500" cy="3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20"/>
          <p:cNvSpPr/>
          <p:nvPr/>
        </p:nvSpPr>
        <p:spPr>
          <a:xfrm flipH="1" rot="10800000">
            <a:off x="624260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 rot="-5400000">
            <a:off x="8557268" y="1489947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20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83" name="Google Shape;383;p20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20"/>
          <p:cNvSpPr/>
          <p:nvPr/>
        </p:nvSpPr>
        <p:spPr>
          <a:xfrm flipH="1">
            <a:off x="8071711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 flipH="1">
            <a:off x="-587771" y="-359036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713100" y="1707850"/>
            <a:ext cx="35157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13100" y="3903725"/>
            <a:ext cx="4218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-413771" y="4503814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8027620" y="4336359"/>
            <a:ext cx="502311" cy="535498"/>
            <a:chOff x="1803100" y="543100"/>
            <a:chExt cx="145475" cy="155100"/>
          </a:xfrm>
        </p:grpSpPr>
        <p:sp>
          <p:nvSpPr>
            <p:cNvPr id="37" name="Google Shape;37;p3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/>
          <p:nvPr/>
        </p:nvSpPr>
        <p:spPr>
          <a:xfrm>
            <a:off x="517207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5" name="Google Shape;395;p21"/>
          <p:cNvSpPr txBox="1"/>
          <p:nvPr>
            <p:ph idx="2" type="title"/>
          </p:nvPr>
        </p:nvSpPr>
        <p:spPr>
          <a:xfrm>
            <a:off x="713225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6" name="Google Shape;396;p21"/>
          <p:cNvSpPr txBox="1"/>
          <p:nvPr>
            <p:ph idx="1" type="subTitle"/>
          </p:nvPr>
        </p:nvSpPr>
        <p:spPr>
          <a:xfrm>
            <a:off x="713225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97" name="Google Shape;397;p21"/>
          <p:cNvSpPr txBox="1"/>
          <p:nvPr>
            <p:ph idx="3" type="title"/>
          </p:nvPr>
        </p:nvSpPr>
        <p:spPr>
          <a:xfrm>
            <a:off x="3372150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8" name="Google Shape;398;p21"/>
          <p:cNvSpPr txBox="1"/>
          <p:nvPr>
            <p:ph idx="4" type="subTitle"/>
          </p:nvPr>
        </p:nvSpPr>
        <p:spPr>
          <a:xfrm>
            <a:off x="3372150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99" name="Google Shape;399;p21"/>
          <p:cNvSpPr txBox="1"/>
          <p:nvPr>
            <p:ph idx="5" type="title"/>
          </p:nvPr>
        </p:nvSpPr>
        <p:spPr>
          <a:xfrm>
            <a:off x="6031075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0" name="Google Shape;400;p21"/>
          <p:cNvSpPr txBox="1"/>
          <p:nvPr>
            <p:ph idx="6" type="subTitle"/>
          </p:nvPr>
        </p:nvSpPr>
        <p:spPr>
          <a:xfrm>
            <a:off x="6031075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01" name="Google Shape;401;p21"/>
          <p:cNvSpPr/>
          <p:nvPr/>
        </p:nvSpPr>
        <p:spPr>
          <a:xfrm flipH="1" rot="10800000">
            <a:off x="-518235" y="-384062"/>
            <a:ext cx="1534527" cy="943479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21"/>
          <p:cNvGrpSpPr/>
          <p:nvPr/>
        </p:nvGrpSpPr>
        <p:grpSpPr>
          <a:xfrm>
            <a:off x="8587854" y="4691446"/>
            <a:ext cx="343947" cy="366672"/>
            <a:chOff x="1803100" y="543100"/>
            <a:chExt cx="145475" cy="155100"/>
          </a:xfrm>
        </p:grpSpPr>
        <p:sp>
          <p:nvSpPr>
            <p:cNvPr id="404" name="Google Shape;404;p21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1"/>
          <p:cNvSpPr/>
          <p:nvPr/>
        </p:nvSpPr>
        <p:spPr>
          <a:xfrm>
            <a:off x="8763495" y="422406"/>
            <a:ext cx="702603" cy="61795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/>
          <p:nvPr/>
        </p:nvSpPr>
        <p:spPr>
          <a:xfrm flipH="1" rot="10800000">
            <a:off x="246965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2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418" name="Google Shape;418;p22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2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7" name="Google Shape;427;p22"/>
          <p:cNvSpPr txBox="1"/>
          <p:nvPr>
            <p:ph idx="2" type="title"/>
          </p:nvPr>
        </p:nvSpPr>
        <p:spPr>
          <a:xfrm>
            <a:off x="713225" y="2963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2"/>
          <p:cNvSpPr txBox="1"/>
          <p:nvPr>
            <p:ph idx="1" type="subTitle"/>
          </p:nvPr>
        </p:nvSpPr>
        <p:spPr>
          <a:xfrm>
            <a:off x="713225" y="3397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29" name="Google Shape;429;p22"/>
          <p:cNvSpPr txBox="1"/>
          <p:nvPr>
            <p:ph idx="3" type="title"/>
          </p:nvPr>
        </p:nvSpPr>
        <p:spPr>
          <a:xfrm>
            <a:off x="3372150" y="1610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2"/>
          <p:cNvSpPr txBox="1"/>
          <p:nvPr>
            <p:ph idx="4" type="subTitle"/>
          </p:nvPr>
        </p:nvSpPr>
        <p:spPr>
          <a:xfrm>
            <a:off x="3372150" y="2044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31" name="Google Shape;431;p22"/>
          <p:cNvSpPr txBox="1"/>
          <p:nvPr>
            <p:ph idx="5" type="title"/>
          </p:nvPr>
        </p:nvSpPr>
        <p:spPr>
          <a:xfrm>
            <a:off x="6031075" y="2963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2"/>
          <p:cNvSpPr txBox="1"/>
          <p:nvPr>
            <p:ph idx="6" type="subTitle"/>
          </p:nvPr>
        </p:nvSpPr>
        <p:spPr>
          <a:xfrm>
            <a:off x="6031075" y="3397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/>
          <p:nvPr/>
        </p:nvSpPr>
        <p:spPr>
          <a:xfrm rot="10800000">
            <a:off x="6601911" y="-218323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439" name="Google Shape;439;p23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447" name="Google Shape;447;p2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3"/>
          <p:cNvSpPr/>
          <p:nvPr/>
        </p:nvSpPr>
        <p:spPr>
          <a:xfrm rot="10800000">
            <a:off x="3884554" y="4745877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4" name="Google Shape;464;p23"/>
          <p:cNvSpPr txBox="1"/>
          <p:nvPr>
            <p:ph idx="2" type="title"/>
          </p:nvPr>
        </p:nvSpPr>
        <p:spPr>
          <a:xfrm>
            <a:off x="720000" y="15497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5" name="Google Shape;465;p23"/>
          <p:cNvSpPr txBox="1"/>
          <p:nvPr>
            <p:ph idx="1" type="subTitle"/>
          </p:nvPr>
        </p:nvSpPr>
        <p:spPr>
          <a:xfrm>
            <a:off x="720000" y="20419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66" name="Google Shape;466;p23"/>
          <p:cNvSpPr txBox="1"/>
          <p:nvPr>
            <p:ph idx="3" type="title"/>
          </p:nvPr>
        </p:nvSpPr>
        <p:spPr>
          <a:xfrm>
            <a:off x="6445801" y="15497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7" name="Google Shape;467;p23"/>
          <p:cNvSpPr txBox="1"/>
          <p:nvPr>
            <p:ph idx="4" type="subTitle"/>
          </p:nvPr>
        </p:nvSpPr>
        <p:spPr>
          <a:xfrm>
            <a:off x="6445801" y="20419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68" name="Google Shape;468;p23"/>
          <p:cNvSpPr txBox="1"/>
          <p:nvPr>
            <p:ph idx="5" type="title"/>
          </p:nvPr>
        </p:nvSpPr>
        <p:spPr>
          <a:xfrm>
            <a:off x="720000" y="297899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9" name="Google Shape;469;p23"/>
          <p:cNvSpPr txBox="1"/>
          <p:nvPr>
            <p:ph idx="6" type="subTitle"/>
          </p:nvPr>
        </p:nvSpPr>
        <p:spPr>
          <a:xfrm>
            <a:off x="720000" y="34712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70" name="Google Shape;470;p23"/>
          <p:cNvSpPr txBox="1"/>
          <p:nvPr>
            <p:ph idx="7" type="title"/>
          </p:nvPr>
        </p:nvSpPr>
        <p:spPr>
          <a:xfrm>
            <a:off x="6445800" y="297899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1" name="Google Shape;471;p23"/>
          <p:cNvSpPr txBox="1"/>
          <p:nvPr>
            <p:ph idx="8" type="subTitle"/>
          </p:nvPr>
        </p:nvSpPr>
        <p:spPr>
          <a:xfrm>
            <a:off x="6445801" y="34712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72" name="Google Shape;47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/>
          <p:nvPr/>
        </p:nvSpPr>
        <p:spPr>
          <a:xfrm flipH="1" rot="3463915">
            <a:off x="-2747749" y="404936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 flipH="1">
            <a:off x="8246425" y="34606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 flipH="1" rot="10800000">
            <a:off x="357896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24"/>
          <p:cNvGrpSpPr/>
          <p:nvPr/>
        </p:nvGrpSpPr>
        <p:grpSpPr>
          <a:xfrm flipH="1">
            <a:off x="8463636" y="312226"/>
            <a:ext cx="457916" cy="454327"/>
            <a:chOff x="1782100" y="1060200"/>
            <a:chExt cx="184050" cy="182600"/>
          </a:xfrm>
        </p:grpSpPr>
        <p:sp>
          <p:nvSpPr>
            <p:cNvPr id="478" name="Google Shape;478;p24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4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486" name="Google Shape;486;p2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2" name="Google Shape;502;p24"/>
          <p:cNvSpPr txBox="1"/>
          <p:nvPr>
            <p:ph idx="2" type="title"/>
          </p:nvPr>
        </p:nvSpPr>
        <p:spPr>
          <a:xfrm>
            <a:off x="713000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3" name="Google Shape;503;p24"/>
          <p:cNvSpPr txBox="1"/>
          <p:nvPr>
            <p:ph idx="1" type="subTitle"/>
          </p:nvPr>
        </p:nvSpPr>
        <p:spPr>
          <a:xfrm>
            <a:off x="713000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04" name="Google Shape;504;p24"/>
          <p:cNvSpPr txBox="1"/>
          <p:nvPr>
            <p:ph idx="3" type="title"/>
          </p:nvPr>
        </p:nvSpPr>
        <p:spPr>
          <a:xfrm>
            <a:off x="3578948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5" name="Google Shape;505;p24"/>
          <p:cNvSpPr txBox="1"/>
          <p:nvPr>
            <p:ph idx="4" type="subTitle"/>
          </p:nvPr>
        </p:nvSpPr>
        <p:spPr>
          <a:xfrm>
            <a:off x="3578948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06" name="Google Shape;506;p24"/>
          <p:cNvSpPr txBox="1"/>
          <p:nvPr>
            <p:ph idx="5" type="title"/>
          </p:nvPr>
        </p:nvSpPr>
        <p:spPr>
          <a:xfrm>
            <a:off x="713000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7" name="Google Shape;507;p24"/>
          <p:cNvSpPr txBox="1"/>
          <p:nvPr>
            <p:ph idx="6" type="subTitle"/>
          </p:nvPr>
        </p:nvSpPr>
        <p:spPr>
          <a:xfrm>
            <a:off x="713000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08" name="Google Shape;508;p24"/>
          <p:cNvSpPr txBox="1"/>
          <p:nvPr>
            <p:ph idx="7" type="title"/>
          </p:nvPr>
        </p:nvSpPr>
        <p:spPr>
          <a:xfrm>
            <a:off x="3578948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9" name="Google Shape;509;p24"/>
          <p:cNvSpPr txBox="1"/>
          <p:nvPr>
            <p:ph idx="8" type="subTitle"/>
          </p:nvPr>
        </p:nvSpPr>
        <p:spPr>
          <a:xfrm>
            <a:off x="3578948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10" name="Google Shape;510;p24"/>
          <p:cNvSpPr txBox="1"/>
          <p:nvPr>
            <p:ph idx="9" type="title"/>
          </p:nvPr>
        </p:nvSpPr>
        <p:spPr>
          <a:xfrm>
            <a:off x="6444902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1" name="Google Shape;511;p24"/>
          <p:cNvSpPr txBox="1"/>
          <p:nvPr>
            <p:ph idx="13" type="subTitle"/>
          </p:nvPr>
        </p:nvSpPr>
        <p:spPr>
          <a:xfrm>
            <a:off x="6444902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12" name="Google Shape;512;p24"/>
          <p:cNvSpPr txBox="1"/>
          <p:nvPr>
            <p:ph idx="14" type="title"/>
          </p:nvPr>
        </p:nvSpPr>
        <p:spPr>
          <a:xfrm>
            <a:off x="6444902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24"/>
          <p:cNvSpPr txBox="1"/>
          <p:nvPr>
            <p:ph idx="15" type="subTitle"/>
          </p:nvPr>
        </p:nvSpPr>
        <p:spPr>
          <a:xfrm>
            <a:off x="6444902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14" name="Google Shape;51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5"/>
          <p:cNvSpPr txBox="1"/>
          <p:nvPr>
            <p:ph type="title"/>
          </p:nvPr>
        </p:nvSpPr>
        <p:spPr>
          <a:xfrm>
            <a:off x="4132800" y="1707850"/>
            <a:ext cx="4298100" cy="211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7" name="Google Shape;517;p25"/>
          <p:cNvSpPr txBox="1"/>
          <p:nvPr>
            <p:ph hasCustomPrompt="1" idx="2" type="title"/>
          </p:nvPr>
        </p:nvSpPr>
        <p:spPr>
          <a:xfrm>
            <a:off x="4132800" y="785175"/>
            <a:ext cx="429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8" name="Google Shape;518;p25"/>
          <p:cNvSpPr txBox="1"/>
          <p:nvPr>
            <p:ph idx="1" type="subTitle"/>
          </p:nvPr>
        </p:nvSpPr>
        <p:spPr>
          <a:xfrm>
            <a:off x="4132850" y="3903725"/>
            <a:ext cx="4298100" cy="53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19" name="Google Shape;519;p25"/>
          <p:cNvSpPr/>
          <p:nvPr/>
        </p:nvSpPr>
        <p:spPr>
          <a:xfrm flipH="1" rot="5086399">
            <a:off x="-1220048" y="-1534935"/>
            <a:ext cx="3487301" cy="2144138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 flipH="1" rot="10800000">
            <a:off x="3823275" y="-77572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515850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25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523" name="Google Shape;523;p25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/>
          <p:nvPr>
            <p:ph type="title"/>
          </p:nvPr>
        </p:nvSpPr>
        <p:spPr>
          <a:xfrm>
            <a:off x="2686038" y="1707850"/>
            <a:ext cx="37719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3" name="Google Shape;533;p26"/>
          <p:cNvSpPr txBox="1"/>
          <p:nvPr>
            <p:ph hasCustomPrompt="1" idx="2" type="title"/>
          </p:nvPr>
        </p:nvSpPr>
        <p:spPr>
          <a:xfrm>
            <a:off x="2686047" y="785175"/>
            <a:ext cx="377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4" name="Google Shape;534;p26"/>
          <p:cNvSpPr txBox="1"/>
          <p:nvPr>
            <p:ph idx="1" type="subTitle"/>
          </p:nvPr>
        </p:nvSpPr>
        <p:spPr>
          <a:xfrm>
            <a:off x="2038188" y="3903725"/>
            <a:ext cx="5067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535" name="Google Shape;535;p26"/>
          <p:cNvGrpSpPr/>
          <p:nvPr/>
        </p:nvGrpSpPr>
        <p:grpSpPr>
          <a:xfrm>
            <a:off x="7029605" y="2324252"/>
            <a:ext cx="2714621" cy="3361538"/>
            <a:chOff x="1230025" y="1009092"/>
            <a:chExt cx="161475" cy="199958"/>
          </a:xfrm>
        </p:grpSpPr>
        <p:sp>
          <p:nvSpPr>
            <p:cNvPr id="536" name="Google Shape;536;p26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1293451" y="1009092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6"/>
          <p:cNvGrpSpPr/>
          <p:nvPr/>
        </p:nvGrpSpPr>
        <p:grpSpPr>
          <a:xfrm>
            <a:off x="-924945" y="-341663"/>
            <a:ext cx="3659421" cy="2967177"/>
            <a:chOff x="1230025" y="1063275"/>
            <a:chExt cx="217675" cy="176500"/>
          </a:xfrm>
        </p:grpSpPr>
        <p:sp>
          <p:nvSpPr>
            <p:cNvPr id="539" name="Google Shape;539;p26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26"/>
          <p:cNvSpPr/>
          <p:nvPr/>
        </p:nvSpPr>
        <p:spPr>
          <a:xfrm flipH="1" rot="10800000">
            <a:off x="6605475" y="-77572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6"/>
          <p:cNvSpPr/>
          <p:nvPr/>
        </p:nvSpPr>
        <p:spPr>
          <a:xfrm flipH="1" rot="1916172">
            <a:off x="-1842681" y="3830651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6"/>
          <p:cNvSpPr/>
          <p:nvPr/>
        </p:nvSpPr>
        <p:spPr>
          <a:xfrm>
            <a:off x="39900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7"/>
          <p:cNvSpPr txBox="1"/>
          <p:nvPr>
            <p:ph hasCustomPrompt="1" type="title"/>
          </p:nvPr>
        </p:nvSpPr>
        <p:spPr>
          <a:xfrm>
            <a:off x="713088" y="698039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8" name="Google Shape;548;p27"/>
          <p:cNvSpPr txBox="1"/>
          <p:nvPr>
            <p:ph idx="1" type="subTitle"/>
          </p:nvPr>
        </p:nvSpPr>
        <p:spPr>
          <a:xfrm>
            <a:off x="713100" y="1332586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9" name="Google Shape;549;p27"/>
          <p:cNvSpPr txBox="1"/>
          <p:nvPr>
            <p:ph hasCustomPrompt="1" idx="2" type="title"/>
          </p:nvPr>
        </p:nvSpPr>
        <p:spPr>
          <a:xfrm>
            <a:off x="713088" y="199574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0" name="Google Shape;550;p27"/>
          <p:cNvSpPr txBox="1"/>
          <p:nvPr>
            <p:ph idx="3" type="subTitle"/>
          </p:nvPr>
        </p:nvSpPr>
        <p:spPr>
          <a:xfrm>
            <a:off x="713100" y="2630297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1" name="Google Shape;551;p27"/>
          <p:cNvSpPr txBox="1"/>
          <p:nvPr>
            <p:ph hasCustomPrompt="1" idx="4" type="title"/>
          </p:nvPr>
        </p:nvSpPr>
        <p:spPr>
          <a:xfrm>
            <a:off x="713088" y="3293452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27"/>
          <p:cNvSpPr txBox="1"/>
          <p:nvPr>
            <p:ph idx="5" type="subTitle"/>
          </p:nvPr>
        </p:nvSpPr>
        <p:spPr>
          <a:xfrm>
            <a:off x="713100" y="3928008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3" name="Google Shape;553;p27"/>
          <p:cNvSpPr/>
          <p:nvPr/>
        </p:nvSpPr>
        <p:spPr>
          <a:xfrm flipH="1" rot="10800000">
            <a:off x="2956925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 flipH="1">
            <a:off x="8027661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27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557" name="Google Shape;557;p27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8"/>
          <p:cNvSpPr/>
          <p:nvPr/>
        </p:nvSpPr>
        <p:spPr>
          <a:xfrm flipH="1" rot="-4500011">
            <a:off x="8459742" y="461441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 flipH="1" rot="-828300">
            <a:off x="-2928004" y="4038596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 rot="10800000">
            <a:off x="6834416" y="-614173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 flipH="1">
            <a:off x="-123814" y="1297126"/>
            <a:ext cx="457916" cy="454327"/>
            <a:chOff x="1782100" y="1060200"/>
            <a:chExt cx="184050" cy="182600"/>
          </a:xfrm>
        </p:grpSpPr>
        <p:sp>
          <p:nvSpPr>
            <p:cNvPr id="571" name="Google Shape;571;p2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28"/>
          <p:cNvSpPr txBox="1"/>
          <p:nvPr>
            <p:ph hasCustomPrompt="1" type="title"/>
          </p:nvPr>
        </p:nvSpPr>
        <p:spPr>
          <a:xfrm>
            <a:off x="636480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9" name="Google Shape;579;p28"/>
          <p:cNvSpPr txBox="1"/>
          <p:nvPr>
            <p:ph idx="1" type="subTitle"/>
          </p:nvPr>
        </p:nvSpPr>
        <p:spPr>
          <a:xfrm>
            <a:off x="636480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0" name="Google Shape;580;p28"/>
          <p:cNvSpPr txBox="1"/>
          <p:nvPr>
            <p:ph hasCustomPrompt="1" idx="2" type="title"/>
          </p:nvPr>
        </p:nvSpPr>
        <p:spPr>
          <a:xfrm>
            <a:off x="353895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1" name="Google Shape;581;p28"/>
          <p:cNvSpPr txBox="1"/>
          <p:nvPr>
            <p:ph idx="3" type="subTitle"/>
          </p:nvPr>
        </p:nvSpPr>
        <p:spPr>
          <a:xfrm>
            <a:off x="353895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2" name="Google Shape;582;p28"/>
          <p:cNvSpPr txBox="1"/>
          <p:nvPr>
            <p:ph hasCustomPrompt="1" idx="4" type="title"/>
          </p:nvPr>
        </p:nvSpPr>
        <p:spPr>
          <a:xfrm>
            <a:off x="71310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3" name="Google Shape;583;p28"/>
          <p:cNvSpPr txBox="1"/>
          <p:nvPr>
            <p:ph idx="5" type="subTitle"/>
          </p:nvPr>
        </p:nvSpPr>
        <p:spPr>
          <a:xfrm>
            <a:off x="71310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4" name="Google Shape;584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5" name="Google Shape;585;p28"/>
          <p:cNvSpPr txBox="1"/>
          <p:nvPr>
            <p:ph idx="7" type="title"/>
          </p:nvPr>
        </p:nvSpPr>
        <p:spPr>
          <a:xfrm>
            <a:off x="71310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6" name="Google Shape;586;p28"/>
          <p:cNvSpPr txBox="1"/>
          <p:nvPr>
            <p:ph idx="8" type="title"/>
          </p:nvPr>
        </p:nvSpPr>
        <p:spPr>
          <a:xfrm>
            <a:off x="353895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7" name="Google Shape;587;p28"/>
          <p:cNvSpPr txBox="1"/>
          <p:nvPr>
            <p:ph idx="9" type="title"/>
          </p:nvPr>
        </p:nvSpPr>
        <p:spPr>
          <a:xfrm>
            <a:off x="636480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8" name="Google Shape;58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9"/>
          <p:cNvSpPr txBox="1"/>
          <p:nvPr>
            <p:ph hasCustomPrompt="1" type="title"/>
          </p:nvPr>
        </p:nvSpPr>
        <p:spPr>
          <a:xfrm>
            <a:off x="6428100" y="2878073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1" name="Google Shape;591;p29"/>
          <p:cNvSpPr txBox="1"/>
          <p:nvPr>
            <p:ph idx="1" type="subTitle"/>
          </p:nvPr>
        </p:nvSpPr>
        <p:spPr>
          <a:xfrm>
            <a:off x="6428100" y="3391187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2" name="Google Shape;592;p29"/>
          <p:cNvSpPr txBox="1"/>
          <p:nvPr>
            <p:ph hasCustomPrompt="1" idx="2" type="title"/>
          </p:nvPr>
        </p:nvSpPr>
        <p:spPr>
          <a:xfrm>
            <a:off x="4206150" y="1566875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3" name="Google Shape;593;p29"/>
          <p:cNvSpPr txBox="1"/>
          <p:nvPr>
            <p:ph idx="3" type="subTitle"/>
          </p:nvPr>
        </p:nvSpPr>
        <p:spPr>
          <a:xfrm>
            <a:off x="4206150" y="2079989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4" name="Google Shape;594;p29"/>
          <p:cNvSpPr txBox="1"/>
          <p:nvPr>
            <p:ph hasCustomPrompt="1" idx="4" type="title"/>
          </p:nvPr>
        </p:nvSpPr>
        <p:spPr>
          <a:xfrm>
            <a:off x="4206150" y="2878073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5" name="Google Shape;595;p29"/>
          <p:cNvSpPr txBox="1"/>
          <p:nvPr>
            <p:ph idx="5" type="subTitle"/>
          </p:nvPr>
        </p:nvSpPr>
        <p:spPr>
          <a:xfrm>
            <a:off x="4206150" y="3391187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6" name="Google Shape;596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7" name="Google Shape;597;p29"/>
          <p:cNvSpPr txBox="1"/>
          <p:nvPr>
            <p:ph hasCustomPrompt="1" idx="7" type="title"/>
          </p:nvPr>
        </p:nvSpPr>
        <p:spPr>
          <a:xfrm>
            <a:off x="6428100" y="1566875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8" name="Google Shape;598;p29"/>
          <p:cNvSpPr txBox="1"/>
          <p:nvPr>
            <p:ph idx="8" type="subTitle"/>
          </p:nvPr>
        </p:nvSpPr>
        <p:spPr>
          <a:xfrm>
            <a:off x="6428100" y="2079989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99" name="Google Shape;599;p29"/>
          <p:cNvGrpSpPr/>
          <p:nvPr/>
        </p:nvGrpSpPr>
        <p:grpSpPr>
          <a:xfrm>
            <a:off x="7679330" y="-2560473"/>
            <a:ext cx="2714621" cy="3361538"/>
            <a:chOff x="1230025" y="1009092"/>
            <a:chExt cx="161475" cy="199958"/>
          </a:xfrm>
        </p:grpSpPr>
        <p:sp>
          <p:nvSpPr>
            <p:cNvPr id="600" name="Google Shape;600;p29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293451" y="1009092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29"/>
          <p:cNvSpPr/>
          <p:nvPr/>
        </p:nvSpPr>
        <p:spPr>
          <a:xfrm flipH="1" rot="1916172">
            <a:off x="-1869756" y="4148151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7092750" y="4560373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2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605" name="Google Shape;605;p29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29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1" name="Google Shape;611;p30"/>
          <p:cNvSpPr/>
          <p:nvPr/>
        </p:nvSpPr>
        <p:spPr>
          <a:xfrm flipH="1" rot="10800000">
            <a:off x="6853565" y="-237612"/>
            <a:ext cx="4141091" cy="1049377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0"/>
          <p:cNvSpPr/>
          <p:nvPr/>
        </p:nvSpPr>
        <p:spPr>
          <a:xfrm rot="8100000">
            <a:off x="-431545" y="3602507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0"/>
          <p:cNvSpPr/>
          <p:nvPr/>
        </p:nvSpPr>
        <p:spPr>
          <a:xfrm flipH="1" rot="10800000">
            <a:off x="-803151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0"/>
          <p:cNvSpPr/>
          <p:nvPr/>
        </p:nvSpPr>
        <p:spPr>
          <a:xfrm flipH="1" rot="-6300056">
            <a:off x="8363791" y="2908834"/>
            <a:ext cx="1530681" cy="941137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7557718" y="4759362"/>
            <a:ext cx="699011" cy="57269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 flipH="1" rot="10800000">
            <a:off x="8495675" y="-311713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flipH="1" rot="3692326">
            <a:off x="-2288205" y="2563896"/>
            <a:ext cx="3313135" cy="2037027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4554771">
            <a:off x="7967658" y="4160687"/>
            <a:ext cx="1645260" cy="152268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162516" y="132371"/>
            <a:ext cx="343947" cy="366672"/>
            <a:chOff x="1803100" y="543100"/>
            <a:chExt cx="145475" cy="155100"/>
          </a:xfrm>
        </p:grpSpPr>
        <p:sp>
          <p:nvSpPr>
            <p:cNvPr id="53" name="Google Shape;53;p4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4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61" name="Google Shape;61;p4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9" name="Google Shape;619;p31"/>
          <p:cNvGrpSpPr/>
          <p:nvPr/>
        </p:nvGrpSpPr>
        <p:grpSpPr>
          <a:xfrm flipH="1" rot="10800000">
            <a:off x="-413916" y="1938082"/>
            <a:ext cx="743967" cy="677720"/>
            <a:chOff x="1519100" y="549200"/>
            <a:chExt cx="176400" cy="160700"/>
          </a:xfrm>
        </p:grpSpPr>
        <p:sp>
          <p:nvSpPr>
            <p:cNvPr id="620" name="Google Shape;620;p31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31"/>
          <p:cNvSpPr/>
          <p:nvPr/>
        </p:nvSpPr>
        <p:spPr>
          <a:xfrm flipH="1" rot="10800000">
            <a:off x="8069699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1"/>
          <p:cNvSpPr/>
          <p:nvPr/>
        </p:nvSpPr>
        <p:spPr>
          <a:xfrm flipH="1" rot="-3170345">
            <a:off x="7415615" y="4497899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1"/>
          <p:cNvSpPr/>
          <p:nvPr/>
        </p:nvSpPr>
        <p:spPr>
          <a:xfrm rot="7803942">
            <a:off x="2917906" y="4256971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1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626" name="Google Shape;626;p3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/>
          <p:nvPr/>
        </p:nvSpPr>
        <p:spPr>
          <a:xfrm flipH="1" rot="10800000">
            <a:off x="6853565" y="-237612"/>
            <a:ext cx="4141091" cy="1049377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2"/>
          <p:cNvSpPr/>
          <p:nvPr/>
        </p:nvSpPr>
        <p:spPr>
          <a:xfrm rot="8965447">
            <a:off x="-1133709" y="3946259"/>
            <a:ext cx="2973834" cy="2752274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32"/>
          <p:cNvGrpSpPr/>
          <p:nvPr/>
        </p:nvGrpSpPr>
        <p:grpSpPr>
          <a:xfrm>
            <a:off x="8508707" y="4438317"/>
            <a:ext cx="348354" cy="371371"/>
            <a:chOff x="1803100" y="543100"/>
            <a:chExt cx="145475" cy="155100"/>
          </a:xfrm>
        </p:grpSpPr>
        <p:sp>
          <p:nvSpPr>
            <p:cNvPr id="638" name="Google Shape;638;p32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32"/>
          <p:cNvSpPr/>
          <p:nvPr/>
        </p:nvSpPr>
        <p:spPr>
          <a:xfrm rot="5400000">
            <a:off x="-292890" y="2692787"/>
            <a:ext cx="699011" cy="57269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6" name="Google Shape;646;p32"/>
          <p:cNvGrpSpPr/>
          <p:nvPr/>
        </p:nvGrpSpPr>
        <p:grpSpPr>
          <a:xfrm>
            <a:off x="8857044" y="1403562"/>
            <a:ext cx="596161" cy="619097"/>
            <a:chOff x="1524825" y="268825"/>
            <a:chExt cx="165050" cy="171400"/>
          </a:xfrm>
        </p:grpSpPr>
        <p:sp>
          <p:nvSpPr>
            <p:cNvPr id="647" name="Google Shape;647;p32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2"/>
          <p:cNvSpPr/>
          <p:nvPr/>
        </p:nvSpPr>
        <p:spPr>
          <a:xfrm flipH="1" rot="10800000">
            <a:off x="-1031751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4" name="Google Shape;66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3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33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3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71" name="Google Shape;671;p33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679" name="Google Shape;679;p3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4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4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34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700" name="Google Shape;700;p34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4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08" name="Google Shape;708;p3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4" name="Google Shape;72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5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8" name="Google Shape;728;p35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5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35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731" name="Google Shape;731;p35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5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39" name="Google Shape;739;p3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7" name="Google Shape;757;p36"/>
          <p:cNvSpPr/>
          <p:nvPr/>
        </p:nvSpPr>
        <p:spPr>
          <a:xfrm flipH="1" rot="10800000">
            <a:off x="8093476" y="-271457"/>
            <a:ext cx="1695772" cy="10426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36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59" name="Google Shape;759;p36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67" name="Google Shape;767;p36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36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6"/>
          <p:cNvSpPr/>
          <p:nvPr/>
        </p:nvSpPr>
        <p:spPr>
          <a:xfrm rot="5157677">
            <a:off x="-929982" y="-321087"/>
            <a:ext cx="1645252" cy="1522675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_1_1_1_1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7" name="Google Shape;787;p37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7"/>
          <p:cNvSpPr/>
          <p:nvPr/>
        </p:nvSpPr>
        <p:spPr>
          <a:xfrm rot="10800000">
            <a:off x="-2555297" y="2928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9" name="Google Shape;789;p37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790" name="Google Shape;790;p37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7"/>
          <p:cNvSpPr/>
          <p:nvPr/>
        </p:nvSpPr>
        <p:spPr>
          <a:xfrm rot="4500016">
            <a:off x="-285682" y="1648883"/>
            <a:ext cx="791099" cy="648188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"/>
          <p:cNvSpPr txBox="1"/>
          <p:nvPr>
            <p:ph type="title"/>
          </p:nvPr>
        </p:nvSpPr>
        <p:spPr>
          <a:xfrm>
            <a:off x="4136100" y="503812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9" name="Google Shape;809;p38"/>
          <p:cNvSpPr txBox="1"/>
          <p:nvPr>
            <p:ph idx="1" type="subTitle"/>
          </p:nvPr>
        </p:nvSpPr>
        <p:spPr>
          <a:xfrm>
            <a:off x="4996200" y="1505329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10" name="Google Shape;810;p38"/>
          <p:cNvSpPr txBox="1"/>
          <p:nvPr/>
        </p:nvSpPr>
        <p:spPr>
          <a:xfrm>
            <a:off x="4658100" y="378530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811" name="Google Shape;811;p38"/>
          <p:cNvSpPr/>
          <p:nvPr/>
        </p:nvSpPr>
        <p:spPr>
          <a:xfrm flipH="1" rot="10800000">
            <a:off x="-1753425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 flipH="1">
            <a:off x="2360786" y="4604100"/>
            <a:ext cx="2429319" cy="615600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8"/>
          <p:cNvSpPr/>
          <p:nvPr/>
        </p:nvSpPr>
        <p:spPr>
          <a:xfrm rot="10800000">
            <a:off x="2747918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815" name="Google Shape;815;p3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9"/>
          <p:cNvSpPr/>
          <p:nvPr/>
        </p:nvSpPr>
        <p:spPr>
          <a:xfrm flipH="1" rot="10397402">
            <a:off x="7439201" y="-1138334"/>
            <a:ext cx="3487296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9"/>
          <p:cNvSpPr/>
          <p:nvPr/>
        </p:nvSpPr>
        <p:spPr>
          <a:xfrm flipH="1" rot="10800000">
            <a:off x="-445970" y="-180647"/>
            <a:ext cx="3640865" cy="92262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9"/>
          <p:cNvSpPr/>
          <p:nvPr/>
        </p:nvSpPr>
        <p:spPr>
          <a:xfrm>
            <a:off x="515850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39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828" name="Google Shape;828;p39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836" name="Google Shape;836;p39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39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0"/>
          <p:cNvSpPr/>
          <p:nvPr/>
        </p:nvSpPr>
        <p:spPr>
          <a:xfrm>
            <a:off x="-1343399" y="27308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0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0"/>
          <p:cNvSpPr/>
          <p:nvPr/>
        </p:nvSpPr>
        <p:spPr>
          <a:xfrm flipH="1" rot="9899984">
            <a:off x="8529927" y="1886928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0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0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40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847" name="Google Shape;847;p40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40"/>
          <p:cNvSpPr/>
          <p:nvPr/>
        </p:nvSpPr>
        <p:spPr>
          <a:xfrm>
            <a:off x="6796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40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856" name="Google Shape;856;p40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10800000">
            <a:off x="-2174322" y="2838275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68" name="Google Shape;68;p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5"/>
          <p:cNvSpPr/>
          <p:nvPr/>
        </p:nvSpPr>
        <p:spPr>
          <a:xfrm rot="4500011">
            <a:off x="-464508" y="150236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2" type="title"/>
          </p:nvPr>
        </p:nvSpPr>
        <p:spPr>
          <a:xfrm>
            <a:off x="1641638" y="3134772"/>
            <a:ext cx="26961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3" type="title"/>
          </p:nvPr>
        </p:nvSpPr>
        <p:spPr>
          <a:xfrm>
            <a:off x="4806264" y="3134772"/>
            <a:ext cx="26961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4806262" y="3535266"/>
            <a:ext cx="2696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5"/>
          <p:cNvSpPr txBox="1"/>
          <p:nvPr>
            <p:ph idx="4" type="subTitle"/>
          </p:nvPr>
        </p:nvSpPr>
        <p:spPr>
          <a:xfrm>
            <a:off x="1641631" y="3535266"/>
            <a:ext cx="2696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/>
          <p:nvPr/>
        </p:nvSpPr>
        <p:spPr>
          <a:xfrm rot="-298982">
            <a:off x="3360720" y="4318493"/>
            <a:ext cx="3313144" cy="2037032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1"/>
          <p:cNvSpPr/>
          <p:nvPr/>
        </p:nvSpPr>
        <p:spPr>
          <a:xfrm rot="10800000">
            <a:off x="6385726" y="-445464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1"/>
          <p:cNvSpPr/>
          <p:nvPr/>
        </p:nvSpPr>
        <p:spPr>
          <a:xfrm rot="3168065">
            <a:off x="-405040" y="4490007"/>
            <a:ext cx="1872519" cy="11512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41"/>
          <p:cNvGrpSpPr/>
          <p:nvPr/>
        </p:nvGrpSpPr>
        <p:grpSpPr>
          <a:xfrm flipH="1" rot="-6299992">
            <a:off x="8246878" y="4259432"/>
            <a:ext cx="702587" cy="697070"/>
            <a:chOff x="1782100" y="1060200"/>
            <a:chExt cx="184050" cy="182600"/>
          </a:xfrm>
        </p:grpSpPr>
        <p:sp>
          <p:nvSpPr>
            <p:cNvPr id="877" name="Google Shape;877;p4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41"/>
          <p:cNvSpPr/>
          <p:nvPr/>
        </p:nvSpPr>
        <p:spPr>
          <a:xfrm flipH="1">
            <a:off x="-914218" y="-736000"/>
            <a:ext cx="2303934" cy="2132247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41"/>
          <p:cNvGrpSpPr/>
          <p:nvPr/>
        </p:nvGrpSpPr>
        <p:grpSpPr>
          <a:xfrm flipH="1">
            <a:off x="8666723" y="1396257"/>
            <a:ext cx="743967" cy="677720"/>
            <a:chOff x="1519100" y="549200"/>
            <a:chExt cx="176400" cy="160700"/>
          </a:xfrm>
        </p:grpSpPr>
        <p:sp>
          <p:nvSpPr>
            <p:cNvPr id="886" name="Google Shape;886;p41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41"/>
          <p:cNvSpPr/>
          <p:nvPr/>
        </p:nvSpPr>
        <p:spPr>
          <a:xfrm flipH="1" rot="10800000">
            <a:off x="2719225" y="-219151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6"/>
          <p:cNvSpPr/>
          <p:nvPr/>
        </p:nvSpPr>
        <p:spPr>
          <a:xfrm rot="10800000">
            <a:off x="7657686" y="-263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95" name="Google Shape;95;p6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720000" y="1843250"/>
            <a:ext cx="41178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569479"/>
            <a:ext cx="4294800" cy="8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/>
          <p:nvPr/>
        </p:nvSpPr>
        <p:spPr>
          <a:xfrm>
            <a:off x="5588982" y="4167986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 flipH="1" rot="10800000">
            <a:off x="4384305" y="-829130"/>
            <a:ext cx="2225830" cy="1368529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7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117" name="Google Shape;117;p7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7"/>
          <p:cNvSpPr/>
          <p:nvPr/>
        </p:nvSpPr>
        <p:spPr>
          <a:xfrm>
            <a:off x="8290100" y="-404087"/>
            <a:ext cx="1645249" cy="152267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 flipH="1">
            <a:off x="-587771" y="-359036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-724703" y="2529058"/>
            <a:ext cx="1035680" cy="943470"/>
            <a:chOff x="1519100" y="549200"/>
            <a:chExt cx="176400" cy="160700"/>
          </a:xfrm>
        </p:grpSpPr>
        <p:sp>
          <p:nvSpPr>
            <p:cNvPr id="127" name="Google Shape;127;p7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-1343399" y="27308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 flipH="1" rot="9899984">
            <a:off x="8529927" y="1886928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137" name="Google Shape;137;p8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>
            <a:off x="6796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146" name="Google Shape;146;p8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8"/>
          <p:cNvSpPr/>
          <p:nvPr/>
        </p:nvSpPr>
        <p:spPr>
          <a:xfrm>
            <a:off x="2010051" y="4797888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 txBox="1"/>
          <p:nvPr>
            <p:ph type="title"/>
          </p:nvPr>
        </p:nvSpPr>
        <p:spPr>
          <a:xfrm>
            <a:off x="1274250" y="1307100"/>
            <a:ext cx="659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 flipH="1" rot="10800000">
            <a:off x="2743000" y="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 rot="4500011">
            <a:off x="-464508" y="4531905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9"/>
          <p:cNvGrpSpPr/>
          <p:nvPr/>
        </p:nvGrpSpPr>
        <p:grpSpPr>
          <a:xfrm>
            <a:off x="8179745" y="391459"/>
            <a:ext cx="502311" cy="535498"/>
            <a:chOff x="1803100" y="543100"/>
            <a:chExt cx="145475" cy="155100"/>
          </a:xfrm>
        </p:grpSpPr>
        <p:sp>
          <p:nvSpPr>
            <p:cNvPr id="169" name="Google Shape;169;p9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9"/>
          <p:cNvSpPr/>
          <p:nvPr/>
        </p:nvSpPr>
        <p:spPr>
          <a:xfrm rot="8100000">
            <a:off x="3845680" y="4107832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 txBox="1"/>
          <p:nvPr>
            <p:ph type="title"/>
          </p:nvPr>
        </p:nvSpPr>
        <p:spPr>
          <a:xfrm>
            <a:off x="3762900" y="136551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9"/>
          <p:cNvSpPr txBox="1"/>
          <p:nvPr>
            <p:ph idx="1" type="subTitle"/>
          </p:nvPr>
        </p:nvSpPr>
        <p:spPr>
          <a:xfrm>
            <a:off x="3762900" y="2038035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79" name="Google Shape;17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/>
          <p:nvPr/>
        </p:nvSpPr>
        <p:spPr>
          <a:xfrm>
            <a:off x="-100275" y="-100275"/>
            <a:ext cx="9380400" cy="5394300"/>
          </a:xfrm>
          <a:prstGeom prst="rect">
            <a:avLst/>
          </a:prstGeom>
          <a:solidFill>
            <a:srgbClr val="DEEAEC">
              <a:alpha val="31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 txBox="1"/>
          <p:nvPr>
            <p:ph type="title"/>
          </p:nvPr>
        </p:nvSpPr>
        <p:spPr>
          <a:xfrm>
            <a:off x="720000" y="476865"/>
            <a:ext cx="3449100" cy="21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10"/>
          <p:cNvSpPr/>
          <p:nvPr/>
        </p:nvSpPr>
        <p:spPr>
          <a:xfrm rot="10800000">
            <a:off x="6522928" y="-19081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 flipH="1" rot="-828300">
            <a:off x="-2404654" y="3587396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 flipH="1" rot="-4500011">
            <a:off x="8459742" y="3062343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indent="-3238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indent="-3238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indent="-3238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indent="-3238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indent="-3238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indent="-3238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indent="-3238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ersonal-expense-tracker-1c190.web.app/login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42"/>
          <p:cNvGrpSpPr/>
          <p:nvPr/>
        </p:nvGrpSpPr>
        <p:grpSpPr>
          <a:xfrm>
            <a:off x="5529205" y="982637"/>
            <a:ext cx="3659421" cy="2967177"/>
            <a:chOff x="1230025" y="1063275"/>
            <a:chExt cx="217675" cy="176500"/>
          </a:xfrm>
        </p:grpSpPr>
        <p:sp>
          <p:nvSpPr>
            <p:cNvPr id="895" name="Google Shape;895;p42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42"/>
          <p:cNvSpPr txBox="1"/>
          <p:nvPr>
            <p:ph type="ctrTitle"/>
          </p:nvPr>
        </p:nvSpPr>
        <p:spPr>
          <a:xfrm>
            <a:off x="713100" y="1063900"/>
            <a:ext cx="5060400" cy="26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Expense Tracker</a:t>
            </a:r>
            <a:endParaRPr/>
          </a:p>
        </p:txBody>
      </p:sp>
      <p:sp>
        <p:nvSpPr>
          <p:cNvPr id="899" name="Google Shape;899;p42"/>
          <p:cNvSpPr txBox="1"/>
          <p:nvPr>
            <p:ph idx="1" type="subTitle"/>
          </p:nvPr>
        </p:nvSpPr>
        <p:spPr>
          <a:xfrm>
            <a:off x="713100" y="3641625"/>
            <a:ext cx="45288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Team_NOOB (Group-8)</a:t>
            </a:r>
            <a:endParaRPr sz="2500"/>
          </a:p>
        </p:txBody>
      </p:sp>
      <p:sp>
        <p:nvSpPr>
          <p:cNvPr id="900" name="Google Shape;900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1" name="Google Shape;901;p42" title="494357988_1217248516607154_7279019032456254590_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8550" y="1605662"/>
            <a:ext cx="4090148" cy="155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3" name="Google Shape;1543;p51"/>
          <p:cNvGrpSpPr/>
          <p:nvPr/>
        </p:nvGrpSpPr>
        <p:grpSpPr>
          <a:xfrm>
            <a:off x="903280" y="1213107"/>
            <a:ext cx="3501847" cy="2839497"/>
            <a:chOff x="1230025" y="1063275"/>
            <a:chExt cx="217675" cy="176500"/>
          </a:xfrm>
        </p:grpSpPr>
        <p:sp>
          <p:nvSpPr>
            <p:cNvPr id="1544" name="Google Shape;1544;p51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7" name="Google Shape;1547;p51"/>
          <p:cNvGrpSpPr/>
          <p:nvPr/>
        </p:nvGrpSpPr>
        <p:grpSpPr>
          <a:xfrm>
            <a:off x="1841364" y="950913"/>
            <a:ext cx="1625671" cy="3241680"/>
            <a:chOff x="1841364" y="950913"/>
            <a:chExt cx="1625671" cy="3241680"/>
          </a:xfrm>
        </p:grpSpPr>
        <p:sp>
          <p:nvSpPr>
            <p:cNvPr id="1548" name="Google Shape;1548;p51"/>
            <p:cNvSpPr/>
            <p:nvPr/>
          </p:nvSpPr>
          <p:spPr>
            <a:xfrm>
              <a:off x="1841364" y="950913"/>
              <a:ext cx="1625671" cy="3241680"/>
            </a:xfrm>
            <a:custGeom>
              <a:rect b="b" l="l" r="r" t="t"/>
              <a:pathLst>
                <a:path extrusionOk="0" h="206345" w="10348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1841364" y="950913"/>
              <a:ext cx="1625671" cy="3241680"/>
            </a:xfrm>
            <a:custGeom>
              <a:rect b="b" l="l" r="r" t="t"/>
              <a:pathLst>
                <a:path extrusionOk="0" h="206345" w="103480">
                  <a:moveTo>
                    <a:pt x="61741" y="8558"/>
                  </a:moveTo>
                  <a:cubicBezTo>
                    <a:pt x="62649" y="8558"/>
                    <a:pt x="62637" y="9975"/>
                    <a:pt x="61704" y="9975"/>
                  </a:cubicBezTo>
                  <a:cubicBezTo>
                    <a:pt x="61677" y="9975"/>
                    <a:pt x="61650" y="9973"/>
                    <a:pt x="61623" y="9971"/>
                  </a:cubicBezTo>
                  <a:lnTo>
                    <a:pt x="40979" y="9971"/>
                  </a:lnTo>
                  <a:cubicBezTo>
                    <a:pt x="40952" y="9973"/>
                    <a:pt x="40925" y="9975"/>
                    <a:pt x="40898" y="9975"/>
                  </a:cubicBezTo>
                  <a:cubicBezTo>
                    <a:pt x="39965" y="9975"/>
                    <a:pt x="39952" y="8558"/>
                    <a:pt x="40861" y="8558"/>
                  </a:cubicBezTo>
                  <a:cubicBezTo>
                    <a:pt x="40899" y="8558"/>
                    <a:pt x="40938" y="8561"/>
                    <a:pt x="40979" y="8566"/>
                  </a:cubicBezTo>
                  <a:lnTo>
                    <a:pt x="61623" y="8566"/>
                  </a:lnTo>
                  <a:cubicBezTo>
                    <a:pt x="61664" y="8561"/>
                    <a:pt x="61703" y="8558"/>
                    <a:pt x="61741" y="8558"/>
                  </a:cubicBezTo>
                  <a:close/>
                  <a:moveTo>
                    <a:pt x="100713" y="16164"/>
                  </a:moveTo>
                  <a:lnTo>
                    <a:pt x="100713" y="189567"/>
                  </a:lnTo>
                  <a:lnTo>
                    <a:pt x="2987" y="189567"/>
                  </a:lnTo>
                  <a:lnTo>
                    <a:pt x="2987" y="16164"/>
                  </a:lnTo>
                  <a:close/>
                  <a:moveTo>
                    <a:pt x="22357" y="196638"/>
                  </a:moveTo>
                  <a:lnTo>
                    <a:pt x="22313" y="197165"/>
                  </a:lnTo>
                  <a:lnTo>
                    <a:pt x="18448" y="197165"/>
                  </a:lnTo>
                  <a:lnTo>
                    <a:pt x="18448" y="196638"/>
                  </a:lnTo>
                  <a:close/>
                  <a:moveTo>
                    <a:pt x="53277" y="196726"/>
                  </a:moveTo>
                  <a:cubicBezTo>
                    <a:pt x="53365" y="196726"/>
                    <a:pt x="53453" y="196814"/>
                    <a:pt x="53453" y="196945"/>
                  </a:cubicBezTo>
                  <a:lnTo>
                    <a:pt x="53453" y="199976"/>
                  </a:lnTo>
                  <a:cubicBezTo>
                    <a:pt x="53453" y="200064"/>
                    <a:pt x="53365" y="200152"/>
                    <a:pt x="53234" y="200152"/>
                  </a:cubicBezTo>
                  <a:lnTo>
                    <a:pt x="50203" y="200152"/>
                  </a:lnTo>
                  <a:cubicBezTo>
                    <a:pt x="50071" y="200152"/>
                    <a:pt x="49983" y="200064"/>
                    <a:pt x="49983" y="199976"/>
                  </a:cubicBezTo>
                  <a:lnTo>
                    <a:pt x="49983" y="196945"/>
                  </a:lnTo>
                  <a:cubicBezTo>
                    <a:pt x="49983" y="196814"/>
                    <a:pt x="50071" y="196726"/>
                    <a:pt x="50203" y="196726"/>
                  </a:cubicBezTo>
                  <a:close/>
                  <a:moveTo>
                    <a:pt x="80706" y="196517"/>
                  </a:moveTo>
                  <a:cubicBezTo>
                    <a:pt x="80761" y="196517"/>
                    <a:pt x="80816" y="196528"/>
                    <a:pt x="80860" y="196550"/>
                  </a:cubicBezTo>
                  <a:cubicBezTo>
                    <a:pt x="80948" y="196638"/>
                    <a:pt x="80948" y="196770"/>
                    <a:pt x="80860" y="196858"/>
                  </a:cubicBezTo>
                  <a:lnTo>
                    <a:pt x="79455" y="198263"/>
                  </a:lnTo>
                  <a:cubicBezTo>
                    <a:pt x="79367" y="198351"/>
                    <a:pt x="79323" y="198439"/>
                    <a:pt x="79323" y="198527"/>
                  </a:cubicBezTo>
                  <a:cubicBezTo>
                    <a:pt x="79323" y="198614"/>
                    <a:pt x="79367" y="198702"/>
                    <a:pt x="79455" y="198790"/>
                  </a:cubicBezTo>
                  <a:lnTo>
                    <a:pt x="80860" y="200196"/>
                  </a:lnTo>
                  <a:cubicBezTo>
                    <a:pt x="80948" y="200284"/>
                    <a:pt x="80948" y="200415"/>
                    <a:pt x="80860" y="200503"/>
                  </a:cubicBezTo>
                  <a:cubicBezTo>
                    <a:pt x="80816" y="200547"/>
                    <a:pt x="80761" y="200569"/>
                    <a:pt x="80706" y="200569"/>
                  </a:cubicBezTo>
                  <a:cubicBezTo>
                    <a:pt x="80652" y="200569"/>
                    <a:pt x="80597" y="200547"/>
                    <a:pt x="80553" y="200503"/>
                  </a:cubicBezTo>
                  <a:lnTo>
                    <a:pt x="79147" y="199098"/>
                  </a:lnTo>
                  <a:cubicBezTo>
                    <a:pt x="79015" y="198922"/>
                    <a:pt x="78928" y="198746"/>
                    <a:pt x="78928" y="198527"/>
                  </a:cubicBezTo>
                  <a:cubicBezTo>
                    <a:pt x="78928" y="198307"/>
                    <a:pt x="79015" y="198131"/>
                    <a:pt x="79147" y="198000"/>
                  </a:cubicBezTo>
                  <a:lnTo>
                    <a:pt x="80553" y="196550"/>
                  </a:lnTo>
                  <a:cubicBezTo>
                    <a:pt x="80597" y="196528"/>
                    <a:pt x="80652" y="196517"/>
                    <a:pt x="80706" y="196517"/>
                  </a:cubicBezTo>
                  <a:close/>
                  <a:moveTo>
                    <a:pt x="15461" y="1"/>
                  </a:moveTo>
                  <a:cubicBezTo>
                    <a:pt x="6940" y="1"/>
                    <a:pt x="1" y="6941"/>
                    <a:pt x="1" y="15461"/>
                  </a:cubicBezTo>
                  <a:lnTo>
                    <a:pt x="1" y="190884"/>
                  </a:lnTo>
                  <a:cubicBezTo>
                    <a:pt x="1" y="199405"/>
                    <a:pt x="6940" y="206345"/>
                    <a:pt x="15461" y="206345"/>
                  </a:cubicBezTo>
                  <a:lnTo>
                    <a:pt x="88019" y="206345"/>
                  </a:lnTo>
                  <a:cubicBezTo>
                    <a:pt x="96540" y="206345"/>
                    <a:pt x="103480" y="199405"/>
                    <a:pt x="103480" y="190884"/>
                  </a:cubicBezTo>
                  <a:lnTo>
                    <a:pt x="103480" y="15461"/>
                  </a:lnTo>
                  <a:cubicBezTo>
                    <a:pt x="103480" y="6941"/>
                    <a:pt x="96540" y="1"/>
                    <a:pt x="8801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50" name="Google Shape;1550;p51"/>
          <p:cNvPicPr preferRelativeResize="0"/>
          <p:nvPr/>
        </p:nvPicPr>
        <p:blipFill rotWithShape="1">
          <a:blip r:embed="rId3">
            <a:alphaModFix/>
          </a:blip>
          <a:srcRect b="0" l="55640" r="12856" t="0"/>
          <a:stretch/>
        </p:blipFill>
        <p:spPr>
          <a:xfrm>
            <a:off x="1896726" y="1208120"/>
            <a:ext cx="1519426" cy="2713025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1551" name="Google Shape;1551;p51"/>
          <p:cNvGrpSpPr/>
          <p:nvPr/>
        </p:nvGrpSpPr>
        <p:grpSpPr>
          <a:xfrm>
            <a:off x="1495392" y="3653625"/>
            <a:ext cx="822243" cy="677725"/>
            <a:chOff x="6624842" y="906425"/>
            <a:chExt cx="822243" cy="677725"/>
          </a:xfrm>
        </p:grpSpPr>
        <p:sp>
          <p:nvSpPr>
            <p:cNvPr id="1552" name="Google Shape;1552;p51"/>
            <p:cNvSpPr/>
            <p:nvPr/>
          </p:nvSpPr>
          <p:spPr>
            <a:xfrm>
              <a:off x="6624850" y="906425"/>
              <a:ext cx="822224" cy="677725"/>
            </a:xfrm>
            <a:custGeom>
              <a:rect b="b" l="l" r="r" t="t"/>
              <a:pathLst>
                <a:path extrusionOk="0" h="6449" w="7824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3" name="Google Shape;1553;p51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1554" name="Google Shape;1554;p51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rect b="b" l="l" r="r" t="t"/>
                <a:pathLst>
                  <a:path extrusionOk="0" h="13137" w="15962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51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rect b="b" l="l" r="r" t="t"/>
                <a:pathLst>
                  <a:path extrusionOk="0" h="2363" w="4517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51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rect b="b" l="l" r="r" t="t"/>
                <a:pathLst>
                  <a:path extrusionOk="0" h="1933" w="1628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51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rect b="b" l="l" r="r" t="t"/>
                <a:pathLst>
                  <a:path extrusionOk="0" h="1619" w="1355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51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rect b="b" l="l" r="r" t="t"/>
                <a:pathLst>
                  <a:path extrusionOk="0" h="1933" w="163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51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rect b="b" l="l" r="r" t="t"/>
                <a:pathLst>
                  <a:path extrusionOk="0" h="1619" w="1356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0" name="Google Shape;1560;p51"/>
          <p:cNvSpPr txBox="1"/>
          <p:nvPr/>
        </p:nvSpPr>
        <p:spPr>
          <a:xfrm>
            <a:off x="2916550" y="293775"/>
            <a:ext cx="51279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rPr>
              <a:t>Technology </a:t>
            </a:r>
            <a:r>
              <a:rPr lang="en" sz="3700">
                <a:latin typeface="Poppins Black"/>
                <a:ea typeface="Poppins Black"/>
                <a:cs typeface="Poppins Black"/>
                <a:sym typeface="Poppins Black"/>
              </a:rPr>
              <a:t>Stack</a:t>
            </a:r>
            <a:endParaRPr sz="370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561" name="Google Shape;1561;p51"/>
          <p:cNvSpPr txBox="1"/>
          <p:nvPr/>
        </p:nvSpPr>
        <p:spPr>
          <a:xfrm>
            <a:off x="4283325" y="1729253"/>
            <a:ext cx="4624800" cy="22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</a:rPr>
              <a:t>Frontend: React.js , C</a:t>
            </a:r>
            <a:r>
              <a:rPr b="1" lang="en" sz="2100"/>
              <a:t>SS , tailwind CSS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</a:rPr>
              <a:t>Database: Firebase Firestore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</a:rPr>
              <a:t>Authentication: Firebase 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</a:rPr>
              <a:t>Hosting: Firebase Hosting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●"/>
            </a:pPr>
            <a:r>
              <a:rPr b="1" lang="en" sz="2100">
                <a:solidFill>
                  <a:srgbClr val="000000"/>
                </a:solidFill>
              </a:rPr>
              <a:t>Version Control: Git + GitHub</a:t>
            </a:r>
            <a:endParaRPr b="1" sz="21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2" name="Google Shape;156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52"/>
          <p:cNvSpPr txBox="1"/>
          <p:nvPr>
            <p:ph type="title"/>
          </p:nvPr>
        </p:nvSpPr>
        <p:spPr>
          <a:xfrm>
            <a:off x="1274250" y="1307100"/>
            <a:ext cx="659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</a:t>
            </a:r>
            <a:endParaRPr/>
          </a:p>
        </p:txBody>
      </p:sp>
      <p:grpSp>
        <p:nvGrpSpPr>
          <p:cNvPr id="1568" name="Google Shape;1568;p52"/>
          <p:cNvGrpSpPr/>
          <p:nvPr/>
        </p:nvGrpSpPr>
        <p:grpSpPr>
          <a:xfrm>
            <a:off x="7452959" y="493050"/>
            <a:ext cx="977932" cy="1264934"/>
            <a:chOff x="7214159" y="-2542575"/>
            <a:chExt cx="977932" cy="1264934"/>
          </a:xfrm>
        </p:grpSpPr>
        <p:sp>
          <p:nvSpPr>
            <p:cNvPr id="1569" name="Google Shape;1569;p52"/>
            <p:cNvSpPr/>
            <p:nvPr/>
          </p:nvSpPr>
          <p:spPr>
            <a:xfrm>
              <a:off x="7214159" y="-2542563"/>
              <a:ext cx="977932" cy="1264922"/>
            </a:xfrm>
            <a:custGeom>
              <a:rect b="b" l="l" r="r" t="t"/>
              <a:pathLst>
                <a:path extrusionOk="0" h="16330" w="12625">
                  <a:moveTo>
                    <a:pt x="3133" y="1"/>
                  </a:moveTo>
                  <a:cubicBezTo>
                    <a:pt x="3046" y="1"/>
                    <a:pt x="2956" y="6"/>
                    <a:pt x="2864" y="17"/>
                  </a:cubicBezTo>
                  <a:cubicBezTo>
                    <a:pt x="2324" y="90"/>
                    <a:pt x="1919" y="391"/>
                    <a:pt x="1660" y="836"/>
                  </a:cubicBezTo>
                  <a:cubicBezTo>
                    <a:pt x="1587" y="836"/>
                    <a:pt x="1504" y="836"/>
                    <a:pt x="1421" y="857"/>
                  </a:cubicBezTo>
                  <a:cubicBezTo>
                    <a:pt x="654" y="1002"/>
                    <a:pt x="31" y="1739"/>
                    <a:pt x="11" y="2517"/>
                  </a:cubicBezTo>
                  <a:cubicBezTo>
                    <a:pt x="1" y="2870"/>
                    <a:pt x="104" y="3212"/>
                    <a:pt x="218" y="3533"/>
                  </a:cubicBezTo>
                  <a:cubicBezTo>
                    <a:pt x="312" y="3212"/>
                    <a:pt x="499" y="2922"/>
                    <a:pt x="747" y="2694"/>
                  </a:cubicBezTo>
                  <a:lnTo>
                    <a:pt x="757" y="2714"/>
                  </a:lnTo>
                  <a:cubicBezTo>
                    <a:pt x="952" y="2779"/>
                    <a:pt x="1163" y="2812"/>
                    <a:pt x="1372" y="2812"/>
                  </a:cubicBezTo>
                  <a:cubicBezTo>
                    <a:pt x="1497" y="2812"/>
                    <a:pt x="1623" y="2800"/>
                    <a:pt x="1743" y="2777"/>
                  </a:cubicBezTo>
                  <a:cubicBezTo>
                    <a:pt x="1795" y="2766"/>
                    <a:pt x="1847" y="2745"/>
                    <a:pt x="1878" y="2714"/>
                  </a:cubicBezTo>
                  <a:cubicBezTo>
                    <a:pt x="2075" y="2911"/>
                    <a:pt x="2313" y="3088"/>
                    <a:pt x="2511" y="3275"/>
                  </a:cubicBezTo>
                  <a:cubicBezTo>
                    <a:pt x="3071" y="3772"/>
                    <a:pt x="3247" y="4135"/>
                    <a:pt x="3424" y="4748"/>
                  </a:cubicBezTo>
                  <a:cubicBezTo>
                    <a:pt x="3444" y="4934"/>
                    <a:pt x="3475" y="5110"/>
                    <a:pt x="3527" y="5287"/>
                  </a:cubicBezTo>
                  <a:cubicBezTo>
                    <a:pt x="3641" y="5733"/>
                    <a:pt x="3828" y="6168"/>
                    <a:pt x="4046" y="6573"/>
                  </a:cubicBezTo>
                  <a:cubicBezTo>
                    <a:pt x="4316" y="7092"/>
                    <a:pt x="4648" y="7590"/>
                    <a:pt x="5010" y="8056"/>
                  </a:cubicBezTo>
                  <a:cubicBezTo>
                    <a:pt x="5156" y="8471"/>
                    <a:pt x="5322" y="8886"/>
                    <a:pt x="5508" y="9291"/>
                  </a:cubicBezTo>
                  <a:cubicBezTo>
                    <a:pt x="5529" y="9322"/>
                    <a:pt x="5550" y="9342"/>
                    <a:pt x="5581" y="9363"/>
                  </a:cubicBezTo>
                  <a:cubicBezTo>
                    <a:pt x="5581" y="9488"/>
                    <a:pt x="5591" y="9623"/>
                    <a:pt x="5591" y="9747"/>
                  </a:cubicBezTo>
                  <a:cubicBezTo>
                    <a:pt x="5581" y="9872"/>
                    <a:pt x="5581" y="9996"/>
                    <a:pt x="5581" y="10110"/>
                  </a:cubicBezTo>
                  <a:cubicBezTo>
                    <a:pt x="5581" y="10151"/>
                    <a:pt x="5581" y="10183"/>
                    <a:pt x="5571" y="10204"/>
                  </a:cubicBezTo>
                  <a:cubicBezTo>
                    <a:pt x="5512" y="10188"/>
                    <a:pt x="5450" y="10181"/>
                    <a:pt x="5388" y="10181"/>
                  </a:cubicBezTo>
                  <a:cubicBezTo>
                    <a:pt x="5201" y="10181"/>
                    <a:pt x="5011" y="10252"/>
                    <a:pt x="4886" y="10400"/>
                  </a:cubicBezTo>
                  <a:cubicBezTo>
                    <a:pt x="4854" y="10441"/>
                    <a:pt x="4890" y="10500"/>
                    <a:pt x="4928" y="10500"/>
                  </a:cubicBezTo>
                  <a:cubicBezTo>
                    <a:pt x="4939" y="10500"/>
                    <a:pt x="4950" y="10495"/>
                    <a:pt x="4959" y="10483"/>
                  </a:cubicBezTo>
                  <a:cubicBezTo>
                    <a:pt x="5068" y="10348"/>
                    <a:pt x="5241" y="10283"/>
                    <a:pt x="5414" y="10283"/>
                  </a:cubicBezTo>
                  <a:cubicBezTo>
                    <a:pt x="5439" y="10283"/>
                    <a:pt x="5463" y="10284"/>
                    <a:pt x="5488" y="10287"/>
                  </a:cubicBezTo>
                  <a:cubicBezTo>
                    <a:pt x="5446" y="10308"/>
                    <a:pt x="5395" y="10308"/>
                    <a:pt x="5332" y="10328"/>
                  </a:cubicBezTo>
                  <a:cubicBezTo>
                    <a:pt x="5166" y="10411"/>
                    <a:pt x="5073" y="10504"/>
                    <a:pt x="5010" y="10681"/>
                  </a:cubicBezTo>
                  <a:cubicBezTo>
                    <a:pt x="4998" y="10724"/>
                    <a:pt x="5026" y="10749"/>
                    <a:pt x="5057" y="10749"/>
                  </a:cubicBezTo>
                  <a:cubicBezTo>
                    <a:pt x="5079" y="10749"/>
                    <a:pt x="5102" y="10737"/>
                    <a:pt x="5114" y="10712"/>
                  </a:cubicBezTo>
                  <a:cubicBezTo>
                    <a:pt x="5197" y="10473"/>
                    <a:pt x="5342" y="10421"/>
                    <a:pt x="5550" y="10380"/>
                  </a:cubicBezTo>
                  <a:cubicBezTo>
                    <a:pt x="5561" y="10380"/>
                    <a:pt x="5591" y="10370"/>
                    <a:pt x="5623" y="10359"/>
                  </a:cubicBezTo>
                  <a:lnTo>
                    <a:pt x="5644" y="10359"/>
                  </a:lnTo>
                  <a:cubicBezTo>
                    <a:pt x="5661" y="10358"/>
                    <a:pt x="5679" y="10357"/>
                    <a:pt x="5697" y="10357"/>
                  </a:cubicBezTo>
                  <a:cubicBezTo>
                    <a:pt x="5824" y="10357"/>
                    <a:pt x="5949" y="10389"/>
                    <a:pt x="6058" y="10453"/>
                  </a:cubicBezTo>
                  <a:cubicBezTo>
                    <a:pt x="6067" y="10457"/>
                    <a:pt x="6075" y="10459"/>
                    <a:pt x="6083" y="10459"/>
                  </a:cubicBezTo>
                  <a:cubicBezTo>
                    <a:pt x="6133" y="10459"/>
                    <a:pt x="6164" y="10386"/>
                    <a:pt x="6110" y="10359"/>
                  </a:cubicBezTo>
                  <a:cubicBezTo>
                    <a:pt x="5985" y="10287"/>
                    <a:pt x="5851" y="10255"/>
                    <a:pt x="5706" y="10255"/>
                  </a:cubicBezTo>
                  <a:lnTo>
                    <a:pt x="5695" y="10245"/>
                  </a:lnTo>
                  <a:cubicBezTo>
                    <a:pt x="5727" y="10100"/>
                    <a:pt x="5695" y="9882"/>
                    <a:pt x="5695" y="9747"/>
                  </a:cubicBezTo>
                  <a:cubicBezTo>
                    <a:pt x="5695" y="9633"/>
                    <a:pt x="5695" y="9508"/>
                    <a:pt x="5685" y="9395"/>
                  </a:cubicBezTo>
                  <a:cubicBezTo>
                    <a:pt x="5757" y="9395"/>
                    <a:pt x="5819" y="9353"/>
                    <a:pt x="5851" y="9280"/>
                  </a:cubicBezTo>
                  <a:cubicBezTo>
                    <a:pt x="5872" y="9229"/>
                    <a:pt x="5882" y="9166"/>
                    <a:pt x="5902" y="9114"/>
                  </a:cubicBezTo>
                  <a:cubicBezTo>
                    <a:pt x="5965" y="9270"/>
                    <a:pt x="6027" y="9425"/>
                    <a:pt x="6100" y="9571"/>
                  </a:cubicBezTo>
                  <a:cubicBezTo>
                    <a:pt x="6131" y="9654"/>
                    <a:pt x="6172" y="9830"/>
                    <a:pt x="6266" y="9882"/>
                  </a:cubicBezTo>
                  <a:cubicBezTo>
                    <a:pt x="6276" y="9882"/>
                    <a:pt x="6287" y="9893"/>
                    <a:pt x="6297" y="9903"/>
                  </a:cubicBezTo>
                  <a:cubicBezTo>
                    <a:pt x="6307" y="10100"/>
                    <a:pt x="6317" y="10297"/>
                    <a:pt x="6328" y="10504"/>
                  </a:cubicBezTo>
                  <a:lnTo>
                    <a:pt x="6328" y="10951"/>
                  </a:lnTo>
                  <a:cubicBezTo>
                    <a:pt x="6338" y="11013"/>
                    <a:pt x="6338" y="11075"/>
                    <a:pt x="6317" y="11137"/>
                  </a:cubicBezTo>
                  <a:cubicBezTo>
                    <a:pt x="6254" y="11124"/>
                    <a:pt x="6189" y="11118"/>
                    <a:pt x="6124" y="11118"/>
                  </a:cubicBezTo>
                  <a:cubicBezTo>
                    <a:pt x="5883" y="11118"/>
                    <a:pt x="5643" y="11211"/>
                    <a:pt x="5488" y="11407"/>
                  </a:cubicBezTo>
                  <a:cubicBezTo>
                    <a:pt x="5440" y="11470"/>
                    <a:pt x="5489" y="11546"/>
                    <a:pt x="5543" y="11546"/>
                  </a:cubicBezTo>
                  <a:cubicBezTo>
                    <a:pt x="5559" y="11546"/>
                    <a:pt x="5576" y="11538"/>
                    <a:pt x="5591" y="11521"/>
                  </a:cubicBezTo>
                  <a:cubicBezTo>
                    <a:pt x="5726" y="11351"/>
                    <a:pt x="5923" y="11266"/>
                    <a:pt x="6128" y="11266"/>
                  </a:cubicBezTo>
                  <a:cubicBezTo>
                    <a:pt x="6160" y="11266"/>
                    <a:pt x="6192" y="11268"/>
                    <a:pt x="6224" y="11272"/>
                  </a:cubicBezTo>
                  <a:cubicBezTo>
                    <a:pt x="6151" y="11283"/>
                    <a:pt x="6089" y="11303"/>
                    <a:pt x="6017" y="11334"/>
                  </a:cubicBezTo>
                  <a:cubicBezTo>
                    <a:pt x="5819" y="11407"/>
                    <a:pt x="5685" y="11573"/>
                    <a:pt x="5633" y="11770"/>
                  </a:cubicBezTo>
                  <a:cubicBezTo>
                    <a:pt x="5620" y="11826"/>
                    <a:pt x="5669" y="11864"/>
                    <a:pt x="5713" y="11864"/>
                  </a:cubicBezTo>
                  <a:cubicBezTo>
                    <a:pt x="5742" y="11864"/>
                    <a:pt x="5770" y="11848"/>
                    <a:pt x="5778" y="11811"/>
                  </a:cubicBezTo>
                  <a:cubicBezTo>
                    <a:pt x="5840" y="11583"/>
                    <a:pt x="6017" y="11479"/>
                    <a:pt x="6224" y="11417"/>
                  </a:cubicBezTo>
                  <a:cubicBezTo>
                    <a:pt x="6276" y="11407"/>
                    <a:pt x="6338" y="11407"/>
                    <a:pt x="6390" y="11386"/>
                  </a:cubicBezTo>
                  <a:cubicBezTo>
                    <a:pt x="6397" y="11386"/>
                    <a:pt x="6404" y="11391"/>
                    <a:pt x="6414" y="11391"/>
                  </a:cubicBezTo>
                  <a:cubicBezTo>
                    <a:pt x="6419" y="11391"/>
                    <a:pt x="6425" y="11390"/>
                    <a:pt x="6432" y="11386"/>
                  </a:cubicBezTo>
                  <a:cubicBezTo>
                    <a:pt x="6459" y="11385"/>
                    <a:pt x="6487" y="11384"/>
                    <a:pt x="6514" y="11384"/>
                  </a:cubicBezTo>
                  <a:cubicBezTo>
                    <a:pt x="6662" y="11384"/>
                    <a:pt x="6809" y="11411"/>
                    <a:pt x="6940" y="11490"/>
                  </a:cubicBezTo>
                  <a:cubicBezTo>
                    <a:pt x="6953" y="11496"/>
                    <a:pt x="6965" y="11498"/>
                    <a:pt x="6977" y="11498"/>
                  </a:cubicBezTo>
                  <a:cubicBezTo>
                    <a:pt x="7051" y="11498"/>
                    <a:pt x="7094" y="11400"/>
                    <a:pt x="7023" y="11355"/>
                  </a:cubicBezTo>
                  <a:cubicBezTo>
                    <a:pt x="6868" y="11283"/>
                    <a:pt x="6712" y="11230"/>
                    <a:pt x="6536" y="11230"/>
                  </a:cubicBezTo>
                  <a:cubicBezTo>
                    <a:pt x="6536" y="11220"/>
                    <a:pt x="6525" y="11210"/>
                    <a:pt x="6504" y="11200"/>
                  </a:cubicBezTo>
                  <a:cubicBezTo>
                    <a:pt x="6536" y="11013"/>
                    <a:pt x="6483" y="10732"/>
                    <a:pt x="6473" y="10608"/>
                  </a:cubicBezTo>
                  <a:cubicBezTo>
                    <a:pt x="6473" y="10380"/>
                    <a:pt x="6463" y="10151"/>
                    <a:pt x="6453" y="9934"/>
                  </a:cubicBezTo>
                  <a:cubicBezTo>
                    <a:pt x="6504" y="9923"/>
                    <a:pt x="6556" y="9903"/>
                    <a:pt x="6587" y="9851"/>
                  </a:cubicBezTo>
                  <a:cubicBezTo>
                    <a:pt x="6619" y="9810"/>
                    <a:pt x="6649" y="9757"/>
                    <a:pt x="6670" y="9706"/>
                  </a:cubicBezTo>
                  <a:cubicBezTo>
                    <a:pt x="7117" y="10048"/>
                    <a:pt x="7583" y="10359"/>
                    <a:pt x="8081" y="10629"/>
                  </a:cubicBezTo>
                  <a:cubicBezTo>
                    <a:pt x="8755" y="11926"/>
                    <a:pt x="9160" y="13367"/>
                    <a:pt x="10021" y="14540"/>
                  </a:cubicBezTo>
                  <a:cubicBezTo>
                    <a:pt x="10139" y="14700"/>
                    <a:pt x="10320" y="14868"/>
                    <a:pt x="10501" y="14868"/>
                  </a:cubicBezTo>
                  <a:cubicBezTo>
                    <a:pt x="10542" y="14868"/>
                    <a:pt x="10582" y="14859"/>
                    <a:pt x="10623" y="14840"/>
                  </a:cubicBezTo>
                  <a:cubicBezTo>
                    <a:pt x="10664" y="14819"/>
                    <a:pt x="10706" y="14789"/>
                    <a:pt x="10726" y="14747"/>
                  </a:cubicBezTo>
                  <a:cubicBezTo>
                    <a:pt x="10789" y="14851"/>
                    <a:pt x="10840" y="14944"/>
                    <a:pt x="10902" y="15038"/>
                  </a:cubicBezTo>
                  <a:cubicBezTo>
                    <a:pt x="11213" y="15566"/>
                    <a:pt x="11421" y="15950"/>
                    <a:pt x="11919" y="16272"/>
                  </a:cubicBezTo>
                  <a:cubicBezTo>
                    <a:pt x="11981" y="16312"/>
                    <a:pt x="12054" y="16329"/>
                    <a:pt x="12127" y="16329"/>
                  </a:cubicBezTo>
                  <a:cubicBezTo>
                    <a:pt x="12359" y="16329"/>
                    <a:pt x="12597" y="16153"/>
                    <a:pt x="12541" y="15940"/>
                  </a:cubicBezTo>
                  <a:cubicBezTo>
                    <a:pt x="12510" y="15836"/>
                    <a:pt x="12417" y="15681"/>
                    <a:pt x="12365" y="15587"/>
                  </a:cubicBezTo>
                  <a:cubicBezTo>
                    <a:pt x="12354" y="15587"/>
                    <a:pt x="12354" y="15577"/>
                    <a:pt x="12345" y="15566"/>
                  </a:cubicBezTo>
                  <a:cubicBezTo>
                    <a:pt x="12375" y="15556"/>
                    <a:pt x="12407" y="15536"/>
                    <a:pt x="12437" y="15515"/>
                  </a:cubicBezTo>
                  <a:cubicBezTo>
                    <a:pt x="12583" y="15400"/>
                    <a:pt x="12624" y="15183"/>
                    <a:pt x="12552" y="15006"/>
                  </a:cubicBezTo>
                  <a:cubicBezTo>
                    <a:pt x="12500" y="14861"/>
                    <a:pt x="12428" y="14695"/>
                    <a:pt x="12354" y="14550"/>
                  </a:cubicBezTo>
                  <a:cubicBezTo>
                    <a:pt x="12407" y="14519"/>
                    <a:pt x="12458" y="14457"/>
                    <a:pt x="12479" y="14415"/>
                  </a:cubicBezTo>
                  <a:cubicBezTo>
                    <a:pt x="12520" y="14321"/>
                    <a:pt x="12479" y="14218"/>
                    <a:pt x="12437" y="14125"/>
                  </a:cubicBezTo>
                  <a:cubicBezTo>
                    <a:pt x="12209" y="13606"/>
                    <a:pt x="11764" y="12703"/>
                    <a:pt x="11515" y="12195"/>
                  </a:cubicBezTo>
                  <a:cubicBezTo>
                    <a:pt x="11234" y="11604"/>
                    <a:pt x="10985" y="11137"/>
                    <a:pt x="10736" y="10639"/>
                  </a:cubicBezTo>
                  <a:lnTo>
                    <a:pt x="10736" y="10536"/>
                  </a:lnTo>
                  <a:cubicBezTo>
                    <a:pt x="10768" y="10556"/>
                    <a:pt x="10799" y="10566"/>
                    <a:pt x="10819" y="10587"/>
                  </a:cubicBezTo>
                  <a:cubicBezTo>
                    <a:pt x="10857" y="10609"/>
                    <a:pt x="10896" y="10619"/>
                    <a:pt x="10934" y="10619"/>
                  </a:cubicBezTo>
                  <a:cubicBezTo>
                    <a:pt x="11076" y="10619"/>
                    <a:pt x="11200" y="10483"/>
                    <a:pt x="11151" y="10328"/>
                  </a:cubicBezTo>
                  <a:cubicBezTo>
                    <a:pt x="10436" y="7869"/>
                    <a:pt x="9554" y="5349"/>
                    <a:pt x="7656" y="3648"/>
                  </a:cubicBezTo>
                  <a:cubicBezTo>
                    <a:pt x="7396" y="3420"/>
                    <a:pt x="7117" y="3212"/>
                    <a:pt x="6805" y="3067"/>
                  </a:cubicBezTo>
                  <a:cubicBezTo>
                    <a:pt x="6764" y="3036"/>
                    <a:pt x="6722" y="3005"/>
                    <a:pt x="6691" y="2973"/>
                  </a:cubicBezTo>
                  <a:lnTo>
                    <a:pt x="6660" y="2943"/>
                  </a:lnTo>
                  <a:cubicBezTo>
                    <a:pt x="6629" y="2932"/>
                    <a:pt x="6608" y="2911"/>
                    <a:pt x="6577" y="2890"/>
                  </a:cubicBezTo>
                  <a:cubicBezTo>
                    <a:pt x="6546" y="2860"/>
                    <a:pt x="6504" y="2828"/>
                    <a:pt x="6463" y="2797"/>
                  </a:cubicBezTo>
                  <a:cubicBezTo>
                    <a:pt x="6110" y="2538"/>
                    <a:pt x="5736" y="2289"/>
                    <a:pt x="5332" y="2113"/>
                  </a:cubicBezTo>
                  <a:cubicBezTo>
                    <a:pt x="5322" y="2092"/>
                    <a:pt x="5312" y="2061"/>
                    <a:pt x="5312" y="2040"/>
                  </a:cubicBezTo>
                  <a:cubicBezTo>
                    <a:pt x="5301" y="2030"/>
                    <a:pt x="5301" y="2030"/>
                    <a:pt x="5301" y="2019"/>
                  </a:cubicBezTo>
                  <a:cubicBezTo>
                    <a:pt x="5291" y="1998"/>
                    <a:pt x="5291" y="1978"/>
                    <a:pt x="5280" y="1968"/>
                  </a:cubicBezTo>
                  <a:lnTo>
                    <a:pt x="5280" y="1947"/>
                  </a:lnTo>
                  <a:cubicBezTo>
                    <a:pt x="5270" y="1926"/>
                    <a:pt x="5259" y="1905"/>
                    <a:pt x="5259" y="1885"/>
                  </a:cubicBezTo>
                  <a:cubicBezTo>
                    <a:pt x="5259" y="1885"/>
                    <a:pt x="5249" y="1874"/>
                    <a:pt x="5249" y="1864"/>
                  </a:cubicBezTo>
                  <a:cubicBezTo>
                    <a:pt x="5239" y="1812"/>
                    <a:pt x="5218" y="1770"/>
                    <a:pt x="5197" y="1719"/>
                  </a:cubicBezTo>
                  <a:lnTo>
                    <a:pt x="5197" y="1708"/>
                  </a:lnTo>
                  <a:cubicBezTo>
                    <a:pt x="5187" y="1687"/>
                    <a:pt x="5176" y="1666"/>
                    <a:pt x="5176" y="1646"/>
                  </a:cubicBezTo>
                  <a:lnTo>
                    <a:pt x="5166" y="1636"/>
                  </a:lnTo>
                  <a:cubicBezTo>
                    <a:pt x="5156" y="1604"/>
                    <a:pt x="5146" y="1583"/>
                    <a:pt x="5146" y="1563"/>
                  </a:cubicBezTo>
                  <a:lnTo>
                    <a:pt x="5135" y="1563"/>
                  </a:lnTo>
                  <a:cubicBezTo>
                    <a:pt x="5114" y="1480"/>
                    <a:pt x="5073" y="1407"/>
                    <a:pt x="5042" y="1334"/>
                  </a:cubicBezTo>
                  <a:cubicBezTo>
                    <a:pt x="4865" y="951"/>
                    <a:pt x="4616" y="598"/>
                    <a:pt x="4233" y="339"/>
                  </a:cubicBezTo>
                  <a:cubicBezTo>
                    <a:pt x="3988" y="155"/>
                    <a:pt x="3602" y="1"/>
                    <a:pt x="31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0" name="Google Shape;1570;p52"/>
            <p:cNvGrpSpPr/>
            <p:nvPr/>
          </p:nvGrpSpPr>
          <p:grpSpPr>
            <a:xfrm>
              <a:off x="7214550" y="-2542575"/>
              <a:ext cx="977155" cy="1264919"/>
              <a:chOff x="2887650" y="-4329275"/>
              <a:chExt cx="977155" cy="1264919"/>
            </a:xfrm>
          </p:grpSpPr>
          <p:sp>
            <p:nvSpPr>
              <p:cNvPr id="1571" name="Google Shape;1571;p52"/>
              <p:cNvSpPr/>
              <p:nvPr/>
            </p:nvSpPr>
            <p:spPr>
              <a:xfrm>
                <a:off x="3274019" y="-3659403"/>
                <a:ext cx="58870" cy="162743"/>
              </a:xfrm>
              <a:custGeom>
                <a:rect b="b" l="l" r="r" t="t"/>
                <a:pathLst>
                  <a:path extrusionOk="0" h="2101" w="760">
                    <a:moveTo>
                      <a:pt x="572" y="1"/>
                    </a:moveTo>
                    <a:cubicBezTo>
                      <a:pt x="547" y="1"/>
                      <a:pt x="526" y="17"/>
                      <a:pt x="531" y="52"/>
                    </a:cubicBezTo>
                    <a:cubicBezTo>
                      <a:pt x="562" y="404"/>
                      <a:pt x="603" y="746"/>
                      <a:pt x="593" y="1099"/>
                    </a:cubicBezTo>
                    <a:lnTo>
                      <a:pt x="593" y="1462"/>
                    </a:lnTo>
                    <a:cubicBezTo>
                      <a:pt x="583" y="1691"/>
                      <a:pt x="479" y="1618"/>
                      <a:pt x="344" y="1680"/>
                    </a:cubicBezTo>
                    <a:cubicBezTo>
                      <a:pt x="168" y="1763"/>
                      <a:pt x="85" y="1857"/>
                      <a:pt x="13" y="2032"/>
                    </a:cubicBezTo>
                    <a:cubicBezTo>
                      <a:pt x="0" y="2076"/>
                      <a:pt x="32" y="2101"/>
                      <a:pt x="64" y="2101"/>
                    </a:cubicBezTo>
                    <a:cubicBezTo>
                      <a:pt x="86" y="2101"/>
                      <a:pt x="108" y="2089"/>
                      <a:pt x="116" y="2064"/>
                    </a:cubicBezTo>
                    <a:cubicBezTo>
                      <a:pt x="199" y="1825"/>
                      <a:pt x="354" y="1774"/>
                      <a:pt x="562" y="1732"/>
                    </a:cubicBezTo>
                    <a:cubicBezTo>
                      <a:pt x="583" y="1732"/>
                      <a:pt x="656" y="1711"/>
                      <a:pt x="666" y="1680"/>
                    </a:cubicBezTo>
                    <a:cubicBezTo>
                      <a:pt x="759" y="1535"/>
                      <a:pt x="697" y="1265"/>
                      <a:pt x="697" y="1099"/>
                    </a:cubicBezTo>
                    <a:cubicBezTo>
                      <a:pt x="707" y="746"/>
                      <a:pt x="666" y="404"/>
                      <a:pt x="635" y="52"/>
                    </a:cubicBezTo>
                    <a:cubicBezTo>
                      <a:pt x="629" y="19"/>
                      <a:pt x="599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52"/>
              <p:cNvSpPr/>
              <p:nvPr/>
            </p:nvSpPr>
            <p:spPr>
              <a:xfrm>
                <a:off x="3263020" y="-3540658"/>
                <a:ext cx="70953" cy="24865"/>
              </a:xfrm>
              <a:custGeom>
                <a:rect b="b" l="l" r="r" t="t"/>
                <a:pathLst>
                  <a:path extrusionOk="0" h="321" w="916">
                    <a:moveTo>
                      <a:pt x="543" y="1"/>
                    </a:moveTo>
                    <a:cubicBezTo>
                      <a:pt x="354" y="1"/>
                      <a:pt x="166" y="75"/>
                      <a:pt x="40" y="220"/>
                    </a:cubicBezTo>
                    <a:cubicBezTo>
                      <a:pt x="1" y="267"/>
                      <a:pt x="40" y="320"/>
                      <a:pt x="79" y="320"/>
                    </a:cubicBezTo>
                    <a:cubicBezTo>
                      <a:pt x="91" y="320"/>
                      <a:pt x="103" y="315"/>
                      <a:pt x="113" y="303"/>
                    </a:cubicBezTo>
                    <a:cubicBezTo>
                      <a:pt x="219" y="170"/>
                      <a:pt x="376" y="106"/>
                      <a:pt x="537" y="106"/>
                    </a:cubicBezTo>
                    <a:cubicBezTo>
                      <a:pt x="628" y="106"/>
                      <a:pt x="721" y="126"/>
                      <a:pt x="808" y="167"/>
                    </a:cubicBezTo>
                    <a:cubicBezTo>
                      <a:pt x="813" y="170"/>
                      <a:pt x="819" y="171"/>
                      <a:pt x="825" y="171"/>
                    </a:cubicBezTo>
                    <a:cubicBezTo>
                      <a:pt x="872" y="171"/>
                      <a:pt x="915" y="102"/>
                      <a:pt x="860" y="75"/>
                    </a:cubicBezTo>
                    <a:cubicBezTo>
                      <a:pt x="762" y="25"/>
                      <a:pt x="652" y="1"/>
                      <a:pt x="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52"/>
              <p:cNvSpPr/>
              <p:nvPr/>
            </p:nvSpPr>
            <p:spPr>
              <a:xfrm>
                <a:off x="3319101" y="-3535080"/>
                <a:ext cx="46011" cy="15957"/>
              </a:xfrm>
              <a:custGeom>
                <a:rect b="b" l="l" r="r" t="t"/>
                <a:pathLst>
                  <a:path extrusionOk="0" h="206" w="594">
                    <a:moveTo>
                      <a:pt x="125" y="1"/>
                    </a:moveTo>
                    <a:cubicBezTo>
                      <a:pt x="105" y="1"/>
                      <a:pt x="84" y="1"/>
                      <a:pt x="63" y="3"/>
                    </a:cubicBezTo>
                    <a:cubicBezTo>
                      <a:pt x="4" y="12"/>
                      <a:pt x="1" y="107"/>
                      <a:pt x="55" y="107"/>
                    </a:cubicBezTo>
                    <a:cubicBezTo>
                      <a:pt x="57" y="107"/>
                      <a:pt x="60" y="107"/>
                      <a:pt x="63" y="106"/>
                    </a:cubicBezTo>
                    <a:cubicBezTo>
                      <a:pt x="83" y="105"/>
                      <a:pt x="102" y="104"/>
                      <a:pt x="122" y="104"/>
                    </a:cubicBezTo>
                    <a:cubicBezTo>
                      <a:pt x="253" y="104"/>
                      <a:pt x="371" y="136"/>
                      <a:pt x="489" y="199"/>
                    </a:cubicBezTo>
                    <a:cubicBezTo>
                      <a:pt x="496" y="204"/>
                      <a:pt x="503" y="206"/>
                      <a:pt x="511" y="206"/>
                    </a:cubicBezTo>
                    <a:cubicBezTo>
                      <a:pt x="555" y="206"/>
                      <a:pt x="594" y="133"/>
                      <a:pt x="540" y="106"/>
                    </a:cubicBezTo>
                    <a:cubicBezTo>
                      <a:pt x="413" y="34"/>
                      <a:pt x="270" y="1"/>
                      <a:pt x="1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52"/>
              <p:cNvSpPr/>
              <p:nvPr/>
            </p:nvSpPr>
            <p:spPr>
              <a:xfrm>
                <a:off x="3263717" y="-3745461"/>
                <a:ext cx="100466" cy="143921"/>
              </a:xfrm>
              <a:custGeom>
                <a:rect b="b" l="l" r="r" t="t"/>
                <a:pathLst>
                  <a:path extrusionOk="0" h="1858" w="1297">
                    <a:moveTo>
                      <a:pt x="0" y="1"/>
                    </a:moveTo>
                    <a:cubicBezTo>
                      <a:pt x="156" y="602"/>
                      <a:pt x="395" y="1183"/>
                      <a:pt x="653" y="1753"/>
                    </a:cubicBezTo>
                    <a:cubicBezTo>
                      <a:pt x="689" y="1824"/>
                      <a:pt x="755" y="1858"/>
                      <a:pt x="821" y="1858"/>
                    </a:cubicBezTo>
                    <a:cubicBezTo>
                      <a:pt x="890" y="1858"/>
                      <a:pt x="959" y="1819"/>
                      <a:pt x="985" y="1743"/>
                    </a:cubicBezTo>
                    <a:cubicBezTo>
                      <a:pt x="1110" y="1422"/>
                      <a:pt x="1204" y="1090"/>
                      <a:pt x="1297" y="7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52"/>
              <p:cNvSpPr/>
              <p:nvPr/>
            </p:nvSpPr>
            <p:spPr>
              <a:xfrm>
                <a:off x="3688738" y="-3569473"/>
                <a:ext cx="168011" cy="371111"/>
              </a:xfrm>
              <a:custGeom>
                <a:rect b="b" l="l" r="r" t="t"/>
                <a:pathLst>
                  <a:path extrusionOk="0" h="4791" w="2169">
                    <a:moveTo>
                      <a:pt x="0" y="0"/>
                    </a:moveTo>
                    <a:lnTo>
                      <a:pt x="42" y="2231"/>
                    </a:lnTo>
                    <a:lnTo>
                      <a:pt x="1131" y="4388"/>
                    </a:lnTo>
                    <a:lnTo>
                      <a:pt x="1847" y="4762"/>
                    </a:lnTo>
                    <a:cubicBezTo>
                      <a:pt x="1856" y="4782"/>
                      <a:pt x="1872" y="4790"/>
                      <a:pt x="1893" y="4790"/>
                    </a:cubicBezTo>
                    <a:cubicBezTo>
                      <a:pt x="1970" y="4790"/>
                      <a:pt x="2102" y="4679"/>
                      <a:pt x="2127" y="4606"/>
                    </a:cubicBezTo>
                    <a:cubicBezTo>
                      <a:pt x="2169" y="4513"/>
                      <a:pt x="2137" y="4409"/>
                      <a:pt x="2096" y="4315"/>
                    </a:cubicBezTo>
                    <a:cubicBezTo>
                      <a:pt x="1857" y="3797"/>
                      <a:pt x="1411" y="2905"/>
                      <a:pt x="1173" y="2386"/>
                    </a:cubicBezTo>
                    <a:cubicBezTo>
                      <a:pt x="747" y="1484"/>
                      <a:pt x="384" y="86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52"/>
              <p:cNvSpPr/>
              <p:nvPr/>
            </p:nvSpPr>
            <p:spPr>
              <a:xfrm>
                <a:off x="3495864" y="-3537327"/>
                <a:ext cx="231528" cy="359802"/>
              </a:xfrm>
              <a:custGeom>
                <a:rect b="b" l="l" r="r" t="t"/>
                <a:pathLst>
                  <a:path extrusionOk="0" h="4645" w="2989">
                    <a:moveTo>
                      <a:pt x="1" y="0"/>
                    </a:moveTo>
                    <a:lnTo>
                      <a:pt x="1" y="0"/>
                    </a:lnTo>
                    <a:cubicBezTo>
                      <a:pt x="810" y="1401"/>
                      <a:pt x="1215" y="3019"/>
                      <a:pt x="2169" y="4315"/>
                    </a:cubicBezTo>
                    <a:cubicBezTo>
                      <a:pt x="2288" y="4476"/>
                      <a:pt x="2468" y="4644"/>
                      <a:pt x="2649" y="4644"/>
                    </a:cubicBezTo>
                    <a:cubicBezTo>
                      <a:pt x="2690" y="4644"/>
                      <a:pt x="2731" y="4636"/>
                      <a:pt x="2771" y="4616"/>
                    </a:cubicBezTo>
                    <a:cubicBezTo>
                      <a:pt x="2937" y="4533"/>
                      <a:pt x="2967" y="4315"/>
                      <a:pt x="2988" y="4128"/>
                    </a:cubicBezTo>
                    <a:lnTo>
                      <a:pt x="1630" y="10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52"/>
              <p:cNvSpPr/>
              <p:nvPr/>
            </p:nvSpPr>
            <p:spPr>
              <a:xfrm>
                <a:off x="3608335" y="-3617730"/>
                <a:ext cx="256470" cy="494505"/>
              </a:xfrm>
              <a:custGeom>
                <a:rect b="b" l="l" r="r" t="t"/>
                <a:pathLst>
                  <a:path extrusionOk="0" h="6384" w="3311">
                    <a:moveTo>
                      <a:pt x="572" y="1"/>
                    </a:moveTo>
                    <a:lnTo>
                      <a:pt x="1" y="1349"/>
                    </a:lnTo>
                    <a:lnTo>
                      <a:pt x="437" y="2729"/>
                    </a:lnTo>
                    <a:lnTo>
                      <a:pt x="1754" y="5343"/>
                    </a:lnTo>
                    <a:lnTo>
                      <a:pt x="2677" y="6194"/>
                    </a:lnTo>
                    <a:cubicBezTo>
                      <a:pt x="2677" y="6312"/>
                      <a:pt x="2817" y="6383"/>
                      <a:pt x="2953" y="6383"/>
                    </a:cubicBezTo>
                    <a:cubicBezTo>
                      <a:pt x="3020" y="6383"/>
                      <a:pt x="3086" y="6366"/>
                      <a:pt x="3134" y="6328"/>
                    </a:cubicBezTo>
                    <a:cubicBezTo>
                      <a:pt x="3269" y="6215"/>
                      <a:pt x="3310" y="5996"/>
                      <a:pt x="3248" y="5820"/>
                    </a:cubicBezTo>
                    <a:cubicBezTo>
                      <a:pt x="3186" y="5654"/>
                      <a:pt x="3103" y="5457"/>
                      <a:pt x="3009" y="5302"/>
                    </a:cubicBezTo>
                    <a:cubicBezTo>
                      <a:pt x="2812" y="4928"/>
                      <a:pt x="2460" y="4327"/>
                      <a:pt x="2076" y="3518"/>
                    </a:cubicBezTo>
                    <a:cubicBezTo>
                      <a:pt x="1505" y="2345"/>
                      <a:pt x="1070" y="1204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52"/>
              <p:cNvSpPr/>
              <p:nvPr/>
            </p:nvSpPr>
            <p:spPr>
              <a:xfrm>
                <a:off x="3499117" y="-3603245"/>
                <a:ext cx="364294" cy="538889"/>
              </a:xfrm>
              <a:custGeom>
                <a:rect b="b" l="l" r="r" t="t"/>
                <a:pathLst>
                  <a:path extrusionOk="0" h="6957" w="4703">
                    <a:moveTo>
                      <a:pt x="0" y="0"/>
                    </a:moveTo>
                    <a:lnTo>
                      <a:pt x="0" y="0"/>
                    </a:lnTo>
                    <a:cubicBezTo>
                      <a:pt x="488" y="540"/>
                      <a:pt x="986" y="1681"/>
                      <a:pt x="1369" y="2480"/>
                    </a:cubicBezTo>
                    <a:cubicBezTo>
                      <a:pt x="1899" y="3580"/>
                      <a:pt x="2376" y="4617"/>
                      <a:pt x="2998" y="5664"/>
                    </a:cubicBezTo>
                    <a:cubicBezTo>
                      <a:pt x="3310" y="6194"/>
                      <a:pt x="3527" y="6577"/>
                      <a:pt x="4025" y="6899"/>
                    </a:cubicBezTo>
                    <a:cubicBezTo>
                      <a:pt x="4085" y="6939"/>
                      <a:pt x="4156" y="6956"/>
                      <a:pt x="4229" y="6956"/>
                    </a:cubicBezTo>
                    <a:cubicBezTo>
                      <a:pt x="4458" y="6956"/>
                      <a:pt x="4703" y="6779"/>
                      <a:pt x="4647" y="6567"/>
                    </a:cubicBezTo>
                    <a:cubicBezTo>
                      <a:pt x="4617" y="6463"/>
                      <a:pt x="4513" y="6307"/>
                      <a:pt x="4461" y="6214"/>
                    </a:cubicBezTo>
                    <a:cubicBezTo>
                      <a:pt x="3423" y="4419"/>
                      <a:pt x="2697" y="2708"/>
                      <a:pt x="1556" y="5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52"/>
              <p:cNvSpPr/>
              <p:nvPr/>
            </p:nvSpPr>
            <p:spPr>
              <a:xfrm>
                <a:off x="2993692" y="-4329275"/>
                <a:ext cx="732074" cy="897297"/>
              </a:xfrm>
              <a:custGeom>
                <a:rect b="b" l="l" r="r" t="t"/>
                <a:pathLst>
                  <a:path extrusionOk="0" h="11584" w="9451">
                    <a:moveTo>
                      <a:pt x="1762" y="0"/>
                    </a:moveTo>
                    <a:cubicBezTo>
                      <a:pt x="1676" y="0"/>
                      <a:pt x="1587" y="6"/>
                      <a:pt x="1495" y="17"/>
                    </a:cubicBezTo>
                    <a:cubicBezTo>
                      <a:pt x="820" y="111"/>
                      <a:pt x="364" y="526"/>
                      <a:pt x="146" y="1169"/>
                    </a:cubicBezTo>
                    <a:cubicBezTo>
                      <a:pt x="52" y="1428"/>
                      <a:pt x="1" y="1718"/>
                      <a:pt x="63" y="1988"/>
                    </a:cubicBezTo>
                    <a:cubicBezTo>
                      <a:pt x="188" y="2538"/>
                      <a:pt x="716" y="2891"/>
                      <a:pt x="1142" y="3274"/>
                    </a:cubicBezTo>
                    <a:cubicBezTo>
                      <a:pt x="1691" y="3772"/>
                      <a:pt x="1878" y="4135"/>
                      <a:pt x="2055" y="4747"/>
                    </a:cubicBezTo>
                    <a:cubicBezTo>
                      <a:pt x="2076" y="4934"/>
                      <a:pt x="2106" y="5111"/>
                      <a:pt x="2148" y="5286"/>
                    </a:cubicBezTo>
                    <a:cubicBezTo>
                      <a:pt x="2272" y="5733"/>
                      <a:pt x="2459" y="6169"/>
                      <a:pt x="2666" y="6573"/>
                    </a:cubicBezTo>
                    <a:cubicBezTo>
                      <a:pt x="4005" y="9104"/>
                      <a:pt x="6495" y="10992"/>
                      <a:pt x="9284" y="11583"/>
                    </a:cubicBezTo>
                    <a:lnTo>
                      <a:pt x="9399" y="11573"/>
                    </a:lnTo>
                    <a:cubicBezTo>
                      <a:pt x="9450" y="8191"/>
                      <a:pt x="7802" y="4830"/>
                      <a:pt x="5094" y="2797"/>
                    </a:cubicBezTo>
                    <a:cubicBezTo>
                      <a:pt x="4741" y="2538"/>
                      <a:pt x="4358" y="2289"/>
                      <a:pt x="3953" y="2112"/>
                    </a:cubicBezTo>
                    <a:cubicBezTo>
                      <a:pt x="3745" y="1418"/>
                      <a:pt x="3486" y="775"/>
                      <a:pt x="2864" y="339"/>
                    </a:cubicBezTo>
                    <a:cubicBezTo>
                      <a:pt x="2610" y="155"/>
                      <a:pt x="2230" y="0"/>
                      <a:pt x="17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52"/>
              <p:cNvSpPr/>
              <p:nvPr/>
            </p:nvSpPr>
            <p:spPr>
              <a:xfrm>
                <a:off x="3095707" y="-4270173"/>
                <a:ext cx="22618" cy="50736"/>
              </a:xfrm>
              <a:custGeom>
                <a:rect b="b" l="l" r="r" t="t"/>
                <a:pathLst>
                  <a:path extrusionOk="0" h="655" w="292">
                    <a:moveTo>
                      <a:pt x="146" y="1"/>
                    </a:moveTo>
                    <a:cubicBezTo>
                      <a:pt x="74" y="1"/>
                      <a:pt x="1" y="146"/>
                      <a:pt x="1" y="333"/>
                    </a:cubicBezTo>
                    <a:cubicBezTo>
                      <a:pt x="1" y="509"/>
                      <a:pt x="74" y="655"/>
                      <a:pt x="146" y="655"/>
                    </a:cubicBezTo>
                    <a:cubicBezTo>
                      <a:pt x="229" y="655"/>
                      <a:pt x="291" y="509"/>
                      <a:pt x="291" y="333"/>
                    </a:cubicBezTo>
                    <a:cubicBezTo>
                      <a:pt x="291" y="146"/>
                      <a:pt x="229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52"/>
              <p:cNvSpPr/>
              <p:nvPr/>
            </p:nvSpPr>
            <p:spPr>
              <a:xfrm>
                <a:off x="2996094" y="-4275750"/>
                <a:ext cx="165609" cy="339197"/>
              </a:xfrm>
              <a:custGeom>
                <a:rect b="b" l="l" r="r" t="t"/>
                <a:pathLst>
                  <a:path extrusionOk="0" h="4379" w="2138">
                    <a:moveTo>
                      <a:pt x="353" y="1"/>
                    </a:moveTo>
                    <a:cubicBezTo>
                      <a:pt x="260" y="135"/>
                      <a:pt x="177" y="301"/>
                      <a:pt x="115" y="478"/>
                    </a:cubicBezTo>
                    <a:cubicBezTo>
                      <a:pt x="53" y="654"/>
                      <a:pt x="1" y="851"/>
                      <a:pt x="1" y="1048"/>
                    </a:cubicBezTo>
                    <a:cubicBezTo>
                      <a:pt x="1" y="1131"/>
                      <a:pt x="11" y="1214"/>
                      <a:pt x="32" y="1297"/>
                    </a:cubicBezTo>
                    <a:cubicBezTo>
                      <a:pt x="157" y="1847"/>
                      <a:pt x="685" y="2200"/>
                      <a:pt x="1111" y="2583"/>
                    </a:cubicBezTo>
                    <a:cubicBezTo>
                      <a:pt x="1660" y="3081"/>
                      <a:pt x="1847" y="3444"/>
                      <a:pt x="2024" y="4056"/>
                    </a:cubicBezTo>
                    <a:cubicBezTo>
                      <a:pt x="2034" y="4171"/>
                      <a:pt x="2055" y="4274"/>
                      <a:pt x="2075" y="4378"/>
                    </a:cubicBezTo>
                    <a:cubicBezTo>
                      <a:pt x="2138" y="3745"/>
                      <a:pt x="1941" y="3092"/>
                      <a:pt x="1494" y="2625"/>
                    </a:cubicBezTo>
                    <a:cubicBezTo>
                      <a:pt x="1349" y="2469"/>
                      <a:pt x="1173" y="2324"/>
                      <a:pt x="1070" y="2137"/>
                    </a:cubicBezTo>
                    <a:cubicBezTo>
                      <a:pt x="883" y="1805"/>
                      <a:pt x="945" y="1411"/>
                      <a:pt x="924" y="1038"/>
                    </a:cubicBezTo>
                    <a:cubicBezTo>
                      <a:pt x="904" y="654"/>
                      <a:pt x="727" y="218"/>
                      <a:pt x="364" y="156"/>
                    </a:cubicBez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52"/>
              <p:cNvSpPr/>
              <p:nvPr/>
            </p:nvSpPr>
            <p:spPr>
              <a:xfrm>
                <a:off x="3299039" y="-4168081"/>
                <a:ext cx="852" cy="2479"/>
              </a:xfrm>
              <a:custGeom>
                <a:rect b="b" l="l" r="r" t="t"/>
                <a:pathLst>
                  <a:path extrusionOk="0" h="32" w="11">
                    <a:moveTo>
                      <a:pt x="11" y="31"/>
                    </a:moveTo>
                    <a:lnTo>
                      <a:pt x="11" y="31"/>
                    </a:lnTo>
                    <a:lnTo>
                      <a:pt x="11" y="3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11"/>
                    </a:moveTo>
                    <a:lnTo>
                      <a:pt x="11" y="11"/>
                    </a:lnTo>
                    <a:lnTo>
                      <a:pt x="11" y="1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3D7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52"/>
              <p:cNvSpPr/>
              <p:nvPr/>
            </p:nvSpPr>
            <p:spPr>
              <a:xfrm>
                <a:off x="3259689" y="-4258864"/>
                <a:ext cx="192875" cy="231450"/>
              </a:xfrm>
              <a:custGeom>
                <a:rect b="b" l="l" r="r" t="t"/>
                <a:pathLst>
                  <a:path extrusionOk="0" h="2988" w="2490">
                    <a:moveTo>
                      <a:pt x="0" y="0"/>
                    </a:moveTo>
                    <a:cubicBezTo>
                      <a:pt x="115" y="290"/>
                      <a:pt x="187" y="602"/>
                      <a:pt x="208" y="903"/>
                    </a:cubicBezTo>
                    <a:cubicBezTo>
                      <a:pt x="228" y="1069"/>
                      <a:pt x="228" y="1235"/>
                      <a:pt x="301" y="1380"/>
                    </a:cubicBezTo>
                    <a:cubicBezTo>
                      <a:pt x="364" y="1473"/>
                      <a:pt x="456" y="1546"/>
                      <a:pt x="550" y="1618"/>
                    </a:cubicBezTo>
                    <a:lnTo>
                      <a:pt x="2293" y="2987"/>
                    </a:lnTo>
                    <a:cubicBezTo>
                      <a:pt x="2386" y="2863"/>
                      <a:pt x="2448" y="2729"/>
                      <a:pt x="2490" y="2583"/>
                    </a:cubicBezTo>
                    <a:cubicBezTo>
                      <a:pt x="2220" y="2344"/>
                      <a:pt x="1950" y="2106"/>
                      <a:pt x="1660" y="1888"/>
                    </a:cubicBezTo>
                    <a:cubicBezTo>
                      <a:pt x="1307" y="1629"/>
                      <a:pt x="924" y="1380"/>
                      <a:pt x="519" y="1203"/>
                    </a:cubicBezTo>
                    <a:lnTo>
                      <a:pt x="519" y="1193"/>
                    </a:lnTo>
                    <a:lnTo>
                      <a:pt x="519" y="1183"/>
                    </a:lnTo>
                    <a:lnTo>
                      <a:pt x="509" y="1173"/>
                    </a:lnTo>
                    <a:cubicBezTo>
                      <a:pt x="384" y="747"/>
                      <a:pt x="239" y="353"/>
                      <a:pt x="0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52"/>
              <p:cNvSpPr/>
              <p:nvPr/>
            </p:nvSpPr>
            <p:spPr>
              <a:xfrm>
                <a:off x="3255661" y="-3971256"/>
                <a:ext cx="391793" cy="451824"/>
              </a:xfrm>
              <a:custGeom>
                <a:rect b="b" l="l" r="r" t="t"/>
                <a:pathLst>
                  <a:path extrusionOk="0" h="5833" w="5058">
                    <a:moveTo>
                      <a:pt x="177" y="1"/>
                    </a:moveTo>
                    <a:cubicBezTo>
                      <a:pt x="1" y="613"/>
                      <a:pt x="363" y="1235"/>
                      <a:pt x="737" y="1743"/>
                    </a:cubicBezTo>
                    <a:cubicBezTo>
                      <a:pt x="1878" y="3310"/>
                      <a:pt x="3268" y="4679"/>
                      <a:pt x="4844" y="5809"/>
                    </a:cubicBezTo>
                    <a:cubicBezTo>
                      <a:pt x="4865" y="5825"/>
                      <a:pt x="4890" y="5832"/>
                      <a:pt x="4914" y="5832"/>
                    </a:cubicBezTo>
                    <a:cubicBezTo>
                      <a:pt x="4986" y="5832"/>
                      <a:pt x="5057" y="5770"/>
                      <a:pt x="5042" y="5685"/>
                    </a:cubicBezTo>
                    <a:cubicBezTo>
                      <a:pt x="4876" y="4285"/>
                      <a:pt x="4357" y="2916"/>
                      <a:pt x="3558" y="1754"/>
                    </a:cubicBezTo>
                    <a:cubicBezTo>
                      <a:pt x="3382" y="1505"/>
                      <a:pt x="3185" y="1245"/>
                      <a:pt x="2905" y="1100"/>
                    </a:cubicBezTo>
                    <a:cubicBezTo>
                      <a:pt x="2768" y="1021"/>
                      <a:pt x="2607" y="977"/>
                      <a:pt x="2451" y="977"/>
                    </a:cubicBezTo>
                    <a:cubicBezTo>
                      <a:pt x="2299" y="977"/>
                      <a:pt x="2151" y="1019"/>
                      <a:pt x="2034" y="1111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52"/>
              <p:cNvSpPr/>
              <p:nvPr/>
            </p:nvSpPr>
            <p:spPr>
              <a:xfrm>
                <a:off x="3254809" y="-4104332"/>
                <a:ext cx="499849" cy="597681"/>
              </a:xfrm>
              <a:custGeom>
                <a:rect b="b" l="l" r="r" t="t"/>
                <a:pathLst>
                  <a:path extrusionOk="0" h="7716" w="6453">
                    <a:moveTo>
                      <a:pt x="1368" y="0"/>
                    </a:moveTo>
                    <a:cubicBezTo>
                      <a:pt x="1037" y="0"/>
                      <a:pt x="709" y="108"/>
                      <a:pt x="478" y="339"/>
                    </a:cubicBezTo>
                    <a:cubicBezTo>
                      <a:pt x="188" y="619"/>
                      <a:pt x="1" y="1003"/>
                      <a:pt x="1" y="1418"/>
                    </a:cubicBezTo>
                    <a:cubicBezTo>
                      <a:pt x="1" y="1822"/>
                      <a:pt x="105" y="2248"/>
                      <a:pt x="291" y="2611"/>
                    </a:cubicBezTo>
                    <a:cubicBezTo>
                      <a:pt x="582" y="3223"/>
                      <a:pt x="1049" y="3731"/>
                      <a:pt x="1536" y="4208"/>
                    </a:cubicBezTo>
                    <a:cubicBezTo>
                      <a:pt x="2905" y="5547"/>
                      <a:pt x="4431" y="6718"/>
                      <a:pt x="6079" y="7683"/>
                    </a:cubicBezTo>
                    <a:cubicBezTo>
                      <a:pt x="6117" y="7706"/>
                      <a:pt x="6156" y="7715"/>
                      <a:pt x="6193" y="7715"/>
                    </a:cubicBezTo>
                    <a:cubicBezTo>
                      <a:pt x="6333" y="7715"/>
                      <a:pt x="6453" y="7579"/>
                      <a:pt x="6411" y="7424"/>
                    </a:cubicBezTo>
                    <a:cubicBezTo>
                      <a:pt x="5685" y="4966"/>
                      <a:pt x="4814" y="2445"/>
                      <a:pt x="2905" y="743"/>
                    </a:cubicBezTo>
                    <a:cubicBezTo>
                      <a:pt x="2573" y="443"/>
                      <a:pt x="2190" y="163"/>
                      <a:pt x="1754" y="49"/>
                    </a:cubicBezTo>
                    <a:cubicBezTo>
                      <a:pt x="1629" y="17"/>
                      <a:pt x="1498" y="0"/>
                      <a:pt x="1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52"/>
              <p:cNvSpPr/>
              <p:nvPr/>
            </p:nvSpPr>
            <p:spPr>
              <a:xfrm>
                <a:off x="3377970" y="-3831209"/>
                <a:ext cx="327036" cy="269019"/>
              </a:xfrm>
              <a:custGeom>
                <a:rect b="b" l="l" r="r" t="t"/>
                <a:pathLst>
                  <a:path extrusionOk="0" h="3473" w="4222">
                    <a:moveTo>
                      <a:pt x="73" y="1"/>
                    </a:moveTo>
                    <a:cubicBezTo>
                      <a:pt x="33" y="1"/>
                      <a:pt x="0" y="52"/>
                      <a:pt x="40" y="91"/>
                    </a:cubicBezTo>
                    <a:cubicBezTo>
                      <a:pt x="1336" y="1295"/>
                      <a:pt x="2695" y="2415"/>
                      <a:pt x="4116" y="3462"/>
                    </a:cubicBezTo>
                    <a:cubicBezTo>
                      <a:pt x="4127" y="3469"/>
                      <a:pt x="4138" y="3473"/>
                      <a:pt x="4147" y="3473"/>
                    </a:cubicBezTo>
                    <a:cubicBezTo>
                      <a:pt x="4193" y="3473"/>
                      <a:pt x="4221" y="3403"/>
                      <a:pt x="4178" y="3369"/>
                    </a:cubicBezTo>
                    <a:cubicBezTo>
                      <a:pt x="2758" y="2332"/>
                      <a:pt x="1398" y="1212"/>
                      <a:pt x="112" y="18"/>
                    </a:cubicBezTo>
                    <a:cubicBezTo>
                      <a:pt x="100" y="6"/>
                      <a:pt x="86" y="1"/>
                      <a:pt x="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52"/>
              <p:cNvSpPr/>
              <p:nvPr/>
            </p:nvSpPr>
            <p:spPr>
              <a:xfrm>
                <a:off x="3463098" y="-3820752"/>
                <a:ext cx="224092" cy="194425"/>
              </a:xfrm>
              <a:custGeom>
                <a:rect b="b" l="l" r="r" t="t"/>
                <a:pathLst>
                  <a:path extrusionOk="0" h="2510" w="2893">
                    <a:moveTo>
                      <a:pt x="73" y="0"/>
                    </a:moveTo>
                    <a:cubicBezTo>
                      <a:pt x="33" y="0"/>
                      <a:pt x="1" y="52"/>
                      <a:pt x="40" y="91"/>
                    </a:cubicBezTo>
                    <a:cubicBezTo>
                      <a:pt x="901" y="941"/>
                      <a:pt x="1814" y="1750"/>
                      <a:pt x="2779" y="2497"/>
                    </a:cubicBezTo>
                    <a:cubicBezTo>
                      <a:pt x="2790" y="2506"/>
                      <a:pt x="2801" y="2510"/>
                      <a:pt x="2813" y="2510"/>
                    </a:cubicBezTo>
                    <a:cubicBezTo>
                      <a:pt x="2855" y="2510"/>
                      <a:pt x="2892" y="2458"/>
                      <a:pt x="2851" y="2425"/>
                    </a:cubicBezTo>
                    <a:cubicBezTo>
                      <a:pt x="1897" y="1678"/>
                      <a:pt x="974" y="869"/>
                      <a:pt x="113" y="18"/>
                    </a:cubicBezTo>
                    <a:cubicBezTo>
                      <a:pt x="100" y="6"/>
                      <a:pt x="86" y="0"/>
                      <a:pt x="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52"/>
              <p:cNvSpPr/>
              <p:nvPr/>
            </p:nvSpPr>
            <p:spPr>
              <a:xfrm>
                <a:off x="3377815" y="-3459015"/>
                <a:ext cx="59257" cy="20372"/>
              </a:xfrm>
              <a:custGeom>
                <a:rect b="b" l="l" r="r" t="t"/>
                <a:pathLst>
                  <a:path extrusionOk="0" h="263" w="765">
                    <a:moveTo>
                      <a:pt x="204" y="0"/>
                    </a:moveTo>
                    <a:cubicBezTo>
                      <a:pt x="171" y="0"/>
                      <a:pt x="137" y="2"/>
                      <a:pt x="104" y="6"/>
                    </a:cubicBezTo>
                    <a:cubicBezTo>
                      <a:pt x="4" y="16"/>
                      <a:pt x="0" y="151"/>
                      <a:pt x="93" y="151"/>
                    </a:cubicBezTo>
                    <a:cubicBezTo>
                      <a:pt x="97" y="151"/>
                      <a:pt x="100" y="151"/>
                      <a:pt x="104" y="151"/>
                    </a:cubicBezTo>
                    <a:cubicBezTo>
                      <a:pt x="125" y="150"/>
                      <a:pt x="146" y="149"/>
                      <a:pt x="168" y="149"/>
                    </a:cubicBezTo>
                    <a:cubicBezTo>
                      <a:pt x="322" y="149"/>
                      <a:pt x="475" y="182"/>
                      <a:pt x="612" y="255"/>
                    </a:cubicBezTo>
                    <a:cubicBezTo>
                      <a:pt x="623" y="260"/>
                      <a:pt x="635" y="263"/>
                      <a:pt x="646" y="263"/>
                    </a:cubicBezTo>
                    <a:cubicBezTo>
                      <a:pt x="715" y="263"/>
                      <a:pt x="765" y="164"/>
                      <a:pt x="685" y="120"/>
                    </a:cubicBezTo>
                    <a:cubicBezTo>
                      <a:pt x="538" y="42"/>
                      <a:pt x="370" y="0"/>
                      <a:pt x="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52"/>
              <p:cNvSpPr/>
              <p:nvPr/>
            </p:nvSpPr>
            <p:spPr>
              <a:xfrm>
                <a:off x="3322509" y="-3666530"/>
                <a:ext cx="73819" cy="256238"/>
              </a:xfrm>
              <a:custGeom>
                <a:rect b="b" l="l" r="r" t="t"/>
                <a:pathLst>
                  <a:path extrusionOk="0" h="3308" w="953">
                    <a:moveTo>
                      <a:pt x="634" y="1"/>
                    </a:moveTo>
                    <a:cubicBezTo>
                      <a:pt x="597" y="1"/>
                      <a:pt x="564" y="24"/>
                      <a:pt x="569" y="71"/>
                    </a:cubicBezTo>
                    <a:cubicBezTo>
                      <a:pt x="641" y="693"/>
                      <a:pt x="694" y="1315"/>
                      <a:pt x="704" y="1949"/>
                    </a:cubicBezTo>
                    <a:cubicBezTo>
                      <a:pt x="714" y="2094"/>
                      <a:pt x="714" y="2249"/>
                      <a:pt x="714" y="2394"/>
                    </a:cubicBezTo>
                    <a:cubicBezTo>
                      <a:pt x="735" y="2498"/>
                      <a:pt x="714" y="2602"/>
                      <a:pt x="662" y="2705"/>
                    </a:cubicBezTo>
                    <a:cubicBezTo>
                      <a:pt x="569" y="2716"/>
                      <a:pt x="486" y="2747"/>
                      <a:pt x="403" y="2778"/>
                    </a:cubicBezTo>
                    <a:cubicBezTo>
                      <a:pt x="196" y="2861"/>
                      <a:pt x="71" y="3017"/>
                      <a:pt x="19" y="3214"/>
                    </a:cubicBezTo>
                    <a:cubicBezTo>
                      <a:pt x="0" y="3270"/>
                      <a:pt x="46" y="3308"/>
                      <a:pt x="92" y="3308"/>
                    </a:cubicBezTo>
                    <a:cubicBezTo>
                      <a:pt x="122" y="3308"/>
                      <a:pt x="152" y="3292"/>
                      <a:pt x="164" y="3256"/>
                    </a:cubicBezTo>
                    <a:cubicBezTo>
                      <a:pt x="226" y="3027"/>
                      <a:pt x="392" y="2924"/>
                      <a:pt x="611" y="2861"/>
                    </a:cubicBezTo>
                    <a:cubicBezTo>
                      <a:pt x="683" y="2841"/>
                      <a:pt x="766" y="2851"/>
                      <a:pt x="828" y="2788"/>
                    </a:cubicBezTo>
                    <a:cubicBezTo>
                      <a:pt x="952" y="2664"/>
                      <a:pt x="860" y="2218"/>
                      <a:pt x="860" y="2052"/>
                    </a:cubicBezTo>
                    <a:cubicBezTo>
                      <a:pt x="849" y="1388"/>
                      <a:pt x="797" y="734"/>
                      <a:pt x="714" y="71"/>
                    </a:cubicBezTo>
                    <a:cubicBezTo>
                      <a:pt x="709" y="24"/>
                      <a:pt x="670" y="1"/>
                      <a:pt x="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52"/>
              <p:cNvSpPr/>
              <p:nvPr/>
            </p:nvSpPr>
            <p:spPr>
              <a:xfrm>
                <a:off x="3309031" y="-3468233"/>
                <a:ext cx="88227" cy="33308"/>
              </a:xfrm>
              <a:custGeom>
                <a:rect b="b" l="l" r="r" t="t"/>
                <a:pathLst>
                  <a:path extrusionOk="0" h="430" w="1139">
                    <a:moveTo>
                      <a:pt x="682" y="1"/>
                    </a:moveTo>
                    <a:cubicBezTo>
                      <a:pt x="441" y="1"/>
                      <a:pt x="203" y="96"/>
                      <a:pt x="48" y="291"/>
                    </a:cubicBezTo>
                    <a:cubicBezTo>
                      <a:pt x="0" y="354"/>
                      <a:pt x="49" y="429"/>
                      <a:pt x="103" y="429"/>
                    </a:cubicBezTo>
                    <a:cubicBezTo>
                      <a:pt x="120" y="429"/>
                      <a:pt x="137" y="422"/>
                      <a:pt x="151" y="405"/>
                    </a:cubicBezTo>
                    <a:cubicBezTo>
                      <a:pt x="283" y="239"/>
                      <a:pt x="484" y="151"/>
                      <a:pt x="686" y="151"/>
                    </a:cubicBezTo>
                    <a:cubicBezTo>
                      <a:pt x="787" y="151"/>
                      <a:pt x="888" y="173"/>
                      <a:pt x="981" y="218"/>
                    </a:cubicBezTo>
                    <a:cubicBezTo>
                      <a:pt x="991" y="222"/>
                      <a:pt x="1001" y="223"/>
                      <a:pt x="1011" y="223"/>
                    </a:cubicBezTo>
                    <a:cubicBezTo>
                      <a:pt x="1089" y="223"/>
                      <a:pt x="1138" y="120"/>
                      <a:pt x="1064" y="83"/>
                    </a:cubicBezTo>
                    <a:cubicBezTo>
                      <a:pt x="944" y="29"/>
                      <a:pt x="813" y="1"/>
                      <a:pt x="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52"/>
              <p:cNvSpPr/>
              <p:nvPr/>
            </p:nvSpPr>
            <p:spPr>
              <a:xfrm>
                <a:off x="3319953" y="-3708513"/>
                <a:ext cx="100466" cy="144618"/>
              </a:xfrm>
              <a:custGeom>
                <a:rect b="b" l="l" r="r" t="t"/>
                <a:pathLst>
                  <a:path extrusionOk="0" h="1867" w="1297">
                    <a:moveTo>
                      <a:pt x="0" y="1"/>
                    </a:moveTo>
                    <a:lnTo>
                      <a:pt x="0" y="1"/>
                    </a:lnTo>
                    <a:cubicBezTo>
                      <a:pt x="166" y="613"/>
                      <a:pt x="405" y="1193"/>
                      <a:pt x="664" y="1764"/>
                    </a:cubicBezTo>
                    <a:cubicBezTo>
                      <a:pt x="694" y="1833"/>
                      <a:pt x="758" y="1867"/>
                      <a:pt x="823" y="1867"/>
                    </a:cubicBezTo>
                    <a:cubicBezTo>
                      <a:pt x="896" y="1867"/>
                      <a:pt x="969" y="1825"/>
                      <a:pt x="996" y="1744"/>
                    </a:cubicBezTo>
                    <a:cubicBezTo>
                      <a:pt x="1110" y="1422"/>
                      <a:pt x="1214" y="1101"/>
                      <a:pt x="1297" y="7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52"/>
              <p:cNvSpPr/>
              <p:nvPr/>
            </p:nvSpPr>
            <p:spPr>
              <a:xfrm>
                <a:off x="3315460" y="-3712153"/>
                <a:ext cx="109993" cy="151977"/>
              </a:xfrm>
              <a:custGeom>
                <a:rect b="b" l="l" r="r" t="t"/>
                <a:pathLst>
                  <a:path extrusionOk="0" h="1962" w="1420">
                    <a:moveTo>
                      <a:pt x="65" y="0"/>
                    </a:moveTo>
                    <a:cubicBezTo>
                      <a:pt x="35" y="0"/>
                      <a:pt x="0" y="25"/>
                      <a:pt x="6" y="69"/>
                    </a:cubicBezTo>
                    <a:cubicBezTo>
                      <a:pt x="110" y="431"/>
                      <a:pt x="234" y="784"/>
                      <a:pt x="370" y="1137"/>
                    </a:cubicBezTo>
                    <a:cubicBezTo>
                      <a:pt x="432" y="1293"/>
                      <a:pt x="504" y="1448"/>
                      <a:pt x="566" y="1604"/>
                    </a:cubicBezTo>
                    <a:cubicBezTo>
                      <a:pt x="608" y="1687"/>
                      <a:pt x="649" y="1863"/>
                      <a:pt x="743" y="1915"/>
                    </a:cubicBezTo>
                    <a:cubicBezTo>
                      <a:pt x="790" y="1941"/>
                      <a:pt x="852" y="1962"/>
                      <a:pt x="911" y="1962"/>
                    </a:cubicBezTo>
                    <a:cubicBezTo>
                      <a:pt x="971" y="1962"/>
                      <a:pt x="1028" y="1941"/>
                      <a:pt x="1064" y="1884"/>
                    </a:cubicBezTo>
                    <a:cubicBezTo>
                      <a:pt x="1251" y="1583"/>
                      <a:pt x="1324" y="1168"/>
                      <a:pt x="1407" y="826"/>
                    </a:cubicBezTo>
                    <a:cubicBezTo>
                      <a:pt x="1419" y="789"/>
                      <a:pt x="1388" y="763"/>
                      <a:pt x="1356" y="763"/>
                    </a:cubicBezTo>
                    <a:cubicBezTo>
                      <a:pt x="1334" y="763"/>
                      <a:pt x="1312" y="775"/>
                      <a:pt x="1303" y="805"/>
                    </a:cubicBezTo>
                    <a:cubicBezTo>
                      <a:pt x="1251" y="1012"/>
                      <a:pt x="1189" y="1210"/>
                      <a:pt x="1126" y="1417"/>
                    </a:cubicBezTo>
                    <a:cubicBezTo>
                      <a:pt x="1118" y="1459"/>
                      <a:pt x="1005" y="1843"/>
                      <a:pt x="862" y="1843"/>
                    </a:cubicBezTo>
                    <a:cubicBezTo>
                      <a:pt x="830" y="1843"/>
                      <a:pt x="797" y="1825"/>
                      <a:pt x="764" y="1780"/>
                    </a:cubicBezTo>
                    <a:cubicBezTo>
                      <a:pt x="702" y="1687"/>
                      <a:pt x="660" y="1542"/>
                      <a:pt x="608" y="1438"/>
                    </a:cubicBezTo>
                    <a:cubicBezTo>
                      <a:pt x="411" y="982"/>
                      <a:pt x="245" y="514"/>
                      <a:pt x="110" y="37"/>
                    </a:cubicBezTo>
                    <a:cubicBezTo>
                      <a:pt x="106" y="12"/>
                      <a:pt x="86" y="0"/>
                      <a:pt x="65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52"/>
              <p:cNvSpPr/>
              <p:nvPr/>
            </p:nvSpPr>
            <p:spPr>
              <a:xfrm>
                <a:off x="2936682" y="-4212311"/>
                <a:ext cx="108521" cy="100853"/>
              </a:xfrm>
              <a:custGeom>
                <a:rect b="b" l="l" r="r" t="t"/>
                <a:pathLst>
                  <a:path extrusionOk="0" h="1302" w="1401">
                    <a:moveTo>
                      <a:pt x="778" y="1"/>
                    </a:moveTo>
                    <a:lnTo>
                      <a:pt x="0" y="468"/>
                    </a:lnTo>
                    <a:lnTo>
                      <a:pt x="115" y="1204"/>
                    </a:lnTo>
                    <a:cubicBezTo>
                      <a:pt x="315" y="1269"/>
                      <a:pt x="524" y="1301"/>
                      <a:pt x="734" y="1301"/>
                    </a:cubicBezTo>
                    <a:cubicBezTo>
                      <a:pt x="860" y="1301"/>
                      <a:pt x="986" y="1289"/>
                      <a:pt x="1110" y="1266"/>
                    </a:cubicBezTo>
                    <a:cubicBezTo>
                      <a:pt x="1286" y="1235"/>
                      <a:pt x="1401" y="1069"/>
                      <a:pt x="1390" y="893"/>
                    </a:cubicBezTo>
                    <a:lnTo>
                      <a:pt x="1328" y="115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52"/>
              <p:cNvSpPr/>
              <p:nvPr/>
            </p:nvSpPr>
            <p:spPr>
              <a:xfrm>
                <a:off x="2887650" y="-4264596"/>
                <a:ext cx="174440" cy="209065"/>
              </a:xfrm>
              <a:custGeom>
                <a:rect b="b" l="l" r="r" t="t"/>
                <a:pathLst>
                  <a:path extrusionOk="0" h="2699" w="2252">
                    <a:moveTo>
                      <a:pt x="1624" y="0"/>
                    </a:moveTo>
                    <a:cubicBezTo>
                      <a:pt x="1555" y="0"/>
                      <a:pt x="1486" y="10"/>
                      <a:pt x="1421" y="23"/>
                    </a:cubicBezTo>
                    <a:cubicBezTo>
                      <a:pt x="644" y="168"/>
                      <a:pt x="31" y="904"/>
                      <a:pt x="11" y="1682"/>
                    </a:cubicBezTo>
                    <a:cubicBezTo>
                      <a:pt x="1" y="2035"/>
                      <a:pt x="94" y="2377"/>
                      <a:pt x="218" y="2699"/>
                    </a:cubicBezTo>
                    <a:cubicBezTo>
                      <a:pt x="437" y="1914"/>
                      <a:pt x="1225" y="1368"/>
                      <a:pt x="2029" y="1368"/>
                    </a:cubicBezTo>
                    <a:cubicBezTo>
                      <a:pt x="2065" y="1368"/>
                      <a:pt x="2101" y="1369"/>
                      <a:pt x="2138" y="1371"/>
                    </a:cubicBezTo>
                    <a:lnTo>
                      <a:pt x="2168" y="1350"/>
                    </a:lnTo>
                    <a:cubicBezTo>
                      <a:pt x="2251" y="1101"/>
                      <a:pt x="2241" y="894"/>
                      <a:pt x="2210" y="676"/>
                    </a:cubicBezTo>
                    <a:cubicBezTo>
                      <a:pt x="2168" y="447"/>
                      <a:pt x="2096" y="198"/>
                      <a:pt x="1899" y="74"/>
                    </a:cubicBezTo>
                    <a:cubicBezTo>
                      <a:pt x="1819" y="19"/>
                      <a:pt x="1722" y="0"/>
                      <a:pt x="16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95" name="Google Shape;1595;p52"/>
          <p:cNvGrpSpPr/>
          <p:nvPr/>
        </p:nvGrpSpPr>
        <p:grpSpPr>
          <a:xfrm flipH="1">
            <a:off x="1032109" y="2952650"/>
            <a:ext cx="977932" cy="1264934"/>
            <a:chOff x="7214159" y="-2542575"/>
            <a:chExt cx="977932" cy="1264934"/>
          </a:xfrm>
        </p:grpSpPr>
        <p:sp>
          <p:nvSpPr>
            <p:cNvPr id="1596" name="Google Shape;1596;p52"/>
            <p:cNvSpPr/>
            <p:nvPr/>
          </p:nvSpPr>
          <p:spPr>
            <a:xfrm>
              <a:off x="7214159" y="-2542563"/>
              <a:ext cx="977932" cy="1264922"/>
            </a:xfrm>
            <a:custGeom>
              <a:rect b="b" l="l" r="r" t="t"/>
              <a:pathLst>
                <a:path extrusionOk="0" h="16330" w="12625">
                  <a:moveTo>
                    <a:pt x="3133" y="1"/>
                  </a:moveTo>
                  <a:cubicBezTo>
                    <a:pt x="3046" y="1"/>
                    <a:pt x="2956" y="6"/>
                    <a:pt x="2864" y="17"/>
                  </a:cubicBezTo>
                  <a:cubicBezTo>
                    <a:pt x="2324" y="90"/>
                    <a:pt x="1919" y="391"/>
                    <a:pt x="1660" y="836"/>
                  </a:cubicBezTo>
                  <a:cubicBezTo>
                    <a:pt x="1587" y="836"/>
                    <a:pt x="1504" y="836"/>
                    <a:pt x="1421" y="857"/>
                  </a:cubicBezTo>
                  <a:cubicBezTo>
                    <a:pt x="654" y="1002"/>
                    <a:pt x="31" y="1739"/>
                    <a:pt x="11" y="2517"/>
                  </a:cubicBezTo>
                  <a:cubicBezTo>
                    <a:pt x="1" y="2870"/>
                    <a:pt x="104" y="3212"/>
                    <a:pt x="218" y="3533"/>
                  </a:cubicBezTo>
                  <a:cubicBezTo>
                    <a:pt x="312" y="3212"/>
                    <a:pt x="499" y="2922"/>
                    <a:pt x="747" y="2694"/>
                  </a:cubicBezTo>
                  <a:lnTo>
                    <a:pt x="757" y="2714"/>
                  </a:lnTo>
                  <a:cubicBezTo>
                    <a:pt x="952" y="2779"/>
                    <a:pt x="1163" y="2812"/>
                    <a:pt x="1372" y="2812"/>
                  </a:cubicBezTo>
                  <a:cubicBezTo>
                    <a:pt x="1497" y="2812"/>
                    <a:pt x="1623" y="2800"/>
                    <a:pt x="1743" y="2777"/>
                  </a:cubicBezTo>
                  <a:cubicBezTo>
                    <a:pt x="1795" y="2766"/>
                    <a:pt x="1847" y="2745"/>
                    <a:pt x="1878" y="2714"/>
                  </a:cubicBezTo>
                  <a:cubicBezTo>
                    <a:pt x="2075" y="2911"/>
                    <a:pt x="2313" y="3088"/>
                    <a:pt x="2511" y="3275"/>
                  </a:cubicBezTo>
                  <a:cubicBezTo>
                    <a:pt x="3071" y="3772"/>
                    <a:pt x="3247" y="4135"/>
                    <a:pt x="3424" y="4748"/>
                  </a:cubicBezTo>
                  <a:cubicBezTo>
                    <a:pt x="3444" y="4934"/>
                    <a:pt x="3475" y="5110"/>
                    <a:pt x="3527" y="5287"/>
                  </a:cubicBezTo>
                  <a:cubicBezTo>
                    <a:pt x="3641" y="5733"/>
                    <a:pt x="3828" y="6168"/>
                    <a:pt x="4046" y="6573"/>
                  </a:cubicBezTo>
                  <a:cubicBezTo>
                    <a:pt x="4316" y="7092"/>
                    <a:pt x="4648" y="7590"/>
                    <a:pt x="5010" y="8056"/>
                  </a:cubicBezTo>
                  <a:cubicBezTo>
                    <a:pt x="5156" y="8471"/>
                    <a:pt x="5322" y="8886"/>
                    <a:pt x="5508" y="9291"/>
                  </a:cubicBezTo>
                  <a:cubicBezTo>
                    <a:pt x="5529" y="9322"/>
                    <a:pt x="5550" y="9342"/>
                    <a:pt x="5581" y="9363"/>
                  </a:cubicBezTo>
                  <a:cubicBezTo>
                    <a:pt x="5581" y="9488"/>
                    <a:pt x="5591" y="9623"/>
                    <a:pt x="5591" y="9747"/>
                  </a:cubicBezTo>
                  <a:cubicBezTo>
                    <a:pt x="5581" y="9872"/>
                    <a:pt x="5581" y="9996"/>
                    <a:pt x="5581" y="10110"/>
                  </a:cubicBezTo>
                  <a:cubicBezTo>
                    <a:pt x="5581" y="10151"/>
                    <a:pt x="5581" y="10183"/>
                    <a:pt x="5571" y="10204"/>
                  </a:cubicBezTo>
                  <a:cubicBezTo>
                    <a:pt x="5512" y="10188"/>
                    <a:pt x="5450" y="10181"/>
                    <a:pt x="5388" y="10181"/>
                  </a:cubicBezTo>
                  <a:cubicBezTo>
                    <a:pt x="5201" y="10181"/>
                    <a:pt x="5011" y="10252"/>
                    <a:pt x="4886" y="10400"/>
                  </a:cubicBezTo>
                  <a:cubicBezTo>
                    <a:pt x="4854" y="10441"/>
                    <a:pt x="4890" y="10500"/>
                    <a:pt x="4928" y="10500"/>
                  </a:cubicBezTo>
                  <a:cubicBezTo>
                    <a:pt x="4939" y="10500"/>
                    <a:pt x="4950" y="10495"/>
                    <a:pt x="4959" y="10483"/>
                  </a:cubicBezTo>
                  <a:cubicBezTo>
                    <a:pt x="5068" y="10348"/>
                    <a:pt x="5241" y="10283"/>
                    <a:pt x="5414" y="10283"/>
                  </a:cubicBezTo>
                  <a:cubicBezTo>
                    <a:pt x="5439" y="10283"/>
                    <a:pt x="5463" y="10284"/>
                    <a:pt x="5488" y="10287"/>
                  </a:cubicBezTo>
                  <a:cubicBezTo>
                    <a:pt x="5446" y="10308"/>
                    <a:pt x="5395" y="10308"/>
                    <a:pt x="5332" y="10328"/>
                  </a:cubicBezTo>
                  <a:cubicBezTo>
                    <a:pt x="5166" y="10411"/>
                    <a:pt x="5073" y="10504"/>
                    <a:pt x="5010" y="10681"/>
                  </a:cubicBezTo>
                  <a:cubicBezTo>
                    <a:pt x="4998" y="10724"/>
                    <a:pt x="5026" y="10749"/>
                    <a:pt x="5057" y="10749"/>
                  </a:cubicBezTo>
                  <a:cubicBezTo>
                    <a:pt x="5079" y="10749"/>
                    <a:pt x="5102" y="10737"/>
                    <a:pt x="5114" y="10712"/>
                  </a:cubicBezTo>
                  <a:cubicBezTo>
                    <a:pt x="5197" y="10473"/>
                    <a:pt x="5342" y="10421"/>
                    <a:pt x="5550" y="10380"/>
                  </a:cubicBezTo>
                  <a:cubicBezTo>
                    <a:pt x="5561" y="10380"/>
                    <a:pt x="5591" y="10370"/>
                    <a:pt x="5623" y="10359"/>
                  </a:cubicBezTo>
                  <a:lnTo>
                    <a:pt x="5644" y="10359"/>
                  </a:lnTo>
                  <a:cubicBezTo>
                    <a:pt x="5661" y="10358"/>
                    <a:pt x="5679" y="10357"/>
                    <a:pt x="5697" y="10357"/>
                  </a:cubicBezTo>
                  <a:cubicBezTo>
                    <a:pt x="5824" y="10357"/>
                    <a:pt x="5949" y="10389"/>
                    <a:pt x="6058" y="10453"/>
                  </a:cubicBezTo>
                  <a:cubicBezTo>
                    <a:pt x="6067" y="10457"/>
                    <a:pt x="6075" y="10459"/>
                    <a:pt x="6083" y="10459"/>
                  </a:cubicBezTo>
                  <a:cubicBezTo>
                    <a:pt x="6133" y="10459"/>
                    <a:pt x="6164" y="10386"/>
                    <a:pt x="6110" y="10359"/>
                  </a:cubicBezTo>
                  <a:cubicBezTo>
                    <a:pt x="5985" y="10287"/>
                    <a:pt x="5851" y="10255"/>
                    <a:pt x="5706" y="10255"/>
                  </a:cubicBezTo>
                  <a:lnTo>
                    <a:pt x="5695" y="10245"/>
                  </a:lnTo>
                  <a:cubicBezTo>
                    <a:pt x="5727" y="10100"/>
                    <a:pt x="5695" y="9882"/>
                    <a:pt x="5695" y="9747"/>
                  </a:cubicBezTo>
                  <a:cubicBezTo>
                    <a:pt x="5695" y="9633"/>
                    <a:pt x="5695" y="9508"/>
                    <a:pt x="5685" y="9395"/>
                  </a:cubicBezTo>
                  <a:cubicBezTo>
                    <a:pt x="5757" y="9395"/>
                    <a:pt x="5819" y="9353"/>
                    <a:pt x="5851" y="9280"/>
                  </a:cubicBezTo>
                  <a:cubicBezTo>
                    <a:pt x="5872" y="9229"/>
                    <a:pt x="5882" y="9166"/>
                    <a:pt x="5902" y="9114"/>
                  </a:cubicBezTo>
                  <a:cubicBezTo>
                    <a:pt x="5965" y="9270"/>
                    <a:pt x="6027" y="9425"/>
                    <a:pt x="6100" y="9571"/>
                  </a:cubicBezTo>
                  <a:cubicBezTo>
                    <a:pt x="6131" y="9654"/>
                    <a:pt x="6172" y="9830"/>
                    <a:pt x="6266" y="9882"/>
                  </a:cubicBezTo>
                  <a:cubicBezTo>
                    <a:pt x="6276" y="9882"/>
                    <a:pt x="6287" y="9893"/>
                    <a:pt x="6297" y="9903"/>
                  </a:cubicBezTo>
                  <a:cubicBezTo>
                    <a:pt x="6307" y="10100"/>
                    <a:pt x="6317" y="10297"/>
                    <a:pt x="6328" y="10504"/>
                  </a:cubicBezTo>
                  <a:lnTo>
                    <a:pt x="6328" y="10951"/>
                  </a:lnTo>
                  <a:cubicBezTo>
                    <a:pt x="6338" y="11013"/>
                    <a:pt x="6338" y="11075"/>
                    <a:pt x="6317" y="11137"/>
                  </a:cubicBezTo>
                  <a:cubicBezTo>
                    <a:pt x="6254" y="11124"/>
                    <a:pt x="6189" y="11118"/>
                    <a:pt x="6124" y="11118"/>
                  </a:cubicBezTo>
                  <a:cubicBezTo>
                    <a:pt x="5883" y="11118"/>
                    <a:pt x="5643" y="11211"/>
                    <a:pt x="5488" y="11407"/>
                  </a:cubicBezTo>
                  <a:cubicBezTo>
                    <a:pt x="5440" y="11470"/>
                    <a:pt x="5489" y="11546"/>
                    <a:pt x="5543" y="11546"/>
                  </a:cubicBezTo>
                  <a:cubicBezTo>
                    <a:pt x="5559" y="11546"/>
                    <a:pt x="5576" y="11538"/>
                    <a:pt x="5591" y="11521"/>
                  </a:cubicBezTo>
                  <a:cubicBezTo>
                    <a:pt x="5726" y="11351"/>
                    <a:pt x="5923" y="11266"/>
                    <a:pt x="6128" y="11266"/>
                  </a:cubicBezTo>
                  <a:cubicBezTo>
                    <a:pt x="6160" y="11266"/>
                    <a:pt x="6192" y="11268"/>
                    <a:pt x="6224" y="11272"/>
                  </a:cubicBezTo>
                  <a:cubicBezTo>
                    <a:pt x="6151" y="11283"/>
                    <a:pt x="6089" y="11303"/>
                    <a:pt x="6017" y="11334"/>
                  </a:cubicBezTo>
                  <a:cubicBezTo>
                    <a:pt x="5819" y="11407"/>
                    <a:pt x="5685" y="11573"/>
                    <a:pt x="5633" y="11770"/>
                  </a:cubicBezTo>
                  <a:cubicBezTo>
                    <a:pt x="5620" y="11826"/>
                    <a:pt x="5669" y="11864"/>
                    <a:pt x="5713" y="11864"/>
                  </a:cubicBezTo>
                  <a:cubicBezTo>
                    <a:pt x="5742" y="11864"/>
                    <a:pt x="5770" y="11848"/>
                    <a:pt x="5778" y="11811"/>
                  </a:cubicBezTo>
                  <a:cubicBezTo>
                    <a:pt x="5840" y="11583"/>
                    <a:pt x="6017" y="11479"/>
                    <a:pt x="6224" y="11417"/>
                  </a:cubicBezTo>
                  <a:cubicBezTo>
                    <a:pt x="6276" y="11407"/>
                    <a:pt x="6338" y="11407"/>
                    <a:pt x="6390" y="11386"/>
                  </a:cubicBezTo>
                  <a:cubicBezTo>
                    <a:pt x="6397" y="11386"/>
                    <a:pt x="6404" y="11391"/>
                    <a:pt x="6414" y="11391"/>
                  </a:cubicBezTo>
                  <a:cubicBezTo>
                    <a:pt x="6419" y="11391"/>
                    <a:pt x="6425" y="11390"/>
                    <a:pt x="6432" y="11386"/>
                  </a:cubicBezTo>
                  <a:cubicBezTo>
                    <a:pt x="6459" y="11385"/>
                    <a:pt x="6487" y="11384"/>
                    <a:pt x="6514" y="11384"/>
                  </a:cubicBezTo>
                  <a:cubicBezTo>
                    <a:pt x="6662" y="11384"/>
                    <a:pt x="6809" y="11411"/>
                    <a:pt x="6940" y="11490"/>
                  </a:cubicBezTo>
                  <a:cubicBezTo>
                    <a:pt x="6953" y="11496"/>
                    <a:pt x="6965" y="11498"/>
                    <a:pt x="6977" y="11498"/>
                  </a:cubicBezTo>
                  <a:cubicBezTo>
                    <a:pt x="7051" y="11498"/>
                    <a:pt x="7094" y="11400"/>
                    <a:pt x="7023" y="11355"/>
                  </a:cubicBezTo>
                  <a:cubicBezTo>
                    <a:pt x="6868" y="11283"/>
                    <a:pt x="6712" y="11230"/>
                    <a:pt x="6536" y="11230"/>
                  </a:cubicBezTo>
                  <a:cubicBezTo>
                    <a:pt x="6536" y="11220"/>
                    <a:pt x="6525" y="11210"/>
                    <a:pt x="6504" y="11200"/>
                  </a:cubicBezTo>
                  <a:cubicBezTo>
                    <a:pt x="6536" y="11013"/>
                    <a:pt x="6483" y="10732"/>
                    <a:pt x="6473" y="10608"/>
                  </a:cubicBezTo>
                  <a:cubicBezTo>
                    <a:pt x="6473" y="10380"/>
                    <a:pt x="6463" y="10151"/>
                    <a:pt x="6453" y="9934"/>
                  </a:cubicBezTo>
                  <a:cubicBezTo>
                    <a:pt x="6504" y="9923"/>
                    <a:pt x="6556" y="9903"/>
                    <a:pt x="6587" y="9851"/>
                  </a:cubicBezTo>
                  <a:cubicBezTo>
                    <a:pt x="6619" y="9810"/>
                    <a:pt x="6649" y="9757"/>
                    <a:pt x="6670" y="9706"/>
                  </a:cubicBezTo>
                  <a:cubicBezTo>
                    <a:pt x="7117" y="10048"/>
                    <a:pt x="7583" y="10359"/>
                    <a:pt x="8081" y="10629"/>
                  </a:cubicBezTo>
                  <a:cubicBezTo>
                    <a:pt x="8755" y="11926"/>
                    <a:pt x="9160" y="13367"/>
                    <a:pt x="10021" y="14540"/>
                  </a:cubicBezTo>
                  <a:cubicBezTo>
                    <a:pt x="10139" y="14700"/>
                    <a:pt x="10320" y="14868"/>
                    <a:pt x="10501" y="14868"/>
                  </a:cubicBezTo>
                  <a:cubicBezTo>
                    <a:pt x="10542" y="14868"/>
                    <a:pt x="10582" y="14859"/>
                    <a:pt x="10623" y="14840"/>
                  </a:cubicBezTo>
                  <a:cubicBezTo>
                    <a:pt x="10664" y="14819"/>
                    <a:pt x="10706" y="14789"/>
                    <a:pt x="10726" y="14747"/>
                  </a:cubicBezTo>
                  <a:cubicBezTo>
                    <a:pt x="10789" y="14851"/>
                    <a:pt x="10840" y="14944"/>
                    <a:pt x="10902" y="15038"/>
                  </a:cubicBezTo>
                  <a:cubicBezTo>
                    <a:pt x="11213" y="15566"/>
                    <a:pt x="11421" y="15950"/>
                    <a:pt x="11919" y="16272"/>
                  </a:cubicBezTo>
                  <a:cubicBezTo>
                    <a:pt x="11981" y="16312"/>
                    <a:pt x="12054" y="16329"/>
                    <a:pt x="12127" y="16329"/>
                  </a:cubicBezTo>
                  <a:cubicBezTo>
                    <a:pt x="12359" y="16329"/>
                    <a:pt x="12597" y="16153"/>
                    <a:pt x="12541" y="15940"/>
                  </a:cubicBezTo>
                  <a:cubicBezTo>
                    <a:pt x="12510" y="15836"/>
                    <a:pt x="12417" y="15681"/>
                    <a:pt x="12365" y="15587"/>
                  </a:cubicBezTo>
                  <a:cubicBezTo>
                    <a:pt x="12354" y="15587"/>
                    <a:pt x="12354" y="15577"/>
                    <a:pt x="12345" y="15566"/>
                  </a:cubicBezTo>
                  <a:cubicBezTo>
                    <a:pt x="12375" y="15556"/>
                    <a:pt x="12407" y="15536"/>
                    <a:pt x="12437" y="15515"/>
                  </a:cubicBezTo>
                  <a:cubicBezTo>
                    <a:pt x="12583" y="15400"/>
                    <a:pt x="12624" y="15183"/>
                    <a:pt x="12552" y="15006"/>
                  </a:cubicBezTo>
                  <a:cubicBezTo>
                    <a:pt x="12500" y="14861"/>
                    <a:pt x="12428" y="14695"/>
                    <a:pt x="12354" y="14550"/>
                  </a:cubicBezTo>
                  <a:cubicBezTo>
                    <a:pt x="12407" y="14519"/>
                    <a:pt x="12458" y="14457"/>
                    <a:pt x="12479" y="14415"/>
                  </a:cubicBezTo>
                  <a:cubicBezTo>
                    <a:pt x="12520" y="14321"/>
                    <a:pt x="12479" y="14218"/>
                    <a:pt x="12437" y="14125"/>
                  </a:cubicBezTo>
                  <a:cubicBezTo>
                    <a:pt x="12209" y="13606"/>
                    <a:pt x="11764" y="12703"/>
                    <a:pt x="11515" y="12195"/>
                  </a:cubicBezTo>
                  <a:cubicBezTo>
                    <a:pt x="11234" y="11604"/>
                    <a:pt x="10985" y="11137"/>
                    <a:pt x="10736" y="10639"/>
                  </a:cubicBezTo>
                  <a:lnTo>
                    <a:pt x="10736" y="10536"/>
                  </a:lnTo>
                  <a:cubicBezTo>
                    <a:pt x="10768" y="10556"/>
                    <a:pt x="10799" y="10566"/>
                    <a:pt x="10819" y="10587"/>
                  </a:cubicBezTo>
                  <a:cubicBezTo>
                    <a:pt x="10857" y="10609"/>
                    <a:pt x="10896" y="10619"/>
                    <a:pt x="10934" y="10619"/>
                  </a:cubicBezTo>
                  <a:cubicBezTo>
                    <a:pt x="11076" y="10619"/>
                    <a:pt x="11200" y="10483"/>
                    <a:pt x="11151" y="10328"/>
                  </a:cubicBezTo>
                  <a:cubicBezTo>
                    <a:pt x="10436" y="7869"/>
                    <a:pt x="9554" y="5349"/>
                    <a:pt x="7656" y="3648"/>
                  </a:cubicBezTo>
                  <a:cubicBezTo>
                    <a:pt x="7396" y="3420"/>
                    <a:pt x="7117" y="3212"/>
                    <a:pt x="6805" y="3067"/>
                  </a:cubicBezTo>
                  <a:cubicBezTo>
                    <a:pt x="6764" y="3036"/>
                    <a:pt x="6722" y="3005"/>
                    <a:pt x="6691" y="2973"/>
                  </a:cubicBezTo>
                  <a:lnTo>
                    <a:pt x="6660" y="2943"/>
                  </a:lnTo>
                  <a:cubicBezTo>
                    <a:pt x="6629" y="2932"/>
                    <a:pt x="6608" y="2911"/>
                    <a:pt x="6577" y="2890"/>
                  </a:cubicBezTo>
                  <a:cubicBezTo>
                    <a:pt x="6546" y="2860"/>
                    <a:pt x="6504" y="2828"/>
                    <a:pt x="6463" y="2797"/>
                  </a:cubicBezTo>
                  <a:cubicBezTo>
                    <a:pt x="6110" y="2538"/>
                    <a:pt x="5736" y="2289"/>
                    <a:pt x="5332" y="2113"/>
                  </a:cubicBezTo>
                  <a:cubicBezTo>
                    <a:pt x="5322" y="2092"/>
                    <a:pt x="5312" y="2061"/>
                    <a:pt x="5312" y="2040"/>
                  </a:cubicBezTo>
                  <a:cubicBezTo>
                    <a:pt x="5301" y="2030"/>
                    <a:pt x="5301" y="2030"/>
                    <a:pt x="5301" y="2019"/>
                  </a:cubicBezTo>
                  <a:cubicBezTo>
                    <a:pt x="5291" y="1998"/>
                    <a:pt x="5291" y="1978"/>
                    <a:pt x="5280" y="1968"/>
                  </a:cubicBezTo>
                  <a:lnTo>
                    <a:pt x="5280" y="1947"/>
                  </a:lnTo>
                  <a:cubicBezTo>
                    <a:pt x="5270" y="1926"/>
                    <a:pt x="5259" y="1905"/>
                    <a:pt x="5259" y="1885"/>
                  </a:cubicBezTo>
                  <a:cubicBezTo>
                    <a:pt x="5259" y="1885"/>
                    <a:pt x="5249" y="1874"/>
                    <a:pt x="5249" y="1864"/>
                  </a:cubicBezTo>
                  <a:cubicBezTo>
                    <a:pt x="5239" y="1812"/>
                    <a:pt x="5218" y="1770"/>
                    <a:pt x="5197" y="1719"/>
                  </a:cubicBezTo>
                  <a:lnTo>
                    <a:pt x="5197" y="1708"/>
                  </a:lnTo>
                  <a:cubicBezTo>
                    <a:pt x="5187" y="1687"/>
                    <a:pt x="5176" y="1666"/>
                    <a:pt x="5176" y="1646"/>
                  </a:cubicBezTo>
                  <a:lnTo>
                    <a:pt x="5166" y="1636"/>
                  </a:lnTo>
                  <a:cubicBezTo>
                    <a:pt x="5156" y="1604"/>
                    <a:pt x="5146" y="1583"/>
                    <a:pt x="5146" y="1563"/>
                  </a:cubicBezTo>
                  <a:lnTo>
                    <a:pt x="5135" y="1563"/>
                  </a:lnTo>
                  <a:cubicBezTo>
                    <a:pt x="5114" y="1480"/>
                    <a:pt x="5073" y="1407"/>
                    <a:pt x="5042" y="1334"/>
                  </a:cubicBezTo>
                  <a:cubicBezTo>
                    <a:pt x="4865" y="951"/>
                    <a:pt x="4616" y="598"/>
                    <a:pt x="4233" y="339"/>
                  </a:cubicBezTo>
                  <a:cubicBezTo>
                    <a:pt x="3988" y="155"/>
                    <a:pt x="3602" y="1"/>
                    <a:pt x="31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97" name="Google Shape;1597;p52"/>
            <p:cNvGrpSpPr/>
            <p:nvPr/>
          </p:nvGrpSpPr>
          <p:grpSpPr>
            <a:xfrm>
              <a:off x="7214550" y="-2542575"/>
              <a:ext cx="977155" cy="1264919"/>
              <a:chOff x="2887650" y="-4329275"/>
              <a:chExt cx="977155" cy="1264919"/>
            </a:xfrm>
          </p:grpSpPr>
          <p:sp>
            <p:nvSpPr>
              <p:cNvPr id="1598" name="Google Shape;1598;p52"/>
              <p:cNvSpPr/>
              <p:nvPr/>
            </p:nvSpPr>
            <p:spPr>
              <a:xfrm>
                <a:off x="3274019" y="-3659403"/>
                <a:ext cx="58870" cy="162743"/>
              </a:xfrm>
              <a:custGeom>
                <a:rect b="b" l="l" r="r" t="t"/>
                <a:pathLst>
                  <a:path extrusionOk="0" h="2101" w="760">
                    <a:moveTo>
                      <a:pt x="572" y="1"/>
                    </a:moveTo>
                    <a:cubicBezTo>
                      <a:pt x="547" y="1"/>
                      <a:pt x="526" y="17"/>
                      <a:pt x="531" y="52"/>
                    </a:cubicBezTo>
                    <a:cubicBezTo>
                      <a:pt x="562" y="404"/>
                      <a:pt x="603" y="746"/>
                      <a:pt x="593" y="1099"/>
                    </a:cubicBezTo>
                    <a:lnTo>
                      <a:pt x="593" y="1462"/>
                    </a:lnTo>
                    <a:cubicBezTo>
                      <a:pt x="583" y="1691"/>
                      <a:pt x="479" y="1618"/>
                      <a:pt x="344" y="1680"/>
                    </a:cubicBezTo>
                    <a:cubicBezTo>
                      <a:pt x="168" y="1763"/>
                      <a:pt x="85" y="1857"/>
                      <a:pt x="13" y="2032"/>
                    </a:cubicBezTo>
                    <a:cubicBezTo>
                      <a:pt x="0" y="2076"/>
                      <a:pt x="32" y="2101"/>
                      <a:pt x="64" y="2101"/>
                    </a:cubicBezTo>
                    <a:cubicBezTo>
                      <a:pt x="86" y="2101"/>
                      <a:pt x="108" y="2089"/>
                      <a:pt x="116" y="2064"/>
                    </a:cubicBezTo>
                    <a:cubicBezTo>
                      <a:pt x="199" y="1825"/>
                      <a:pt x="354" y="1774"/>
                      <a:pt x="562" y="1732"/>
                    </a:cubicBezTo>
                    <a:cubicBezTo>
                      <a:pt x="583" y="1732"/>
                      <a:pt x="656" y="1711"/>
                      <a:pt x="666" y="1680"/>
                    </a:cubicBezTo>
                    <a:cubicBezTo>
                      <a:pt x="759" y="1535"/>
                      <a:pt x="697" y="1265"/>
                      <a:pt x="697" y="1099"/>
                    </a:cubicBezTo>
                    <a:cubicBezTo>
                      <a:pt x="707" y="746"/>
                      <a:pt x="666" y="404"/>
                      <a:pt x="635" y="52"/>
                    </a:cubicBezTo>
                    <a:cubicBezTo>
                      <a:pt x="629" y="19"/>
                      <a:pt x="599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52"/>
              <p:cNvSpPr/>
              <p:nvPr/>
            </p:nvSpPr>
            <p:spPr>
              <a:xfrm>
                <a:off x="3263020" y="-3540658"/>
                <a:ext cx="70953" cy="24865"/>
              </a:xfrm>
              <a:custGeom>
                <a:rect b="b" l="l" r="r" t="t"/>
                <a:pathLst>
                  <a:path extrusionOk="0" h="321" w="916">
                    <a:moveTo>
                      <a:pt x="543" y="1"/>
                    </a:moveTo>
                    <a:cubicBezTo>
                      <a:pt x="354" y="1"/>
                      <a:pt x="166" y="75"/>
                      <a:pt x="40" y="220"/>
                    </a:cubicBezTo>
                    <a:cubicBezTo>
                      <a:pt x="1" y="267"/>
                      <a:pt x="40" y="320"/>
                      <a:pt x="79" y="320"/>
                    </a:cubicBezTo>
                    <a:cubicBezTo>
                      <a:pt x="91" y="320"/>
                      <a:pt x="103" y="315"/>
                      <a:pt x="113" y="303"/>
                    </a:cubicBezTo>
                    <a:cubicBezTo>
                      <a:pt x="219" y="170"/>
                      <a:pt x="376" y="106"/>
                      <a:pt x="537" y="106"/>
                    </a:cubicBezTo>
                    <a:cubicBezTo>
                      <a:pt x="628" y="106"/>
                      <a:pt x="721" y="126"/>
                      <a:pt x="808" y="167"/>
                    </a:cubicBezTo>
                    <a:cubicBezTo>
                      <a:pt x="813" y="170"/>
                      <a:pt x="819" y="171"/>
                      <a:pt x="825" y="171"/>
                    </a:cubicBezTo>
                    <a:cubicBezTo>
                      <a:pt x="872" y="171"/>
                      <a:pt x="915" y="102"/>
                      <a:pt x="860" y="75"/>
                    </a:cubicBezTo>
                    <a:cubicBezTo>
                      <a:pt x="762" y="25"/>
                      <a:pt x="652" y="1"/>
                      <a:pt x="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52"/>
              <p:cNvSpPr/>
              <p:nvPr/>
            </p:nvSpPr>
            <p:spPr>
              <a:xfrm>
                <a:off x="3319101" y="-3535080"/>
                <a:ext cx="46011" cy="15957"/>
              </a:xfrm>
              <a:custGeom>
                <a:rect b="b" l="l" r="r" t="t"/>
                <a:pathLst>
                  <a:path extrusionOk="0" h="206" w="594">
                    <a:moveTo>
                      <a:pt x="125" y="1"/>
                    </a:moveTo>
                    <a:cubicBezTo>
                      <a:pt x="105" y="1"/>
                      <a:pt x="84" y="1"/>
                      <a:pt x="63" y="3"/>
                    </a:cubicBezTo>
                    <a:cubicBezTo>
                      <a:pt x="4" y="12"/>
                      <a:pt x="1" y="107"/>
                      <a:pt x="55" y="107"/>
                    </a:cubicBezTo>
                    <a:cubicBezTo>
                      <a:pt x="57" y="107"/>
                      <a:pt x="60" y="107"/>
                      <a:pt x="63" y="106"/>
                    </a:cubicBezTo>
                    <a:cubicBezTo>
                      <a:pt x="83" y="105"/>
                      <a:pt x="102" y="104"/>
                      <a:pt x="122" y="104"/>
                    </a:cubicBezTo>
                    <a:cubicBezTo>
                      <a:pt x="253" y="104"/>
                      <a:pt x="371" y="136"/>
                      <a:pt x="489" y="199"/>
                    </a:cubicBezTo>
                    <a:cubicBezTo>
                      <a:pt x="496" y="204"/>
                      <a:pt x="503" y="206"/>
                      <a:pt x="511" y="206"/>
                    </a:cubicBezTo>
                    <a:cubicBezTo>
                      <a:pt x="555" y="206"/>
                      <a:pt x="594" y="133"/>
                      <a:pt x="540" y="106"/>
                    </a:cubicBezTo>
                    <a:cubicBezTo>
                      <a:pt x="413" y="34"/>
                      <a:pt x="270" y="1"/>
                      <a:pt x="125" y="1"/>
                    </a:cubicBezTo>
                    <a:close/>
                  </a:path>
                </a:pathLst>
              </a:custGeom>
              <a:solidFill>
                <a:srgbClr val="E1A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52"/>
              <p:cNvSpPr/>
              <p:nvPr/>
            </p:nvSpPr>
            <p:spPr>
              <a:xfrm>
                <a:off x="3263717" y="-3745461"/>
                <a:ext cx="100466" cy="143921"/>
              </a:xfrm>
              <a:custGeom>
                <a:rect b="b" l="l" r="r" t="t"/>
                <a:pathLst>
                  <a:path extrusionOk="0" h="1858" w="1297">
                    <a:moveTo>
                      <a:pt x="0" y="1"/>
                    </a:moveTo>
                    <a:cubicBezTo>
                      <a:pt x="156" y="602"/>
                      <a:pt x="395" y="1183"/>
                      <a:pt x="653" y="1753"/>
                    </a:cubicBezTo>
                    <a:cubicBezTo>
                      <a:pt x="689" y="1824"/>
                      <a:pt x="755" y="1858"/>
                      <a:pt x="821" y="1858"/>
                    </a:cubicBezTo>
                    <a:cubicBezTo>
                      <a:pt x="890" y="1858"/>
                      <a:pt x="959" y="1819"/>
                      <a:pt x="985" y="1743"/>
                    </a:cubicBezTo>
                    <a:cubicBezTo>
                      <a:pt x="1110" y="1422"/>
                      <a:pt x="1204" y="1090"/>
                      <a:pt x="1297" y="7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52"/>
              <p:cNvSpPr/>
              <p:nvPr/>
            </p:nvSpPr>
            <p:spPr>
              <a:xfrm>
                <a:off x="3688738" y="-3569473"/>
                <a:ext cx="168011" cy="371111"/>
              </a:xfrm>
              <a:custGeom>
                <a:rect b="b" l="l" r="r" t="t"/>
                <a:pathLst>
                  <a:path extrusionOk="0" h="4791" w="2169">
                    <a:moveTo>
                      <a:pt x="0" y="0"/>
                    </a:moveTo>
                    <a:lnTo>
                      <a:pt x="42" y="2231"/>
                    </a:lnTo>
                    <a:lnTo>
                      <a:pt x="1131" y="4388"/>
                    </a:lnTo>
                    <a:lnTo>
                      <a:pt x="1847" y="4762"/>
                    </a:lnTo>
                    <a:cubicBezTo>
                      <a:pt x="1856" y="4782"/>
                      <a:pt x="1872" y="4790"/>
                      <a:pt x="1893" y="4790"/>
                    </a:cubicBezTo>
                    <a:cubicBezTo>
                      <a:pt x="1970" y="4790"/>
                      <a:pt x="2102" y="4679"/>
                      <a:pt x="2127" y="4606"/>
                    </a:cubicBezTo>
                    <a:cubicBezTo>
                      <a:pt x="2169" y="4513"/>
                      <a:pt x="2137" y="4409"/>
                      <a:pt x="2096" y="4315"/>
                    </a:cubicBezTo>
                    <a:cubicBezTo>
                      <a:pt x="1857" y="3797"/>
                      <a:pt x="1411" y="2905"/>
                      <a:pt x="1173" y="2386"/>
                    </a:cubicBezTo>
                    <a:cubicBezTo>
                      <a:pt x="747" y="1484"/>
                      <a:pt x="384" y="861"/>
                      <a:pt x="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52"/>
              <p:cNvSpPr/>
              <p:nvPr/>
            </p:nvSpPr>
            <p:spPr>
              <a:xfrm>
                <a:off x="3495864" y="-3537327"/>
                <a:ext cx="231528" cy="359802"/>
              </a:xfrm>
              <a:custGeom>
                <a:rect b="b" l="l" r="r" t="t"/>
                <a:pathLst>
                  <a:path extrusionOk="0" h="4645" w="2989">
                    <a:moveTo>
                      <a:pt x="1" y="0"/>
                    </a:moveTo>
                    <a:lnTo>
                      <a:pt x="1" y="0"/>
                    </a:lnTo>
                    <a:cubicBezTo>
                      <a:pt x="810" y="1401"/>
                      <a:pt x="1215" y="3019"/>
                      <a:pt x="2169" y="4315"/>
                    </a:cubicBezTo>
                    <a:cubicBezTo>
                      <a:pt x="2288" y="4476"/>
                      <a:pt x="2468" y="4644"/>
                      <a:pt x="2649" y="4644"/>
                    </a:cubicBezTo>
                    <a:cubicBezTo>
                      <a:pt x="2690" y="4644"/>
                      <a:pt x="2731" y="4636"/>
                      <a:pt x="2771" y="4616"/>
                    </a:cubicBezTo>
                    <a:cubicBezTo>
                      <a:pt x="2937" y="4533"/>
                      <a:pt x="2967" y="4315"/>
                      <a:pt x="2988" y="4128"/>
                    </a:cubicBezTo>
                    <a:lnTo>
                      <a:pt x="1630" y="10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52"/>
              <p:cNvSpPr/>
              <p:nvPr/>
            </p:nvSpPr>
            <p:spPr>
              <a:xfrm>
                <a:off x="3608335" y="-3617730"/>
                <a:ext cx="256470" cy="494505"/>
              </a:xfrm>
              <a:custGeom>
                <a:rect b="b" l="l" r="r" t="t"/>
                <a:pathLst>
                  <a:path extrusionOk="0" h="6384" w="3311">
                    <a:moveTo>
                      <a:pt x="572" y="1"/>
                    </a:moveTo>
                    <a:lnTo>
                      <a:pt x="1" y="1349"/>
                    </a:lnTo>
                    <a:lnTo>
                      <a:pt x="437" y="2729"/>
                    </a:lnTo>
                    <a:lnTo>
                      <a:pt x="1754" y="5343"/>
                    </a:lnTo>
                    <a:lnTo>
                      <a:pt x="2677" y="6194"/>
                    </a:lnTo>
                    <a:cubicBezTo>
                      <a:pt x="2677" y="6312"/>
                      <a:pt x="2817" y="6383"/>
                      <a:pt x="2953" y="6383"/>
                    </a:cubicBezTo>
                    <a:cubicBezTo>
                      <a:pt x="3020" y="6383"/>
                      <a:pt x="3086" y="6366"/>
                      <a:pt x="3134" y="6328"/>
                    </a:cubicBezTo>
                    <a:cubicBezTo>
                      <a:pt x="3269" y="6215"/>
                      <a:pt x="3310" y="5996"/>
                      <a:pt x="3248" y="5820"/>
                    </a:cubicBezTo>
                    <a:cubicBezTo>
                      <a:pt x="3186" y="5654"/>
                      <a:pt x="3103" y="5457"/>
                      <a:pt x="3009" y="5302"/>
                    </a:cubicBezTo>
                    <a:cubicBezTo>
                      <a:pt x="2812" y="4928"/>
                      <a:pt x="2460" y="4327"/>
                      <a:pt x="2076" y="3518"/>
                    </a:cubicBezTo>
                    <a:cubicBezTo>
                      <a:pt x="1505" y="2345"/>
                      <a:pt x="1070" y="1204"/>
                      <a:pt x="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52"/>
              <p:cNvSpPr/>
              <p:nvPr/>
            </p:nvSpPr>
            <p:spPr>
              <a:xfrm>
                <a:off x="3499117" y="-3603245"/>
                <a:ext cx="364294" cy="538889"/>
              </a:xfrm>
              <a:custGeom>
                <a:rect b="b" l="l" r="r" t="t"/>
                <a:pathLst>
                  <a:path extrusionOk="0" h="6957" w="4703">
                    <a:moveTo>
                      <a:pt x="0" y="0"/>
                    </a:moveTo>
                    <a:lnTo>
                      <a:pt x="0" y="0"/>
                    </a:lnTo>
                    <a:cubicBezTo>
                      <a:pt x="488" y="540"/>
                      <a:pt x="986" y="1681"/>
                      <a:pt x="1369" y="2480"/>
                    </a:cubicBezTo>
                    <a:cubicBezTo>
                      <a:pt x="1899" y="3580"/>
                      <a:pt x="2376" y="4617"/>
                      <a:pt x="2998" y="5664"/>
                    </a:cubicBezTo>
                    <a:cubicBezTo>
                      <a:pt x="3310" y="6194"/>
                      <a:pt x="3527" y="6577"/>
                      <a:pt x="4025" y="6899"/>
                    </a:cubicBezTo>
                    <a:cubicBezTo>
                      <a:pt x="4085" y="6939"/>
                      <a:pt x="4156" y="6956"/>
                      <a:pt x="4229" y="6956"/>
                    </a:cubicBezTo>
                    <a:cubicBezTo>
                      <a:pt x="4458" y="6956"/>
                      <a:pt x="4703" y="6779"/>
                      <a:pt x="4647" y="6567"/>
                    </a:cubicBezTo>
                    <a:cubicBezTo>
                      <a:pt x="4617" y="6463"/>
                      <a:pt x="4513" y="6307"/>
                      <a:pt x="4461" y="6214"/>
                    </a:cubicBezTo>
                    <a:cubicBezTo>
                      <a:pt x="3423" y="4419"/>
                      <a:pt x="2697" y="2708"/>
                      <a:pt x="1556" y="5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52"/>
              <p:cNvSpPr/>
              <p:nvPr/>
            </p:nvSpPr>
            <p:spPr>
              <a:xfrm>
                <a:off x="2993692" y="-4329275"/>
                <a:ext cx="732074" cy="897297"/>
              </a:xfrm>
              <a:custGeom>
                <a:rect b="b" l="l" r="r" t="t"/>
                <a:pathLst>
                  <a:path extrusionOk="0" h="11584" w="9451">
                    <a:moveTo>
                      <a:pt x="1762" y="0"/>
                    </a:moveTo>
                    <a:cubicBezTo>
                      <a:pt x="1676" y="0"/>
                      <a:pt x="1587" y="6"/>
                      <a:pt x="1495" y="17"/>
                    </a:cubicBezTo>
                    <a:cubicBezTo>
                      <a:pt x="820" y="111"/>
                      <a:pt x="364" y="526"/>
                      <a:pt x="146" y="1169"/>
                    </a:cubicBezTo>
                    <a:cubicBezTo>
                      <a:pt x="52" y="1428"/>
                      <a:pt x="1" y="1718"/>
                      <a:pt x="63" y="1988"/>
                    </a:cubicBezTo>
                    <a:cubicBezTo>
                      <a:pt x="188" y="2538"/>
                      <a:pt x="716" y="2891"/>
                      <a:pt x="1142" y="3274"/>
                    </a:cubicBezTo>
                    <a:cubicBezTo>
                      <a:pt x="1691" y="3772"/>
                      <a:pt x="1878" y="4135"/>
                      <a:pt x="2055" y="4747"/>
                    </a:cubicBezTo>
                    <a:cubicBezTo>
                      <a:pt x="2076" y="4934"/>
                      <a:pt x="2106" y="5111"/>
                      <a:pt x="2148" y="5286"/>
                    </a:cubicBezTo>
                    <a:cubicBezTo>
                      <a:pt x="2272" y="5733"/>
                      <a:pt x="2459" y="6169"/>
                      <a:pt x="2666" y="6573"/>
                    </a:cubicBezTo>
                    <a:cubicBezTo>
                      <a:pt x="4005" y="9104"/>
                      <a:pt x="6495" y="10992"/>
                      <a:pt x="9284" y="11583"/>
                    </a:cubicBezTo>
                    <a:lnTo>
                      <a:pt x="9399" y="11573"/>
                    </a:lnTo>
                    <a:cubicBezTo>
                      <a:pt x="9450" y="8191"/>
                      <a:pt x="7802" y="4830"/>
                      <a:pt x="5094" y="2797"/>
                    </a:cubicBezTo>
                    <a:cubicBezTo>
                      <a:pt x="4741" y="2538"/>
                      <a:pt x="4358" y="2289"/>
                      <a:pt x="3953" y="2112"/>
                    </a:cubicBezTo>
                    <a:cubicBezTo>
                      <a:pt x="3745" y="1418"/>
                      <a:pt x="3486" y="775"/>
                      <a:pt x="2864" y="339"/>
                    </a:cubicBezTo>
                    <a:cubicBezTo>
                      <a:pt x="2610" y="155"/>
                      <a:pt x="2230" y="0"/>
                      <a:pt x="17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52"/>
              <p:cNvSpPr/>
              <p:nvPr/>
            </p:nvSpPr>
            <p:spPr>
              <a:xfrm>
                <a:off x="3095707" y="-4270173"/>
                <a:ext cx="22618" cy="50736"/>
              </a:xfrm>
              <a:custGeom>
                <a:rect b="b" l="l" r="r" t="t"/>
                <a:pathLst>
                  <a:path extrusionOk="0" h="655" w="292">
                    <a:moveTo>
                      <a:pt x="146" y="1"/>
                    </a:moveTo>
                    <a:cubicBezTo>
                      <a:pt x="74" y="1"/>
                      <a:pt x="1" y="146"/>
                      <a:pt x="1" y="333"/>
                    </a:cubicBezTo>
                    <a:cubicBezTo>
                      <a:pt x="1" y="509"/>
                      <a:pt x="74" y="655"/>
                      <a:pt x="146" y="655"/>
                    </a:cubicBezTo>
                    <a:cubicBezTo>
                      <a:pt x="229" y="655"/>
                      <a:pt x="291" y="509"/>
                      <a:pt x="291" y="333"/>
                    </a:cubicBezTo>
                    <a:cubicBezTo>
                      <a:pt x="291" y="146"/>
                      <a:pt x="229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52"/>
              <p:cNvSpPr/>
              <p:nvPr/>
            </p:nvSpPr>
            <p:spPr>
              <a:xfrm>
                <a:off x="2996094" y="-4275750"/>
                <a:ext cx="165609" cy="339197"/>
              </a:xfrm>
              <a:custGeom>
                <a:rect b="b" l="l" r="r" t="t"/>
                <a:pathLst>
                  <a:path extrusionOk="0" h="4379" w="2138">
                    <a:moveTo>
                      <a:pt x="353" y="1"/>
                    </a:moveTo>
                    <a:cubicBezTo>
                      <a:pt x="260" y="135"/>
                      <a:pt x="177" y="301"/>
                      <a:pt x="115" y="478"/>
                    </a:cubicBezTo>
                    <a:cubicBezTo>
                      <a:pt x="53" y="654"/>
                      <a:pt x="1" y="851"/>
                      <a:pt x="1" y="1048"/>
                    </a:cubicBezTo>
                    <a:cubicBezTo>
                      <a:pt x="1" y="1131"/>
                      <a:pt x="11" y="1214"/>
                      <a:pt x="32" y="1297"/>
                    </a:cubicBezTo>
                    <a:cubicBezTo>
                      <a:pt x="157" y="1847"/>
                      <a:pt x="685" y="2200"/>
                      <a:pt x="1111" y="2583"/>
                    </a:cubicBezTo>
                    <a:cubicBezTo>
                      <a:pt x="1660" y="3081"/>
                      <a:pt x="1847" y="3444"/>
                      <a:pt x="2024" y="4056"/>
                    </a:cubicBezTo>
                    <a:cubicBezTo>
                      <a:pt x="2034" y="4171"/>
                      <a:pt x="2055" y="4274"/>
                      <a:pt x="2075" y="4378"/>
                    </a:cubicBezTo>
                    <a:cubicBezTo>
                      <a:pt x="2138" y="3745"/>
                      <a:pt x="1941" y="3092"/>
                      <a:pt x="1494" y="2625"/>
                    </a:cubicBezTo>
                    <a:cubicBezTo>
                      <a:pt x="1349" y="2469"/>
                      <a:pt x="1173" y="2324"/>
                      <a:pt x="1070" y="2137"/>
                    </a:cubicBezTo>
                    <a:cubicBezTo>
                      <a:pt x="883" y="1805"/>
                      <a:pt x="945" y="1411"/>
                      <a:pt x="924" y="1038"/>
                    </a:cubicBezTo>
                    <a:cubicBezTo>
                      <a:pt x="904" y="654"/>
                      <a:pt x="727" y="218"/>
                      <a:pt x="364" y="156"/>
                    </a:cubicBez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52"/>
              <p:cNvSpPr/>
              <p:nvPr/>
            </p:nvSpPr>
            <p:spPr>
              <a:xfrm>
                <a:off x="3299039" y="-4168081"/>
                <a:ext cx="852" cy="2479"/>
              </a:xfrm>
              <a:custGeom>
                <a:rect b="b" l="l" r="r" t="t"/>
                <a:pathLst>
                  <a:path extrusionOk="0" h="32" w="11">
                    <a:moveTo>
                      <a:pt x="11" y="31"/>
                    </a:moveTo>
                    <a:lnTo>
                      <a:pt x="11" y="31"/>
                    </a:lnTo>
                    <a:lnTo>
                      <a:pt x="11" y="3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11"/>
                    </a:moveTo>
                    <a:lnTo>
                      <a:pt x="11" y="11"/>
                    </a:lnTo>
                    <a:lnTo>
                      <a:pt x="11" y="1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3D7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52"/>
              <p:cNvSpPr/>
              <p:nvPr/>
            </p:nvSpPr>
            <p:spPr>
              <a:xfrm>
                <a:off x="3259689" y="-4258864"/>
                <a:ext cx="192875" cy="231450"/>
              </a:xfrm>
              <a:custGeom>
                <a:rect b="b" l="l" r="r" t="t"/>
                <a:pathLst>
                  <a:path extrusionOk="0" h="2988" w="2490">
                    <a:moveTo>
                      <a:pt x="0" y="0"/>
                    </a:moveTo>
                    <a:cubicBezTo>
                      <a:pt x="115" y="290"/>
                      <a:pt x="187" y="602"/>
                      <a:pt x="208" y="903"/>
                    </a:cubicBezTo>
                    <a:cubicBezTo>
                      <a:pt x="228" y="1069"/>
                      <a:pt x="228" y="1235"/>
                      <a:pt x="301" y="1380"/>
                    </a:cubicBezTo>
                    <a:cubicBezTo>
                      <a:pt x="364" y="1473"/>
                      <a:pt x="456" y="1546"/>
                      <a:pt x="550" y="1618"/>
                    </a:cubicBezTo>
                    <a:lnTo>
                      <a:pt x="2293" y="2987"/>
                    </a:lnTo>
                    <a:cubicBezTo>
                      <a:pt x="2386" y="2863"/>
                      <a:pt x="2448" y="2729"/>
                      <a:pt x="2490" y="2583"/>
                    </a:cubicBezTo>
                    <a:cubicBezTo>
                      <a:pt x="2220" y="2344"/>
                      <a:pt x="1950" y="2106"/>
                      <a:pt x="1660" y="1888"/>
                    </a:cubicBezTo>
                    <a:cubicBezTo>
                      <a:pt x="1307" y="1629"/>
                      <a:pt x="924" y="1380"/>
                      <a:pt x="519" y="1203"/>
                    </a:cubicBezTo>
                    <a:lnTo>
                      <a:pt x="519" y="1193"/>
                    </a:lnTo>
                    <a:lnTo>
                      <a:pt x="519" y="1183"/>
                    </a:lnTo>
                    <a:lnTo>
                      <a:pt x="509" y="1173"/>
                    </a:lnTo>
                    <a:cubicBezTo>
                      <a:pt x="384" y="747"/>
                      <a:pt x="239" y="353"/>
                      <a:pt x="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52"/>
              <p:cNvSpPr/>
              <p:nvPr/>
            </p:nvSpPr>
            <p:spPr>
              <a:xfrm>
                <a:off x="3255661" y="-3971256"/>
                <a:ext cx="391793" cy="451824"/>
              </a:xfrm>
              <a:custGeom>
                <a:rect b="b" l="l" r="r" t="t"/>
                <a:pathLst>
                  <a:path extrusionOk="0" h="5833" w="5058">
                    <a:moveTo>
                      <a:pt x="177" y="1"/>
                    </a:moveTo>
                    <a:cubicBezTo>
                      <a:pt x="1" y="613"/>
                      <a:pt x="363" y="1235"/>
                      <a:pt x="737" y="1743"/>
                    </a:cubicBezTo>
                    <a:cubicBezTo>
                      <a:pt x="1878" y="3310"/>
                      <a:pt x="3268" y="4679"/>
                      <a:pt x="4844" y="5809"/>
                    </a:cubicBezTo>
                    <a:cubicBezTo>
                      <a:pt x="4865" y="5825"/>
                      <a:pt x="4890" y="5832"/>
                      <a:pt x="4914" y="5832"/>
                    </a:cubicBezTo>
                    <a:cubicBezTo>
                      <a:pt x="4986" y="5832"/>
                      <a:pt x="5057" y="5770"/>
                      <a:pt x="5042" y="5685"/>
                    </a:cubicBezTo>
                    <a:cubicBezTo>
                      <a:pt x="4876" y="4285"/>
                      <a:pt x="4357" y="2916"/>
                      <a:pt x="3558" y="1754"/>
                    </a:cubicBezTo>
                    <a:cubicBezTo>
                      <a:pt x="3382" y="1505"/>
                      <a:pt x="3185" y="1245"/>
                      <a:pt x="2905" y="1100"/>
                    </a:cubicBezTo>
                    <a:cubicBezTo>
                      <a:pt x="2768" y="1021"/>
                      <a:pt x="2607" y="977"/>
                      <a:pt x="2451" y="977"/>
                    </a:cubicBezTo>
                    <a:cubicBezTo>
                      <a:pt x="2299" y="977"/>
                      <a:pt x="2151" y="1019"/>
                      <a:pt x="2034" y="1111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52"/>
              <p:cNvSpPr/>
              <p:nvPr/>
            </p:nvSpPr>
            <p:spPr>
              <a:xfrm>
                <a:off x="3254809" y="-4104332"/>
                <a:ext cx="499849" cy="597681"/>
              </a:xfrm>
              <a:custGeom>
                <a:rect b="b" l="l" r="r" t="t"/>
                <a:pathLst>
                  <a:path extrusionOk="0" h="7716" w="6453">
                    <a:moveTo>
                      <a:pt x="1368" y="0"/>
                    </a:moveTo>
                    <a:cubicBezTo>
                      <a:pt x="1037" y="0"/>
                      <a:pt x="709" y="108"/>
                      <a:pt x="478" y="339"/>
                    </a:cubicBezTo>
                    <a:cubicBezTo>
                      <a:pt x="188" y="619"/>
                      <a:pt x="1" y="1003"/>
                      <a:pt x="1" y="1418"/>
                    </a:cubicBezTo>
                    <a:cubicBezTo>
                      <a:pt x="1" y="1822"/>
                      <a:pt x="105" y="2248"/>
                      <a:pt x="291" y="2611"/>
                    </a:cubicBezTo>
                    <a:cubicBezTo>
                      <a:pt x="582" y="3223"/>
                      <a:pt x="1049" y="3731"/>
                      <a:pt x="1536" y="4208"/>
                    </a:cubicBezTo>
                    <a:cubicBezTo>
                      <a:pt x="2905" y="5547"/>
                      <a:pt x="4431" y="6718"/>
                      <a:pt x="6079" y="7683"/>
                    </a:cubicBezTo>
                    <a:cubicBezTo>
                      <a:pt x="6117" y="7706"/>
                      <a:pt x="6156" y="7715"/>
                      <a:pt x="6193" y="7715"/>
                    </a:cubicBezTo>
                    <a:cubicBezTo>
                      <a:pt x="6333" y="7715"/>
                      <a:pt x="6453" y="7579"/>
                      <a:pt x="6411" y="7424"/>
                    </a:cubicBezTo>
                    <a:cubicBezTo>
                      <a:pt x="5685" y="4966"/>
                      <a:pt x="4814" y="2445"/>
                      <a:pt x="2905" y="743"/>
                    </a:cubicBezTo>
                    <a:cubicBezTo>
                      <a:pt x="2573" y="443"/>
                      <a:pt x="2190" y="163"/>
                      <a:pt x="1754" y="49"/>
                    </a:cubicBezTo>
                    <a:cubicBezTo>
                      <a:pt x="1629" y="17"/>
                      <a:pt x="1498" y="0"/>
                      <a:pt x="1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52"/>
              <p:cNvSpPr/>
              <p:nvPr/>
            </p:nvSpPr>
            <p:spPr>
              <a:xfrm>
                <a:off x="3377970" y="-3831209"/>
                <a:ext cx="327036" cy="269019"/>
              </a:xfrm>
              <a:custGeom>
                <a:rect b="b" l="l" r="r" t="t"/>
                <a:pathLst>
                  <a:path extrusionOk="0" h="3473" w="4222">
                    <a:moveTo>
                      <a:pt x="73" y="1"/>
                    </a:moveTo>
                    <a:cubicBezTo>
                      <a:pt x="33" y="1"/>
                      <a:pt x="0" y="52"/>
                      <a:pt x="40" y="91"/>
                    </a:cubicBezTo>
                    <a:cubicBezTo>
                      <a:pt x="1336" y="1295"/>
                      <a:pt x="2695" y="2415"/>
                      <a:pt x="4116" y="3462"/>
                    </a:cubicBezTo>
                    <a:cubicBezTo>
                      <a:pt x="4127" y="3469"/>
                      <a:pt x="4138" y="3473"/>
                      <a:pt x="4147" y="3473"/>
                    </a:cubicBezTo>
                    <a:cubicBezTo>
                      <a:pt x="4193" y="3473"/>
                      <a:pt x="4221" y="3403"/>
                      <a:pt x="4178" y="3369"/>
                    </a:cubicBezTo>
                    <a:cubicBezTo>
                      <a:pt x="2758" y="2332"/>
                      <a:pt x="1398" y="1212"/>
                      <a:pt x="112" y="18"/>
                    </a:cubicBezTo>
                    <a:cubicBezTo>
                      <a:pt x="100" y="6"/>
                      <a:pt x="86" y="1"/>
                      <a:pt x="73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52"/>
              <p:cNvSpPr/>
              <p:nvPr/>
            </p:nvSpPr>
            <p:spPr>
              <a:xfrm>
                <a:off x="3463098" y="-3820752"/>
                <a:ext cx="224092" cy="194425"/>
              </a:xfrm>
              <a:custGeom>
                <a:rect b="b" l="l" r="r" t="t"/>
                <a:pathLst>
                  <a:path extrusionOk="0" h="2510" w="2893">
                    <a:moveTo>
                      <a:pt x="73" y="0"/>
                    </a:moveTo>
                    <a:cubicBezTo>
                      <a:pt x="33" y="0"/>
                      <a:pt x="1" y="52"/>
                      <a:pt x="40" y="91"/>
                    </a:cubicBezTo>
                    <a:cubicBezTo>
                      <a:pt x="901" y="941"/>
                      <a:pt x="1814" y="1750"/>
                      <a:pt x="2779" y="2497"/>
                    </a:cubicBezTo>
                    <a:cubicBezTo>
                      <a:pt x="2790" y="2506"/>
                      <a:pt x="2801" y="2510"/>
                      <a:pt x="2813" y="2510"/>
                    </a:cubicBezTo>
                    <a:cubicBezTo>
                      <a:pt x="2855" y="2510"/>
                      <a:pt x="2892" y="2458"/>
                      <a:pt x="2851" y="2425"/>
                    </a:cubicBezTo>
                    <a:cubicBezTo>
                      <a:pt x="1897" y="1678"/>
                      <a:pt x="974" y="869"/>
                      <a:pt x="113" y="18"/>
                    </a:cubicBezTo>
                    <a:cubicBezTo>
                      <a:pt x="100" y="6"/>
                      <a:pt x="86" y="0"/>
                      <a:pt x="73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52"/>
              <p:cNvSpPr/>
              <p:nvPr/>
            </p:nvSpPr>
            <p:spPr>
              <a:xfrm>
                <a:off x="3377815" y="-3459015"/>
                <a:ext cx="59257" cy="20372"/>
              </a:xfrm>
              <a:custGeom>
                <a:rect b="b" l="l" r="r" t="t"/>
                <a:pathLst>
                  <a:path extrusionOk="0" h="263" w="765">
                    <a:moveTo>
                      <a:pt x="204" y="0"/>
                    </a:moveTo>
                    <a:cubicBezTo>
                      <a:pt x="171" y="0"/>
                      <a:pt x="137" y="2"/>
                      <a:pt x="104" y="6"/>
                    </a:cubicBezTo>
                    <a:cubicBezTo>
                      <a:pt x="4" y="16"/>
                      <a:pt x="0" y="151"/>
                      <a:pt x="93" y="151"/>
                    </a:cubicBezTo>
                    <a:cubicBezTo>
                      <a:pt x="97" y="151"/>
                      <a:pt x="100" y="151"/>
                      <a:pt x="104" y="151"/>
                    </a:cubicBezTo>
                    <a:cubicBezTo>
                      <a:pt x="125" y="150"/>
                      <a:pt x="146" y="149"/>
                      <a:pt x="168" y="149"/>
                    </a:cubicBezTo>
                    <a:cubicBezTo>
                      <a:pt x="322" y="149"/>
                      <a:pt x="475" y="182"/>
                      <a:pt x="612" y="255"/>
                    </a:cubicBezTo>
                    <a:cubicBezTo>
                      <a:pt x="623" y="260"/>
                      <a:pt x="635" y="263"/>
                      <a:pt x="646" y="263"/>
                    </a:cubicBezTo>
                    <a:cubicBezTo>
                      <a:pt x="715" y="263"/>
                      <a:pt x="765" y="164"/>
                      <a:pt x="685" y="120"/>
                    </a:cubicBezTo>
                    <a:cubicBezTo>
                      <a:pt x="538" y="42"/>
                      <a:pt x="370" y="0"/>
                      <a:pt x="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52"/>
              <p:cNvSpPr/>
              <p:nvPr/>
            </p:nvSpPr>
            <p:spPr>
              <a:xfrm>
                <a:off x="3322509" y="-3666530"/>
                <a:ext cx="73819" cy="256238"/>
              </a:xfrm>
              <a:custGeom>
                <a:rect b="b" l="l" r="r" t="t"/>
                <a:pathLst>
                  <a:path extrusionOk="0" h="3308" w="953">
                    <a:moveTo>
                      <a:pt x="634" y="1"/>
                    </a:moveTo>
                    <a:cubicBezTo>
                      <a:pt x="597" y="1"/>
                      <a:pt x="564" y="24"/>
                      <a:pt x="569" y="71"/>
                    </a:cubicBezTo>
                    <a:cubicBezTo>
                      <a:pt x="641" y="693"/>
                      <a:pt x="694" y="1315"/>
                      <a:pt x="704" y="1949"/>
                    </a:cubicBezTo>
                    <a:cubicBezTo>
                      <a:pt x="714" y="2094"/>
                      <a:pt x="714" y="2249"/>
                      <a:pt x="714" y="2394"/>
                    </a:cubicBezTo>
                    <a:cubicBezTo>
                      <a:pt x="735" y="2498"/>
                      <a:pt x="714" y="2602"/>
                      <a:pt x="662" y="2705"/>
                    </a:cubicBezTo>
                    <a:cubicBezTo>
                      <a:pt x="569" y="2716"/>
                      <a:pt x="486" y="2747"/>
                      <a:pt x="403" y="2778"/>
                    </a:cubicBezTo>
                    <a:cubicBezTo>
                      <a:pt x="196" y="2861"/>
                      <a:pt x="71" y="3017"/>
                      <a:pt x="19" y="3214"/>
                    </a:cubicBezTo>
                    <a:cubicBezTo>
                      <a:pt x="0" y="3270"/>
                      <a:pt x="46" y="3308"/>
                      <a:pt x="92" y="3308"/>
                    </a:cubicBezTo>
                    <a:cubicBezTo>
                      <a:pt x="122" y="3308"/>
                      <a:pt x="152" y="3292"/>
                      <a:pt x="164" y="3256"/>
                    </a:cubicBezTo>
                    <a:cubicBezTo>
                      <a:pt x="226" y="3027"/>
                      <a:pt x="392" y="2924"/>
                      <a:pt x="611" y="2861"/>
                    </a:cubicBezTo>
                    <a:cubicBezTo>
                      <a:pt x="683" y="2841"/>
                      <a:pt x="766" y="2851"/>
                      <a:pt x="828" y="2788"/>
                    </a:cubicBezTo>
                    <a:cubicBezTo>
                      <a:pt x="952" y="2664"/>
                      <a:pt x="860" y="2218"/>
                      <a:pt x="860" y="2052"/>
                    </a:cubicBezTo>
                    <a:cubicBezTo>
                      <a:pt x="849" y="1388"/>
                      <a:pt x="797" y="734"/>
                      <a:pt x="714" y="71"/>
                    </a:cubicBezTo>
                    <a:cubicBezTo>
                      <a:pt x="709" y="24"/>
                      <a:pt x="670" y="1"/>
                      <a:pt x="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52"/>
              <p:cNvSpPr/>
              <p:nvPr/>
            </p:nvSpPr>
            <p:spPr>
              <a:xfrm>
                <a:off x="3309031" y="-3468233"/>
                <a:ext cx="88227" cy="33308"/>
              </a:xfrm>
              <a:custGeom>
                <a:rect b="b" l="l" r="r" t="t"/>
                <a:pathLst>
                  <a:path extrusionOk="0" h="430" w="1139">
                    <a:moveTo>
                      <a:pt x="682" y="1"/>
                    </a:moveTo>
                    <a:cubicBezTo>
                      <a:pt x="441" y="1"/>
                      <a:pt x="203" y="96"/>
                      <a:pt x="48" y="291"/>
                    </a:cubicBezTo>
                    <a:cubicBezTo>
                      <a:pt x="0" y="354"/>
                      <a:pt x="49" y="429"/>
                      <a:pt x="103" y="429"/>
                    </a:cubicBezTo>
                    <a:cubicBezTo>
                      <a:pt x="120" y="429"/>
                      <a:pt x="137" y="422"/>
                      <a:pt x="151" y="405"/>
                    </a:cubicBezTo>
                    <a:cubicBezTo>
                      <a:pt x="283" y="239"/>
                      <a:pt x="484" y="151"/>
                      <a:pt x="686" y="151"/>
                    </a:cubicBezTo>
                    <a:cubicBezTo>
                      <a:pt x="787" y="151"/>
                      <a:pt x="888" y="173"/>
                      <a:pt x="981" y="218"/>
                    </a:cubicBezTo>
                    <a:cubicBezTo>
                      <a:pt x="991" y="222"/>
                      <a:pt x="1001" y="223"/>
                      <a:pt x="1011" y="223"/>
                    </a:cubicBezTo>
                    <a:cubicBezTo>
                      <a:pt x="1089" y="223"/>
                      <a:pt x="1138" y="120"/>
                      <a:pt x="1064" y="83"/>
                    </a:cubicBezTo>
                    <a:cubicBezTo>
                      <a:pt x="944" y="29"/>
                      <a:pt x="813" y="1"/>
                      <a:pt x="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52"/>
              <p:cNvSpPr/>
              <p:nvPr/>
            </p:nvSpPr>
            <p:spPr>
              <a:xfrm>
                <a:off x="3319953" y="-3708513"/>
                <a:ext cx="100466" cy="144618"/>
              </a:xfrm>
              <a:custGeom>
                <a:rect b="b" l="l" r="r" t="t"/>
                <a:pathLst>
                  <a:path extrusionOk="0" h="1867" w="1297">
                    <a:moveTo>
                      <a:pt x="0" y="1"/>
                    </a:moveTo>
                    <a:lnTo>
                      <a:pt x="0" y="1"/>
                    </a:lnTo>
                    <a:cubicBezTo>
                      <a:pt x="166" y="613"/>
                      <a:pt x="405" y="1193"/>
                      <a:pt x="664" y="1764"/>
                    </a:cubicBezTo>
                    <a:cubicBezTo>
                      <a:pt x="694" y="1833"/>
                      <a:pt x="758" y="1867"/>
                      <a:pt x="823" y="1867"/>
                    </a:cubicBezTo>
                    <a:cubicBezTo>
                      <a:pt x="896" y="1867"/>
                      <a:pt x="969" y="1825"/>
                      <a:pt x="996" y="1744"/>
                    </a:cubicBezTo>
                    <a:cubicBezTo>
                      <a:pt x="1110" y="1422"/>
                      <a:pt x="1214" y="1101"/>
                      <a:pt x="1297" y="7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52"/>
              <p:cNvSpPr/>
              <p:nvPr/>
            </p:nvSpPr>
            <p:spPr>
              <a:xfrm>
                <a:off x="3315460" y="-3712153"/>
                <a:ext cx="109993" cy="151977"/>
              </a:xfrm>
              <a:custGeom>
                <a:rect b="b" l="l" r="r" t="t"/>
                <a:pathLst>
                  <a:path extrusionOk="0" h="1962" w="1420">
                    <a:moveTo>
                      <a:pt x="65" y="0"/>
                    </a:moveTo>
                    <a:cubicBezTo>
                      <a:pt x="35" y="0"/>
                      <a:pt x="0" y="25"/>
                      <a:pt x="6" y="69"/>
                    </a:cubicBezTo>
                    <a:cubicBezTo>
                      <a:pt x="110" y="431"/>
                      <a:pt x="234" y="784"/>
                      <a:pt x="370" y="1137"/>
                    </a:cubicBezTo>
                    <a:cubicBezTo>
                      <a:pt x="432" y="1293"/>
                      <a:pt x="504" y="1448"/>
                      <a:pt x="566" y="1604"/>
                    </a:cubicBezTo>
                    <a:cubicBezTo>
                      <a:pt x="608" y="1687"/>
                      <a:pt x="649" y="1863"/>
                      <a:pt x="743" y="1915"/>
                    </a:cubicBezTo>
                    <a:cubicBezTo>
                      <a:pt x="790" y="1941"/>
                      <a:pt x="852" y="1962"/>
                      <a:pt x="911" y="1962"/>
                    </a:cubicBezTo>
                    <a:cubicBezTo>
                      <a:pt x="971" y="1962"/>
                      <a:pt x="1028" y="1941"/>
                      <a:pt x="1064" y="1884"/>
                    </a:cubicBezTo>
                    <a:cubicBezTo>
                      <a:pt x="1251" y="1583"/>
                      <a:pt x="1324" y="1168"/>
                      <a:pt x="1407" y="826"/>
                    </a:cubicBezTo>
                    <a:cubicBezTo>
                      <a:pt x="1419" y="789"/>
                      <a:pt x="1388" y="763"/>
                      <a:pt x="1356" y="763"/>
                    </a:cubicBezTo>
                    <a:cubicBezTo>
                      <a:pt x="1334" y="763"/>
                      <a:pt x="1312" y="775"/>
                      <a:pt x="1303" y="805"/>
                    </a:cubicBezTo>
                    <a:cubicBezTo>
                      <a:pt x="1251" y="1012"/>
                      <a:pt x="1189" y="1210"/>
                      <a:pt x="1126" y="1417"/>
                    </a:cubicBezTo>
                    <a:cubicBezTo>
                      <a:pt x="1118" y="1459"/>
                      <a:pt x="1005" y="1843"/>
                      <a:pt x="862" y="1843"/>
                    </a:cubicBezTo>
                    <a:cubicBezTo>
                      <a:pt x="830" y="1843"/>
                      <a:pt x="797" y="1825"/>
                      <a:pt x="764" y="1780"/>
                    </a:cubicBezTo>
                    <a:cubicBezTo>
                      <a:pt x="702" y="1687"/>
                      <a:pt x="660" y="1542"/>
                      <a:pt x="608" y="1438"/>
                    </a:cubicBezTo>
                    <a:cubicBezTo>
                      <a:pt x="411" y="982"/>
                      <a:pt x="245" y="514"/>
                      <a:pt x="110" y="37"/>
                    </a:cubicBezTo>
                    <a:cubicBezTo>
                      <a:pt x="106" y="12"/>
                      <a:pt x="86" y="0"/>
                      <a:pt x="65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52"/>
              <p:cNvSpPr/>
              <p:nvPr/>
            </p:nvSpPr>
            <p:spPr>
              <a:xfrm>
                <a:off x="2936682" y="-4212311"/>
                <a:ext cx="108521" cy="100853"/>
              </a:xfrm>
              <a:custGeom>
                <a:rect b="b" l="l" r="r" t="t"/>
                <a:pathLst>
                  <a:path extrusionOk="0" h="1302" w="1401">
                    <a:moveTo>
                      <a:pt x="778" y="1"/>
                    </a:moveTo>
                    <a:lnTo>
                      <a:pt x="0" y="468"/>
                    </a:lnTo>
                    <a:lnTo>
                      <a:pt x="115" y="1204"/>
                    </a:lnTo>
                    <a:cubicBezTo>
                      <a:pt x="315" y="1269"/>
                      <a:pt x="524" y="1301"/>
                      <a:pt x="734" y="1301"/>
                    </a:cubicBezTo>
                    <a:cubicBezTo>
                      <a:pt x="860" y="1301"/>
                      <a:pt x="986" y="1289"/>
                      <a:pt x="1110" y="1266"/>
                    </a:cubicBezTo>
                    <a:cubicBezTo>
                      <a:pt x="1286" y="1235"/>
                      <a:pt x="1401" y="1069"/>
                      <a:pt x="1390" y="893"/>
                    </a:cubicBezTo>
                    <a:lnTo>
                      <a:pt x="1328" y="115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52"/>
              <p:cNvSpPr/>
              <p:nvPr/>
            </p:nvSpPr>
            <p:spPr>
              <a:xfrm>
                <a:off x="2887650" y="-4264596"/>
                <a:ext cx="174440" cy="209065"/>
              </a:xfrm>
              <a:custGeom>
                <a:rect b="b" l="l" r="r" t="t"/>
                <a:pathLst>
                  <a:path extrusionOk="0" h="2699" w="2252">
                    <a:moveTo>
                      <a:pt x="1624" y="0"/>
                    </a:moveTo>
                    <a:cubicBezTo>
                      <a:pt x="1555" y="0"/>
                      <a:pt x="1486" y="10"/>
                      <a:pt x="1421" y="23"/>
                    </a:cubicBezTo>
                    <a:cubicBezTo>
                      <a:pt x="644" y="168"/>
                      <a:pt x="31" y="904"/>
                      <a:pt x="11" y="1682"/>
                    </a:cubicBezTo>
                    <a:cubicBezTo>
                      <a:pt x="1" y="2035"/>
                      <a:pt x="94" y="2377"/>
                      <a:pt x="218" y="2699"/>
                    </a:cubicBezTo>
                    <a:cubicBezTo>
                      <a:pt x="437" y="1914"/>
                      <a:pt x="1225" y="1368"/>
                      <a:pt x="2029" y="1368"/>
                    </a:cubicBezTo>
                    <a:cubicBezTo>
                      <a:pt x="2065" y="1368"/>
                      <a:pt x="2101" y="1369"/>
                      <a:pt x="2138" y="1371"/>
                    </a:cubicBezTo>
                    <a:lnTo>
                      <a:pt x="2168" y="1350"/>
                    </a:lnTo>
                    <a:cubicBezTo>
                      <a:pt x="2251" y="1101"/>
                      <a:pt x="2241" y="894"/>
                      <a:pt x="2210" y="676"/>
                    </a:cubicBezTo>
                    <a:cubicBezTo>
                      <a:pt x="2168" y="447"/>
                      <a:pt x="2096" y="198"/>
                      <a:pt x="1899" y="74"/>
                    </a:cubicBezTo>
                    <a:cubicBezTo>
                      <a:pt x="1819" y="19"/>
                      <a:pt x="1722" y="0"/>
                      <a:pt x="1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22" name="Google Shape;1622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53"/>
          <p:cNvSpPr txBox="1"/>
          <p:nvPr>
            <p:ph type="title"/>
          </p:nvPr>
        </p:nvSpPr>
        <p:spPr>
          <a:xfrm>
            <a:off x="451575" y="327375"/>
            <a:ext cx="3191700" cy="160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Use Case Diagram</a:t>
            </a:r>
            <a:endParaRPr sz="4000"/>
          </a:p>
        </p:txBody>
      </p:sp>
      <p:pic>
        <p:nvPicPr>
          <p:cNvPr id="1628" name="Google Shape;1628;p53" title="Level 0Use Case diagram.drawi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9250" y="152400"/>
            <a:ext cx="3894293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9" name="Google Shape;162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0" name="Google Shape;1630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050" y="2613575"/>
            <a:ext cx="3544448" cy="2189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54"/>
          <p:cNvSpPr txBox="1"/>
          <p:nvPr>
            <p:ph type="title"/>
          </p:nvPr>
        </p:nvSpPr>
        <p:spPr>
          <a:xfrm>
            <a:off x="306150" y="145425"/>
            <a:ext cx="42249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Activity Diagram:</a:t>
            </a:r>
            <a:endParaRPr sz="3500"/>
          </a:p>
        </p:txBody>
      </p:sp>
      <p:pic>
        <p:nvPicPr>
          <p:cNvPr id="1636" name="Google Shape;1636;p54" title="Income management Activit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8800" y="848925"/>
            <a:ext cx="4308150" cy="421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637" name="Google Shape;1637;p54"/>
          <p:cNvSpPr txBox="1"/>
          <p:nvPr/>
        </p:nvSpPr>
        <p:spPr>
          <a:xfrm>
            <a:off x="896200" y="949125"/>
            <a:ext cx="2754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Income Management</a:t>
            </a:r>
            <a:endParaRPr sz="2000">
              <a:solidFill>
                <a:srgbClr val="000000"/>
              </a:solidFill>
            </a:endParaRPr>
          </a:p>
        </p:txBody>
      </p:sp>
      <p:sp>
        <p:nvSpPr>
          <p:cNvPr id="1638" name="Google Shape;1638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9" name="Google Shape;163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6200" y="2289306"/>
            <a:ext cx="2126850" cy="2186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55"/>
          <p:cNvSpPr txBox="1"/>
          <p:nvPr>
            <p:ph type="title"/>
          </p:nvPr>
        </p:nvSpPr>
        <p:spPr>
          <a:xfrm>
            <a:off x="122450" y="153050"/>
            <a:ext cx="5136000" cy="80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Component </a:t>
            </a:r>
            <a:r>
              <a:rPr lang="en" sz="3500"/>
              <a:t>Diagram:</a:t>
            </a:r>
            <a:endParaRPr sz="3500"/>
          </a:p>
        </p:txBody>
      </p:sp>
      <p:pic>
        <p:nvPicPr>
          <p:cNvPr id="1645" name="Google Shape;1645;p55" title="Updated Component Elaboration.drawi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00" y="856575"/>
            <a:ext cx="8265451" cy="4214226"/>
          </a:xfrm>
          <a:prstGeom prst="rect">
            <a:avLst/>
          </a:prstGeom>
          <a:noFill/>
          <a:ln>
            <a:noFill/>
          </a:ln>
        </p:spPr>
      </p:pic>
      <p:sp>
        <p:nvSpPr>
          <p:cNvPr id="1646" name="Google Shape;1646;p55"/>
          <p:cNvSpPr txBox="1"/>
          <p:nvPr/>
        </p:nvSpPr>
        <p:spPr>
          <a:xfrm>
            <a:off x="5174800" y="308600"/>
            <a:ext cx="3895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Elaborated Component diagram</a:t>
            </a:r>
            <a:endParaRPr sz="1800">
              <a:solidFill>
                <a:srgbClr val="000000"/>
              </a:solidFill>
            </a:endParaRPr>
          </a:p>
        </p:txBody>
      </p:sp>
      <p:sp>
        <p:nvSpPr>
          <p:cNvPr id="1647" name="Google Shape;1647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2" name="Google Shape;1652;p56"/>
          <p:cNvGrpSpPr/>
          <p:nvPr/>
        </p:nvGrpSpPr>
        <p:grpSpPr>
          <a:xfrm>
            <a:off x="484481" y="3548736"/>
            <a:ext cx="983606" cy="1055317"/>
            <a:chOff x="1179800" y="340250"/>
            <a:chExt cx="1206434" cy="1294391"/>
          </a:xfrm>
        </p:grpSpPr>
        <p:sp>
          <p:nvSpPr>
            <p:cNvPr id="1653" name="Google Shape;1653;p56"/>
            <p:cNvSpPr/>
            <p:nvPr/>
          </p:nvSpPr>
          <p:spPr>
            <a:xfrm>
              <a:off x="1179800" y="340304"/>
              <a:ext cx="1206434" cy="1294307"/>
            </a:xfrm>
            <a:custGeom>
              <a:rect b="b" l="l" r="r" t="t"/>
              <a:pathLst>
                <a:path extrusionOk="0" h="17793" w="16585">
                  <a:moveTo>
                    <a:pt x="8390" y="906"/>
                  </a:moveTo>
                  <a:cubicBezTo>
                    <a:pt x="9414" y="938"/>
                    <a:pt x="10406" y="1607"/>
                    <a:pt x="10556" y="2890"/>
                  </a:cubicBezTo>
                  <a:lnTo>
                    <a:pt x="6017" y="2890"/>
                  </a:lnTo>
                  <a:cubicBezTo>
                    <a:pt x="6179" y="1564"/>
                    <a:pt x="7235" y="906"/>
                    <a:pt x="8292" y="906"/>
                  </a:cubicBezTo>
                  <a:close/>
                  <a:moveTo>
                    <a:pt x="8098" y="1"/>
                  </a:moveTo>
                  <a:cubicBezTo>
                    <a:pt x="8088" y="11"/>
                    <a:pt x="8066" y="11"/>
                    <a:pt x="8055" y="11"/>
                  </a:cubicBezTo>
                  <a:lnTo>
                    <a:pt x="7937" y="11"/>
                  </a:lnTo>
                  <a:cubicBezTo>
                    <a:pt x="7926" y="11"/>
                    <a:pt x="7915" y="22"/>
                    <a:pt x="7894" y="22"/>
                  </a:cubicBezTo>
                  <a:lnTo>
                    <a:pt x="7818" y="22"/>
                  </a:lnTo>
                  <a:cubicBezTo>
                    <a:pt x="7807" y="33"/>
                    <a:pt x="7796" y="33"/>
                    <a:pt x="7786" y="33"/>
                  </a:cubicBezTo>
                  <a:lnTo>
                    <a:pt x="7743" y="33"/>
                  </a:lnTo>
                  <a:cubicBezTo>
                    <a:pt x="7731" y="44"/>
                    <a:pt x="7721" y="44"/>
                    <a:pt x="7710" y="44"/>
                  </a:cubicBezTo>
                  <a:cubicBezTo>
                    <a:pt x="7700" y="44"/>
                    <a:pt x="7688" y="44"/>
                    <a:pt x="7678" y="54"/>
                  </a:cubicBezTo>
                  <a:lnTo>
                    <a:pt x="7635" y="54"/>
                  </a:lnTo>
                  <a:cubicBezTo>
                    <a:pt x="7624" y="65"/>
                    <a:pt x="7613" y="65"/>
                    <a:pt x="7602" y="65"/>
                  </a:cubicBezTo>
                  <a:cubicBezTo>
                    <a:pt x="7592" y="65"/>
                    <a:pt x="7570" y="76"/>
                    <a:pt x="7559" y="76"/>
                  </a:cubicBezTo>
                  <a:cubicBezTo>
                    <a:pt x="7549" y="76"/>
                    <a:pt x="7537" y="76"/>
                    <a:pt x="7527" y="87"/>
                  </a:cubicBezTo>
                  <a:lnTo>
                    <a:pt x="7484" y="87"/>
                  </a:lnTo>
                  <a:cubicBezTo>
                    <a:pt x="7473" y="97"/>
                    <a:pt x="7462" y="97"/>
                    <a:pt x="7451" y="97"/>
                  </a:cubicBezTo>
                  <a:cubicBezTo>
                    <a:pt x="7441" y="109"/>
                    <a:pt x="7430" y="109"/>
                    <a:pt x="7419" y="109"/>
                  </a:cubicBezTo>
                  <a:cubicBezTo>
                    <a:pt x="7408" y="119"/>
                    <a:pt x="7398" y="119"/>
                    <a:pt x="7386" y="119"/>
                  </a:cubicBezTo>
                  <a:cubicBezTo>
                    <a:pt x="7376" y="130"/>
                    <a:pt x="7354" y="130"/>
                    <a:pt x="7343" y="130"/>
                  </a:cubicBezTo>
                  <a:cubicBezTo>
                    <a:pt x="7333" y="140"/>
                    <a:pt x="7322" y="140"/>
                    <a:pt x="7311" y="140"/>
                  </a:cubicBezTo>
                  <a:cubicBezTo>
                    <a:pt x="7300" y="152"/>
                    <a:pt x="7290" y="152"/>
                    <a:pt x="7279" y="152"/>
                  </a:cubicBezTo>
                  <a:cubicBezTo>
                    <a:pt x="7268" y="162"/>
                    <a:pt x="7257" y="162"/>
                    <a:pt x="7247" y="162"/>
                  </a:cubicBezTo>
                  <a:cubicBezTo>
                    <a:pt x="7235" y="173"/>
                    <a:pt x="7214" y="173"/>
                    <a:pt x="7204" y="184"/>
                  </a:cubicBezTo>
                  <a:cubicBezTo>
                    <a:pt x="7192" y="184"/>
                    <a:pt x="7182" y="184"/>
                    <a:pt x="7182" y="195"/>
                  </a:cubicBezTo>
                  <a:cubicBezTo>
                    <a:pt x="7160" y="195"/>
                    <a:pt x="7149" y="205"/>
                    <a:pt x="7139" y="205"/>
                  </a:cubicBezTo>
                  <a:cubicBezTo>
                    <a:pt x="7128" y="216"/>
                    <a:pt x="7117" y="216"/>
                    <a:pt x="7106" y="216"/>
                  </a:cubicBezTo>
                  <a:cubicBezTo>
                    <a:pt x="7096" y="227"/>
                    <a:pt x="7084" y="227"/>
                    <a:pt x="7063" y="238"/>
                  </a:cubicBezTo>
                  <a:lnTo>
                    <a:pt x="7053" y="248"/>
                  </a:lnTo>
                  <a:cubicBezTo>
                    <a:pt x="7031" y="260"/>
                    <a:pt x="7020" y="260"/>
                    <a:pt x="6998" y="270"/>
                  </a:cubicBezTo>
                  <a:cubicBezTo>
                    <a:pt x="6998" y="270"/>
                    <a:pt x="6988" y="270"/>
                    <a:pt x="6988" y="281"/>
                  </a:cubicBezTo>
                  <a:cubicBezTo>
                    <a:pt x="6966" y="281"/>
                    <a:pt x="6955" y="291"/>
                    <a:pt x="6934" y="303"/>
                  </a:cubicBezTo>
                  <a:lnTo>
                    <a:pt x="6923" y="303"/>
                  </a:lnTo>
                  <a:cubicBezTo>
                    <a:pt x="5974" y="787"/>
                    <a:pt x="5316" y="1801"/>
                    <a:pt x="5198" y="2890"/>
                  </a:cubicBezTo>
                  <a:lnTo>
                    <a:pt x="2524" y="2890"/>
                  </a:lnTo>
                  <a:cubicBezTo>
                    <a:pt x="2168" y="2890"/>
                    <a:pt x="1791" y="3181"/>
                    <a:pt x="1693" y="3516"/>
                  </a:cubicBezTo>
                  <a:lnTo>
                    <a:pt x="97" y="8972"/>
                  </a:lnTo>
                  <a:cubicBezTo>
                    <a:pt x="1" y="9317"/>
                    <a:pt x="205" y="9597"/>
                    <a:pt x="572" y="9597"/>
                  </a:cubicBezTo>
                  <a:lnTo>
                    <a:pt x="723" y="9597"/>
                  </a:lnTo>
                  <a:cubicBezTo>
                    <a:pt x="367" y="9597"/>
                    <a:pt x="76" y="9888"/>
                    <a:pt x="76" y="10244"/>
                  </a:cubicBezTo>
                  <a:lnTo>
                    <a:pt x="76" y="10438"/>
                  </a:lnTo>
                  <a:cubicBezTo>
                    <a:pt x="76" y="10805"/>
                    <a:pt x="367" y="11096"/>
                    <a:pt x="723" y="11096"/>
                  </a:cubicBezTo>
                  <a:lnTo>
                    <a:pt x="572" y="11096"/>
                  </a:lnTo>
                  <a:cubicBezTo>
                    <a:pt x="205" y="11096"/>
                    <a:pt x="1" y="11376"/>
                    <a:pt x="97" y="11721"/>
                  </a:cubicBezTo>
                  <a:lnTo>
                    <a:pt x="1693" y="17167"/>
                  </a:lnTo>
                  <a:cubicBezTo>
                    <a:pt x="1791" y="17512"/>
                    <a:pt x="2168" y="17792"/>
                    <a:pt x="2524" y="17792"/>
                  </a:cubicBezTo>
                  <a:lnTo>
                    <a:pt x="14050" y="17792"/>
                  </a:lnTo>
                  <a:cubicBezTo>
                    <a:pt x="14406" y="17792"/>
                    <a:pt x="14783" y="17512"/>
                    <a:pt x="14891" y="17167"/>
                  </a:cubicBezTo>
                  <a:lnTo>
                    <a:pt x="16477" y="11721"/>
                  </a:lnTo>
                  <a:cubicBezTo>
                    <a:pt x="16584" y="11376"/>
                    <a:pt x="16369" y="11096"/>
                    <a:pt x="16012" y="11096"/>
                  </a:cubicBezTo>
                  <a:lnTo>
                    <a:pt x="15851" y="11096"/>
                  </a:lnTo>
                  <a:cubicBezTo>
                    <a:pt x="16207" y="11096"/>
                    <a:pt x="16508" y="10805"/>
                    <a:pt x="16508" y="10438"/>
                  </a:cubicBezTo>
                  <a:lnTo>
                    <a:pt x="16508" y="10244"/>
                  </a:lnTo>
                  <a:cubicBezTo>
                    <a:pt x="16508" y="9888"/>
                    <a:pt x="16207" y="9597"/>
                    <a:pt x="15851" y="9597"/>
                  </a:cubicBezTo>
                  <a:lnTo>
                    <a:pt x="16012" y="9597"/>
                  </a:lnTo>
                  <a:cubicBezTo>
                    <a:pt x="16369" y="9597"/>
                    <a:pt x="16584" y="9317"/>
                    <a:pt x="16477" y="8972"/>
                  </a:cubicBezTo>
                  <a:lnTo>
                    <a:pt x="14891" y="3516"/>
                  </a:lnTo>
                  <a:cubicBezTo>
                    <a:pt x="14783" y="3181"/>
                    <a:pt x="14406" y="2890"/>
                    <a:pt x="14050" y="2890"/>
                  </a:cubicBezTo>
                  <a:lnTo>
                    <a:pt x="11376" y="2890"/>
                  </a:lnTo>
                  <a:cubicBezTo>
                    <a:pt x="11215" y="1262"/>
                    <a:pt x="9953" y="76"/>
                    <a:pt x="8292" y="11"/>
                  </a:cubicBezTo>
                  <a:cubicBezTo>
                    <a:pt x="8260" y="1"/>
                    <a:pt x="8239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4" name="Google Shape;1654;p56"/>
            <p:cNvGrpSpPr/>
            <p:nvPr/>
          </p:nvGrpSpPr>
          <p:grpSpPr>
            <a:xfrm>
              <a:off x="1179800" y="340250"/>
              <a:ext cx="1206434" cy="1294391"/>
              <a:chOff x="1179800" y="340250"/>
              <a:chExt cx="1206434" cy="1294391"/>
            </a:xfrm>
          </p:grpSpPr>
          <p:sp>
            <p:nvSpPr>
              <p:cNvPr id="1655" name="Google Shape;1655;p56"/>
              <p:cNvSpPr/>
              <p:nvPr/>
            </p:nvSpPr>
            <p:spPr>
              <a:xfrm>
                <a:off x="1185256" y="1038442"/>
                <a:ext cx="1195450" cy="109041"/>
              </a:xfrm>
              <a:custGeom>
                <a:rect b="b" l="l" r="r" t="t"/>
                <a:pathLst>
                  <a:path extrusionOk="0" h="1499" w="16434">
                    <a:moveTo>
                      <a:pt x="648" y="1"/>
                    </a:moveTo>
                    <a:cubicBezTo>
                      <a:pt x="292" y="1"/>
                      <a:pt x="1" y="291"/>
                      <a:pt x="1" y="648"/>
                    </a:cubicBezTo>
                    <a:lnTo>
                      <a:pt x="1" y="842"/>
                    </a:lnTo>
                    <a:cubicBezTo>
                      <a:pt x="1" y="1197"/>
                      <a:pt x="292" y="1499"/>
                      <a:pt x="648" y="1499"/>
                    </a:cubicBezTo>
                    <a:lnTo>
                      <a:pt x="15776" y="1499"/>
                    </a:lnTo>
                    <a:cubicBezTo>
                      <a:pt x="16132" y="1499"/>
                      <a:pt x="16433" y="1197"/>
                      <a:pt x="16433" y="842"/>
                    </a:cubicBezTo>
                    <a:lnTo>
                      <a:pt x="16433" y="648"/>
                    </a:lnTo>
                    <a:cubicBezTo>
                      <a:pt x="16433" y="291"/>
                      <a:pt x="16132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56"/>
              <p:cNvSpPr/>
              <p:nvPr/>
            </p:nvSpPr>
            <p:spPr>
              <a:xfrm>
                <a:off x="1179800" y="550551"/>
                <a:ext cx="1206434" cy="487957"/>
              </a:xfrm>
              <a:custGeom>
                <a:rect b="b" l="l" r="r" t="t"/>
                <a:pathLst>
                  <a:path extrusionOk="0" h="6708" w="16585">
                    <a:moveTo>
                      <a:pt x="2524" y="1"/>
                    </a:moveTo>
                    <a:cubicBezTo>
                      <a:pt x="2168" y="1"/>
                      <a:pt x="1791" y="281"/>
                      <a:pt x="1693" y="626"/>
                    </a:cubicBezTo>
                    <a:lnTo>
                      <a:pt x="97" y="6071"/>
                    </a:lnTo>
                    <a:cubicBezTo>
                      <a:pt x="1" y="6416"/>
                      <a:pt x="205" y="6708"/>
                      <a:pt x="572" y="6708"/>
                    </a:cubicBezTo>
                    <a:lnTo>
                      <a:pt x="16012" y="6708"/>
                    </a:lnTo>
                    <a:cubicBezTo>
                      <a:pt x="16369" y="6708"/>
                      <a:pt x="16584" y="6416"/>
                      <a:pt x="16477" y="6071"/>
                    </a:cubicBezTo>
                    <a:lnTo>
                      <a:pt x="14891" y="626"/>
                    </a:lnTo>
                    <a:cubicBezTo>
                      <a:pt x="14783" y="281"/>
                      <a:pt x="14406" y="1"/>
                      <a:pt x="14050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56"/>
              <p:cNvSpPr/>
              <p:nvPr/>
            </p:nvSpPr>
            <p:spPr>
              <a:xfrm>
                <a:off x="1418253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80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56"/>
              <p:cNvSpPr/>
              <p:nvPr/>
            </p:nvSpPr>
            <p:spPr>
              <a:xfrm>
                <a:off x="1584545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79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56"/>
              <p:cNvSpPr/>
              <p:nvPr/>
            </p:nvSpPr>
            <p:spPr>
              <a:xfrm>
                <a:off x="1750836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42" y="1"/>
                    </a:moveTo>
                    <a:cubicBezTo>
                      <a:pt x="19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195" y="4681"/>
                      <a:pt x="442" y="4681"/>
                    </a:cubicBezTo>
                    <a:cubicBezTo>
                      <a:pt x="679" y="4681"/>
                      <a:pt x="873" y="4465"/>
                      <a:pt x="873" y="4196"/>
                    </a:cubicBezTo>
                    <a:lnTo>
                      <a:pt x="873" y="487"/>
                    </a:lnTo>
                    <a:cubicBezTo>
                      <a:pt x="873" y="21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56"/>
              <p:cNvSpPr/>
              <p:nvPr/>
            </p:nvSpPr>
            <p:spPr>
              <a:xfrm>
                <a:off x="1917128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42" y="1"/>
                    </a:moveTo>
                    <a:cubicBezTo>
                      <a:pt x="20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205" y="4681"/>
                      <a:pt x="442" y="4681"/>
                    </a:cubicBezTo>
                    <a:cubicBezTo>
                      <a:pt x="679" y="4681"/>
                      <a:pt x="873" y="4465"/>
                      <a:pt x="873" y="4196"/>
                    </a:cubicBezTo>
                    <a:lnTo>
                      <a:pt x="873" y="487"/>
                    </a:lnTo>
                    <a:cubicBezTo>
                      <a:pt x="873" y="21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56"/>
              <p:cNvSpPr/>
              <p:nvPr/>
            </p:nvSpPr>
            <p:spPr>
              <a:xfrm>
                <a:off x="2084146" y="620312"/>
                <a:ext cx="62850" cy="340508"/>
              </a:xfrm>
              <a:custGeom>
                <a:rect b="b" l="l" r="r" t="t"/>
                <a:pathLst>
                  <a:path extrusionOk="0" h="4681" w="86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69" y="4681"/>
                      <a:pt x="863" y="4465"/>
                      <a:pt x="863" y="4196"/>
                    </a:cubicBezTo>
                    <a:lnTo>
                      <a:pt x="863" y="487"/>
                    </a:lnTo>
                    <a:cubicBezTo>
                      <a:pt x="863" y="217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56"/>
              <p:cNvSpPr/>
              <p:nvPr/>
            </p:nvSpPr>
            <p:spPr>
              <a:xfrm>
                <a:off x="1179800" y="1147411"/>
                <a:ext cx="1206434" cy="487229"/>
              </a:xfrm>
              <a:custGeom>
                <a:rect b="b" l="l" r="r" t="t"/>
                <a:pathLst>
                  <a:path extrusionOk="0" h="6698" w="16585">
                    <a:moveTo>
                      <a:pt x="572" y="1"/>
                    </a:moveTo>
                    <a:cubicBezTo>
                      <a:pt x="205" y="1"/>
                      <a:pt x="1" y="281"/>
                      <a:pt x="97" y="626"/>
                    </a:cubicBezTo>
                    <a:lnTo>
                      <a:pt x="1693" y="6072"/>
                    </a:lnTo>
                    <a:cubicBezTo>
                      <a:pt x="1791" y="6417"/>
                      <a:pt x="2168" y="6697"/>
                      <a:pt x="2524" y="6697"/>
                    </a:cubicBezTo>
                    <a:lnTo>
                      <a:pt x="14050" y="6697"/>
                    </a:lnTo>
                    <a:cubicBezTo>
                      <a:pt x="14406" y="6697"/>
                      <a:pt x="14783" y="6417"/>
                      <a:pt x="14891" y="6072"/>
                    </a:cubicBezTo>
                    <a:lnTo>
                      <a:pt x="16477" y="626"/>
                    </a:lnTo>
                    <a:cubicBezTo>
                      <a:pt x="16584" y="281"/>
                      <a:pt x="16369" y="1"/>
                      <a:pt x="16012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56"/>
              <p:cNvSpPr/>
              <p:nvPr/>
            </p:nvSpPr>
            <p:spPr>
              <a:xfrm>
                <a:off x="2084146" y="1224301"/>
                <a:ext cx="62850" cy="341308"/>
              </a:xfrm>
              <a:custGeom>
                <a:rect b="b" l="l" r="r" t="t"/>
                <a:pathLst>
                  <a:path extrusionOk="0" h="4692" w="86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69" y="4691"/>
                      <a:pt x="863" y="4465"/>
                      <a:pt x="863" y="4195"/>
                    </a:cubicBezTo>
                    <a:lnTo>
                      <a:pt x="863" y="497"/>
                    </a:lnTo>
                    <a:cubicBezTo>
                      <a:pt x="863" y="227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56"/>
              <p:cNvSpPr/>
              <p:nvPr/>
            </p:nvSpPr>
            <p:spPr>
              <a:xfrm>
                <a:off x="1917128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42" y="1"/>
                    </a:moveTo>
                    <a:cubicBezTo>
                      <a:pt x="20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205" y="4691"/>
                      <a:pt x="442" y="4691"/>
                    </a:cubicBezTo>
                    <a:cubicBezTo>
                      <a:pt x="679" y="4691"/>
                      <a:pt x="873" y="4465"/>
                      <a:pt x="873" y="4195"/>
                    </a:cubicBezTo>
                    <a:lnTo>
                      <a:pt x="873" y="497"/>
                    </a:lnTo>
                    <a:cubicBezTo>
                      <a:pt x="873" y="22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56"/>
              <p:cNvSpPr/>
              <p:nvPr/>
            </p:nvSpPr>
            <p:spPr>
              <a:xfrm>
                <a:off x="1750836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42" y="1"/>
                    </a:moveTo>
                    <a:cubicBezTo>
                      <a:pt x="19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195" y="4691"/>
                      <a:pt x="442" y="4691"/>
                    </a:cubicBezTo>
                    <a:cubicBezTo>
                      <a:pt x="679" y="4691"/>
                      <a:pt x="873" y="4465"/>
                      <a:pt x="873" y="4195"/>
                    </a:cubicBezTo>
                    <a:lnTo>
                      <a:pt x="873" y="497"/>
                    </a:lnTo>
                    <a:cubicBezTo>
                      <a:pt x="873" y="22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56"/>
              <p:cNvSpPr/>
              <p:nvPr/>
            </p:nvSpPr>
            <p:spPr>
              <a:xfrm>
                <a:off x="1584545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79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56"/>
              <p:cNvSpPr/>
              <p:nvPr/>
            </p:nvSpPr>
            <p:spPr>
              <a:xfrm>
                <a:off x="1418253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80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56"/>
              <p:cNvSpPr/>
              <p:nvPr/>
            </p:nvSpPr>
            <p:spPr>
              <a:xfrm>
                <a:off x="1556247" y="340250"/>
                <a:ext cx="453477" cy="254890"/>
              </a:xfrm>
              <a:custGeom>
                <a:rect b="b" l="l" r="r" t="t"/>
                <a:pathLst>
                  <a:path extrusionOk="0" h="3504" w="6234">
                    <a:moveTo>
                      <a:pt x="3011" y="0"/>
                    </a:moveTo>
                    <a:cubicBezTo>
                      <a:pt x="1318" y="0"/>
                      <a:pt x="75" y="1512"/>
                      <a:pt x="12" y="3107"/>
                    </a:cubicBezTo>
                    <a:cubicBezTo>
                      <a:pt x="1" y="3371"/>
                      <a:pt x="198" y="3503"/>
                      <a:pt x="400" y="3503"/>
                    </a:cubicBezTo>
                    <a:cubicBezTo>
                      <a:pt x="602" y="3503"/>
                      <a:pt x="810" y="3371"/>
                      <a:pt x="821" y="3107"/>
                    </a:cubicBezTo>
                    <a:cubicBezTo>
                      <a:pt x="886" y="1635"/>
                      <a:pt x="2002" y="899"/>
                      <a:pt x="3116" y="899"/>
                    </a:cubicBezTo>
                    <a:cubicBezTo>
                      <a:pt x="4231" y="899"/>
                      <a:pt x="5344" y="1635"/>
                      <a:pt x="5403" y="3107"/>
                    </a:cubicBezTo>
                    <a:cubicBezTo>
                      <a:pt x="5414" y="3371"/>
                      <a:pt x="5624" y="3503"/>
                      <a:pt x="5829" y="3503"/>
                    </a:cubicBezTo>
                    <a:cubicBezTo>
                      <a:pt x="6034" y="3503"/>
                      <a:pt x="6233" y="3371"/>
                      <a:pt x="6223" y="3107"/>
                    </a:cubicBezTo>
                    <a:cubicBezTo>
                      <a:pt x="6147" y="1371"/>
                      <a:pt x="4854" y="77"/>
                      <a:pt x="3117" y="2"/>
                    </a:cubicBezTo>
                    <a:cubicBezTo>
                      <a:pt x="3082" y="1"/>
                      <a:pt x="3046" y="0"/>
                      <a:pt x="3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56"/>
              <p:cNvSpPr/>
              <p:nvPr/>
            </p:nvSpPr>
            <p:spPr>
              <a:xfrm>
                <a:off x="1617497" y="405428"/>
                <a:ext cx="172618" cy="145194"/>
              </a:xfrm>
              <a:custGeom>
                <a:rect b="b" l="l" r="r" t="t"/>
                <a:pathLst>
                  <a:path extrusionOk="0" h="1996" w="2373">
                    <a:moveTo>
                      <a:pt x="2275" y="1"/>
                    </a:moveTo>
                    <a:cubicBezTo>
                      <a:pt x="1218" y="1"/>
                      <a:pt x="151" y="669"/>
                      <a:pt x="0" y="1996"/>
                    </a:cubicBezTo>
                    <a:cubicBezTo>
                      <a:pt x="162" y="669"/>
                      <a:pt x="1218" y="12"/>
                      <a:pt x="2275" y="12"/>
                    </a:cubicBezTo>
                    <a:lnTo>
                      <a:pt x="2373" y="12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56"/>
              <p:cNvSpPr/>
              <p:nvPr/>
            </p:nvSpPr>
            <p:spPr>
              <a:xfrm>
                <a:off x="1185256" y="1038442"/>
                <a:ext cx="604854" cy="109041"/>
              </a:xfrm>
              <a:custGeom>
                <a:rect b="b" l="l" r="r" t="t"/>
                <a:pathLst>
                  <a:path extrusionOk="0" h="1499" w="8315">
                    <a:moveTo>
                      <a:pt x="648" y="1"/>
                    </a:moveTo>
                    <a:cubicBezTo>
                      <a:pt x="292" y="1"/>
                      <a:pt x="1" y="291"/>
                      <a:pt x="1" y="648"/>
                    </a:cubicBezTo>
                    <a:lnTo>
                      <a:pt x="1" y="842"/>
                    </a:lnTo>
                    <a:cubicBezTo>
                      <a:pt x="1" y="1197"/>
                      <a:pt x="292" y="1499"/>
                      <a:pt x="648" y="1499"/>
                    </a:cubicBezTo>
                    <a:lnTo>
                      <a:pt x="8315" y="1499"/>
                    </a:lnTo>
                    <a:lnTo>
                      <a:pt x="8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56"/>
              <p:cNvSpPr/>
              <p:nvPr/>
            </p:nvSpPr>
            <p:spPr>
              <a:xfrm>
                <a:off x="1185256" y="550551"/>
                <a:ext cx="604854" cy="487957"/>
              </a:xfrm>
              <a:custGeom>
                <a:rect b="b" l="l" r="r" t="t"/>
                <a:pathLst>
                  <a:path extrusionOk="0" h="6708" w="8315">
                    <a:moveTo>
                      <a:pt x="3635" y="960"/>
                    </a:moveTo>
                    <a:cubicBezTo>
                      <a:pt x="3883" y="960"/>
                      <a:pt x="4077" y="1176"/>
                      <a:pt x="4077" y="1446"/>
                    </a:cubicBezTo>
                    <a:lnTo>
                      <a:pt x="4077" y="5155"/>
                    </a:lnTo>
                    <a:cubicBezTo>
                      <a:pt x="4077" y="5424"/>
                      <a:pt x="3883" y="5640"/>
                      <a:pt x="3635" y="5640"/>
                    </a:cubicBezTo>
                    <a:cubicBezTo>
                      <a:pt x="3398" y="5640"/>
                      <a:pt x="3204" y="5424"/>
                      <a:pt x="3204" y="5155"/>
                    </a:cubicBezTo>
                    <a:lnTo>
                      <a:pt x="3204" y="1446"/>
                    </a:lnTo>
                    <a:cubicBezTo>
                      <a:pt x="3204" y="1176"/>
                      <a:pt x="3398" y="960"/>
                      <a:pt x="3635" y="960"/>
                    </a:cubicBezTo>
                    <a:close/>
                    <a:moveTo>
                      <a:pt x="5921" y="960"/>
                    </a:moveTo>
                    <a:cubicBezTo>
                      <a:pt x="6168" y="960"/>
                      <a:pt x="6363" y="1176"/>
                      <a:pt x="6363" y="1446"/>
                    </a:cubicBezTo>
                    <a:lnTo>
                      <a:pt x="6363" y="5155"/>
                    </a:lnTo>
                    <a:cubicBezTo>
                      <a:pt x="6363" y="5424"/>
                      <a:pt x="6168" y="5640"/>
                      <a:pt x="5921" y="5640"/>
                    </a:cubicBezTo>
                    <a:cubicBezTo>
                      <a:pt x="5684" y="5640"/>
                      <a:pt x="5490" y="5424"/>
                      <a:pt x="5490" y="5155"/>
                    </a:cubicBezTo>
                    <a:lnTo>
                      <a:pt x="5490" y="1446"/>
                    </a:lnTo>
                    <a:cubicBezTo>
                      <a:pt x="5490" y="1176"/>
                      <a:pt x="5684" y="960"/>
                      <a:pt x="5921" y="960"/>
                    </a:cubicBezTo>
                    <a:close/>
                    <a:moveTo>
                      <a:pt x="2449" y="1"/>
                    </a:moveTo>
                    <a:cubicBezTo>
                      <a:pt x="2093" y="1"/>
                      <a:pt x="1716" y="281"/>
                      <a:pt x="1618" y="626"/>
                    </a:cubicBezTo>
                    <a:lnTo>
                      <a:pt x="22" y="6071"/>
                    </a:lnTo>
                    <a:cubicBezTo>
                      <a:pt x="1" y="6136"/>
                      <a:pt x="1" y="6190"/>
                      <a:pt x="1" y="6243"/>
                    </a:cubicBezTo>
                    <a:cubicBezTo>
                      <a:pt x="1" y="6502"/>
                      <a:pt x="195" y="6708"/>
                      <a:pt x="497" y="6708"/>
                    </a:cubicBezTo>
                    <a:lnTo>
                      <a:pt x="8315" y="6708"/>
                    </a:lnTo>
                    <a:lnTo>
                      <a:pt x="8315" y="5629"/>
                    </a:lnTo>
                    <a:cubicBezTo>
                      <a:pt x="8282" y="5640"/>
                      <a:pt x="8250" y="5640"/>
                      <a:pt x="8217" y="5640"/>
                    </a:cubicBezTo>
                    <a:cubicBezTo>
                      <a:pt x="7970" y="5640"/>
                      <a:pt x="7775" y="5424"/>
                      <a:pt x="7775" y="5155"/>
                    </a:cubicBezTo>
                    <a:lnTo>
                      <a:pt x="7775" y="1446"/>
                    </a:lnTo>
                    <a:cubicBezTo>
                      <a:pt x="7775" y="1176"/>
                      <a:pt x="7970" y="960"/>
                      <a:pt x="8217" y="960"/>
                    </a:cubicBezTo>
                    <a:cubicBezTo>
                      <a:pt x="8250" y="960"/>
                      <a:pt x="8282" y="960"/>
                      <a:pt x="8315" y="971"/>
                    </a:cubicBezTo>
                    <a:lnTo>
                      <a:pt x="8315" y="1"/>
                    </a:lnTo>
                    <a:lnTo>
                      <a:pt x="5942" y="1"/>
                    </a:lnTo>
                    <a:cubicBezTo>
                      <a:pt x="5931" y="76"/>
                      <a:pt x="5931" y="152"/>
                      <a:pt x="5921" y="216"/>
                    </a:cubicBezTo>
                    <a:cubicBezTo>
                      <a:pt x="5910" y="486"/>
                      <a:pt x="5705" y="615"/>
                      <a:pt x="5500" y="615"/>
                    </a:cubicBezTo>
                    <a:cubicBezTo>
                      <a:pt x="5295" y="615"/>
                      <a:pt x="5101" y="486"/>
                      <a:pt x="5112" y="216"/>
                    </a:cubicBezTo>
                    <a:cubicBezTo>
                      <a:pt x="5112" y="152"/>
                      <a:pt x="5112" y="76"/>
                      <a:pt x="5123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56"/>
              <p:cNvSpPr/>
              <p:nvPr/>
            </p:nvSpPr>
            <p:spPr>
              <a:xfrm>
                <a:off x="1418253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80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56"/>
              <p:cNvSpPr/>
              <p:nvPr/>
            </p:nvSpPr>
            <p:spPr>
              <a:xfrm>
                <a:off x="1584545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79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56"/>
              <p:cNvSpPr/>
              <p:nvPr/>
            </p:nvSpPr>
            <p:spPr>
              <a:xfrm>
                <a:off x="1750836" y="620312"/>
                <a:ext cx="39281" cy="340508"/>
              </a:xfrm>
              <a:custGeom>
                <a:rect b="b" l="l" r="r" t="t"/>
                <a:pathLst>
                  <a:path extrusionOk="0" h="4681" w="540">
                    <a:moveTo>
                      <a:pt x="442" y="1"/>
                    </a:moveTo>
                    <a:cubicBezTo>
                      <a:pt x="19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195" y="4681"/>
                      <a:pt x="442" y="4681"/>
                    </a:cubicBezTo>
                    <a:cubicBezTo>
                      <a:pt x="475" y="4681"/>
                      <a:pt x="507" y="4681"/>
                      <a:pt x="540" y="4670"/>
                    </a:cubicBezTo>
                    <a:lnTo>
                      <a:pt x="540" y="12"/>
                    </a:lnTo>
                    <a:cubicBezTo>
                      <a:pt x="507" y="1"/>
                      <a:pt x="475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56"/>
              <p:cNvSpPr/>
              <p:nvPr/>
            </p:nvSpPr>
            <p:spPr>
              <a:xfrm>
                <a:off x="1185256" y="1147411"/>
                <a:ext cx="604854" cy="487229"/>
              </a:xfrm>
              <a:custGeom>
                <a:rect b="b" l="l" r="r" t="t"/>
                <a:pathLst>
                  <a:path extrusionOk="0" h="6698" w="8315">
                    <a:moveTo>
                      <a:pt x="3635" y="1058"/>
                    </a:moveTo>
                    <a:cubicBezTo>
                      <a:pt x="3883" y="1058"/>
                      <a:pt x="4077" y="1284"/>
                      <a:pt x="4077" y="1554"/>
                    </a:cubicBezTo>
                    <a:lnTo>
                      <a:pt x="4077" y="5252"/>
                    </a:lnTo>
                    <a:cubicBezTo>
                      <a:pt x="4077" y="5522"/>
                      <a:pt x="3883" y="5748"/>
                      <a:pt x="3635" y="5748"/>
                    </a:cubicBezTo>
                    <a:cubicBezTo>
                      <a:pt x="3398" y="5748"/>
                      <a:pt x="3204" y="5522"/>
                      <a:pt x="3204" y="5252"/>
                    </a:cubicBezTo>
                    <a:lnTo>
                      <a:pt x="3204" y="1554"/>
                    </a:lnTo>
                    <a:cubicBezTo>
                      <a:pt x="3204" y="1284"/>
                      <a:pt x="3398" y="1058"/>
                      <a:pt x="3635" y="1058"/>
                    </a:cubicBezTo>
                    <a:close/>
                    <a:moveTo>
                      <a:pt x="5921" y="1058"/>
                    </a:moveTo>
                    <a:cubicBezTo>
                      <a:pt x="6168" y="1058"/>
                      <a:pt x="6363" y="1284"/>
                      <a:pt x="6363" y="1554"/>
                    </a:cubicBezTo>
                    <a:lnTo>
                      <a:pt x="6363" y="5252"/>
                    </a:lnTo>
                    <a:cubicBezTo>
                      <a:pt x="6363" y="5522"/>
                      <a:pt x="6168" y="5748"/>
                      <a:pt x="5921" y="5748"/>
                    </a:cubicBezTo>
                    <a:cubicBezTo>
                      <a:pt x="5684" y="5748"/>
                      <a:pt x="5490" y="5522"/>
                      <a:pt x="5490" y="5252"/>
                    </a:cubicBezTo>
                    <a:lnTo>
                      <a:pt x="5490" y="1554"/>
                    </a:lnTo>
                    <a:cubicBezTo>
                      <a:pt x="5490" y="1284"/>
                      <a:pt x="5684" y="1058"/>
                      <a:pt x="5921" y="1058"/>
                    </a:cubicBezTo>
                    <a:close/>
                    <a:moveTo>
                      <a:pt x="497" y="1"/>
                    </a:moveTo>
                    <a:cubicBezTo>
                      <a:pt x="195" y="1"/>
                      <a:pt x="1" y="195"/>
                      <a:pt x="1" y="454"/>
                    </a:cubicBezTo>
                    <a:cubicBezTo>
                      <a:pt x="1" y="508"/>
                      <a:pt x="1" y="573"/>
                      <a:pt x="22" y="626"/>
                    </a:cubicBezTo>
                    <a:lnTo>
                      <a:pt x="1618" y="6072"/>
                    </a:lnTo>
                    <a:cubicBezTo>
                      <a:pt x="1716" y="6417"/>
                      <a:pt x="2093" y="6697"/>
                      <a:pt x="2449" y="6697"/>
                    </a:cubicBezTo>
                    <a:lnTo>
                      <a:pt x="8315" y="6697"/>
                    </a:lnTo>
                    <a:lnTo>
                      <a:pt x="8315" y="5727"/>
                    </a:lnTo>
                    <a:cubicBezTo>
                      <a:pt x="8282" y="5737"/>
                      <a:pt x="8250" y="5748"/>
                      <a:pt x="8217" y="5748"/>
                    </a:cubicBezTo>
                    <a:cubicBezTo>
                      <a:pt x="7970" y="5748"/>
                      <a:pt x="7775" y="5522"/>
                      <a:pt x="7775" y="5252"/>
                    </a:cubicBezTo>
                    <a:lnTo>
                      <a:pt x="7775" y="1554"/>
                    </a:lnTo>
                    <a:cubicBezTo>
                      <a:pt x="7775" y="1284"/>
                      <a:pt x="7970" y="1058"/>
                      <a:pt x="8217" y="1058"/>
                    </a:cubicBezTo>
                    <a:cubicBezTo>
                      <a:pt x="8250" y="1058"/>
                      <a:pt x="8282" y="1069"/>
                      <a:pt x="8315" y="1079"/>
                    </a:cubicBezTo>
                    <a:lnTo>
                      <a:pt x="8315" y="1"/>
                    </a:ln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56"/>
              <p:cNvSpPr/>
              <p:nvPr/>
            </p:nvSpPr>
            <p:spPr>
              <a:xfrm>
                <a:off x="1750836" y="1224301"/>
                <a:ext cx="39281" cy="341308"/>
              </a:xfrm>
              <a:custGeom>
                <a:rect b="b" l="l" r="r" t="t"/>
                <a:pathLst>
                  <a:path extrusionOk="0" h="4692" w="540">
                    <a:moveTo>
                      <a:pt x="442" y="1"/>
                    </a:moveTo>
                    <a:cubicBezTo>
                      <a:pt x="19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195" y="4691"/>
                      <a:pt x="442" y="4691"/>
                    </a:cubicBezTo>
                    <a:cubicBezTo>
                      <a:pt x="475" y="4691"/>
                      <a:pt x="507" y="4680"/>
                      <a:pt x="540" y="4670"/>
                    </a:cubicBezTo>
                    <a:lnTo>
                      <a:pt x="540" y="22"/>
                    </a:lnTo>
                    <a:cubicBezTo>
                      <a:pt x="507" y="12"/>
                      <a:pt x="475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56"/>
              <p:cNvSpPr/>
              <p:nvPr/>
            </p:nvSpPr>
            <p:spPr>
              <a:xfrm>
                <a:off x="1584545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79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56"/>
              <p:cNvSpPr/>
              <p:nvPr/>
            </p:nvSpPr>
            <p:spPr>
              <a:xfrm>
                <a:off x="1418253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80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56"/>
              <p:cNvSpPr/>
              <p:nvPr/>
            </p:nvSpPr>
            <p:spPr>
              <a:xfrm>
                <a:off x="1556320" y="340395"/>
                <a:ext cx="233794" cy="254890"/>
              </a:xfrm>
              <a:custGeom>
                <a:rect b="b" l="l" r="r" t="t"/>
                <a:pathLst>
                  <a:path extrusionOk="0" h="3504" w="3214">
                    <a:moveTo>
                      <a:pt x="2890" y="0"/>
                    </a:moveTo>
                    <a:lnTo>
                      <a:pt x="2879" y="10"/>
                    </a:lnTo>
                    <a:lnTo>
                      <a:pt x="2836" y="10"/>
                    </a:lnTo>
                    <a:cubicBezTo>
                      <a:pt x="1316" y="97"/>
                      <a:pt x="183" y="1423"/>
                      <a:pt x="22" y="2890"/>
                    </a:cubicBezTo>
                    <a:cubicBezTo>
                      <a:pt x="11" y="2965"/>
                      <a:pt x="11" y="3041"/>
                      <a:pt x="11" y="3105"/>
                    </a:cubicBezTo>
                    <a:cubicBezTo>
                      <a:pt x="0" y="3375"/>
                      <a:pt x="194" y="3504"/>
                      <a:pt x="399" y="3504"/>
                    </a:cubicBezTo>
                    <a:cubicBezTo>
                      <a:pt x="604" y="3504"/>
                      <a:pt x="809" y="3375"/>
                      <a:pt x="820" y="3105"/>
                    </a:cubicBezTo>
                    <a:cubicBezTo>
                      <a:pt x="830" y="3041"/>
                      <a:pt x="830" y="2965"/>
                      <a:pt x="841" y="2890"/>
                    </a:cubicBezTo>
                    <a:cubicBezTo>
                      <a:pt x="992" y="1563"/>
                      <a:pt x="2059" y="895"/>
                      <a:pt x="3116" y="895"/>
                    </a:cubicBezTo>
                    <a:lnTo>
                      <a:pt x="3214" y="895"/>
                    </a:lnTo>
                    <a:lnTo>
                      <a:pt x="3214" y="10"/>
                    </a:lnTo>
                    <a:cubicBezTo>
                      <a:pt x="3181" y="10"/>
                      <a:pt x="3149" y="10"/>
                      <a:pt x="3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0" name="Google Shape;1680;p56"/>
          <p:cNvGrpSpPr/>
          <p:nvPr/>
        </p:nvGrpSpPr>
        <p:grpSpPr>
          <a:xfrm rot="-1800044">
            <a:off x="7985408" y="805557"/>
            <a:ext cx="390667" cy="1290555"/>
            <a:chOff x="2117900" y="-5294600"/>
            <a:chExt cx="390676" cy="1290584"/>
          </a:xfrm>
        </p:grpSpPr>
        <p:sp>
          <p:nvSpPr>
            <p:cNvPr id="1681" name="Google Shape;1681;p56"/>
            <p:cNvSpPr/>
            <p:nvPr/>
          </p:nvSpPr>
          <p:spPr>
            <a:xfrm>
              <a:off x="2117900" y="-5294555"/>
              <a:ext cx="390676" cy="1290482"/>
            </a:xfrm>
            <a:custGeom>
              <a:rect b="b" l="l" r="r" t="t"/>
              <a:pathLst>
                <a:path extrusionOk="0" h="12681" w="3839">
                  <a:moveTo>
                    <a:pt x="334" y="1"/>
                  </a:moveTo>
                  <a:cubicBezTo>
                    <a:pt x="151" y="1"/>
                    <a:pt x="0" y="152"/>
                    <a:pt x="0" y="346"/>
                  </a:cubicBezTo>
                  <a:lnTo>
                    <a:pt x="0" y="12336"/>
                  </a:lnTo>
                  <a:cubicBezTo>
                    <a:pt x="0" y="12530"/>
                    <a:pt x="151" y="12681"/>
                    <a:pt x="334" y="12681"/>
                  </a:cubicBezTo>
                  <a:lnTo>
                    <a:pt x="604" y="12681"/>
                  </a:lnTo>
                  <a:cubicBezTo>
                    <a:pt x="798" y="12681"/>
                    <a:pt x="949" y="12530"/>
                    <a:pt x="949" y="12336"/>
                  </a:cubicBezTo>
                  <a:lnTo>
                    <a:pt x="949" y="5834"/>
                  </a:lnTo>
                  <a:lnTo>
                    <a:pt x="3839" y="5834"/>
                  </a:lnTo>
                  <a:lnTo>
                    <a:pt x="3839" y="5316"/>
                  </a:lnTo>
                  <a:lnTo>
                    <a:pt x="949" y="5316"/>
                  </a:lnTo>
                  <a:lnTo>
                    <a:pt x="949" y="5143"/>
                  </a:lnTo>
                  <a:lnTo>
                    <a:pt x="3839" y="5143"/>
                  </a:lnTo>
                  <a:lnTo>
                    <a:pt x="3839" y="4626"/>
                  </a:lnTo>
                  <a:lnTo>
                    <a:pt x="949" y="4626"/>
                  </a:lnTo>
                  <a:lnTo>
                    <a:pt x="949" y="4453"/>
                  </a:lnTo>
                  <a:lnTo>
                    <a:pt x="3839" y="4453"/>
                  </a:lnTo>
                  <a:lnTo>
                    <a:pt x="3839" y="3947"/>
                  </a:lnTo>
                  <a:lnTo>
                    <a:pt x="949" y="3947"/>
                  </a:lnTo>
                  <a:lnTo>
                    <a:pt x="949" y="3774"/>
                  </a:lnTo>
                  <a:lnTo>
                    <a:pt x="3839" y="3774"/>
                  </a:lnTo>
                  <a:lnTo>
                    <a:pt x="3839" y="3257"/>
                  </a:lnTo>
                  <a:lnTo>
                    <a:pt x="949" y="3257"/>
                  </a:lnTo>
                  <a:lnTo>
                    <a:pt x="949" y="3084"/>
                  </a:lnTo>
                  <a:lnTo>
                    <a:pt x="3839" y="3084"/>
                  </a:lnTo>
                  <a:lnTo>
                    <a:pt x="3839" y="2567"/>
                  </a:lnTo>
                  <a:lnTo>
                    <a:pt x="949" y="2567"/>
                  </a:lnTo>
                  <a:lnTo>
                    <a:pt x="949" y="2394"/>
                  </a:lnTo>
                  <a:lnTo>
                    <a:pt x="3839" y="2394"/>
                  </a:lnTo>
                  <a:lnTo>
                    <a:pt x="3839" y="1887"/>
                  </a:lnTo>
                  <a:lnTo>
                    <a:pt x="949" y="1887"/>
                  </a:lnTo>
                  <a:lnTo>
                    <a:pt x="949" y="1715"/>
                  </a:lnTo>
                  <a:lnTo>
                    <a:pt x="3839" y="1715"/>
                  </a:lnTo>
                  <a:lnTo>
                    <a:pt x="3839" y="1197"/>
                  </a:lnTo>
                  <a:lnTo>
                    <a:pt x="949" y="1197"/>
                  </a:lnTo>
                  <a:lnTo>
                    <a:pt x="949" y="1024"/>
                  </a:lnTo>
                  <a:lnTo>
                    <a:pt x="3839" y="1024"/>
                  </a:lnTo>
                  <a:lnTo>
                    <a:pt x="3839" y="507"/>
                  </a:lnTo>
                  <a:lnTo>
                    <a:pt x="949" y="507"/>
                  </a:lnTo>
                  <a:lnTo>
                    <a:pt x="949" y="346"/>
                  </a:lnTo>
                  <a:cubicBezTo>
                    <a:pt x="949" y="152"/>
                    <a:pt x="798" y="1"/>
                    <a:pt x="60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82" name="Google Shape;1682;p56"/>
            <p:cNvGrpSpPr/>
            <p:nvPr/>
          </p:nvGrpSpPr>
          <p:grpSpPr>
            <a:xfrm>
              <a:off x="2117900" y="-5294600"/>
              <a:ext cx="390676" cy="1290584"/>
              <a:chOff x="2117900" y="-5294600"/>
              <a:chExt cx="390676" cy="1290584"/>
            </a:xfrm>
          </p:grpSpPr>
          <p:sp>
            <p:nvSpPr>
              <p:cNvPr id="1683" name="Google Shape;1683;p56"/>
              <p:cNvSpPr/>
              <p:nvPr/>
            </p:nvSpPr>
            <p:spPr>
              <a:xfrm>
                <a:off x="2117900" y="-5294600"/>
                <a:ext cx="96575" cy="1290584"/>
              </a:xfrm>
              <a:custGeom>
                <a:rect b="b" l="l" r="r" t="t"/>
                <a:pathLst>
                  <a:path extrusionOk="0" h="12682" w="949">
                    <a:moveTo>
                      <a:pt x="334" y="1"/>
                    </a:moveTo>
                    <a:cubicBezTo>
                      <a:pt x="151" y="1"/>
                      <a:pt x="0" y="152"/>
                      <a:pt x="0" y="346"/>
                    </a:cubicBezTo>
                    <a:lnTo>
                      <a:pt x="0" y="12336"/>
                    </a:lnTo>
                    <a:cubicBezTo>
                      <a:pt x="0" y="12530"/>
                      <a:pt x="151" y="12681"/>
                      <a:pt x="334" y="12681"/>
                    </a:cubicBezTo>
                    <a:lnTo>
                      <a:pt x="604" y="12681"/>
                    </a:lnTo>
                    <a:cubicBezTo>
                      <a:pt x="798" y="12681"/>
                      <a:pt x="949" y="12530"/>
                      <a:pt x="949" y="12336"/>
                    </a:cubicBezTo>
                    <a:lnTo>
                      <a:pt x="949" y="346"/>
                    </a:lnTo>
                    <a:cubicBezTo>
                      <a:pt x="949" y="152"/>
                      <a:pt x="798" y="1"/>
                      <a:pt x="6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56"/>
              <p:cNvSpPr/>
              <p:nvPr/>
            </p:nvSpPr>
            <p:spPr>
              <a:xfrm>
                <a:off x="2214373" y="-5243005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56"/>
              <p:cNvSpPr/>
              <p:nvPr/>
            </p:nvSpPr>
            <p:spPr>
              <a:xfrm>
                <a:off x="2214373" y="-5172788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56"/>
              <p:cNvSpPr/>
              <p:nvPr/>
            </p:nvSpPr>
            <p:spPr>
              <a:xfrm>
                <a:off x="2214373" y="-5103587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56"/>
              <p:cNvSpPr/>
              <p:nvPr/>
            </p:nvSpPr>
            <p:spPr>
              <a:xfrm>
                <a:off x="2214373" y="-5033370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56"/>
              <p:cNvSpPr/>
              <p:nvPr/>
            </p:nvSpPr>
            <p:spPr>
              <a:xfrm>
                <a:off x="2214373" y="-4963152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56"/>
              <p:cNvSpPr/>
              <p:nvPr/>
            </p:nvSpPr>
            <p:spPr>
              <a:xfrm>
                <a:off x="2214373" y="-4892934"/>
                <a:ext cx="294203" cy="51595"/>
              </a:xfrm>
              <a:custGeom>
                <a:rect b="b" l="l" r="r" t="t"/>
                <a:pathLst>
                  <a:path extrusionOk="0" h="507" w="2891">
                    <a:moveTo>
                      <a:pt x="1" y="0"/>
                    </a:moveTo>
                    <a:lnTo>
                      <a:pt x="1" y="507"/>
                    </a:lnTo>
                    <a:lnTo>
                      <a:pt x="2891" y="507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56"/>
              <p:cNvSpPr/>
              <p:nvPr/>
            </p:nvSpPr>
            <p:spPr>
              <a:xfrm>
                <a:off x="2214373" y="-4823836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56"/>
              <p:cNvSpPr/>
              <p:nvPr/>
            </p:nvSpPr>
            <p:spPr>
              <a:xfrm>
                <a:off x="2214373" y="-4753618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56"/>
              <p:cNvSpPr/>
              <p:nvPr/>
            </p:nvSpPr>
            <p:spPr>
              <a:xfrm>
                <a:off x="2117900" y="-5294600"/>
                <a:ext cx="48338" cy="1290584"/>
              </a:xfrm>
              <a:custGeom>
                <a:rect b="b" l="l" r="r" t="t"/>
                <a:pathLst>
                  <a:path extrusionOk="0" h="12682" w="475">
                    <a:moveTo>
                      <a:pt x="334" y="1"/>
                    </a:moveTo>
                    <a:cubicBezTo>
                      <a:pt x="151" y="1"/>
                      <a:pt x="0" y="152"/>
                      <a:pt x="0" y="346"/>
                    </a:cubicBezTo>
                    <a:lnTo>
                      <a:pt x="0" y="12336"/>
                    </a:lnTo>
                    <a:cubicBezTo>
                      <a:pt x="0" y="12530"/>
                      <a:pt x="151" y="12681"/>
                      <a:pt x="334" y="12681"/>
                    </a:cubicBezTo>
                    <a:lnTo>
                      <a:pt x="475" y="12681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3" name="Google Shape;1693;p56"/>
          <p:cNvGrpSpPr/>
          <p:nvPr/>
        </p:nvGrpSpPr>
        <p:grpSpPr>
          <a:xfrm>
            <a:off x="7764906" y="3291059"/>
            <a:ext cx="831662" cy="1312982"/>
            <a:chOff x="2143475" y="-3234104"/>
            <a:chExt cx="983634" cy="1552906"/>
          </a:xfrm>
        </p:grpSpPr>
        <p:sp>
          <p:nvSpPr>
            <p:cNvPr id="1694" name="Google Shape;1694;p56"/>
            <p:cNvSpPr/>
            <p:nvPr/>
          </p:nvSpPr>
          <p:spPr>
            <a:xfrm>
              <a:off x="2143475" y="-3234104"/>
              <a:ext cx="983634" cy="1552905"/>
            </a:xfrm>
            <a:custGeom>
              <a:rect b="b" l="l" r="r" t="t"/>
              <a:pathLst>
                <a:path extrusionOk="0" h="20380" w="12909">
                  <a:moveTo>
                    <a:pt x="6460" y="593"/>
                  </a:moveTo>
                  <a:cubicBezTo>
                    <a:pt x="7129" y="593"/>
                    <a:pt x="7668" y="1144"/>
                    <a:pt x="7668" y="1812"/>
                  </a:cubicBezTo>
                  <a:cubicBezTo>
                    <a:pt x="7668" y="2481"/>
                    <a:pt x="7129" y="3020"/>
                    <a:pt x="6460" y="3020"/>
                  </a:cubicBezTo>
                  <a:cubicBezTo>
                    <a:pt x="5780" y="3020"/>
                    <a:pt x="5241" y="2481"/>
                    <a:pt x="5241" y="1812"/>
                  </a:cubicBezTo>
                  <a:cubicBezTo>
                    <a:pt x="5241" y="1144"/>
                    <a:pt x="5780" y="593"/>
                    <a:pt x="6460" y="593"/>
                  </a:cubicBezTo>
                  <a:close/>
                  <a:moveTo>
                    <a:pt x="4929" y="3764"/>
                  </a:moveTo>
                  <a:cubicBezTo>
                    <a:pt x="5177" y="3775"/>
                    <a:pt x="5414" y="3796"/>
                    <a:pt x="5651" y="3839"/>
                  </a:cubicBezTo>
                  <a:cubicBezTo>
                    <a:pt x="4465" y="4454"/>
                    <a:pt x="3538" y="5510"/>
                    <a:pt x="3139" y="6869"/>
                  </a:cubicBezTo>
                  <a:cubicBezTo>
                    <a:pt x="3128" y="6891"/>
                    <a:pt x="3118" y="6923"/>
                    <a:pt x="3106" y="6955"/>
                  </a:cubicBezTo>
                  <a:lnTo>
                    <a:pt x="3106" y="6977"/>
                  </a:lnTo>
                  <a:cubicBezTo>
                    <a:pt x="3096" y="6998"/>
                    <a:pt x="3096" y="7020"/>
                    <a:pt x="3085" y="7031"/>
                  </a:cubicBezTo>
                  <a:lnTo>
                    <a:pt x="3085" y="7063"/>
                  </a:lnTo>
                  <a:cubicBezTo>
                    <a:pt x="3074" y="7085"/>
                    <a:pt x="3074" y="7106"/>
                    <a:pt x="3074" y="7117"/>
                  </a:cubicBezTo>
                  <a:cubicBezTo>
                    <a:pt x="3063" y="7128"/>
                    <a:pt x="3063" y="7139"/>
                    <a:pt x="3063" y="7149"/>
                  </a:cubicBezTo>
                  <a:cubicBezTo>
                    <a:pt x="3063" y="7171"/>
                    <a:pt x="3053" y="7192"/>
                    <a:pt x="3053" y="7214"/>
                  </a:cubicBezTo>
                  <a:cubicBezTo>
                    <a:pt x="3053" y="7225"/>
                    <a:pt x="3042" y="7225"/>
                    <a:pt x="3042" y="7236"/>
                  </a:cubicBezTo>
                  <a:cubicBezTo>
                    <a:pt x="3042" y="7268"/>
                    <a:pt x="3031" y="7290"/>
                    <a:pt x="3031" y="7322"/>
                  </a:cubicBezTo>
                  <a:cubicBezTo>
                    <a:pt x="3031" y="7333"/>
                    <a:pt x="3031" y="7343"/>
                    <a:pt x="3020" y="7355"/>
                  </a:cubicBezTo>
                  <a:lnTo>
                    <a:pt x="3020" y="7408"/>
                  </a:lnTo>
                  <a:cubicBezTo>
                    <a:pt x="3010" y="7419"/>
                    <a:pt x="3010" y="7430"/>
                    <a:pt x="3010" y="7441"/>
                  </a:cubicBezTo>
                  <a:cubicBezTo>
                    <a:pt x="3010" y="7462"/>
                    <a:pt x="3010" y="7473"/>
                    <a:pt x="2999" y="7494"/>
                  </a:cubicBezTo>
                  <a:lnTo>
                    <a:pt x="2999" y="7527"/>
                  </a:lnTo>
                  <a:cubicBezTo>
                    <a:pt x="2999" y="7549"/>
                    <a:pt x="2988" y="7559"/>
                    <a:pt x="2988" y="7581"/>
                  </a:cubicBezTo>
                  <a:lnTo>
                    <a:pt x="2988" y="7613"/>
                  </a:lnTo>
                  <a:cubicBezTo>
                    <a:pt x="2988" y="7645"/>
                    <a:pt x="2977" y="7667"/>
                    <a:pt x="2977" y="7700"/>
                  </a:cubicBezTo>
                  <a:lnTo>
                    <a:pt x="2977" y="7743"/>
                  </a:lnTo>
                  <a:cubicBezTo>
                    <a:pt x="2967" y="7753"/>
                    <a:pt x="2967" y="7764"/>
                    <a:pt x="2967" y="7786"/>
                  </a:cubicBezTo>
                  <a:lnTo>
                    <a:pt x="2967" y="7829"/>
                  </a:lnTo>
                  <a:lnTo>
                    <a:pt x="2967" y="7872"/>
                  </a:lnTo>
                  <a:cubicBezTo>
                    <a:pt x="2955" y="7883"/>
                    <a:pt x="2955" y="7904"/>
                    <a:pt x="2955" y="7915"/>
                  </a:cubicBezTo>
                  <a:lnTo>
                    <a:pt x="2955" y="7958"/>
                  </a:lnTo>
                  <a:lnTo>
                    <a:pt x="2955" y="8002"/>
                  </a:lnTo>
                  <a:cubicBezTo>
                    <a:pt x="2955" y="8023"/>
                    <a:pt x="2945" y="8055"/>
                    <a:pt x="2945" y="8077"/>
                  </a:cubicBezTo>
                  <a:lnTo>
                    <a:pt x="2945" y="8131"/>
                  </a:lnTo>
                  <a:lnTo>
                    <a:pt x="2945" y="8174"/>
                  </a:lnTo>
                  <a:lnTo>
                    <a:pt x="2945" y="8217"/>
                  </a:lnTo>
                  <a:lnTo>
                    <a:pt x="2945" y="8260"/>
                  </a:lnTo>
                  <a:cubicBezTo>
                    <a:pt x="2945" y="8271"/>
                    <a:pt x="2945" y="8292"/>
                    <a:pt x="2934" y="8303"/>
                  </a:cubicBezTo>
                  <a:lnTo>
                    <a:pt x="2934" y="8347"/>
                  </a:lnTo>
                  <a:lnTo>
                    <a:pt x="2934" y="8390"/>
                  </a:lnTo>
                  <a:lnTo>
                    <a:pt x="2934" y="8465"/>
                  </a:lnTo>
                  <a:lnTo>
                    <a:pt x="2934" y="8508"/>
                  </a:lnTo>
                  <a:lnTo>
                    <a:pt x="2934" y="8562"/>
                  </a:lnTo>
                  <a:lnTo>
                    <a:pt x="2934" y="8605"/>
                  </a:lnTo>
                  <a:lnTo>
                    <a:pt x="2934" y="8649"/>
                  </a:lnTo>
                  <a:lnTo>
                    <a:pt x="2934" y="8692"/>
                  </a:lnTo>
                  <a:lnTo>
                    <a:pt x="2934" y="8745"/>
                  </a:lnTo>
                  <a:lnTo>
                    <a:pt x="2934" y="8778"/>
                  </a:lnTo>
                  <a:lnTo>
                    <a:pt x="2934" y="8864"/>
                  </a:lnTo>
                  <a:lnTo>
                    <a:pt x="2934" y="8875"/>
                  </a:lnTo>
                  <a:lnTo>
                    <a:pt x="2934" y="8961"/>
                  </a:lnTo>
                  <a:lnTo>
                    <a:pt x="2934" y="8972"/>
                  </a:lnTo>
                  <a:cubicBezTo>
                    <a:pt x="2945" y="9090"/>
                    <a:pt x="2945" y="9209"/>
                    <a:pt x="2945" y="9327"/>
                  </a:cubicBezTo>
                  <a:lnTo>
                    <a:pt x="1381" y="9327"/>
                  </a:lnTo>
                  <a:lnTo>
                    <a:pt x="1381" y="8443"/>
                  </a:lnTo>
                  <a:cubicBezTo>
                    <a:pt x="1381" y="6514"/>
                    <a:pt x="2352" y="4842"/>
                    <a:pt x="4131" y="4022"/>
                  </a:cubicBezTo>
                  <a:cubicBezTo>
                    <a:pt x="4390" y="3904"/>
                    <a:pt x="4659" y="3818"/>
                    <a:pt x="4929" y="3764"/>
                  </a:cubicBezTo>
                  <a:close/>
                  <a:moveTo>
                    <a:pt x="6201" y="4130"/>
                  </a:moveTo>
                  <a:lnTo>
                    <a:pt x="6201" y="9327"/>
                  </a:lnTo>
                  <a:lnTo>
                    <a:pt x="3473" y="9327"/>
                  </a:lnTo>
                  <a:lnTo>
                    <a:pt x="3473" y="8443"/>
                  </a:lnTo>
                  <a:cubicBezTo>
                    <a:pt x="3473" y="6557"/>
                    <a:pt x="4443" y="4896"/>
                    <a:pt x="6201" y="4130"/>
                  </a:cubicBezTo>
                  <a:close/>
                  <a:moveTo>
                    <a:pt x="6729" y="4152"/>
                  </a:moveTo>
                  <a:cubicBezTo>
                    <a:pt x="8304" y="4842"/>
                    <a:pt x="9447" y="6363"/>
                    <a:pt x="9447" y="8217"/>
                  </a:cubicBezTo>
                  <a:lnTo>
                    <a:pt x="9447" y="9327"/>
                  </a:lnTo>
                  <a:lnTo>
                    <a:pt x="6729" y="9327"/>
                  </a:lnTo>
                  <a:lnTo>
                    <a:pt x="6729" y="4411"/>
                  </a:lnTo>
                  <a:lnTo>
                    <a:pt x="6729" y="4152"/>
                  </a:lnTo>
                  <a:close/>
                  <a:moveTo>
                    <a:pt x="7970" y="3764"/>
                  </a:moveTo>
                  <a:cubicBezTo>
                    <a:pt x="8725" y="3936"/>
                    <a:pt x="9415" y="4281"/>
                    <a:pt x="10007" y="4799"/>
                  </a:cubicBezTo>
                  <a:cubicBezTo>
                    <a:pt x="10956" y="5618"/>
                    <a:pt x="11495" y="6815"/>
                    <a:pt x="11550" y="8055"/>
                  </a:cubicBezTo>
                  <a:cubicBezTo>
                    <a:pt x="11560" y="8325"/>
                    <a:pt x="11550" y="8605"/>
                    <a:pt x="11550" y="8875"/>
                  </a:cubicBezTo>
                  <a:lnTo>
                    <a:pt x="11550" y="9327"/>
                  </a:lnTo>
                  <a:lnTo>
                    <a:pt x="9975" y="9327"/>
                  </a:lnTo>
                  <a:lnTo>
                    <a:pt x="9975" y="8443"/>
                  </a:lnTo>
                  <a:cubicBezTo>
                    <a:pt x="9975" y="6729"/>
                    <a:pt x="9296" y="5230"/>
                    <a:pt x="7915" y="4195"/>
                  </a:cubicBezTo>
                  <a:cubicBezTo>
                    <a:pt x="7721" y="4055"/>
                    <a:pt x="7517" y="3926"/>
                    <a:pt x="7301" y="3818"/>
                  </a:cubicBezTo>
                  <a:cubicBezTo>
                    <a:pt x="7527" y="3785"/>
                    <a:pt x="7743" y="3775"/>
                    <a:pt x="7970" y="3764"/>
                  </a:cubicBezTo>
                  <a:close/>
                  <a:moveTo>
                    <a:pt x="2955" y="10266"/>
                  </a:moveTo>
                  <a:lnTo>
                    <a:pt x="2955" y="14546"/>
                  </a:lnTo>
                  <a:lnTo>
                    <a:pt x="1381" y="14546"/>
                  </a:lnTo>
                  <a:lnTo>
                    <a:pt x="1381" y="12077"/>
                  </a:lnTo>
                  <a:lnTo>
                    <a:pt x="1381" y="10266"/>
                  </a:lnTo>
                  <a:close/>
                  <a:moveTo>
                    <a:pt x="6201" y="10266"/>
                  </a:moveTo>
                  <a:lnTo>
                    <a:pt x="6201" y="14546"/>
                  </a:lnTo>
                  <a:lnTo>
                    <a:pt x="3473" y="14546"/>
                  </a:lnTo>
                  <a:lnTo>
                    <a:pt x="3473" y="12077"/>
                  </a:lnTo>
                  <a:lnTo>
                    <a:pt x="3473" y="10266"/>
                  </a:lnTo>
                  <a:close/>
                  <a:moveTo>
                    <a:pt x="9447" y="10266"/>
                  </a:moveTo>
                  <a:lnTo>
                    <a:pt x="9447" y="10923"/>
                  </a:lnTo>
                  <a:lnTo>
                    <a:pt x="9447" y="14546"/>
                  </a:lnTo>
                  <a:lnTo>
                    <a:pt x="6729" y="14546"/>
                  </a:lnTo>
                  <a:lnTo>
                    <a:pt x="6729" y="10266"/>
                  </a:lnTo>
                  <a:close/>
                  <a:moveTo>
                    <a:pt x="11550" y="10266"/>
                  </a:moveTo>
                  <a:lnTo>
                    <a:pt x="11550" y="14546"/>
                  </a:lnTo>
                  <a:lnTo>
                    <a:pt x="9975" y="14546"/>
                  </a:lnTo>
                  <a:lnTo>
                    <a:pt x="9975" y="12077"/>
                  </a:lnTo>
                  <a:lnTo>
                    <a:pt x="9975" y="10266"/>
                  </a:lnTo>
                  <a:close/>
                  <a:moveTo>
                    <a:pt x="2955" y="15473"/>
                  </a:moveTo>
                  <a:lnTo>
                    <a:pt x="2955" y="18989"/>
                  </a:lnTo>
                  <a:lnTo>
                    <a:pt x="2955" y="19388"/>
                  </a:lnTo>
                  <a:lnTo>
                    <a:pt x="1381" y="19388"/>
                  </a:lnTo>
                  <a:lnTo>
                    <a:pt x="1381" y="15473"/>
                  </a:lnTo>
                  <a:close/>
                  <a:moveTo>
                    <a:pt x="6201" y="15473"/>
                  </a:moveTo>
                  <a:lnTo>
                    <a:pt x="6201" y="18989"/>
                  </a:lnTo>
                  <a:lnTo>
                    <a:pt x="6201" y="19388"/>
                  </a:lnTo>
                  <a:lnTo>
                    <a:pt x="3473" y="19388"/>
                  </a:lnTo>
                  <a:lnTo>
                    <a:pt x="3473" y="15473"/>
                  </a:lnTo>
                  <a:close/>
                  <a:moveTo>
                    <a:pt x="9447" y="15473"/>
                  </a:moveTo>
                  <a:lnTo>
                    <a:pt x="9447" y="19388"/>
                  </a:lnTo>
                  <a:lnTo>
                    <a:pt x="6729" y="19388"/>
                  </a:lnTo>
                  <a:lnTo>
                    <a:pt x="6729" y="15473"/>
                  </a:lnTo>
                  <a:close/>
                  <a:moveTo>
                    <a:pt x="11550" y="15473"/>
                  </a:moveTo>
                  <a:lnTo>
                    <a:pt x="11550" y="17932"/>
                  </a:lnTo>
                  <a:lnTo>
                    <a:pt x="11550" y="19388"/>
                  </a:lnTo>
                  <a:lnTo>
                    <a:pt x="9975" y="19388"/>
                  </a:lnTo>
                  <a:lnTo>
                    <a:pt x="9975" y="15473"/>
                  </a:lnTo>
                  <a:close/>
                  <a:moveTo>
                    <a:pt x="6460" y="1"/>
                  </a:moveTo>
                  <a:cubicBezTo>
                    <a:pt x="5457" y="1"/>
                    <a:pt x="4649" y="809"/>
                    <a:pt x="4649" y="1812"/>
                  </a:cubicBezTo>
                  <a:lnTo>
                    <a:pt x="4649" y="1855"/>
                  </a:lnTo>
                  <a:lnTo>
                    <a:pt x="4649" y="1877"/>
                  </a:lnTo>
                  <a:lnTo>
                    <a:pt x="4649" y="1909"/>
                  </a:lnTo>
                  <a:lnTo>
                    <a:pt x="4649" y="1920"/>
                  </a:lnTo>
                  <a:cubicBezTo>
                    <a:pt x="4649" y="1931"/>
                    <a:pt x="4649" y="1942"/>
                    <a:pt x="4659" y="1952"/>
                  </a:cubicBezTo>
                  <a:lnTo>
                    <a:pt x="4659" y="1974"/>
                  </a:lnTo>
                  <a:lnTo>
                    <a:pt x="4659" y="2006"/>
                  </a:lnTo>
                  <a:lnTo>
                    <a:pt x="4659" y="2017"/>
                  </a:lnTo>
                  <a:cubicBezTo>
                    <a:pt x="4659" y="2028"/>
                    <a:pt x="4659" y="2038"/>
                    <a:pt x="4670" y="2060"/>
                  </a:cubicBezTo>
                  <a:lnTo>
                    <a:pt x="4670" y="2103"/>
                  </a:lnTo>
                  <a:cubicBezTo>
                    <a:pt x="4745" y="2524"/>
                    <a:pt x="4961" y="2901"/>
                    <a:pt x="5263" y="3171"/>
                  </a:cubicBezTo>
                  <a:cubicBezTo>
                    <a:pt x="5133" y="3193"/>
                    <a:pt x="4994" y="3214"/>
                    <a:pt x="4864" y="3236"/>
                  </a:cubicBezTo>
                  <a:cubicBezTo>
                    <a:pt x="4832" y="3246"/>
                    <a:pt x="4800" y="3246"/>
                    <a:pt x="4778" y="3257"/>
                  </a:cubicBezTo>
                  <a:cubicBezTo>
                    <a:pt x="4713" y="3279"/>
                    <a:pt x="4649" y="3289"/>
                    <a:pt x="4584" y="3311"/>
                  </a:cubicBezTo>
                  <a:cubicBezTo>
                    <a:pt x="2384" y="3883"/>
                    <a:pt x="885" y="5974"/>
                    <a:pt x="853" y="8206"/>
                  </a:cubicBezTo>
                  <a:cubicBezTo>
                    <a:pt x="842" y="8584"/>
                    <a:pt x="842" y="8961"/>
                    <a:pt x="842" y="9327"/>
                  </a:cubicBezTo>
                  <a:lnTo>
                    <a:pt x="422" y="9327"/>
                  </a:lnTo>
                  <a:cubicBezTo>
                    <a:pt x="195" y="9327"/>
                    <a:pt x="1" y="9521"/>
                    <a:pt x="1" y="9748"/>
                  </a:cubicBezTo>
                  <a:lnTo>
                    <a:pt x="1" y="9845"/>
                  </a:lnTo>
                  <a:cubicBezTo>
                    <a:pt x="1" y="10082"/>
                    <a:pt x="195" y="10266"/>
                    <a:pt x="422" y="10266"/>
                  </a:cubicBezTo>
                  <a:lnTo>
                    <a:pt x="832" y="10266"/>
                  </a:lnTo>
                  <a:cubicBezTo>
                    <a:pt x="832" y="11160"/>
                    <a:pt x="842" y="12056"/>
                    <a:pt x="842" y="12950"/>
                  </a:cubicBezTo>
                  <a:cubicBezTo>
                    <a:pt x="842" y="13479"/>
                    <a:pt x="853" y="14007"/>
                    <a:pt x="853" y="14546"/>
                  </a:cubicBezTo>
                  <a:lnTo>
                    <a:pt x="422" y="14546"/>
                  </a:lnTo>
                  <a:cubicBezTo>
                    <a:pt x="195" y="14546"/>
                    <a:pt x="1" y="14730"/>
                    <a:pt x="1" y="14956"/>
                  </a:cubicBezTo>
                  <a:lnTo>
                    <a:pt x="1" y="15064"/>
                  </a:lnTo>
                  <a:cubicBezTo>
                    <a:pt x="1" y="15291"/>
                    <a:pt x="195" y="15473"/>
                    <a:pt x="422" y="15473"/>
                  </a:cubicBezTo>
                  <a:lnTo>
                    <a:pt x="853" y="15473"/>
                  </a:lnTo>
                  <a:lnTo>
                    <a:pt x="853" y="15775"/>
                  </a:lnTo>
                  <a:lnTo>
                    <a:pt x="853" y="19441"/>
                  </a:lnTo>
                  <a:lnTo>
                    <a:pt x="422" y="19441"/>
                  </a:lnTo>
                  <a:cubicBezTo>
                    <a:pt x="195" y="19441"/>
                    <a:pt x="1" y="19625"/>
                    <a:pt x="1" y="19851"/>
                  </a:cubicBezTo>
                  <a:lnTo>
                    <a:pt x="1" y="19959"/>
                  </a:lnTo>
                  <a:cubicBezTo>
                    <a:pt x="1" y="20186"/>
                    <a:pt x="195" y="20380"/>
                    <a:pt x="422" y="20380"/>
                  </a:cubicBezTo>
                  <a:lnTo>
                    <a:pt x="12487" y="20380"/>
                  </a:lnTo>
                  <a:cubicBezTo>
                    <a:pt x="12724" y="20380"/>
                    <a:pt x="12908" y="20186"/>
                    <a:pt x="12908" y="19959"/>
                  </a:cubicBezTo>
                  <a:lnTo>
                    <a:pt x="12908" y="19851"/>
                  </a:lnTo>
                  <a:cubicBezTo>
                    <a:pt x="12908" y="19625"/>
                    <a:pt x="12724" y="19441"/>
                    <a:pt x="12487" y="19441"/>
                  </a:cubicBezTo>
                  <a:lnTo>
                    <a:pt x="12077" y="19441"/>
                  </a:lnTo>
                  <a:lnTo>
                    <a:pt x="12077" y="15473"/>
                  </a:lnTo>
                  <a:lnTo>
                    <a:pt x="12487" y="15473"/>
                  </a:lnTo>
                  <a:cubicBezTo>
                    <a:pt x="12724" y="15473"/>
                    <a:pt x="12908" y="15291"/>
                    <a:pt x="12908" y="15064"/>
                  </a:cubicBezTo>
                  <a:lnTo>
                    <a:pt x="12908" y="14956"/>
                  </a:lnTo>
                  <a:cubicBezTo>
                    <a:pt x="12908" y="14730"/>
                    <a:pt x="12724" y="14546"/>
                    <a:pt x="12487" y="14546"/>
                  </a:cubicBezTo>
                  <a:lnTo>
                    <a:pt x="12077" y="14546"/>
                  </a:lnTo>
                  <a:lnTo>
                    <a:pt x="12077" y="12077"/>
                  </a:lnTo>
                  <a:lnTo>
                    <a:pt x="12077" y="10266"/>
                  </a:lnTo>
                  <a:lnTo>
                    <a:pt x="12487" y="10266"/>
                  </a:lnTo>
                  <a:cubicBezTo>
                    <a:pt x="12724" y="10266"/>
                    <a:pt x="12908" y="10082"/>
                    <a:pt x="12908" y="9845"/>
                  </a:cubicBezTo>
                  <a:lnTo>
                    <a:pt x="12908" y="9748"/>
                  </a:lnTo>
                  <a:cubicBezTo>
                    <a:pt x="12908" y="9521"/>
                    <a:pt x="12724" y="9327"/>
                    <a:pt x="12487" y="9327"/>
                  </a:cubicBezTo>
                  <a:lnTo>
                    <a:pt x="12077" y="9327"/>
                  </a:lnTo>
                  <a:lnTo>
                    <a:pt x="12077" y="8443"/>
                  </a:lnTo>
                  <a:cubicBezTo>
                    <a:pt x="12077" y="6751"/>
                    <a:pt x="11409" y="5144"/>
                    <a:pt x="10007" y="4130"/>
                  </a:cubicBezTo>
                  <a:cubicBezTo>
                    <a:pt x="9479" y="3742"/>
                    <a:pt x="8854" y="3462"/>
                    <a:pt x="8196" y="3289"/>
                  </a:cubicBezTo>
                  <a:cubicBezTo>
                    <a:pt x="8164" y="3257"/>
                    <a:pt x="8109" y="3236"/>
                    <a:pt x="8045" y="3236"/>
                  </a:cubicBezTo>
                  <a:lnTo>
                    <a:pt x="7980" y="3236"/>
                  </a:lnTo>
                  <a:cubicBezTo>
                    <a:pt x="7862" y="3214"/>
                    <a:pt x="7754" y="3193"/>
                    <a:pt x="7635" y="3171"/>
                  </a:cubicBezTo>
                  <a:cubicBezTo>
                    <a:pt x="8023" y="2847"/>
                    <a:pt x="8260" y="2351"/>
                    <a:pt x="8260" y="1812"/>
                  </a:cubicBezTo>
                  <a:cubicBezTo>
                    <a:pt x="8260" y="809"/>
                    <a:pt x="7452" y="1"/>
                    <a:pt x="64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95" name="Google Shape;1695;p56"/>
            <p:cNvGrpSpPr/>
            <p:nvPr/>
          </p:nvGrpSpPr>
          <p:grpSpPr>
            <a:xfrm>
              <a:off x="2143475" y="-3234090"/>
              <a:ext cx="983634" cy="1552892"/>
              <a:chOff x="2143475" y="-3234090"/>
              <a:chExt cx="983634" cy="1552892"/>
            </a:xfrm>
          </p:grpSpPr>
          <p:sp>
            <p:nvSpPr>
              <p:cNvPr id="1696" name="Google Shape;1696;p56"/>
              <p:cNvSpPr/>
              <p:nvPr/>
            </p:nvSpPr>
            <p:spPr>
              <a:xfrm>
                <a:off x="2143475" y="-1752824"/>
                <a:ext cx="983634" cy="71626"/>
              </a:xfrm>
              <a:custGeom>
                <a:rect b="b" l="l" r="r" t="t"/>
                <a:pathLst>
                  <a:path extrusionOk="0" h="940" w="12909">
                    <a:moveTo>
                      <a:pt x="422" y="1"/>
                    </a:moveTo>
                    <a:cubicBezTo>
                      <a:pt x="195" y="1"/>
                      <a:pt x="1" y="184"/>
                      <a:pt x="1" y="411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12487" y="939"/>
                    </a:lnTo>
                    <a:cubicBezTo>
                      <a:pt x="12724" y="939"/>
                      <a:pt x="12908" y="745"/>
                      <a:pt x="12908" y="518"/>
                    </a:cubicBezTo>
                    <a:lnTo>
                      <a:pt x="12908" y="411"/>
                    </a:lnTo>
                    <a:cubicBezTo>
                      <a:pt x="12908" y="184"/>
                      <a:pt x="12724" y="1"/>
                      <a:pt x="12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56"/>
              <p:cNvSpPr/>
              <p:nvPr/>
            </p:nvSpPr>
            <p:spPr>
              <a:xfrm>
                <a:off x="2143475" y="-2125807"/>
                <a:ext cx="983634" cy="70711"/>
              </a:xfrm>
              <a:custGeom>
                <a:rect b="b" l="l" r="r" t="t"/>
                <a:pathLst>
                  <a:path extrusionOk="0" h="928" w="12909">
                    <a:moveTo>
                      <a:pt x="422" y="0"/>
                    </a:moveTo>
                    <a:cubicBezTo>
                      <a:pt x="195" y="0"/>
                      <a:pt x="1" y="184"/>
                      <a:pt x="1" y="410"/>
                    </a:cubicBezTo>
                    <a:lnTo>
                      <a:pt x="1" y="518"/>
                    </a:lnTo>
                    <a:cubicBezTo>
                      <a:pt x="1" y="745"/>
                      <a:pt x="195" y="928"/>
                      <a:pt x="422" y="928"/>
                    </a:cubicBezTo>
                    <a:lnTo>
                      <a:pt x="12487" y="928"/>
                    </a:lnTo>
                    <a:cubicBezTo>
                      <a:pt x="12724" y="928"/>
                      <a:pt x="12908" y="745"/>
                      <a:pt x="12908" y="518"/>
                    </a:cubicBezTo>
                    <a:lnTo>
                      <a:pt x="12908" y="410"/>
                    </a:lnTo>
                    <a:cubicBezTo>
                      <a:pt x="12908" y="184"/>
                      <a:pt x="12724" y="0"/>
                      <a:pt x="124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56"/>
              <p:cNvSpPr/>
              <p:nvPr/>
            </p:nvSpPr>
            <p:spPr>
              <a:xfrm>
                <a:off x="2143475" y="-2523478"/>
                <a:ext cx="983634" cy="71626"/>
              </a:xfrm>
              <a:custGeom>
                <a:rect b="b" l="l" r="r" t="t"/>
                <a:pathLst>
                  <a:path extrusionOk="0" h="940" w="12909">
                    <a:moveTo>
                      <a:pt x="422" y="1"/>
                    </a:moveTo>
                    <a:cubicBezTo>
                      <a:pt x="195" y="1"/>
                      <a:pt x="1" y="195"/>
                      <a:pt x="1" y="422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12487" y="939"/>
                    </a:lnTo>
                    <a:cubicBezTo>
                      <a:pt x="12724" y="939"/>
                      <a:pt x="12908" y="745"/>
                      <a:pt x="12908" y="518"/>
                    </a:cubicBezTo>
                    <a:lnTo>
                      <a:pt x="12908" y="422"/>
                    </a:lnTo>
                    <a:cubicBezTo>
                      <a:pt x="12908" y="195"/>
                      <a:pt x="12724" y="1"/>
                      <a:pt x="12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56"/>
              <p:cNvSpPr/>
              <p:nvPr/>
            </p:nvSpPr>
            <p:spPr>
              <a:xfrm>
                <a:off x="2205194" y="-3000318"/>
                <a:ext cx="858593" cy="1282937"/>
              </a:xfrm>
              <a:custGeom>
                <a:rect b="b" l="l" r="r" t="t"/>
                <a:pathLst>
                  <a:path extrusionOk="0" h="16837" w="11268">
                    <a:moveTo>
                      <a:pt x="4119" y="695"/>
                    </a:moveTo>
                    <a:cubicBezTo>
                      <a:pt x="4367" y="695"/>
                      <a:pt x="4604" y="728"/>
                      <a:pt x="4841" y="760"/>
                    </a:cubicBezTo>
                    <a:cubicBezTo>
                      <a:pt x="3655" y="1385"/>
                      <a:pt x="2728" y="2442"/>
                      <a:pt x="2329" y="3800"/>
                    </a:cubicBezTo>
                    <a:cubicBezTo>
                      <a:pt x="2038" y="4760"/>
                      <a:pt x="2145" y="5860"/>
                      <a:pt x="2145" y="6852"/>
                    </a:cubicBezTo>
                    <a:lnTo>
                      <a:pt x="2145" y="15910"/>
                    </a:lnTo>
                    <a:lnTo>
                      <a:pt x="2145" y="16319"/>
                    </a:lnTo>
                    <a:lnTo>
                      <a:pt x="571" y="16319"/>
                    </a:lnTo>
                    <a:lnTo>
                      <a:pt x="571" y="9009"/>
                    </a:lnTo>
                    <a:lnTo>
                      <a:pt x="571" y="5375"/>
                    </a:lnTo>
                    <a:cubicBezTo>
                      <a:pt x="571" y="3445"/>
                      <a:pt x="1542" y="1763"/>
                      <a:pt x="3321" y="954"/>
                    </a:cubicBezTo>
                    <a:cubicBezTo>
                      <a:pt x="3580" y="835"/>
                      <a:pt x="3849" y="749"/>
                      <a:pt x="4119" y="695"/>
                    </a:cubicBezTo>
                    <a:close/>
                    <a:moveTo>
                      <a:pt x="5391" y="1061"/>
                    </a:moveTo>
                    <a:lnTo>
                      <a:pt x="5391" y="15920"/>
                    </a:lnTo>
                    <a:lnTo>
                      <a:pt x="5391" y="16319"/>
                    </a:lnTo>
                    <a:lnTo>
                      <a:pt x="2663" y="16319"/>
                    </a:lnTo>
                    <a:lnTo>
                      <a:pt x="2663" y="9009"/>
                    </a:lnTo>
                    <a:lnTo>
                      <a:pt x="2663" y="5375"/>
                    </a:lnTo>
                    <a:cubicBezTo>
                      <a:pt x="2663" y="3488"/>
                      <a:pt x="3633" y="1827"/>
                      <a:pt x="5391" y="1061"/>
                    </a:cubicBezTo>
                    <a:close/>
                    <a:moveTo>
                      <a:pt x="5919" y="1083"/>
                    </a:moveTo>
                    <a:cubicBezTo>
                      <a:pt x="7494" y="1773"/>
                      <a:pt x="8637" y="3294"/>
                      <a:pt x="8637" y="5137"/>
                    </a:cubicBezTo>
                    <a:lnTo>
                      <a:pt x="8637" y="7855"/>
                    </a:lnTo>
                    <a:lnTo>
                      <a:pt x="8637" y="16319"/>
                    </a:lnTo>
                    <a:lnTo>
                      <a:pt x="5919" y="16319"/>
                    </a:lnTo>
                    <a:lnTo>
                      <a:pt x="5919" y="1342"/>
                    </a:lnTo>
                    <a:lnTo>
                      <a:pt x="5919" y="1083"/>
                    </a:lnTo>
                    <a:close/>
                    <a:moveTo>
                      <a:pt x="7160" y="695"/>
                    </a:moveTo>
                    <a:cubicBezTo>
                      <a:pt x="7915" y="857"/>
                      <a:pt x="8605" y="1212"/>
                      <a:pt x="9197" y="1730"/>
                    </a:cubicBezTo>
                    <a:cubicBezTo>
                      <a:pt x="10146" y="2549"/>
                      <a:pt x="10685" y="3747"/>
                      <a:pt x="10740" y="4986"/>
                    </a:cubicBezTo>
                    <a:cubicBezTo>
                      <a:pt x="10750" y="5256"/>
                      <a:pt x="10740" y="5537"/>
                      <a:pt x="10740" y="5795"/>
                    </a:cubicBezTo>
                    <a:lnTo>
                      <a:pt x="10740" y="14863"/>
                    </a:lnTo>
                    <a:lnTo>
                      <a:pt x="10740" y="16319"/>
                    </a:lnTo>
                    <a:lnTo>
                      <a:pt x="9165" y="16319"/>
                    </a:lnTo>
                    <a:lnTo>
                      <a:pt x="9165" y="9009"/>
                    </a:lnTo>
                    <a:lnTo>
                      <a:pt x="9165" y="5375"/>
                    </a:lnTo>
                    <a:cubicBezTo>
                      <a:pt x="9165" y="3661"/>
                      <a:pt x="8486" y="2161"/>
                      <a:pt x="7105" y="1126"/>
                    </a:cubicBezTo>
                    <a:cubicBezTo>
                      <a:pt x="6911" y="986"/>
                      <a:pt x="6707" y="857"/>
                      <a:pt x="6491" y="749"/>
                    </a:cubicBezTo>
                    <a:cubicBezTo>
                      <a:pt x="6717" y="716"/>
                      <a:pt x="6933" y="706"/>
                      <a:pt x="7160" y="695"/>
                    </a:cubicBezTo>
                    <a:close/>
                    <a:moveTo>
                      <a:pt x="5620" y="1"/>
                    </a:moveTo>
                    <a:cubicBezTo>
                      <a:pt x="5087" y="1"/>
                      <a:pt x="4557" y="58"/>
                      <a:pt x="4054" y="167"/>
                    </a:cubicBezTo>
                    <a:cubicBezTo>
                      <a:pt x="4022" y="177"/>
                      <a:pt x="3990" y="177"/>
                      <a:pt x="3968" y="189"/>
                    </a:cubicBezTo>
                    <a:cubicBezTo>
                      <a:pt x="3903" y="210"/>
                      <a:pt x="3839" y="220"/>
                      <a:pt x="3774" y="232"/>
                    </a:cubicBezTo>
                    <a:cubicBezTo>
                      <a:pt x="1574" y="814"/>
                      <a:pt x="75" y="2906"/>
                      <a:pt x="43" y="5137"/>
                    </a:cubicBezTo>
                    <a:cubicBezTo>
                      <a:pt x="0" y="7660"/>
                      <a:pt x="43" y="10184"/>
                      <a:pt x="43" y="12707"/>
                    </a:cubicBezTo>
                    <a:lnTo>
                      <a:pt x="43" y="16578"/>
                    </a:lnTo>
                    <a:cubicBezTo>
                      <a:pt x="43" y="16718"/>
                      <a:pt x="161" y="16837"/>
                      <a:pt x="302" y="16837"/>
                    </a:cubicBezTo>
                    <a:lnTo>
                      <a:pt x="10998" y="16837"/>
                    </a:lnTo>
                    <a:cubicBezTo>
                      <a:pt x="11085" y="16837"/>
                      <a:pt x="11138" y="16815"/>
                      <a:pt x="11181" y="16772"/>
                    </a:cubicBezTo>
                    <a:cubicBezTo>
                      <a:pt x="11181" y="16772"/>
                      <a:pt x="11181" y="16761"/>
                      <a:pt x="11192" y="16761"/>
                    </a:cubicBezTo>
                    <a:lnTo>
                      <a:pt x="11192" y="16751"/>
                    </a:lnTo>
                    <a:cubicBezTo>
                      <a:pt x="11236" y="16707"/>
                      <a:pt x="11267" y="16653"/>
                      <a:pt x="11267" y="16578"/>
                    </a:cubicBezTo>
                    <a:lnTo>
                      <a:pt x="11267" y="9009"/>
                    </a:lnTo>
                    <a:lnTo>
                      <a:pt x="11267" y="5375"/>
                    </a:lnTo>
                    <a:cubicBezTo>
                      <a:pt x="11267" y="3682"/>
                      <a:pt x="10599" y="2075"/>
                      <a:pt x="9197" y="1051"/>
                    </a:cubicBezTo>
                    <a:cubicBezTo>
                      <a:pt x="8669" y="663"/>
                      <a:pt x="8044" y="393"/>
                      <a:pt x="7386" y="220"/>
                    </a:cubicBezTo>
                    <a:cubicBezTo>
                      <a:pt x="7354" y="189"/>
                      <a:pt x="7299" y="167"/>
                      <a:pt x="7224" y="167"/>
                    </a:cubicBezTo>
                    <a:lnTo>
                      <a:pt x="7170" y="167"/>
                    </a:lnTo>
                    <a:cubicBezTo>
                      <a:pt x="6665" y="55"/>
                      <a:pt x="6141" y="1"/>
                      <a:pt x="5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56"/>
              <p:cNvSpPr/>
              <p:nvPr/>
            </p:nvSpPr>
            <p:spPr>
              <a:xfrm>
                <a:off x="2497638" y="-3234090"/>
                <a:ext cx="275302" cy="275225"/>
              </a:xfrm>
              <a:custGeom>
                <a:rect b="b" l="l" r="r" t="t"/>
                <a:pathLst>
                  <a:path extrusionOk="0" h="3612" w="3613">
                    <a:moveTo>
                      <a:pt x="1812" y="593"/>
                    </a:moveTo>
                    <a:cubicBezTo>
                      <a:pt x="2481" y="593"/>
                      <a:pt x="3020" y="1132"/>
                      <a:pt x="3020" y="1812"/>
                    </a:cubicBezTo>
                    <a:cubicBezTo>
                      <a:pt x="3020" y="2480"/>
                      <a:pt x="2481" y="3019"/>
                      <a:pt x="1812" y="3019"/>
                    </a:cubicBezTo>
                    <a:cubicBezTo>
                      <a:pt x="1132" y="3019"/>
                      <a:pt x="593" y="2480"/>
                      <a:pt x="593" y="1812"/>
                    </a:cubicBezTo>
                    <a:cubicBezTo>
                      <a:pt x="593" y="1132"/>
                      <a:pt x="1132" y="593"/>
                      <a:pt x="1812" y="593"/>
                    </a:cubicBezTo>
                    <a:close/>
                    <a:moveTo>
                      <a:pt x="1812" y="0"/>
                    </a:moveTo>
                    <a:cubicBezTo>
                      <a:pt x="809" y="0"/>
                      <a:pt x="1" y="808"/>
                      <a:pt x="1" y="1812"/>
                    </a:cubicBezTo>
                    <a:cubicBezTo>
                      <a:pt x="1" y="2804"/>
                      <a:pt x="809" y="3612"/>
                      <a:pt x="1812" y="3612"/>
                    </a:cubicBezTo>
                    <a:cubicBezTo>
                      <a:pt x="2804" y="3612"/>
                      <a:pt x="3612" y="2804"/>
                      <a:pt x="3612" y="1812"/>
                    </a:cubicBezTo>
                    <a:cubicBezTo>
                      <a:pt x="3612" y="808"/>
                      <a:pt x="2804" y="0"/>
                      <a:pt x="1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56"/>
              <p:cNvSpPr/>
              <p:nvPr/>
            </p:nvSpPr>
            <p:spPr>
              <a:xfrm>
                <a:off x="2143475" y="-3096098"/>
                <a:ext cx="354242" cy="1064022"/>
              </a:xfrm>
              <a:custGeom>
                <a:rect b="b" l="l" r="r" t="t"/>
                <a:pathLst>
                  <a:path extrusionOk="0" h="13964" w="4649">
                    <a:moveTo>
                      <a:pt x="853" y="13662"/>
                    </a:moveTo>
                    <a:lnTo>
                      <a:pt x="853" y="13662"/>
                    </a:lnTo>
                    <a:lnTo>
                      <a:pt x="853" y="13964"/>
                    </a:lnTo>
                    <a:lnTo>
                      <a:pt x="853" y="13662"/>
                    </a:lnTo>
                    <a:close/>
                    <a:moveTo>
                      <a:pt x="842" y="11171"/>
                    </a:moveTo>
                    <a:cubicBezTo>
                      <a:pt x="842" y="11689"/>
                      <a:pt x="853" y="12207"/>
                      <a:pt x="853" y="12734"/>
                    </a:cubicBezTo>
                    <a:lnTo>
                      <a:pt x="422" y="12734"/>
                    </a:lnTo>
                    <a:cubicBezTo>
                      <a:pt x="195" y="12734"/>
                      <a:pt x="1" y="12918"/>
                      <a:pt x="1" y="13144"/>
                    </a:cubicBezTo>
                    <a:lnTo>
                      <a:pt x="1" y="13144"/>
                    </a:lnTo>
                    <a:cubicBezTo>
                      <a:pt x="1" y="12918"/>
                      <a:pt x="195" y="12734"/>
                      <a:pt x="422" y="12734"/>
                    </a:cubicBezTo>
                    <a:lnTo>
                      <a:pt x="853" y="12734"/>
                    </a:lnTo>
                    <a:cubicBezTo>
                      <a:pt x="853" y="12207"/>
                      <a:pt x="842" y="11689"/>
                      <a:pt x="842" y="11171"/>
                    </a:cubicBezTo>
                    <a:close/>
                    <a:moveTo>
                      <a:pt x="1381" y="6632"/>
                    </a:moveTo>
                    <a:lnTo>
                      <a:pt x="1381" y="6632"/>
                    </a:lnTo>
                    <a:lnTo>
                      <a:pt x="1381" y="7516"/>
                    </a:lnTo>
                    <a:lnTo>
                      <a:pt x="2945" y="7516"/>
                    </a:lnTo>
                    <a:cubicBezTo>
                      <a:pt x="2945" y="7354"/>
                      <a:pt x="2934" y="7203"/>
                      <a:pt x="2934" y="7041"/>
                    </a:cubicBezTo>
                    <a:cubicBezTo>
                      <a:pt x="2934" y="7203"/>
                      <a:pt x="2945" y="7354"/>
                      <a:pt x="2945" y="7516"/>
                    </a:cubicBezTo>
                    <a:lnTo>
                      <a:pt x="1381" y="7516"/>
                    </a:lnTo>
                    <a:lnTo>
                      <a:pt x="1381" y="6632"/>
                    </a:lnTo>
                    <a:close/>
                    <a:moveTo>
                      <a:pt x="3128" y="5068"/>
                    </a:moveTo>
                    <a:lnTo>
                      <a:pt x="3128" y="5068"/>
                    </a:lnTo>
                    <a:lnTo>
                      <a:pt x="3128" y="5068"/>
                    </a:lnTo>
                    <a:close/>
                    <a:moveTo>
                      <a:pt x="4649" y="33"/>
                    </a:moveTo>
                    <a:lnTo>
                      <a:pt x="4649" y="33"/>
                    </a:lnTo>
                    <a:lnTo>
                      <a:pt x="4649" y="33"/>
                    </a:lnTo>
                    <a:close/>
                    <a:moveTo>
                      <a:pt x="4649" y="33"/>
                    </a:moveTo>
                    <a:lnTo>
                      <a:pt x="4649" y="33"/>
                    </a:lnTo>
                    <a:lnTo>
                      <a:pt x="4649" y="33"/>
                    </a:lnTo>
                    <a:close/>
                    <a:moveTo>
                      <a:pt x="4649" y="22"/>
                    </a:moveTo>
                    <a:lnTo>
                      <a:pt x="4649" y="22"/>
                    </a:lnTo>
                    <a:lnTo>
                      <a:pt x="4649" y="22"/>
                    </a:lnTo>
                    <a:close/>
                    <a:moveTo>
                      <a:pt x="4649" y="11"/>
                    </a:moveTo>
                    <a:lnTo>
                      <a:pt x="4649" y="22"/>
                    </a:lnTo>
                    <a:lnTo>
                      <a:pt x="4649" y="11"/>
                    </a:lnTo>
                    <a:close/>
                    <a:moveTo>
                      <a:pt x="4649" y="11"/>
                    </a:moveTo>
                    <a:lnTo>
                      <a:pt x="4649" y="11"/>
                    </a:lnTo>
                    <a:lnTo>
                      <a:pt x="4649" y="11"/>
                    </a:lnTo>
                    <a:close/>
                    <a:moveTo>
                      <a:pt x="4649" y="1"/>
                    </a:moveTo>
                    <a:lnTo>
                      <a:pt x="46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56"/>
              <p:cNvSpPr/>
              <p:nvPr/>
            </p:nvSpPr>
            <p:spPr>
              <a:xfrm>
                <a:off x="2143475" y="-1752824"/>
                <a:ext cx="492312" cy="71626"/>
              </a:xfrm>
              <a:custGeom>
                <a:rect b="b" l="l" r="r" t="t"/>
                <a:pathLst>
                  <a:path extrusionOk="0" h="940" w="6461">
                    <a:moveTo>
                      <a:pt x="422" y="1"/>
                    </a:moveTo>
                    <a:cubicBezTo>
                      <a:pt x="195" y="1"/>
                      <a:pt x="1" y="184"/>
                      <a:pt x="1" y="411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6460" y="939"/>
                    </a:lnTo>
                    <a:lnTo>
                      <a:pt x="6460" y="465"/>
                    </a:lnTo>
                    <a:lnTo>
                      <a:pt x="1112" y="465"/>
                    </a:lnTo>
                    <a:cubicBezTo>
                      <a:pt x="971" y="465"/>
                      <a:pt x="853" y="346"/>
                      <a:pt x="853" y="206"/>
                    </a:cubicBez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56"/>
              <p:cNvSpPr/>
              <p:nvPr/>
            </p:nvSpPr>
            <p:spPr>
              <a:xfrm>
                <a:off x="2143475" y="-2125807"/>
                <a:ext cx="472577" cy="70711"/>
              </a:xfrm>
              <a:custGeom>
                <a:rect b="b" l="l" r="r" t="t"/>
                <a:pathLst>
                  <a:path extrusionOk="0" h="928" w="6202">
                    <a:moveTo>
                      <a:pt x="422" y="0"/>
                    </a:moveTo>
                    <a:cubicBezTo>
                      <a:pt x="195" y="0"/>
                      <a:pt x="1" y="184"/>
                      <a:pt x="1" y="410"/>
                    </a:cubicBezTo>
                    <a:lnTo>
                      <a:pt x="1" y="518"/>
                    </a:lnTo>
                    <a:cubicBezTo>
                      <a:pt x="1" y="745"/>
                      <a:pt x="195" y="928"/>
                      <a:pt x="422" y="928"/>
                    </a:cubicBezTo>
                    <a:lnTo>
                      <a:pt x="853" y="928"/>
                    </a:lnTo>
                    <a:lnTo>
                      <a:pt x="853" y="0"/>
                    </a:lnTo>
                    <a:close/>
                    <a:moveTo>
                      <a:pt x="1381" y="0"/>
                    </a:moveTo>
                    <a:lnTo>
                      <a:pt x="1381" y="928"/>
                    </a:lnTo>
                    <a:lnTo>
                      <a:pt x="2955" y="928"/>
                    </a:lnTo>
                    <a:lnTo>
                      <a:pt x="2955" y="0"/>
                    </a:lnTo>
                    <a:close/>
                    <a:moveTo>
                      <a:pt x="3473" y="0"/>
                    </a:moveTo>
                    <a:lnTo>
                      <a:pt x="3473" y="928"/>
                    </a:lnTo>
                    <a:lnTo>
                      <a:pt x="6201" y="928"/>
                    </a:lnTo>
                    <a:lnTo>
                      <a:pt x="62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56"/>
              <p:cNvSpPr/>
              <p:nvPr/>
            </p:nvSpPr>
            <p:spPr>
              <a:xfrm>
                <a:off x="2143475" y="-2523478"/>
                <a:ext cx="472577" cy="71626"/>
              </a:xfrm>
              <a:custGeom>
                <a:rect b="b" l="l" r="r" t="t"/>
                <a:pathLst>
                  <a:path extrusionOk="0" h="940" w="6202">
                    <a:moveTo>
                      <a:pt x="422" y="1"/>
                    </a:moveTo>
                    <a:cubicBezTo>
                      <a:pt x="195" y="1"/>
                      <a:pt x="1" y="195"/>
                      <a:pt x="1" y="422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832" y="939"/>
                    </a:lnTo>
                    <a:cubicBezTo>
                      <a:pt x="832" y="626"/>
                      <a:pt x="842" y="314"/>
                      <a:pt x="842" y="1"/>
                    </a:cubicBezTo>
                    <a:close/>
                    <a:moveTo>
                      <a:pt x="1381" y="1"/>
                    </a:moveTo>
                    <a:lnTo>
                      <a:pt x="1381" y="939"/>
                    </a:lnTo>
                    <a:lnTo>
                      <a:pt x="2955" y="939"/>
                    </a:lnTo>
                    <a:lnTo>
                      <a:pt x="2955" y="594"/>
                    </a:lnTo>
                    <a:cubicBezTo>
                      <a:pt x="2955" y="400"/>
                      <a:pt x="2945" y="206"/>
                      <a:pt x="2945" y="1"/>
                    </a:cubicBezTo>
                    <a:close/>
                    <a:moveTo>
                      <a:pt x="3473" y="1"/>
                    </a:moveTo>
                    <a:lnTo>
                      <a:pt x="3473" y="939"/>
                    </a:lnTo>
                    <a:lnTo>
                      <a:pt x="6201" y="939"/>
                    </a:lnTo>
                    <a:lnTo>
                      <a:pt x="6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56"/>
              <p:cNvSpPr/>
              <p:nvPr/>
            </p:nvSpPr>
            <p:spPr>
              <a:xfrm>
                <a:off x="2206795" y="-2992546"/>
                <a:ext cx="428992" cy="1275165"/>
              </a:xfrm>
              <a:custGeom>
                <a:rect b="b" l="l" r="r" t="t"/>
                <a:pathLst>
                  <a:path extrusionOk="0" h="16735" w="5630">
                    <a:moveTo>
                      <a:pt x="4098" y="593"/>
                    </a:moveTo>
                    <a:cubicBezTo>
                      <a:pt x="4346" y="593"/>
                      <a:pt x="4583" y="626"/>
                      <a:pt x="4820" y="658"/>
                    </a:cubicBezTo>
                    <a:cubicBezTo>
                      <a:pt x="3634" y="1283"/>
                      <a:pt x="2707" y="2340"/>
                      <a:pt x="2308" y="3698"/>
                    </a:cubicBezTo>
                    <a:cubicBezTo>
                      <a:pt x="2308" y="3698"/>
                      <a:pt x="2297" y="3698"/>
                      <a:pt x="2297" y="3709"/>
                    </a:cubicBezTo>
                    <a:cubicBezTo>
                      <a:pt x="2114" y="4324"/>
                      <a:pt x="2103" y="5003"/>
                      <a:pt x="2103" y="5682"/>
                    </a:cubicBezTo>
                    <a:cubicBezTo>
                      <a:pt x="2103" y="5844"/>
                      <a:pt x="2114" y="5995"/>
                      <a:pt x="2114" y="6157"/>
                    </a:cubicBezTo>
                    <a:cubicBezTo>
                      <a:pt x="2114" y="6362"/>
                      <a:pt x="2124" y="6556"/>
                      <a:pt x="2124" y="6750"/>
                    </a:cubicBezTo>
                    <a:lnTo>
                      <a:pt x="2124" y="7095"/>
                    </a:lnTo>
                    <a:lnTo>
                      <a:pt x="2124" y="11375"/>
                    </a:lnTo>
                    <a:lnTo>
                      <a:pt x="2124" y="12303"/>
                    </a:lnTo>
                    <a:lnTo>
                      <a:pt x="2124" y="15808"/>
                    </a:lnTo>
                    <a:lnTo>
                      <a:pt x="2124" y="16217"/>
                    </a:lnTo>
                    <a:lnTo>
                      <a:pt x="550" y="16217"/>
                    </a:lnTo>
                    <a:lnTo>
                      <a:pt x="550" y="12303"/>
                    </a:lnTo>
                    <a:lnTo>
                      <a:pt x="550" y="11375"/>
                    </a:lnTo>
                    <a:lnTo>
                      <a:pt x="550" y="8907"/>
                    </a:lnTo>
                    <a:lnTo>
                      <a:pt x="550" y="7095"/>
                    </a:lnTo>
                    <a:lnTo>
                      <a:pt x="550" y="6157"/>
                    </a:lnTo>
                    <a:lnTo>
                      <a:pt x="550" y="5273"/>
                    </a:lnTo>
                    <a:cubicBezTo>
                      <a:pt x="550" y="3343"/>
                      <a:pt x="1521" y="1661"/>
                      <a:pt x="3300" y="852"/>
                    </a:cubicBezTo>
                    <a:cubicBezTo>
                      <a:pt x="3559" y="733"/>
                      <a:pt x="3828" y="647"/>
                      <a:pt x="4098" y="593"/>
                    </a:cubicBezTo>
                    <a:close/>
                    <a:moveTo>
                      <a:pt x="5370" y="959"/>
                    </a:moveTo>
                    <a:lnTo>
                      <a:pt x="5370" y="6157"/>
                    </a:lnTo>
                    <a:lnTo>
                      <a:pt x="5370" y="7095"/>
                    </a:lnTo>
                    <a:lnTo>
                      <a:pt x="5370" y="11375"/>
                    </a:lnTo>
                    <a:lnTo>
                      <a:pt x="5370" y="12303"/>
                    </a:lnTo>
                    <a:lnTo>
                      <a:pt x="5370" y="15818"/>
                    </a:lnTo>
                    <a:lnTo>
                      <a:pt x="5370" y="16217"/>
                    </a:lnTo>
                    <a:lnTo>
                      <a:pt x="2642" y="16217"/>
                    </a:lnTo>
                    <a:lnTo>
                      <a:pt x="2642" y="12303"/>
                    </a:lnTo>
                    <a:lnTo>
                      <a:pt x="2642" y="11375"/>
                    </a:lnTo>
                    <a:lnTo>
                      <a:pt x="2642" y="8907"/>
                    </a:lnTo>
                    <a:lnTo>
                      <a:pt x="2642" y="7095"/>
                    </a:lnTo>
                    <a:lnTo>
                      <a:pt x="2642" y="6157"/>
                    </a:lnTo>
                    <a:lnTo>
                      <a:pt x="2642" y="5273"/>
                    </a:lnTo>
                    <a:cubicBezTo>
                      <a:pt x="2642" y="3386"/>
                      <a:pt x="3612" y="1725"/>
                      <a:pt x="5370" y="959"/>
                    </a:cubicBezTo>
                    <a:close/>
                    <a:moveTo>
                      <a:pt x="4432" y="0"/>
                    </a:moveTo>
                    <a:cubicBezTo>
                      <a:pt x="4302" y="22"/>
                      <a:pt x="4163" y="43"/>
                      <a:pt x="4033" y="65"/>
                    </a:cubicBezTo>
                    <a:cubicBezTo>
                      <a:pt x="4001" y="75"/>
                      <a:pt x="3969" y="75"/>
                      <a:pt x="3947" y="87"/>
                    </a:cubicBezTo>
                    <a:cubicBezTo>
                      <a:pt x="3882" y="108"/>
                      <a:pt x="3818" y="118"/>
                      <a:pt x="3753" y="130"/>
                    </a:cubicBezTo>
                    <a:cubicBezTo>
                      <a:pt x="1553" y="712"/>
                      <a:pt x="54" y="2804"/>
                      <a:pt x="22" y="5035"/>
                    </a:cubicBezTo>
                    <a:cubicBezTo>
                      <a:pt x="11" y="5413"/>
                      <a:pt x="11" y="5780"/>
                      <a:pt x="11" y="6157"/>
                    </a:cubicBezTo>
                    <a:cubicBezTo>
                      <a:pt x="11" y="6470"/>
                      <a:pt x="1" y="6782"/>
                      <a:pt x="1" y="7095"/>
                    </a:cubicBezTo>
                    <a:cubicBezTo>
                      <a:pt x="1" y="8001"/>
                      <a:pt x="11" y="8907"/>
                      <a:pt x="11" y="9812"/>
                    </a:cubicBezTo>
                    <a:cubicBezTo>
                      <a:pt x="11" y="10330"/>
                      <a:pt x="22" y="10848"/>
                      <a:pt x="22" y="11375"/>
                    </a:cubicBezTo>
                    <a:lnTo>
                      <a:pt x="22" y="12303"/>
                    </a:lnTo>
                    <a:lnTo>
                      <a:pt x="22" y="12605"/>
                    </a:lnTo>
                    <a:lnTo>
                      <a:pt x="22" y="16271"/>
                    </a:lnTo>
                    <a:lnTo>
                      <a:pt x="22" y="16476"/>
                    </a:lnTo>
                    <a:cubicBezTo>
                      <a:pt x="22" y="16616"/>
                      <a:pt x="140" y="16735"/>
                      <a:pt x="281" y="16735"/>
                    </a:cubicBezTo>
                    <a:lnTo>
                      <a:pt x="5629" y="16735"/>
                    </a:lnTo>
                    <a:lnTo>
                      <a:pt x="5629" y="442"/>
                    </a:lnTo>
                    <a:cubicBezTo>
                      <a:pt x="5165" y="442"/>
                      <a:pt x="4745" y="281"/>
                      <a:pt x="44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56"/>
              <p:cNvSpPr/>
              <p:nvPr/>
            </p:nvSpPr>
            <p:spPr>
              <a:xfrm>
                <a:off x="2497638" y="-3234090"/>
                <a:ext cx="138146" cy="275225"/>
              </a:xfrm>
              <a:custGeom>
                <a:rect b="b" l="l" r="r" t="t"/>
                <a:pathLst>
                  <a:path extrusionOk="0" h="3612" w="1813">
                    <a:moveTo>
                      <a:pt x="1812" y="0"/>
                    </a:moveTo>
                    <a:cubicBezTo>
                      <a:pt x="809" y="0"/>
                      <a:pt x="1" y="808"/>
                      <a:pt x="1" y="1812"/>
                    </a:cubicBezTo>
                    <a:lnTo>
                      <a:pt x="1" y="1822"/>
                    </a:lnTo>
                    <a:lnTo>
                      <a:pt x="1" y="1833"/>
                    </a:lnTo>
                    <a:lnTo>
                      <a:pt x="1" y="1844"/>
                    </a:lnTo>
                    <a:cubicBezTo>
                      <a:pt x="11" y="2372"/>
                      <a:pt x="248" y="2847"/>
                      <a:pt x="615" y="3170"/>
                    </a:cubicBezTo>
                    <a:cubicBezTo>
                      <a:pt x="928" y="3451"/>
                      <a:pt x="1348" y="3612"/>
                      <a:pt x="1812" y="3612"/>
                    </a:cubicBezTo>
                    <a:lnTo>
                      <a:pt x="1812" y="3019"/>
                    </a:lnTo>
                    <a:cubicBezTo>
                      <a:pt x="1132" y="3019"/>
                      <a:pt x="593" y="2480"/>
                      <a:pt x="593" y="1812"/>
                    </a:cubicBezTo>
                    <a:cubicBezTo>
                      <a:pt x="593" y="1132"/>
                      <a:pt x="1132" y="593"/>
                      <a:pt x="1812" y="593"/>
                    </a:cubicBez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07" name="Google Shape;1707;p56"/>
          <p:cNvGrpSpPr/>
          <p:nvPr/>
        </p:nvGrpSpPr>
        <p:grpSpPr>
          <a:xfrm rot="-1800044">
            <a:off x="771165" y="625849"/>
            <a:ext cx="831667" cy="614093"/>
            <a:chOff x="2304975" y="-1406686"/>
            <a:chExt cx="831686" cy="614106"/>
          </a:xfrm>
        </p:grpSpPr>
        <p:sp>
          <p:nvSpPr>
            <p:cNvPr id="1708" name="Google Shape;1708;p56"/>
            <p:cNvSpPr/>
            <p:nvPr/>
          </p:nvSpPr>
          <p:spPr>
            <a:xfrm>
              <a:off x="2304975" y="-1406675"/>
              <a:ext cx="831686" cy="614096"/>
            </a:xfrm>
            <a:custGeom>
              <a:rect b="b" l="l" r="r" t="t"/>
              <a:pathLst>
                <a:path extrusionOk="0" h="11258" w="15247">
                  <a:moveTo>
                    <a:pt x="8141" y="4626"/>
                  </a:moveTo>
                  <a:cubicBezTo>
                    <a:pt x="8540" y="4820"/>
                    <a:pt x="8809" y="5229"/>
                    <a:pt x="8809" y="5693"/>
                  </a:cubicBezTo>
                  <a:cubicBezTo>
                    <a:pt x="8809" y="5898"/>
                    <a:pt x="8756" y="6103"/>
                    <a:pt x="8658" y="6264"/>
                  </a:cubicBezTo>
                  <a:cubicBezTo>
                    <a:pt x="8335" y="6135"/>
                    <a:pt x="7990" y="6060"/>
                    <a:pt x="7623" y="6060"/>
                  </a:cubicBezTo>
                  <a:cubicBezTo>
                    <a:pt x="7256" y="6060"/>
                    <a:pt x="6911" y="6135"/>
                    <a:pt x="6588" y="6264"/>
                  </a:cubicBezTo>
                  <a:cubicBezTo>
                    <a:pt x="6534" y="6178"/>
                    <a:pt x="6502" y="6070"/>
                    <a:pt x="6470" y="5963"/>
                  </a:cubicBezTo>
                  <a:lnTo>
                    <a:pt x="6470" y="5952"/>
                  </a:lnTo>
                  <a:cubicBezTo>
                    <a:pt x="6470" y="5941"/>
                    <a:pt x="6459" y="5919"/>
                    <a:pt x="6459" y="5898"/>
                  </a:cubicBezTo>
                  <a:lnTo>
                    <a:pt x="6459" y="5876"/>
                  </a:lnTo>
                  <a:cubicBezTo>
                    <a:pt x="6459" y="5876"/>
                    <a:pt x="6459" y="5866"/>
                    <a:pt x="6448" y="5855"/>
                  </a:cubicBezTo>
                  <a:lnTo>
                    <a:pt x="6448" y="5823"/>
                  </a:lnTo>
                  <a:lnTo>
                    <a:pt x="6448" y="5812"/>
                  </a:lnTo>
                  <a:cubicBezTo>
                    <a:pt x="6448" y="5790"/>
                    <a:pt x="6448" y="5780"/>
                    <a:pt x="6437" y="5758"/>
                  </a:cubicBezTo>
                  <a:lnTo>
                    <a:pt x="6437" y="5747"/>
                  </a:lnTo>
                  <a:lnTo>
                    <a:pt x="6437" y="5693"/>
                  </a:lnTo>
                  <a:lnTo>
                    <a:pt x="6437" y="5639"/>
                  </a:lnTo>
                  <a:cubicBezTo>
                    <a:pt x="6437" y="5629"/>
                    <a:pt x="6437" y="5629"/>
                    <a:pt x="6448" y="5618"/>
                  </a:cubicBezTo>
                  <a:lnTo>
                    <a:pt x="6448" y="5574"/>
                  </a:lnTo>
                  <a:lnTo>
                    <a:pt x="6448" y="5564"/>
                  </a:lnTo>
                  <a:cubicBezTo>
                    <a:pt x="6448" y="5553"/>
                    <a:pt x="6448" y="5531"/>
                    <a:pt x="6459" y="5521"/>
                  </a:cubicBezTo>
                  <a:lnTo>
                    <a:pt x="6459" y="5499"/>
                  </a:lnTo>
                  <a:lnTo>
                    <a:pt x="6459" y="5467"/>
                  </a:lnTo>
                  <a:cubicBezTo>
                    <a:pt x="6459" y="5456"/>
                    <a:pt x="6470" y="5456"/>
                    <a:pt x="6470" y="5445"/>
                  </a:cubicBezTo>
                  <a:cubicBezTo>
                    <a:pt x="6470" y="5435"/>
                    <a:pt x="6470" y="5413"/>
                    <a:pt x="6480" y="5402"/>
                  </a:cubicBezTo>
                  <a:lnTo>
                    <a:pt x="6480" y="5380"/>
                  </a:lnTo>
                  <a:cubicBezTo>
                    <a:pt x="6480" y="5370"/>
                    <a:pt x="6491" y="5359"/>
                    <a:pt x="6491" y="5348"/>
                  </a:cubicBezTo>
                  <a:lnTo>
                    <a:pt x="6491" y="5337"/>
                  </a:lnTo>
                  <a:cubicBezTo>
                    <a:pt x="6502" y="5316"/>
                    <a:pt x="6502" y="5305"/>
                    <a:pt x="6513" y="5284"/>
                  </a:cubicBezTo>
                  <a:lnTo>
                    <a:pt x="6513" y="5272"/>
                  </a:lnTo>
                  <a:cubicBezTo>
                    <a:pt x="6523" y="5262"/>
                    <a:pt x="6523" y="5251"/>
                    <a:pt x="6534" y="5241"/>
                  </a:cubicBezTo>
                  <a:lnTo>
                    <a:pt x="6534" y="5219"/>
                  </a:lnTo>
                  <a:lnTo>
                    <a:pt x="6556" y="5197"/>
                  </a:lnTo>
                  <a:cubicBezTo>
                    <a:pt x="6556" y="5186"/>
                    <a:pt x="6556" y="5176"/>
                    <a:pt x="6566" y="5165"/>
                  </a:cubicBezTo>
                  <a:cubicBezTo>
                    <a:pt x="6566" y="5154"/>
                    <a:pt x="6578" y="5143"/>
                    <a:pt x="6578" y="5143"/>
                  </a:cubicBezTo>
                  <a:cubicBezTo>
                    <a:pt x="6578" y="5133"/>
                    <a:pt x="6588" y="5122"/>
                    <a:pt x="6588" y="5111"/>
                  </a:cubicBezTo>
                  <a:cubicBezTo>
                    <a:pt x="6599" y="5111"/>
                    <a:pt x="6599" y="5100"/>
                    <a:pt x="6599" y="5100"/>
                  </a:cubicBezTo>
                  <a:cubicBezTo>
                    <a:pt x="6609" y="5078"/>
                    <a:pt x="6621" y="5057"/>
                    <a:pt x="6631" y="5046"/>
                  </a:cubicBezTo>
                  <a:lnTo>
                    <a:pt x="6631" y="5035"/>
                  </a:lnTo>
                  <a:cubicBezTo>
                    <a:pt x="6642" y="5035"/>
                    <a:pt x="6653" y="5025"/>
                    <a:pt x="6653" y="5014"/>
                  </a:cubicBezTo>
                  <a:lnTo>
                    <a:pt x="6664" y="5003"/>
                  </a:lnTo>
                  <a:cubicBezTo>
                    <a:pt x="6685" y="4971"/>
                    <a:pt x="6707" y="4949"/>
                    <a:pt x="6728" y="4917"/>
                  </a:cubicBezTo>
                  <a:cubicBezTo>
                    <a:pt x="6825" y="4809"/>
                    <a:pt x="6944" y="4712"/>
                    <a:pt x="7074" y="4647"/>
                  </a:cubicBezTo>
                  <a:lnTo>
                    <a:pt x="7074" y="4896"/>
                  </a:lnTo>
                  <a:cubicBezTo>
                    <a:pt x="7074" y="5176"/>
                    <a:pt x="7300" y="5413"/>
                    <a:pt x="7591" y="5413"/>
                  </a:cubicBezTo>
                  <a:lnTo>
                    <a:pt x="7634" y="5413"/>
                  </a:lnTo>
                  <a:cubicBezTo>
                    <a:pt x="7915" y="5413"/>
                    <a:pt x="8141" y="5176"/>
                    <a:pt x="8141" y="4896"/>
                  </a:cubicBezTo>
                  <a:lnTo>
                    <a:pt x="8141" y="4626"/>
                  </a:lnTo>
                  <a:close/>
                  <a:moveTo>
                    <a:pt x="852" y="0"/>
                  </a:moveTo>
                  <a:cubicBezTo>
                    <a:pt x="377" y="0"/>
                    <a:pt x="0" y="388"/>
                    <a:pt x="0" y="863"/>
                  </a:cubicBezTo>
                  <a:lnTo>
                    <a:pt x="0" y="3019"/>
                  </a:lnTo>
                  <a:cubicBezTo>
                    <a:pt x="0" y="3483"/>
                    <a:pt x="377" y="3871"/>
                    <a:pt x="852" y="3871"/>
                  </a:cubicBezTo>
                  <a:lnTo>
                    <a:pt x="7074" y="3871"/>
                  </a:lnTo>
                  <a:lnTo>
                    <a:pt x="7074" y="3904"/>
                  </a:lnTo>
                  <a:cubicBezTo>
                    <a:pt x="6782" y="3990"/>
                    <a:pt x="6523" y="4151"/>
                    <a:pt x="6319" y="4356"/>
                  </a:cubicBezTo>
                  <a:lnTo>
                    <a:pt x="6221" y="4453"/>
                  </a:lnTo>
                  <a:lnTo>
                    <a:pt x="6221" y="4464"/>
                  </a:lnTo>
                  <a:cubicBezTo>
                    <a:pt x="6200" y="4475"/>
                    <a:pt x="6189" y="4496"/>
                    <a:pt x="6168" y="4507"/>
                  </a:cubicBezTo>
                  <a:lnTo>
                    <a:pt x="6168" y="4518"/>
                  </a:lnTo>
                  <a:cubicBezTo>
                    <a:pt x="6135" y="4550"/>
                    <a:pt x="6113" y="4594"/>
                    <a:pt x="6082" y="4626"/>
                  </a:cubicBezTo>
                  <a:lnTo>
                    <a:pt x="6082" y="4637"/>
                  </a:lnTo>
                  <a:cubicBezTo>
                    <a:pt x="6070" y="4647"/>
                    <a:pt x="6060" y="4669"/>
                    <a:pt x="6038" y="4690"/>
                  </a:cubicBezTo>
                  <a:lnTo>
                    <a:pt x="6038" y="4701"/>
                  </a:lnTo>
                  <a:cubicBezTo>
                    <a:pt x="6027" y="4712"/>
                    <a:pt x="6017" y="4733"/>
                    <a:pt x="6006" y="4755"/>
                  </a:cubicBezTo>
                  <a:cubicBezTo>
                    <a:pt x="5995" y="4776"/>
                    <a:pt x="5984" y="4798"/>
                    <a:pt x="5974" y="4809"/>
                  </a:cubicBezTo>
                  <a:cubicBezTo>
                    <a:pt x="5974" y="4820"/>
                    <a:pt x="5963" y="4820"/>
                    <a:pt x="5963" y="4820"/>
                  </a:cubicBezTo>
                  <a:lnTo>
                    <a:pt x="5931" y="4884"/>
                  </a:lnTo>
                  <a:cubicBezTo>
                    <a:pt x="5919" y="4906"/>
                    <a:pt x="5919" y="4927"/>
                    <a:pt x="5909" y="4949"/>
                  </a:cubicBezTo>
                  <a:lnTo>
                    <a:pt x="5898" y="4960"/>
                  </a:lnTo>
                  <a:cubicBezTo>
                    <a:pt x="5898" y="4971"/>
                    <a:pt x="5887" y="4992"/>
                    <a:pt x="5876" y="5014"/>
                  </a:cubicBezTo>
                  <a:lnTo>
                    <a:pt x="5876" y="5025"/>
                  </a:lnTo>
                  <a:cubicBezTo>
                    <a:pt x="5866" y="5046"/>
                    <a:pt x="5855" y="5068"/>
                    <a:pt x="5855" y="5090"/>
                  </a:cubicBezTo>
                  <a:cubicBezTo>
                    <a:pt x="5844" y="5111"/>
                    <a:pt x="5833" y="5133"/>
                    <a:pt x="5833" y="5154"/>
                  </a:cubicBezTo>
                  <a:cubicBezTo>
                    <a:pt x="5833" y="5154"/>
                    <a:pt x="5833" y="5165"/>
                    <a:pt x="5823" y="5165"/>
                  </a:cubicBezTo>
                  <a:cubicBezTo>
                    <a:pt x="5823" y="5186"/>
                    <a:pt x="5812" y="5208"/>
                    <a:pt x="5812" y="5229"/>
                  </a:cubicBezTo>
                  <a:lnTo>
                    <a:pt x="5812" y="5241"/>
                  </a:lnTo>
                  <a:cubicBezTo>
                    <a:pt x="5801" y="5262"/>
                    <a:pt x="5801" y="5284"/>
                    <a:pt x="5790" y="5305"/>
                  </a:cubicBezTo>
                  <a:lnTo>
                    <a:pt x="5790" y="5316"/>
                  </a:lnTo>
                  <a:cubicBezTo>
                    <a:pt x="5790" y="5337"/>
                    <a:pt x="5780" y="5359"/>
                    <a:pt x="5780" y="5380"/>
                  </a:cubicBezTo>
                  <a:lnTo>
                    <a:pt x="5780" y="5392"/>
                  </a:lnTo>
                  <a:cubicBezTo>
                    <a:pt x="5768" y="5413"/>
                    <a:pt x="5768" y="5435"/>
                    <a:pt x="5768" y="5456"/>
                  </a:cubicBezTo>
                  <a:lnTo>
                    <a:pt x="5768" y="5467"/>
                  </a:lnTo>
                  <a:cubicBezTo>
                    <a:pt x="5768" y="5488"/>
                    <a:pt x="5758" y="5510"/>
                    <a:pt x="5758" y="5531"/>
                  </a:cubicBezTo>
                  <a:lnTo>
                    <a:pt x="5758" y="5542"/>
                  </a:lnTo>
                  <a:lnTo>
                    <a:pt x="5758" y="5607"/>
                  </a:lnTo>
                  <a:lnTo>
                    <a:pt x="5758" y="5618"/>
                  </a:lnTo>
                  <a:cubicBezTo>
                    <a:pt x="5758" y="5639"/>
                    <a:pt x="5747" y="5672"/>
                    <a:pt x="5747" y="5693"/>
                  </a:cubicBezTo>
                  <a:cubicBezTo>
                    <a:pt x="5747" y="5715"/>
                    <a:pt x="5758" y="5725"/>
                    <a:pt x="5758" y="5747"/>
                  </a:cubicBezTo>
                  <a:lnTo>
                    <a:pt x="5758" y="5758"/>
                  </a:lnTo>
                  <a:lnTo>
                    <a:pt x="5758" y="5812"/>
                  </a:lnTo>
                  <a:lnTo>
                    <a:pt x="5758" y="5823"/>
                  </a:lnTo>
                  <a:cubicBezTo>
                    <a:pt x="5780" y="6114"/>
                    <a:pt x="5866" y="6384"/>
                    <a:pt x="6006" y="6621"/>
                  </a:cubicBezTo>
                  <a:cubicBezTo>
                    <a:pt x="5499" y="7030"/>
                    <a:pt x="5143" y="7613"/>
                    <a:pt x="5046" y="8270"/>
                  </a:cubicBezTo>
                  <a:lnTo>
                    <a:pt x="5046" y="8292"/>
                  </a:lnTo>
                  <a:cubicBezTo>
                    <a:pt x="5046" y="8303"/>
                    <a:pt x="5046" y="8324"/>
                    <a:pt x="5035" y="8346"/>
                  </a:cubicBezTo>
                  <a:lnTo>
                    <a:pt x="5035" y="8368"/>
                  </a:lnTo>
                  <a:lnTo>
                    <a:pt x="5035" y="8411"/>
                  </a:lnTo>
                  <a:lnTo>
                    <a:pt x="5035" y="8443"/>
                  </a:lnTo>
                  <a:cubicBezTo>
                    <a:pt x="5025" y="8454"/>
                    <a:pt x="5025" y="8475"/>
                    <a:pt x="5025" y="8486"/>
                  </a:cubicBezTo>
                  <a:lnTo>
                    <a:pt x="5025" y="8507"/>
                  </a:lnTo>
                  <a:lnTo>
                    <a:pt x="5025" y="8562"/>
                  </a:lnTo>
                  <a:lnTo>
                    <a:pt x="5025" y="8583"/>
                  </a:lnTo>
                  <a:lnTo>
                    <a:pt x="5025" y="8658"/>
                  </a:lnTo>
                  <a:lnTo>
                    <a:pt x="5025" y="8723"/>
                  </a:lnTo>
                  <a:lnTo>
                    <a:pt x="5025" y="8744"/>
                  </a:lnTo>
                  <a:lnTo>
                    <a:pt x="5025" y="8788"/>
                  </a:lnTo>
                  <a:lnTo>
                    <a:pt x="5025" y="8820"/>
                  </a:lnTo>
                  <a:lnTo>
                    <a:pt x="5025" y="8852"/>
                  </a:lnTo>
                  <a:cubicBezTo>
                    <a:pt x="5025" y="8874"/>
                    <a:pt x="5035" y="8885"/>
                    <a:pt x="5035" y="8895"/>
                  </a:cubicBezTo>
                  <a:lnTo>
                    <a:pt x="5035" y="8928"/>
                  </a:lnTo>
                  <a:lnTo>
                    <a:pt x="5035" y="8960"/>
                  </a:lnTo>
                  <a:cubicBezTo>
                    <a:pt x="5035" y="8971"/>
                    <a:pt x="5046" y="8982"/>
                    <a:pt x="5046" y="8993"/>
                  </a:cubicBezTo>
                  <a:lnTo>
                    <a:pt x="5046" y="9036"/>
                  </a:lnTo>
                  <a:lnTo>
                    <a:pt x="5046" y="9058"/>
                  </a:lnTo>
                  <a:cubicBezTo>
                    <a:pt x="5057" y="9068"/>
                    <a:pt x="5057" y="9079"/>
                    <a:pt x="5057" y="9101"/>
                  </a:cubicBezTo>
                  <a:lnTo>
                    <a:pt x="5057" y="9111"/>
                  </a:lnTo>
                  <a:cubicBezTo>
                    <a:pt x="5068" y="9133"/>
                    <a:pt x="5068" y="9154"/>
                    <a:pt x="5068" y="9165"/>
                  </a:cubicBezTo>
                  <a:cubicBezTo>
                    <a:pt x="5068" y="9176"/>
                    <a:pt x="5068" y="9176"/>
                    <a:pt x="5078" y="9176"/>
                  </a:cubicBezTo>
                  <a:cubicBezTo>
                    <a:pt x="5078" y="9197"/>
                    <a:pt x="5078" y="9219"/>
                    <a:pt x="5090" y="9230"/>
                  </a:cubicBezTo>
                  <a:lnTo>
                    <a:pt x="5090" y="9240"/>
                  </a:lnTo>
                  <a:cubicBezTo>
                    <a:pt x="5090" y="9262"/>
                    <a:pt x="5100" y="9284"/>
                    <a:pt x="5100" y="9305"/>
                  </a:cubicBezTo>
                  <a:cubicBezTo>
                    <a:pt x="5391" y="10427"/>
                    <a:pt x="6405" y="11257"/>
                    <a:pt x="7623" y="11257"/>
                  </a:cubicBezTo>
                  <a:cubicBezTo>
                    <a:pt x="9058" y="11257"/>
                    <a:pt x="10222" y="10093"/>
                    <a:pt x="10222" y="8658"/>
                  </a:cubicBezTo>
                  <a:cubicBezTo>
                    <a:pt x="10222" y="7839"/>
                    <a:pt x="9844" y="7095"/>
                    <a:pt x="9240" y="6621"/>
                  </a:cubicBezTo>
                  <a:cubicBezTo>
                    <a:pt x="9403" y="6351"/>
                    <a:pt x="9489" y="6027"/>
                    <a:pt x="9489" y="5693"/>
                  </a:cubicBezTo>
                  <a:cubicBezTo>
                    <a:pt x="9489" y="4841"/>
                    <a:pt x="8928" y="4119"/>
                    <a:pt x="8141" y="3892"/>
                  </a:cubicBezTo>
                  <a:lnTo>
                    <a:pt x="8141" y="3871"/>
                  </a:lnTo>
                  <a:lnTo>
                    <a:pt x="14394" y="3871"/>
                  </a:lnTo>
                  <a:cubicBezTo>
                    <a:pt x="14859" y="3871"/>
                    <a:pt x="15247" y="3483"/>
                    <a:pt x="15247" y="3019"/>
                  </a:cubicBezTo>
                  <a:lnTo>
                    <a:pt x="15247" y="863"/>
                  </a:lnTo>
                  <a:cubicBezTo>
                    <a:pt x="15247" y="388"/>
                    <a:pt x="14859" y="0"/>
                    <a:pt x="143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9" name="Google Shape;1709;p56"/>
            <p:cNvGrpSpPr/>
            <p:nvPr/>
          </p:nvGrpSpPr>
          <p:grpSpPr>
            <a:xfrm>
              <a:off x="2304975" y="-1406686"/>
              <a:ext cx="831686" cy="614091"/>
              <a:chOff x="2304975" y="-1406686"/>
              <a:chExt cx="831686" cy="614091"/>
            </a:xfrm>
          </p:grpSpPr>
          <p:sp>
            <p:nvSpPr>
              <p:cNvPr id="1710" name="Google Shape;1710;p56"/>
              <p:cNvSpPr/>
              <p:nvPr/>
            </p:nvSpPr>
            <p:spPr>
              <a:xfrm>
                <a:off x="2304975" y="-1406686"/>
                <a:ext cx="831686" cy="211208"/>
              </a:xfrm>
              <a:custGeom>
                <a:rect b="b" l="l" r="r" t="t"/>
                <a:pathLst>
                  <a:path extrusionOk="0" h="3872" w="15247"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14394" y="3871"/>
                    </a:lnTo>
                    <a:cubicBezTo>
                      <a:pt x="14859" y="3871"/>
                      <a:pt x="15247" y="3483"/>
                      <a:pt x="15247" y="3008"/>
                    </a:cubicBezTo>
                    <a:lnTo>
                      <a:pt x="15247" y="863"/>
                    </a:lnTo>
                    <a:cubicBezTo>
                      <a:pt x="15247" y="389"/>
                      <a:pt x="14859" y="1"/>
                      <a:pt x="14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56"/>
              <p:cNvSpPr/>
              <p:nvPr/>
            </p:nvSpPr>
            <p:spPr>
              <a:xfrm>
                <a:off x="2550817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56"/>
              <p:cNvSpPr/>
              <p:nvPr/>
            </p:nvSpPr>
            <p:spPr>
              <a:xfrm>
                <a:off x="2456724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56"/>
              <p:cNvSpPr/>
              <p:nvPr/>
            </p:nvSpPr>
            <p:spPr>
              <a:xfrm>
                <a:off x="2363176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56"/>
              <p:cNvSpPr/>
              <p:nvPr/>
            </p:nvSpPr>
            <p:spPr>
              <a:xfrm>
                <a:off x="3019538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40" y="0"/>
                    </a:moveTo>
                    <a:cubicBezTo>
                      <a:pt x="249" y="0"/>
                      <a:pt x="1" y="237"/>
                      <a:pt x="1" y="539"/>
                    </a:cubicBezTo>
                    <a:cubicBezTo>
                      <a:pt x="1" y="830"/>
                      <a:pt x="249" y="1079"/>
                      <a:pt x="540" y="1079"/>
                    </a:cubicBezTo>
                    <a:cubicBezTo>
                      <a:pt x="842" y="1079"/>
                      <a:pt x="1079" y="830"/>
                      <a:pt x="1079" y="539"/>
                    </a:cubicBezTo>
                    <a:cubicBezTo>
                      <a:pt x="1079" y="237"/>
                      <a:pt x="842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56"/>
              <p:cNvSpPr/>
              <p:nvPr/>
            </p:nvSpPr>
            <p:spPr>
              <a:xfrm>
                <a:off x="2926045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40" y="0"/>
                    </a:moveTo>
                    <a:cubicBezTo>
                      <a:pt x="238" y="0"/>
                      <a:pt x="1" y="237"/>
                      <a:pt x="1" y="539"/>
                    </a:cubicBezTo>
                    <a:cubicBezTo>
                      <a:pt x="1" y="830"/>
                      <a:pt x="238" y="1079"/>
                      <a:pt x="540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56"/>
              <p:cNvSpPr/>
              <p:nvPr/>
            </p:nvSpPr>
            <p:spPr>
              <a:xfrm>
                <a:off x="2831952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9" y="830"/>
                      <a:pt x="1079" y="539"/>
                    </a:cubicBezTo>
                    <a:cubicBezTo>
                      <a:pt x="1079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56"/>
              <p:cNvSpPr/>
              <p:nvPr/>
            </p:nvSpPr>
            <p:spPr>
              <a:xfrm>
                <a:off x="2690784" y="-1320229"/>
                <a:ext cx="58257" cy="208862"/>
              </a:xfrm>
              <a:custGeom>
                <a:rect b="b" l="l" r="r" t="t"/>
                <a:pathLst>
                  <a:path extrusionOk="0" h="3829" w="1068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61" y="3828"/>
                    </a:lnTo>
                    <a:cubicBezTo>
                      <a:pt x="842" y="3828"/>
                      <a:pt x="1068" y="3591"/>
                      <a:pt x="1068" y="3311"/>
                    </a:cubicBezTo>
                    <a:lnTo>
                      <a:pt x="1068" y="518"/>
                    </a:lnTo>
                    <a:cubicBezTo>
                      <a:pt x="1068" y="227"/>
                      <a:pt x="842" y="0"/>
                      <a:pt x="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56"/>
              <p:cNvSpPr/>
              <p:nvPr/>
            </p:nvSpPr>
            <p:spPr>
              <a:xfrm>
                <a:off x="2618401" y="-1198481"/>
                <a:ext cx="204171" cy="204117"/>
              </a:xfrm>
              <a:custGeom>
                <a:rect b="b" l="l" r="r" t="t"/>
                <a:pathLst>
                  <a:path extrusionOk="0" h="3742" w="3743">
                    <a:moveTo>
                      <a:pt x="1877" y="691"/>
                    </a:moveTo>
                    <a:cubicBezTo>
                      <a:pt x="2524" y="691"/>
                      <a:pt x="3063" y="1219"/>
                      <a:pt x="3063" y="1877"/>
                    </a:cubicBezTo>
                    <a:cubicBezTo>
                      <a:pt x="3063" y="2524"/>
                      <a:pt x="2524" y="3052"/>
                      <a:pt x="1877" y="3052"/>
                    </a:cubicBezTo>
                    <a:cubicBezTo>
                      <a:pt x="1230" y="3052"/>
                      <a:pt x="691" y="2524"/>
                      <a:pt x="691" y="1877"/>
                    </a:cubicBezTo>
                    <a:cubicBezTo>
                      <a:pt x="691" y="1219"/>
                      <a:pt x="1230" y="691"/>
                      <a:pt x="1877" y="691"/>
                    </a:cubicBezTo>
                    <a:close/>
                    <a:moveTo>
                      <a:pt x="1877" y="1"/>
                    </a:moveTo>
                    <a:cubicBezTo>
                      <a:pt x="842" y="1"/>
                      <a:pt x="1" y="842"/>
                      <a:pt x="1" y="1877"/>
                    </a:cubicBezTo>
                    <a:cubicBezTo>
                      <a:pt x="1" y="2901"/>
                      <a:pt x="842" y="3742"/>
                      <a:pt x="1877" y="3742"/>
                    </a:cubicBezTo>
                    <a:cubicBezTo>
                      <a:pt x="2912" y="3742"/>
                      <a:pt x="3743" y="2901"/>
                      <a:pt x="3743" y="1877"/>
                    </a:cubicBezTo>
                    <a:cubicBezTo>
                      <a:pt x="3743" y="842"/>
                      <a:pt x="2912" y="1"/>
                      <a:pt x="18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56"/>
              <p:cNvSpPr/>
              <p:nvPr/>
            </p:nvSpPr>
            <p:spPr>
              <a:xfrm>
                <a:off x="2579018" y="-1076132"/>
                <a:ext cx="283592" cy="283538"/>
              </a:xfrm>
              <a:custGeom>
                <a:rect b="b" l="l" r="r" t="t"/>
                <a:pathLst>
                  <a:path extrusionOk="0" h="5198" w="5199">
                    <a:moveTo>
                      <a:pt x="2599" y="0"/>
                    </a:moveTo>
                    <a:cubicBezTo>
                      <a:pt x="1165" y="0"/>
                      <a:pt x="1" y="1165"/>
                      <a:pt x="1" y="2599"/>
                    </a:cubicBezTo>
                    <a:cubicBezTo>
                      <a:pt x="1" y="4033"/>
                      <a:pt x="1165" y="5198"/>
                      <a:pt x="2599" y="5198"/>
                    </a:cubicBezTo>
                    <a:cubicBezTo>
                      <a:pt x="4034" y="5198"/>
                      <a:pt x="5198" y="4033"/>
                      <a:pt x="5198" y="2599"/>
                    </a:cubicBezTo>
                    <a:cubicBezTo>
                      <a:pt x="5198" y="1165"/>
                      <a:pt x="4034" y="0"/>
                      <a:pt x="25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56"/>
              <p:cNvSpPr/>
              <p:nvPr/>
            </p:nvSpPr>
            <p:spPr>
              <a:xfrm>
                <a:off x="2623146" y="-980839"/>
                <a:ext cx="193535" cy="92349"/>
              </a:xfrm>
              <a:custGeom>
                <a:rect b="b" l="l" r="r" t="t"/>
                <a:pathLst>
                  <a:path extrusionOk="0" h="1693" w="3548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2631" y="1186"/>
                    </a:lnTo>
                    <a:lnTo>
                      <a:pt x="2631" y="1240"/>
                    </a:lnTo>
                    <a:cubicBezTo>
                      <a:pt x="2631" y="1488"/>
                      <a:pt x="2836" y="1693"/>
                      <a:pt x="3084" y="1693"/>
                    </a:cubicBezTo>
                    <a:cubicBezTo>
                      <a:pt x="3343" y="1693"/>
                      <a:pt x="3548" y="1488"/>
                      <a:pt x="3548" y="1240"/>
                    </a:cubicBezTo>
                    <a:cubicBezTo>
                      <a:pt x="3548" y="1078"/>
                      <a:pt x="3462" y="938"/>
                      <a:pt x="3343" y="852"/>
                    </a:cubicBezTo>
                    <a:cubicBezTo>
                      <a:pt x="3462" y="765"/>
                      <a:pt x="3548" y="626"/>
                      <a:pt x="3548" y="463"/>
                    </a:cubicBezTo>
                    <a:cubicBezTo>
                      <a:pt x="3548" y="216"/>
                      <a:pt x="3343" y="0"/>
                      <a:pt x="3084" y="0"/>
                    </a:cubicBezTo>
                    <a:cubicBezTo>
                      <a:pt x="2836" y="0"/>
                      <a:pt x="2631" y="216"/>
                      <a:pt x="2631" y="463"/>
                    </a:cubicBezTo>
                    <a:lnTo>
                      <a:pt x="2631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56"/>
              <p:cNvSpPr/>
              <p:nvPr/>
            </p:nvSpPr>
            <p:spPr>
              <a:xfrm>
                <a:off x="2304975" y="-1406686"/>
                <a:ext cx="414125" cy="211208"/>
              </a:xfrm>
              <a:custGeom>
                <a:rect b="b" l="l" r="r" t="t"/>
                <a:pathLst>
                  <a:path extrusionOk="0" h="3872" w="7592">
                    <a:moveTo>
                      <a:pt x="1606" y="1402"/>
                    </a:moveTo>
                    <a:cubicBezTo>
                      <a:pt x="1898" y="1402"/>
                      <a:pt x="2145" y="1639"/>
                      <a:pt x="2145" y="1941"/>
                    </a:cubicBezTo>
                    <a:cubicBezTo>
                      <a:pt x="2145" y="2232"/>
                      <a:pt x="1898" y="2481"/>
                      <a:pt x="1606" y="2481"/>
                    </a:cubicBezTo>
                    <a:cubicBezTo>
                      <a:pt x="1304" y="2481"/>
                      <a:pt x="1067" y="2232"/>
                      <a:pt x="1067" y="1941"/>
                    </a:cubicBezTo>
                    <a:cubicBezTo>
                      <a:pt x="1067" y="1639"/>
                      <a:pt x="1304" y="1402"/>
                      <a:pt x="1606" y="1402"/>
                    </a:cubicBezTo>
                    <a:close/>
                    <a:moveTo>
                      <a:pt x="3321" y="1402"/>
                    </a:moveTo>
                    <a:cubicBezTo>
                      <a:pt x="3623" y="1402"/>
                      <a:pt x="3860" y="1639"/>
                      <a:pt x="3860" y="1941"/>
                    </a:cubicBezTo>
                    <a:cubicBezTo>
                      <a:pt x="3860" y="2232"/>
                      <a:pt x="3623" y="2481"/>
                      <a:pt x="3321" y="2481"/>
                    </a:cubicBezTo>
                    <a:cubicBezTo>
                      <a:pt x="3030" y="2481"/>
                      <a:pt x="2782" y="2232"/>
                      <a:pt x="2782" y="1941"/>
                    </a:cubicBezTo>
                    <a:cubicBezTo>
                      <a:pt x="2782" y="1639"/>
                      <a:pt x="3030" y="1402"/>
                      <a:pt x="3321" y="1402"/>
                    </a:cubicBezTo>
                    <a:close/>
                    <a:moveTo>
                      <a:pt x="5046" y="1402"/>
                    </a:moveTo>
                    <a:cubicBezTo>
                      <a:pt x="5337" y="1402"/>
                      <a:pt x="5586" y="1639"/>
                      <a:pt x="5586" y="1941"/>
                    </a:cubicBezTo>
                    <a:cubicBezTo>
                      <a:pt x="5586" y="2232"/>
                      <a:pt x="5337" y="2481"/>
                      <a:pt x="5046" y="2481"/>
                    </a:cubicBezTo>
                    <a:cubicBezTo>
                      <a:pt x="4745" y="2481"/>
                      <a:pt x="4507" y="2232"/>
                      <a:pt x="4507" y="1941"/>
                    </a:cubicBezTo>
                    <a:cubicBezTo>
                      <a:pt x="4507" y="1639"/>
                      <a:pt x="4745" y="1402"/>
                      <a:pt x="5046" y="1402"/>
                    </a:cubicBezTo>
                    <a:close/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7074" y="3871"/>
                    </a:lnTo>
                    <a:lnTo>
                      <a:pt x="7074" y="2103"/>
                    </a:lnTo>
                    <a:cubicBezTo>
                      <a:pt x="7074" y="1812"/>
                      <a:pt x="7300" y="1585"/>
                      <a:pt x="7591" y="1585"/>
                    </a:cubicBezTo>
                    <a:lnTo>
                      <a:pt x="75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56"/>
              <p:cNvSpPr/>
              <p:nvPr/>
            </p:nvSpPr>
            <p:spPr>
              <a:xfrm>
                <a:off x="2550817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56"/>
              <p:cNvSpPr/>
              <p:nvPr/>
            </p:nvSpPr>
            <p:spPr>
              <a:xfrm>
                <a:off x="2618401" y="-1153207"/>
                <a:ext cx="72439" cy="88258"/>
              </a:xfrm>
              <a:custGeom>
                <a:rect b="b" l="l" r="r" t="t"/>
                <a:pathLst>
                  <a:path extrusionOk="0" h="1618" w="1328">
                    <a:moveTo>
                      <a:pt x="1" y="1057"/>
                    </a:moveTo>
                    <a:lnTo>
                      <a:pt x="1" y="1057"/>
                    </a:lnTo>
                    <a:lnTo>
                      <a:pt x="1" y="1057"/>
                    </a:lnTo>
                    <a:close/>
                    <a:moveTo>
                      <a:pt x="691" y="1057"/>
                    </a:moveTo>
                    <a:cubicBezTo>
                      <a:pt x="691" y="1262"/>
                      <a:pt x="756" y="1456"/>
                      <a:pt x="842" y="1618"/>
                    </a:cubicBezTo>
                    <a:lnTo>
                      <a:pt x="842" y="1618"/>
                    </a:lnTo>
                    <a:cubicBezTo>
                      <a:pt x="756" y="1456"/>
                      <a:pt x="691" y="1262"/>
                      <a:pt x="691" y="1057"/>
                    </a:cubicBezTo>
                    <a:close/>
                    <a:moveTo>
                      <a:pt x="1" y="1047"/>
                    </a:moveTo>
                    <a:lnTo>
                      <a:pt x="1" y="105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57"/>
                    </a:lnTo>
                    <a:lnTo>
                      <a:pt x="691" y="1047"/>
                    </a:lnTo>
                    <a:close/>
                    <a:moveTo>
                      <a:pt x="1" y="1047"/>
                    </a:moveTo>
                    <a:lnTo>
                      <a:pt x="1" y="104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47"/>
                    </a:lnTo>
                    <a:lnTo>
                      <a:pt x="691" y="1047"/>
                    </a:lnTo>
                    <a:lnTo>
                      <a:pt x="691" y="1047"/>
                    </a:lnTo>
                    <a:close/>
                    <a:moveTo>
                      <a:pt x="691" y="1036"/>
                    </a:moveTo>
                    <a:lnTo>
                      <a:pt x="691" y="1047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47"/>
                    </a:lnTo>
                    <a:lnTo>
                      <a:pt x="1" y="1047"/>
                    </a:lnTo>
                    <a:lnTo>
                      <a:pt x="1" y="1036"/>
                    </a:lnTo>
                    <a:close/>
                    <a:moveTo>
                      <a:pt x="691" y="1036"/>
                    </a:moveTo>
                    <a:lnTo>
                      <a:pt x="691" y="1036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36"/>
                    </a:lnTo>
                    <a:lnTo>
                      <a:pt x="1" y="1036"/>
                    </a:lnTo>
                    <a:close/>
                    <a:moveTo>
                      <a:pt x="691" y="1025"/>
                    </a:moveTo>
                    <a:lnTo>
                      <a:pt x="691" y="1036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25"/>
                    </a:moveTo>
                    <a:lnTo>
                      <a:pt x="691" y="1025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14"/>
                    </a:moveTo>
                    <a:lnTo>
                      <a:pt x="691" y="1025"/>
                    </a:lnTo>
                    <a:lnTo>
                      <a:pt x="691" y="1014"/>
                    </a:lnTo>
                    <a:close/>
                    <a:moveTo>
                      <a:pt x="12" y="1014"/>
                    </a:moveTo>
                    <a:lnTo>
                      <a:pt x="1" y="1014"/>
                    </a:lnTo>
                    <a:lnTo>
                      <a:pt x="12" y="1014"/>
                    </a:lnTo>
                    <a:close/>
                    <a:moveTo>
                      <a:pt x="691" y="1014"/>
                    </a:moveTo>
                    <a:lnTo>
                      <a:pt x="691" y="1014"/>
                    </a:lnTo>
                    <a:lnTo>
                      <a:pt x="691" y="1014"/>
                    </a:lnTo>
                    <a:close/>
                    <a:moveTo>
                      <a:pt x="12" y="1004"/>
                    </a:moveTo>
                    <a:lnTo>
                      <a:pt x="12" y="101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14"/>
                    </a:lnTo>
                    <a:lnTo>
                      <a:pt x="691" y="1004"/>
                    </a:lnTo>
                    <a:close/>
                    <a:moveTo>
                      <a:pt x="12" y="1004"/>
                    </a:moveTo>
                    <a:lnTo>
                      <a:pt x="12" y="100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04"/>
                    </a:lnTo>
                    <a:lnTo>
                      <a:pt x="691" y="1004"/>
                    </a:lnTo>
                    <a:close/>
                    <a:moveTo>
                      <a:pt x="691" y="992"/>
                    </a:moveTo>
                    <a:lnTo>
                      <a:pt x="691" y="1004"/>
                    </a:lnTo>
                    <a:lnTo>
                      <a:pt x="691" y="992"/>
                    </a:lnTo>
                    <a:close/>
                    <a:moveTo>
                      <a:pt x="12" y="992"/>
                    </a:moveTo>
                    <a:lnTo>
                      <a:pt x="12" y="1004"/>
                    </a:lnTo>
                    <a:lnTo>
                      <a:pt x="12" y="992"/>
                    </a:lnTo>
                    <a:close/>
                    <a:moveTo>
                      <a:pt x="12" y="992"/>
                    </a:moveTo>
                    <a:lnTo>
                      <a:pt x="12" y="992"/>
                    </a:lnTo>
                    <a:lnTo>
                      <a:pt x="12" y="992"/>
                    </a:lnTo>
                    <a:close/>
                    <a:moveTo>
                      <a:pt x="691" y="982"/>
                    </a:moveTo>
                    <a:lnTo>
                      <a:pt x="691" y="99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92"/>
                    </a:lnTo>
                    <a:lnTo>
                      <a:pt x="12" y="982"/>
                    </a:lnTo>
                    <a:close/>
                    <a:moveTo>
                      <a:pt x="691" y="982"/>
                    </a:moveTo>
                    <a:lnTo>
                      <a:pt x="691" y="98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82"/>
                    </a:lnTo>
                    <a:lnTo>
                      <a:pt x="12" y="982"/>
                    </a:lnTo>
                    <a:close/>
                    <a:moveTo>
                      <a:pt x="12" y="971"/>
                    </a:moveTo>
                    <a:lnTo>
                      <a:pt x="12" y="971"/>
                    </a:lnTo>
                    <a:lnTo>
                      <a:pt x="12" y="971"/>
                    </a:lnTo>
                    <a:close/>
                    <a:moveTo>
                      <a:pt x="702" y="971"/>
                    </a:moveTo>
                    <a:cubicBezTo>
                      <a:pt x="691" y="971"/>
                      <a:pt x="691" y="971"/>
                      <a:pt x="691" y="982"/>
                    </a:cubicBezTo>
                    <a:cubicBezTo>
                      <a:pt x="691" y="971"/>
                      <a:pt x="691" y="971"/>
                      <a:pt x="702" y="971"/>
                    </a:cubicBezTo>
                    <a:close/>
                    <a:moveTo>
                      <a:pt x="12" y="960"/>
                    </a:moveTo>
                    <a:lnTo>
                      <a:pt x="12" y="971"/>
                    </a:lnTo>
                    <a:lnTo>
                      <a:pt x="12" y="960"/>
                    </a:lnTo>
                    <a:close/>
                    <a:moveTo>
                      <a:pt x="12" y="949"/>
                    </a:moveTo>
                    <a:lnTo>
                      <a:pt x="12" y="960"/>
                    </a:lnTo>
                    <a:lnTo>
                      <a:pt x="12" y="949"/>
                    </a:lnTo>
                    <a:close/>
                    <a:moveTo>
                      <a:pt x="12" y="949"/>
                    </a:moveTo>
                    <a:lnTo>
                      <a:pt x="12" y="949"/>
                    </a:lnTo>
                    <a:lnTo>
                      <a:pt x="12" y="949"/>
                    </a:lnTo>
                    <a:close/>
                    <a:moveTo>
                      <a:pt x="12" y="928"/>
                    </a:moveTo>
                    <a:lnTo>
                      <a:pt x="12" y="949"/>
                    </a:lnTo>
                    <a:lnTo>
                      <a:pt x="12" y="928"/>
                    </a:lnTo>
                    <a:close/>
                    <a:moveTo>
                      <a:pt x="12" y="928"/>
                    </a:moveTo>
                    <a:lnTo>
                      <a:pt x="12" y="928"/>
                    </a:lnTo>
                    <a:lnTo>
                      <a:pt x="12" y="928"/>
                    </a:lnTo>
                    <a:close/>
                    <a:moveTo>
                      <a:pt x="12" y="896"/>
                    </a:moveTo>
                    <a:lnTo>
                      <a:pt x="12" y="928"/>
                    </a:lnTo>
                    <a:lnTo>
                      <a:pt x="12" y="896"/>
                    </a:lnTo>
                    <a:close/>
                    <a:moveTo>
                      <a:pt x="141" y="357"/>
                    </a:moveTo>
                    <a:cubicBezTo>
                      <a:pt x="66" y="529"/>
                      <a:pt x="22" y="712"/>
                      <a:pt x="12" y="896"/>
                    </a:cubicBezTo>
                    <a:cubicBezTo>
                      <a:pt x="22" y="712"/>
                      <a:pt x="66" y="529"/>
                      <a:pt x="141" y="357"/>
                    </a:cubicBezTo>
                    <a:close/>
                    <a:moveTo>
                      <a:pt x="141" y="357"/>
                    </a:moveTo>
                    <a:lnTo>
                      <a:pt x="141" y="357"/>
                    </a:lnTo>
                    <a:lnTo>
                      <a:pt x="141" y="357"/>
                    </a:lnTo>
                    <a:close/>
                    <a:moveTo>
                      <a:pt x="141" y="345"/>
                    </a:moveTo>
                    <a:lnTo>
                      <a:pt x="141" y="357"/>
                    </a:lnTo>
                    <a:lnTo>
                      <a:pt x="141" y="345"/>
                    </a:lnTo>
                    <a:close/>
                    <a:moveTo>
                      <a:pt x="141" y="335"/>
                    </a:moveTo>
                    <a:lnTo>
                      <a:pt x="141" y="345"/>
                    </a:lnTo>
                    <a:lnTo>
                      <a:pt x="141" y="335"/>
                    </a:lnTo>
                    <a:close/>
                    <a:moveTo>
                      <a:pt x="141" y="335"/>
                    </a:moveTo>
                    <a:lnTo>
                      <a:pt x="141" y="335"/>
                    </a:lnTo>
                    <a:lnTo>
                      <a:pt x="141" y="335"/>
                    </a:lnTo>
                    <a:close/>
                    <a:moveTo>
                      <a:pt x="152" y="324"/>
                    </a:moveTo>
                    <a:lnTo>
                      <a:pt x="152" y="335"/>
                    </a:lnTo>
                    <a:lnTo>
                      <a:pt x="152" y="324"/>
                    </a:lnTo>
                    <a:close/>
                    <a:moveTo>
                      <a:pt x="152" y="324"/>
                    </a:moveTo>
                    <a:lnTo>
                      <a:pt x="152" y="324"/>
                    </a:lnTo>
                    <a:lnTo>
                      <a:pt x="152" y="32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328" y="0"/>
                    </a:moveTo>
                    <a:cubicBezTo>
                      <a:pt x="971" y="184"/>
                      <a:pt x="724" y="551"/>
                      <a:pt x="702" y="971"/>
                    </a:cubicBezTo>
                    <a:cubicBezTo>
                      <a:pt x="724" y="551"/>
                      <a:pt x="971" y="184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56"/>
              <p:cNvSpPr/>
              <p:nvPr/>
            </p:nvSpPr>
            <p:spPr>
              <a:xfrm>
                <a:off x="2456724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56"/>
              <p:cNvSpPr/>
              <p:nvPr/>
            </p:nvSpPr>
            <p:spPr>
              <a:xfrm>
                <a:off x="2363176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56"/>
              <p:cNvSpPr/>
              <p:nvPr/>
            </p:nvSpPr>
            <p:spPr>
              <a:xfrm>
                <a:off x="2690784" y="-1320229"/>
                <a:ext cx="28310" cy="208862"/>
              </a:xfrm>
              <a:custGeom>
                <a:rect b="b" l="l" r="r" t="t"/>
                <a:pathLst>
                  <a:path extrusionOk="0" h="3829" w="519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2286"/>
                    </a:lnTo>
                    <a:lnTo>
                      <a:pt x="1" y="2319"/>
                    </a:lnTo>
                    <a:cubicBezTo>
                      <a:pt x="162" y="2264"/>
                      <a:pt x="334" y="2243"/>
                      <a:pt x="518" y="2233"/>
                    </a:cubicBezTo>
                    <a:lnTo>
                      <a:pt x="518" y="0"/>
                    </a:lnTo>
                    <a:close/>
                    <a:moveTo>
                      <a:pt x="518" y="2923"/>
                    </a:moveTo>
                    <a:cubicBezTo>
                      <a:pt x="334" y="2933"/>
                      <a:pt x="151" y="2976"/>
                      <a:pt x="1" y="3062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18" y="29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56"/>
              <p:cNvSpPr/>
              <p:nvPr/>
            </p:nvSpPr>
            <p:spPr>
              <a:xfrm>
                <a:off x="2618401" y="-1198481"/>
                <a:ext cx="100695" cy="153006"/>
              </a:xfrm>
              <a:custGeom>
                <a:rect b="b" l="l" r="r" t="t"/>
                <a:pathLst>
                  <a:path extrusionOk="0" h="2805" w="1846">
                    <a:moveTo>
                      <a:pt x="1845" y="1"/>
                    </a:moveTo>
                    <a:cubicBezTo>
                      <a:pt x="1661" y="11"/>
                      <a:pt x="1489" y="32"/>
                      <a:pt x="1328" y="87"/>
                    </a:cubicBezTo>
                    <a:cubicBezTo>
                      <a:pt x="799" y="248"/>
                      <a:pt x="367" y="636"/>
                      <a:pt x="152" y="1144"/>
                    </a:cubicBezTo>
                    <a:lnTo>
                      <a:pt x="152" y="1154"/>
                    </a:lnTo>
                    <a:lnTo>
                      <a:pt x="152" y="1165"/>
                    </a:lnTo>
                    <a:lnTo>
                      <a:pt x="141" y="1165"/>
                    </a:lnTo>
                    <a:lnTo>
                      <a:pt x="141" y="1175"/>
                    </a:lnTo>
                    <a:lnTo>
                      <a:pt x="141" y="1187"/>
                    </a:lnTo>
                    <a:cubicBezTo>
                      <a:pt x="66" y="1359"/>
                      <a:pt x="22" y="1542"/>
                      <a:pt x="12" y="1726"/>
                    </a:cubicBezTo>
                    <a:lnTo>
                      <a:pt x="12" y="1758"/>
                    </a:lnTo>
                    <a:lnTo>
                      <a:pt x="12" y="1779"/>
                    </a:lnTo>
                    <a:lnTo>
                      <a:pt x="12" y="1790"/>
                    </a:lnTo>
                    <a:lnTo>
                      <a:pt x="12" y="1801"/>
                    </a:lnTo>
                    <a:lnTo>
                      <a:pt x="12" y="1812"/>
                    </a:lnTo>
                    <a:lnTo>
                      <a:pt x="12" y="1822"/>
                    </a:lnTo>
                    <a:lnTo>
                      <a:pt x="12" y="1834"/>
                    </a:lnTo>
                    <a:lnTo>
                      <a:pt x="12" y="1844"/>
                    </a:lnTo>
                    <a:lnTo>
                      <a:pt x="1" y="1844"/>
                    </a:lnTo>
                    <a:lnTo>
                      <a:pt x="1" y="1855"/>
                    </a:lnTo>
                    <a:lnTo>
                      <a:pt x="1" y="1866"/>
                    </a:lnTo>
                    <a:lnTo>
                      <a:pt x="1" y="1877"/>
                    </a:lnTo>
                    <a:lnTo>
                      <a:pt x="1" y="1887"/>
                    </a:lnTo>
                    <a:cubicBezTo>
                      <a:pt x="12" y="2222"/>
                      <a:pt x="98" y="2534"/>
                      <a:pt x="260" y="2804"/>
                    </a:cubicBezTo>
                    <a:cubicBezTo>
                      <a:pt x="432" y="2663"/>
                      <a:pt x="637" y="2545"/>
                      <a:pt x="842" y="2448"/>
                    </a:cubicBezTo>
                    <a:cubicBezTo>
                      <a:pt x="756" y="2286"/>
                      <a:pt x="691" y="2092"/>
                      <a:pt x="691" y="1887"/>
                    </a:cubicBezTo>
                    <a:lnTo>
                      <a:pt x="691" y="1877"/>
                    </a:lnTo>
                    <a:lnTo>
                      <a:pt x="691" y="1866"/>
                    </a:lnTo>
                    <a:lnTo>
                      <a:pt x="691" y="1855"/>
                    </a:lnTo>
                    <a:lnTo>
                      <a:pt x="691" y="1844"/>
                    </a:lnTo>
                    <a:lnTo>
                      <a:pt x="691" y="1834"/>
                    </a:lnTo>
                    <a:lnTo>
                      <a:pt x="691" y="1822"/>
                    </a:lnTo>
                    <a:lnTo>
                      <a:pt x="691" y="1812"/>
                    </a:lnTo>
                    <a:cubicBezTo>
                      <a:pt x="691" y="1801"/>
                      <a:pt x="691" y="1801"/>
                      <a:pt x="702" y="1801"/>
                    </a:cubicBezTo>
                    <a:cubicBezTo>
                      <a:pt x="724" y="1381"/>
                      <a:pt x="971" y="1014"/>
                      <a:pt x="1328" y="830"/>
                    </a:cubicBezTo>
                    <a:cubicBezTo>
                      <a:pt x="1478" y="744"/>
                      <a:pt x="1661" y="701"/>
                      <a:pt x="1845" y="691"/>
                    </a:cubicBezTo>
                    <a:lnTo>
                      <a:pt x="18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56"/>
              <p:cNvSpPr/>
              <p:nvPr/>
            </p:nvSpPr>
            <p:spPr>
              <a:xfrm>
                <a:off x="2579018" y="-938511"/>
                <a:ext cx="55" cy="11182"/>
              </a:xfrm>
              <a:custGeom>
                <a:rect b="b" l="l" r="r" t="t"/>
                <a:pathLst>
                  <a:path extrusionOk="0" h="205" w="1">
                    <a:moveTo>
                      <a:pt x="1" y="205"/>
                    </a:moveTo>
                    <a:lnTo>
                      <a:pt x="1" y="205"/>
                    </a:lnTo>
                    <a:lnTo>
                      <a:pt x="1" y="20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83"/>
                    </a:moveTo>
                    <a:lnTo>
                      <a:pt x="1" y="183"/>
                    </a:lnTo>
                    <a:lnTo>
                      <a:pt x="1" y="183"/>
                    </a:lnTo>
                    <a:close/>
                    <a:moveTo>
                      <a:pt x="1" y="173"/>
                    </a:moveTo>
                    <a:lnTo>
                      <a:pt x="1" y="173"/>
                    </a:lnTo>
                    <a:lnTo>
                      <a:pt x="1" y="173"/>
                    </a:lnTo>
                    <a:close/>
                    <a:moveTo>
                      <a:pt x="1" y="162"/>
                    </a:moveTo>
                    <a:lnTo>
                      <a:pt x="1" y="162"/>
                    </a:lnTo>
                    <a:lnTo>
                      <a:pt x="1" y="162"/>
                    </a:lnTo>
                    <a:close/>
                    <a:moveTo>
                      <a:pt x="1" y="151"/>
                    </a:moveTo>
                    <a:lnTo>
                      <a:pt x="1" y="162"/>
                    </a:lnTo>
                    <a:lnTo>
                      <a:pt x="1" y="151"/>
                    </a:lnTo>
                    <a:close/>
                    <a:moveTo>
                      <a:pt x="1" y="151"/>
                    </a:moveTo>
                    <a:lnTo>
                      <a:pt x="1" y="151"/>
                    </a:lnTo>
                    <a:lnTo>
                      <a:pt x="1" y="151"/>
                    </a:lnTo>
                    <a:close/>
                    <a:moveTo>
                      <a:pt x="1" y="140"/>
                    </a:moveTo>
                    <a:lnTo>
                      <a:pt x="1" y="140"/>
                    </a:lnTo>
                    <a:lnTo>
                      <a:pt x="1" y="140"/>
                    </a:lnTo>
                    <a:close/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" y="119"/>
                    </a:moveTo>
                    <a:lnTo>
                      <a:pt x="1" y="130"/>
                    </a:lnTo>
                    <a:lnTo>
                      <a:pt x="1" y="119"/>
                    </a:lnTo>
                    <a:close/>
                    <a:moveTo>
                      <a:pt x="1" y="108"/>
                    </a:moveTo>
                    <a:lnTo>
                      <a:pt x="1" y="119"/>
                    </a:lnTo>
                    <a:lnTo>
                      <a:pt x="1" y="108"/>
                    </a:lnTo>
                    <a:close/>
                    <a:moveTo>
                      <a:pt x="1" y="108"/>
                    </a:moveTo>
                    <a:lnTo>
                      <a:pt x="1" y="108"/>
                    </a:lnTo>
                    <a:lnTo>
                      <a:pt x="1" y="108"/>
                    </a:lnTo>
                    <a:close/>
                    <a:moveTo>
                      <a:pt x="1" y="97"/>
                    </a:moveTo>
                    <a:lnTo>
                      <a:pt x="1" y="97"/>
                    </a:lnTo>
                    <a:lnTo>
                      <a:pt x="1" y="97"/>
                    </a:lnTo>
                    <a:close/>
                    <a:moveTo>
                      <a:pt x="1" y="87"/>
                    </a:moveTo>
                    <a:lnTo>
                      <a:pt x="1" y="87"/>
                    </a:lnTo>
                    <a:lnTo>
                      <a:pt x="1" y="87"/>
                    </a:lnTo>
                    <a:close/>
                    <a:moveTo>
                      <a:pt x="1" y="76"/>
                    </a:moveTo>
                    <a:lnTo>
                      <a:pt x="1" y="87"/>
                    </a:lnTo>
                    <a:lnTo>
                      <a:pt x="1" y="76"/>
                    </a:lnTo>
                    <a:close/>
                    <a:moveTo>
                      <a:pt x="1" y="65"/>
                    </a:moveTo>
                    <a:lnTo>
                      <a:pt x="1" y="76"/>
                    </a:lnTo>
                    <a:lnTo>
                      <a:pt x="1" y="76"/>
                    </a:lnTo>
                    <a:lnTo>
                      <a:pt x="1" y="65"/>
                    </a:lnTo>
                    <a:close/>
                    <a:moveTo>
                      <a:pt x="1" y="54"/>
                    </a:moveTo>
                    <a:lnTo>
                      <a:pt x="1" y="65"/>
                    </a:lnTo>
                    <a:lnTo>
                      <a:pt x="1" y="54"/>
                    </a:lnTo>
                    <a:close/>
                    <a:moveTo>
                      <a:pt x="1" y="54"/>
                    </a:moveTo>
                    <a:lnTo>
                      <a:pt x="1" y="54"/>
                    </a:lnTo>
                    <a:lnTo>
                      <a:pt x="1" y="54"/>
                    </a:lnTo>
                    <a:close/>
                    <a:moveTo>
                      <a:pt x="1" y="44"/>
                    </a:moveTo>
                    <a:lnTo>
                      <a:pt x="1" y="44"/>
                    </a:lnTo>
                    <a:lnTo>
                      <a:pt x="1" y="44"/>
                    </a:lnTo>
                    <a:close/>
                    <a:moveTo>
                      <a:pt x="1" y="32"/>
                    </a:moveTo>
                    <a:lnTo>
                      <a:pt x="1" y="44"/>
                    </a:lnTo>
                    <a:lnTo>
                      <a:pt x="1" y="32"/>
                    </a:lnTo>
                    <a:close/>
                    <a:moveTo>
                      <a:pt x="1" y="22"/>
                    </a:moveTo>
                    <a:lnTo>
                      <a:pt x="1" y="32"/>
                    </a:lnTo>
                    <a:lnTo>
                      <a:pt x="1" y="22"/>
                    </a:lnTo>
                    <a:close/>
                    <a:moveTo>
                      <a:pt x="1" y="22"/>
                    </a:moveTo>
                    <a:lnTo>
                      <a:pt x="1" y="22"/>
                    </a:lnTo>
                    <a:lnTo>
                      <a:pt x="1" y="22"/>
                    </a:lnTo>
                    <a:close/>
                    <a:moveTo>
                      <a:pt x="1" y="11"/>
                    </a:moveTo>
                    <a:lnTo>
                      <a:pt x="1" y="11"/>
                    </a:lnTo>
                    <a:lnTo>
                      <a:pt x="1" y="11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56"/>
              <p:cNvSpPr/>
              <p:nvPr/>
            </p:nvSpPr>
            <p:spPr>
              <a:xfrm>
                <a:off x="2579018" y="-1076132"/>
                <a:ext cx="140078" cy="283538"/>
              </a:xfrm>
              <a:custGeom>
                <a:rect b="b" l="l" r="r" t="t"/>
                <a:pathLst>
                  <a:path extrusionOk="0" h="5198" w="2568">
                    <a:moveTo>
                      <a:pt x="2567" y="0"/>
                    </a:moveTo>
                    <a:cubicBezTo>
                      <a:pt x="2211" y="0"/>
                      <a:pt x="1877" y="75"/>
                      <a:pt x="1564" y="205"/>
                    </a:cubicBezTo>
                    <a:cubicBezTo>
                      <a:pt x="1359" y="302"/>
                      <a:pt x="1154" y="420"/>
                      <a:pt x="982" y="561"/>
                    </a:cubicBezTo>
                    <a:cubicBezTo>
                      <a:pt x="399" y="1024"/>
                      <a:pt x="22" y="1726"/>
                      <a:pt x="1" y="2523"/>
                    </a:cubicBezTo>
                    <a:lnTo>
                      <a:pt x="1" y="2534"/>
                    </a:lnTo>
                    <a:lnTo>
                      <a:pt x="1" y="2545"/>
                    </a:lnTo>
                    <a:lnTo>
                      <a:pt x="1" y="2555"/>
                    </a:lnTo>
                    <a:lnTo>
                      <a:pt x="1" y="2567"/>
                    </a:lnTo>
                    <a:lnTo>
                      <a:pt x="1" y="2577"/>
                    </a:lnTo>
                    <a:lnTo>
                      <a:pt x="1" y="2588"/>
                    </a:lnTo>
                    <a:lnTo>
                      <a:pt x="1" y="2599"/>
                    </a:lnTo>
                    <a:lnTo>
                      <a:pt x="1" y="2610"/>
                    </a:lnTo>
                    <a:lnTo>
                      <a:pt x="1" y="2620"/>
                    </a:lnTo>
                    <a:lnTo>
                      <a:pt x="1" y="2631"/>
                    </a:lnTo>
                    <a:lnTo>
                      <a:pt x="1" y="2642"/>
                    </a:lnTo>
                    <a:lnTo>
                      <a:pt x="1" y="2653"/>
                    </a:lnTo>
                    <a:lnTo>
                      <a:pt x="1" y="2663"/>
                    </a:lnTo>
                    <a:lnTo>
                      <a:pt x="1" y="2674"/>
                    </a:lnTo>
                    <a:lnTo>
                      <a:pt x="1" y="2685"/>
                    </a:lnTo>
                    <a:lnTo>
                      <a:pt x="1" y="2696"/>
                    </a:lnTo>
                    <a:lnTo>
                      <a:pt x="1" y="2706"/>
                    </a:lnTo>
                    <a:lnTo>
                      <a:pt x="1" y="2718"/>
                    </a:lnTo>
                    <a:lnTo>
                      <a:pt x="1" y="2728"/>
                    </a:lnTo>
                    <a:cubicBezTo>
                      <a:pt x="66" y="4098"/>
                      <a:pt x="1187" y="5176"/>
                      <a:pt x="2567" y="5198"/>
                    </a:cubicBezTo>
                    <a:lnTo>
                      <a:pt x="2567" y="2933"/>
                    </a:lnTo>
                    <a:lnTo>
                      <a:pt x="1726" y="2933"/>
                    </a:lnTo>
                    <a:cubicBezTo>
                      <a:pt x="1726" y="2955"/>
                      <a:pt x="1736" y="2965"/>
                      <a:pt x="1736" y="2987"/>
                    </a:cubicBezTo>
                    <a:cubicBezTo>
                      <a:pt x="1736" y="3235"/>
                      <a:pt x="1521" y="3440"/>
                      <a:pt x="1273" y="3440"/>
                    </a:cubicBezTo>
                    <a:cubicBezTo>
                      <a:pt x="1014" y="3440"/>
                      <a:pt x="809" y="3235"/>
                      <a:pt x="809" y="2987"/>
                    </a:cubicBezTo>
                    <a:cubicBezTo>
                      <a:pt x="809" y="2825"/>
                      <a:pt x="895" y="2685"/>
                      <a:pt x="1014" y="2599"/>
                    </a:cubicBezTo>
                    <a:cubicBezTo>
                      <a:pt x="895" y="2512"/>
                      <a:pt x="809" y="2373"/>
                      <a:pt x="809" y="2210"/>
                    </a:cubicBezTo>
                    <a:cubicBezTo>
                      <a:pt x="809" y="1963"/>
                      <a:pt x="1014" y="1747"/>
                      <a:pt x="1273" y="1747"/>
                    </a:cubicBezTo>
                    <a:cubicBezTo>
                      <a:pt x="1521" y="1747"/>
                      <a:pt x="1736" y="1963"/>
                      <a:pt x="1736" y="2210"/>
                    </a:cubicBezTo>
                    <a:cubicBezTo>
                      <a:pt x="1736" y="2232"/>
                      <a:pt x="1726" y="2243"/>
                      <a:pt x="1726" y="2253"/>
                    </a:cubicBezTo>
                    <a:lnTo>
                      <a:pt x="2567" y="2253"/>
                    </a:lnTo>
                    <a:lnTo>
                      <a:pt x="25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56"/>
              <p:cNvSpPr/>
              <p:nvPr/>
            </p:nvSpPr>
            <p:spPr>
              <a:xfrm>
                <a:off x="2623146" y="-980839"/>
                <a:ext cx="95949" cy="92349"/>
              </a:xfrm>
              <a:custGeom>
                <a:rect b="b" l="l" r="r" t="t"/>
                <a:pathLst>
                  <a:path extrusionOk="0" h="1693" w="1759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1758" y="1186"/>
                    </a:lnTo>
                    <a:lnTo>
                      <a:pt x="1758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1" name="Google Shape;1731;p56"/>
          <p:cNvSpPr txBox="1"/>
          <p:nvPr/>
        </p:nvSpPr>
        <p:spPr>
          <a:xfrm flipH="1">
            <a:off x="111900" y="299375"/>
            <a:ext cx="72972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 Level Design for budget:</a:t>
            </a:r>
            <a:endParaRPr b="1" sz="30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2" name="Google Shape;1732;p56"/>
          <p:cNvSpPr txBox="1"/>
          <p:nvPr/>
        </p:nvSpPr>
        <p:spPr>
          <a:xfrm flipH="1">
            <a:off x="1468075" y="1265425"/>
            <a:ext cx="63519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733" name="Google Shape;1733;p56"/>
          <p:cNvPicPr preferRelativeResize="0"/>
          <p:nvPr/>
        </p:nvPicPr>
        <p:blipFill rotWithShape="1">
          <a:blip r:embed="rId3">
            <a:alphaModFix/>
          </a:blip>
          <a:srcRect b="4634" l="0" r="0" t="0"/>
          <a:stretch/>
        </p:blipFill>
        <p:spPr>
          <a:xfrm>
            <a:off x="1597250" y="916775"/>
            <a:ext cx="6222724" cy="40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4" name="Google Shape;173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8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9" name="Google Shape;1739;p57"/>
          <p:cNvGrpSpPr/>
          <p:nvPr/>
        </p:nvGrpSpPr>
        <p:grpSpPr>
          <a:xfrm>
            <a:off x="484481" y="3548736"/>
            <a:ext cx="983606" cy="1055317"/>
            <a:chOff x="1179800" y="340250"/>
            <a:chExt cx="1206434" cy="1294391"/>
          </a:xfrm>
        </p:grpSpPr>
        <p:sp>
          <p:nvSpPr>
            <p:cNvPr id="1740" name="Google Shape;1740;p57"/>
            <p:cNvSpPr/>
            <p:nvPr/>
          </p:nvSpPr>
          <p:spPr>
            <a:xfrm>
              <a:off x="1179800" y="340304"/>
              <a:ext cx="1206434" cy="1294307"/>
            </a:xfrm>
            <a:custGeom>
              <a:rect b="b" l="l" r="r" t="t"/>
              <a:pathLst>
                <a:path extrusionOk="0" h="17793" w="16585">
                  <a:moveTo>
                    <a:pt x="8390" y="906"/>
                  </a:moveTo>
                  <a:cubicBezTo>
                    <a:pt x="9414" y="938"/>
                    <a:pt x="10406" y="1607"/>
                    <a:pt x="10556" y="2890"/>
                  </a:cubicBezTo>
                  <a:lnTo>
                    <a:pt x="6017" y="2890"/>
                  </a:lnTo>
                  <a:cubicBezTo>
                    <a:pt x="6179" y="1564"/>
                    <a:pt x="7235" y="906"/>
                    <a:pt x="8292" y="906"/>
                  </a:cubicBezTo>
                  <a:close/>
                  <a:moveTo>
                    <a:pt x="8098" y="1"/>
                  </a:moveTo>
                  <a:cubicBezTo>
                    <a:pt x="8088" y="11"/>
                    <a:pt x="8066" y="11"/>
                    <a:pt x="8055" y="11"/>
                  </a:cubicBezTo>
                  <a:lnTo>
                    <a:pt x="7937" y="11"/>
                  </a:lnTo>
                  <a:cubicBezTo>
                    <a:pt x="7926" y="11"/>
                    <a:pt x="7915" y="22"/>
                    <a:pt x="7894" y="22"/>
                  </a:cubicBezTo>
                  <a:lnTo>
                    <a:pt x="7818" y="22"/>
                  </a:lnTo>
                  <a:cubicBezTo>
                    <a:pt x="7807" y="33"/>
                    <a:pt x="7796" y="33"/>
                    <a:pt x="7786" y="33"/>
                  </a:cubicBezTo>
                  <a:lnTo>
                    <a:pt x="7743" y="33"/>
                  </a:lnTo>
                  <a:cubicBezTo>
                    <a:pt x="7731" y="44"/>
                    <a:pt x="7721" y="44"/>
                    <a:pt x="7710" y="44"/>
                  </a:cubicBezTo>
                  <a:cubicBezTo>
                    <a:pt x="7700" y="44"/>
                    <a:pt x="7688" y="44"/>
                    <a:pt x="7678" y="54"/>
                  </a:cubicBezTo>
                  <a:lnTo>
                    <a:pt x="7635" y="54"/>
                  </a:lnTo>
                  <a:cubicBezTo>
                    <a:pt x="7624" y="65"/>
                    <a:pt x="7613" y="65"/>
                    <a:pt x="7602" y="65"/>
                  </a:cubicBezTo>
                  <a:cubicBezTo>
                    <a:pt x="7592" y="65"/>
                    <a:pt x="7570" y="76"/>
                    <a:pt x="7559" y="76"/>
                  </a:cubicBezTo>
                  <a:cubicBezTo>
                    <a:pt x="7549" y="76"/>
                    <a:pt x="7537" y="76"/>
                    <a:pt x="7527" y="87"/>
                  </a:cubicBezTo>
                  <a:lnTo>
                    <a:pt x="7484" y="87"/>
                  </a:lnTo>
                  <a:cubicBezTo>
                    <a:pt x="7473" y="97"/>
                    <a:pt x="7462" y="97"/>
                    <a:pt x="7451" y="97"/>
                  </a:cubicBezTo>
                  <a:cubicBezTo>
                    <a:pt x="7441" y="109"/>
                    <a:pt x="7430" y="109"/>
                    <a:pt x="7419" y="109"/>
                  </a:cubicBezTo>
                  <a:cubicBezTo>
                    <a:pt x="7408" y="119"/>
                    <a:pt x="7398" y="119"/>
                    <a:pt x="7386" y="119"/>
                  </a:cubicBezTo>
                  <a:cubicBezTo>
                    <a:pt x="7376" y="130"/>
                    <a:pt x="7354" y="130"/>
                    <a:pt x="7343" y="130"/>
                  </a:cubicBezTo>
                  <a:cubicBezTo>
                    <a:pt x="7333" y="140"/>
                    <a:pt x="7322" y="140"/>
                    <a:pt x="7311" y="140"/>
                  </a:cubicBezTo>
                  <a:cubicBezTo>
                    <a:pt x="7300" y="152"/>
                    <a:pt x="7290" y="152"/>
                    <a:pt x="7279" y="152"/>
                  </a:cubicBezTo>
                  <a:cubicBezTo>
                    <a:pt x="7268" y="162"/>
                    <a:pt x="7257" y="162"/>
                    <a:pt x="7247" y="162"/>
                  </a:cubicBezTo>
                  <a:cubicBezTo>
                    <a:pt x="7235" y="173"/>
                    <a:pt x="7214" y="173"/>
                    <a:pt x="7204" y="184"/>
                  </a:cubicBezTo>
                  <a:cubicBezTo>
                    <a:pt x="7192" y="184"/>
                    <a:pt x="7182" y="184"/>
                    <a:pt x="7182" y="195"/>
                  </a:cubicBezTo>
                  <a:cubicBezTo>
                    <a:pt x="7160" y="195"/>
                    <a:pt x="7149" y="205"/>
                    <a:pt x="7139" y="205"/>
                  </a:cubicBezTo>
                  <a:cubicBezTo>
                    <a:pt x="7128" y="216"/>
                    <a:pt x="7117" y="216"/>
                    <a:pt x="7106" y="216"/>
                  </a:cubicBezTo>
                  <a:cubicBezTo>
                    <a:pt x="7096" y="227"/>
                    <a:pt x="7084" y="227"/>
                    <a:pt x="7063" y="238"/>
                  </a:cubicBezTo>
                  <a:lnTo>
                    <a:pt x="7053" y="248"/>
                  </a:lnTo>
                  <a:cubicBezTo>
                    <a:pt x="7031" y="260"/>
                    <a:pt x="7020" y="260"/>
                    <a:pt x="6998" y="270"/>
                  </a:cubicBezTo>
                  <a:cubicBezTo>
                    <a:pt x="6998" y="270"/>
                    <a:pt x="6988" y="270"/>
                    <a:pt x="6988" y="281"/>
                  </a:cubicBezTo>
                  <a:cubicBezTo>
                    <a:pt x="6966" y="281"/>
                    <a:pt x="6955" y="291"/>
                    <a:pt x="6934" y="303"/>
                  </a:cubicBezTo>
                  <a:lnTo>
                    <a:pt x="6923" y="303"/>
                  </a:lnTo>
                  <a:cubicBezTo>
                    <a:pt x="5974" y="787"/>
                    <a:pt x="5316" y="1801"/>
                    <a:pt x="5198" y="2890"/>
                  </a:cubicBezTo>
                  <a:lnTo>
                    <a:pt x="2524" y="2890"/>
                  </a:lnTo>
                  <a:cubicBezTo>
                    <a:pt x="2168" y="2890"/>
                    <a:pt x="1791" y="3181"/>
                    <a:pt x="1693" y="3516"/>
                  </a:cubicBezTo>
                  <a:lnTo>
                    <a:pt x="97" y="8972"/>
                  </a:lnTo>
                  <a:cubicBezTo>
                    <a:pt x="1" y="9317"/>
                    <a:pt x="205" y="9597"/>
                    <a:pt x="572" y="9597"/>
                  </a:cubicBezTo>
                  <a:lnTo>
                    <a:pt x="723" y="9597"/>
                  </a:lnTo>
                  <a:cubicBezTo>
                    <a:pt x="367" y="9597"/>
                    <a:pt x="76" y="9888"/>
                    <a:pt x="76" y="10244"/>
                  </a:cubicBezTo>
                  <a:lnTo>
                    <a:pt x="76" y="10438"/>
                  </a:lnTo>
                  <a:cubicBezTo>
                    <a:pt x="76" y="10805"/>
                    <a:pt x="367" y="11096"/>
                    <a:pt x="723" y="11096"/>
                  </a:cubicBezTo>
                  <a:lnTo>
                    <a:pt x="572" y="11096"/>
                  </a:lnTo>
                  <a:cubicBezTo>
                    <a:pt x="205" y="11096"/>
                    <a:pt x="1" y="11376"/>
                    <a:pt x="97" y="11721"/>
                  </a:cubicBezTo>
                  <a:lnTo>
                    <a:pt x="1693" y="17167"/>
                  </a:lnTo>
                  <a:cubicBezTo>
                    <a:pt x="1791" y="17512"/>
                    <a:pt x="2168" y="17792"/>
                    <a:pt x="2524" y="17792"/>
                  </a:cubicBezTo>
                  <a:lnTo>
                    <a:pt x="14050" y="17792"/>
                  </a:lnTo>
                  <a:cubicBezTo>
                    <a:pt x="14406" y="17792"/>
                    <a:pt x="14783" y="17512"/>
                    <a:pt x="14891" y="17167"/>
                  </a:cubicBezTo>
                  <a:lnTo>
                    <a:pt x="16477" y="11721"/>
                  </a:lnTo>
                  <a:cubicBezTo>
                    <a:pt x="16584" y="11376"/>
                    <a:pt x="16369" y="11096"/>
                    <a:pt x="16012" y="11096"/>
                  </a:cubicBezTo>
                  <a:lnTo>
                    <a:pt x="15851" y="11096"/>
                  </a:lnTo>
                  <a:cubicBezTo>
                    <a:pt x="16207" y="11096"/>
                    <a:pt x="16508" y="10805"/>
                    <a:pt x="16508" y="10438"/>
                  </a:cubicBezTo>
                  <a:lnTo>
                    <a:pt x="16508" y="10244"/>
                  </a:lnTo>
                  <a:cubicBezTo>
                    <a:pt x="16508" y="9888"/>
                    <a:pt x="16207" y="9597"/>
                    <a:pt x="15851" y="9597"/>
                  </a:cubicBezTo>
                  <a:lnTo>
                    <a:pt x="16012" y="9597"/>
                  </a:lnTo>
                  <a:cubicBezTo>
                    <a:pt x="16369" y="9597"/>
                    <a:pt x="16584" y="9317"/>
                    <a:pt x="16477" y="8972"/>
                  </a:cubicBezTo>
                  <a:lnTo>
                    <a:pt x="14891" y="3516"/>
                  </a:lnTo>
                  <a:cubicBezTo>
                    <a:pt x="14783" y="3181"/>
                    <a:pt x="14406" y="2890"/>
                    <a:pt x="14050" y="2890"/>
                  </a:cubicBezTo>
                  <a:lnTo>
                    <a:pt x="11376" y="2890"/>
                  </a:lnTo>
                  <a:cubicBezTo>
                    <a:pt x="11215" y="1262"/>
                    <a:pt x="9953" y="76"/>
                    <a:pt x="8292" y="11"/>
                  </a:cubicBezTo>
                  <a:cubicBezTo>
                    <a:pt x="8260" y="1"/>
                    <a:pt x="8239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41" name="Google Shape;1741;p57"/>
            <p:cNvGrpSpPr/>
            <p:nvPr/>
          </p:nvGrpSpPr>
          <p:grpSpPr>
            <a:xfrm>
              <a:off x="1179800" y="340250"/>
              <a:ext cx="1206434" cy="1294391"/>
              <a:chOff x="1179800" y="340250"/>
              <a:chExt cx="1206434" cy="1294391"/>
            </a:xfrm>
          </p:grpSpPr>
          <p:sp>
            <p:nvSpPr>
              <p:cNvPr id="1742" name="Google Shape;1742;p57"/>
              <p:cNvSpPr/>
              <p:nvPr/>
            </p:nvSpPr>
            <p:spPr>
              <a:xfrm>
                <a:off x="1185256" y="1038442"/>
                <a:ext cx="1195450" cy="109041"/>
              </a:xfrm>
              <a:custGeom>
                <a:rect b="b" l="l" r="r" t="t"/>
                <a:pathLst>
                  <a:path extrusionOk="0" h="1499" w="16434">
                    <a:moveTo>
                      <a:pt x="648" y="1"/>
                    </a:moveTo>
                    <a:cubicBezTo>
                      <a:pt x="292" y="1"/>
                      <a:pt x="1" y="291"/>
                      <a:pt x="1" y="648"/>
                    </a:cubicBezTo>
                    <a:lnTo>
                      <a:pt x="1" y="842"/>
                    </a:lnTo>
                    <a:cubicBezTo>
                      <a:pt x="1" y="1197"/>
                      <a:pt x="292" y="1499"/>
                      <a:pt x="648" y="1499"/>
                    </a:cubicBezTo>
                    <a:lnTo>
                      <a:pt x="15776" y="1499"/>
                    </a:lnTo>
                    <a:cubicBezTo>
                      <a:pt x="16132" y="1499"/>
                      <a:pt x="16433" y="1197"/>
                      <a:pt x="16433" y="842"/>
                    </a:cubicBezTo>
                    <a:lnTo>
                      <a:pt x="16433" y="648"/>
                    </a:lnTo>
                    <a:cubicBezTo>
                      <a:pt x="16433" y="291"/>
                      <a:pt x="16132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57"/>
              <p:cNvSpPr/>
              <p:nvPr/>
            </p:nvSpPr>
            <p:spPr>
              <a:xfrm>
                <a:off x="1179800" y="550551"/>
                <a:ext cx="1206434" cy="487957"/>
              </a:xfrm>
              <a:custGeom>
                <a:rect b="b" l="l" r="r" t="t"/>
                <a:pathLst>
                  <a:path extrusionOk="0" h="6708" w="16585">
                    <a:moveTo>
                      <a:pt x="2524" y="1"/>
                    </a:moveTo>
                    <a:cubicBezTo>
                      <a:pt x="2168" y="1"/>
                      <a:pt x="1791" y="281"/>
                      <a:pt x="1693" y="626"/>
                    </a:cubicBezTo>
                    <a:lnTo>
                      <a:pt x="97" y="6071"/>
                    </a:lnTo>
                    <a:cubicBezTo>
                      <a:pt x="1" y="6416"/>
                      <a:pt x="205" y="6708"/>
                      <a:pt x="572" y="6708"/>
                    </a:cubicBezTo>
                    <a:lnTo>
                      <a:pt x="16012" y="6708"/>
                    </a:lnTo>
                    <a:cubicBezTo>
                      <a:pt x="16369" y="6708"/>
                      <a:pt x="16584" y="6416"/>
                      <a:pt x="16477" y="6071"/>
                    </a:cubicBezTo>
                    <a:lnTo>
                      <a:pt x="14891" y="626"/>
                    </a:lnTo>
                    <a:cubicBezTo>
                      <a:pt x="14783" y="281"/>
                      <a:pt x="14406" y="1"/>
                      <a:pt x="14050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57"/>
              <p:cNvSpPr/>
              <p:nvPr/>
            </p:nvSpPr>
            <p:spPr>
              <a:xfrm>
                <a:off x="1418253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80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57"/>
              <p:cNvSpPr/>
              <p:nvPr/>
            </p:nvSpPr>
            <p:spPr>
              <a:xfrm>
                <a:off x="1584545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79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57"/>
              <p:cNvSpPr/>
              <p:nvPr/>
            </p:nvSpPr>
            <p:spPr>
              <a:xfrm>
                <a:off x="1750836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42" y="1"/>
                    </a:moveTo>
                    <a:cubicBezTo>
                      <a:pt x="19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195" y="4681"/>
                      <a:pt x="442" y="4681"/>
                    </a:cubicBezTo>
                    <a:cubicBezTo>
                      <a:pt x="679" y="4681"/>
                      <a:pt x="873" y="4465"/>
                      <a:pt x="873" y="4196"/>
                    </a:cubicBezTo>
                    <a:lnTo>
                      <a:pt x="873" y="487"/>
                    </a:lnTo>
                    <a:cubicBezTo>
                      <a:pt x="873" y="21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57"/>
              <p:cNvSpPr/>
              <p:nvPr/>
            </p:nvSpPr>
            <p:spPr>
              <a:xfrm>
                <a:off x="1917128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42" y="1"/>
                    </a:moveTo>
                    <a:cubicBezTo>
                      <a:pt x="20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205" y="4681"/>
                      <a:pt x="442" y="4681"/>
                    </a:cubicBezTo>
                    <a:cubicBezTo>
                      <a:pt x="679" y="4681"/>
                      <a:pt x="873" y="4465"/>
                      <a:pt x="873" y="4196"/>
                    </a:cubicBezTo>
                    <a:lnTo>
                      <a:pt x="873" y="487"/>
                    </a:lnTo>
                    <a:cubicBezTo>
                      <a:pt x="873" y="21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57"/>
              <p:cNvSpPr/>
              <p:nvPr/>
            </p:nvSpPr>
            <p:spPr>
              <a:xfrm>
                <a:off x="2084146" y="620312"/>
                <a:ext cx="62850" cy="340508"/>
              </a:xfrm>
              <a:custGeom>
                <a:rect b="b" l="l" r="r" t="t"/>
                <a:pathLst>
                  <a:path extrusionOk="0" h="4681" w="86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69" y="4681"/>
                      <a:pt x="863" y="4465"/>
                      <a:pt x="863" y="4196"/>
                    </a:cubicBezTo>
                    <a:lnTo>
                      <a:pt x="863" y="487"/>
                    </a:lnTo>
                    <a:cubicBezTo>
                      <a:pt x="863" y="217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57"/>
              <p:cNvSpPr/>
              <p:nvPr/>
            </p:nvSpPr>
            <p:spPr>
              <a:xfrm>
                <a:off x="1179800" y="1147411"/>
                <a:ext cx="1206434" cy="487229"/>
              </a:xfrm>
              <a:custGeom>
                <a:rect b="b" l="l" r="r" t="t"/>
                <a:pathLst>
                  <a:path extrusionOk="0" h="6698" w="16585">
                    <a:moveTo>
                      <a:pt x="572" y="1"/>
                    </a:moveTo>
                    <a:cubicBezTo>
                      <a:pt x="205" y="1"/>
                      <a:pt x="1" y="281"/>
                      <a:pt x="97" y="626"/>
                    </a:cubicBezTo>
                    <a:lnTo>
                      <a:pt x="1693" y="6072"/>
                    </a:lnTo>
                    <a:cubicBezTo>
                      <a:pt x="1791" y="6417"/>
                      <a:pt x="2168" y="6697"/>
                      <a:pt x="2524" y="6697"/>
                    </a:cubicBezTo>
                    <a:lnTo>
                      <a:pt x="14050" y="6697"/>
                    </a:lnTo>
                    <a:cubicBezTo>
                      <a:pt x="14406" y="6697"/>
                      <a:pt x="14783" y="6417"/>
                      <a:pt x="14891" y="6072"/>
                    </a:cubicBezTo>
                    <a:lnTo>
                      <a:pt x="16477" y="626"/>
                    </a:lnTo>
                    <a:cubicBezTo>
                      <a:pt x="16584" y="281"/>
                      <a:pt x="16369" y="1"/>
                      <a:pt x="16012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57"/>
              <p:cNvSpPr/>
              <p:nvPr/>
            </p:nvSpPr>
            <p:spPr>
              <a:xfrm>
                <a:off x="2084146" y="1224301"/>
                <a:ext cx="62850" cy="341308"/>
              </a:xfrm>
              <a:custGeom>
                <a:rect b="b" l="l" r="r" t="t"/>
                <a:pathLst>
                  <a:path extrusionOk="0" h="4692" w="86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69" y="4691"/>
                      <a:pt x="863" y="4465"/>
                      <a:pt x="863" y="4195"/>
                    </a:cubicBezTo>
                    <a:lnTo>
                      <a:pt x="863" y="497"/>
                    </a:lnTo>
                    <a:cubicBezTo>
                      <a:pt x="863" y="227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57"/>
              <p:cNvSpPr/>
              <p:nvPr/>
            </p:nvSpPr>
            <p:spPr>
              <a:xfrm>
                <a:off x="1917128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42" y="1"/>
                    </a:moveTo>
                    <a:cubicBezTo>
                      <a:pt x="20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205" y="4691"/>
                      <a:pt x="442" y="4691"/>
                    </a:cubicBezTo>
                    <a:cubicBezTo>
                      <a:pt x="679" y="4691"/>
                      <a:pt x="873" y="4465"/>
                      <a:pt x="873" y="4195"/>
                    </a:cubicBezTo>
                    <a:lnTo>
                      <a:pt x="873" y="497"/>
                    </a:lnTo>
                    <a:cubicBezTo>
                      <a:pt x="873" y="22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57"/>
              <p:cNvSpPr/>
              <p:nvPr/>
            </p:nvSpPr>
            <p:spPr>
              <a:xfrm>
                <a:off x="1750836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42" y="1"/>
                    </a:moveTo>
                    <a:cubicBezTo>
                      <a:pt x="19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195" y="4691"/>
                      <a:pt x="442" y="4691"/>
                    </a:cubicBezTo>
                    <a:cubicBezTo>
                      <a:pt x="679" y="4691"/>
                      <a:pt x="873" y="4465"/>
                      <a:pt x="873" y="4195"/>
                    </a:cubicBezTo>
                    <a:lnTo>
                      <a:pt x="873" y="497"/>
                    </a:lnTo>
                    <a:cubicBezTo>
                      <a:pt x="873" y="22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57"/>
              <p:cNvSpPr/>
              <p:nvPr/>
            </p:nvSpPr>
            <p:spPr>
              <a:xfrm>
                <a:off x="1584545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79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57"/>
              <p:cNvSpPr/>
              <p:nvPr/>
            </p:nvSpPr>
            <p:spPr>
              <a:xfrm>
                <a:off x="1418253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80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57"/>
              <p:cNvSpPr/>
              <p:nvPr/>
            </p:nvSpPr>
            <p:spPr>
              <a:xfrm>
                <a:off x="1556247" y="340250"/>
                <a:ext cx="453477" cy="254890"/>
              </a:xfrm>
              <a:custGeom>
                <a:rect b="b" l="l" r="r" t="t"/>
                <a:pathLst>
                  <a:path extrusionOk="0" h="3504" w="6234">
                    <a:moveTo>
                      <a:pt x="3011" y="0"/>
                    </a:moveTo>
                    <a:cubicBezTo>
                      <a:pt x="1318" y="0"/>
                      <a:pt x="75" y="1512"/>
                      <a:pt x="12" y="3107"/>
                    </a:cubicBezTo>
                    <a:cubicBezTo>
                      <a:pt x="1" y="3371"/>
                      <a:pt x="198" y="3503"/>
                      <a:pt x="400" y="3503"/>
                    </a:cubicBezTo>
                    <a:cubicBezTo>
                      <a:pt x="602" y="3503"/>
                      <a:pt x="810" y="3371"/>
                      <a:pt x="821" y="3107"/>
                    </a:cubicBezTo>
                    <a:cubicBezTo>
                      <a:pt x="886" y="1635"/>
                      <a:pt x="2002" y="899"/>
                      <a:pt x="3116" y="899"/>
                    </a:cubicBezTo>
                    <a:cubicBezTo>
                      <a:pt x="4231" y="899"/>
                      <a:pt x="5344" y="1635"/>
                      <a:pt x="5403" y="3107"/>
                    </a:cubicBezTo>
                    <a:cubicBezTo>
                      <a:pt x="5414" y="3371"/>
                      <a:pt x="5624" y="3503"/>
                      <a:pt x="5829" y="3503"/>
                    </a:cubicBezTo>
                    <a:cubicBezTo>
                      <a:pt x="6034" y="3503"/>
                      <a:pt x="6233" y="3371"/>
                      <a:pt x="6223" y="3107"/>
                    </a:cubicBezTo>
                    <a:cubicBezTo>
                      <a:pt x="6147" y="1371"/>
                      <a:pt x="4854" y="77"/>
                      <a:pt x="3117" y="2"/>
                    </a:cubicBezTo>
                    <a:cubicBezTo>
                      <a:pt x="3082" y="1"/>
                      <a:pt x="3046" y="0"/>
                      <a:pt x="3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57"/>
              <p:cNvSpPr/>
              <p:nvPr/>
            </p:nvSpPr>
            <p:spPr>
              <a:xfrm>
                <a:off x="1617497" y="405428"/>
                <a:ext cx="172618" cy="145194"/>
              </a:xfrm>
              <a:custGeom>
                <a:rect b="b" l="l" r="r" t="t"/>
                <a:pathLst>
                  <a:path extrusionOk="0" h="1996" w="2373">
                    <a:moveTo>
                      <a:pt x="2275" y="1"/>
                    </a:moveTo>
                    <a:cubicBezTo>
                      <a:pt x="1218" y="1"/>
                      <a:pt x="151" y="669"/>
                      <a:pt x="0" y="1996"/>
                    </a:cubicBezTo>
                    <a:cubicBezTo>
                      <a:pt x="162" y="669"/>
                      <a:pt x="1218" y="12"/>
                      <a:pt x="2275" y="12"/>
                    </a:cubicBezTo>
                    <a:lnTo>
                      <a:pt x="2373" y="12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57"/>
              <p:cNvSpPr/>
              <p:nvPr/>
            </p:nvSpPr>
            <p:spPr>
              <a:xfrm>
                <a:off x="1185256" y="1038442"/>
                <a:ext cx="604854" cy="109041"/>
              </a:xfrm>
              <a:custGeom>
                <a:rect b="b" l="l" r="r" t="t"/>
                <a:pathLst>
                  <a:path extrusionOk="0" h="1499" w="8315">
                    <a:moveTo>
                      <a:pt x="648" y="1"/>
                    </a:moveTo>
                    <a:cubicBezTo>
                      <a:pt x="292" y="1"/>
                      <a:pt x="1" y="291"/>
                      <a:pt x="1" y="648"/>
                    </a:cubicBezTo>
                    <a:lnTo>
                      <a:pt x="1" y="842"/>
                    </a:lnTo>
                    <a:cubicBezTo>
                      <a:pt x="1" y="1197"/>
                      <a:pt x="292" y="1499"/>
                      <a:pt x="648" y="1499"/>
                    </a:cubicBezTo>
                    <a:lnTo>
                      <a:pt x="8315" y="1499"/>
                    </a:lnTo>
                    <a:lnTo>
                      <a:pt x="8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57"/>
              <p:cNvSpPr/>
              <p:nvPr/>
            </p:nvSpPr>
            <p:spPr>
              <a:xfrm>
                <a:off x="1185256" y="550551"/>
                <a:ext cx="604854" cy="487957"/>
              </a:xfrm>
              <a:custGeom>
                <a:rect b="b" l="l" r="r" t="t"/>
                <a:pathLst>
                  <a:path extrusionOk="0" h="6708" w="8315">
                    <a:moveTo>
                      <a:pt x="3635" y="960"/>
                    </a:moveTo>
                    <a:cubicBezTo>
                      <a:pt x="3883" y="960"/>
                      <a:pt x="4077" y="1176"/>
                      <a:pt x="4077" y="1446"/>
                    </a:cubicBezTo>
                    <a:lnTo>
                      <a:pt x="4077" y="5155"/>
                    </a:lnTo>
                    <a:cubicBezTo>
                      <a:pt x="4077" y="5424"/>
                      <a:pt x="3883" y="5640"/>
                      <a:pt x="3635" y="5640"/>
                    </a:cubicBezTo>
                    <a:cubicBezTo>
                      <a:pt x="3398" y="5640"/>
                      <a:pt x="3204" y="5424"/>
                      <a:pt x="3204" y="5155"/>
                    </a:cubicBezTo>
                    <a:lnTo>
                      <a:pt x="3204" y="1446"/>
                    </a:lnTo>
                    <a:cubicBezTo>
                      <a:pt x="3204" y="1176"/>
                      <a:pt x="3398" y="960"/>
                      <a:pt x="3635" y="960"/>
                    </a:cubicBezTo>
                    <a:close/>
                    <a:moveTo>
                      <a:pt x="5921" y="960"/>
                    </a:moveTo>
                    <a:cubicBezTo>
                      <a:pt x="6168" y="960"/>
                      <a:pt x="6363" y="1176"/>
                      <a:pt x="6363" y="1446"/>
                    </a:cubicBezTo>
                    <a:lnTo>
                      <a:pt x="6363" y="5155"/>
                    </a:lnTo>
                    <a:cubicBezTo>
                      <a:pt x="6363" y="5424"/>
                      <a:pt x="6168" y="5640"/>
                      <a:pt x="5921" y="5640"/>
                    </a:cubicBezTo>
                    <a:cubicBezTo>
                      <a:pt x="5684" y="5640"/>
                      <a:pt x="5490" y="5424"/>
                      <a:pt x="5490" y="5155"/>
                    </a:cubicBezTo>
                    <a:lnTo>
                      <a:pt x="5490" y="1446"/>
                    </a:lnTo>
                    <a:cubicBezTo>
                      <a:pt x="5490" y="1176"/>
                      <a:pt x="5684" y="960"/>
                      <a:pt x="5921" y="960"/>
                    </a:cubicBezTo>
                    <a:close/>
                    <a:moveTo>
                      <a:pt x="2449" y="1"/>
                    </a:moveTo>
                    <a:cubicBezTo>
                      <a:pt x="2093" y="1"/>
                      <a:pt x="1716" y="281"/>
                      <a:pt x="1618" y="626"/>
                    </a:cubicBezTo>
                    <a:lnTo>
                      <a:pt x="22" y="6071"/>
                    </a:lnTo>
                    <a:cubicBezTo>
                      <a:pt x="1" y="6136"/>
                      <a:pt x="1" y="6190"/>
                      <a:pt x="1" y="6243"/>
                    </a:cubicBezTo>
                    <a:cubicBezTo>
                      <a:pt x="1" y="6502"/>
                      <a:pt x="195" y="6708"/>
                      <a:pt x="497" y="6708"/>
                    </a:cubicBezTo>
                    <a:lnTo>
                      <a:pt x="8315" y="6708"/>
                    </a:lnTo>
                    <a:lnTo>
                      <a:pt x="8315" y="5629"/>
                    </a:lnTo>
                    <a:cubicBezTo>
                      <a:pt x="8282" y="5640"/>
                      <a:pt x="8250" y="5640"/>
                      <a:pt x="8217" y="5640"/>
                    </a:cubicBezTo>
                    <a:cubicBezTo>
                      <a:pt x="7970" y="5640"/>
                      <a:pt x="7775" y="5424"/>
                      <a:pt x="7775" y="5155"/>
                    </a:cubicBezTo>
                    <a:lnTo>
                      <a:pt x="7775" y="1446"/>
                    </a:lnTo>
                    <a:cubicBezTo>
                      <a:pt x="7775" y="1176"/>
                      <a:pt x="7970" y="960"/>
                      <a:pt x="8217" y="960"/>
                    </a:cubicBezTo>
                    <a:cubicBezTo>
                      <a:pt x="8250" y="960"/>
                      <a:pt x="8282" y="960"/>
                      <a:pt x="8315" y="971"/>
                    </a:cubicBezTo>
                    <a:lnTo>
                      <a:pt x="8315" y="1"/>
                    </a:lnTo>
                    <a:lnTo>
                      <a:pt x="5942" y="1"/>
                    </a:lnTo>
                    <a:cubicBezTo>
                      <a:pt x="5931" y="76"/>
                      <a:pt x="5931" y="152"/>
                      <a:pt x="5921" y="216"/>
                    </a:cubicBezTo>
                    <a:cubicBezTo>
                      <a:pt x="5910" y="486"/>
                      <a:pt x="5705" y="615"/>
                      <a:pt x="5500" y="615"/>
                    </a:cubicBezTo>
                    <a:cubicBezTo>
                      <a:pt x="5295" y="615"/>
                      <a:pt x="5101" y="486"/>
                      <a:pt x="5112" y="216"/>
                    </a:cubicBezTo>
                    <a:cubicBezTo>
                      <a:pt x="5112" y="152"/>
                      <a:pt x="5112" y="76"/>
                      <a:pt x="5123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57"/>
              <p:cNvSpPr/>
              <p:nvPr/>
            </p:nvSpPr>
            <p:spPr>
              <a:xfrm>
                <a:off x="1418253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80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57"/>
              <p:cNvSpPr/>
              <p:nvPr/>
            </p:nvSpPr>
            <p:spPr>
              <a:xfrm>
                <a:off x="1584545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79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57"/>
              <p:cNvSpPr/>
              <p:nvPr/>
            </p:nvSpPr>
            <p:spPr>
              <a:xfrm>
                <a:off x="1750836" y="620312"/>
                <a:ext cx="39281" cy="340508"/>
              </a:xfrm>
              <a:custGeom>
                <a:rect b="b" l="l" r="r" t="t"/>
                <a:pathLst>
                  <a:path extrusionOk="0" h="4681" w="540">
                    <a:moveTo>
                      <a:pt x="442" y="1"/>
                    </a:moveTo>
                    <a:cubicBezTo>
                      <a:pt x="19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195" y="4681"/>
                      <a:pt x="442" y="4681"/>
                    </a:cubicBezTo>
                    <a:cubicBezTo>
                      <a:pt x="475" y="4681"/>
                      <a:pt x="507" y="4681"/>
                      <a:pt x="540" y="4670"/>
                    </a:cubicBezTo>
                    <a:lnTo>
                      <a:pt x="540" y="12"/>
                    </a:lnTo>
                    <a:cubicBezTo>
                      <a:pt x="507" y="1"/>
                      <a:pt x="475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57"/>
              <p:cNvSpPr/>
              <p:nvPr/>
            </p:nvSpPr>
            <p:spPr>
              <a:xfrm>
                <a:off x="1185256" y="1147411"/>
                <a:ext cx="604854" cy="487229"/>
              </a:xfrm>
              <a:custGeom>
                <a:rect b="b" l="l" r="r" t="t"/>
                <a:pathLst>
                  <a:path extrusionOk="0" h="6698" w="8315">
                    <a:moveTo>
                      <a:pt x="3635" y="1058"/>
                    </a:moveTo>
                    <a:cubicBezTo>
                      <a:pt x="3883" y="1058"/>
                      <a:pt x="4077" y="1284"/>
                      <a:pt x="4077" y="1554"/>
                    </a:cubicBezTo>
                    <a:lnTo>
                      <a:pt x="4077" y="5252"/>
                    </a:lnTo>
                    <a:cubicBezTo>
                      <a:pt x="4077" y="5522"/>
                      <a:pt x="3883" y="5748"/>
                      <a:pt x="3635" y="5748"/>
                    </a:cubicBezTo>
                    <a:cubicBezTo>
                      <a:pt x="3398" y="5748"/>
                      <a:pt x="3204" y="5522"/>
                      <a:pt x="3204" y="5252"/>
                    </a:cubicBezTo>
                    <a:lnTo>
                      <a:pt x="3204" y="1554"/>
                    </a:lnTo>
                    <a:cubicBezTo>
                      <a:pt x="3204" y="1284"/>
                      <a:pt x="3398" y="1058"/>
                      <a:pt x="3635" y="1058"/>
                    </a:cubicBezTo>
                    <a:close/>
                    <a:moveTo>
                      <a:pt x="5921" y="1058"/>
                    </a:moveTo>
                    <a:cubicBezTo>
                      <a:pt x="6168" y="1058"/>
                      <a:pt x="6363" y="1284"/>
                      <a:pt x="6363" y="1554"/>
                    </a:cubicBezTo>
                    <a:lnTo>
                      <a:pt x="6363" y="5252"/>
                    </a:lnTo>
                    <a:cubicBezTo>
                      <a:pt x="6363" y="5522"/>
                      <a:pt x="6168" y="5748"/>
                      <a:pt x="5921" y="5748"/>
                    </a:cubicBezTo>
                    <a:cubicBezTo>
                      <a:pt x="5684" y="5748"/>
                      <a:pt x="5490" y="5522"/>
                      <a:pt x="5490" y="5252"/>
                    </a:cubicBezTo>
                    <a:lnTo>
                      <a:pt x="5490" y="1554"/>
                    </a:lnTo>
                    <a:cubicBezTo>
                      <a:pt x="5490" y="1284"/>
                      <a:pt x="5684" y="1058"/>
                      <a:pt x="5921" y="1058"/>
                    </a:cubicBezTo>
                    <a:close/>
                    <a:moveTo>
                      <a:pt x="497" y="1"/>
                    </a:moveTo>
                    <a:cubicBezTo>
                      <a:pt x="195" y="1"/>
                      <a:pt x="1" y="195"/>
                      <a:pt x="1" y="454"/>
                    </a:cubicBezTo>
                    <a:cubicBezTo>
                      <a:pt x="1" y="508"/>
                      <a:pt x="1" y="573"/>
                      <a:pt x="22" y="626"/>
                    </a:cubicBezTo>
                    <a:lnTo>
                      <a:pt x="1618" y="6072"/>
                    </a:lnTo>
                    <a:cubicBezTo>
                      <a:pt x="1716" y="6417"/>
                      <a:pt x="2093" y="6697"/>
                      <a:pt x="2449" y="6697"/>
                    </a:cubicBezTo>
                    <a:lnTo>
                      <a:pt x="8315" y="6697"/>
                    </a:lnTo>
                    <a:lnTo>
                      <a:pt x="8315" y="5727"/>
                    </a:lnTo>
                    <a:cubicBezTo>
                      <a:pt x="8282" y="5737"/>
                      <a:pt x="8250" y="5748"/>
                      <a:pt x="8217" y="5748"/>
                    </a:cubicBezTo>
                    <a:cubicBezTo>
                      <a:pt x="7970" y="5748"/>
                      <a:pt x="7775" y="5522"/>
                      <a:pt x="7775" y="5252"/>
                    </a:cubicBezTo>
                    <a:lnTo>
                      <a:pt x="7775" y="1554"/>
                    </a:lnTo>
                    <a:cubicBezTo>
                      <a:pt x="7775" y="1284"/>
                      <a:pt x="7970" y="1058"/>
                      <a:pt x="8217" y="1058"/>
                    </a:cubicBezTo>
                    <a:cubicBezTo>
                      <a:pt x="8250" y="1058"/>
                      <a:pt x="8282" y="1069"/>
                      <a:pt x="8315" y="1079"/>
                    </a:cubicBezTo>
                    <a:lnTo>
                      <a:pt x="8315" y="1"/>
                    </a:ln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57"/>
              <p:cNvSpPr/>
              <p:nvPr/>
            </p:nvSpPr>
            <p:spPr>
              <a:xfrm>
                <a:off x="1750836" y="1224301"/>
                <a:ext cx="39281" cy="341308"/>
              </a:xfrm>
              <a:custGeom>
                <a:rect b="b" l="l" r="r" t="t"/>
                <a:pathLst>
                  <a:path extrusionOk="0" h="4692" w="540">
                    <a:moveTo>
                      <a:pt x="442" y="1"/>
                    </a:moveTo>
                    <a:cubicBezTo>
                      <a:pt x="19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195" y="4691"/>
                      <a:pt x="442" y="4691"/>
                    </a:cubicBezTo>
                    <a:cubicBezTo>
                      <a:pt x="475" y="4691"/>
                      <a:pt x="507" y="4680"/>
                      <a:pt x="540" y="4670"/>
                    </a:cubicBezTo>
                    <a:lnTo>
                      <a:pt x="540" y="22"/>
                    </a:lnTo>
                    <a:cubicBezTo>
                      <a:pt x="507" y="12"/>
                      <a:pt x="475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57"/>
              <p:cNvSpPr/>
              <p:nvPr/>
            </p:nvSpPr>
            <p:spPr>
              <a:xfrm>
                <a:off x="1584545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79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57"/>
              <p:cNvSpPr/>
              <p:nvPr/>
            </p:nvSpPr>
            <p:spPr>
              <a:xfrm>
                <a:off x="1418253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80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57"/>
              <p:cNvSpPr/>
              <p:nvPr/>
            </p:nvSpPr>
            <p:spPr>
              <a:xfrm>
                <a:off x="1556320" y="340395"/>
                <a:ext cx="233794" cy="254890"/>
              </a:xfrm>
              <a:custGeom>
                <a:rect b="b" l="l" r="r" t="t"/>
                <a:pathLst>
                  <a:path extrusionOk="0" h="3504" w="3214">
                    <a:moveTo>
                      <a:pt x="2890" y="0"/>
                    </a:moveTo>
                    <a:lnTo>
                      <a:pt x="2879" y="10"/>
                    </a:lnTo>
                    <a:lnTo>
                      <a:pt x="2836" y="10"/>
                    </a:lnTo>
                    <a:cubicBezTo>
                      <a:pt x="1316" y="97"/>
                      <a:pt x="183" y="1423"/>
                      <a:pt x="22" y="2890"/>
                    </a:cubicBezTo>
                    <a:cubicBezTo>
                      <a:pt x="11" y="2965"/>
                      <a:pt x="11" y="3041"/>
                      <a:pt x="11" y="3105"/>
                    </a:cubicBezTo>
                    <a:cubicBezTo>
                      <a:pt x="0" y="3375"/>
                      <a:pt x="194" y="3504"/>
                      <a:pt x="399" y="3504"/>
                    </a:cubicBezTo>
                    <a:cubicBezTo>
                      <a:pt x="604" y="3504"/>
                      <a:pt x="809" y="3375"/>
                      <a:pt x="820" y="3105"/>
                    </a:cubicBezTo>
                    <a:cubicBezTo>
                      <a:pt x="830" y="3041"/>
                      <a:pt x="830" y="2965"/>
                      <a:pt x="841" y="2890"/>
                    </a:cubicBezTo>
                    <a:cubicBezTo>
                      <a:pt x="992" y="1563"/>
                      <a:pt x="2059" y="895"/>
                      <a:pt x="3116" y="895"/>
                    </a:cubicBezTo>
                    <a:lnTo>
                      <a:pt x="3214" y="895"/>
                    </a:lnTo>
                    <a:lnTo>
                      <a:pt x="3214" y="10"/>
                    </a:lnTo>
                    <a:cubicBezTo>
                      <a:pt x="3181" y="10"/>
                      <a:pt x="3149" y="10"/>
                      <a:pt x="3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7" name="Google Shape;1767;p57"/>
          <p:cNvGrpSpPr/>
          <p:nvPr/>
        </p:nvGrpSpPr>
        <p:grpSpPr>
          <a:xfrm rot="-1800044">
            <a:off x="7985408" y="805557"/>
            <a:ext cx="390667" cy="1290555"/>
            <a:chOff x="2117900" y="-5294600"/>
            <a:chExt cx="390676" cy="1290584"/>
          </a:xfrm>
        </p:grpSpPr>
        <p:sp>
          <p:nvSpPr>
            <p:cNvPr id="1768" name="Google Shape;1768;p57"/>
            <p:cNvSpPr/>
            <p:nvPr/>
          </p:nvSpPr>
          <p:spPr>
            <a:xfrm>
              <a:off x="2117900" y="-5294555"/>
              <a:ext cx="390676" cy="1290482"/>
            </a:xfrm>
            <a:custGeom>
              <a:rect b="b" l="l" r="r" t="t"/>
              <a:pathLst>
                <a:path extrusionOk="0" h="12681" w="3839">
                  <a:moveTo>
                    <a:pt x="334" y="1"/>
                  </a:moveTo>
                  <a:cubicBezTo>
                    <a:pt x="151" y="1"/>
                    <a:pt x="0" y="152"/>
                    <a:pt x="0" y="346"/>
                  </a:cubicBezTo>
                  <a:lnTo>
                    <a:pt x="0" y="12336"/>
                  </a:lnTo>
                  <a:cubicBezTo>
                    <a:pt x="0" y="12530"/>
                    <a:pt x="151" y="12681"/>
                    <a:pt x="334" y="12681"/>
                  </a:cubicBezTo>
                  <a:lnTo>
                    <a:pt x="604" y="12681"/>
                  </a:lnTo>
                  <a:cubicBezTo>
                    <a:pt x="798" y="12681"/>
                    <a:pt x="949" y="12530"/>
                    <a:pt x="949" y="12336"/>
                  </a:cubicBezTo>
                  <a:lnTo>
                    <a:pt x="949" y="5834"/>
                  </a:lnTo>
                  <a:lnTo>
                    <a:pt x="3839" y="5834"/>
                  </a:lnTo>
                  <a:lnTo>
                    <a:pt x="3839" y="5316"/>
                  </a:lnTo>
                  <a:lnTo>
                    <a:pt x="949" y="5316"/>
                  </a:lnTo>
                  <a:lnTo>
                    <a:pt x="949" y="5143"/>
                  </a:lnTo>
                  <a:lnTo>
                    <a:pt x="3839" y="5143"/>
                  </a:lnTo>
                  <a:lnTo>
                    <a:pt x="3839" y="4626"/>
                  </a:lnTo>
                  <a:lnTo>
                    <a:pt x="949" y="4626"/>
                  </a:lnTo>
                  <a:lnTo>
                    <a:pt x="949" y="4453"/>
                  </a:lnTo>
                  <a:lnTo>
                    <a:pt x="3839" y="4453"/>
                  </a:lnTo>
                  <a:lnTo>
                    <a:pt x="3839" y="3947"/>
                  </a:lnTo>
                  <a:lnTo>
                    <a:pt x="949" y="3947"/>
                  </a:lnTo>
                  <a:lnTo>
                    <a:pt x="949" y="3774"/>
                  </a:lnTo>
                  <a:lnTo>
                    <a:pt x="3839" y="3774"/>
                  </a:lnTo>
                  <a:lnTo>
                    <a:pt x="3839" y="3257"/>
                  </a:lnTo>
                  <a:lnTo>
                    <a:pt x="949" y="3257"/>
                  </a:lnTo>
                  <a:lnTo>
                    <a:pt x="949" y="3084"/>
                  </a:lnTo>
                  <a:lnTo>
                    <a:pt x="3839" y="3084"/>
                  </a:lnTo>
                  <a:lnTo>
                    <a:pt x="3839" y="2567"/>
                  </a:lnTo>
                  <a:lnTo>
                    <a:pt x="949" y="2567"/>
                  </a:lnTo>
                  <a:lnTo>
                    <a:pt x="949" y="2394"/>
                  </a:lnTo>
                  <a:lnTo>
                    <a:pt x="3839" y="2394"/>
                  </a:lnTo>
                  <a:lnTo>
                    <a:pt x="3839" y="1887"/>
                  </a:lnTo>
                  <a:lnTo>
                    <a:pt x="949" y="1887"/>
                  </a:lnTo>
                  <a:lnTo>
                    <a:pt x="949" y="1715"/>
                  </a:lnTo>
                  <a:lnTo>
                    <a:pt x="3839" y="1715"/>
                  </a:lnTo>
                  <a:lnTo>
                    <a:pt x="3839" y="1197"/>
                  </a:lnTo>
                  <a:lnTo>
                    <a:pt x="949" y="1197"/>
                  </a:lnTo>
                  <a:lnTo>
                    <a:pt x="949" y="1024"/>
                  </a:lnTo>
                  <a:lnTo>
                    <a:pt x="3839" y="1024"/>
                  </a:lnTo>
                  <a:lnTo>
                    <a:pt x="3839" y="507"/>
                  </a:lnTo>
                  <a:lnTo>
                    <a:pt x="949" y="507"/>
                  </a:lnTo>
                  <a:lnTo>
                    <a:pt x="949" y="346"/>
                  </a:lnTo>
                  <a:cubicBezTo>
                    <a:pt x="949" y="152"/>
                    <a:pt x="798" y="1"/>
                    <a:pt x="60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9" name="Google Shape;1769;p57"/>
            <p:cNvGrpSpPr/>
            <p:nvPr/>
          </p:nvGrpSpPr>
          <p:grpSpPr>
            <a:xfrm>
              <a:off x="2117900" y="-5294600"/>
              <a:ext cx="390676" cy="1290584"/>
              <a:chOff x="2117900" y="-5294600"/>
              <a:chExt cx="390676" cy="1290584"/>
            </a:xfrm>
          </p:grpSpPr>
          <p:sp>
            <p:nvSpPr>
              <p:cNvPr id="1770" name="Google Shape;1770;p57"/>
              <p:cNvSpPr/>
              <p:nvPr/>
            </p:nvSpPr>
            <p:spPr>
              <a:xfrm>
                <a:off x="2117900" y="-5294600"/>
                <a:ext cx="96575" cy="1290584"/>
              </a:xfrm>
              <a:custGeom>
                <a:rect b="b" l="l" r="r" t="t"/>
                <a:pathLst>
                  <a:path extrusionOk="0" h="12682" w="949">
                    <a:moveTo>
                      <a:pt x="334" y="1"/>
                    </a:moveTo>
                    <a:cubicBezTo>
                      <a:pt x="151" y="1"/>
                      <a:pt x="0" y="152"/>
                      <a:pt x="0" y="346"/>
                    </a:cubicBezTo>
                    <a:lnTo>
                      <a:pt x="0" y="12336"/>
                    </a:lnTo>
                    <a:cubicBezTo>
                      <a:pt x="0" y="12530"/>
                      <a:pt x="151" y="12681"/>
                      <a:pt x="334" y="12681"/>
                    </a:cubicBezTo>
                    <a:lnTo>
                      <a:pt x="604" y="12681"/>
                    </a:lnTo>
                    <a:cubicBezTo>
                      <a:pt x="798" y="12681"/>
                      <a:pt x="949" y="12530"/>
                      <a:pt x="949" y="12336"/>
                    </a:cubicBezTo>
                    <a:lnTo>
                      <a:pt x="949" y="346"/>
                    </a:lnTo>
                    <a:cubicBezTo>
                      <a:pt x="949" y="152"/>
                      <a:pt x="798" y="1"/>
                      <a:pt x="6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57"/>
              <p:cNvSpPr/>
              <p:nvPr/>
            </p:nvSpPr>
            <p:spPr>
              <a:xfrm>
                <a:off x="2214373" y="-5243005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57"/>
              <p:cNvSpPr/>
              <p:nvPr/>
            </p:nvSpPr>
            <p:spPr>
              <a:xfrm>
                <a:off x="2214373" y="-5172788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57"/>
              <p:cNvSpPr/>
              <p:nvPr/>
            </p:nvSpPr>
            <p:spPr>
              <a:xfrm>
                <a:off x="2214373" y="-5103587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57"/>
              <p:cNvSpPr/>
              <p:nvPr/>
            </p:nvSpPr>
            <p:spPr>
              <a:xfrm>
                <a:off x="2214373" y="-5033370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57"/>
              <p:cNvSpPr/>
              <p:nvPr/>
            </p:nvSpPr>
            <p:spPr>
              <a:xfrm>
                <a:off x="2214373" y="-4963152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57"/>
              <p:cNvSpPr/>
              <p:nvPr/>
            </p:nvSpPr>
            <p:spPr>
              <a:xfrm>
                <a:off x="2214373" y="-4892934"/>
                <a:ext cx="294203" cy="51595"/>
              </a:xfrm>
              <a:custGeom>
                <a:rect b="b" l="l" r="r" t="t"/>
                <a:pathLst>
                  <a:path extrusionOk="0" h="507" w="2891">
                    <a:moveTo>
                      <a:pt x="1" y="0"/>
                    </a:moveTo>
                    <a:lnTo>
                      <a:pt x="1" y="507"/>
                    </a:lnTo>
                    <a:lnTo>
                      <a:pt x="2891" y="507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57"/>
              <p:cNvSpPr/>
              <p:nvPr/>
            </p:nvSpPr>
            <p:spPr>
              <a:xfrm>
                <a:off x="2214373" y="-4823836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57"/>
              <p:cNvSpPr/>
              <p:nvPr/>
            </p:nvSpPr>
            <p:spPr>
              <a:xfrm>
                <a:off x="2214373" y="-4753618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57"/>
              <p:cNvSpPr/>
              <p:nvPr/>
            </p:nvSpPr>
            <p:spPr>
              <a:xfrm>
                <a:off x="2117900" y="-5294600"/>
                <a:ext cx="48338" cy="1290584"/>
              </a:xfrm>
              <a:custGeom>
                <a:rect b="b" l="l" r="r" t="t"/>
                <a:pathLst>
                  <a:path extrusionOk="0" h="12682" w="475">
                    <a:moveTo>
                      <a:pt x="334" y="1"/>
                    </a:moveTo>
                    <a:cubicBezTo>
                      <a:pt x="151" y="1"/>
                      <a:pt x="0" y="152"/>
                      <a:pt x="0" y="346"/>
                    </a:cubicBezTo>
                    <a:lnTo>
                      <a:pt x="0" y="12336"/>
                    </a:lnTo>
                    <a:cubicBezTo>
                      <a:pt x="0" y="12530"/>
                      <a:pt x="151" y="12681"/>
                      <a:pt x="334" y="12681"/>
                    </a:cubicBezTo>
                    <a:lnTo>
                      <a:pt x="475" y="12681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80" name="Google Shape;1780;p57"/>
          <p:cNvGrpSpPr/>
          <p:nvPr/>
        </p:nvGrpSpPr>
        <p:grpSpPr>
          <a:xfrm>
            <a:off x="7764906" y="3291059"/>
            <a:ext cx="831662" cy="1312982"/>
            <a:chOff x="2143475" y="-3234104"/>
            <a:chExt cx="983634" cy="1552906"/>
          </a:xfrm>
        </p:grpSpPr>
        <p:sp>
          <p:nvSpPr>
            <p:cNvPr id="1781" name="Google Shape;1781;p57"/>
            <p:cNvSpPr/>
            <p:nvPr/>
          </p:nvSpPr>
          <p:spPr>
            <a:xfrm>
              <a:off x="2143475" y="-3234104"/>
              <a:ext cx="983634" cy="1552905"/>
            </a:xfrm>
            <a:custGeom>
              <a:rect b="b" l="l" r="r" t="t"/>
              <a:pathLst>
                <a:path extrusionOk="0" h="20380" w="12909">
                  <a:moveTo>
                    <a:pt x="6460" y="593"/>
                  </a:moveTo>
                  <a:cubicBezTo>
                    <a:pt x="7129" y="593"/>
                    <a:pt x="7668" y="1144"/>
                    <a:pt x="7668" y="1812"/>
                  </a:cubicBezTo>
                  <a:cubicBezTo>
                    <a:pt x="7668" y="2481"/>
                    <a:pt x="7129" y="3020"/>
                    <a:pt x="6460" y="3020"/>
                  </a:cubicBezTo>
                  <a:cubicBezTo>
                    <a:pt x="5780" y="3020"/>
                    <a:pt x="5241" y="2481"/>
                    <a:pt x="5241" y="1812"/>
                  </a:cubicBezTo>
                  <a:cubicBezTo>
                    <a:pt x="5241" y="1144"/>
                    <a:pt x="5780" y="593"/>
                    <a:pt x="6460" y="593"/>
                  </a:cubicBezTo>
                  <a:close/>
                  <a:moveTo>
                    <a:pt x="4929" y="3764"/>
                  </a:moveTo>
                  <a:cubicBezTo>
                    <a:pt x="5177" y="3775"/>
                    <a:pt x="5414" y="3796"/>
                    <a:pt x="5651" y="3839"/>
                  </a:cubicBezTo>
                  <a:cubicBezTo>
                    <a:pt x="4465" y="4454"/>
                    <a:pt x="3538" y="5510"/>
                    <a:pt x="3139" y="6869"/>
                  </a:cubicBezTo>
                  <a:cubicBezTo>
                    <a:pt x="3128" y="6891"/>
                    <a:pt x="3118" y="6923"/>
                    <a:pt x="3106" y="6955"/>
                  </a:cubicBezTo>
                  <a:lnTo>
                    <a:pt x="3106" y="6977"/>
                  </a:lnTo>
                  <a:cubicBezTo>
                    <a:pt x="3096" y="6998"/>
                    <a:pt x="3096" y="7020"/>
                    <a:pt x="3085" y="7031"/>
                  </a:cubicBezTo>
                  <a:lnTo>
                    <a:pt x="3085" y="7063"/>
                  </a:lnTo>
                  <a:cubicBezTo>
                    <a:pt x="3074" y="7085"/>
                    <a:pt x="3074" y="7106"/>
                    <a:pt x="3074" y="7117"/>
                  </a:cubicBezTo>
                  <a:cubicBezTo>
                    <a:pt x="3063" y="7128"/>
                    <a:pt x="3063" y="7139"/>
                    <a:pt x="3063" y="7149"/>
                  </a:cubicBezTo>
                  <a:cubicBezTo>
                    <a:pt x="3063" y="7171"/>
                    <a:pt x="3053" y="7192"/>
                    <a:pt x="3053" y="7214"/>
                  </a:cubicBezTo>
                  <a:cubicBezTo>
                    <a:pt x="3053" y="7225"/>
                    <a:pt x="3042" y="7225"/>
                    <a:pt x="3042" y="7236"/>
                  </a:cubicBezTo>
                  <a:cubicBezTo>
                    <a:pt x="3042" y="7268"/>
                    <a:pt x="3031" y="7290"/>
                    <a:pt x="3031" y="7322"/>
                  </a:cubicBezTo>
                  <a:cubicBezTo>
                    <a:pt x="3031" y="7333"/>
                    <a:pt x="3031" y="7343"/>
                    <a:pt x="3020" y="7355"/>
                  </a:cubicBezTo>
                  <a:lnTo>
                    <a:pt x="3020" y="7408"/>
                  </a:lnTo>
                  <a:cubicBezTo>
                    <a:pt x="3010" y="7419"/>
                    <a:pt x="3010" y="7430"/>
                    <a:pt x="3010" y="7441"/>
                  </a:cubicBezTo>
                  <a:cubicBezTo>
                    <a:pt x="3010" y="7462"/>
                    <a:pt x="3010" y="7473"/>
                    <a:pt x="2999" y="7494"/>
                  </a:cubicBezTo>
                  <a:lnTo>
                    <a:pt x="2999" y="7527"/>
                  </a:lnTo>
                  <a:cubicBezTo>
                    <a:pt x="2999" y="7549"/>
                    <a:pt x="2988" y="7559"/>
                    <a:pt x="2988" y="7581"/>
                  </a:cubicBezTo>
                  <a:lnTo>
                    <a:pt x="2988" y="7613"/>
                  </a:lnTo>
                  <a:cubicBezTo>
                    <a:pt x="2988" y="7645"/>
                    <a:pt x="2977" y="7667"/>
                    <a:pt x="2977" y="7700"/>
                  </a:cubicBezTo>
                  <a:lnTo>
                    <a:pt x="2977" y="7743"/>
                  </a:lnTo>
                  <a:cubicBezTo>
                    <a:pt x="2967" y="7753"/>
                    <a:pt x="2967" y="7764"/>
                    <a:pt x="2967" y="7786"/>
                  </a:cubicBezTo>
                  <a:lnTo>
                    <a:pt x="2967" y="7829"/>
                  </a:lnTo>
                  <a:lnTo>
                    <a:pt x="2967" y="7872"/>
                  </a:lnTo>
                  <a:cubicBezTo>
                    <a:pt x="2955" y="7883"/>
                    <a:pt x="2955" y="7904"/>
                    <a:pt x="2955" y="7915"/>
                  </a:cubicBezTo>
                  <a:lnTo>
                    <a:pt x="2955" y="7958"/>
                  </a:lnTo>
                  <a:lnTo>
                    <a:pt x="2955" y="8002"/>
                  </a:lnTo>
                  <a:cubicBezTo>
                    <a:pt x="2955" y="8023"/>
                    <a:pt x="2945" y="8055"/>
                    <a:pt x="2945" y="8077"/>
                  </a:cubicBezTo>
                  <a:lnTo>
                    <a:pt x="2945" y="8131"/>
                  </a:lnTo>
                  <a:lnTo>
                    <a:pt x="2945" y="8174"/>
                  </a:lnTo>
                  <a:lnTo>
                    <a:pt x="2945" y="8217"/>
                  </a:lnTo>
                  <a:lnTo>
                    <a:pt x="2945" y="8260"/>
                  </a:lnTo>
                  <a:cubicBezTo>
                    <a:pt x="2945" y="8271"/>
                    <a:pt x="2945" y="8292"/>
                    <a:pt x="2934" y="8303"/>
                  </a:cubicBezTo>
                  <a:lnTo>
                    <a:pt x="2934" y="8347"/>
                  </a:lnTo>
                  <a:lnTo>
                    <a:pt x="2934" y="8390"/>
                  </a:lnTo>
                  <a:lnTo>
                    <a:pt x="2934" y="8465"/>
                  </a:lnTo>
                  <a:lnTo>
                    <a:pt x="2934" y="8508"/>
                  </a:lnTo>
                  <a:lnTo>
                    <a:pt x="2934" y="8562"/>
                  </a:lnTo>
                  <a:lnTo>
                    <a:pt x="2934" y="8605"/>
                  </a:lnTo>
                  <a:lnTo>
                    <a:pt x="2934" y="8649"/>
                  </a:lnTo>
                  <a:lnTo>
                    <a:pt x="2934" y="8692"/>
                  </a:lnTo>
                  <a:lnTo>
                    <a:pt x="2934" y="8745"/>
                  </a:lnTo>
                  <a:lnTo>
                    <a:pt x="2934" y="8778"/>
                  </a:lnTo>
                  <a:lnTo>
                    <a:pt x="2934" y="8864"/>
                  </a:lnTo>
                  <a:lnTo>
                    <a:pt x="2934" y="8875"/>
                  </a:lnTo>
                  <a:lnTo>
                    <a:pt x="2934" y="8961"/>
                  </a:lnTo>
                  <a:lnTo>
                    <a:pt x="2934" y="8972"/>
                  </a:lnTo>
                  <a:cubicBezTo>
                    <a:pt x="2945" y="9090"/>
                    <a:pt x="2945" y="9209"/>
                    <a:pt x="2945" y="9327"/>
                  </a:cubicBezTo>
                  <a:lnTo>
                    <a:pt x="1381" y="9327"/>
                  </a:lnTo>
                  <a:lnTo>
                    <a:pt x="1381" y="8443"/>
                  </a:lnTo>
                  <a:cubicBezTo>
                    <a:pt x="1381" y="6514"/>
                    <a:pt x="2352" y="4842"/>
                    <a:pt x="4131" y="4022"/>
                  </a:cubicBezTo>
                  <a:cubicBezTo>
                    <a:pt x="4390" y="3904"/>
                    <a:pt x="4659" y="3818"/>
                    <a:pt x="4929" y="3764"/>
                  </a:cubicBezTo>
                  <a:close/>
                  <a:moveTo>
                    <a:pt x="6201" y="4130"/>
                  </a:moveTo>
                  <a:lnTo>
                    <a:pt x="6201" y="9327"/>
                  </a:lnTo>
                  <a:lnTo>
                    <a:pt x="3473" y="9327"/>
                  </a:lnTo>
                  <a:lnTo>
                    <a:pt x="3473" y="8443"/>
                  </a:lnTo>
                  <a:cubicBezTo>
                    <a:pt x="3473" y="6557"/>
                    <a:pt x="4443" y="4896"/>
                    <a:pt x="6201" y="4130"/>
                  </a:cubicBezTo>
                  <a:close/>
                  <a:moveTo>
                    <a:pt x="6729" y="4152"/>
                  </a:moveTo>
                  <a:cubicBezTo>
                    <a:pt x="8304" y="4842"/>
                    <a:pt x="9447" y="6363"/>
                    <a:pt x="9447" y="8217"/>
                  </a:cubicBezTo>
                  <a:lnTo>
                    <a:pt x="9447" y="9327"/>
                  </a:lnTo>
                  <a:lnTo>
                    <a:pt x="6729" y="9327"/>
                  </a:lnTo>
                  <a:lnTo>
                    <a:pt x="6729" y="4411"/>
                  </a:lnTo>
                  <a:lnTo>
                    <a:pt x="6729" y="4152"/>
                  </a:lnTo>
                  <a:close/>
                  <a:moveTo>
                    <a:pt x="7970" y="3764"/>
                  </a:moveTo>
                  <a:cubicBezTo>
                    <a:pt x="8725" y="3936"/>
                    <a:pt x="9415" y="4281"/>
                    <a:pt x="10007" y="4799"/>
                  </a:cubicBezTo>
                  <a:cubicBezTo>
                    <a:pt x="10956" y="5618"/>
                    <a:pt x="11495" y="6815"/>
                    <a:pt x="11550" y="8055"/>
                  </a:cubicBezTo>
                  <a:cubicBezTo>
                    <a:pt x="11560" y="8325"/>
                    <a:pt x="11550" y="8605"/>
                    <a:pt x="11550" y="8875"/>
                  </a:cubicBezTo>
                  <a:lnTo>
                    <a:pt x="11550" y="9327"/>
                  </a:lnTo>
                  <a:lnTo>
                    <a:pt x="9975" y="9327"/>
                  </a:lnTo>
                  <a:lnTo>
                    <a:pt x="9975" y="8443"/>
                  </a:lnTo>
                  <a:cubicBezTo>
                    <a:pt x="9975" y="6729"/>
                    <a:pt x="9296" y="5230"/>
                    <a:pt x="7915" y="4195"/>
                  </a:cubicBezTo>
                  <a:cubicBezTo>
                    <a:pt x="7721" y="4055"/>
                    <a:pt x="7517" y="3926"/>
                    <a:pt x="7301" y="3818"/>
                  </a:cubicBezTo>
                  <a:cubicBezTo>
                    <a:pt x="7527" y="3785"/>
                    <a:pt x="7743" y="3775"/>
                    <a:pt x="7970" y="3764"/>
                  </a:cubicBezTo>
                  <a:close/>
                  <a:moveTo>
                    <a:pt x="2955" y="10266"/>
                  </a:moveTo>
                  <a:lnTo>
                    <a:pt x="2955" y="14546"/>
                  </a:lnTo>
                  <a:lnTo>
                    <a:pt x="1381" y="14546"/>
                  </a:lnTo>
                  <a:lnTo>
                    <a:pt x="1381" y="12077"/>
                  </a:lnTo>
                  <a:lnTo>
                    <a:pt x="1381" y="10266"/>
                  </a:lnTo>
                  <a:close/>
                  <a:moveTo>
                    <a:pt x="6201" y="10266"/>
                  </a:moveTo>
                  <a:lnTo>
                    <a:pt x="6201" y="14546"/>
                  </a:lnTo>
                  <a:lnTo>
                    <a:pt x="3473" y="14546"/>
                  </a:lnTo>
                  <a:lnTo>
                    <a:pt x="3473" y="12077"/>
                  </a:lnTo>
                  <a:lnTo>
                    <a:pt x="3473" y="10266"/>
                  </a:lnTo>
                  <a:close/>
                  <a:moveTo>
                    <a:pt x="9447" y="10266"/>
                  </a:moveTo>
                  <a:lnTo>
                    <a:pt x="9447" y="10923"/>
                  </a:lnTo>
                  <a:lnTo>
                    <a:pt x="9447" y="14546"/>
                  </a:lnTo>
                  <a:lnTo>
                    <a:pt x="6729" y="14546"/>
                  </a:lnTo>
                  <a:lnTo>
                    <a:pt x="6729" y="10266"/>
                  </a:lnTo>
                  <a:close/>
                  <a:moveTo>
                    <a:pt x="11550" y="10266"/>
                  </a:moveTo>
                  <a:lnTo>
                    <a:pt x="11550" y="14546"/>
                  </a:lnTo>
                  <a:lnTo>
                    <a:pt x="9975" y="14546"/>
                  </a:lnTo>
                  <a:lnTo>
                    <a:pt x="9975" y="12077"/>
                  </a:lnTo>
                  <a:lnTo>
                    <a:pt x="9975" y="10266"/>
                  </a:lnTo>
                  <a:close/>
                  <a:moveTo>
                    <a:pt x="2955" y="15473"/>
                  </a:moveTo>
                  <a:lnTo>
                    <a:pt x="2955" y="18989"/>
                  </a:lnTo>
                  <a:lnTo>
                    <a:pt x="2955" y="19388"/>
                  </a:lnTo>
                  <a:lnTo>
                    <a:pt x="1381" y="19388"/>
                  </a:lnTo>
                  <a:lnTo>
                    <a:pt x="1381" y="15473"/>
                  </a:lnTo>
                  <a:close/>
                  <a:moveTo>
                    <a:pt x="6201" y="15473"/>
                  </a:moveTo>
                  <a:lnTo>
                    <a:pt x="6201" y="18989"/>
                  </a:lnTo>
                  <a:lnTo>
                    <a:pt x="6201" y="19388"/>
                  </a:lnTo>
                  <a:lnTo>
                    <a:pt x="3473" y="19388"/>
                  </a:lnTo>
                  <a:lnTo>
                    <a:pt x="3473" y="15473"/>
                  </a:lnTo>
                  <a:close/>
                  <a:moveTo>
                    <a:pt x="9447" y="15473"/>
                  </a:moveTo>
                  <a:lnTo>
                    <a:pt x="9447" y="19388"/>
                  </a:lnTo>
                  <a:lnTo>
                    <a:pt x="6729" y="19388"/>
                  </a:lnTo>
                  <a:lnTo>
                    <a:pt x="6729" y="15473"/>
                  </a:lnTo>
                  <a:close/>
                  <a:moveTo>
                    <a:pt x="11550" y="15473"/>
                  </a:moveTo>
                  <a:lnTo>
                    <a:pt x="11550" y="17932"/>
                  </a:lnTo>
                  <a:lnTo>
                    <a:pt x="11550" y="19388"/>
                  </a:lnTo>
                  <a:lnTo>
                    <a:pt x="9975" y="19388"/>
                  </a:lnTo>
                  <a:lnTo>
                    <a:pt x="9975" y="15473"/>
                  </a:lnTo>
                  <a:close/>
                  <a:moveTo>
                    <a:pt x="6460" y="1"/>
                  </a:moveTo>
                  <a:cubicBezTo>
                    <a:pt x="5457" y="1"/>
                    <a:pt x="4649" y="809"/>
                    <a:pt x="4649" y="1812"/>
                  </a:cubicBezTo>
                  <a:lnTo>
                    <a:pt x="4649" y="1855"/>
                  </a:lnTo>
                  <a:lnTo>
                    <a:pt x="4649" y="1877"/>
                  </a:lnTo>
                  <a:lnTo>
                    <a:pt x="4649" y="1909"/>
                  </a:lnTo>
                  <a:lnTo>
                    <a:pt x="4649" y="1920"/>
                  </a:lnTo>
                  <a:cubicBezTo>
                    <a:pt x="4649" y="1931"/>
                    <a:pt x="4649" y="1942"/>
                    <a:pt x="4659" y="1952"/>
                  </a:cubicBezTo>
                  <a:lnTo>
                    <a:pt x="4659" y="1974"/>
                  </a:lnTo>
                  <a:lnTo>
                    <a:pt x="4659" y="2006"/>
                  </a:lnTo>
                  <a:lnTo>
                    <a:pt x="4659" y="2017"/>
                  </a:lnTo>
                  <a:cubicBezTo>
                    <a:pt x="4659" y="2028"/>
                    <a:pt x="4659" y="2038"/>
                    <a:pt x="4670" y="2060"/>
                  </a:cubicBezTo>
                  <a:lnTo>
                    <a:pt x="4670" y="2103"/>
                  </a:lnTo>
                  <a:cubicBezTo>
                    <a:pt x="4745" y="2524"/>
                    <a:pt x="4961" y="2901"/>
                    <a:pt x="5263" y="3171"/>
                  </a:cubicBezTo>
                  <a:cubicBezTo>
                    <a:pt x="5133" y="3193"/>
                    <a:pt x="4994" y="3214"/>
                    <a:pt x="4864" y="3236"/>
                  </a:cubicBezTo>
                  <a:cubicBezTo>
                    <a:pt x="4832" y="3246"/>
                    <a:pt x="4800" y="3246"/>
                    <a:pt x="4778" y="3257"/>
                  </a:cubicBezTo>
                  <a:cubicBezTo>
                    <a:pt x="4713" y="3279"/>
                    <a:pt x="4649" y="3289"/>
                    <a:pt x="4584" y="3311"/>
                  </a:cubicBezTo>
                  <a:cubicBezTo>
                    <a:pt x="2384" y="3883"/>
                    <a:pt x="885" y="5974"/>
                    <a:pt x="853" y="8206"/>
                  </a:cubicBezTo>
                  <a:cubicBezTo>
                    <a:pt x="842" y="8584"/>
                    <a:pt x="842" y="8961"/>
                    <a:pt x="842" y="9327"/>
                  </a:cubicBezTo>
                  <a:lnTo>
                    <a:pt x="422" y="9327"/>
                  </a:lnTo>
                  <a:cubicBezTo>
                    <a:pt x="195" y="9327"/>
                    <a:pt x="1" y="9521"/>
                    <a:pt x="1" y="9748"/>
                  </a:cubicBezTo>
                  <a:lnTo>
                    <a:pt x="1" y="9845"/>
                  </a:lnTo>
                  <a:cubicBezTo>
                    <a:pt x="1" y="10082"/>
                    <a:pt x="195" y="10266"/>
                    <a:pt x="422" y="10266"/>
                  </a:cubicBezTo>
                  <a:lnTo>
                    <a:pt x="832" y="10266"/>
                  </a:lnTo>
                  <a:cubicBezTo>
                    <a:pt x="832" y="11160"/>
                    <a:pt x="842" y="12056"/>
                    <a:pt x="842" y="12950"/>
                  </a:cubicBezTo>
                  <a:cubicBezTo>
                    <a:pt x="842" y="13479"/>
                    <a:pt x="853" y="14007"/>
                    <a:pt x="853" y="14546"/>
                  </a:cubicBezTo>
                  <a:lnTo>
                    <a:pt x="422" y="14546"/>
                  </a:lnTo>
                  <a:cubicBezTo>
                    <a:pt x="195" y="14546"/>
                    <a:pt x="1" y="14730"/>
                    <a:pt x="1" y="14956"/>
                  </a:cubicBezTo>
                  <a:lnTo>
                    <a:pt x="1" y="15064"/>
                  </a:lnTo>
                  <a:cubicBezTo>
                    <a:pt x="1" y="15291"/>
                    <a:pt x="195" y="15473"/>
                    <a:pt x="422" y="15473"/>
                  </a:cubicBezTo>
                  <a:lnTo>
                    <a:pt x="853" y="15473"/>
                  </a:lnTo>
                  <a:lnTo>
                    <a:pt x="853" y="15775"/>
                  </a:lnTo>
                  <a:lnTo>
                    <a:pt x="853" y="19441"/>
                  </a:lnTo>
                  <a:lnTo>
                    <a:pt x="422" y="19441"/>
                  </a:lnTo>
                  <a:cubicBezTo>
                    <a:pt x="195" y="19441"/>
                    <a:pt x="1" y="19625"/>
                    <a:pt x="1" y="19851"/>
                  </a:cubicBezTo>
                  <a:lnTo>
                    <a:pt x="1" y="19959"/>
                  </a:lnTo>
                  <a:cubicBezTo>
                    <a:pt x="1" y="20186"/>
                    <a:pt x="195" y="20380"/>
                    <a:pt x="422" y="20380"/>
                  </a:cubicBezTo>
                  <a:lnTo>
                    <a:pt x="12487" y="20380"/>
                  </a:lnTo>
                  <a:cubicBezTo>
                    <a:pt x="12724" y="20380"/>
                    <a:pt x="12908" y="20186"/>
                    <a:pt x="12908" y="19959"/>
                  </a:cubicBezTo>
                  <a:lnTo>
                    <a:pt x="12908" y="19851"/>
                  </a:lnTo>
                  <a:cubicBezTo>
                    <a:pt x="12908" y="19625"/>
                    <a:pt x="12724" y="19441"/>
                    <a:pt x="12487" y="19441"/>
                  </a:cubicBezTo>
                  <a:lnTo>
                    <a:pt x="12077" y="19441"/>
                  </a:lnTo>
                  <a:lnTo>
                    <a:pt x="12077" y="15473"/>
                  </a:lnTo>
                  <a:lnTo>
                    <a:pt x="12487" y="15473"/>
                  </a:lnTo>
                  <a:cubicBezTo>
                    <a:pt x="12724" y="15473"/>
                    <a:pt x="12908" y="15291"/>
                    <a:pt x="12908" y="15064"/>
                  </a:cubicBezTo>
                  <a:lnTo>
                    <a:pt x="12908" y="14956"/>
                  </a:lnTo>
                  <a:cubicBezTo>
                    <a:pt x="12908" y="14730"/>
                    <a:pt x="12724" y="14546"/>
                    <a:pt x="12487" y="14546"/>
                  </a:cubicBezTo>
                  <a:lnTo>
                    <a:pt x="12077" y="14546"/>
                  </a:lnTo>
                  <a:lnTo>
                    <a:pt x="12077" y="12077"/>
                  </a:lnTo>
                  <a:lnTo>
                    <a:pt x="12077" y="10266"/>
                  </a:lnTo>
                  <a:lnTo>
                    <a:pt x="12487" y="10266"/>
                  </a:lnTo>
                  <a:cubicBezTo>
                    <a:pt x="12724" y="10266"/>
                    <a:pt x="12908" y="10082"/>
                    <a:pt x="12908" y="9845"/>
                  </a:cubicBezTo>
                  <a:lnTo>
                    <a:pt x="12908" y="9748"/>
                  </a:lnTo>
                  <a:cubicBezTo>
                    <a:pt x="12908" y="9521"/>
                    <a:pt x="12724" y="9327"/>
                    <a:pt x="12487" y="9327"/>
                  </a:cubicBezTo>
                  <a:lnTo>
                    <a:pt x="12077" y="9327"/>
                  </a:lnTo>
                  <a:lnTo>
                    <a:pt x="12077" y="8443"/>
                  </a:lnTo>
                  <a:cubicBezTo>
                    <a:pt x="12077" y="6751"/>
                    <a:pt x="11409" y="5144"/>
                    <a:pt x="10007" y="4130"/>
                  </a:cubicBezTo>
                  <a:cubicBezTo>
                    <a:pt x="9479" y="3742"/>
                    <a:pt x="8854" y="3462"/>
                    <a:pt x="8196" y="3289"/>
                  </a:cubicBezTo>
                  <a:cubicBezTo>
                    <a:pt x="8164" y="3257"/>
                    <a:pt x="8109" y="3236"/>
                    <a:pt x="8045" y="3236"/>
                  </a:cubicBezTo>
                  <a:lnTo>
                    <a:pt x="7980" y="3236"/>
                  </a:lnTo>
                  <a:cubicBezTo>
                    <a:pt x="7862" y="3214"/>
                    <a:pt x="7754" y="3193"/>
                    <a:pt x="7635" y="3171"/>
                  </a:cubicBezTo>
                  <a:cubicBezTo>
                    <a:pt x="8023" y="2847"/>
                    <a:pt x="8260" y="2351"/>
                    <a:pt x="8260" y="1812"/>
                  </a:cubicBezTo>
                  <a:cubicBezTo>
                    <a:pt x="8260" y="809"/>
                    <a:pt x="7452" y="1"/>
                    <a:pt x="64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2" name="Google Shape;1782;p57"/>
            <p:cNvGrpSpPr/>
            <p:nvPr/>
          </p:nvGrpSpPr>
          <p:grpSpPr>
            <a:xfrm>
              <a:off x="2143475" y="-3234090"/>
              <a:ext cx="983634" cy="1552892"/>
              <a:chOff x="2143475" y="-3234090"/>
              <a:chExt cx="983634" cy="1552892"/>
            </a:xfrm>
          </p:grpSpPr>
          <p:sp>
            <p:nvSpPr>
              <p:cNvPr id="1783" name="Google Shape;1783;p57"/>
              <p:cNvSpPr/>
              <p:nvPr/>
            </p:nvSpPr>
            <p:spPr>
              <a:xfrm>
                <a:off x="2143475" y="-1752824"/>
                <a:ext cx="983634" cy="71626"/>
              </a:xfrm>
              <a:custGeom>
                <a:rect b="b" l="l" r="r" t="t"/>
                <a:pathLst>
                  <a:path extrusionOk="0" h="940" w="12909">
                    <a:moveTo>
                      <a:pt x="422" y="1"/>
                    </a:moveTo>
                    <a:cubicBezTo>
                      <a:pt x="195" y="1"/>
                      <a:pt x="1" y="184"/>
                      <a:pt x="1" y="411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12487" y="939"/>
                    </a:lnTo>
                    <a:cubicBezTo>
                      <a:pt x="12724" y="939"/>
                      <a:pt x="12908" y="745"/>
                      <a:pt x="12908" y="518"/>
                    </a:cubicBezTo>
                    <a:lnTo>
                      <a:pt x="12908" y="411"/>
                    </a:lnTo>
                    <a:cubicBezTo>
                      <a:pt x="12908" y="184"/>
                      <a:pt x="12724" y="1"/>
                      <a:pt x="12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57"/>
              <p:cNvSpPr/>
              <p:nvPr/>
            </p:nvSpPr>
            <p:spPr>
              <a:xfrm>
                <a:off x="2143475" y="-2125807"/>
                <a:ext cx="983634" cy="70711"/>
              </a:xfrm>
              <a:custGeom>
                <a:rect b="b" l="l" r="r" t="t"/>
                <a:pathLst>
                  <a:path extrusionOk="0" h="928" w="12909">
                    <a:moveTo>
                      <a:pt x="422" y="0"/>
                    </a:moveTo>
                    <a:cubicBezTo>
                      <a:pt x="195" y="0"/>
                      <a:pt x="1" y="184"/>
                      <a:pt x="1" y="410"/>
                    </a:cubicBezTo>
                    <a:lnTo>
                      <a:pt x="1" y="518"/>
                    </a:lnTo>
                    <a:cubicBezTo>
                      <a:pt x="1" y="745"/>
                      <a:pt x="195" y="928"/>
                      <a:pt x="422" y="928"/>
                    </a:cubicBezTo>
                    <a:lnTo>
                      <a:pt x="12487" y="928"/>
                    </a:lnTo>
                    <a:cubicBezTo>
                      <a:pt x="12724" y="928"/>
                      <a:pt x="12908" y="745"/>
                      <a:pt x="12908" y="518"/>
                    </a:cubicBezTo>
                    <a:lnTo>
                      <a:pt x="12908" y="410"/>
                    </a:lnTo>
                    <a:cubicBezTo>
                      <a:pt x="12908" y="184"/>
                      <a:pt x="12724" y="0"/>
                      <a:pt x="124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57"/>
              <p:cNvSpPr/>
              <p:nvPr/>
            </p:nvSpPr>
            <p:spPr>
              <a:xfrm>
                <a:off x="2143475" y="-2523478"/>
                <a:ext cx="983634" cy="71626"/>
              </a:xfrm>
              <a:custGeom>
                <a:rect b="b" l="l" r="r" t="t"/>
                <a:pathLst>
                  <a:path extrusionOk="0" h="940" w="12909">
                    <a:moveTo>
                      <a:pt x="422" y="1"/>
                    </a:moveTo>
                    <a:cubicBezTo>
                      <a:pt x="195" y="1"/>
                      <a:pt x="1" y="195"/>
                      <a:pt x="1" y="422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12487" y="939"/>
                    </a:lnTo>
                    <a:cubicBezTo>
                      <a:pt x="12724" y="939"/>
                      <a:pt x="12908" y="745"/>
                      <a:pt x="12908" y="518"/>
                    </a:cubicBezTo>
                    <a:lnTo>
                      <a:pt x="12908" y="422"/>
                    </a:lnTo>
                    <a:cubicBezTo>
                      <a:pt x="12908" y="195"/>
                      <a:pt x="12724" y="1"/>
                      <a:pt x="12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57"/>
              <p:cNvSpPr/>
              <p:nvPr/>
            </p:nvSpPr>
            <p:spPr>
              <a:xfrm>
                <a:off x="2205194" y="-3000318"/>
                <a:ext cx="858593" cy="1282937"/>
              </a:xfrm>
              <a:custGeom>
                <a:rect b="b" l="l" r="r" t="t"/>
                <a:pathLst>
                  <a:path extrusionOk="0" h="16837" w="11268">
                    <a:moveTo>
                      <a:pt x="4119" y="695"/>
                    </a:moveTo>
                    <a:cubicBezTo>
                      <a:pt x="4367" y="695"/>
                      <a:pt x="4604" y="728"/>
                      <a:pt x="4841" y="760"/>
                    </a:cubicBezTo>
                    <a:cubicBezTo>
                      <a:pt x="3655" y="1385"/>
                      <a:pt x="2728" y="2442"/>
                      <a:pt x="2329" y="3800"/>
                    </a:cubicBezTo>
                    <a:cubicBezTo>
                      <a:pt x="2038" y="4760"/>
                      <a:pt x="2145" y="5860"/>
                      <a:pt x="2145" y="6852"/>
                    </a:cubicBezTo>
                    <a:lnTo>
                      <a:pt x="2145" y="15910"/>
                    </a:lnTo>
                    <a:lnTo>
                      <a:pt x="2145" y="16319"/>
                    </a:lnTo>
                    <a:lnTo>
                      <a:pt x="571" y="16319"/>
                    </a:lnTo>
                    <a:lnTo>
                      <a:pt x="571" y="9009"/>
                    </a:lnTo>
                    <a:lnTo>
                      <a:pt x="571" y="5375"/>
                    </a:lnTo>
                    <a:cubicBezTo>
                      <a:pt x="571" y="3445"/>
                      <a:pt x="1542" y="1763"/>
                      <a:pt x="3321" y="954"/>
                    </a:cubicBezTo>
                    <a:cubicBezTo>
                      <a:pt x="3580" y="835"/>
                      <a:pt x="3849" y="749"/>
                      <a:pt x="4119" y="695"/>
                    </a:cubicBezTo>
                    <a:close/>
                    <a:moveTo>
                      <a:pt x="5391" y="1061"/>
                    </a:moveTo>
                    <a:lnTo>
                      <a:pt x="5391" y="15920"/>
                    </a:lnTo>
                    <a:lnTo>
                      <a:pt x="5391" y="16319"/>
                    </a:lnTo>
                    <a:lnTo>
                      <a:pt x="2663" y="16319"/>
                    </a:lnTo>
                    <a:lnTo>
                      <a:pt x="2663" y="9009"/>
                    </a:lnTo>
                    <a:lnTo>
                      <a:pt x="2663" y="5375"/>
                    </a:lnTo>
                    <a:cubicBezTo>
                      <a:pt x="2663" y="3488"/>
                      <a:pt x="3633" y="1827"/>
                      <a:pt x="5391" y="1061"/>
                    </a:cubicBezTo>
                    <a:close/>
                    <a:moveTo>
                      <a:pt x="5919" y="1083"/>
                    </a:moveTo>
                    <a:cubicBezTo>
                      <a:pt x="7494" y="1773"/>
                      <a:pt x="8637" y="3294"/>
                      <a:pt x="8637" y="5137"/>
                    </a:cubicBezTo>
                    <a:lnTo>
                      <a:pt x="8637" y="7855"/>
                    </a:lnTo>
                    <a:lnTo>
                      <a:pt x="8637" y="16319"/>
                    </a:lnTo>
                    <a:lnTo>
                      <a:pt x="5919" y="16319"/>
                    </a:lnTo>
                    <a:lnTo>
                      <a:pt x="5919" y="1342"/>
                    </a:lnTo>
                    <a:lnTo>
                      <a:pt x="5919" y="1083"/>
                    </a:lnTo>
                    <a:close/>
                    <a:moveTo>
                      <a:pt x="7160" y="695"/>
                    </a:moveTo>
                    <a:cubicBezTo>
                      <a:pt x="7915" y="857"/>
                      <a:pt x="8605" y="1212"/>
                      <a:pt x="9197" y="1730"/>
                    </a:cubicBezTo>
                    <a:cubicBezTo>
                      <a:pt x="10146" y="2549"/>
                      <a:pt x="10685" y="3747"/>
                      <a:pt x="10740" y="4986"/>
                    </a:cubicBezTo>
                    <a:cubicBezTo>
                      <a:pt x="10750" y="5256"/>
                      <a:pt x="10740" y="5537"/>
                      <a:pt x="10740" y="5795"/>
                    </a:cubicBezTo>
                    <a:lnTo>
                      <a:pt x="10740" y="14863"/>
                    </a:lnTo>
                    <a:lnTo>
                      <a:pt x="10740" y="16319"/>
                    </a:lnTo>
                    <a:lnTo>
                      <a:pt x="9165" y="16319"/>
                    </a:lnTo>
                    <a:lnTo>
                      <a:pt x="9165" y="9009"/>
                    </a:lnTo>
                    <a:lnTo>
                      <a:pt x="9165" y="5375"/>
                    </a:lnTo>
                    <a:cubicBezTo>
                      <a:pt x="9165" y="3661"/>
                      <a:pt x="8486" y="2161"/>
                      <a:pt x="7105" y="1126"/>
                    </a:cubicBezTo>
                    <a:cubicBezTo>
                      <a:pt x="6911" y="986"/>
                      <a:pt x="6707" y="857"/>
                      <a:pt x="6491" y="749"/>
                    </a:cubicBezTo>
                    <a:cubicBezTo>
                      <a:pt x="6717" y="716"/>
                      <a:pt x="6933" y="706"/>
                      <a:pt x="7160" y="695"/>
                    </a:cubicBezTo>
                    <a:close/>
                    <a:moveTo>
                      <a:pt x="5620" y="1"/>
                    </a:moveTo>
                    <a:cubicBezTo>
                      <a:pt x="5087" y="1"/>
                      <a:pt x="4557" y="58"/>
                      <a:pt x="4054" y="167"/>
                    </a:cubicBezTo>
                    <a:cubicBezTo>
                      <a:pt x="4022" y="177"/>
                      <a:pt x="3990" y="177"/>
                      <a:pt x="3968" y="189"/>
                    </a:cubicBezTo>
                    <a:cubicBezTo>
                      <a:pt x="3903" y="210"/>
                      <a:pt x="3839" y="220"/>
                      <a:pt x="3774" y="232"/>
                    </a:cubicBezTo>
                    <a:cubicBezTo>
                      <a:pt x="1574" y="814"/>
                      <a:pt x="75" y="2906"/>
                      <a:pt x="43" y="5137"/>
                    </a:cubicBezTo>
                    <a:cubicBezTo>
                      <a:pt x="0" y="7660"/>
                      <a:pt x="43" y="10184"/>
                      <a:pt x="43" y="12707"/>
                    </a:cubicBezTo>
                    <a:lnTo>
                      <a:pt x="43" y="16578"/>
                    </a:lnTo>
                    <a:cubicBezTo>
                      <a:pt x="43" y="16718"/>
                      <a:pt x="161" y="16837"/>
                      <a:pt x="302" y="16837"/>
                    </a:cubicBezTo>
                    <a:lnTo>
                      <a:pt x="10998" y="16837"/>
                    </a:lnTo>
                    <a:cubicBezTo>
                      <a:pt x="11085" y="16837"/>
                      <a:pt x="11138" y="16815"/>
                      <a:pt x="11181" y="16772"/>
                    </a:cubicBezTo>
                    <a:cubicBezTo>
                      <a:pt x="11181" y="16772"/>
                      <a:pt x="11181" y="16761"/>
                      <a:pt x="11192" y="16761"/>
                    </a:cubicBezTo>
                    <a:lnTo>
                      <a:pt x="11192" y="16751"/>
                    </a:lnTo>
                    <a:cubicBezTo>
                      <a:pt x="11236" y="16707"/>
                      <a:pt x="11267" y="16653"/>
                      <a:pt x="11267" y="16578"/>
                    </a:cubicBezTo>
                    <a:lnTo>
                      <a:pt x="11267" y="9009"/>
                    </a:lnTo>
                    <a:lnTo>
                      <a:pt x="11267" y="5375"/>
                    </a:lnTo>
                    <a:cubicBezTo>
                      <a:pt x="11267" y="3682"/>
                      <a:pt x="10599" y="2075"/>
                      <a:pt x="9197" y="1051"/>
                    </a:cubicBezTo>
                    <a:cubicBezTo>
                      <a:pt x="8669" y="663"/>
                      <a:pt x="8044" y="393"/>
                      <a:pt x="7386" y="220"/>
                    </a:cubicBezTo>
                    <a:cubicBezTo>
                      <a:pt x="7354" y="189"/>
                      <a:pt x="7299" y="167"/>
                      <a:pt x="7224" y="167"/>
                    </a:cubicBezTo>
                    <a:lnTo>
                      <a:pt x="7170" y="167"/>
                    </a:lnTo>
                    <a:cubicBezTo>
                      <a:pt x="6665" y="55"/>
                      <a:pt x="6141" y="1"/>
                      <a:pt x="5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57"/>
              <p:cNvSpPr/>
              <p:nvPr/>
            </p:nvSpPr>
            <p:spPr>
              <a:xfrm>
                <a:off x="2497638" y="-3234090"/>
                <a:ext cx="275302" cy="275225"/>
              </a:xfrm>
              <a:custGeom>
                <a:rect b="b" l="l" r="r" t="t"/>
                <a:pathLst>
                  <a:path extrusionOk="0" h="3612" w="3613">
                    <a:moveTo>
                      <a:pt x="1812" y="593"/>
                    </a:moveTo>
                    <a:cubicBezTo>
                      <a:pt x="2481" y="593"/>
                      <a:pt x="3020" y="1132"/>
                      <a:pt x="3020" y="1812"/>
                    </a:cubicBezTo>
                    <a:cubicBezTo>
                      <a:pt x="3020" y="2480"/>
                      <a:pt x="2481" y="3019"/>
                      <a:pt x="1812" y="3019"/>
                    </a:cubicBezTo>
                    <a:cubicBezTo>
                      <a:pt x="1132" y="3019"/>
                      <a:pt x="593" y="2480"/>
                      <a:pt x="593" y="1812"/>
                    </a:cubicBezTo>
                    <a:cubicBezTo>
                      <a:pt x="593" y="1132"/>
                      <a:pt x="1132" y="593"/>
                      <a:pt x="1812" y="593"/>
                    </a:cubicBezTo>
                    <a:close/>
                    <a:moveTo>
                      <a:pt x="1812" y="0"/>
                    </a:moveTo>
                    <a:cubicBezTo>
                      <a:pt x="809" y="0"/>
                      <a:pt x="1" y="808"/>
                      <a:pt x="1" y="1812"/>
                    </a:cubicBezTo>
                    <a:cubicBezTo>
                      <a:pt x="1" y="2804"/>
                      <a:pt x="809" y="3612"/>
                      <a:pt x="1812" y="3612"/>
                    </a:cubicBezTo>
                    <a:cubicBezTo>
                      <a:pt x="2804" y="3612"/>
                      <a:pt x="3612" y="2804"/>
                      <a:pt x="3612" y="1812"/>
                    </a:cubicBezTo>
                    <a:cubicBezTo>
                      <a:pt x="3612" y="808"/>
                      <a:pt x="2804" y="0"/>
                      <a:pt x="1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57"/>
              <p:cNvSpPr/>
              <p:nvPr/>
            </p:nvSpPr>
            <p:spPr>
              <a:xfrm>
                <a:off x="2143475" y="-3096098"/>
                <a:ext cx="354242" cy="1064022"/>
              </a:xfrm>
              <a:custGeom>
                <a:rect b="b" l="l" r="r" t="t"/>
                <a:pathLst>
                  <a:path extrusionOk="0" h="13964" w="4649">
                    <a:moveTo>
                      <a:pt x="853" y="13662"/>
                    </a:moveTo>
                    <a:lnTo>
                      <a:pt x="853" y="13662"/>
                    </a:lnTo>
                    <a:lnTo>
                      <a:pt x="853" y="13964"/>
                    </a:lnTo>
                    <a:lnTo>
                      <a:pt x="853" y="13662"/>
                    </a:lnTo>
                    <a:close/>
                    <a:moveTo>
                      <a:pt x="842" y="11171"/>
                    </a:moveTo>
                    <a:cubicBezTo>
                      <a:pt x="842" y="11689"/>
                      <a:pt x="853" y="12207"/>
                      <a:pt x="853" y="12734"/>
                    </a:cubicBezTo>
                    <a:lnTo>
                      <a:pt x="422" y="12734"/>
                    </a:lnTo>
                    <a:cubicBezTo>
                      <a:pt x="195" y="12734"/>
                      <a:pt x="1" y="12918"/>
                      <a:pt x="1" y="13144"/>
                    </a:cubicBezTo>
                    <a:lnTo>
                      <a:pt x="1" y="13144"/>
                    </a:lnTo>
                    <a:cubicBezTo>
                      <a:pt x="1" y="12918"/>
                      <a:pt x="195" y="12734"/>
                      <a:pt x="422" y="12734"/>
                    </a:cubicBezTo>
                    <a:lnTo>
                      <a:pt x="853" y="12734"/>
                    </a:lnTo>
                    <a:cubicBezTo>
                      <a:pt x="853" y="12207"/>
                      <a:pt x="842" y="11689"/>
                      <a:pt x="842" y="11171"/>
                    </a:cubicBezTo>
                    <a:close/>
                    <a:moveTo>
                      <a:pt x="1381" y="6632"/>
                    </a:moveTo>
                    <a:lnTo>
                      <a:pt x="1381" y="6632"/>
                    </a:lnTo>
                    <a:lnTo>
                      <a:pt x="1381" y="7516"/>
                    </a:lnTo>
                    <a:lnTo>
                      <a:pt x="2945" y="7516"/>
                    </a:lnTo>
                    <a:cubicBezTo>
                      <a:pt x="2945" y="7354"/>
                      <a:pt x="2934" y="7203"/>
                      <a:pt x="2934" y="7041"/>
                    </a:cubicBezTo>
                    <a:cubicBezTo>
                      <a:pt x="2934" y="7203"/>
                      <a:pt x="2945" y="7354"/>
                      <a:pt x="2945" y="7516"/>
                    </a:cubicBezTo>
                    <a:lnTo>
                      <a:pt x="1381" y="7516"/>
                    </a:lnTo>
                    <a:lnTo>
                      <a:pt x="1381" y="6632"/>
                    </a:lnTo>
                    <a:close/>
                    <a:moveTo>
                      <a:pt x="3128" y="5068"/>
                    </a:moveTo>
                    <a:lnTo>
                      <a:pt x="3128" y="5068"/>
                    </a:lnTo>
                    <a:lnTo>
                      <a:pt x="3128" y="5068"/>
                    </a:lnTo>
                    <a:close/>
                    <a:moveTo>
                      <a:pt x="4649" y="33"/>
                    </a:moveTo>
                    <a:lnTo>
                      <a:pt x="4649" y="33"/>
                    </a:lnTo>
                    <a:lnTo>
                      <a:pt x="4649" y="33"/>
                    </a:lnTo>
                    <a:close/>
                    <a:moveTo>
                      <a:pt x="4649" y="33"/>
                    </a:moveTo>
                    <a:lnTo>
                      <a:pt x="4649" y="33"/>
                    </a:lnTo>
                    <a:lnTo>
                      <a:pt x="4649" y="33"/>
                    </a:lnTo>
                    <a:close/>
                    <a:moveTo>
                      <a:pt x="4649" y="22"/>
                    </a:moveTo>
                    <a:lnTo>
                      <a:pt x="4649" y="22"/>
                    </a:lnTo>
                    <a:lnTo>
                      <a:pt x="4649" y="22"/>
                    </a:lnTo>
                    <a:close/>
                    <a:moveTo>
                      <a:pt x="4649" y="11"/>
                    </a:moveTo>
                    <a:lnTo>
                      <a:pt x="4649" y="22"/>
                    </a:lnTo>
                    <a:lnTo>
                      <a:pt x="4649" y="11"/>
                    </a:lnTo>
                    <a:close/>
                    <a:moveTo>
                      <a:pt x="4649" y="11"/>
                    </a:moveTo>
                    <a:lnTo>
                      <a:pt x="4649" y="11"/>
                    </a:lnTo>
                    <a:lnTo>
                      <a:pt x="4649" y="11"/>
                    </a:lnTo>
                    <a:close/>
                    <a:moveTo>
                      <a:pt x="4649" y="1"/>
                    </a:moveTo>
                    <a:lnTo>
                      <a:pt x="46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57"/>
              <p:cNvSpPr/>
              <p:nvPr/>
            </p:nvSpPr>
            <p:spPr>
              <a:xfrm>
                <a:off x="2143475" y="-1752824"/>
                <a:ext cx="492312" cy="71626"/>
              </a:xfrm>
              <a:custGeom>
                <a:rect b="b" l="l" r="r" t="t"/>
                <a:pathLst>
                  <a:path extrusionOk="0" h="940" w="6461">
                    <a:moveTo>
                      <a:pt x="422" y="1"/>
                    </a:moveTo>
                    <a:cubicBezTo>
                      <a:pt x="195" y="1"/>
                      <a:pt x="1" y="184"/>
                      <a:pt x="1" y="411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6460" y="939"/>
                    </a:lnTo>
                    <a:lnTo>
                      <a:pt x="6460" y="465"/>
                    </a:lnTo>
                    <a:lnTo>
                      <a:pt x="1112" y="465"/>
                    </a:lnTo>
                    <a:cubicBezTo>
                      <a:pt x="971" y="465"/>
                      <a:pt x="853" y="346"/>
                      <a:pt x="853" y="206"/>
                    </a:cubicBez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57"/>
              <p:cNvSpPr/>
              <p:nvPr/>
            </p:nvSpPr>
            <p:spPr>
              <a:xfrm>
                <a:off x="2143475" y="-2125807"/>
                <a:ext cx="472577" cy="70711"/>
              </a:xfrm>
              <a:custGeom>
                <a:rect b="b" l="l" r="r" t="t"/>
                <a:pathLst>
                  <a:path extrusionOk="0" h="928" w="6202">
                    <a:moveTo>
                      <a:pt x="422" y="0"/>
                    </a:moveTo>
                    <a:cubicBezTo>
                      <a:pt x="195" y="0"/>
                      <a:pt x="1" y="184"/>
                      <a:pt x="1" y="410"/>
                    </a:cubicBezTo>
                    <a:lnTo>
                      <a:pt x="1" y="518"/>
                    </a:lnTo>
                    <a:cubicBezTo>
                      <a:pt x="1" y="745"/>
                      <a:pt x="195" y="928"/>
                      <a:pt x="422" y="928"/>
                    </a:cubicBezTo>
                    <a:lnTo>
                      <a:pt x="853" y="928"/>
                    </a:lnTo>
                    <a:lnTo>
                      <a:pt x="853" y="0"/>
                    </a:lnTo>
                    <a:close/>
                    <a:moveTo>
                      <a:pt x="1381" y="0"/>
                    </a:moveTo>
                    <a:lnTo>
                      <a:pt x="1381" y="928"/>
                    </a:lnTo>
                    <a:lnTo>
                      <a:pt x="2955" y="928"/>
                    </a:lnTo>
                    <a:lnTo>
                      <a:pt x="2955" y="0"/>
                    </a:lnTo>
                    <a:close/>
                    <a:moveTo>
                      <a:pt x="3473" y="0"/>
                    </a:moveTo>
                    <a:lnTo>
                      <a:pt x="3473" y="928"/>
                    </a:lnTo>
                    <a:lnTo>
                      <a:pt x="6201" y="928"/>
                    </a:lnTo>
                    <a:lnTo>
                      <a:pt x="62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57"/>
              <p:cNvSpPr/>
              <p:nvPr/>
            </p:nvSpPr>
            <p:spPr>
              <a:xfrm>
                <a:off x="2143475" y="-2523478"/>
                <a:ext cx="472577" cy="71626"/>
              </a:xfrm>
              <a:custGeom>
                <a:rect b="b" l="l" r="r" t="t"/>
                <a:pathLst>
                  <a:path extrusionOk="0" h="940" w="6202">
                    <a:moveTo>
                      <a:pt x="422" y="1"/>
                    </a:moveTo>
                    <a:cubicBezTo>
                      <a:pt x="195" y="1"/>
                      <a:pt x="1" y="195"/>
                      <a:pt x="1" y="422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832" y="939"/>
                    </a:lnTo>
                    <a:cubicBezTo>
                      <a:pt x="832" y="626"/>
                      <a:pt x="842" y="314"/>
                      <a:pt x="842" y="1"/>
                    </a:cubicBezTo>
                    <a:close/>
                    <a:moveTo>
                      <a:pt x="1381" y="1"/>
                    </a:moveTo>
                    <a:lnTo>
                      <a:pt x="1381" y="939"/>
                    </a:lnTo>
                    <a:lnTo>
                      <a:pt x="2955" y="939"/>
                    </a:lnTo>
                    <a:lnTo>
                      <a:pt x="2955" y="594"/>
                    </a:lnTo>
                    <a:cubicBezTo>
                      <a:pt x="2955" y="400"/>
                      <a:pt x="2945" y="206"/>
                      <a:pt x="2945" y="1"/>
                    </a:cubicBezTo>
                    <a:close/>
                    <a:moveTo>
                      <a:pt x="3473" y="1"/>
                    </a:moveTo>
                    <a:lnTo>
                      <a:pt x="3473" y="939"/>
                    </a:lnTo>
                    <a:lnTo>
                      <a:pt x="6201" y="939"/>
                    </a:lnTo>
                    <a:lnTo>
                      <a:pt x="6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57"/>
              <p:cNvSpPr/>
              <p:nvPr/>
            </p:nvSpPr>
            <p:spPr>
              <a:xfrm>
                <a:off x="2206795" y="-2992546"/>
                <a:ext cx="428992" cy="1275165"/>
              </a:xfrm>
              <a:custGeom>
                <a:rect b="b" l="l" r="r" t="t"/>
                <a:pathLst>
                  <a:path extrusionOk="0" h="16735" w="5630">
                    <a:moveTo>
                      <a:pt x="4098" y="593"/>
                    </a:moveTo>
                    <a:cubicBezTo>
                      <a:pt x="4346" y="593"/>
                      <a:pt x="4583" y="626"/>
                      <a:pt x="4820" y="658"/>
                    </a:cubicBezTo>
                    <a:cubicBezTo>
                      <a:pt x="3634" y="1283"/>
                      <a:pt x="2707" y="2340"/>
                      <a:pt x="2308" y="3698"/>
                    </a:cubicBezTo>
                    <a:cubicBezTo>
                      <a:pt x="2308" y="3698"/>
                      <a:pt x="2297" y="3698"/>
                      <a:pt x="2297" y="3709"/>
                    </a:cubicBezTo>
                    <a:cubicBezTo>
                      <a:pt x="2114" y="4324"/>
                      <a:pt x="2103" y="5003"/>
                      <a:pt x="2103" y="5682"/>
                    </a:cubicBezTo>
                    <a:cubicBezTo>
                      <a:pt x="2103" y="5844"/>
                      <a:pt x="2114" y="5995"/>
                      <a:pt x="2114" y="6157"/>
                    </a:cubicBezTo>
                    <a:cubicBezTo>
                      <a:pt x="2114" y="6362"/>
                      <a:pt x="2124" y="6556"/>
                      <a:pt x="2124" y="6750"/>
                    </a:cubicBezTo>
                    <a:lnTo>
                      <a:pt x="2124" y="7095"/>
                    </a:lnTo>
                    <a:lnTo>
                      <a:pt x="2124" y="11375"/>
                    </a:lnTo>
                    <a:lnTo>
                      <a:pt x="2124" y="12303"/>
                    </a:lnTo>
                    <a:lnTo>
                      <a:pt x="2124" y="15808"/>
                    </a:lnTo>
                    <a:lnTo>
                      <a:pt x="2124" y="16217"/>
                    </a:lnTo>
                    <a:lnTo>
                      <a:pt x="550" y="16217"/>
                    </a:lnTo>
                    <a:lnTo>
                      <a:pt x="550" y="12303"/>
                    </a:lnTo>
                    <a:lnTo>
                      <a:pt x="550" y="11375"/>
                    </a:lnTo>
                    <a:lnTo>
                      <a:pt x="550" y="8907"/>
                    </a:lnTo>
                    <a:lnTo>
                      <a:pt x="550" y="7095"/>
                    </a:lnTo>
                    <a:lnTo>
                      <a:pt x="550" y="6157"/>
                    </a:lnTo>
                    <a:lnTo>
                      <a:pt x="550" y="5273"/>
                    </a:lnTo>
                    <a:cubicBezTo>
                      <a:pt x="550" y="3343"/>
                      <a:pt x="1521" y="1661"/>
                      <a:pt x="3300" y="852"/>
                    </a:cubicBezTo>
                    <a:cubicBezTo>
                      <a:pt x="3559" y="733"/>
                      <a:pt x="3828" y="647"/>
                      <a:pt x="4098" y="593"/>
                    </a:cubicBezTo>
                    <a:close/>
                    <a:moveTo>
                      <a:pt x="5370" y="959"/>
                    </a:moveTo>
                    <a:lnTo>
                      <a:pt x="5370" y="6157"/>
                    </a:lnTo>
                    <a:lnTo>
                      <a:pt x="5370" y="7095"/>
                    </a:lnTo>
                    <a:lnTo>
                      <a:pt x="5370" y="11375"/>
                    </a:lnTo>
                    <a:lnTo>
                      <a:pt x="5370" y="12303"/>
                    </a:lnTo>
                    <a:lnTo>
                      <a:pt x="5370" y="15818"/>
                    </a:lnTo>
                    <a:lnTo>
                      <a:pt x="5370" y="16217"/>
                    </a:lnTo>
                    <a:lnTo>
                      <a:pt x="2642" y="16217"/>
                    </a:lnTo>
                    <a:lnTo>
                      <a:pt x="2642" y="12303"/>
                    </a:lnTo>
                    <a:lnTo>
                      <a:pt x="2642" y="11375"/>
                    </a:lnTo>
                    <a:lnTo>
                      <a:pt x="2642" y="8907"/>
                    </a:lnTo>
                    <a:lnTo>
                      <a:pt x="2642" y="7095"/>
                    </a:lnTo>
                    <a:lnTo>
                      <a:pt x="2642" y="6157"/>
                    </a:lnTo>
                    <a:lnTo>
                      <a:pt x="2642" y="5273"/>
                    </a:lnTo>
                    <a:cubicBezTo>
                      <a:pt x="2642" y="3386"/>
                      <a:pt x="3612" y="1725"/>
                      <a:pt x="5370" y="959"/>
                    </a:cubicBezTo>
                    <a:close/>
                    <a:moveTo>
                      <a:pt x="4432" y="0"/>
                    </a:moveTo>
                    <a:cubicBezTo>
                      <a:pt x="4302" y="22"/>
                      <a:pt x="4163" y="43"/>
                      <a:pt x="4033" y="65"/>
                    </a:cubicBezTo>
                    <a:cubicBezTo>
                      <a:pt x="4001" y="75"/>
                      <a:pt x="3969" y="75"/>
                      <a:pt x="3947" y="87"/>
                    </a:cubicBezTo>
                    <a:cubicBezTo>
                      <a:pt x="3882" y="108"/>
                      <a:pt x="3818" y="118"/>
                      <a:pt x="3753" y="130"/>
                    </a:cubicBezTo>
                    <a:cubicBezTo>
                      <a:pt x="1553" y="712"/>
                      <a:pt x="54" y="2804"/>
                      <a:pt x="22" y="5035"/>
                    </a:cubicBezTo>
                    <a:cubicBezTo>
                      <a:pt x="11" y="5413"/>
                      <a:pt x="11" y="5780"/>
                      <a:pt x="11" y="6157"/>
                    </a:cubicBezTo>
                    <a:cubicBezTo>
                      <a:pt x="11" y="6470"/>
                      <a:pt x="1" y="6782"/>
                      <a:pt x="1" y="7095"/>
                    </a:cubicBezTo>
                    <a:cubicBezTo>
                      <a:pt x="1" y="8001"/>
                      <a:pt x="11" y="8907"/>
                      <a:pt x="11" y="9812"/>
                    </a:cubicBezTo>
                    <a:cubicBezTo>
                      <a:pt x="11" y="10330"/>
                      <a:pt x="22" y="10848"/>
                      <a:pt x="22" y="11375"/>
                    </a:cubicBezTo>
                    <a:lnTo>
                      <a:pt x="22" y="12303"/>
                    </a:lnTo>
                    <a:lnTo>
                      <a:pt x="22" y="12605"/>
                    </a:lnTo>
                    <a:lnTo>
                      <a:pt x="22" y="16271"/>
                    </a:lnTo>
                    <a:lnTo>
                      <a:pt x="22" y="16476"/>
                    </a:lnTo>
                    <a:cubicBezTo>
                      <a:pt x="22" y="16616"/>
                      <a:pt x="140" y="16735"/>
                      <a:pt x="281" y="16735"/>
                    </a:cubicBezTo>
                    <a:lnTo>
                      <a:pt x="5629" y="16735"/>
                    </a:lnTo>
                    <a:lnTo>
                      <a:pt x="5629" y="442"/>
                    </a:lnTo>
                    <a:cubicBezTo>
                      <a:pt x="5165" y="442"/>
                      <a:pt x="4745" y="281"/>
                      <a:pt x="44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57"/>
              <p:cNvSpPr/>
              <p:nvPr/>
            </p:nvSpPr>
            <p:spPr>
              <a:xfrm>
                <a:off x="2497638" y="-3234090"/>
                <a:ext cx="138146" cy="275225"/>
              </a:xfrm>
              <a:custGeom>
                <a:rect b="b" l="l" r="r" t="t"/>
                <a:pathLst>
                  <a:path extrusionOk="0" h="3612" w="1813">
                    <a:moveTo>
                      <a:pt x="1812" y="0"/>
                    </a:moveTo>
                    <a:cubicBezTo>
                      <a:pt x="809" y="0"/>
                      <a:pt x="1" y="808"/>
                      <a:pt x="1" y="1812"/>
                    </a:cubicBezTo>
                    <a:lnTo>
                      <a:pt x="1" y="1822"/>
                    </a:lnTo>
                    <a:lnTo>
                      <a:pt x="1" y="1833"/>
                    </a:lnTo>
                    <a:lnTo>
                      <a:pt x="1" y="1844"/>
                    </a:lnTo>
                    <a:cubicBezTo>
                      <a:pt x="11" y="2372"/>
                      <a:pt x="248" y="2847"/>
                      <a:pt x="615" y="3170"/>
                    </a:cubicBezTo>
                    <a:cubicBezTo>
                      <a:pt x="928" y="3451"/>
                      <a:pt x="1348" y="3612"/>
                      <a:pt x="1812" y="3612"/>
                    </a:cubicBezTo>
                    <a:lnTo>
                      <a:pt x="1812" y="3019"/>
                    </a:lnTo>
                    <a:cubicBezTo>
                      <a:pt x="1132" y="3019"/>
                      <a:pt x="593" y="2480"/>
                      <a:pt x="593" y="1812"/>
                    </a:cubicBezTo>
                    <a:cubicBezTo>
                      <a:pt x="593" y="1132"/>
                      <a:pt x="1132" y="593"/>
                      <a:pt x="1812" y="593"/>
                    </a:cubicBez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94" name="Google Shape;1794;p57"/>
          <p:cNvGrpSpPr/>
          <p:nvPr/>
        </p:nvGrpSpPr>
        <p:grpSpPr>
          <a:xfrm rot="-1800044">
            <a:off x="771165" y="625849"/>
            <a:ext cx="831667" cy="614093"/>
            <a:chOff x="2304975" y="-1406686"/>
            <a:chExt cx="831686" cy="614106"/>
          </a:xfrm>
        </p:grpSpPr>
        <p:sp>
          <p:nvSpPr>
            <p:cNvPr id="1795" name="Google Shape;1795;p57"/>
            <p:cNvSpPr/>
            <p:nvPr/>
          </p:nvSpPr>
          <p:spPr>
            <a:xfrm>
              <a:off x="2304975" y="-1406675"/>
              <a:ext cx="831686" cy="614096"/>
            </a:xfrm>
            <a:custGeom>
              <a:rect b="b" l="l" r="r" t="t"/>
              <a:pathLst>
                <a:path extrusionOk="0" h="11258" w="15247">
                  <a:moveTo>
                    <a:pt x="8141" y="4626"/>
                  </a:moveTo>
                  <a:cubicBezTo>
                    <a:pt x="8540" y="4820"/>
                    <a:pt x="8809" y="5229"/>
                    <a:pt x="8809" y="5693"/>
                  </a:cubicBezTo>
                  <a:cubicBezTo>
                    <a:pt x="8809" y="5898"/>
                    <a:pt x="8756" y="6103"/>
                    <a:pt x="8658" y="6264"/>
                  </a:cubicBezTo>
                  <a:cubicBezTo>
                    <a:pt x="8335" y="6135"/>
                    <a:pt x="7990" y="6060"/>
                    <a:pt x="7623" y="6060"/>
                  </a:cubicBezTo>
                  <a:cubicBezTo>
                    <a:pt x="7256" y="6060"/>
                    <a:pt x="6911" y="6135"/>
                    <a:pt x="6588" y="6264"/>
                  </a:cubicBezTo>
                  <a:cubicBezTo>
                    <a:pt x="6534" y="6178"/>
                    <a:pt x="6502" y="6070"/>
                    <a:pt x="6470" y="5963"/>
                  </a:cubicBezTo>
                  <a:lnTo>
                    <a:pt x="6470" y="5952"/>
                  </a:lnTo>
                  <a:cubicBezTo>
                    <a:pt x="6470" y="5941"/>
                    <a:pt x="6459" y="5919"/>
                    <a:pt x="6459" y="5898"/>
                  </a:cubicBezTo>
                  <a:lnTo>
                    <a:pt x="6459" y="5876"/>
                  </a:lnTo>
                  <a:cubicBezTo>
                    <a:pt x="6459" y="5876"/>
                    <a:pt x="6459" y="5866"/>
                    <a:pt x="6448" y="5855"/>
                  </a:cubicBezTo>
                  <a:lnTo>
                    <a:pt x="6448" y="5823"/>
                  </a:lnTo>
                  <a:lnTo>
                    <a:pt x="6448" y="5812"/>
                  </a:lnTo>
                  <a:cubicBezTo>
                    <a:pt x="6448" y="5790"/>
                    <a:pt x="6448" y="5780"/>
                    <a:pt x="6437" y="5758"/>
                  </a:cubicBezTo>
                  <a:lnTo>
                    <a:pt x="6437" y="5747"/>
                  </a:lnTo>
                  <a:lnTo>
                    <a:pt x="6437" y="5693"/>
                  </a:lnTo>
                  <a:lnTo>
                    <a:pt x="6437" y="5639"/>
                  </a:lnTo>
                  <a:cubicBezTo>
                    <a:pt x="6437" y="5629"/>
                    <a:pt x="6437" y="5629"/>
                    <a:pt x="6448" y="5618"/>
                  </a:cubicBezTo>
                  <a:lnTo>
                    <a:pt x="6448" y="5574"/>
                  </a:lnTo>
                  <a:lnTo>
                    <a:pt x="6448" y="5564"/>
                  </a:lnTo>
                  <a:cubicBezTo>
                    <a:pt x="6448" y="5553"/>
                    <a:pt x="6448" y="5531"/>
                    <a:pt x="6459" y="5521"/>
                  </a:cubicBezTo>
                  <a:lnTo>
                    <a:pt x="6459" y="5499"/>
                  </a:lnTo>
                  <a:lnTo>
                    <a:pt x="6459" y="5467"/>
                  </a:lnTo>
                  <a:cubicBezTo>
                    <a:pt x="6459" y="5456"/>
                    <a:pt x="6470" y="5456"/>
                    <a:pt x="6470" y="5445"/>
                  </a:cubicBezTo>
                  <a:cubicBezTo>
                    <a:pt x="6470" y="5435"/>
                    <a:pt x="6470" y="5413"/>
                    <a:pt x="6480" y="5402"/>
                  </a:cubicBezTo>
                  <a:lnTo>
                    <a:pt x="6480" y="5380"/>
                  </a:lnTo>
                  <a:cubicBezTo>
                    <a:pt x="6480" y="5370"/>
                    <a:pt x="6491" y="5359"/>
                    <a:pt x="6491" y="5348"/>
                  </a:cubicBezTo>
                  <a:lnTo>
                    <a:pt x="6491" y="5337"/>
                  </a:lnTo>
                  <a:cubicBezTo>
                    <a:pt x="6502" y="5316"/>
                    <a:pt x="6502" y="5305"/>
                    <a:pt x="6513" y="5284"/>
                  </a:cubicBezTo>
                  <a:lnTo>
                    <a:pt x="6513" y="5272"/>
                  </a:lnTo>
                  <a:cubicBezTo>
                    <a:pt x="6523" y="5262"/>
                    <a:pt x="6523" y="5251"/>
                    <a:pt x="6534" y="5241"/>
                  </a:cubicBezTo>
                  <a:lnTo>
                    <a:pt x="6534" y="5219"/>
                  </a:lnTo>
                  <a:lnTo>
                    <a:pt x="6556" y="5197"/>
                  </a:lnTo>
                  <a:cubicBezTo>
                    <a:pt x="6556" y="5186"/>
                    <a:pt x="6556" y="5176"/>
                    <a:pt x="6566" y="5165"/>
                  </a:cubicBezTo>
                  <a:cubicBezTo>
                    <a:pt x="6566" y="5154"/>
                    <a:pt x="6578" y="5143"/>
                    <a:pt x="6578" y="5143"/>
                  </a:cubicBezTo>
                  <a:cubicBezTo>
                    <a:pt x="6578" y="5133"/>
                    <a:pt x="6588" y="5122"/>
                    <a:pt x="6588" y="5111"/>
                  </a:cubicBezTo>
                  <a:cubicBezTo>
                    <a:pt x="6599" y="5111"/>
                    <a:pt x="6599" y="5100"/>
                    <a:pt x="6599" y="5100"/>
                  </a:cubicBezTo>
                  <a:cubicBezTo>
                    <a:pt x="6609" y="5078"/>
                    <a:pt x="6621" y="5057"/>
                    <a:pt x="6631" y="5046"/>
                  </a:cubicBezTo>
                  <a:lnTo>
                    <a:pt x="6631" y="5035"/>
                  </a:lnTo>
                  <a:cubicBezTo>
                    <a:pt x="6642" y="5035"/>
                    <a:pt x="6653" y="5025"/>
                    <a:pt x="6653" y="5014"/>
                  </a:cubicBezTo>
                  <a:lnTo>
                    <a:pt x="6664" y="5003"/>
                  </a:lnTo>
                  <a:cubicBezTo>
                    <a:pt x="6685" y="4971"/>
                    <a:pt x="6707" y="4949"/>
                    <a:pt x="6728" y="4917"/>
                  </a:cubicBezTo>
                  <a:cubicBezTo>
                    <a:pt x="6825" y="4809"/>
                    <a:pt x="6944" y="4712"/>
                    <a:pt x="7074" y="4647"/>
                  </a:cubicBezTo>
                  <a:lnTo>
                    <a:pt x="7074" y="4896"/>
                  </a:lnTo>
                  <a:cubicBezTo>
                    <a:pt x="7074" y="5176"/>
                    <a:pt x="7300" y="5413"/>
                    <a:pt x="7591" y="5413"/>
                  </a:cubicBezTo>
                  <a:lnTo>
                    <a:pt x="7634" y="5413"/>
                  </a:lnTo>
                  <a:cubicBezTo>
                    <a:pt x="7915" y="5413"/>
                    <a:pt x="8141" y="5176"/>
                    <a:pt x="8141" y="4896"/>
                  </a:cubicBezTo>
                  <a:lnTo>
                    <a:pt x="8141" y="4626"/>
                  </a:lnTo>
                  <a:close/>
                  <a:moveTo>
                    <a:pt x="852" y="0"/>
                  </a:moveTo>
                  <a:cubicBezTo>
                    <a:pt x="377" y="0"/>
                    <a:pt x="0" y="388"/>
                    <a:pt x="0" y="863"/>
                  </a:cubicBezTo>
                  <a:lnTo>
                    <a:pt x="0" y="3019"/>
                  </a:lnTo>
                  <a:cubicBezTo>
                    <a:pt x="0" y="3483"/>
                    <a:pt x="377" y="3871"/>
                    <a:pt x="852" y="3871"/>
                  </a:cubicBezTo>
                  <a:lnTo>
                    <a:pt x="7074" y="3871"/>
                  </a:lnTo>
                  <a:lnTo>
                    <a:pt x="7074" y="3904"/>
                  </a:lnTo>
                  <a:cubicBezTo>
                    <a:pt x="6782" y="3990"/>
                    <a:pt x="6523" y="4151"/>
                    <a:pt x="6319" y="4356"/>
                  </a:cubicBezTo>
                  <a:lnTo>
                    <a:pt x="6221" y="4453"/>
                  </a:lnTo>
                  <a:lnTo>
                    <a:pt x="6221" y="4464"/>
                  </a:lnTo>
                  <a:cubicBezTo>
                    <a:pt x="6200" y="4475"/>
                    <a:pt x="6189" y="4496"/>
                    <a:pt x="6168" y="4507"/>
                  </a:cubicBezTo>
                  <a:lnTo>
                    <a:pt x="6168" y="4518"/>
                  </a:lnTo>
                  <a:cubicBezTo>
                    <a:pt x="6135" y="4550"/>
                    <a:pt x="6113" y="4594"/>
                    <a:pt x="6082" y="4626"/>
                  </a:cubicBezTo>
                  <a:lnTo>
                    <a:pt x="6082" y="4637"/>
                  </a:lnTo>
                  <a:cubicBezTo>
                    <a:pt x="6070" y="4647"/>
                    <a:pt x="6060" y="4669"/>
                    <a:pt x="6038" y="4690"/>
                  </a:cubicBezTo>
                  <a:lnTo>
                    <a:pt x="6038" y="4701"/>
                  </a:lnTo>
                  <a:cubicBezTo>
                    <a:pt x="6027" y="4712"/>
                    <a:pt x="6017" y="4733"/>
                    <a:pt x="6006" y="4755"/>
                  </a:cubicBezTo>
                  <a:cubicBezTo>
                    <a:pt x="5995" y="4776"/>
                    <a:pt x="5984" y="4798"/>
                    <a:pt x="5974" y="4809"/>
                  </a:cubicBezTo>
                  <a:cubicBezTo>
                    <a:pt x="5974" y="4820"/>
                    <a:pt x="5963" y="4820"/>
                    <a:pt x="5963" y="4820"/>
                  </a:cubicBezTo>
                  <a:lnTo>
                    <a:pt x="5931" y="4884"/>
                  </a:lnTo>
                  <a:cubicBezTo>
                    <a:pt x="5919" y="4906"/>
                    <a:pt x="5919" y="4927"/>
                    <a:pt x="5909" y="4949"/>
                  </a:cubicBezTo>
                  <a:lnTo>
                    <a:pt x="5898" y="4960"/>
                  </a:lnTo>
                  <a:cubicBezTo>
                    <a:pt x="5898" y="4971"/>
                    <a:pt x="5887" y="4992"/>
                    <a:pt x="5876" y="5014"/>
                  </a:cubicBezTo>
                  <a:lnTo>
                    <a:pt x="5876" y="5025"/>
                  </a:lnTo>
                  <a:cubicBezTo>
                    <a:pt x="5866" y="5046"/>
                    <a:pt x="5855" y="5068"/>
                    <a:pt x="5855" y="5090"/>
                  </a:cubicBezTo>
                  <a:cubicBezTo>
                    <a:pt x="5844" y="5111"/>
                    <a:pt x="5833" y="5133"/>
                    <a:pt x="5833" y="5154"/>
                  </a:cubicBezTo>
                  <a:cubicBezTo>
                    <a:pt x="5833" y="5154"/>
                    <a:pt x="5833" y="5165"/>
                    <a:pt x="5823" y="5165"/>
                  </a:cubicBezTo>
                  <a:cubicBezTo>
                    <a:pt x="5823" y="5186"/>
                    <a:pt x="5812" y="5208"/>
                    <a:pt x="5812" y="5229"/>
                  </a:cubicBezTo>
                  <a:lnTo>
                    <a:pt x="5812" y="5241"/>
                  </a:lnTo>
                  <a:cubicBezTo>
                    <a:pt x="5801" y="5262"/>
                    <a:pt x="5801" y="5284"/>
                    <a:pt x="5790" y="5305"/>
                  </a:cubicBezTo>
                  <a:lnTo>
                    <a:pt x="5790" y="5316"/>
                  </a:lnTo>
                  <a:cubicBezTo>
                    <a:pt x="5790" y="5337"/>
                    <a:pt x="5780" y="5359"/>
                    <a:pt x="5780" y="5380"/>
                  </a:cubicBezTo>
                  <a:lnTo>
                    <a:pt x="5780" y="5392"/>
                  </a:lnTo>
                  <a:cubicBezTo>
                    <a:pt x="5768" y="5413"/>
                    <a:pt x="5768" y="5435"/>
                    <a:pt x="5768" y="5456"/>
                  </a:cubicBezTo>
                  <a:lnTo>
                    <a:pt x="5768" y="5467"/>
                  </a:lnTo>
                  <a:cubicBezTo>
                    <a:pt x="5768" y="5488"/>
                    <a:pt x="5758" y="5510"/>
                    <a:pt x="5758" y="5531"/>
                  </a:cubicBezTo>
                  <a:lnTo>
                    <a:pt x="5758" y="5542"/>
                  </a:lnTo>
                  <a:lnTo>
                    <a:pt x="5758" y="5607"/>
                  </a:lnTo>
                  <a:lnTo>
                    <a:pt x="5758" y="5618"/>
                  </a:lnTo>
                  <a:cubicBezTo>
                    <a:pt x="5758" y="5639"/>
                    <a:pt x="5747" y="5672"/>
                    <a:pt x="5747" y="5693"/>
                  </a:cubicBezTo>
                  <a:cubicBezTo>
                    <a:pt x="5747" y="5715"/>
                    <a:pt x="5758" y="5725"/>
                    <a:pt x="5758" y="5747"/>
                  </a:cubicBezTo>
                  <a:lnTo>
                    <a:pt x="5758" y="5758"/>
                  </a:lnTo>
                  <a:lnTo>
                    <a:pt x="5758" y="5812"/>
                  </a:lnTo>
                  <a:lnTo>
                    <a:pt x="5758" y="5823"/>
                  </a:lnTo>
                  <a:cubicBezTo>
                    <a:pt x="5780" y="6114"/>
                    <a:pt x="5866" y="6384"/>
                    <a:pt x="6006" y="6621"/>
                  </a:cubicBezTo>
                  <a:cubicBezTo>
                    <a:pt x="5499" y="7030"/>
                    <a:pt x="5143" y="7613"/>
                    <a:pt x="5046" y="8270"/>
                  </a:cubicBezTo>
                  <a:lnTo>
                    <a:pt x="5046" y="8292"/>
                  </a:lnTo>
                  <a:cubicBezTo>
                    <a:pt x="5046" y="8303"/>
                    <a:pt x="5046" y="8324"/>
                    <a:pt x="5035" y="8346"/>
                  </a:cubicBezTo>
                  <a:lnTo>
                    <a:pt x="5035" y="8368"/>
                  </a:lnTo>
                  <a:lnTo>
                    <a:pt x="5035" y="8411"/>
                  </a:lnTo>
                  <a:lnTo>
                    <a:pt x="5035" y="8443"/>
                  </a:lnTo>
                  <a:cubicBezTo>
                    <a:pt x="5025" y="8454"/>
                    <a:pt x="5025" y="8475"/>
                    <a:pt x="5025" y="8486"/>
                  </a:cubicBezTo>
                  <a:lnTo>
                    <a:pt x="5025" y="8507"/>
                  </a:lnTo>
                  <a:lnTo>
                    <a:pt x="5025" y="8562"/>
                  </a:lnTo>
                  <a:lnTo>
                    <a:pt x="5025" y="8583"/>
                  </a:lnTo>
                  <a:lnTo>
                    <a:pt x="5025" y="8658"/>
                  </a:lnTo>
                  <a:lnTo>
                    <a:pt x="5025" y="8723"/>
                  </a:lnTo>
                  <a:lnTo>
                    <a:pt x="5025" y="8744"/>
                  </a:lnTo>
                  <a:lnTo>
                    <a:pt x="5025" y="8788"/>
                  </a:lnTo>
                  <a:lnTo>
                    <a:pt x="5025" y="8820"/>
                  </a:lnTo>
                  <a:lnTo>
                    <a:pt x="5025" y="8852"/>
                  </a:lnTo>
                  <a:cubicBezTo>
                    <a:pt x="5025" y="8874"/>
                    <a:pt x="5035" y="8885"/>
                    <a:pt x="5035" y="8895"/>
                  </a:cubicBezTo>
                  <a:lnTo>
                    <a:pt x="5035" y="8928"/>
                  </a:lnTo>
                  <a:lnTo>
                    <a:pt x="5035" y="8960"/>
                  </a:lnTo>
                  <a:cubicBezTo>
                    <a:pt x="5035" y="8971"/>
                    <a:pt x="5046" y="8982"/>
                    <a:pt x="5046" y="8993"/>
                  </a:cubicBezTo>
                  <a:lnTo>
                    <a:pt x="5046" y="9036"/>
                  </a:lnTo>
                  <a:lnTo>
                    <a:pt x="5046" y="9058"/>
                  </a:lnTo>
                  <a:cubicBezTo>
                    <a:pt x="5057" y="9068"/>
                    <a:pt x="5057" y="9079"/>
                    <a:pt x="5057" y="9101"/>
                  </a:cubicBezTo>
                  <a:lnTo>
                    <a:pt x="5057" y="9111"/>
                  </a:lnTo>
                  <a:cubicBezTo>
                    <a:pt x="5068" y="9133"/>
                    <a:pt x="5068" y="9154"/>
                    <a:pt x="5068" y="9165"/>
                  </a:cubicBezTo>
                  <a:cubicBezTo>
                    <a:pt x="5068" y="9176"/>
                    <a:pt x="5068" y="9176"/>
                    <a:pt x="5078" y="9176"/>
                  </a:cubicBezTo>
                  <a:cubicBezTo>
                    <a:pt x="5078" y="9197"/>
                    <a:pt x="5078" y="9219"/>
                    <a:pt x="5090" y="9230"/>
                  </a:cubicBezTo>
                  <a:lnTo>
                    <a:pt x="5090" y="9240"/>
                  </a:lnTo>
                  <a:cubicBezTo>
                    <a:pt x="5090" y="9262"/>
                    <a:pt x="5100" y="9284"/>
                    <a:pt x="5100" y="9305"/>
                  </a:cubicBezTo>
                  <a:cubicBezTo>
                    <a:pt x="5391" y="10427"/>
                    <a:pt x="6405" y="11257"/>
                    <a:pt x="7623" y="11257"/>
                  </a:cubicBezTo>
                  <a:cubicBezTo>
                    <a:pt x="9058" y="11257"/>
                    <a:pt x="10222" y="10093"/>
                    <a:pt x="10222" y="8658"/>
                  </a:cubicBezTo>
                  <a:cubicBezTo>
                    <a:pt x="10222" y="7839"/>
                    <a:pt x="9844" y="7095"/>
                    <a:pt x="9240" y="6621"/>
                  </a:cubicBezTo>
                  <a:cubicBezTo>
                    <a:pt x="9403" y="6351"/>
                    <a:pt x="9489" y="6027"/>
                    <a:pt x="9489" y="5693"/>
                  </a:cubicBezTo>
                  <a:cubicBezTo>
                    <a:pt x="9489" y="4841"/>
                    <a:pt x="8928" y="4119"/>
                    <a:pt x="8141" y="3892"/>
                  </a:cubicBezTo>
                  <a:lnTo>
                    <a:pt x="8141" y="3871"/>
                  </a:lnTo>
                  <a:lnTo>
                    <a:pt x="14394" y="3871"/>
                  </a:lnTo>
                  <a:cubicBezTo>
                    <a:pt x="14859" y="3871"/>
                    <a:pt x="15247" y="3483"/>
                    <a:pt x="15247" y="3019"/>
                  </a:cubicBezTo>
                  <a:lnTo>
                    <a:pt x="15247" y="863"/>
                  </a:lnTo>
                  <a:cubicBezTo>
                    <a:pt x="15247" y="388"/>
                    <a:pt x="14859" y="0"/>
                    <a:pt x="143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6" name="Google Shape;1796;p57"/>
            <p:cNvGrpSpPr/>
            <p:nvPr/>
          </p:nvGrpSpPr>
          <p:grpSpPr>
            <a:xfrm>
              <a:off x="2304975" y="-1406686"/>
              <a:ext cx="831686" cy="614091"/>
              <a:chOff x="2304975" y="-1406686"/>
              <a:chExt cx="831686" cy="614091"/>
            </a:xfrm>
          </p:grpSpPr>
          <p:sp>
            <p:nvSpPr>
              <p:cNvPr id="1797" name="Google Shape;1797;p57"/>
              <p:cNvSpPr/>
              <p:nvPr/>
            </p:nvSpPr>
            <p:spPr>
              <a:xfrm>
                <a:off x="2304975" y="-1406686"/>
                <a:ext cx="831686" cy="211208"/>
              </a:xfrm>
              <a:custGeom>
                <a:rect b="b" l="l" r="r" t="t"/>
                <a:pathLst>
                  <a:path extrusionOk="0" h="3872" w="15247"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14394" y="3871"/>
                    </a:lnTo>
                    <a:cubicBezTo>
                      <a:pt x="14859" y="3871"/>
                      <a:pt x="15247" y="3483"/>
                      <a:pt x="15247" y="3008"/>
                    </a:cubicBezTo>
                    <a:lnTo>
                      <a:pt x="15247" y="863"/>
                    </a:lnTo>
                    <a:cubicBezTo>
                      <a:pt x="15247" y="389"/>
                      <a:pt x="14859" y="1"/>
                      <a:pt x="14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57"/>
              <p:cNvSpPr/>
              <p:nvPr/>
            </p:nvSpPr>
            <p:spPr>
              <a:xfrm>
                <a:off x="2550817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57"/>
              <p:cNvSpPr/>
              <p:nvPr/>
            </p:nvSpPr>
            <p:spPr>
              <a:xfrm>
                <a:off x="2456724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57"/>
              <p:cNvSpPr/>
              <p:nvPr/>
            </p:nvSpPr>
            <p:spPr>
              <a:xfrm>
                <a:off x="2363176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57"/>
              <p:cNvSpPr/>
              <p:nvPr/>
            </p:nvSpPr>
            <p:spPr>
              <a:xfrm>
                <a:off x="3019538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40" y="0"/>
                    </a:moveTo>
                    <a:cubicBezTo>
                      <a:pt x="249" y="0"/>
                      <a:pt x="1" y="237"/>
                      <a:pt x="1" y="539"/>
                    </a:cubicBezTo>
                    <a:cubicBezTo>
                      <a:pt x="1" y="830"/>
                      <a:pt x="249" y="1079"/>
                      <a:pt x="540" y="1079"/>
                    </a:cubicBezTo>
                    <a:cubicBezTo>
                      <a:pt x="842" y="1079"/>
                      <a:pt x="1079" y="830"/>
                      <a:pt x="1079" y="539"/>
                    </a:cubicBezTo>
                    <a:cubicBezTo>
                      <a:pt x="1079" y="237"/>
                      <a:pt x="842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57"/>
              <p:cNvSpPr/>
              <p:nvPr/>
            </p:nvSpPr>
            <p:spPr>
              <a:xfrm>
                <a:off x="2926045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40" y="0"/>
                    </a:moveTo>
                    <a:cubicBezTo>
                      <a:pt x="238" y="0"/>
                      <a:pt x="1" y="237"/>
                      <a:pt x="1" y="539"/>
                    </a:cubicBezTo>
                    <a:cubicBezTo>
                      <a:pt x="1" y="830"/>
                      <a:pt x="238" y="1079"/>
                      <a:pt x="540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57"/>
              <p:cNvSpPr/>
              <p:nvPr/>
            </p:nvSpPr>
            <p:spPr>
              <a:xfrm>
                <a:off x="2831952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9" y="830"/>
                      <a:pt x="1079" y="539"/>
                    </a:cubicBezTo>
                    <a:cubicBezTo>
                      <a:pt x="1079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57"/>
              <p:cNvSpPr/>
              <p:nvPr/>
            </p:nvSpPr>
            <p:spPr>
              <a:xfrm>
                <a:off x="2690784" y="-1320229"/>
                <a:ext cx="58257" cy="208862"/>
              </a:xfrm>
              <a:custGeom>
                <a:rect b="b" l="l" r="r" t="t"/>
                <a:pathLst>
                  <a:path extrusionOk="0" h="3829" w="1068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61" y="3828"/>
                    </a:lnTo>
                    <a:cubicBezTo>
                      <a:pt x="842" y="3828"/>
                      <a:pt x="1068" y="3591"/>
                      <a:pt x="1068" y="3311"/>
                    </a:cubicBezTo>
                    <a:lnTo>
                      <a:pt x="1068" y="518"/>
                    </a:lnTo>
                    <a:cubicBezTo>
                      <a:pt x="1068" y="227"/>
                      <a:pt x="842" y="0"/>
                      <a:pt x="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57"/>
              <p:cNvSpPr/>
              <p:nvPr/>
            </p:nvSpPr>
            <p:spPr>
              <a:xfrm>
                <a:off x="2618401" y="-1198481"/>
                <a:ext cx="204171" cy="204117"/>
              </a:xfrm>
              <a:custGeom>
                <a:rect b="b" l="l" r="r" t="t"/>
                <a:pathLst>
                  <a:path extrusionOk="0" h="3742" w="3743">
                    <a:moveTo>
                      <a:pt x="1877" y="691"/>
                    </a:moveTo>
                    <a:cubicBezTo>
                      <a:pt x="2524" y="691"/>
                      <a:pt x="3063" y="1219"/>
                      <a:pt x="3063" y="1877"/>
                    </a:cubicBezTo>
                    <a:cubicBezTo>
                      <a:pt x="3063" y="2524"/>
                      <a:pt x="2524" y="3052"/>
                      <a:pt x="1877" y="3052"/>
                    </a:cubicBezTo>
                    <a:cubicBezTo>
                      <a:pt x="1230" y="3052"/>
                      <a:pt x="691" y="2524"/>
                      <a:pt x="691" y="1877"/>
                    </a:cubicBezTo>
                    <a:cubicBezTo>
                      <a:pt x="691" y="1219"/>
                      <a:pt x="1230" y="691"/>
                      <a:pt x="1877" y="691"/>
                    </a:cubicBezTo>
                    <a:close/>
                    <a:moveTo>
                      <a:pt x="1877" y="1"/>
                    </a:moveTo>
                    <a:cubicBezTo>
                      <a:pt x="842" y="1"/>
                      <a:pt x="1" y="842"/>
                      <a:pt x="1" y="1877"/>
                    </a:cubicBezTo>
                    <a:cubicBezTo>
                      <a:pt x="1" y="2901"/>
                      <a:pt x="842" y="3742"/>
                      <a:pt x="1877" y="3742"/>
                    </a:cubicBezTo>
                    <a:cubicBezTo>
                      <a:pt x="2912" y="3742"/>
                      <a:pt x="3743" y="2901"/>
                      <a:pt x="3743" y="1877"/>
                    </a:cubicBezTo>
                    <a:cubicBezTo>
                      <a:pt x="3743" y="842"/>
                      <a:pt x="2912" y="1"/>
                      <a:pt x="18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57"/>
              <p:cNvSpPr/>
              <p:nvPr/>
            </p:nvSpPr>
            <p:spPr>
              <a:xfrm>
                <a:off x="2579018" y="-1076132"/>
                <a:ext cx="283592" cy="283538"/>
              </a:xfrm>
              <a:custGeom>
                <a:rect b="b" l="l" r="r" t="t"/>
                <a:pathLst>
                  <a:path extrusionOk="0" h="5198" w="5199">
                    <a:moveTo>
                      <a:pt x="2599" y="0"/>
                    </a:moveTo>
                    <a:cubicBezTo>
                      <a:pt x="1165" y="0"/>
                      <a:pt x="1" y="1165"/>
                      <a:pt x="1" y="2599"/>
                    </a:cubicBezTo>
                    <a:cubicBezTo>
                      <a:pt x="1" y="4033"/>
                      <a:pt x="1165" y="5198"/>
                      <a:pt x="2599" y="5198"/>
                    </a:cubicBezTo>
                    <a:cubicBezTo>
                      <a:pt x="4034" y="5198"/>
                      <a:pt x="5198" y="4033"/>
                      <a:pt x="5198" y="2599"/>
                    </a:cubicBezTo>
                    <a:cubicBezTo>
                      <a:pt x="5198" y="1165"/>
                      <a:pt x="4034" y="0"/>
                      <a:pt x="25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57"/>
              <p:cNvSpPr/>
              <p:nvPr/>
            </p:nvSpPr>
            <p:spPr>
              <a:xfrm>
                <a:off x="2623146" y="-980839"/>
                <a:ext cx="193535" cy="92349"/>
              </a:xfrm>
              <a:custGeom>
                <a:rect b="b" l="l" r="r" t="t"/>
                <a:pathLst>
                  <a:path extrusionOk="0" h="1693" w="3548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2631" y="1186"/>
                    </a:lnTo>
                    <a:lnTo>
                      <a:pt x="2631" y="1240"/>
                    </a:lnTo>
                    <a:cubicBezTo>
                      <a:pt x="2631" y="1488"/>
                      <a:pt x="2836" y="1693"/>
                      <a:pt x="3084" y="1693"/>
                    </a:cubicBezTo>
                    <a:cubicBezTo>
                      <a:pt x="3343" y="1693"/>
                      <a:pt x="3548" y="1488"/>
                      <a:pt x="3548" y="1240"/>
                    </a:cubicBezTo>
                    <a:cubicBezTo>
                      <a:pt x="3548" y="1078"/>
                      <a:pt x="3462" y="938"/>
                      <a:pt x="3343" y="852"/>
                    </a:cubicBezTo>
                    <a:cubicBezTo>
                      <a:pt x="3462" y="765"/>
                      <a:pt x="3548" y="626"/>
                      <a:pt x="3548" y="463"/>
                    </a:cubicBezTo>
                    <a:cubicBezTo>
                      <a:pt x="3548" y="216"/>
                      <a:pt x="3343" y="0"/>
                      <a:pt x="3084" y="0"/>
                    </a:cubicBezTo>
                    <a:cubicBezTo>
                      <a:pt x="2836" y="0"/>
                      <a:pt x="2631" y="216"/>
                      <a:pt x="2631" y="463"/>
                    </a:cubicBezTo>
                    <a:lnTo>
                      <a:pt x="2631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57"/>
              <p:cNvSpPr/>
              <p:nvPr/>
            </p:nvSpPr>
            <p:spPr>
              <a:xfrm>
                <a:off x="2304975" y="-1406686"/>
                <a:ext cx="414125" cy="211208"/>
              </a:xfrm>
              <a:custGeom>
                <a:rect b="b" l="l" r="r" t="t"/>
                <a:pathLst>
                  <a:path extrusionOk="0" h="3872" w="7592">
                    <a:moveTo>
                      <a:pt x="1606" y="1402"/>
                    </a:moveTo>
                    <a:cubicBezTo>
                      <a:pt x="1898" y="1402"/>
                      <a:pt x="2145" y="1639"/>
                      <a:pt x="2145" y="1941"/>
                    </a:cubicBezTo>
                    <a:cubicBezTo>
                      <a:pt x="2145" y="2232"/>
                      <a:pt x="1898" y="2481"/>
                      <a:pt x="1606" y="2481"/>
                    </a:cubicBezTo>
                    <a:cubicBezTo>
                      <a:pt x="1304" y="2481"/>
                      <a:pt x="1067" y="2232"/>
                      <a:pt x="1067" y="1941"/>
                    </a:cubicBezTo>
                    <a:cubicBezTo>
                      <a:pt x="1067" y="1639"/>
                      <a:pt x="1304" y="1402"/>
                      <a:pt x="1606" y="1402"/>
                    </a:cubicBezTo>
                    <a:close/>
                    <a:moveTo>
                      <a:pt x="3321" y="1402"/>
                    </a:moveTo>
                    <a:cubicBezTo>
                      <a:pt x="3623" y="1402"/>
                      <a:pt x="3860" y="1639"/>
                      <a:pt x="3860" y="1941"/>
                    </a:cubicBezTo>
                    <a:cubicBezTo>
                      <a:pt x="3860" y="2232"/>
                      <a:pt x="3623" y="2481"/>
                      <a:pt x="3321" y="2481"/>
                    </a:cubicBezTo>
                    <a:cubicBezTo>
                      <a:pt x="3030" y="2481"/>
                      <a:pt x="2782" y="2232"/>
                      <a:pt x="2782" y="1941"/>
                    </a:cubicBezTo>
                    <a:cubicBezTo>
                      <a:pt x="2782" y="1639"/>
                      <a:pt x="3030" y="1402"/>
                      <a:pt x="3321" y="1402"/>
                    </a:cubicBezTo>
                    <a:close/>
                    <a:moveTo>
                      <a:pt x="5046" y="1402"/>
                    </a:moveTo>
                    <a:cubicBezTo>
                      <a:pt x="5337" y="1402"/>
                      <a:pt x="5586" y="1639"/>
                      <a:pt x="5586" y="1941"/>
                    </a:cubicBezTo>
                    <a:cubicBezTo>
                      <a:pt x="5586" y="2232"/>
                      <a:pt x="5337" y="2481"/>
                      <a:pt x="5046" y="2481"/>
                    </a:cubicBezTo>
                    <a:cubicBezTo>
                      <a:pt x="4745" y="2481"/>
                      <a:pt x="4507" y="2232"/>
                      <a:pt x="4507" y="1941"/>
                    </a:cubicBezTo>
                    <a:cubicBezTo>
                      <a:pt x="4507" y="1639"/>
                      <a:pt x="4745" y="1402"/>
                      <a:pt x="5046" y="1402"/>
                    </a:cubicBezTo>
                    <a:close/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7074" y="3871"/>
                    </a:lnTo>
                    <a:lnTo>
                      <a:pt x="7074" y="2103"/>
                    </a:lnTo>
                    <a:cubicBezTo>
                      <a:pt x="7074" y="1812"/>
                      <a:pt x="7300" y="1585"/>
                      <a:pt x="7591" y="1585"/>
                    </a:cubicBezTo>
                    <a:lnTo>
                      <a:pt x="75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57"/>
              <p:cNvSpPr/>
              <p:nvPr/>
            </p:nvSpPr>
            <p:spPr>
              <a:xfrm>
                <a:off x="2550817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57"/>
              <p:cNvSpPr/>
              <p:nvPr/>
            </p:nvSpPr>
            <p:spPr>
              <a:xfrm>
                <a:off x="2618401" y="-1153207"/>
                <a:ext cx="72439" cy="88258"/>
              </a:xfrm>
              <a:custGeom>
                <a:rect b="b" l="l" r="r" t="t"/>
                <a:pathLst>
                  <a:path extrusionOk="0" h="1618" w="1328">
                    <a:moveTo>
                      <a:pt x="1" y="1057"/>
                    </a:moveTo>
                    <a:lnTo>
                      <a:pt x="1" y="1057"/>
                    </a:lnTo>
                    <a:lnTo>
                      <a:pt x="1" y="1057"/>
                    </a:lnTo>
                    <a:close/>
                    <a:moveTo>
                      <a:pt x="691" y="1057"/>
                    </a:moveTo>
                    <a:cubicBezTo>
                      <a:pt x="691" y="1262"/>
                      <a:pt x="756" y="1456"/>
                      <a:pt x="842" y="1618"/>
                    </a:cubicBezTo>
                    <a:lnTo>
                      <a:pt x="842" y="1618"/>
                    </a:lnTo>
                    <a:cubicBezTo>
                      <a:pt x="756" y="1456"/>
                      <a:pt x="691" y="1262"/>
                      <a:pt x="691" y="1057"/>
                    </a:cubicBezTo>
                    <a:close/>
                    <a:moveTo>
                      <a:pt x="1" y="1047"/>
                    </a:moveTo>
                    <a:lnTo>
                      <a:pt x="1" y="105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57"/>
                    </a:lnTo>
                    <a:lnTo>
                      <a:pt x="691" y="1047"/>
                    </a:lnTo>
                    <a:close/>
                    <a:moveTo>
                      <a:pt x="1" y="1047"/>
                    </a:moveTo>
                    <a:lnTo>
                      <a:pt x="1" y="104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47"/>
                    </a:lnTo>
                    <a:lnTo>
                      <a:pt x="691" y="1047"/>
                    </a:lnTo>
                    <a:lnTo>
                      <a:pt x="691" y="1047"/>
                    </a:lnTo>
                    <a:close/>
                    <a:moveTo>
                      <a:pt x="691" y="1036"/>
                    </a:moveTo>
                    <a:lnTo>
                      <a:pt x="691" y="1047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47"/>
                    </a:lnTo>
                    <a:lnTo>
                      <a:pt x="1" y="1047"/>
                    </a:lnTo>
                    <a:lnTo>
                      <a:pt x="1" y="1036"/>
                    </a:lnTo>
                    <a:close/>
                    <a:moveTo>
                      <a:pt x="691" y="1036"/>
                    </a:moveTo>
                    <a:lnTo>
                      <a:pt x="691" y="1036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36"/>
                    </a:lnTo>
                    <a:lnTo>
                      <a:pt x="1" y="1036"/>
                    </a:lnTo>
                    <a:close/>
                    <a:moveTo>
                      <a:pt x="691" y="1025"/>
                    </a:moveTo>
                    <a:lnTo>
                      <a:pt x="691" y="1036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25"/>
                    </a:moveTo>
                    <a:lnTo>
                      <a:pt x="691" y="1025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14"/>
                    </a:moveTo>
                    <a:lnTo>
                      <a:pt x="691" y="1025"/>
                    </a:lnTo>
                    <a:lnTo>
                      <a:pt x="691" y="1014"/>
                    </a:lnTo>
                    <a:close/>
                    <a:moveTo>
                      <a:pt x="12" y="1014"/>
                    </a:moveTo>
                    <a:lnTo>
                      <a:pt x="1" y="1014"/>
                    </a:lnTo>
                    <a:lnTo>
                      <a:pt x="12" y="1014"/>
                    </a:lnTo>
                    <a:close/>
                    <a:moveTo>
                      <a:pt x="691" y="1014"/>
                    </a:moveTo>
                    <a:lnTo>
                      <a:pt x="691" y="1014"/>
                    </a:lnTo>
                    <a:lnTo>
                      <a:pt x="691" y="1014"/>
                    </a:lnTo>
                    <a:close/>
                    <a:moveTo>
                      <a:pt x="12" y="1004"/>
                    </a:moveTo>
                    <a:lnTo>
                      <a:pt x="12" y="101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14"/>
                    </a:lnTo>
                    <a:lnTo>
                      <a:pt x="691" y="1004"/>
                    </a:lnTo>
                    <a:close/>
                    <a:moveTo>
                      <a:pt x="12" y="1004"/>
                    </a:moveTo>
                    <a:lnTo>
                      <a:pt x="12" y="100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04"/>
                    </a:lnTo>
                    <a:lnTo>
                      <a:pt x="691" y="1004"/>
                    </a:lnTo>
                    <a:close/>
                    <a:moveTo>
                      <a:pt x="691" y="992"/>
                    </a:moveTo>
                    <a:lnTo>
                      <a:pt x="691" y="1004"/>
                    </a:lnTo>
                    <a:lnTo>
                      <a:pt x="691" y="992"/>
                    </a:lnTo>
                    <a:close/>
                    <a:moveTo>
                      <a:pt x="12" y="992"/>
                    </a:moveTo>
                    <a:lnTo>
                      <a:pt x="12" y="1004"/>
                    </a:lnTo>
                    <a:lnTo>
                      <a:pt x="12" y="992"/>
                    </a:lnTo>
                    <a:close/>
                    <a:moveTo>
                      <a:pt x="12" y="992"/>
                    </a:moveTo>
                    <a:lnTo>
                      <a:pt x="12" y="992"/>
                    </a:lnTo>
                    <a:lnTo>
                      <a:pt x="12" y="992"/>
                    </a:lnTo>
                    <a:close/>
                    <a:moveTo>
                      <a:pt x="691" y="982"/>
                    </a:moveTo>
                    <a:lnTo>
                      <a:pt x="691" y="99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92"/>
                    </a:lnTo>
                    <a:lnTo>
                      <a:pt x="12" y="982"/>
                    </a:lnTo>
                    <a:close/>
                    <a:moveTo>
                      <a:pt x="691" y="982"/>
                    </a:moveTo>
                    <a:lnTo>
                      <a:pt x="691" y="98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82"/>
                    </a:lnTo>
                    <a:lnTo>
                      <a:pt x="12" y="982"/>
                    </a:lnTo>
                    <a:close/>
                    <a:moveTo>
                      <a:pt x="12" y="971"/>
                    </a:moveTo>
                    <a:lnTo>
                      <a:pt x="12" y="971"/>
                    </a:lnTo>
                    <a:lnTo>
                      <a:pt x="12" y="971"/>
                    </a:lnTo>
                    <a:close/>
                    <a:moveTo>
                      <a:pt x="702" y="971"/>
                    </a:moveTo>
                    <a:cubicBezTo>
                      <a:pt x="691" y="971"/>
                      <a:pt x="691" y="971"/>
                      <a:pt x="691" y="982"/>
                    </a:cubicBezTo>
                    <a:cubicBezTo>
                      <a:pt x="691" y="971"/>
                      <a:pt x="691" y="971"/>
                      <a:pt x="702" y="971"/>
                    </a:cubicBezTo>
                    <a:close/>
                    <a:moveTo>
                      <a:pt x="12" y="960"/>
                    </a:moveTo>
                    <a:lnTo>
                      <a:pt x="12" y="971"/>
                    </a:lnTo>
                    <a:lnTo>
                      <a:pt x="12" y="960"/>
                    </a:lnTo>
                    <a:close/>
                    <a:moveTo>
                      <a:pt x="12" y="949"/>
                    </a:moveTo>
                    <a:lnTo>
                      <a:pt x="12" y="960"/>
                    </a:lnTo>
                    <a:lnTo>
                      <a:pt x="12" y="949"/>
                    </a:lnTo>
                    <a:close/>
                    <a:moveTo>
                      <a:pt x="12" y="949"/>
                    </a:moveTo>
                    <a:lnTo>
                      <a:pt x="12" y="949"/>
                    </a:lnTo>
                    <a:lnTo>
                      <a:pt x="12" y="949"/>
                    </a:lnTo>
                    <a:close/>
                    <a:moveTo>
                      <a:pt x="12" y="928"/>
                    </a:moveTo>
                    <a:lnTo>
                      <a:pt x="12" y="949"/>
                    </a:lnTo>
                    <a:lnTo>
                      <a:pt x="12" y="928"/>
                    </a:lnTo>
                    <a:close/>
                    <a:moveTo>
                      <a:pt x="12" y="928"/>
                    </a:moveTo>
                    <a:lnTo>
                      <a:pt x="12" y="928"/>
                    </a:lnTo>
                    <a:lnTo>
                      <a:pt x="12" y="928"/>
                    </a:lnTo>
                    <a:close/>
                    <a:moveTo>
                      <a:pt x="12" y="896"/>
                    </a:moveTo>
                    <a:lnTo>
                      <a:pt x="12" y="928"/>
                    </a:lnTo>
                    <a:lnTo>
                      <a:pt x="12" y="896"/>
                    </a:lnTo>
                    <a:close/>
                    <a:moveTo>
                      <a:pt x="141" y="357"/>
                    </a:moveTo>
                    <a:cubicBezTo>
                      <a:pt x="66" y="529"/>
                      <a:pt x="22" y="712"/>
                      <a:pt x="12" y="896"/>
                    </a:cubicBezTo>
                    <a:cubicBezTo>
                      <a:pt x="22" y="712"/>
                      <a:pt x="66" y="529"/>
                      <a:pt x="141" y="357"/>
                    </a:cubicBezTo>
                    <a:close/>
                    <a:moveTo>
                      <a:pt x="141" y="357"/>
                    </a:moveTo>
                    <a:lnTo>
                      <a:pt x="141" y="357"/>
                    </a:lnTo>
                    <a:lnTo>
                      <a:pt x="141" y="357"/>
                    </a:lnTo>
                    <a:close/>
                    <a:moveTo>
                      <a:pt x="141" y="345"/>
                    </a:moveTo>
                    <a:lnTo>
                      <a:pt x="141" y="357"/>
                    </a:lnTo>
                    <a:lnTo>
                      <a:pt x="141" y="345"/>
                    </a:lnTo>
                    <a:close/>
                    <a:moveTo>
                      <a:pt x="141" y="335"/>
                    </a:moveTo>
                    <a:lnTo>
                      <a:pt x="141" y="345"/>
                    </a:lnTo>
                    <a:lnTo>
                      <a:pt x="141" y="335"/>
                    </a:lnTo>
                    <a:close/>
                    <a:moveTo>
                      <a:pt x="141" y="335"/>
                    </a:moveTo>
                    <a:lnTo>
                      <a:pt x="141" y="335"/>
                    </a:lnTo>
                    <a:lnTo>
                      <a:pt x="141" y="335"/>
                    </a:lnTo>
                    <a:close/>
                    <a:moveTo>
                      <a:pt x="152" y="324"/>
                    </a:moveTo>
                    <a:lnTo>
                      <a:pt x="152" y="335"/>
                    </a:lnTo>
                    <a:lnTo>
                      <a:pt x="152" y="324"/>
                    </a:lnTo>
                    <a:close/>
                    <a:moveTo>
                      <a:pt x="152" y="324"/>
                    </a:moveTo>
                    <a:lnTo>
                      <a:pt x="152" y="324"/>
                    </a:lnTo>
                    <a:lnTo>
                      <a:pt x="152" y="32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328" y="0"/>
                    </a:moveTo>
                    <a:cubicBezTo>
                      <a:pt x="971" y="184"/>
                      <a:pt x="724" y="551"/>
                      <a:pt x="702" y="971"/>
                    </a:cubicBezTo>
                    <a:cubicBezTo>
                      <a:pt x="724" y="551"/>
                      <a:pt x="971" y="184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57"/>
              <p:cNvSpPr/>
              <p:nvPr/>
            </p:nvSpPr>
            <p:spPr>
              <a:xfrm>
                <a:off x="2456724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57"/>
              <p:cNvSpPr/>
              <p:nvPr/>
            </p:nvSpPr>
            <p:spPr>
              <a:xfrm>
                <a:off x="2363176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57"/>
              <p:cNvSpPr/>
              <p:nvPr/>
            </p:nvSpPr>
            <p:spPr>
              <a:xfrm>
                <a:off x="2690784" y="-1320229"/>
                <a:ext cx="28310" cy="208862"/>
              </a:xfrm>
              <a:custGeom>
                <a:rect b="b" l="l" r="r" t="t"/>
                <a:pathLst>
                  <a:path extrusionOk="0" h="3829" w="519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2286"/>
                    </a:lnTo>
                    <a:lnTo>
                      <a:pt x="1" y="2319"/>
                    </a:lnTo>
                    <a:cubicBezTo>
                      <a:pt x="162" y="2264"/>
                      <a:pt x="334" y="2243"/>
                      <a:pt x="518" y="2233"/>
                    </a:cubicBezTo>
                    <a:lnTo>
                      <a:pt x="518" y="0"/>
                    </a:lnTo>
                    <a:close/>
                    <a:moveTo>
                      <a:pt x="518" y="2923"/>
                    </a:moveTo>
                    <a:cubicBezTo>
                      <a:pt x="334" y="2933"/>
                      <a:pt x="151" y="2976"/>
                      <a:pt x="1" y="3062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18" y="29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57"/>
              <p:cNvSpPr/>
              <p:nvPr/>
            </p:nvSpPr>
            <p:spPr>
              <a:xfrm>
                <a:off x="2618401" y="-1198481"/>
                <a:ext cx="100695" cy="153006"/>
              </a:xfrm>
              <a:custGeom>
                <a:rect b="b" l="l" r="r" t="t"/>
                <a:pathLst>
                  <a:path extrusionOk="0" h="2805" w="1846">
                    <a:moveTo>
                      <a:pt x="1845" y="1"/>
                    </a:moveTo>
                    <a:cubicBezTo>
                      <a:pt x="1661" y="11"/>
                      <a:pt x="1489" y="32"/>
                      <a:pt x="1328" y="87"/>
                    </a:cubicBezTo>
                    <a:cubicBezTo>
                      <a:pt x="799" y="248"/>
                      <a:pt x="367" y="636"/>
                      <a:pt x="152" y="1144"/>
                    </a:cubicBezTo>
                    <a:lnTo>
                      <a:pt x="152" y="1154"/>
                    </a:lnTo>
                    <a:lnTo>
                      <a:pt x="152" y="1165"/>
                    </a:lnTo>
                    <a:lnTo>
                      <a:pt x="141" y="1165"/>
                    </a:lnTo>
                    <a:lnTo>
                      <a:pt x="141" y="1175"/>
                    </a:lnTo>
                    <a:lnTo>
                      <a:pt x="141" y="1187"/>
                    </a:lnTo>
                    <a:cubicBezTo>
                      <a:pt x="66" y="1359"/>
                      <a:pt x="22" y="1542"/>
                      <a:pt x="12" y="1726"/>
                    </a:cubicBezTo>
                    <a:lnTo>
                      <a:pt x="12" y="1758"/>
                    </a:lnTo>
                    <a:lnTo>
                      <a:pt x="12" y="1779"/>
                    </a:lnTo>
                    <a:lnTo>
                      <a:pt x="12" y="1790"/>
                    </a:lnTo>
                    <a:lnTo>
                      <a:pt x="12" y="1801"/>
                    </a:lnTo>
                    <a:lnTo>
                      <a:pt x="12" y="1812"/>
                    </a:lnTo>
                    <a:lnTo>
                      <a:pt x="12" y="1822"/>
                    </a:lnTo>
                    <a:lnTo>
                      <a:pt x="12" y="1834"/>
                    </a:lnTo>
                    <a:lnTo>
                      <a:pt x="12" y="1844"/>
                    </a:lnTo>
                    <a:lnTo>
                      <a:pt x="1" y="1844"/>
                    </a:lnTo>
                    <a:lnTo>
                      <a:pt x="1" y="1855"/>
                    </a:lnTo>
                    <a:lnTo>
                      <a:pt x="1" y="1866"/>
                    </a:lnTo>
                    <a:lnTo>
                      <a:pt x="1" y="1877"/>
                    </a:lnTo>
                    <a:lnTo>
                      <a:pt x="1" y="1887"/>
                    </a:lnTo>
                    <a:cubicBezTo>
                      <a:pt x="12" y="2222"/>
                      <a:pt x="98" y="2534"/>
                      <a:pt x="260" y="2804"/>
                    </a:cubicBezTo>
                    <a:cubicBezTo>
                      <a:pt x="432" y="2663"/>
                      <a:pt x="637" y="2545"/>
                      <a:pt x="842" y="2448"/>
                    </a:cubicBezTo>
                    <a:cubicBezTo>
                      <a:pt x="756" y="2286"/>
                      <a:pt x="691" y="2092"/>
                      <a:pt x="691" y="1887"/>
                    </a:cubicBezTo>
                    <a:lnTo>
                      <a:pt x="691" y="1877"/>
                    </a:lnTo>
                    <a:lnTo>
                      <a:pt x="691" y="1866"/>
                    </a:lnTo>
                    <a:lnTo>
                      <a:pt x="691" y="1855"/>
                    </a:lnTo>
                    <a:lnTo>
                      <a:pt x="691" y="1844"/>
                    </a:lnTo>
                    <a:lnTo>
                      <a:pt x="691" y="1834"/>
                    </a:lnTo>
                    <a:lnTo>
                      <a:pt x="691" y="1822"/>
                    </a:lnTo>
                    <a:lnTo>
                      <a:pt x="691" y="1812"/>
                    </a:lnTo>
                    <a:cubicBezTo>
                      <a:pt x="691" y="1801"/>
                      <a:pt x="691" y="1801"/>
                      <a:pt x="702" y="1801"/>
                    </a:cubicBezTo>
                    <a:cubicBezTo>
                      <a:pt x="724" y="1381"/>
                      <a:pt x="971" y="1014"/>
                      <a:pt x="1328" y="830"/>
                    </a:cubicBezTo>
                    <a:cubicBezTo>
                      <a:pt x="1478" y="744"/>
                      <a:pt x="1661" y="701"/>
                      <a:pt x="1845" y="691"/>
                    </a:cubicBezTo>
                    <a:lnTo>
                      <a:pt x="18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57"/>
              <p:cNvSpPr/>
              <p:nvPr/>
            </p:nvSpPr>
            <p:spPr>
              <a:xfrm>
                <a:off x="2579018" y="-938511"/>
                <a:ext cx="55" cy="11182"/>
              </a:xfrm>
              <a:custGeom>
                <a:rect b="b" l="l" r="r" t="t"/>
                <a:pathLst>
                  <a:path extrusionOk="0" h="205" w="1">
                    <a:moveTo>
                      <a:pt x="1" y="205"/>
                    </a:moveTo>
                    <a:lnTo>
                      <a:pt x="1" y="205"/>
                    </a:lnTo>
                    <a:lnTo>
                      <a:pt x="1" y="20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83"/>
                    </a:moveTo>
                    <a:lnTo>
                      <a:pt x="1" y="183"/>
                    </a:lnTo>
                    <a:lnTo>
                      <a:pt x="1" y="183"/>
                    </a:lnTo>
                    <a:close/>
                    <a:moveTo>
                      <a:pt x="1" y="173"/>
                    </a:moveTo>
                    <a:lnTo>
                      <a:pt x="1" y="173"/>
                    </a:lnTo>
                    <a:lnTo>
                      <a:pt x="1" y="173"/>
                    </a:lnTo>
                    <a:close/>
                    <a:moveTo>
                      <a:pt x="1" y="162"/>
                    </a:moveTo>
                    <a:lnTo>
                      <a:pt x="1" y="162"/>
                    </a:lnTo>
                    <a:lnTo>
                      <a:pt x="1" y="162"/>
                    </a:lnTo>
                    <a:close/>
                    <a:moveTo>
                      <a:pt x="1" y="151"/>
                    </a:moveTo>
                    <a:lnTo>
                      <a:pt x="1" y="162"/>
                    </a:lnTo>
                    <a:lnTo>
                      <a:pt x="1" y="151"/>
                    </a:lnTo>
                    <a:close/>
                    <a:moveTo>
                      <a:pt x="1" y="151"/>
                    </a:moveTo>
                    <a:lnTo>
                      <a:pt x="1" y="151"/>
                    </a:lnTo>
                    <a:lnTo>
                      <a:pt x="1" y="151"/>
                    </a:lnTo>
                    <a:close/>
                    <a:moveTo>
                      <a:pt x="1" y="140"/>
                    </a:moveTo>
                    <a:lnTo>
                      <a:pt x="1" y="140"/>
                    </a:lnTo>
                    <a:lnTo>
                      <a:pt x="1" y="140"/>
                    </a:lnTo>
                    <a:close/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" y="119"/>
                    </a:moveTo>
                    <a:lnTo>
                      <a:pt x="1" y="130"/>
                    </a:lnTo>
                    <a:lnTo>
                      <a:pt x="1" y="119"/>
                    </a:lnTo>
                    <a:close/>
                    <a:moveTo>
                      <a:pt x="1" y="108"/>
                    </a:moveTo>
                    <a:lnTo>
                      <a:pt x="1" y="119"/>
                    </a:lnTo>
                    <a:lnTo>
                      <a:pt x="1" y="108"/>
                    </a:lnTo>
                    <a:close/>
                    <a:moveTo>
                      <a:pt x="1" y="108"/>
                    </a:moveTo>
                    <a:lnTo>
                      <a:pt x="1" y="108"/>
                    </a:lnTo>
                    <a:lnTo>
                      <a:pt x="1" y="108"/>
                    </a:lnTo>
                    <a:close/>
                    <a:moveTo>
                      <a:pt x="1" y="97"/>
                    </a:moveTo>
                    <a:lnTo>
                      <a:pt x="1" y="97"/>
                    </a:lnTo>
                    <a:lnTo>
                      <a:pt x="1" y="97"/>
                    </a:lnTo>
                    <a:close/>
                    <a:moveTo>
                      <a:pt x="1" y="87"/>
                    </a:moveTo>
                    <a:lnTo>
                      <a:pt x="1" y="87"/>
                    </a:lnTo>
                    <a:lnTo>
                      <a:pt x="1" y="87"/>
                    </a:lnTo>
                    <a:close/>
                    <a:moveTo>
                      <a:pt x="1" y="76"/>
                    </a:moveTo>
                    <a:lnTo>
                      <a:pt x="1" y="87"/>
                    </a:lnTo>
                    <a:lnTo>
                      <a:pt x="1" y="76"/>
                    </a:lnTo>
                    <a:close/>
                    <a:moveTo>
                      <a:pt x="1" y="65"/>
                    </a:moveTo>
                    <a:lnTo>
                      <a:pt x="1" y="76"/>
                    </a:lnTo>
                    <a:lnTo>
                      <a:pt x="1" y="76"/>
                    </a:lnTo>
                    <a:lnTo>
                      <a:pt x="1" y="65"/>
                    </a:lnTo>
                    <a:close/>
                    <a:moveTo>
                      <a:pt x="1" y="54"/>
                    </a:moveTo>
                    <a:lnTo>
                      <a:pt x="1" y="65"/>
                    </a:lnTo>
                    <a:lnTo>
                      <a:pt x="1" y="54"/>
                    </a:lnTo>
                    <a:close/>
                    <a:moveTo>
                      <a:pt x="1" y="54"/>
                    </a:moveTo>
                    <a:lnTo>
                      <a:pt x="1" y="54"/>
                    </a:lnTo>
                    <a:lnTo>
                      <a:pt x="1" y="54"/>
                    </a:lnTo>
                    <a:close/>
                    <a:moveTo>
                      <a:pt x="1" y="44"/>
                    </a:moveTo>
                    <a:lnTo>
                      <a:pt x="1" y="44"/>
                    </a:lnTo>
                    <a:lnTo>
                      <a:pt x="1" y="44"/>
                    </a:lnTo>
                    <a:close/>
                    <a:moveTo>
                      <a:pt x="1" y="32"/>
                    </a:moveTo>
                    <a:lnTo>
                      <a:pt x="1" y="44"/>
                    </a:lnTo>
                    <a:lnTo>
                      <a:pt x="1" y="32"/>
                    </a:lnTo>
                    <a:close/>
                    <a:moveTo>
                      <a:pt x="1" y="22"/>
                    </a:moveTo>
                    <a:lnTo>
                      <a:pt x="1" y="32"/>
                    </a:lnTo>
                    <a:lnTo>
                      <a:pt x="1" y="22"/>
                    </a:lnTo>
                    <a:close/>
                    <a:moveTo>
                      <a:pt x="1" y="22"/>
                    </a:moveTo>
                    <a:lnTo>
                      <a:pt x="1" y="22"/>
                    </a:lnTo>
                    <a:lnTo>
                      <a:pt x="1" y="22"/>
                    </a:lnTo>
                    <a:close/>
                    <a:moveTo>
                      <a:pt x="1" y="11"/>
                    </a:moveTo>
                    <a:lnTo>
                      <a:pt x="1" y="11"/>
                    </a:lnTo>
                    <a:lnTo>
                      <a:pt x="1" y="11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57"/>
              <p:cNvSpPr/>
              <p:nvPr/>
            </p:nvSpPr>
            <p:spPr>
              <a:xfrm>
                <a:off x="2579018" y="-1076132"/>
                <a:ext cx="140078" cy="283538"/>
              </a:xfrm>
              <a:custGeom>
                <a:rect b="b" l="l" r="r" t="t"/>
                <a:pathLst>
                  <a:path extrusionOk="0" h="5198" w="2568">
                    <a:moveTo>
                      <a:pt x="2567" y="0"/>
                    </a:moveTo>
                    <a:cubicBezTo>
                      <a:pt x="2211" y="0"/>
                      <a:pt x="1877" y="75"/>
                      <a:pt x="1564" y="205"/>
                    </a:cubicBezTo>
                    <a:cubicBezTo>
                      <a:pt x="1359" y="302"/>
                      <a:pt x="1154" y="420"/>
                      <a:pt x="982" y="561"/>
                    </a:cubicBezTo>
                    <a:cubicBezTo>
                      <a:pt x="399" y="1024"/>
                      <a:pt x="22" y="1726"/>
                      <a:pt x="1" y="2523"/>
                    </a:cubicBezTo>
                    <a:lnTo>
                      <a:pt x="1" y="2534"/>
                    </a:lnTo>
                    <a:lnTo>
                      <a:pt x="1" y="2545"/>
                    </a:lnTo>
                    <a:lnTo>
                      <a:pt x="1" y="2555"/>
                    </a:lnTo>
                    <a:lnTo>
                      <a:pt x="1" y="2567"/>
                    </a:lnTo>
                    <a:lnTo>
                      <a:pt x="1" y="2577"/>
                    </a:lnTo>
                    <a:lnTo>
                      <a:pt x="1" y="2588"/>
                    </a:lnTo>
                    <a:lnTo>
                      <a:pt x="1" y="2599"/>
                    </a:lnTo>
                    <a:lnTo>
                      <a:pt x="1" y="2610"/>
                    </a:lnTo>
                    <a:lnTo>
                      <a:pt x="1" y="2620"/>
                    </a:lnTo>
                    <a:lnTo>
                      <a:pt x="1" y="2631"/>
                    </a:lnTo>
                    <a:lnTo>
                      <a:pt x="1" y="2642"/>
                    </a:lnTo>
                    <a:lnTo>
                      <a:pt x="1" y="2653"/>
                    </a:lnTo>
                    <a:lnTo>
                      <a:pt x="1" y="2663"/>
                    </a:lnTo>
                    <a:lnTo>
                      <a:pt x="1" y="2674"/>
                    </a:lnTo>
                    <a:lnTo>
                      <a:pt x="1" y="2685"/>
                    </a:lnTo>
                    <a:lnTo>
                      <a:pt x="1" y="2696"/>
                    </a:lnTo>
                    <a:lnTo>
                      <a:pt x="1" y="2706"/>
                    </a:lnTo>
                    <a:lnTo>
                      <a:pt x="1" y="2718"/>
                    </a:lnTo>
                    <a:lnTo>
                      <a:pt x="1" y="2728"/>
                    </a:lnTo>
                    <a:cubicBezTo>
                      <a:pt x="66" y="4098"/>
                      <a:pt x="1187" y="5176"/>
                      <a:pt x="2567" y="5198"/>
                    </a:cubicBezTo>
                    <a:lnTo>
                      <a:pt x="2567" y="2933"/>
                    </a:lnTo>
                    <a:lnTo>
                      <a:pt x="1726" y="2933"/>
                    </a:lnTo>
                    <a:cubicBezTo>
                      <a:pt x="1726" y="2955"/>
                      <a:pt x="1736" y="2965"/>
                      <a:pt x="1736" y="2987"/>
                    </a:cubicBezTo>
                    <a:cubicBezTo>
                      <a:pt x="1736" y="3235"/>
                      <a:pt x="1521" y="3440"/>
                      <a:pt x="1273" y="3440"/>
                    </a:cubicBezTo>
                    <a:cubicBezTo>
                      <a:pt x="1014" y="3440"/>
                      <a:pt x="809" y="3235"/>
                      <a:pt x="809" y="2987"/>
                    </a:cubicBezTo>
                    <a:cubicBezTo>
                      <a:pt x="809" y="2825"/>
                      <a:pt x="895" y="2685"/>
                      <a:pt x="1014" y="2599"/>
                    </a:cubicBezTo>
                    <a:cubicBezTo>
                      <a:pt x="895" y="2512"/>
                      <a:pt x="809" y="2373"/>
                      <a:pt x="809" y="2210"/>
                    </a:cubicBezTo>
                    <a:cubicBezTo>
                      <a:pt x="809" y="1963"/>
                      <a:pt x="1014" y="1747"/>
                      <a:pt x="1273" y="1747"/>
                    </a:cubicBezTo>
                    <a:cubicBezTo>
                      <a:pt x="1521" y="1747"/>
                      <a:pt x="1736" y="1963"/>
                      <a:pt x="1736" y="2210"/>
                    </a:cubicBezTo>
                    <a:cubicBezTo>
                      <a:pt x="1736" y="2232"/>
                      <a:pt x="1726" y="2243"/>
                      <a:pt x="1726" y="2253"/>
                    </a:cubicBezTo>
                    <a:lnTo>
                      <a:pt x="2567" y="2253"/>
                    </a:lnTo>
                    <a:lnTo>
                      <a:pt x="25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57"/>
              <p:cNvSpPr/>
              <p:nvPr/>
            </p:nvSpPr>
            <p:spPr>
              <a:xfrm>
                <a:off x="2623146" y="-980839"/>
                <a:ext cx="95949" cy="92349"/>
              </a:xfrm>
              <a:custGeom>
                <a:rect b="b" l="l" r="r" t="t"/>
                <a:pathLst>
                  <a:path extrusionOk="0" h="1693" w="1759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1758" y="1186"/>
                    </a:lnTo>
                    <a:lnTo>
                      <a:pt x="1758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8" name="Google Shape;1818;p57"/>
          <p:cNvSpPr txBox="1"/>
          <p:nvPr/>
        </p:nvSpPr>
        <p:spPr>
          <a:xfrm flipH="1">
            <a:off x="137800" y="0"/>
            <a:ext cx="3168300" cy="73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rPr lang="en" sz="3500">
                <a:latin typeface="Lexend Black"/>
                <a:ea typeface="Lexend Black"/>
                <a:cs typeface="Lexend Black"/>
                <a:sym typeface="Lexend Black"/>
              </a:rPr>
              <a:t>ER Diagram:</a:t>
            </a:r>
            <a:endParaRPr sz="3500"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1819" name="Google Shape;1819;p57"/>
          <p:cNvSpPr txBox="1"/>
          <p:nvPr/>
        </p:nvSpPr>
        <p:spPr>
          <a:xfrm flipH="1">
            <a:off x="1468075" y="1265425"/>
            <a:ext cx="6351900" cy="33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r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820" name="Google Shape;18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225" y="675025"/>
            <a:ext cx="5483600" cy="432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1" name="Google Shape;1821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5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p58"/>
          <p:cNvSpPr txBox="1"/>
          <p:nvPr>
            <p:ph type="title"/>
          </p:nvPr>
        </p:nvSpPr>
        <p:spPr>
          <a:xfrm>
            <a:off x="1274250" y="1307100"/>
            <a:ext cx="659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Testing</a:t>
            </a:r>
            <a:endParaRPr/>
          </a:p>
        </p:txBody>
      </p:sp>
      <p:grpSp>
        <p:nvGrpSpPr>
          <p:cNvPr id="1827" name="Google Shape;1827;p58"/>
          <p:cNvGrpSpPr/>
          <p:nvPr/>
        </p:nvGrpSpPr>
        <p:grpSpPr>
          <a:xfrm>
            <a:off x="7452959" y="493050"/>
            <a:ext cx="977932" cy="1264934"/>
            <a:chOff x="7214159" y="-2542575"/>
            <a:chExt cx="977932" cy="1264934"/>
          </a:xfrm>
        </p:grpSpPr>
        <p:sp>
          <p:nvSpPr>
            <p:cNvPr id="1828" name="Google Shape;1828;p58"/>
            <p:cNvSpPr/>
            <p:nvPr/>
          </p:nvSpPr>
          <p:spPr>
            <a:xfrm>
              <a:off x="7214159" y="-2542563"/>
              <a:ext cx="977932" cy="1264922"/>
            </a:xfrm>
            <a:custGeom>
              <a:rect b="b" l="l" r="r" t="t"/>
              <a:pathLst>
                <a:path extrusionOk="0" h="16330" w="12625">
                  <a:moveTo>
                    <a:pt x="3133" y="1"/>
                  </a:moveTo>
                  <a:cubicBezTo>
                    <a:pt x="3046" y="1"/>
                    <a:pt x="2956" y="6"/>
                    <a:pt x="2864" y="17"/>
                  </a:cubicBezTo>
                  <a:cubicBezTo>
                    <a:pt x="2324" y="90"/>
                    <a:pt x="1919" y="391"/>
                    <a:pt x="1660" y="836"/>
                  </a:cubicBezTo>
                  <a:cubicBezTo>
                    <a:pt x="1587" y="836"/>
                    <a:pt x="1504" y="836"/>
                    <a:pt x="1421" y="857"/>
                  </a:cubicBezTo>
                  <a:cubicBezTo>
                    <a:pt x="654" y="1002"/>
                    <a:pt x="31" y="1739"/>
                    <a:pt x="11" y="2517"/>
                  </a:cubicBezTo>
                  <a:cubicBezTo>
                    <a:pt x="1" y="2870"/>
                    <a:pt x="104" y="3212"/>
                    <a:pt x="218" y="3533"/>
                  </a:cubicBezTo>
                  <a:cubicBezTo>
                    <a:pt x="312" y="3212"/>
                    <a:pt x="499" y="2922"/>
                    <a:pt x="747" y="2694"/>
                  </a:cubicBezTo>
                  <a:lnTo>
                    <a:pt x="757" y="2714"/>
                  </a:lnTo>
                  <a:cubicBezTo>
                    <a:pt x="952" y="2779"/>
                    <a:pt x="1163" y="2812"/>
                    <a:pt x="1372" y="2812"/>
                  </a:cubicBezTo>
                  <a:cubicBezTo>
                    <a:pt x="1497" y="2812"/>
                    <a:pt x="1623" y="2800"/>
                    <a:pt x="1743" y="2777"/>
                  </a:cubicBezTo>
                  <a:cubicBezTo>
                    <a:pt x="1795" y="2766"/>
                    <a:pt x="1847" y="2745"/>
                    <a:pt x="1878" y="2714"/>
                  </a:cubicBezTo>
                  <a:cubicBezTo>
                    <a:pt x="2075" y="2911"/>
                    <a:pt x="2313" y="3088"/>
                    <a:pt x="2511" y="3275"/>
                  </a:cubicBezTo>
                  <a:cubicBezTo>
                    <a:pt x="3071" y="3772"/>
                    <a:pt x="3247" y="4135"/>
                    <a:pt x="3424" y="4748"/>
                  </a:cubicBezTo>
                  <a:cubicBezTo>
                    <a:pt x="3444" y="4934"/>
                    <a:pt x="3475" y="5110"/>
                    <a:pt x="3527" y="5287"/>
                  </a:cubicBezTo>
                  <a:cubicBezTo>
                    <a:pt x="3641" y="5733"/>
                    <a:pt x="3828" y="6168"/>
                    <a:pt x="4046" y="6573"/>
                  </a:cubicBezTo>
                  <a:cubicBezTo>
                    <a:pt x="4316" y="7092"/>
                    <a:pt x="4648" y="7590"/>
                    <a:pt x="5010" y="8056"/>
                  </a:cubicBezTo>
                  <a:cubicBezTo>
                    <a:pt x="5156" y="8471"/>
                    <a:pt x="5322" y="8886"/>
                    <a:pt x="5508" y="9291"/>
                  </a:cubicBezTo>
                  <a:cubicBezTo>
                    <a:pt x="5529" y="9322"/>
                    <a:pt x="5550" y="9342"/>
                    <a:pt x="5581" y="9363"/>
                  </a:cubicBezTo>
                  <a:cubicBezTo>
                    <a:pt x="5581" y="9488"/>
                    <a:pt x="5591" y="9623"/>
                    <a:pt x="5591" y="9747"/>
                  </a:cubicBezTo>
                  <a:cubicBezTo>
                    <a:pt x="5581" y="9872"/>
                    <a:pt x="5581" y="9996"/>
                    <a:pt x="5581" y="10110"/>
                  </a:cubicBezTo>
                  <a:cubicBezTo>
                    <a:pt x="5581" y="10151"/>
                    <a:pt x="5581" y="10183"/>
                    <a:pt x="5571" y="10204"/>
                  </a:cubicBezTo>
                  <a:cubicBezTo>
                    <a:pt x="5512" y="10188"/>
                    <a:pt x="5450" y="10181"/>
                    <a:pt x="5388" y="10181"/>
                  </a:cubicBezTo>
                  <a:cubicBezTo>
                    <a:pt x="5201" y="10181"/>
                    <a:pt x="5011" y="10252"/>
                    <a:pt x="4886" y="10400"/>
                  </a:cubicBezTo>
                  <a:cubicBezTo>
                    <a:pt x="4854" y="10441"/>
                    <a:pt x="4890" y="10500"/>
                    <a:pt x="4928" y="10500"/>
                  </a:cubicBezTo>
                  <a:cubicBezTo>
                    <a:pt x="4939" y="10500"/>
                    <a:pt x="4950" y="10495"/>
                    <a:pt x="4959" y="10483"/>
                  </a:cubicBezTo>
                  <a:cubicBezTo>
                    <a:pt x="5068" y="10348"/>
                    <a:pt x="5241" y="10283"/>
                    <a:pt x="5414" y="10283"/>
                  </a:cubicBezTo>
                  <a:cubicBezTo>
                    <a:pt x="5439" y="10283"/>
                    <a:pt x="5463" y="10284"/>
                    <a:pt x="5488" y="10287"/>
                  </a:cubicBezTo>
                  <a:cubicBezTo>
                    <a:pt x="5446" y="10308"/>
                    <a:pt x="5395" y="10308"/>
                    <a:pt x="5332" y="10328"/>
                  </a:cubicBezTo>
                  <a:cubicBezTo>
                    <a:pt x="5166" y="10411"/>
                    <a:pt x="5073" y="10504"/>
                    <a:pt x="5010" y="10681"/>
                  </a:cubicBezTo>
                  <a:cubicBezTo>
                    <a:pt x="4998" y="10724"/>
                    <a:pt x="5026" y="10749"/>
                    <a:pt x="5057" y="10749"/>
                  </a:cubicBezTo>
                  <a:cubicBezTo>
                    <a:pt x="5079" y="10749"/>
                    <a:pt x="5102" y="10737"/>
                    <a:pt x="5114" y="10712"/>
                  </a:cubicBezTo>
                  <a:cubicBezTo>
                    <a:pt x="5197" y="10473"/>
                    <a:pt x="5342" y="10421"/>
                    <a:pt x="5550" y="10380"/>
                  </a:cubicBezTo>
                  <a:cubicBezTo>
                    <a:pt x="5561" y="10380"/>
                    <a:pt x="5591" y="10370"/>
                    <a:pt x="5623" y="10359"/>
                  </a:cubicBezTo>
                  <a:lnTo>
                    <a:pt x="5644" y="10359"/>
                  </a:lnTo>
                  <a:cubicBezTo>
                    <a:pt x="5661" y="10358"/>
                    <a:pt x="5679" y="10357"/>
                    <a:pt x="5697" y="10357"/>
                  </a:cubicBezTo>
                  <a:cubicBezTo>
                    <a:pt x="5824" y="10357"/>
                    <a:pt x="5949" y="10389"/>
                    <a:pt x="6058" y="10453"/>
                  </a:cubicBezTo>
                  <a:cubicBezTo>
                    <a:pt x="6067" y="10457"/>
                    <a:pt x="6075" y="10459"/>
                    <a:pt x="6083" y="10459"/>
                  </a:cubicBezTo>
                  <a:cubicBezTo>
                    <a:pt x="6133" y="10459"/>
                    <a:pt x="6164" y="10386"/>
                    <a:pt x="6110" y="10359"/>
                  </a:cubicBezTo>
                  <a:cubicBezTo>
                    <a:pt x="5985" y="10287"/>
                    <a:pt x="5851" y="10255"/>
                    <a:pt x="5706" y="10255"/>
                  </a:cubicBezTo>
                  <a:lnTo>
                    <a:pt x="5695" y="10245"/>
                  </a:lnTo>
                  <a:cubicBezTo>
                    <a:pt x="5727" y="10100"/>
                    <a:pt x="5695" y="9882"/>
                    <a:pt x="5695" y="9747"/>
                  </a:cubicBezTo>
                  <a:cubicBezTo>
                    <a:pt x="5695" y="9633"/>
                    <a:pt x="5695" y="9508"/>
                    <a:pt x="5685" y="9395"/>
                  </a:cubicBezTo>
                  <a:cubicBezTo>
                    <a:pt x="5757" y="9395"/>
                    <a:pt x="5819" y="9353"/>
                    <a:pt x="5851" y="9280"/>
                  </a:cubicBezTo>
                  <a:cubicBezTo>
                    <a:pt x="5872" y="9229"/>
                    <a:pt x="5882" y="9166"/>
                    <a:pt x="5902" y="9114"/>
                  </a:cubicBezTo>
                  <a:cubicBezTo>
                    <a:pt x="5965" y="9270"/>
                    <a:pt x="6027" y="9425"/>
                    <a:pt x="6100" y="9571"/>
                  </a:cubicBezTo>
                  <a:cubicBezTo>
                    <a:pt x="6131" y="9654"/>
                    <a:pt x="6172" y="9830"/>
                    <a:pt x="6266" y="9882"/>
                  </a:cubicBezTo>
                  <a:cubicBezTo>
                    <a:pt x="6276" y="9882"/>
                    <a:pt x="6287" y="9893"/>
                    <a:pt x="6297" y="9903"/>
                  </a:cubicBezTo>
                  <a:cubicBezTo>
                    <a:pt x="6307" y="10100"/>
                    <a:pt x="6317" y="10297"/>
                    <a:pt x="6328" y="10504"/>
                  </a:cubicBezTo>
                  <a:lnTo>
                    <a:pt x="6328" y="10951"/>
                  </a:lnTo>
                  <a:cubicBezTo>
                    <a:pt x="6338" y="11013"/>
                    <a:pt x="6338" y="11075"/>
                    <a:pt x="6317" y="11137"/>
                  </a:cubicBezTo>
                  <a:cubicBezTo>
                    <a:pt x="6254" y="11124"/>
                    <a:pt x="6189" y="11118"/>
                    <a:pt x="6124" y="11118"/>
                  </a:cubicBezTo>
                  <a:cubicBezTo>
                    <a:pt x="5883" y="11118"/>
                    <a:pt x="5643" y="11211"/>
                    <a:pt x="5488" y="11407"/>
                  </a:cubicBezTo>
                  <a:cubicBezTo>
                    <a:pt x="5440" y="11470"/>
                    <a:pt x="5489" y="11546"/>
                    <a:pt x="5543" y="11546"/>
                  </a:cubicBezTo>
                  <a:cubicBezTo>
                    <a:pt x="5559" y="11546"/>
                    <a:pt x="5576" y="11538"/>
                    <a:pt x="5591" y="11521"/>
                  </a:cubicBezTo>
                  <a:cubicBezTo>
                    <a:pt x="5726" y="11351"/>
                    <a:pt x="5923" y="11266"/>
                    <a:pt x="6128" y="11266"/>
                  </a:cubicBezTo>
                  <a:cubicBezTo>
                    <a:pt x="6160" y="11266"/>
                    <a:pt x="6192" y="11268"/>
                    <a:pt x="6224" y="11272"/>
                  </a:cubicBezTo>
                  <a:cubicBezTo>
                    <a:pt x="6151" y="11283"/>
                    <a:pt x="6089" y="11303"/>
                    <a:pt x="6017" y="11334"/>
                  </a:cubicBezTo>
                  <a:cubicBezTo>
                    <a:pt x="5819" y="11407"/>
                    <a:pt x="5685" y="11573"/>
                    <a:pt x="5633" y="11770"/>
                  </a:cubicBezTo>
                  <a:cubicBezTo>
                    <a:pt x="5620" y="11826"/>
                    <a:pt x="5669" y="11864"/>
                    <a:pt x="5713" y="11864"/>
                  </a:cubicBezTo>
                  <a:cubicBezTo>
                    <a:pt x="5742" y="11864"/>
                    <a:pt x="5770" y="11848"/>
                    <a:pt x="5778" y="11811"/>
                  </a:cubicBezTo>
                  <a:cubicBezTo>
                    <a:pt x="5840" y="11583"/>
                    <a:pt x="6017" y="11479"/>
                    <a:pt x="6224" y="11417"/>
                  </a:cubicBezTo>
                  <a:cubicBezTo>
                    <a:pt x="6276" y="11407"/>
                    <a:pt x="6338" y="11407"/>
                    <a:pt x="6390" y="11386"/>
                  </a:cubicBezTo>
                  <a:cubicBezTo>
                    <a:pt x="6397" y="11386"/>
                    <a:pt x="6404" y="11391"/>
                    <a:pt x="6414" y="11391"/>
                  </a:cubicBezTo>
                  <a:cubicBezTo>
                    <a:pt x="6419" y="11391"/>
                    <a:pt x="6425" y="11390"/>
                    <a:pt x="6432" y="11386"/>
                  </a:cubicBezTo>
                  <a:cubicBezTo>
                    <a:pt x="6459" y="11385"/>
                    <a:pt x="6487" y="11384"/>
                    <a:pt x="6514" y="11384"/>
                  </a:cubicBezTo>
                  <a:cubicBezTo>
                    <a:pt x="6662" y="11384"/>
                    <a:pt x="6809" y="11411"/>
                    <a:pt x="6940" y="11490"/>
                  </a:cubicBezTo>
                  <a:cubicBezTo>
                    <a:pt x="6953" y="11496"/>
                    <a:pt x="6965" y="11498"/>
                    <a:pt x="6977" y="11498"/>
                  </a:cubicBezTo>
                  <a:cubicBezTo>
                    <a:pt x="7051" y="11498"/>
                    <a:pt x="7094" y="11400"/>
                    <a:pt x="7023" y="11355"/>
                  </a:cubicBezTo>
                  <a:cubicBezTo>
                    <a:pt x="6868" y="11283"/>
                    <a:pt x="6712" y="11230"/>
                    <a:pt x="6536" y="11230"/>
                  </a:cubicBezTo>
                  <a:cubicBezTo>
                    <a:pt x="6536" y="11220"/>
                    <a:pt x="6525" y="11210"/>
                    <a:pt x="6504" y="11200"/>
                  </a:cubicBezTo>
                  <a:cubicBezTo>
                    <a:pt x="6536" y="11013"/>
                    <a:pt x="6483" y="10732"/>
                    <a:pt x="6473" y="10608"/>
                  </a:cubicBezTo>
                  <a:cubicBezTo>
                    <a:pt x="6473" y="10380"/>
                    <a:pt x="6463" y="10151"/>
                    <a:pt x="6453" y="9934"/>
                  </a:cubicBezTo>
                  <a:cubicBezTo>
                    <a:pt x="6504" y="9923"/>
                    <a:pt x="6556" y="9903"/>
                    <a:pt x="6587" y="9851"/>
                  </a:cubicBezTo>
                  <a:cubicBezTo>
                    <a:pt x="6619" y="9810"/>
                    <a:pt x="6649" y="9757"/>
                    <a:pt x="6670" y="9706"/>
                  </a:cubicBezTo>
                  <a:cubicBezTo>
                    <a:pt x="7117" y="10048"/>
                    <a:pt x="7583" y="10359"/>
                    <a:pt x="8081" y="10629"/>
                  </a:cubicBezTo>
                  <a:cubicBezTo>
                    <a:pt x="8755" y="11926"/>
                    <a:pt x="9160" y="13367"/>
                    <a:pt x="10021" y="14540"/>
                  </a:cubicBezTo>
                  <a:cubicBezTo>
                    <a:pt x="10139" y="14700"/>
                    <a:pt x="10320" y="14868"/>
                    <a:pt x="10501" y="14868"/>
                  </a:cubicBezTo>
                  <a:cubicBezTo>
                    <a:pt x="10542" y="14868"/>
                    <a:pt x="10582" y="14859"/>
                    <a:pt x="10623" y="14840"/>
                  </a:cubicBezTo>
                  <a:cubicBezTo>
                    <a:pt x="10664" y="14819"/>
                    <a:pt x="10706" y="14789"/>
                    <a:pt x="10726" y="14747"/>
                  </a:cubicBezTo>
                  <a:cubicBezTo>
                    <a:pt x="10789" y="14851"/>
                    <a:pt x="10840" y="14944"/>
                    <a:pt x="10902" y="15038"/>
                  </a:cubicBezTo>
                  <a:cubicBezTo>
                    <a:pt x="11213" y="15566"/>
                    <a:pt x="11421" y="15950"/>
                    <a:pt x="11919" y="16272"/>
                  </a:cubicBezTo>
                  <a:cubicBezTo>
                    <a:pt x="11981" y="16312"/>
                    <a:pt x="12054" y="16329"/>
                    <a:pt x="12127" y="16329"/>
                  </a:cubicBezTo>
                  <a:cubicBezTo>
                    <a:pt x="12359" y="16329"/>
                    <a:pt x="12597" y="16153"/>
                    <a:pt x="12541" y="15940"/>
                  </a:cubicBezTo>
                  <a:cubicBezTo>
                    <a:pt x="12510" y="15836"/>
                    <a:pt x="12417" y="15681"/>
                    <a:pt x="12365" y="15587"/>
                  </a:cubicBezTo>
                  <a:cubicBezTo>
                    <a:pt x="12354" y="15587"/>
                    <a:pt x="12354" y="15577"/>
                    <a:pt x="12345" y="15566"/>
                  </a:cubicBezTo>
                  <a:cubicBezTo>
                    <a:pt x="12375" y="15556"/>
                    <a:pt x="12407" y="15536"/>
                    <a:pt x="12437" y="15515"/>
                  </a:cubicBezTo>
                  <a:cubicBezTo>
                    <a:pt x="12583" y="15400"/>
                    <a:pt x="12624" y="15183"/>
                    <a:pt x="12552" y="15006"/>
                  </a:cubicBezTo>
                  <a:cubicBezTo>
                    <a:pt x="12500" y="14861"/>
                    <a:pt x="12428" y="14695"/>
                    <a:pt x="12354" y="14550"/>
                  </a:cubicBezTo>
                  <a:cubicBezTo>
                    <a:pt x="12407" y="14519"/>
                    <a:pt x="12458" y="14457"/>
                    <a:pt x="12479" y="14415"/>
                  </a:cubicBezTo>
                  <a:cubicBezTo>
                    <a:pt x="12520" y="14321"/>
                    <a:pt x="12479" y="14218"/>
                    <a:pt x="12437" y="14125"/>
                  </a:cubicBezTo>
                  <a:cubicBezTo>
                    <a:pt x="12209" y="13606"/>
                    <a:pt x="11764" y="12703"/>
                    <a:pt x="11515" y="12195"/>
                  </a:cubicBezTo>
                  <a:cubicBezTo>
                    <a:pt x="11234" y="11604"/>
                    <a:pt x="10985" y="11137"/>
                    <a:pt x="10736" y="10639"/>
                  </a:cubicBezTo>
                  <a:lnTo>
                    <a:pt x="10736" y="10536"/>
                  </a:lnTo>
                  <a:cubicBezTo>
                    <a:pt x="10768" y="10556"/>
                    <a:pt x="10799" y="10566"/>
                    <a:pt x="10819" y="10587"/>
                  </a:cubicBezTo>
                  <a:cubicBezTo>
                    <a:pt x="10857" y="10609"/>
                    <a:pt x="10896" y="10619"/>
                    <a:pt x="10934" y="10619"/>
                  </a:cubicBezTo>
                  <a:cubicBezTo>
                    <a:pt x="11076" y="10619"/>
                    <a:pt x="11200" y="10483"/>
                    <a:pt x="11151" y="10328"/>
                  </a:cubicBezTo>
                  <a:cubicBezTo>
                    <a:pt x="10436" y="7869"/>
                    <a:pt x="9554" y="5349"/>
                    <a:pt x="7656" y="3648"/>
                  </a:cubicBezTo>
                  <a:cubicBezTo>
                    <a:pt x="7396" y="3420"/>
                    <a:pt x="7117" y="3212"/>
                    <a:pt x="6805" y="3067"/>
                  </a:cubicBezTo>
                  <a:cubicBezTo>
                    <a:pt x="6764" y="3036"/>
                    <a:pt x="6722" y="3005"/>
                    <a:pt x="6691" y="2973"/>
                  </a:cubicBezTo>
                  <a:lnTo>
                    <a:pt x="6660" y="2943"/>
                  </a:lnTo>
                  <a:cubicBezTo>
                    <a:pt x="6629" y="2932"/>
                    <a:pt x="6608" y="2911"/>
                    <a:pt x="6577" y="2890"/>
                  </a:cubicBezTo>
                  <a:cubicBezTo>
                    <a:pt x="6546" y="2860"/>
                    <a:pt x="6504" y="2828"/>
                    <a:pt x="6463" y="2797"/>
                  </a:cubicBezTo>
                  <a:cubicBezTo>
                    <a:pt x="6110" y="2538"/>
                    <a:pt x="5736" y="2289"/>
                    <a:pt x="5332" y="2113"/>
                  </a:cubicBezTo>
                  <a:cubicBezTo>
                    <a:pt x="5322" y="2092"/>
                    <a:pt x="5312" y="2061"/>
                    <a:pt x="5312" y="2040"/>
                  </a:cubicBezTo>
                  <a:cubicBezTo>
                    <a:pt x="5301" y="2030"/>
                    <a:pt x="5301" y="2030"/>
                    <a:pt x="5301" y="2019"/>
                  </a:cubicBezTo>
                  <a:cubicBezTo>
                    <a:pt x="5291" y="1998"/>
                    <a:pt x="5291" y="1978"/>
                    <a:pt x="5280" y="1968"/>
                  </a:cubicBezTo>
                  <a:lnTo>
                    <a:pt x="5280" y="1947"/>
                  </a:lnTo>
                  <a:cubicBezTo>
                    <a:pt x="5270" y="1926"/>
                    <a:pt x="5259" y="1905"/>
                    <a:pt x="5259" y="1885"/>
                  </a:cubicBezTo>
                  <a:cubicBezTo>
                    <a:pt x="5259" y="1885"/>
                    <a:pt x="5249" y="1874"/>
                    <a:pt x="5249" y="1864"/>
                  </a:cubicBezTo>
                  <a:cubicBezTo>
                    <a:pt x="5239" y="1812"/>
                    <a:pt x="5218" y="1770"/>
                    <a:pt x="5197" y="1719"/>
                  </a:cubicBezTo>
                  <a:lnTo>
                    <a:pt x="5197" y="1708"/>
                  </a:lnTo>
                  <a:cubicBezTo>
                    <a:pt x="5187" y="1687"/>
                    <a:pt x="5176" y="1666"/>
                    <a:pt x="5176" y="1646"/>
                  </a:cubicBezTo>
                  <a:lnTo>
                    <a:pt x="5166" y="1636"/>
                  </a:lnTo>
                  <a:cubicBezTo>
                    <a:pt x="5156" y="1604"/>
                    <a:pt x="5146" y="1583"/>
                    <a:pt x="5146" y="1563"/>
                  </a:cubicBezTo>
                  <a:lnTo>
                    <a:pt x="5135" y="1563"/>
                  </a:lnTo>
                  <a:cubicBezTo>
                    <a:pt x="5114" y="1480"/>
                    <a:pt x="5073" y="1407"/>
                    <a:pt x="5042" y="1334"/>
                  </a:cubicBezTo>
                  <a:cubicBezTo>
                    <a:pt x="4865" y="951"/>
                    <a:pt x="4616" y="598"/>
                    <a:pt x="4233" y="339"/>
                  </a:cubicBezTo>
                  <a:cubicBezTo>
                    <a:pt x="3988" y="155"/>
                    <a:pt x="3602" y="1"/>
                    <a:pt x="31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29" name="Google Shape;1829;p58"/>
            <p:cNvGrpSpPr/>
            <p:nvPr/>
          </p:nvGrpSpPr>
          <p:grpSpPr>
            <a:xfrm>
              <a:off x="7214550" y="-2542575"/>
              <a:ext cx="977155" cy="1264919"/>
              <a:chOff x="2887650" y="-4329275"/>
              <a:chExt cx="977155" cy="1264919"/>
            </a:xfrm>
          </p:grpSpPr>
          <p:sp>
            <p:nvSpPr>
              <p:cNvPr id="1830" name="Google Shape;1830;p58"/>
              <p:cNvSpPr/>
              <p:nvPr/>
            </p:nvSpPr>
            <p:spPr>
              <a:xfrm>
                <a:off x="3274019" y="-3659403"/>
                <a:ext cx="58870" cy="162743"/>
              </a:xfrm>
              <a:custGeom>
                <a:rect b="b" l="l" r="r" t="t"/>
                <a:pathLst>
                  <a:path extrusionOk="0" h="2101" w="760">
                    <a:moveTo>
                      <a:pt x="572" y="1"/>
                    </a:moveTo>
                    <a:cubicBezTo>
                      <a:pt x="547" y="1"/>
                      <a:pt x="526" y="17"/>
                      <a:pt x="531" y="52"/>
                    </a:cubicBezTo>
                    <a:cubicBezTo>
                      <a:pt x="562" y="404"/>
                      <a:pt x="603" y="746"/>
                      <a:pt x="593" y="1099"/>
                    </a:cubicBezTo>
                    <a:lnTo>
                      <a:pt x="593" y="1462"/>
                    </a:lnTo>
                    <a:cubicBezTo>
                      <a:pt x="583" y="1691"/>
                      <a:pt x="479" y="1618"/>
                      <a:pt x="344" y="1680"/>
                    </a:cubicBezTo>
                    <a:cubicBezTo>
                      <a:pt x="168" y="1763"/>
                      <a:pt x="85" y="1857"/>
                      <a:pt x="13" y="2032"/>
                    </a:cubicBezTo>
                    <a:cubicBezTo>
                      <a:pt x="0" y="2076"/>
                      <a:pt x="32" y="2101"/>
                      <a:pt x="64" y="2101"/>
                    </a:cubicBezTo>
                    <a:cubicBezTo>
                      <a:pt x="86" y="2101"/>
                      <a:pt x="108" y="2089"/>
                      <a:pt x="116" y="2064"/>
                    </a:cubicBezTo>
                    <a:cubicBezTo>
                      <a:pt x="199" y="1825"/>
                      <a:pt x="354" y="1774"/>
                      <a:pt x="562" y="1732"/>
                    </a:cubicBezTo>
                    <a:cubicBezTo>
                      <a:pt x="583" y="1732"/>
                      <a:pt x="656" y="1711"/>
                      <a:pt x="666" y="1680"/>
                    </a:cubicBezTo>
                    <a:cubicBezTo>
                      <a:pt x="759" y="1535"/>
                      <a:pt x="697" y="1265"/>
                      <a:pt x="697" y="1099"/>
                    </a:cubicBezTo>
                    <a:cubicBezTo>
                      <a:pt x="707" y="746"/>
                      <a:pt x="666" y="404"/>
                      <a:pt x="635" y="52"/>
                    </a:cubicBezTo>
                    <a:cubicBezTo>
                      <a:pt x="629" y="19"/>
                      <a:pt x="599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58"/>
              <p:cNvSpPr/>
              <p:nvPr/>
            </p:nvSpPr>
            <p:spPr>
              <a:xfrm>
                <a:off x="3263020" y="-3540658"/>
                <a:ext cx="70953" cy="24865"/>
              </a:xfrm>
              <a:custGeom>
                <a:rect b="b" l="l" r="r" t="t"/>
                <a:pathLst>
                  <a:path extrusionOk="0" h="321" w="916">
                    <a:moveTo>
                      <a:pt x="543" y="1"/>
                    </a:moveTo>
                    <a:cubicBezTo>
                      <a:pt x="354" y="1"/>
                      <a:pt x="166" y="75"/>
                      <a:pt x="40" y="220"/>
                    </a:cubicBezTo>
                    <a:cubicBezTo>
                      <a:pt x="1" y="267"/>
                      <a:pt x="40" y="320"/>
                      <a:pt x="79" y="320"/>
                    </a:cubicBezTo>
                    <a:cubicBezTo>
                      <a:pt x="91" y="320"/>
                      <a:pt x="103" y="315"/>
                      <a:pt x="113" y="303"/>
                    </a:cubicBezTo>
                    <a:cubicBezTo>
                      <a:pt x="219" y="170"/>
                      <a:pt x="376" y="106"/>
                      <a:pt x="537" y="106"/>
                    </a:cubicBezTo>
                    <a:cubicBezTo>
                      <a:pt x="628" y="106"/>
                      <a:pt x="721" y="126"/>
                      <a:pt x="808" y="167"/>
                    </a:cubicBezTo>
                    <a:cubicBezTo>
                      <a:pt x="813" y="170"/>
                      <a:pt x="819" y="171"/>
                      <a:pt x="825" y="171"/>
                    </a:cubicBezTo>
                    <a:cubicBezTo>
                      <a:pt x="872" y="171"/>
                      <a:pt x="915" y="102"/>
                      <a:pt x="860" y="75"/>
                    </a:cubicBezTo>
                    <a:cubicBezTo>
                      <a:pt x="762" y="25"/>
                      <a:pt x="652" y="1"/>
                      <a:pt x="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58"/>
              <p:cNvSpPr/>
              <p:nvPr/>
            </p:nvSpPr>
            <p:spPr>
              <a:xfrm>
                <a:off x="3319101" y="-3535080"/>
                <a:ext cx="46011" cy="15957"/>
              </a:xfrm>
              <a:custGeom>
                <a:rect b="b" l="l" r="r" t="t"/>
                <a:pathLst>
                  <a:path extrusionOk="0" h="206" w="594">
                    <a:moveTo>
                      <a:pt x="125" y="1"/>
                    </a:moveTo>
                    <a:cubicBezTo>
                      <a:pt x="105" y="1"/>
                      <a:pt x="84" y="1"/>
                      <a:pt x="63" y="3"/>
                    </a:cubicBezTo>
                    <a:cubicBezTo>
                      <a:pt x="4" y="12"/>
                      <a:pt x="1" y="107"/>
                      <a:pt x="55" y="107"/>
                    </a:cubicBezTo>
                    <a:cubicBezTo>
                      <a:pt x="57" y="107"/>
                      <a:pt x="60" y="107"/>
                      <a:pt x="63" y="106"/>
                    </a:cubicBezTo>
                    <a:cubicBezTo>
                      <a:pt x="83" y="105"/>
                      <a:pt x="102" y="104"/>
                      <a:pt x="122" y="104"/>
                    </a:cubicBezTo>
                    <a:cubicBezTo>
                      <a:pt x="253" y="104"/>
                      <a:pt x="371" y="136"/>
                      <a:pt x="489" y="199"/>
                    </a:cubicBezTo>
                    <a:cubicBezTo>
                      <a:pt x="496" y="204"/>
                      <a:pt x="503" y="206"/>
                      <a:pt x="511" y="206"/>
                    </a:cubicBezTo>
                    <a:cubicBezTo>
                      <a:pt x="555" y="206"/>
                      <a:pt x="594" y="133"/>
                      <a:pt x="540" y="106"/>
                    </a:cubicBezTo>
                    <a:cubicBezTo>
                      <a:pt x="413" y="34"/>
                      <a:pt x="270" y="1"/>
                      <a:pt x="1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58"/>
              <p:cNvSpPr/>
              <p:nvPr/>
            </p:nvSpPr>
            <p:spPr>
              <a:xfrm>
                <a:off x="3263717" y="-3745461"/>
                <a:ext cx="100466" cy="143921"/>
              </a:xfrm>
              <a:custGeom>
                <a:rect b="b" l="l" r="r" t="t"/>
                <a:pathLst>
                  <a:path extrusionOk="0" h="1858" w="1297">
                    <a:moveTo>
                      <a:pt x="0" y="1"/>
                    </a:moveTo>
                    <a:cubicBezTo>
                      <a:pt x="156" y="602"/>
                      <a:pt x="395" y="1183"/>
                      <a:pt x="653" y="1753"/>
                    </a:cubicBezTo>
                    <a:cubicBezTo>
                      <a:pt x="689" y="1824"/>
                      <a:pt x="755" y="1858"/>
                      <a:pt x="821" y="1858"/>
                    </a:cubicBezTo>
                    <a:cubicBezTo>
                      <a:pt x="890" y="1858"/>
                      <a:pt x="959" y="1819"/>
                      <a:pt x="985" y="1743"/>
                    </a:cubicBezTo>
                    <a:cubicBezTo>
                      <a:pt x="1110" y="1422"/>
                      <a:pt x="1204" y="1090"/>
                      <a:pt x="1297" y="7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58"/>
              <p:cNvSpPr/>
              <p:nvPr/>
            </p:nvSpPr>
            <p:spPr>
              <a:xfrm>
                <a:off x="3688738" y="-3569473"/>
                <a:ext cx="168011" cy="371111"/>
              </a:xfrm>
              <a:custGeom>
                <a:rect b="b" l="l" r="r" t="t"/>
                <a:pathLst>
                  <a:path extrusionOk="0" h="4791" w="2169">
                    <a:moveTo>
                      <a:pt x="0" y="0"/>
                    </a:moveTo>
                    <a:lnTo>
                      <a:pt x="42" y="2231"/>
                    </a:lnTo>
                    <a:lnTo>
                      <a:pt x="1131" y="4388"/>
                    </a:lnTo>
                    <a:lnTo>
                      <a:pt x="1847" y="4762"/>
                    </a:lnTo>
                    <a:cubicBezTo>
                      <a:pt x="1856" y="4782"/>
                      <a:pt x="1872" y="4790"/>
                      <a:pt x="1893" y="4790"/>
                    </a:cubicBezTo>
                    <a:cubicBezTo>
                      <a:pt x="1970" y="4790"/>
                      <a:pt x="2102" y="4679"/>
                      <a:pt x="2127" y="4606"/>
                    </a:cubicBezTo>
                    <a:cubicBezTo>
                      <a:pt x="2169" y="4513"/>
                      <a:pt x="2137" y="4409"/>
                      <a:pt x="2096" y="4315"/>
                    </a:cubicBezTo>
                    <a:cubicBezTo>
                      <a:pt x="1857" y="3797"/>
                      <a:pt x="1411" y="2905"/>
                      <a:pt x="1173" y="2386"/>
                    </a:cubicBezTo>
                    <a:cubicBezTo>
                      <a:pt x="747" y="1484"/>
                      <a:pt x="384" y="86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58"/>
              <p:cNvSpPr/>
              <p:nvPr/>
            </p:nvSpPr>
            <p:spPr>
              <a:xfrm>
                <a:off x="3495864" y="-3537327"/>
                <a:ext cx="231528" cy="359802"/>
              </a:xfrm>
              <a:custGeom>
                <a:rect b="b" l="l" r="r" t="t"/>
                <a:pathLst>
                  <a:path extrusionOk="0" h="4645" w="2989">
                    <a:moveTo>
                      <a:pt x="1" y="0"/>
                    </a:moveTo>
                    <a:lnTo>
                      <a:pt x="1" y="0"/>
                    </a:lnTo>
                    <a:cubicBezTo>
                      <a:pt x="810" y="1401"/>
                      <a:pt x="1215" y="3019"/>
                      <a:pt x="2169" y="4315"/>
                    </a:cubicBezTo>
                    <a:cubicBezTo>
                      <a:pt x="2288" y="4476"/>
                      <a:pt x="2468" y="4644"/>
                      <a:pt x="2649" y="4644"/>
                    </a:cubicBezTo>
                    <a:cubicBezTo>
                      <a:pt x="2690" y="4644"/>
                      <a:pt x="2731" y="4636"/>
                      <a:pt x="2771" y="4616"/>
                    </a:cubicBezTo>
                    <a:cubicBezTo>
                      <a:pt x="2937" y="4533"/>
                      <a:pt x="2967" y="4315"/>
                      <a:pt x="2988" y="4128"/>
                    </a:cubicBezTo>
                    <a:lnTo>
                      <a:pt x="1630" y="10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58"/>
              <p:cNvSpPr/>
              <p:nvPr/>
            </p:nvSpPr>
            <p:spPr>
              <a:xfrm>
                <a:off x="3608335" y="-3617730"/>
                <a:ext cx="256470" cy="494505"/>
              </a:xfrm>
              <a:custGeom>
                <a:rect b="b" l="l" r="r" t="t"/>
                <a:pathLst>
                  <a:path extrusionOk="0" h="6384" w="3311">
                    <a:moveTo>
                      <a:pt x="572" y="1"/>
                    </a:moveTo>
                    <a:lnTo>
                      <a:pt x="1" y="1349"/>
                    </a:lnTo>
                    <a:lnTo>
                      <a:pt x="437" y="2729"/>
                    </a:lnTo>
                    <a:lnTo>
                      <a:pt x="1754" y="5343"/>
                    </a:lnTo>
                    <a:lnTo>
                      <a:pt x="2677" y="6194"/>
                    </a:lnTo>
                    <a:cubicBezTo>
                      <a:pt x="2677" y="6312"/>
                      <a:pt x="2817" y="6383"/>
                      <a:pt x="2953" y="6383"/>
                    </a:cubicBezTo>
                    <a:cubicBezTo>
                      <a:pt x="3020" y="6383"/>
                      <a:pt x="3086" y="6366"/>
                      <a:pt x="3134" y="6328"/>
                    </a:cubicBezTo>
                    <a:cubicBezTo>
                      <a:pt x="3269" y="6215"/>
                      <a:pt x="3310" y="5996"/>
                      <a:pt x="3248" y="5820"/>
                    </a:cubicBezTo>
                    <a:cubicBezTo>
                      <a:pt x="3186" y="5654"/>
                      <a:pt x="3103" y="5457"/>
                      <a:pt x="3009" y="5302"/>
                    </a:cubicBezTo>
                    <a:cubicBezTo>
                      <a:pt x="2812" y="4928"/>
                      <a:pt x="2460" y="4327"/>
                      <a:pt x="2076" y="3518"/>
                    </a:cubicBezTo>
                    <a:cubicBezTo>
                      <a:pt x="1505" y="2345"/>
                      <a:pt x="1070" y="1204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58"/>
              <p:cNvSpPr/>
              <p:nvPr/>
            </p:nvSpPr>
            <p:spPr>
              <a:xfrm>
                <a:off x="3499117" y="-3603245"/>
                <a:ext cx="364294" cy="538889"/>
              </a:xfrm>
              <a:custGeom>
                <a:rect b="b" l="l" r="r" t="t"/>
                <a:pathLst>
                  <a:path extrusionOk="0" h="6957" w="4703">
                    <a:moveTo>
                      <a:pt x="0" y="0"/>
                    </a:moveTo>
                    <a:lnTo>
                      <a:pt x="0" y="0"/>
                    </a:lnTo>
                    <a:cubicBezTo>
                      <a:pt x="488" y="540"/>
                      <a:pt x="986" y="1681"/>
                      <a:pt x="1369" y="2480"/>
                    </a:cubicBezTo>
                    <a:cubicBezTo>
                      <a:pt x="1899" y="3580"/>
                      <a:pt x="2376" y="4617"/>
                      <a:pt x="2998" y="5664"/>
                    </a:cubicBezTo>
                    <a:cubicBezTo>
                      <a:pt x="3310" y="6194"/>
                      <a:pt x="3527" y="6577"/>
                      <a:pt x="4025" y="6899"/>
                    </a:cubicBezTo>
                    <a:cubicBezTo>
                      <a:pt x="4085" y="6939"/>
                      <a:pt x="4156" y="6956"/>
                      <a:pt x="4229" y="6956"/>
                    </a:cubicBezTo>
                    <a:cubicBezTo>
                      <a:pt x="4458" y="6956"/>
                      <a:pt x="4703" y="6779"/>
                      <a:pt x="4647" y="6567"/>
                    </a:cubicBezTo>
                    <a:cubicBezTo>
                      <a:pt x="4617" y="6463"/>
                      <a:pt x="4513" y="6307"/>
                      <a:pt x="4461" y="6214"/>
                    </a:cubicBezTo>
                    <a:cubicBezTo>
                      <a:pt x="3423" y="4419"/>
                      <a:pt x="2697" y="2708"/>
                      <a:pt x="1556" y="5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58"/>
              <p:cNvSpPr/>
              <p:nvPr/>
            </p:nvSpPr>
            <p:spPr>
              <a:xfrm>
                <a:off x="2993692" y="-4329275"/>
                <a:ext cx="732074" cy="897297"/>
              </a:xfrm>
              <a:custGeom>
                <a:rect b="b" l="l" r="r" t="t"/>
                <a:pathLst>
                  <a:path extrusionOk="0" h="11584" w="9451">
                    <a:moveTo>
                      <a:pt x="1762" y="0"/>
                    </a:moveTo>
                    <a:cubicBezTo>
                      <a:pt x="1676" y="0"/>
                      <a:pt x="1587" y="6"/>
                      <a:pt x="1495" y="17"/>
                    </a:cubicBezTo>
                    <a:cubicBezTo>
                      <a:pt x="820" y="111"/>
                      <a:pt x="364" y="526"/>
                      <a:pt x="146" y="1169"/>
                    </a:cubicBezTo>
                    <a:cubicBezTo>
                      <a:pt x="52" y="1428"/>
                      <a:pt x="1" y="1718"/>
                      <a:pt x="63" y="1988"/>
                    </a:cubicBezTo>
                    <a:cubicBezTo>
                      <a:pt x="188" y="2538"/>
                      <a:pt x="716" y="2891"/>
                      <a:pt x="1142" y="3274"/>
                    </a:cubicBezTo>
                    <a:cubicBezTo>
                      <a:pt x="1691" y="3772"/>
                      <a:pt x="1878" y="4135"/>
                      <a:pt x="2055" y="4747"/>
                    </a:cubicBezTo>
                    <a:cubicBezTo>
                      <a:pt x="2076" y="4934"/>
                      <a:pt x="2106" y="5111"/>
                      <a:pt x="2148" y="5286"/>
                    </a:cubicBezTo>
                    <a:cubicBezTo>
                      <a:pt x="2272" y="5733"/>
                      <a:pt x="2459" y="6169"/>
                      <a:pt x="2666" y="6573"/>
                    </a:cubicBezTo>
                    <a:cubicBezTo>
                      <a:pt x="4005" y="9104"/>
                      <a:pt x="6495" y="10992"/>
                      <a:pt x="9284" y="11583"/>
                    </a:cubicBezTo>
                    <a:lnTo>
                      <a:pt x="9399" y="11573"/>
                    </a:lnTo>
                    <a:cubicBezTo>
                      <a:pt x="9450" y="8191"/>
                      <a:pt x="7802" y="4830"/>
                      <a:pt x="5094" y="2797"/>
                    </a:cubicBezTo>
                    <a:cubicBezTo>
                      <a:pt x="4741" y="2538"/>
                      <a:pt x="4358" y="2289"/>
                      <a:pt x="3953" y="2112"/>
                    </a:cubicBezTo>
                    <a:cubicBezTo>
                      <a:pt x="3745" y="1418"/>
                      <a:pt x="3486" y="775"/>
                      <a:pt x="2864" y="339"/>
                    </a:cubicBezTo>
                    <a:cubicBezTo>
                      <a:pt x="2610" y="155"/>
                      <a:pt x="2230" y="0"/>
                      <a:pt x="17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58"/>
              <p:cNvSpPr/>
              <p:nvPr/>
            </p:nvSpPr>
            <p:spPr>
              <a:xfrm>
                <a:off x="3095707" y="-4270173"/>
                <a:ext cx="22618" cy="50736"/>
              </a:xfrm>
              <a:custGeom>
                <a:rect b="b" l="l" r="r" t="t"/>
                <a:pathLst>
                  <a:path extrusionOk="0" h="655" w="292">
                    <a:moveTo>
                      <a:pt x="146" y="1"/>
                    </a:moveTo>
                    <a:cubicBezTo>
                      <a:pt x="74" y="1"/>
                      <a:pt x="1" y="146"/>
                      <a:pt x="1" y="333"/>
                    </a:cubicBezTo>
                    <a:cubicBezTo>
                      <a:pt x="1" y="509"/>
                      <a:pt x="74" y="655"/>
                      <a:pt x="146" y="655"/>
                    </a:cubicBezTo>
                    <a:cubicBezTo>
                      <a:pt x="229" y="655"/>
                      <a:pt x="291" y="509"/>
                      <a:pt x="291" y="333"/>
                    </a:cubicBezTo>
                    <a:cubicBezTo>
                      <a:pt x="291" y="146"/>
                      <a:pt x="229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58"/>
              <p:cNvSpPr/>
              <p:nvPr/>
            </p:nvSpPr>
            <p:spPr>
              <a:xfrm>
                <a:off x="2996094" y="-4275750"/>
                <a:ext cx="165609" cy="339197"/>
              </a:xfrm>
              <a:custGeom>
                <a:rect b="b" l="l" r="r" t="t"/>
                <a:pathLst>
                  <a:path extrusionOk="0" h="4379" w="2138">
                    <a:moveTo>
                      <a:pt x="353" y="1"/>
                    </a:moveTo>
                    <a:cubicBezTo>
                      <a:pt x="260" y="135"/>
                      <a:pt x="177" y="301"/>
                      <a:pt x="115" y="478"/>
                    </a:cubicBezTo>
                    <a:cubicBezTo>
                      <a:pt x="53" y="654"/>
                      <a:pt x="1" y="851"/>
                      <a:pt x="1" y="1048"/>
                    </a:cubicBezTo>
                    <a:cubicBezTo>
                      <a:pt x="1" y="1131"/>
                      <a:pt x="11" y="1214"/>
                      <a:pt x="32" y="1297"/>
                    </a:cubicBezTo>
                    <a:cubicBezTo>
                      <a:pt x="157" y="1847"/>
                      <a:pt x="685" y="2200"/>
                      <a:pt x="1111" y="2583"/>
                    </a:cubicBezTo>
                    <a:cubicBezTo>
                      <a:pt x="1660" y="3081"/>
                      <a:pt x="1847" y="3444"/>
                      <a:pt x="2024" y="4056"/>
                    </a:cubicBezTo>
                    <a:cubicBezTo>
                      <a:pt x="2034" y="4171"/>
                      <a:pt x="2055" y="4274"/>
                      <a:pt x="2075" y="4378"/>
                    </a:cubicBezTo>
                    <a:cubicBezTo>
                      <a:pt x="2138" y="3745"/>
                      <a:pt x="1941" y="3092"/>
                      <a:pt x="1494" y="2625"/>
                    </a:cubicBezTo>
                    <a:cubicBezTo>
                      <a:pt x="1349" y="2469"/>
                      <a:pt x="1173" y="2324"/>
                      <a:pt x="1070" y="2137"/>
                    </a:cubicBezTo>
                    <a:cubicBezTo>
                      <a:pt x="883" y="1805"/>
                      <a:pt x="945" y="1411"/>
                      <a:pt x="924" y="1038"/>
                    </a:cubicBezTo>
                    <a:cubicBezTo>
                      <a:pt x="904" y="654"/>
                      <a:pt x="727" y="218"/>
                      <a:pt x="364" y="156"/>
                    </a:cubicBez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58"/>
              <p:cNvSpPr/>
              <p:nvPr/>
            </p:nvSpPr>
            <p:spPr>
              <a:xfrm>
                <a:off x="3299039" y="-4168081"/>
                <a:ext cx="852" cy="2479"/>
              </a:xfrm>
              <a:custGeom>
                <a:rect b="b" l="l" r="r" t="t"/>
                <a:pathLst>
                  <a:path extrusionOk="0" h="32" w="11">
                    <a:moveTo>
                      <a:pt x="11" y="31"/>
                    </a:moveTo>
                    <a:lnTo>
                      <a:pt x="11" y="31"/>
                    </a:lnTo>
                    <a:lnTo>
                      <a:pt x="11" y="3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11"/>
                    </a:moveTo>
                    <a:lnTo>
                      <a:pt x="11" y="11"/>
                    </a:lnTo>
                    <a:lnTo>
                      <a:pt x="11" y="1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3D7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58"/>
              <p:cNvSpPr/>
              <p:nvPr/>
            </p:nvSpPr>
            <p:spPr>
              <a:xfrm>
                <a:off x="3259689" y="-4258864"/>
                <a:ext cx="192875" cy="231450"/>
              </a:xfrm>
              <a:custGeom>
                <a:rect b="b" l="l" r="r" t="t"/>
                <a:pathLst>
                  <a:path extrusionOk="0" h="2988" w="2490">
                    <a:moveTo>
                      <a:pt x="0" y="0"/>
                    </a:moveTo>
                    <a:cubicBezTo>
                      <a:pt x="115" y="290"/>
                      <a:pt x="187" y="602"/>
                      <a:pt x="208" y="903"/>
                    </a:cubicBezTo>
                    <a:cubicBezTo>
                      <a:pt x="228" y="1069"/>
                      <a:pt x="228" y="1235"/>
                      <a:pt x="301" y="1380"/>
                    </a:cubicBezTo>
                    <a:cubicBezTo>
                      <a:pt x="364" y="1473"/>
                      <a:pt x="456" y="1546"/>
                      <a:pt x="550" y="1618"/>
                    </a:cubicBezTo>
                    <a:lnTo>
                      <a:pt x="2293" y="2987"/>
                    </a:lnTo>
                    <a:cubicBezTo>
                      <a:pt x="2386" y="2863"/>
                      <a:pt x="2448" y="2729"/>
                      <a:pt x="2490" y="2583"/>
                    </a:cubicBezTo>
                    <a:cubicBezTo>
                      <a:pt x="2220" y="2344"/>
                      <a:pt x="1950" y="2106"/>
                      <a:pt x="1660" y="1888"/>
                    </a:cubicBezTo>
                    <a:cubicBezTo>
                      <a:pt x="1307" y="1629"/>
                      <a:pt x="924" y="1380"/>
                      <a:pt x="519" y="1203"/>
                    </a:cubicBezTo>
                    <a:lnTo>
                      <a:pt x="519" y="1193"/>
                    </a:lnTo>
                    <a:lnTo>
                      <a:pt x="519" y="1183"/>
                    </a:lnTo>
                    <a:lnTo>
                      <a:pt x="509" y="1173"/>
                    </a:lnTo>
                    <a:cubicBezTo>
                      <a:pt x="384" y="747"/>
                      <a:pt x="239" y="353"/>
                      <a:pt x="0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58"/>
              <p:cNvSpPr/>
              <p:nvPr/>
            </p:nvSpPr>
            <p:spPr>
              <a:xfrm>
                <a:off x="3255661" y="-3971256"/>
                <a:ext cx="391793" cy="451824"/>
              </a:xfrm>
              <a:custGeom>
                <a:rect b="b" l="l" r="r" t="t"/>
                <a:pathLst>
                  <a:path extrusionOk="0" h="5833" w="5058">
                    <a:moveTo>
                      <a:pt x="177" y="1"/>
                    </a:moveTo>
                    <a:cubicBezTo>
                      <a:pt x="1" y="613"/>
                      <a:pt x="363" y="1235"/>
                      <a:pt x="737" y="1743"/>
                    </a:cubicBezTo>
                    <a:cubicBezTo>
                      <a:pt x="1878" y="3310"/>
                      <a:pt x="3268" y="4679"/>
                      <a:pt x="4844" y="5809"/>
                    </a:cubicBezTo>
                    <a:cubicBezTo>
                      <a:pt x="4865" y="5825"/>
                      <a:pt x="4890" y="5832"/>
                      <a:pt x="4914" y="5832"/>
                    </a:cubicBezTo>
                    <a:cubicBezTo>
                      <a:pt x="4986" y="5832"/>
                      <a:pt x="5057" y="5770"/>
                      <a:pt x="5042" y="5685"/>
                    </a:cubicBezTo>
                    <a:cubicBezTo>
                      <a:pt x="4876" y="4285"/>
                      <a:pt x="4357" y="2916"/>
                      <a:pt x="3558" y="1754"/>
                    </a:cubicBezTo>
                    <a:cubicBezTo>
                      <a:pt x="3382" y="1505"/>
                      <a:pt x="3185" y="1245"/>
                      <a:pt x="2905" y="1100"/>
                    </a:cubicBezTo>
                    <a:cubicBezTo>
                      <a:pt x="2768" y="1021"/>
                      <a:pt x="2607" y="977"/>
                      <a:pt x="2451" y="977"/>
                    </a:cubicBezTo>
                    <a:cubicBezTo>
                      <a:pt x="2299" y="977"/>
                      <a:pt x="2151" y="1019"/>
                      <a:pt x="2034" y="1111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58"/>
              <p:cNvSpPr/>
              <p:nvPr/>
            </p:nvSpPr>
            <p:spPr>
              <a:xfrm>
                <a:off x="3254809" y="-4104332"/>
                <a:ext cx="499849" cy="597681"/>
              </a:xfrm>
              <a:custGeom>
                <a:rect b="b" l="l" r="r" t="t"/>
                <a:pathLst>
                  <a:path extrusionOk="0" h="7716" w="6453">
                    <a:moveTo>
                      <a:pt x="1368" y="0"/>
                    </a:moveTo>
                    <a:cubicBezTo>
                      <a:pt x="1037" y="0"/>
                      <a:pt x="709" y="108"/>
                      <a:pt x="478" y="339"/>
                    </a:cubicBezTo>
                    <a:cubicBezTo>
                      <a:pt x="188" y="619"/>
                      <a:pt x="1" y="1003"/>
                      <a:pt x="1" y="1418"/>
                    </a:cubicBezTo>
                    <a:cubicBezTo>
                      <a:pt x="1" y="1822"/>
                      <a:pt x="105" y="2248"/>
                      <a:pt x="291" y="2611"/>
                    </a:cubicBezTo>
                    <a:cubicBezTo>
                      <a:pt x="582" y="3223"/>
                      <a:pt x="1049" y="3731"/>
                      <a:pt x="1536" y="4208"/>
                    </a:cubicBezTo>
                    <a:cubicBezTo>
                      <a:pt x="2905" y="5547"/>
                      <a:pt x="4431" y="6718"/>
                      <a:pt x="6079" y="7683"/>
                    </a:cubicBezTo>
                    <a:cubicBezTo>
                      <a:pt x="6117" y="7706"/>
                      <a:pt x="6156" y="7715"/>
                      <a:pt x="6193" y="7715"/>
                    </a:cubicBezTo>
                    <a:cubicBezTo>
                      <a:pt x="6333" y="7715"/>
                      <a:pt x="6453" y="7579"/>
                      <a:pt x="6411" y="7424"/>
                    </a:cubicBezTo>
                    <a:cubicBezTo>
                      <a:pt x="5685" y="4966"/>
                      <a:pt x="4814" y="2445"/>
                      <a:pt x="2905" y="743"/>
                    </a:cubicBezTo>
                    <a:cubicBezTo>
                      <a:pt x="2573" y="443"/>
                      <a:pt x="2190" y="163"/>
                      <a:pt x="1754" y="49"/>
                    </a:cubicBezTo>
                    <a:cubicBezTo>
                      <a:pt x="1629" y="17"/>
                      <a:pt x="1498" y="0"/>
                      <a:pt x="1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58"/>
              <p:cNvSpPr/>
              <p:nvPr/>
            </p:nvSpPr>
            <p:spPr>
              <a:xfrm>
                <a:off x="3377970" y="-3831209"/>
                <a:ext cx="327036" cy="269019"/>
              </a:xfrm>
              <a:custGeom>
                <a:rect b="b" l="l" r="r" t="t"/>
                <a:pathLst>
                  <a:path extrusionOk="0" h="3473" w="4222">
                    <a:moveTo>
                      <a:pt x="73" y="1"/>
                    </a:moveTo>
                    <a:cubicBezTo>
                      <a:pt x="33" y="1"/>
                      <a:pt x="0" y="52"/>
                      <a:pt x="40" y="91"/>
                    </a:cubicBezTo>
                    <a:cubicBezTo>
                      <a:pt x="1336" y="1295"/>
                      <a:pt x="2695" y="2415"/>
                      <a:pt x="4116" y="3462"/>
                    </a:cubicBezTo>
                    <a:cubicBezTo>
                      <a:pt x="4127" y="3469"/>
                      <a:pt x="4138" y="3473"/>
                      <a:pt x="4147" y="3473"/>
                    </a:cubicBezTo>
                    <a:cubicBezTo>
                      <a:pt x="4193" y="3473"/>
                      <a:pt x="4221" y="3403"/>
                      <a:pt x="4178" y="3369"/>
                    </a:cubicBezTo>
                    <a:cubicBezTo>
                      <a:pt x="2758" y="2332"/>
                      <a:pt x="1398" y="1212"/>
                      <a:pt x="112" y="18"/>
                    </a:cubicBezTo>
                    <a:cubicBezTo>
                      <a:pt x="100" y="6"/>
                      <a:pt x="86" y="1"/>
                      <a:pt x="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58"/>
              <p:cNvSpPr/>
              <p:nvPr/>
            </p:nvSpPr>
            <p:spPr>
              <a:xfrm>
                <a:off x="3463098" y="-3820752"/>
                <a:ext cx="224092" cy="194425"/>
              </a:xfrm>
              <a:custGeom>
                <a:rect b="b" l="l" r="r" t="t"/>
                <a:pathLst>
                  <a:path extrusionOk="0" h="2510" w="2893">
                    <a:moveTo>
                      <a:pt x="73" y="0"/>
                    </a:moveTo>
                    <a:cubicBezTo>
                      <a:pt x="33" y="0"/>
                      <a:pt x="1" y="52"/>
                      <a:pt x="40" y="91"/>
                    </a:cubicBezTo>
                    <a:cubicBezTo>
                      <a:pt x="901" y="941"/>
                      <a:pt x="1814" y="1750"/>
                      <a:pt x="2779" y="2497"/>
                    </a:cubicBezTo>
                    <a:cubicBezTo>
                      <a:pt x="2790" y="2506"/>
                      <a:pt x="2801" y="2510"/>
                      <a:pt x="2813" y="2510"/>
                    </a:cubicBezTo>
                    <a:cubicBezTo>
                      <a:pt x="2855" y="2510"/>
                      <a:pt x="2892" y="2458"/>
                      <a:pt x="2851" y="2425"/>
                    </a:cubicBezTo>
                    <a:cubicBezTo>
                      <a:pt x="1897" y="1678"/>
                      <a:pt x="974" y="869"/>
                      <a:pt x="113" y="18"/>
                    </a:cubicBezTo>
                    <a:cubicBezTo>
                      <a:pt x="100" y="6"/>
                      <a:pt x="86" y="0"/>
                      <a:pt x="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58"/>
              <p:cNvSpPr/>
              <p:nvPr/>
            </p:nvSpPr>
            <p:spPr>
              <a:xfrm>
                <a:off x="3377815" y="-3459015"/>
                <a:ext cx="59257" cy="20372"/>
              </a:xfrm>
              <a:custGeom>
                <a:rect b="b" l="l" r="r" t="t"/>
                <a:pathLst>
                  <a:path extrusionOk="0" h="263" w="765">
                    <a:moveTo>
                      <a:pt x="204" y="0"/>
                    </a:moveTo>
                    <a:cubicBezTo>
                      <a:pt x="171" y="0"/>
                      <a:pt x="137" y="2"/>
                      <a:pt x="104" y="6"/>
                    </a:cubicBezTo>
                    <a:cubicBezTo>
                      <a:pt x="4" y="16"/>
                      <a:pt x="0" y="151"/>
                      <a:pt x="93" y="151"/>
                    </a:cubicBezTo>
                    <a:cubicBezTo>
                      <a:pt x="97" y="151"/>
                      <a:pt x="100" y="151"/>
                      <a:pt x="104" y="151"/>
                    </a:cubicBezTo>
                    <a:cubicBezTo>
                      <a:pt x="125" y="150"/>
                      <a:pt x="146" y="149"/>
                      <a:pt x="168" y="149"/>
                    </a:cubicBezTo>
                    <a:cubicBezTo>
                      <a:pt x="322" y="149"/>
                      <a:pt x="475" y="182"/>
                      <a:pt x="612" y="255"/>
                    </a:cubicBezTo>
                    <a:cubicBezTo>
                      <a:pt x="623" y="260"/>
                      <a:pt x="635" y="263"/>
                      <a:pt x="646" y="263"/>
                    </a:cubicBezTo>
                    <a:cubicBezTo>
                      <a:pt x="715" y="263"/>
                      <a:pt x="765" y="164"/>
                      <a:pt x="685" y="120"/>
                    </a:cubicBezTo>
                    <a:cubicBezTo>
                      <a:pt x="538" y="42"/>
                      <a:pt x="370" y="0"/>
                      <a:pt x="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58"/>
              <p:cNvSpPr/>
              <p:nvPr/>
            </p:nvSpPr>
            <p:spPr>
              <a:xfrm>
                <a:off x="3322509" y="-3666530"/>
                <a:ext cx="73819" cy="256238"/>
              </a:xfrm>
              <a:custGeom>
                <a:rect b="b" l="l" r="r" t="t"/>
                <a:pathLst>
                  <a:path extrusionOk="0" h="3308" w="953">
                    <a:moveTo>
                      <a:pt x="634" y="1"/>
                    </a:moveTo>
                    <a:cubicBezTo>
                      <a:pt x="597" y="1"/>
                      <a:pt x="564" y="24"/>
                      <a:pt x="569" y="71"/>
                    </a:cubicBezTo>
                    <a:cubicBezTo>
                      <a:pt x="641" y="693"/>
                      <a:pt x="694" y="1315"/>
                      <a:pt x="704" y="1949"/>
                    </a:cubicBezTo>
                    <a:cubicBezTo>
                      <a:pt x="714" y="2094"/>
                      <a:pt x="714" y="2249"/>
                      <a:pt x="714" y="2394"/>
                    </a:cubicBezTo>
                    <a:cubicBezTo>
                      <a:pt x="735" y="2498"/>
                      <a:pt x="714" y="2602"/>
                      <a:pt x="662" y="2705"/>
                    </a:cubicBezTo>
                    <a:cubicBezTo>
                      <a:pt x="569" y="2716"/>
                      <a:pt x="486" y="2747"/>
                      <a:pt x="403" y="2778"/>
                    </a:cubicBezTo>
                    <a:cubicBezTo>
                      <a:pt x="196" y="2861"/>
                      <a:pt x="71" y="3017"/>
                      <a:pt x="19" y="3214"/>
                    </a:cubicBezTo>
                    <a:cubicBezTo>
                      <a:pt x="0" y="3270"/>
                      <a:pt x="46" y="3308"/>
                      <a:pt x="92" y="3308"/>
                    </a:cubicBezTo>
                    <a:cubicBezTo>
                      <a:pt x="122" y="3308"/>
                      <a:pt x="152" y="3292"/>
                      <a:pt x="164" y="3256"/>
                    </a:cubicBezTo>
                    <a:cubicBezTo>
                      <a:pt x="226" y="3027"/>
                      <a:pt x="392" y="2924"/>
                      <a:pt x="611" y="2861"/>
                    </a:cubicBezTo>
                    <a:cubicBezTo>
                      <a:pt x="683" y="2841"/>
                      <a:pt x="766" y="2851"/>
                      <a:pt x="828" y="2788"/>
                    </a:cubicBezTo>
                    <a:cubicBezTo>
                      <a:pt x="952" y="2664"/>
                      <a:pt x="860" y="2218"/>
                      <a:pt x="860" y="2052"/>
                    </a:cubicBezTo>
                    <a:cubicBezTo>
                      <a:pt x="849" y="1388"/>
                      <a:pt x="797" y="734"/>
                      <a:pt x="714" y="71"/>
                    </a:cubicBezTo>
                    <a:cubicBezTo>
                      <a:pt x="709" y="24"/>
                      <a:pt x="670" y="1"/>
                      <a:pt x="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58"/>
              <p:cNvSpPr/>
              <p:nvPr/>
            </p:nvSpPr>
            <p:spPr>
              <a:xfrm>
                <a:off x="3309031" y="-3468233"/>
                <a:ext cx="88227" cy="33308"/>
              </a:xfrm>
              <a:custGeom>
                <a:rect b="b" l="l" r="r" t="t"/>
                <a:pathLst>
                  <a:path extrusionOk="0" h="430" w="1139">
                    <a:moveTo>
                      <a:pt x="682" y="1"/>
                    </a:moveTo>
                    <a:cubicBezTo>
                      <a:pt x="441" y="1"/>
                      <a:pt x="203" y="96"/>
                      <a:pt x="48" y="291"/>
                    </a:cubicBezTo>
                    <a:cubicBezTo>
                      <a:pt x="0" y="354"/>
                      <a:pt x="49" y="429"/>
                      <a:pt x="103" y="429"/>
                    </a:cubicBezTo>
                    <a:cubicBezTo>
                      <a:pt x="120" y="429"/>
                      <a:pt x="137" y="422"/>
                      <a:pt x="151" y="405"/>
                    </a:cubicBezTo>
                    <a:cubicBezTo>
                      <a:pt x="283" y="239"/>
                      <a:pt x="484" y="151"/>
                      <a:pt x="686" y="151"/>
                    </a:cubicBezTo>
                    <a:cubicBezTo>
                      <a:pt x="787" y="151"/>
                      <a:pt x="888" y="173"/>
                      <a:pt x="981" y="218"/>
                    </a:cubicBezTo>
                    <a:cubicBezTo>
                      <a:pt x="991" y="222"/>
                      <a:pt x="1001" y="223"/>
                      <a:pt x="1011" y="223"/>
                    </a:cubicBezTo>
                    <a:cubicBezTo>
                      <a:pt x="1089" y="223"/>
                      <a:pt x="1138" y="120"/>
                      <a:pt x="1064" y="83"/>
                    </a:cubicBezTo>
                    <a:cubicBezTo>
                      <a:pt x="944" y="29"/>
                      <a:pt x="813" y="1"/>
                      <a:pt x="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58"/>
              <p:cNvSpPr/>
              <p:nvPr/>
            </p:nvSpPr>
            <p:spPr>
              <a:xfrm>
                <a:off x="3319953" y="-3708513"/>
                <a:ext cx="100466" cy="144618"/>
              </a:xfrm>
              <a:custGeom>
                <a:rect b="b" l="l" r="r" t="t"/>
                <a:pathLst>
                  <a:path extrusionOk="0" h="1867" w="1297">
                    <a:moveTo>
                      <a:pt x="0" y="1"/>
                    </a:moveTo>
                    <a:lnTo>
                      <a:pt x="0" y="1"/>
                    </a:lnTo>
                    <a:cubicBezTo>
                      <a:pt x="166" y="613"/>
                      <a:pt x="405" y="1193"/>
                      <a:pt x="664" y="1764"/>
                    </a:cubicBezTo>
                    <a:cubicBezTo>
                      <a:pt x="694" y="1833"/>
                      <a:pt x="758" y="1867"/>
                      <a:pt x="823" y="1867"/>
                    </a:cubicBezTo>
                    <a:cubicBezTo>
                      <a:pt x="896" y="1867"/>
                      <a:pt x="969" y="1825"/>
                      <a:pt x="996" y="1744"/>
                    </a:cubicBezTo>
                    <a:cubicBezTo>
                      <a:pt x="1110" y="1422"/>
                      <a:pt x="1214" y="1101"/>
                      <a:pt x="1297" y="7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58"/>
              <p:cNvSpPr/>
              <p:nvPr/>
            </p:nvSpPr>
            <p:spPr>
              <a:xfrm>
                <a:off x="3315460" y="-3712153"/>
                <a:ext cx="109993" cy="151977"/>
              </a:xfrm>
              <a:custGeom>
                <a:rect b="b" l="l" r="r" t="t"/>
                <a:pathLst>
                  <a:path extrusionOk="0" h="1962" w="1420">
                    <a:moveTo>
                      <a:pt x="65" y="0"/>
                    </a:moveTo>
                    <a:cubicBezTo>
                      <a:pt x="35" y="0"/>
                      <a:pt x="0" y="25"/>
                      <a:pt x="6" y="69"/>
                    </a:cubicBezTo>
                    <a:cubicBezTo>
                      <a:pt x="110" y="431"/>
                      <a:pt x="234" y="784"/>
                      <a:pt x="370" y="1137"/>
                    </a:cubicBezTo>
                    <a:cubicBezTo>
                      <a:pt x="432" y="1293"/>
                      <a:pt x="504" y="1448"/>
                      <a:pt x="566" y="1604"/>
                    </a:cubicBezTo>
                    <a:cubicBezTo>
                      <a:pt x="608" y="1687"/>
                      <a:pt x="649" y="1863"/>
                      <a:pt x="743" y="1915"/>
                    </a:cubicBezTo>
                    <a:cubicBezTo>
                      <a:pt x="790" y="1941"/>
                      <a:pt x="852" y="1962"/>
                      <a:pt x="911" y="1962"/>
                    </a:cubicBezTo>
                    <a:cubicBezTo>
                      <a:pt x="971" y="1962"/>
                      <a:pt x="1028" y="1941"/>
                      <a:pt x="1064" y="1884"/>
                    </a:cubicBezTo>
                    <a:cubicBezTo>
                      <a:pt x="1251" y="1583"/>
                      <a:pt x="1324" y="1168"/>
                      <a:pt x="1407" y="826"/>
                    </a:cubicBezTo>
                    <a:cubicBezTo>
                      <a:pt x="1419" y="789"/>
                      <a:pt x="1388" y="763"/>
                      <a:pt x="1356" y="763"/>
                    </a:cubicBezTo>
                    <a:cubicBezTo>
                      <a:pt x="1334" y="763"/>
                      <a:pt x="1312" y="775"/>
                      <a:pt x="1303" y="805"/>
                    </a:cubicBezTo>
                    <a:cubicBezTo>
                      <a:pt x="1251" y="1012"/>
                      <a:pt x="1189" y="1210"/>
                      <a:pt x="1126" y="1417"/>
                    </a:cubicBezTo>
                    <a:cubicBezTo>
                      <a:pt x="1118" y="1459"/>
                      <a:pt x="1005" y="1843"/>
                      <a:pt x="862" y="1843"/>
                    </a:cubicBezTo>
                    <a:cubicBezTo>
                      <a:pt x="830" y="1843"/>
                      <a:pt x="797" y="1825"/>
                      <a:pt x="764" y="1780"/>
                    </a:cubicBezTo>
                    <a:cubicBezTo>
                      <a:pt x="702" y="1687"/>
                      <a:pt x="660" y="1542"/>
                      <a:pt x="608" y="1438"/>
                    </a:cubicBezTo>
                    <a:cubicBezTo>
                      <a:pt x="411" y="982"/>
                      <a:pt x="245" y="514"/>
                      <a:pt x="110" y="37"/>
                    </a:cubicBezTo>
                    <a:cubicBezTo>
                      <a:pt x="106" y="12"/>
                      <a:pt x="86" y="0"/>
                      <a:pt x="65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58"/>
              <p:cNvSpPr/>
              <p:nvPr/>
            </p:nvSpPr>
            <p:spPr>
              <a:xfrm>
                <a:off x="2936682" y="-4212311"/>
                <a:ext cx="108521" cy="100853"/>
              </a:xfrm>
              <a:custGeom>
                <a:rect b="b" l="l" r="r" t="t"/>
                <a:pathLst>
                  <a:path extrusionOk="0" h="1302" w="1401">
                    <a:moveTo>
                      <a:pt x="778" y="1"/>
                    </a:moveTo>
                    <a:lnTo>
                      <a:pt x="0" y="468"/>
                    </a:lnTo>
                    <a:lnTo>
                      <a:pt x="115" y="1204"/>
                    </a:lnTo>
                    <a:cubicBezTo>
                      <a:pt x="315" y="1269"/>
                      <a:pt x="524" y="1301"/>
                      <a:pt x="734" y="1301"/>
                    </a:cubicBezTo>
                    <a:cubicBezTo>
                      <a:pt x="860" y="1301"/>
                      <a:pt x="986" y="1289"/>
                      <a:pt x="1110" y="1266"/>
                    </a:cubicBezTo>
                    <a:cubicBezTo>
                      <a:pt x="1286" y="1235"/>
                      <a:pt x="1401" y="1069"/>
                      <a:pt x="1390" y="893"/>
                    </a:cubicBezTo>
                    <a:lnTo>
                      <a:pt x="1328" y="115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58"/>
              <p:cNvSpPr/>
              <p:nvPr/>
            </p:nvSpPr>
            <p:spPr>
              <a:xfrm>
                <a:off x="2887650" y="-4264596"/>
                <a:ext cx="174440" cy="209065"/>
              </a:xfrm>
              <a:custGeom>
                <a:rect b="b" l="l" r="r" t="t"/>
                <a:pathLst>
                  <a:path extrusionOk="0" h="2699" w="2252">
                    <a:moveTo>
                      <a:pt x="1624" y="0"/>
                    </a:moveTo>
                    <a:cubicBezTo>
                      <a:pt x="1555" y="0"/>
                      <a:pt x="1486" y="10"/>
                      <a:pt x="1421" y="23"/>
                    </a:cubicBezTo>
                    <a:cubicBezTo>
                      <a:pt x="644" y="168"/>
                      <a:pt x="31" y="904"/>
                      <a:pt x="11" y="1682"/>
                    </a:cubicBezTo>
                    <a:cubicBezTo>
                      <a:pt x="1" y="2035"/>
                      <a:pt x="94" y="2377"/>
                      <a:pt x="218" y="2699"/>
                    </a:cubicBezTo>
                    <a:cubicBezTo>
                      <a:pt x="437" y="1914"/>
                      <a:pt x="1225" y="1368"/>
                      <a:pt x="2029" y="1368"/>
                    </a:cubicBezTo>
                    <a:cubicBezTo>
                      <a:pt x="2065" y="1368"/>
                      <a:pt x="2101" y="1369"/>
                      <a:pt x="2138" y="1371"/>
                    </a:cubicBezTo>
                    <a:lnTo>
                      <a:pt x="2168" y="1350"/>
                    </a:lnTo>
                    <a:cubicBezTo>
                      <a:pt x="2251" y="1101"/>
                      <a:pt x="2241" y="894"/>
                      <a:pt x="2210" y="676"/>
                    </a:cubicBezTo>
                    <a:cubicBezTo>
                      <a:pt x="2168" y="447"/>
                      <a:pt x="2096" y="198"/>
                      <a:pt x="1899" y="74"/>
                    </a:cubicBezTo>
                    <a:cubicBezTo>
                      <a:pt x="1819" y="19"/>
                      <a:pt x="1722" y="0"/>
                      <a:pt x="16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54" name="Google Shape;1854;p58"/>
          <p:cNvGrpSpPr/>
          <p:nvPr/>
        </p:nvGrpSpPr>
        <p:grpSpPr>
          <a:xfrm flipH="1">
            <a:off x="1032109" y="2952650"/>
            <a:ext cx="977932" cy="1264934"/>
            <a:chOff x="7214159" y="-2542575"/>
            <a:chExt cx="977932" cy="1264934"/>
          </a:xfrm>
        </p:grpSpPr>
        <p:sp>
          <p:nvSpPr>
            <p:cNvPr id="1855" name="Google Shape;1855;p58"/>
            <p:cNvSpPr/>
            <p:nvPr/>
          </p:nvSpPr>
          <p:spPr>
            <a:xfrm>
              <a:off x="7214159" y="-2542563"/>
              <a:ext cx="977932" cy="1264922"/>
            </a:xfrm>
            <a:custGeom>
              <a:rect b="b" l="l" r="r" t="t"/>
              <a:pathLst>
                <a:path extrusionOk="0" h="16330" w="12625">
                  <a:moveTo>
                    <a:pt x="3133" y="1"/>
                  </a:moveTo>
                  <a:cubicBezTo>
                    <a:pt x="3046" y="1"/>
                    <a:pt x="2956" y="6"/>
                    <a:pt x="2864" y="17"/>
                  </a:cubicBezTo>
                  <a:cubicBezTo>
                    <a:pt x="2324" y="90"/>
                    <a:pt x="1919" y="391"/>
                    <a:pt x="1660" y="836"/>
                  </a:cubicBezTo>
                  <a:cubicBezTo>
                    <a:pt x="1587" y="836"/>
                    <a:pt x="1504" y="836"/>
                    <a:pt x="1421" y="857"/>
                  </a:cubicBezTo>
                  <a:cubicBezTo>
                    <a:pt x="654" y="1002"/>
                    <a:pt x="31" y="1739"/>
                    <a:pt x="11" y="2517"/>
                  </a:cubicBezTo>
                  <a:cubicBezTo>
                    <a:pt x="1" y="2870"/>
                    <a:pt x="104" y="3212"/>
                    <a:pt x="218" y="3533"/>
                  </a:cubicBezTo>
                  <a:cubicBezTo>
                    <a:pt x="312" y="3212"/>
                    <a:pt x="499" y="2922"/>
                    <a:pt x="747" y="2694"/>
                  </a:cubicBezTo>
                  <a:lnTo>
                    <a:pt x="757" y="2714"/>
                  </a:lnTo>
                  <a:cubicBezTo>
                    <a:pt x="952" y="2779"/>
                    <a:pt x="1163" y="2812"/>
                    <a:pt x="1372" y="2812"/>
                  </a:cubicBezTo>
                  <a:cubicBezTo>
                    <a:pt x="1497" y="2812"/>
                    <a:pt x="1623" y="2800"/>
                    <a:pt x="1743" y="2777"/>
                  </a:cubicBezTo>
                  <a:cubicBezTo>
                    <a:pt x="1795" y="2766"/>
                    <a:pt x="1847" y="2745"/>
                    <a:pt x="1878" y="2714"/>
                  </a:cubicBezTo>
                  <a:cubicBezTo>
                    <a:pt x="2075" y="2911"/>
                    <a:pt x="2313" y="3088"/>
                    <a:pt x="2511" y="3275"/>
                  </a:cubicBezTo>
                  <a:cubicBezTo>
                    <a:pt x="3071" y="3772"/>
                    <a:pt x="3247" y="4135"/>
                    <a:pt x="3424" y="4748"/>
                  </a:cubicBezTo>
                  <a:cubicBezTo>
                    <a:pt x="3444" y="4934"/>
                    <a:pt x="3475" y="5110"/>
                    <a:pt x="3527" y="5287"/>
                  </a:cubicBezTo>
                  <a:cubicBezTo>
                    <a:pt x="3641" y="5733"/>
                    <a:pt x="3828" y="6168"/>
                    <a:pt x="4046" y="6573"/>
                  </a:cubicBezTo>
                  <a:cubicBezTo>
                    <a:pt x="4316" y="7092"/>
                    <a:pt x="4648" y="7590"/>
                    <a:pt x="5010" y="8056"/>
                  </a:cubicBezTo>
                  <a:cubicBezTo>
                    <a:pt x="5156" y="8471"/>
                    <a:pt x="5322" y="8886"/>
                    <a:pt x="5508" y="9291"/>
                  </a:cubicBezTo>
                  <a:cubicBezTo>
                    <a:pt x="5529" y="9322"/>
                    <a:pt x="5550" y="9342"/>
                    <a:pt x="5581" y="9363"/>
                  </a:cubicBezTo>
                  <a:cubicBezTo>
                    <a:pt x="5581" y="9488"/>
                    <a:pt x="5591" y="9623"/>
                    <a:pt x="5591" y="9747"/>
                  </a:cubicBezTo>
                  <a:cubicBezTo>
                    <a:pt x="5581" y="9872"/>
                    <a:pt x="5581" y="9996"/>
                    <a:pt x="5581" y="10110"/>
                  </a:cubicBezTo>
                  <a:cubicBezTo>
                    <a:pt x="5581" y="10151"/>
                    <a:pt x="5581" y="10183"/>
                    <a:pt x="5571" y="10204"/>
                  </a:cubicBezTo>
                  <a:cubicBezTo>
                    <a:pt x="5512" y="10188"/>
                    <a:pt x="5450" y="10181"/>
                    <a:pt x="5388" y="10181"/>
                  </a:cubicBezTo>
                  <a:cubicBezTo>
                    <a:pt x="5201" y="10181"/>
                    <a:pt x="5011" y="10252"/>
                    <a:pt x="4886" y="10400"/>
                  </a:cubicBezTo>
                  <a:cubicBezTo>
                    <a:pt x="4854" y="10441"/>
                    <a:pt x="4890" y="10500"/>
                    <a:pt x="4928" y="10500"/>
                  </a:cubicBezTo>
                  <a:cubicBezTo>
                    <a:pt x="4939" y="10500"/>
                    <a:pt x="4950" y="10495"/>
                    <a:pt x="4959" y="10483"/>
                  </a:cubicBezTo>
                  <a:cubicBezTo>
                    <a:pt x="5068" y="10348"/>
                    <a:pt x="5241" y="10283"/>
                    <a:pt x="5414" y="10283"/>
                  </a:cubicBezTo>
                  <a:cubicBezTo>
                    <a:pt x="5439" y="10283"/>
                    <a:pt x="5463" y="10284"/>
                    <a:pt x="5488" y="10287"/>
                  </a:cubicBezTo>
                  <a:cubicBezTo>
                    <a:pt x="5446" y="10308"/>
                    <a:pt x="5395" y="10308"/>
                    <a:pt x="5332" y="10328"/>
                  </a:cubicBezTo>
                  <a:cubicBezTo>
                    <a:pt x="5166" y="10411"/>
                    <a:pt x="5073" y="10504"/>
                    <a:pt x="5010" y="10681"/>
                  </a:cubicBezTo>
                  <a:cubicBezTo>
                    <a:pt x="4998" y="10724"/>
                    <a:pt x="5026" y="10749"/>
                    <a:pt x="5057" y="10749"/>
                  </a:cubicBezTo>
                  <a:cubicBezTo>
                    <a:pt x="5079" y="10749"/>
                    <a:pt x="5102" y="10737"/>
                    <a:pt x="5114" y="10712"/>
                  </a:cubicBezTo>
                  <a:cubicBezTo>
                    <a:pt x="5197" y="10473"/>
                    <a:pt x="5342" y="10421"/>
                    <a:pt x="5550" y="10380"/>
                  </a:cubicBezTo>
                  <a:cubicBezTo>
                    <a:pt x="5561" y="10380"/>
                    <a:pt x="5591" y="10370"/>
                    <a:pt x="5623" y="10359"/>
                  </a:cubicBezTo>
                  <a:lnTo>
                    <a:pt x="5644" y="10359"/>
                  </a:lnTo>
                  <a:cubicBezTo>
                    <a:pt x="5661" y="10358"/>
                    <a:pt x="5679" y="10357"/>
                    <a:pt x="5697" y="10357"/>
                  </a:cubicBezTo>
                  <a:cubicBezTo>
                    <a:pt x="5824" y="10357"/>
                    <a:pt x="5949" y="10389"/>
                    <a:pt x="6058" y="10453"/>
                  </a:cubicBezTo>
                  <a:cubicBezTo>
                    <a:pt x="6067" y="10457"/>
                    <a:pt x="6075" y="10459"/>
                    <a:pt x="6083" y="10459"/>
                  </a:cubicBezTo>
                  <a:cubicBezTo>
                    <a:pt x="6133" y="10459"/>
                    <a:pt x="6164" y="10386"/>
                    <a:pt x="6110" y="10359"/>
                  </a:cubicBezTo>
                  <a:cubicBezTo>
                    <a:pt x="5985" y="10287"/>
                    <a:pt x="5851" y="10255"/>
                    <a:pt x="5706" y="10255"/>
                  </a:cubicBezTo>
                  <a:lnTo>
                    <a:pt x="5695" y="10245"/>
                  </a:lnTo>
                  <a:cubicBezTo>
                    <a:pt x="5727" y="10100"/>
                    <a:pt x="5695" y="9882"/>
                    <a:pt x="5695" y="9747"/>
                  </a:cubicBezTo>
                  <a:cubicBezTo>
                    <a:pt x="5695" y="9633"/>
                    <a:pt x="5695" y="9508"/>
                    <a:pt x="5685" y="9395"/>
                  </a:cubicBezTo>
                  <a:cubicBezTo>
                    <a:pt x="5757" y="9395"/>
                    <a:pt x="5819" y="9353"/>
                    <a:pt x="5851" y="9280"/>
                  </a:cubicBezTo>
                  <a:cubicBezTo>
                    <a:pt x="5872" y="9229"/>
                    <a:pt x="5882" y="9166"/>
                    <a:pt x="5902" y="9114"/>
                  </a:cubicBezTo>
                  <a:cubicBezTo>
                    <a:pt x="5965" y="9270"/>
                    <a:pt x="6027" y="9425"/>
                    <a:pt x="6100" y="9571"/>
                  </a:cubicBezTo>
                  <a:cubicBezTo>
                    <a:pt x="6131" y="9654"/>
                    <a:pt x="6172" y="9830"/>
                    <a:pt x="6266" y="9882"/>
                  </a:cubicBezTo>
                  <a:cubicBezTo>
                    <a:pt x="6276" y="9882"/>
                    <a:pt x="6287" y="9893"/>
                    <a:pt x="6297" y="9903"/>
                  </a:cubicBezTo>
                  <a:cubicBezTo>
                    <a:pt x="6307" y="10100"/>
                    <a:pt x="6317" y="10297"/>
                    <a:pt x="6328" y="10504"/>
                  </a:cubicBezTo>
                  <a:lnTo>
                    <a:pt x="6328" y="10951"/>
                  </a:lnTo>
                  <a:cubicBezTo>
                    <a:pt x="6338" y="11013"/>
                    <a:pt x="6338" y="11075"/>
                    <a:pt x="6317" y="11137"/>
                  </a:cubicBezTo>
                  <a:cubicBezTo>
                    <a:pt x="6254" y="11124"/>
                    <a:pt x="6189" y="11118"/>
                    <a:pt x="6124" y="11118"/>
                  </a:cubicBezTo>
                  <a:cubicBezTo>
                    <a:pt x="5883" y="11118"/>
                    <a:pt x="5643" y="11211"/>
                    <a:pt x="5488" y="11407"/>
                  </a:cubicBezTo>
                  <a:cubicBezTo>
                    <a:pt x="5440" y="11470"/>
                    <a:pt x="5489" y="11546"/>
                    <a:pt x="5543" y="11546"/>
                  </a:cubicBezTo>
                  <a:cubicBezTo>
                    <a:pt x="5559" y="11546"/>
                    <a:pt x="5576" y="11538"/>
                    <a:pt x="5591" y="11521"/>
                  </a:cubicBezTo>
                  <a:cubicBezTo>
                    <a:pt x="5726" y="11351"/>
                    <a:pt x="5923" y="11266"/>
                    <a:pt x="6128" y="11266"/>
                  </a:cubicBezTo>
                  <a:cubicBezTo>
                    <a:pt x="6160" y="11266"/>
                    <a:pt x="6192" y="11268"/>
                    <a:pt x="6224" y="11272"/>
                  </a:cubicBezTo>
                  <a:cubicBezTo>
                    <a:pt x="6151" y="11283"/>
                    <a:pt x="6089" y="11303"/>
                    <a:pt x="6017" y="11334"/>
                  </a:cubicBezTo>
                  <a:cubicBezTo>
                    <a:pt x="5819" y="11407"/>
                    <a:pt x="5685" y="11573"/>
                    <a:pt x="5633" y="11770"/>
                  </a:cubicBezTo>
                  <a:cubicBezTo>
                    <a:pt x="5620" y="11826"/>
                    <a:pt x="5669" y="11864"/>
                    <a:pt x="5713" y="11864"/>
                  </a:cubicBezTo>
                  <a:cubicBezTo>
                    <a:pt x="5742" y="11864"/>
                    <a:pt x="5770" y="11848"/>
                    <a:pt x="5778" y="11811"/>
                  </a:cubicBezTo>
                  <a:cubicBezTo>
                    <a:pt x="5840" y="11583"/>
                    <a:pt x="6017" y="11479"/>
                    <a:pt x="6224" y="11417"/>
                  </a:cubicBezTo>
                  <a:cubicBezTo>
                    <a:pt x="6276" y="11407"/>
                    <a:pt x="6338" y="11407"/>
                    <a:pt x="6390" y="11386"/>
                  </a:cubicBezTo>
                  <a:cubicBezTo>
                    <a:pt x="6397" y="11386"/>
                    <a:pt x="6404" y="11391"/>
                    <a:pt x="6414" y="11391"/>
                  </a:cubicBezTo>
                  <a:cubicBezTo>
                    <a:pt x="6419" y="11391"/>
                    <a:pt x="6425" y="11390"/>
                    <a:pt x="6432" y="11386"/>
                  </a:cubicBezTo>
                  <a:cubicBezTo>
                    <a:pt x="6459" y="11385"/>
                    <a:pt x="6487" y="11384"/>
                    <a:pt x="6514" y="11384"/>
                  </a:cubicBezTo>
                  <a:cubicBezTo>
                    <a:pt x="6662" y="11384"/>
                    <a:pt x="6809" y="11411"/>
                    <a:pt x="6940" y="11490"/>
                  </a:cubicBezTo>
                  <a:cubicBezTo>
                    <a:pt x="6953" y="11496"/>
                    <a:pt x="6965" y="11498"/>
                    <a:pt x="6977" y="11498"/>
                  </a:cubicBezTo>
                  <a:cubicBezTo>
                    <a:pt x="7051" y="11498"/>
                    <a:pt x="7094" y="11400"/>
                    <a:pt x="7023" y="11355"/>
                  </a:cubicBezTo>
                  <a:cubicBezTo>
                    <a:pt x="6868" y="11283"/>
                    <a:pt x="6712" y="11230"/>
                    <a:pt x="6536" y="11230"/>
                  </a:cubicBezTo>
                  <a:cubicBezTo>
                    <a:pt x="6536" y="11220"/>
                    <a:pt x="6525" y="11210"/>
                    <a:pt x="6504" y="11200"/>
                  </a:cubicBezTo>
                  <a:cubicBezTo>
                    <a:pt x="6536" y="11013"/>
                    <a:pt x="6483" y="10732"/>
                    <a:pt x="6473" y="10608"/>
                  </a:cubicBezTo>
                  <a:cubicBezTo>
                    <a:pt x="6473" y="10380"/>
                    <a:pt x="6463" y="10151"/>
                    <a:pt x="6453" y="9934"/>
                  </a:cubicBezTo>
                  <a:cubicBezTo>
                    <a:pt x="6504" y="9923"/>
                    <a:pt x="6556" y="9903"/>
                    <a:pt x="6587" y="9851"/>
                  </a:cubicBezTo>
                  <a:cubicBezTo>
                    <a:pt x="6619" y="9810"/>
                    <a:pt x="6649" y="9757"/>
                    <a:pt x="6670" y="9706"/>
                  </a:cubicBezTo>
                  <a:cubicBezTo>
                    <a:pt x="7117" y="10048"/>
                    <a:pt x="7583" y="10359"/>
                    <a:pt x="8081" y="10629"/>
                  </a:cubicBezTo>
                  <a:cubicBezTo>
                    <a:pt x="8755" y="11926"/>
                    <a:pt x="9160" y="13367"/>
                    <a:pt x="10021" y="14540"/>
                  </a:cubicBezTo>
                  <a:cubicBezTo>
                    <a:pt x="10139" y="14700"/>
                    <a:pt x="10320" y="14868"/>
                    <a:pt x="10501" y="14868"/>
                  </a:cubicBezTo>
                  <a:cubicBezTo>
                    <a:pt x="10542" y="14868"/>
                    <a:pt x="10582" y="14859"/>
                    <a:pt x="10623" y="14840"/>
                  </a:cubicBezTo>
                  <a:cubicBezTo>
                    <a:pt x="10664" y="14819"/>
                    <a:pt x="10706" y="14789"/>
                    <a:pt x="10726" y="14747"/>
                  </a:cubicBezTo>
                  <a:cubicBezTo>
                    <a:pt x="10789" y="14851"/>
                    <a:pt x="10840" y="14944"/>
                    <a:pt x="10902" y="15038"/>
                  </a:cubicBezTo>
                  <a:cubicBezTo>
                    <a:pt x="11213" y="15566"/>
                    <a:pt x="11421" y="15950"/>
                    <a:pt x="11919" y="16272"/>
                  </a:cubicBezTo>
                  <a:cubicBezTo>
                    <a:pt x="11981" y="16312"/>
                    <a:pt x="12054" y="16329"/>
                    <a:pt x="12127" y="16329"/>
                  </a:cubicBezTo>
                  <a:cubicBezTo>
                    <a:pt x="12359" y="16329"/>
                    <a:pt x="12597" y="16153"/>
                    <a:pt x="12541" y="15940"/>
                  </a:cubicBezTo>
                  <a:cubicBezTo>
                    <a:pt x="12510" y="15836"/>
                    <a:pt x="12417" y="15681"/>
                    <a:pt x="12365" y="15587"/>
                  </a:cubicBezTo>
                  <a:cubicBezTo>
                    <a:pt x="12354" y="15587"/>
                    <a:pt x="12354" y="15577"/>
                    <a:pt x="12345" y="15566"/>
                  </a:cubicBezTo>
                  <a:cubicBezTo>
                    <a:pt x="12375" y="15556"/>
                    <a:pt x="12407" y="15536"/>
                    <a:pt x="12437" y="15515"/>
                  </a:cubicBezTo>
                  <a:cubicBezTo>
                    <a:pt x="12583" y="15400"/>
                    <a:pt x="12624" y="15183"/>
                    <a:pt x="12552" y="15006"/>
                  </a:cubicBezTo>
                  <a:cubicBezTo>
                    <a:pt x="12500" y="14861"/>
                    <a:pt x="12428" y="14695"/>
                    <a:pt x="12354" y="14550"/>
                  </a:cubicBezTo>
                  <a:cubicBezTo>
                    <a:pt x="12407" y="14519"/>
                    <a:pt x="12458" y="14457"/>
                    <a:pt x="12479" y="14415"/>
                  </a:cubicBezTo>
                  <a:cubicBezTo>
                    <a:pt x="12520" y="14321"/>
                    <a:pt x="12479" y="14218"/>
                    <a:pt x="12437" y="14125"/>
                  </a:cubicBezTo>
                  <a:cubicBezTo>
                    <a:pt x="12209" y="13606"/>
                    <a:pt x="11764" y="12703"/>
                    <a:pt x="11515" y="12195"/>
                  </a:cubicBezTo>
                  <a:cubicBezTo>
                    <a:pt x="11234" y="11604"/>
                    <a:pt x="10985" y="11137"/>
                    <a:pt x="10736" y="10639"/>
                  </a:cubicBezTo>
                  <a:lnTo>
                    <a:pt x="10736" y="10536"/>
                  </a:lnTo>
                  <a:cubicBezTo>
                    <a:pt x="10768" y="10556"/>
                    <a:pt x="10799" y="10566"/>
                    <a:pt x="10819" y="10587"/>
                  </a:cubicBezTo>
                  <a:cubicBezTo>
                    <a:pt x="10857" y="10609"/>
                    <a:pt x="10896" y="10619"/>
                    <a:pt x="10934" y="10619"/>
                  </a:cubicBezTo>
                  <a:cubicBezTo>
                    <a:pt x="11076" y="10619"/>
                    <a:pt x="11200" y="10483"/>
                    <a:pt x="11151" y="10328"/>
                  </a:cubicBezTo>
                  <a:cubicBezTo>
                    <a:pt x="10436" y="7869"/>
                    <a:pt x="9554" y="5349"/>
                    <a:pt x="7656" y="3648"/>
                  </a:cubicBezTo>
                  <a:cubicBezTo>
                    <a:pt x="7396" y="3420"/>
                    <a:pt x="7117" y="3212"/>
                    <a:pt x="6805" y="3067"/>
                  </a:cubicBezTo>
                  <a:cubicBezTo>
                    <a:pt x="6764" y="3036"/>
                    <a:pt x="6722" y="3005"/>
                    <a:pt x="6691" y="2973"/>
                  </a:cubicBezTo>
                  <a:lnTo>
                    <a:pt x="6660" y="2943"/>
                  </a:lnTo>
                  <a:cubicBezTo>
                    <a:pt x="6629" y="2932"/>
                    <a:pt x="6608" y="2911"/>
                    <a:pt x="6577" y="2890"/>
                  </a:cubicBezTo>
                  <a:cubicBezTo>
                    <a:pt x="6546" y="2860"/>
                    <a:pt x="6504" y="2828"/>
                    <a:pt x="6463" y="2797"/>
                  </a:cubicBezTo>
                  <a:cubicBezTo>
                    <a:pt x="6110" y="2538"/>
                    <a:pt x="5736" y="2289"/>
                    <a:pt x="5332" y="2113"/>
                  </a:cubicBezTo>
                  <a:cubicBezTo>
                    <a:pt x="5322" y="2092"/>
                    <a:pt x="5312" y="2061"/>
                    <a:pt x="5312" y="2040"/>
                  </a:cubicBezTo>
                  <a:cubicBezTo>
                    <a:pt x="5301" y="2030"/>
                    <a:pt x="5301" y="2030"/>
                    <a:pt x="5301" y="2019"/>
                  </a:cubicBezTo>
                  <a:cubicBezTo>
                    <a:pt x="5291" y="1998"/>
                    <a:pt x="5291" y="1978"/>
                    <a:pt x="5280" y="1968"/>
                  </a:cubicBezTo>
                  <a:lnTo>
                    <a:pt x="5280" y="1947"/>
                  </a:lnTo>
                  <a:cubicBezTo>
                    <a:pt x="5270" y="1926"/>
                    <a:pt x="5259" y="1905"/>
                    <a:pt x="5259" y="1885"/>
                  </a:cubicBezTo>
                  <a:cubicBezTo>
                    <a:pt x="5259" y="1885"/>
                    <a:pt x="5249" y="1874"/>
                    <a:pt x="5249" y="1864"/>
                  </a:cubicBezTo>
                  <a:cubicBezTo>
                    <a:pt x="5239" y="1812"/>
                    <a:pt x="5218" y="1770"/>
                    <a:pt x="5197" y="1719"/>
                  </a:cubicBezTo>
                  <a:lnTo>
                    <a:pt x="5197" y="1708"/>
                  </a:lnTo>
                  <a:cubicBezTo>
                    <a:pt x="5187" y="1687"/>
                    <a:pt x="5176" y="1666"/>
                    <a:pt x="5176" y="1646"/>
                  </a:cubicBezTo>
                  <a:lnTo>
                    <a:pt x="5166" y="1636"/>
                  </a:lnTo>
                  <a:cubicBezTo>
                    <a:pt x="5156" y="1604"/>
                    <a:pt x="5146" y="1583"/>
                    <a:pt x="5146" y="1563"/>
                  </a:cubicBezTo>
                  <a:lnTo>
                    <a:pt x="5135" y="1563"/>
                  </a:lnTo>
                  <a:cubicBezTo>
                    <a:pt x="5114" y="1480"/>
                    <a:pt x="5073" y="1407"/>
                    <a:pt x="5042" y="1334"/>
                  </a:cubicBezTo>
                  <a:cubicBezTo>
                    <a:pt x="4865" y="951"/>
                    <a:pt x="4616" y="598"/>
                    <a:pt x="4233" y="339"/>
                  </a:cubicBezTo>
                  <a:cubicBezTo>
                    <a:pt x="3988" y="155"/>
                    <a:pt x="3602" y="1"/>
                    <a:pt x="31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56" name="Google Shape;1856;p58"/>
            <p:cNvGrpSpPr/>
            <p:nvPr/>
          </p:nvGrpSpPr>
          <p:grpSpPr>
            <a:xfrm>
              <a:off x="7214550" y="-2542575"/>
              <a:ext cx="977155" cy="1264919"/>
              <a:chOff x="2887650" y="-4329275"/>
              <a:chExt cx="977155" cy="1264919"/>
            </a:xfrm>
          </p:grpSpPr>
          <p:sp>
            <p:nvSpPr>
              <p:cNvPr id="1857" name="Google Shape;1857;p58"/>
              <p:cNvSpPr/>
              <p:nvPr/>
            </p:nvSpPr>
            <p:spPr>
              <a:xfrm>
                <a:off x="3274019" y="-3659403"/>
                <a:ext cx="58870" cy="162743"/>
              </a:xfrm>
              <a:custGeom>
                <a:rect b="b" l="l" r="r" t="t"/>
                <a:pathLst>
                  <a:path extrusionOk="0" h="2101" w="760">
                    <a:moveTo>
                      <a:pt x="572" y="1"/>
                    </a:moveTo>
                    <a:cubicBezTo>
                      <a:pt x="547" y="1"/>
                      <a:pt x="526" y="17"/>
                      <a:pt x="531" y="52"/>
                    </a:cubicBezTo>
                    <a:cubicBezTo>
                      <a:pt x="562" y="404"/>
                      <a:pt x="603" y="746"/>
                      <a:pt x="593" y="1099"/>
                    </a:cubicBezTo>
                    <a:lnTo>
                      <a:pt x="593" y="1462"/>
                    </a:lnTo>
                    <a:cubicBezTo>
                      <a:pt x="583" y="1691"/>
                      <a:pt x="479" y="1618"/>
                      <a:pt x="344" y="1680"/>
                    </a:cubicBezTo>
                    <a:cubicBezTo>
                      <a:pt x="168" y="1763"/>
                      <a:pt x="85" y="1857"/>
                      <a:pt x="13" y="2032"/>
                    </a:cubicBezTo>
                    <a:cubicBezTo>
                      <a:pt x="0" y="2076"/>
                      <a:pt x="32" y="2101"/>
                      <a:pt x="64" y="2101"/>
                    </a:cubicBezTo>
                    <a:cubicBezTo>
                      <a:pt x="86" y="2101"/>
                      <a:pt x="108" y="2089"/>
                      <a:pt x="116" y="2064"/>
                    </a:cubicBezTo>
                    <a:cubicBezTo>
                      <a:pt x="199" y="1825"/>
                      <a:pt x="354" y="1774"/>
                      <a:pt x="562" y="1732"/>
                    </a:cubicBezTo>
                    <a:cubicBezTo>
                      <a:pt x="583" y="1732"/>
                      <a:pt x="656" y="1711"/>
                      <a:pt x="666" y="1680"/>
                    </a:cubicBezTo>
                    <a:cubicBezTo>
                      <a:pt x="759" y="1535"/>
                      <a:pt x="697" y="1265"/>
                      <a:pt x="697" y="1099"/>
                    </a:cubicBezTo>
                    <a:cubicBezTo>
                      <a:pt x="707" y="746"/>
                      <a:pt x="666" y="404"/>
                      <a:pt x="635" y="52"/>
                    </a:cubicBezTo>
                    <a:cubicBezTo>
                      <a:pt x="629" y="19"/>
                      <a:pt x="599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58"/>
              <p:cNvSpPr/>
              <p:nvPr/>
            </p:nvSpPr>
            <p:spPr>
              <a:xfrm>
                <a:off x="3263020" y="-3540658"/>
                <a:ext cx="70953" cy="24865"/>
              </a:xfrm>
              <a:custGeom>
                <a:rect b="b" l="l" r="r" t="t"/>
                <a:pathLst>
                  <a:path extrusionOk="0" h="321" w="916">
                    <a:moveTo>
                      <a:pt x="543" y="1"/>
                    </a:moveTo>
                    <a:cubicBezTo>
                      <a:pt x="354" y="1"/>
                      <a:pt x="166" y="75"/>
                      <a:pt x="40" y="220"/>
                    </a:cubicBezTo>
                    <a:cubicBezTo>
                      <a:pt x="1" y="267"/>
                      <a:pt x="40" y="320"/>
                      <a:pt x="79" y="320"/>
                    </a:cubicBezTo>
                    <a:cubicBezTo>
                      <a:pt x="91" y="320"/>
                      <a:pt x="103" y="315"/>
                      <a:pt x="113" y="303"/>
                    </a:cubicBezTo>
                    <a:cubicBezTo>
                      <a:pt x="219" y="170"/>
                      <a:pt x="376" y="106"/>
                      <a:pt x="537" y="106"/>
                    </a:cubicBezTo>
                    <a:cubicBezTo>
                      <a:pt x="628" y="106"/>
                      <a:pt x="721" y="126"/>
                      <a:pt x="808" y="167"/>
                    </a:cubicBezTo>
                    <a:cubicBezTo>
                      <a:pt x="813" y="170"/>
                      <a:pt x="819" y="171"/>
                      <a:pt x="825" y="171"/>
                    </a:cubicBezTo>
                    <a:cubicBezTo>
                      <a:pt x="872" y="171"/>
                      <a:pt x="915" y="102"/>
                      <a:pt x="860" y="75"/>
                    </a:cubicBezTo>
                    <a:cubicBezTo>
                      <a:pt x="762" y="25"/>
                      <a:pt x="652" y="1"/>
                      <a:pt x="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58"/>
              <p:cNvSpPr/>
              <p:nvPr/>
            </p:nvSpPr>
            <p:spPr>
              <a:xfrm>
                <a:off x="3319101" y="-3535080"/>
                <a:ext cx="46011" cy="15957"/>
              </a:xfrm>
              <a:custGeom>
                <a:rect b="b" l="l" r="r" t="t"/>
                <a:pathLst>
                  <a:path extrusionOk="0" h="206" w="594">
                    <a:moveTo>
                      <a:pt x="125" y="1"/>
                    </a:moveTo>
                    <a:cubicBezTo>
                      <a:pt x="105" y="1"/>
                      <a:pt x="84" y="1"/>
                      <a:pt x="63" y="3"/>
                    </a:cubicBezTo>
                    <a:cubicBezTo>
                      <a:pt x="4" y="12"/>
                      <a:pt x="1" y="107"/>
                      <a:pt x="55" y="107"/>
                    </a:cubicBezTo>
                    <a:cubicBezTo>
                      <a:pt x="57" y="107"/>
                      <a:pt x="60" y="107"/>
                      <a:pt x="63" y="106"/>
                    </a:cubicBezTo>
                    <a:cubicBezTo>
                      <a:pt x="83" y="105"/>
                      <a:pt x="102" y="104"/>
                      <a:pt x="122" y="104"/>
                    </a:cubicBezTo>
                    <a:cubicBezTo>
                      <a:pt x="253" y="104"/>
                      <a:pt x="371" y="136"/>
                      <a:pt x="489" y="199"/>
                    </a:cubicBezTo>
                    <a:cubicBezTo>
                      <a:pt x="496" y="204"/>
                      <a:pt x="503" y="206"/>
                      <a:pt x="511" y="206"/>
                    </a:cubicBezTo>
                    <a:cubicBezTo>
                      <a:pt x="555" y="206"/>
                      <a:pt x="594" y="133"/>
                      <a:pt x="540" y="106"/>
                    </a:cubicBezTo>
                    <a:cubicBezTo>
                      <a:pt x="413" y="34"/>
                      <a:pt x="270" y="1"/>
                      <a:pt x="125" y="1"/>
                    </a:cubicBezTo>
                    <a:close/>
                  </a:path>
                </a:pathLst>
              </a:custGeom>
              <a:solidFill>
                <a:srgbClr val="E1A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58"/>
              <p:cNvSpPr/>
              <p:nvPr/>
            </p:nvSpPr>
            <p:spPr>
              <a:xfrm>
                <a:off x="3263717" y="-3745461"/>
                <a:ext cx="100466" cy="143921"/>
              </a:xfrm>
              <a:custGeom>
                <a:rect b="b" l="l" r="r" t="t"/>
                <a:pathLst>
                  <a:path extrusionOk="0" h="1858" w="1297">
                    <a:moveTo>
                      <a:pt x="0" y="1"/>
                    </a:moveTo>
                    <a:cubicBezTo>
                      <a:pt x="156" y="602"/>
                      <a:pt x="395" y="1183"/>
                      <a:pt x="653" y="1753"/>
                    </a:cubicBezTo>
                    <a:cubicBezTo>
                      <a:pt x="689" y="1824"/>
                      <a:pt x="755" y="1858"/>
                      <a:pt x="821" y="1858"/>
                    </a:cubicBezTo>
                    <a:cubicBezTo>
                      <a:pt x="890" y="1858"/>
                      <a:pt x="959" y="1819"/>
                      <a:pt x="985" y="1743"/>
                    </a:cubicBezTo>
                    <a:cubicBezTo>
                      <a:pt x="1110" y="1422"/>
                      <a:pt x="1204" y="1090"/>
                      <a:pt x="1297" y="7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58"/>
              <p:cNvSpPr/>
              <p:nvPr/>
            </p:nvSpPr>
            <p:spPr>
              <a:xfrm>
                <a:off x="3688738" y="-3569473"/>
                <a:ext cx="168011" cy="371111"/>
              </a:xfrm>
              <a:custGeom>
                <a:rect b="b" l="l" r="r" t="t"/>
                <a:pathLst>
                  <a:path extrusionOk="0" h="4791" w="2169">
                    <a:moveTo>
                      <a:pt x="0" y="0"/>
                    </a:moveTo>
                    <a:lnTo>
                      <a:pt x="42" y="2231"/>
                    </a:lnTo>
                    <a:lnTo>
                      <a:pt x="1131" y="4388"/>
                    </a:lnTo>
                    <a:lnTo>
                      <a:pt x="1847" y="4762"/>
                    </a:lnTo>
                    <a:cubicBezTo>
                      <a:pt x="1856" y="4782"/>
                      <a:pt x="1872" y="4790"/>
                      <a:pt x="1893" y="4790"/>
                    </a:cubicBezTo>
                    <a:cubicBezTo>
                      <a:pt x="1970" y="4790"/>
                      <a:pt x="2102" y="4679"/>
                      <a:pt x="2127" y="4606"/>
                    </a:cubicBezTo>
                    <a:cubicBezTo>
                      <a:pt x="2169" y="4513"/>
                      <a:pt x="2137" y="4409"/>
                      <a:pt x="2096" y="4315"/>
                    </a:cubicBezTo>
                    <a:cubicBezTo>
                      <a:pt x="1857" y="3797"/>
                      <a:pt x="1411" y="2905"/>
                      <a:pt x="1173" y="2386"/>
                    </a:cubicBezTo>
                    <a:cubicBezTo>
                      <a:pt x="747" y="1484"/>
                      <a:pt x="384" y="861"/>
                      <a:pt x="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58"/>
              <p:cNvSpPr/>
              <p:nvPr/>
            </p:nvSpPr>
            <p:spPr>
              <a:xfrm>
                <a:off x="3495864" y="-3537327"/>
                <a:ext cx="231528" cy="359802"/>
              </a:xfrm>
              <a:custGeom>
                <a:rect b="b" l="l" r="r" t="t"/>
                <a:pathLst>
                  <a:path extrusionOk="0" h="4645" w="2989">
                    <a:moveTo>
                      <a:pt x="1" y="0"/>
                    </a:moveTo>
                    <a:lnTo>
                      <a:pt x="1" y="0"/>
                    </a:lnTo>
                    <a:cubicBezTo>
                      <a:pt x="810" y="1401"/>
                      <a:pt x="1215" y="3019"/>
                      <a:pt x="2169" y="4315"/>
                    </a:cubicBezTo>
                    <a:cubicBezTo>
                      <a:pt x="2288" y="4476"/>
                      <a:pt x="2468" y="4644"/>
                      <a:pt x="2649" y="4644"/>
                    </a:cubicBezTo>
                    <a:cubicBezTo>
                      <a:pt x="2690" y="4644"/>
                      <a:pt x="2731" y="4636"/>
                      <a:pt x="2771" y="4616"/>
                    </a:cubicBezTo>
                    <a:cubicBezTo>
                      <a:pt x="2937" y="4533"/>
                      <a:pt x="2967" y="4315"/>
                      <a:pt x="2988" y="4128"/>
                    </a:cubicBezTo>
                    <a:lnTo>
                      <a:pt x="1630" y="10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58"/>
              <p:cNvSpPr/>
              <p:nvPr/>
            </p:nvSpPr>
            <p:spPr>
              <a:xfrm>
                <a:off x="3608335" y="-3617730"/>
                <a:ext cx="256470" cy="494505"/>
              </a:xfrm>
              <a:custGeom>
                <a:rect b="b" l="l" r="r" t="t"/>
                <a:pathLst>
                  <a:path extrusionOk="0" h="6384" w="3311">
                    <a:moveTo>
                      <a:pt x="572" y="1"/>
                    </a:moveTo>
                    <a:lnTo>
                      <a:pt x="1" y="1349"/>
                    </a:lnTo>
                    <a:lnTo>
                      <a:pt x="437" y="2729"/>
                    </a:lnTo>
                    <a:lnTo>
                      <a:pt x="1754" y="5343"/>
                    </a:lnTo>
                    <a:lnTo>
                      <a:pt x="2677" y="6194"/>
                    </a:lnTo>
                    <a:cubicBezTo>
                      <a:pt x="2677" y="6312"/>
                      <a:pt x="2817" y="6383"/>
                      <a:pt x="2953" y="6383"/>
                    </a:cubicBezTo>
                    <a:cubicBezTo>
                      <a:pt x="3020" y="6383"/>
                      <a:pt x="3086" y="6366"/>
                      <a:pt x="3134" y="6328"/>
                    </a:cubicBezTo>
                    <a:cubicBezTo>
                      <a:pt x="3269" y="6215"/>
                      <a:pt x="3310" y="5996"/>
                      <a:pt x="3248" y="5820"/>
                    </a:cubicBezTo>
                    <a:cubicBezTo>
                      <a:pt x="3186" y="5654"/>
                      <a:pt x="3103" y="5457"/>
                      <a:pt x="3009" y="5302"/>
                    </a:cubicBezTo>
                    <a:cubicBezTo>
                      <a:pt x="2812" y="4928"/>
                      <a:pt x="2460" y="4327"/>
                      <a:pt x="2076" y="3518"/>
                    </a:cubicBezTo>
                    <a:cubicBezTo>
                      <a:pt x="1505" y="2345"/>
                      <a:pt x="1070" y="1204"/>
                      <a:pt x="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58"/>
              <p:cNvSpPr/>
              <p:nvPr/>
            </p:nvSpPr>
            <p:spPr>
              <a:xfrm>
                <a:off x="3499117" y="-3603245"/>
                <a:ext cx="364294" cy="538889"/>
              </a:xfrm>
              <a:custGeom>
                <a:rect b="b" l="l" r="r" t="t"/>
                <a:pathLst>
                  <a:path extrusionOk="0" h="6957" w="4703">
                    <a:moveTo>
                      <a:pt x="0" y="0"/>
                    </a:moveTo>
                    <a:lnTo>
                      <a:pt x="0" y="0"/>
                    </a:lnTo>
                    <a:cubicBezTo>
                      <a:pt x="488" y="540"/>
                      <a:pt x="986" y="1681"/>
                      <a:pt x="1369" y="2480"/>
                    </a:cubicBezTo>
                    <a:cubicBezTo>
                      <a:pt x="1899" y="3580"/>
                      <a:pt x="2376" y="4617"/>
                      <a:pt x="2998" y="5664"/>
                    </a:cubicBezTo>
                    <a:cubicBezTo>
                      <a:pt x="3310" y="6194"/>
                      <a:pt x="3527" y="6577"/>
                      <a:pt x="4025" y="6899"/>
                    </a:cubicBezTo>
                    <a:cubicBezTo>
                      <a:pt x="4085" y="6939"/>
                      <a:pt x="4156" y="6956"/>
                      <a:pt x="4229" y="6956"/>
                    </a:cubicBezTo>
                    <a:cubicBezTo>
                      <a:pt x="4458" y="6956"/>
                      <a:pt x="4703" y="6779"/>
                      <a:pt x="4647" y="6567"/>
                    </a:cubicBezTo>
                    <a:cubicBezTo>
                      <a:pt x="4617" y="6463"/>
                      <a:pt x="4513" y="6307"/>
                      <a:pt x="4461" y="6214"/>
                    </a:cubicBezTo>
                    <a:cubicBezTo>
                      <a:pt x="3423" y="4419"/>
                      <a:pt x="2697" y="2708"/>
                      <a:pt x="1556" y="5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58"/>
              <p:cNvSpPr/>
              <p:nvPr/>
            </p:nvSpPr>
            <p:spPr>
              <a:xfrm>
                <a:off x="2993692" y="-4329275"/>
                <a:ext cx="732074" cy="897297"/>
              </a:xfrm>
              <a:custGeom>
                <a:rect b="b" l="l" r="r" t="t"/>
                <a:pathLst>
                  <a:path extrusionOk="0" h="11584" w="9451">
                    <a:moveTo>
                      <a:pt x="1762" y="0"/>
                    </a:moveTo>
                    <a:cubicBezTo>
                      <a:pt x="1676" y="0"/>
                      <a:pt x="1587" y="6"/>
                      <a:pt x="1495" y="17"/>
                    </a:cubicBezTo>
                    <a:cubicBezTo>
                      <a:pt x="820" y="111"/>
                      <a:pt x="364" y="526"/>
                      <a:pt x="146" y="1169"/>
                    </a:cubicBezTo>
                    <a:cubicBezTo>
                      <a:pt x="52" y="1428"/>
                      <a:pt x="1" y="1718"/>
                      <a:pt x="63" y="1988"/>
                    </a:cubicBezTo>
                    <a:cubicBezTo>
                      <a:pt x="188" y="2538"/>
                      <a:pt x="716" y="2891"/>
                      <a:pt x="1142" y="3274"/>
                    </a:cubicBezTo>
                    <a:cubicBezTo>
                      <a:pt x="1691" y="3772"/>
                      <a:pt x="1878" y="4135"/>
                      <a:pt x="2055" y="4747"/>
                    </a:cubicBezTo>
                    <a:cubicBezTo>
                      <a:pt x="2076" y="4934"/>
                      <a:pt x="2106" y="5111"/>
                      <a:pt x="2148" y="5286"/>
                    </a:cubicBezTo>
                    <a:cubicBezTo>
                      <a:pt x="2272" y="5733"/>
                      <a:pt x="2459" y="6169"/>
                      <a:pt x="2666" y="6573"/>
                    </a:cubicBezTo>
                    <a:cubicBezTo>
                      <a:pt x="4005" y="9104"/>
                      <a:pt x="6495" y="10992"/>
                      <a:pt x="9284" y="11583"/>
                    </a:cubicBezTo>
                    <a:lnTo>
                      <a:pt x="9399" y="11573"/>
                    </a:lnTo>
                    <a:cubicBezTo>
                      <a:pt x="9450" y="8191"/>
                      <a:pt x="7802" y="4830"/>
                      <a:pt x="5094" y="2797"/>
                    </a:cubicBezTo>
                    <a:cubicBezTo>
                      <a:pt x="4741" y="2538"/>
                      <a:pt x="4358" y="2289"/>
                      <a:pt x="3953" y="2112"/>
                    </a:cubicBezTo>
                    <a:cubicBezTo>
                      <a:pt x="3745" y="1418"/>
                      <a:pt x="3486" y="775"/>
                      <a:pt x="2864" y="339"/>
                    </a:cubicBezTo>
                    <a:cubicBezTo>
                      <a:pt x="2610" y="155"/>
                      <a:pt x="2230" y="0"/>
                      <a:pt x="17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58"/>
              <p:cNvSpPr/>
              <p:nvPr/>
            </p:nvSpPr>
            <p:spPr>
              <a:xfrm>
                <a:off x="3095707" y="-4270173"/>
                <a:ext cx="22618" cy="50736"/>
              </a:xfrm>
              <a:custGeom>
                <a:rect b="b" l="l" r="r" t="t"/>
                <a:pathLst>
                  <a:path extrusionOk="0" h="655" w="292">
                    <a:moveTo>
                      <a:pt x="146" y="1"/>
                    </a:moveTo>
                    <a:cubicBezTo>
                      <a:pt x="74" y="1"/>
                      <a:pt x="1" y="146"/>
                      <a:pt x="1" y="333"/>
                    </a:cubicBezTo>
                    <a:cubicBezTo>
                      <a:pt x="1" y="509"/>
                      <a:pt x="74" y="655"/>
                      <a:pt x="146" y="655"/>
                    </a:cubicBezTo>
                    <a:cubicBezTo>
                      <a:pt x="229" y="655"/>
                      <a:pt x="291" y="509"/>
                      <a:pt x="291" y="333"/>
                    </a:cubicBezTo>
                    <a:cubicBezTo>
                      <a:pt x="291" y="146"/>
                      <a:pt x="229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58"/>
              <p:cNvSpPr/>
              <p:nvPr/>
            </p:nvSpPr>
            <p:spPr>
              <a:xfrm>
                <a:off x="2996094" y="-4275750"/>
                <a:ext cx="165609" cy="339197"/>
              </a:xfrm>
              <a:custGeom>
                <a:rect b="b" l="l" r="r" t="t"/>
                <a:pathLst>
                  <a:path extrusionOk="0" h="4379" w="2138">
                    <a:moveTo>
                      <a:pt x="353" y="1"/>
                    </a:moveTo>
                    <a:cubicBezTo>
                      <a:pt x="260" y="135"/>
                      <a:pt x="177" y="301"/>
                      <a:pt x="115" y="478"/>
                    </a:cubicBezTo>
                    <a:cubicBezTo>
                      <a:pt x="53" y="654"/>
                      <a:pt x="1" y="851"/>
                      <a:pt x="1" y="1048"/>
                    </a:cubicBezTo>
                    <a:cubicBezTo>
                      <a:pt x="1" y="1131"/>
                      <a:pt x="11" y="1214"/>
                      <a:pt x="32" y="1297"/>
                    </a:cubicBezTo>
                    <a:cubicBezTo>
                      <a:pt x="157" y="1847"/>
                      <a:pt x="685" y="2200"/>
                      <a:pt x="1111" y="2583"/>
                    </a:cubicBezTo>
                    <a:cubicBezTo>
                      <a:pt x="1660" y="3081"/>
                      <a:pt x="1847" y="3444"/>
                      <a:pt x="2024" y="4056"/>
                    </a:cubicBezTo>
                    <a:cubicBezTo>
                      <a:pt x="2034" y="4171"/>
                      <a:pt x="2055" y="4274"/>
                      <a:pt x="2075" y="4378"/>
                    </a:cubicBezTo>
                    <a:cubicBezTo>
                      <a:pt x="2138" y="3745"/>
                      <a:pt x="1941" y="3092"/>
                      <a:pt x="1494" y="2625"/>
                    </a:cubicBezTo>
                    <a:cubicBezTo>
                      <a:pt x="1349" y="2469"/>
                      <a:pt x="1173" y="2324"/>
                      <a:pt x="1070" y="2137"/>
                    </a:cubicBezTo>
                    <a:cubicBezTo>
                      <a:pt x="883" y="1805"/>
                      <a:pt x="945" y="1411"/>
                      <a:pt x="924" y="1038"/>
                    </a:cubicBezTo>
                    <a:cubicBezTo>
                      <a:pt x="904" y="654"/>
                      <a:pt x="727" y="218"/>
                      <a:pt x="364" y="156"/>
                    </a:cubicBez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58"/>
              <p:cNvSpPr/>
              <p:nvPr/>
            </p:nvSpPr>
            <p:spPr>
              <a:xfrm>
                <a:off x="3299039" y="-4168081"/>
                <a:ext cx="852" cy="2479"/>
              </a:xfrm>
              <a:custGeom>
                <a:rect b="b" l="l" r="r" t="t"/>
                <a:pathLst>
                  <a:path extrusionOk="0" h="32" w="11">
                    <a:moveTo>
                      <a:pt x="11" y="31"/>
                    </a:moveTo>
                    <a:lnTo>
                      <a:pt x="11" y="31"/>
                    </a:lnTo>
                    <a:lnTo>
                      <a:pt x="11" y="3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11"/>
                    </a:moveTo>
                    <a:lnTo>
                      <a:pt x="11" y="11"/>
                    </a:lnTo>
                    <a:lnTo>
                      <a:pt x="11" y="1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3D7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58"/>
              <p:cNvSpPr/>
              <p:nvPr/>
            </p:nvSpPr>
            <p:spPr>
              <a:xfrm>
                <a:off x="3259689" y="-4258864"/>
                <a:ext cx="192875" cy="231450"/>
              </a:xfrm>
              <a:custGeom>
                <a:rect b="b" l="l" r="r" t="t"/>
                <a:pathLst>
                  <a:path extrusionOk="0" h="2988" w="2490">
                    <a:moveTo>
                      <a:pt x="0" y="0"/>
                    </a:moveTo>
                    <a:cubicBezTo>
                      <a:pt x="115" y="290"/>
                      <a:pt x="187" y="602"/>
                      <a:pt x="208" y="903"/>
                    </a:cubicBezTo>
                    <a:cubicBezTo>
                      <a:pt x="228" y="1069"/>
                      <a:pt x="228" y="1235"/>
                      <a:pt x="301" y="1380"/>
                    </a:cubicBezTo>
                    <a:cubicBezTo>
                      <a:pt x="364" y="1473"/>
                      <a:pt x="456" y="1546"/>
                      <a:pt x="550" y="1618"/>
                    </a:cubicBezTo>
                    <a:lnTo>
                      <a:pt x="2293" y="2987"/>
                    </a:lnTo>
                    <a:cubicBezTo>
                      <a:pt x="2386" y="2863"/>
                      <a:pt x="2448" y="2729"/>
                      <a:pt x="2490" y="2583"/>
                    </a:cubicBezTo>
                    <a:cubicBezTo>
                      <a:pt x="2220" y="2344"/>
                      <a:pt x="1950" y="2106"/>
                      <a:pt x="1660" y="1888"/>
                    </a:cubicBezTo>
                    <a:cubicBezTo>
                      <a:pt x="1307" y="1629"/>
                      <a:pt x="924" y="1380"/>
                      <a:pt x="519" y="1203"/>
                    </a:cubicBezTo>
                    <a:lnTo>
                      <a:pt x="519" y="1193"/>
                    </a:lnTo>
                    <a:lnTo>
                      <a:pt x="519" y="1183"/>
                    </a:lnTo>
                    <a:lnTo>
                      <a:pt x="509" y="1173"/>
                    </a:lnTo>
                    <a:cubicBezTo>
                      <a:pt x="384" y="747"/>
                      <a:pt x="239" y="353"/>
                      <a:pt x="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58"/>
              <p:cNvSpPr/>
              <p:nvPr/>
            </p:nvSpPr>
            <p:spPr>
              <a:xfrm>
                <a:off x="3255661" y="-3971256"/>
                <a:ext cx="391793" cy="451824"/>
              </a:xfrm>
              <a:custGeom>
                <a:rect b="b" l="l" r="r" t="t"/>
                <a:pathLst>
                  <a:path extrusionOk="0" h="5833" w="5058">
                    <a:moveTo>
                      <a:pt x="177" y="1"/>
                    </a:moveTo>
                    <a:cubicBezTo>
                      <a:pt x="1" y="613"/>
                      <a:pt x="363" y="1235"/>
                      <a:pt x="737" y="1743"/>
                    </a:cubicBezTo>
                    <a:cubicBezTo>
                      <a:pt x="1878" y="3310"/>
                      <a:pt x="3268" y="4679"/>
                      <a:pt x="4844" y="5809"/>
                    </a:cubicBezTo>
                    <a:cubicBezTo>
                      <a:pt x="4865" y="5825"/>
                      <a:pt x="4890" y="5832"/>
                      <a:pt x="4914" y="5832"/>
                    </a:cubicBezTo>
                    <a:cubicBezTo>
                      <a:pt x="4986" y="5832"/>
                      <a:pt x="5057" y="5770"/>
                      <a:pt x="5042" y="5685"/>
                    </a:cubicBezTo>
                    <a:cubicBezTo>
                      <a:pt x="4876" y="4285"/>
                      <a:pt x="4357" y="2916"/>
                      <a:pt x="3558" y="1754"/>
                    </a:cubicBezTo>
                    <a:cubicBezTo>
                      <a:pt x="3382" y="1505"/>
                      <a:pt x="3185" y="1245"/>
                      <a:pt x="2905" y="1100"/>
                    </a:cubicBezTo>
                    <a:cubicBezTo>
                      <a:pt x="2768" y="1021"/>
                      <a:pt x="2607" y="977"/>
                      <a:pt x="2451" y="977"/>
                    </a:cubicBezTo>
                    <a:cubicBezTo>
                      <a:pt x="2299" y="977"/>
                      <a:pt x="2151" y="1019"/>
                      <a:pt x="2034" y="1111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58"/>
              <p:cNvSpPr/>
              <p:nvPr/>
            </p:nvSpPr>
            <p:spPr>
              <a:xfrm>
                <a:off x="3254809" y="-4104332"/>
                <a:ext cx="499849" cy="597681"/>
              </a:xfrm>
              <a:custGeom>
                <a:rect b="b" l="l" r="r" t="t"/>
                <a:pathLst>
                  <a:path extrusionOk="0" h="7716" w="6453">
                    <a:moveTo>
                      <a:pt x="1368" y="0"/>
                    </a:moveTo>
                    <a:cubicBezTo>
                      <a:pt x="1037" y="0"/>
                      <a:pt x="709" y="108"/>
                      <a:pt x="478" y="339"/>
                    </a:cubicBezTo>
                    <a:cubicBezTo>
                      <a:pt x="188" y="619"/>
                      <a:pt x="1" y="1003"/>
                      <a:pt x="1" y="1418"/>
                    </a:cubicBezTo>
                    <a:cubicBezTo>
                      <a:pt x="1" y="1822"/>
                      <a:pt x="105" y="2248"/>
                      <a:pt x="291" y="2611"/>
                    </a:cubicBezTo>
                    <a:cubicBezTo>
                      <a:pt x="582" y="3223"/>
                      <a:pt x="1049" y="3731"/>
                      <a:pt x="1536" y="4208"/>
                    </a:cubicBezTo>
                    <a:cubicBezTo>
                      <a:pt x="2905" y="5547"/>
                      <a:pt x="4431" y="6718"/>
                      <a:pt x="6079" y="7683"/>
                    </a:cubicBezTo>
                    <a:cubicBezTo>
                      <a:pt x="6117" y="7706"/>
                      <a:pt x="6156" y="7715"/>
                      <a:pt x="6193" y="7715"/>
                    </a:cubicBezTo>
                    <a:cubicBezTo>
                      <a:pt x="6333" y="7715"/>
                      <a:pt x="6453" y="7579"/>
                      <a:pt x="6411" y="7424"/>
                    </a:cubicBezTo>
                    <a:cubicBezTo>
                      <a:pt x="5685" y="4966"/>
                      <a:pt x="4814" y="2445"/>
                      <a:pt x="2905" y="743"/>
                    </a:cubicBezTo>
                    <a:cubicBezTo>
                      <a:pt x="2573" y="443"/>
                      <a:pt x="2190" y="163"/>
                      <a:pt x="1754" y="49"/>
                    </a:cubicBezTo>
                    <a:cubicBezTo>
                      <a:pt x="1629" y="17"/>
                      <a:pt x="1498" y="0"/>
                      <a:pt x="1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58"/>
              <p:cNvSpPr/>
              <p:nvPr/>
            </p:nvSpPr>
            <p:spPr>
              <a:xfrm>
                <a:off x="3377970" y="-3831209"/>
                <a:ext cx="327036" cy="269019"/>
              </a:xfrm>
              <a:custGeom>
                <a:rect b="b" l="l" r="r" t="t"/>
                <a:pathLst>
                  <a:path extrusionOk="0" h="3473" w="4222">
                    <a:moveTo>
                      <a:pt x="73" y="1"/>
                    </a:moveTo>
                    <a:cubicBezTo>
                      <a:pt x="33" y="1"/>
                      <a:pt x="0" y="52"/>
                      <a:pt x="40" y="91"/>
                    </a:cubicBezTo>
                    <a:cubicBezTo>
                      <a:pt x="1336" y="1295"/>
                      <a:pt x="2695" y="2415"/>
                      <a:pt x="4116" y="3462"/>
                    </a:cubicBezTo>
                    <a:cubicBezTo>
                      <a:pt x="4127" y="3469"/>
                      <a:pt x="4138" y="3473"/>
                      <a:pt x="4147" y="3473"/>
                    </a:cubicBezTo>
                    <a:cubicBezTo>
                      <a:pt x="4193" y="3473"/>
                      <a:pt x="4221" y="3403"/>
                      <a:pt x="4178" y="3369"/>
                    </a:cubicBezTo>
                    <a:cubicBezTo>
                      <a:pt x="2758" y="2332"/>
                      <a:pt x="1398" y="1212"/>
                      <a:pt x="112" y="18"/>
                    </a:cubicBezTo>
                    <a:cubicBezTo>
                      <a:pt x="100" y="6"/>
                      <a:pt x="86" y="1"/>
                      <a:pt x="73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58"/>
              <p:cNvSpPr/>
              <p:nvPr/>
            </p:nvSpPr>
            <p:spPr>
              <a:xfrm>
                <a:off x="3463098" y="-3820752"/>
                <a:ext cx="224092" cy="194425"/>
              </a:xfrm>
              <a:custGeom>
                <a:rect b="b" l="l" r="r" t="t"/>
                <a:pathLst>
                  <a:path extrusionOk="0" h="2510" w="2893">
                    <a:moveTo>
                      <a:pt x="73" y="0"/>
                    </a:moveTo>
                    <a:cubicBezTo>
                      <a:pt x="33" y="0"/>
                      <a:pt x="1" y="52"/>
                      <a:pt x="40" y="91"/>
                    </a:cubicBezTo>
                    <a:cubicBezTo>
                      <a:pt x="901" y="941"/>
                      <a:pt x="1814" y="1750"/>
                      <a:pt x="2779" y="2497"/>
                    </a:cubicBezTo>
                    <a:cubicBezTo>
                      <a:pt x="2790" y="2506"/>
                      <a:pt x="2801" y="2510"/>
                      <a:pt x="2813" y="2510"/>
                    </a:cubicBezTo>
                    <a:cubicBezTo>
                      <a:pt x="2855" y="2510"/>
                      <a:pt x="2892" y="2458"/>
                      <a:pt x="2851" y="2425"/>
                    </a:cubicBezTo>
                    <a:cubicBezTo>
                      <a:pt x="1897" y="1678"/>
                      <a:pt x="974" y="869"/>
                      <a:pt x="113" y="18"/>
                    </a:cubicBezTo>
                    <a:cubicBezTo>
                      <a:pt x="100" y="6"/>
                      <a:pt x="86" y="0"/>
                      <a:pt x="73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58"/>
              <p:cNvSpPr/>
              <p:nvPr/>
            </p:nvSpPr>
            <p:spPr>
              <a:xfrm>
                <a:off x="3377815" y="-3459015"/>
                <a:ext cx="59257" cy="20372"/>
              </a:xfrm>
              <a:custGeom>
                <a:rect b="b" l="l" r="r" t="t"/>
                <a:pathLst>
                  <a:path extrusionOk="0" h="263" w="765">
                    <a:moveTo>
                      <a:pt x="204" y="0"/>
                    </a:moveTo>
                    <a:cubicBezTo>
                      <a:pt x="171" y="0"/>
                      <a:pt x="137" y="2"/>
                      <a:pt x="104" y="6"/>
                    </a:cubicBezTo>
                    <a:cubicBezTo>
                      <a:pt x="4" y="16"/>
                      <a:pt x="0" y="151"/>
                      <a:pt x="93" y="151"/>
                    </a:cubicBezTo>
                    <a:cubicBezTo>
                      <a:pt x="97" y="151"/>
                      <a:pt x="100" y="151"/>
                      <a:pt x="104" y="151"/>
                    </a:cubicBezTo>
                    <a:cubicBezTo>
                      <a:pt x="125" y="150"/>
                      <a:pt x="146" y="149"/>
                      <a:pt x="168" y="149"/>
                    </a:cubicBezTo>
                    <a:cubicBezTo>
                      <a:pt x="322" y="149"/>
                      <a:pt x="475" y="182"/>
                      <a:pt x="612" y="255"/>
                    </a:cubicBezTo>
                    <a:cubicBezTo>
                      <a:pt x="623" y="260"/>
                      <a:pt x="635" y="263"/>
                      <a:pt x="646" y="263"/>
                    </a:cubicBezTo>
                    <a:cubicBezTo>
                      <a:pt x="715" y="263"/>
                      <a:pt x="765" y="164"/>
                      <a:pt x="685" y="120"/>
                    </a:cubicBezTo>
                    <a:cubicBezTo>
                      <a:pt x="538" y="42"/>
                      <a:pt x="370" y="0"/>
                      <a:pt x="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58"/>
              <p:cNvSpPr/>
              <p:nvPr/>
            </p:nvSpPr>
            <p:spPr>
              <a:xfrm>
                <a:off x="3322509" y="-3666530"/>
                <a:ext cx="73819" cy="256238"/>
              </a:xfrm>
              <a:custGeom>
                <a:rect b="b" l="l" r="r" t="t"/>
                <a:pathLst>
                  <a:path extrusionOk="0" h="3308" w="953">
                    <a:moveTo>
                      <a:pt x="634" y="1"/>
                    </a:moveTo>
                    <a:cubicBezTo>
                      <a:pt x="597" y="1"/>
                      <a:pt x="564" y="24"/>
                      <a:pt x="569" y="71"/>
                    </a:cubicBezTo>
                    <a:cubicBezTo>
                      <a:pt x="641" y="693"/>
                      <a:pt x="694" y="1315"/>
                      <a:pt x="704" y="1949"/>
                    </a:cubicBezTo>
                    <a:cubicBezTo>
                      <a:pt x="714" y="2094"/>
                      <a:pt x="714" y="2249"/>
                      <a:pt x="714" y="2394"/>
                    </a:cubicBezTo>
                    <a:cubicBezTo>
                      <a:pt x="735" y="2498"/>
                      <a:pt x="714" y="2602"/>
                      <a:pt x="662" y="2705"/>
                    </a:cubicBezTo>
                    <a:cubicBezTo>
                      <a:pt x="569" y="2716"/>
                      <a:pt x="486" y="2747"/>
                      <a:pt x="403" y="2778"/>
                    </a:cubicBezTo>
                    <a:cubicBezTo>
                      <a:pt x="196" y="2861"/>
                      <a:pt x="71" y="3017"/>
                      <a:pt x="19" y="3214"/>
                    </a:cubicBezTo>
                    <a:cubicBezTo>
                      <a:pt x="0" y="3270"/>
                      <a:pt x="46" y="3308"/>
                      <a:pt x="92" y="3308"/>
                    </a:cubicBezTo>
                    <a:cubicBezTo>
                      <a:pt x="122" y="3308"/>
                      <a:pt x="152" y="3292"/>
                      <a:pt x="164" y="3256"/>
                    </a:cubicBezTo>
                    <a:cubicBezTo>
                      <a:pt x="226" y="3027"/>
                      <a:pt x="392" y="2924"/>
                      <a:pt x="611" y="2861"/>
                    </a:cubicBezTo>
                    <a:cubicBezTo>
                      <a:pt x="683" y="2841"/>
                      <a:pt x="766" y="2851"/>
                      <a:pt x="828" y="2788"/>
                    </a:cubicBezTo>
                    <a:cubicBezTo>
                      <a:pt x="952" y="2664"/>
                      <a:pt x="860" y="2218"/>
                      <a:pt x="860" y="2052"/>
                    </a:cubicBezTo>
                    <a:cubicBezTo>
                      <a:pt x="849" y="1388"/>
                      <a:pt x="797" y="734"/>
                      <a:pt x="714" y="71"/>
                    </a:cubicBezTo>
                    <a:cubicBezTo>
                      <a:pt x="709" y="24"/>
                      <a:pt x="670" y="1"/>
                      <a:pt x="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58"/>
              <p:cNvSpPr/>
              <p:nvPr/>
            </p:nvSpPr>
            <p:spPr>
              <a:xfrm>
                <a:off x="3309031" y="-3468233"/>
                <a:ext cx="88227" cy="33308"/>
              </a:xfrm>
              <a:custGeom>
                <a:rect b="b" l="l" r="r" t="t"/>
                <a:pathLst>
                  <a:path extrusionOk="0" h="430" w="1139">
                    <a:moveTo>
                      <a:pt x="682" y="1"/>
                    </a:moveTo>
                    <a:cubicBezTo>
                      <a:pt x="441" y="1"/>
                      <a:pt x="203" y="96"/>
                      <a:pt x="48" y="291"/>
                    </a:cubicBezTo>
                    <a:cubicBezTo>
                      <a:pt x="0" y="354"/>
                      <a:pt x="49" y="429"/>
                      <a:pt x="103" y="429"/>
                    </a:cubicBezTo>
                    <a:cubicBezTo>
                      <a:pt x="120" y="429"/>
                      <a:pt x="137" y="422"/>
                      <a:pt x="151" y="405"/>
                    </a:cubicBezTo>
                    <a:cubicBezTo>
                      <a:pt x="283" y="239"/>
                      <a:pt x="484" y="151"/>
                      <a:pt x="686" y="151"/>
                    </a:cubicBezTo>
                    <a:cubicBezTo>
                      <a:pt x="787" y="151"/>
                      <a:pt x="888" y="173"/>
                      <a:pt x="981" y="218"/>
                    </a:cubicBezTo>
                    <a:cubicBezTo>
                      <a:pt x="991" y="222"/>
                      <a:pt x="1001" y="223"/>
                      <a:pt x="1011" y="223"/>
                    </a:cubicBezTo>
                    <a:cubicBezTo>
                      <a:pt x="1089" y="223"/>
                      <a:pt x="1138" y="120"/>
                      <a:pt x="1064" y="83"/>
                    </a:cubicBezTo>
                    <a:cubicBezTo>
                      <a:pt x="944" y="29"/>
                      <a:pt x="813" y="1"/>
                      <a:pt x="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58"/>
              <p:cNvSpPr/>
              <p:nvPr/>
            </p:nvSpPr>
            <p:spPr>
              <a:xfrm>
                <a:off x="3319953" y="-3708513"/>
                <a:ext cx="100466" cy="144618"/>
              </a:xfrm>
              <a:custGeom>
                <a:rect b="b" l="l" r="r" t="t"/>
                <a:pathLst>
                  <a:path extrusionOk="0" h="1867" w="1297">
                    <a:moveTo>
                      <a:pt x="0" y="1"/>
                    </a:moveTo>
                    <a:lnTo>
                      <a:pt x="0" y="1"/>
                    </a:lnTo>
                    <a:cubicBezTo>
                      <a:pt x="166" y="613"/>
                      <a:pt x="405" y="1193"/>
                      <a:pt x="664" y="1764"/>
                    </a:cubicBezTo>
                    <a:cubicBezTo>
                      <a:pt x="694" y="1833"/>
                      <a:pt x="758" y="1867"/>
                      <a:pt x="823" y="1867"/>
                    </a:cubicBezTo>
                    <a:cubicBezTo>
                      <a:pt x="896" y="1867"/>
                      <a:pt x="969" y="1825"/>
                      <a:pt x="996" y="1744"/>
                    </a:cubicBezTo>
                    <a:cubicBezTo>
                      <a:pt x="1110" y="1422"/>
                      <a:pt x="1214" y="1101"/>
                      <a:pt x="1297" y="7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58"/>
              <p:cNvSpPr/>
              <p:nvPr/>
            </p:nvSpPr>
            <p:spPr>
              <a:xfrm>
                <a:off x="3315460" y="-3712153"/>
                <a:ext cx="109993" cy="151977"/>
              </a:xfrm>
              <a:custGeom>
                <a:rect b="b" l="l" r="r" t="t"/>
                <a:pathLst>
                  <a:path extrusionOk="0" h="1962" w="1420">
                    <a:moveTo>
                      <a:pt x="65" y="0"/>
                    </a:moveTo>
                    <a:cubicBezTo>
                      <a:pt x="35" y="0"/>
                      <a:pt x="0" y="25"/>
                      <a:pt x="6" y="69"/>
                    </a:cubicBezTo>
                    <a:cubicBezTo>
                      <a:pt x="110" y="431"/>
                      <a:pt x="234" y="784"/>
                      <a:pt x="370" y="1137"/>
                    </a:cubicBezTo>
                    <a:cubicBezTo>
                      <a:pt x="432" y="1293"/>
                      <a:pt x="504" y="1448"/>
                      <a:pt x="566" y="1604"/>
                    </a:cubicBezTo>
                    <a:cubicBezTo>
                      <a:pt x="608" y="1687"/>
                      <a:pt x="649" y="1863"/>
                      <a:pt x="743" y="1915"/>
                    </a:cubicBezTo>
                    <a:cubicBezTo>
                      <a:pt x="790" y="1941"/>
                      <a:pt x="852" y="1962"/>
                      <a:pt x="911" y="1962"/>
                    </a:cubicBezTo>
                    <a:cubicBezTo>
                      <a:pt x="971" y="1962"/>
                      <a:pt x="1028" y="1941"/>
                      <a:pt x="1064" y="1884"/>
                    </a:cubicBezTo>
                    <a:cubicBezTo>
                      <a:pt x="1251" y="1583"/>
                      <a:pt x="1324" y="1168"/>
                      <a:pt x="1407" y="826"/>
                    </a:cubicBezTo>
                    <a:cubicBezTo>
                      <a:pt x="1419" y="789"/>
                      <a:pt x="1388" y="763"/>
                      <a:pt x="1356" y="763"/>
                    </a:cubicBezTo>
                    <a:cubicBezTo>
                      <a:pt x="1334" y="763"/>
                      <a:pt x="1312" y="775"/>
                      <a:pt x="1303" y="805"/>
                    </a:cubicBezTo>
                    <a:cubicBezTo>
                      <a:pt x="1251" y="1012"/>
                      <a:pt x="1189" y="1210"/>
                      <a:pt x="1126" y="1417"/>
                    </a:cubicBezTo>
                    <a:cubicBezTo>
                      <a:pt x="1118" y="1459"/>
                      <a:pt x="1005" y="1843"/>
                      <a:pt x="862" y="1843"/>
                    </a:cubicBezTo>
                    <a:cubicBezTo>
                      <a:pt x="830" y="1843"/>
                      <a:pt x="797" y="1825"/>
                      <a:pt x="764" y="1780"/>
                    </a:cubicBezTo>
                    <a:cubicBezTo>
                      <a:pt x="702" y="1687"/>
                      <a:pt x="660" y="1542"/>
                      <a:pt x="608" y="1438"/>
                    </a:cubicBezTo>
                    <a:cubicBezTo>
                      <a:pt x="411" y="982"/>
                      <a:pt x="245" y="514"/>
                      <a:pt x="110" y="37"/>
                    </a:cubicBezTo>
                    <a:cubicBezTo>
                      <a:pt x="106" y="12"/>
                      <a:pt x="86" y="0"/>
                      <a:pt x="65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58"/>
              <p:cNvSpPr/>
              <p:nvPr/>
            </p:nvSpPr>
            <p:spPr>
              <a:xfrm>
                <a:off x="2936682" y="-4212311"/>
                <a:ext cx="108521" cy="100853"/>
              </a:xfrm>
              <a:custGeom>
                <a:rect b="b" l="l" r="r" t="t"/>
                <a:pathLst>
                  <a:path extrusionOk="0" h="1302" w="1401">
                    <a:moveTo>
                      <a:pt x="778" y="1"/>
                    </a:moveTo>
                    <a:lnTo>
                      <a:pt x="0" y="468"/>
                    </a:lnTo>
                    <a:lnTo>
                      <a:pt x="115" y="1204"/>
                    </a:lnTo>
                    <a:cubicBezTo>
                      <a:pt x="315" y="1269"/>
                      <a:pt x="524" y="1301"/>
                      <a:pt x="734" y="1301"/>
                    </a:cubicBezTo>
                    <a:cubicBezTo>
                      <a:pt x="860" y="1301"/>
                      <a:pt x="986" y="1289"/>
                      <a:pt x="1110" y="1266"/>
                    </a:cubicBezTo>
                    <a:cubicBezTo>
                      <a:pt x="1286" y="1235"/>
                      <a:pt x="1401" y="1069"/>
                      <a:pt x="1390" y="893"/>
                    </a:cubicBezTo>
                    <a:lnTo>
                      <a:pt x="1328" y="115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58"/>
              <p:cNvSpPr/>
              <p:nvPr/>
            </p:nvSpPr>
            <p:spPr>
              <a:xfrm>
                <a:off x="2887650" y="-4264596"/>
                <a:ext cx="174440" cy="209065"/>
              </a:xfrm>
              <a:custGeom>
                <a:rect b="b" l="l" r="r" t="t"/>
                <a:pathLst>
                  <a:path extrusionOk="0" h="2699" w="2252">
                    <a:moveTo>
                      <a:pt x="1624" y="0"/>
                    </a:moveTo>
                    <a:cubicBezTo>
                      <a:pt x="1555" y="0"/>
                      <a:pt x="1486" y="10"/>
                      <a:pt x="1421" y="23"/>
                    </a:cubicBezTo>
                    <a:cubicBezTo>
                      <a:pt x="644" y="168"/>
                      <a:pt x="31" y="904"/>
                      <a:pt x="11" y="1682"/>
                    </a:cubicBezTo>
                    <a:cubicBezTo>
                      <a:pt x="1" y="2035"/>
                      <a:pt x="94" y="2377"/>
                      <a:pt x="218" y="2699"/>
                    </a:cubicBezTo>
                    <a:cubicBezTo>
                      <a:pt x="437" y="1914"/>
                      <a:pt x="1225" y="1368"/>
                      <a:pt x="2029" y="1368"/>
                    </a:cubicBezTo>
                    <a:cubicBezTo>
                      <a:pt x="2065" y="1368"/>
                      <a:pt x="2101" y="1369"/>
                      <a:pt x="2138" y="1371"/>
                    </a:cubicBezTo>
                    <a:lnTo>
                      <a:pt x="2168" y="1350"/>
                    </a:lnTo>
                    <a:cubicBezTo>
                      <a:pt x="2251" y="1101"/>
                      <a:pt x="2241" y="894"/>
                      <a:pt x="2210" y="676"/>
                    </a:cubicBezTo>
                    <a:cubicBezTo>
                      <a:pt x="2168" y="447"/>
                      <a:pt x="2096" y="198"/>
                      <a:pt x="1899" y="74"/>
                    </a:cubicBezTo>
                    <a:cubicBezTo>
                      <a:pt x="1819" y="19"/>
                      <a:pt x="1722" y="0"/>
                      <a:pt x="1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81" name="Google Shape;1881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59"/>
          <p:cNvSpPr txBox="1"/>
          <p:nvPr>
            <p:ph type="title"/>
          </p:nvPr>
        </p:nvSpPr>
        <p:spPr>
          <a:xfrm>
            <a:off x="113275" y="375025"/>
            <a:ext cx="56046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White Box Testing</a:t>
            </a:r>
            <a:endParaRPr sz="3500"/>
          </a:p>
        </p:txBody>
      </p:sp>
      <p:sp>
        <p:nvSpPr>
          <p:cNvPr id="1887" name="Google Shape;1887;p59"/>
          <p:cNvSpPr txBox="1"/>
          <p:nvPr/>
        </p:nvSpPr>
        <p:spPr>
          <a:xfrm>
            <a:off x="283875" y="852050"/>
            <a:ext cx="3413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Decision-to-Decision Graph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888" name="Google Shape;188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8575" y="150625"/>
            <a:ext cx="4172075" cy="470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889" name="Google Shape;1889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0" name="Google Shape;1890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8175" y="1442900"/>
            <a:ext cx="1764087" cy="3494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60"/>
          <p:cNvSpPr txBox="1"/>
          <p:nvPr>
            <p:ph type="title"/>
          </p:nvPr>
        </p:nvSpPr>
        <p:spPr>
          <a:xfrm>
            <a:off x="636375" y="741300"/>
            <a:ext cx="6162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Paths:</a:t>
            </a:r>
            <a:endParaRPr sz="3500"/>
          </a:p>
        </p:txBody>
      </p:sp>
      <p:sp>
        <p:nvSpPr>
          <p:cNvPr id="1896" name="Google Shape;1896;p60"/>
          <p:cNvSpPr txBox="1"/>
          <p:nvPr/>
        </p:nvSpPr>
        <p:spPr>
          <a:xfrm>
            <a:off x="636375" y="1841525"/>
            <a:ext cx="8397300" cy="23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got 7 independent path from our DD graph. They are:</a:t>
            </a:r>
            <a:endParaRPr b="1" sz="17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B → C → S</a:t>
            </a:r>
            <a:endParaRPr b="1" sz="17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B → D → E → F → S</a:t>
            </a:r>
            <a:endParaRPr b="1" sz="17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B → D → E → G → H → R → S</a:t>
            </a:r>
            <a:endParaRPr b="1" sz="17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B → D → E → G → H → I → J → Q → S</a:t>
            </a:r>
            <a:endParaRPr b="1" sz="17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B → D → E → G → H → I → J → K → L → M → N → O → Q → S</a:t>
            </a:r>
            <a:endParaRPr b="1" sz="17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B → D → E → G → H → I → J → K → L → M → O → Q → S</a:t>
            </a:r>
            <a:endParaRPr b="1" sz="17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700"/>
              <a:buFont typeface="Times New Roman"/>
              <a:buChar char="●"/>
            </a:pPr>
            <a:r>
              <a:rPr b="1" lang="en" sz="1700">
                <a:solidFill>
                  <a:srgbClr val="3C40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→ B → D → E → G → H → I → J → K → L → P → O → Q → S</a:t>
            </a:r>
            <a:endParaRPr b="1" sz="2100"/>
          </a:p>
        </p:txBody>
      </p:sp>
      <p:sp>
        <p:nvSpPr>
          <p:cNvPr id="1897" name="Google Shape;1897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3"/>
          <p:cNvSpPr txBox="1"/>
          <p:nvPr>
            <p:ph type="title"/>
          </p:nvPr>
        </p:nvSpPr>
        <p:spPr>
          <a:xfrm>
            <a:off x="852775" y="373388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3000">
                <a:solidFill>
                  <a:srgbClr val="000000"/>
                </a:solidFill>
              </a:rPr>
              <a:t>Presented To</a:t>
            </a:r>
            <a:endParaRPr sz="3000"/>
          </a:p>
        </p:txBody>
      </p:sp>
      <p:sp>
        <p:nvSpPr>
          <p:cNvPr id="907" name="Google Shape;907;p43"/>
          <p:cNvSpPr txBox="1"/>
          <p:nvPr/>
        </p:nvSpPr>
        <p:spPr>
          <a:xfrm>
            <a:off x="1012525" y="946088"/>
            <a:ext cx="6437700" cy="14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Yasin Sazid</a:t>
            </a:r>
            <a:b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Lecturer</a:t>
            </a:r>
            <a:b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Department of Computer Science and Engineering</a:t>
            </a:r>
            <a:b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</a:br>
            <a: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East West University</a:t>
            </a:r>
            <a:endParaRPr b="1" sz="19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08" name="Google Shape;908;p43"/>
          <p:cNvSpPr txBox="1"/>
          <p:nvPr/>
        </p:nvSpPr>
        <p:spPr>
          <a:xfrm>
            <a:off x="4890950" y="2363575"/>
            <a:ext cx="285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 Presented by:</a:t>
            </a:r>
            <a:endParaRPr sz="1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909" name="Google Shape;909;p43"/>
          <p:cNvGraphicFramePr/>
          <p:nvPr/>
        </p:nvGraphicFramePr>
        <p:xfrm>
          <a:off x="1192075" y="3063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{667D1711-E86B-4F67-8AA2-029D0F5EC500}</a:tableStyleId>
              </a:tblPr>
              <a:tblGrid>
                <a:gridCol w="4250575"/>
                <a:gridCol w="1963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Budrun Nahar Bristy</a:t>
                      </a:r>
                      <a:endParaRPr sz="16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000000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2022-1-60-144</a:t>
                      </a:r>
                      <a:endParaRPr sz="16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"/>
                          <a:ea typeface="Lexend"/>
                          <a:cs typeface="Lexend"/>
                          <a:sym typeface="Lexend"/>
                        </a:rPr>
                        <a:t> Fatema Tuz Zannat</a:t>
                      </a:r>
                      <a:endParaRPr sz="16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"/>
                          <a:ea typeface="Lexend"/>
                          <a:cs typeface="Lexend"/>
                          <a:sym typeface="Lexend"/>
                        </a:rPr>
                        <a:t>2022-1-60-153</a:t>
                      </a:r>
                      <a:endParaRPr sz="16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Abu Kahhar Mohammad Sakib</a:t>
                      </a:r>
                      <a:endParaRPr sz="16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"/>
                          <a:ea typeface="Lexend"/>
                          <a:cs typeface="Lexend"/>
                          <a:sym typeface="Lexend"/>
                        </a:rPr>
                        <a:t>2021-1-60-040</a:t>
                      </a:r>
                      <a:endParaRPr sz="16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"/>
                          <a:ea typeface="Lexend"/>
                          <a:cs typeface="Lexend"/>
                          <a:sym typeface="Lexend"/>
                        </a:rPr>
                        <a:t>Prioti Kar Tithy</a:t>
                      </a:r>
                      <a:endParaRPr sz="16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Lexend"/>
                          <a:ea typeface="Lexend"/>
                          <a:cs typeface="Lexend"/>
                          <a:sym typeface="Lexend"/>
                        </a:rPr>
                        <a:t>2022-1-60-082</a:t>
                      </a:r>
                      <a:endParaRPr sz="16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10" name="Google Shape;910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1" name="Shape 1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2" name="Google Shape;1902;p61"/>
          <p:cNvSpPr txBox="1"/>
          <p:nvPr>
            <p:ph type="title"/>
          </p:nvPr>
        </p:nvSpPr>
        <p:spPr>
          <a:xfrm>
            <a:off x="552150" y="141950"/>
            <a:ext cx="3834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</a:t>
            </a:r>
            <a:endParaRPr sz="3000"/>
          </a:p>
        </p:txBody>
      </p:sp>
      <p:sp>
        <p:nvSpPr>
          <p:cNvPr id="1903" name="Google Shape;1903;p61"/>
          <p:cNvSpPr txBox="1"/>
          <p:nvPr/>
        </p:nvSpPr>
        <p:spPr>
          <a:xfrm>
            <a:off x="-704575" y="290600"/>
            <a:ext cx="8130000" cy="439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C40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04" name="Google Shape;1904;p61"/>
          <p:cNvGraphicFramePr/>
          <p:nvPr/>
        </p:nvGraphicFramePr>
        <p:xfrm>
          <a:off x="304800" y="100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{35990DBC-7DEF-40FA-A063-B541E31F8E4F}</a:tableStyleId>
              </a:tblPr>
              <a:tblGrid>
                <a:gridCol w="1221925"/>
                <a:gridCol w="1221925"/>
                <a:gridCol w="1221925"/>
                <a:gridCol w="1221925"/>
                <a:gridCol w="1221925"/>
                <a:gridCol w="1221925"/>
                <a:gridCol w="1221925"/>
              </a:tblGrid>
              <a:tr h="36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 ID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Output'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Pass/Fail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1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WTC1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ExpenseManager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 = "", amount = "", date = ""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fill out this Form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Please fill out this Form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107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WTC2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ExpenseManager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category = "Food", amount = "-100", date = "2025-05-01"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Alert: "Please enter a valid positive amount."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Alert: "Please enter a valid positive amount."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1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WTC3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ExpenseManager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 input, no budget in DB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71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WTC4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ExpenseManager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 input, budget exists, &gt;=70% used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warning shown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warning shown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905" name="Google Shape;1905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0" name="Google Shape;1910;p62"/>
          <p:cNvGraphicFramePr/>
          <p:nvPr/>
        </p:nvGraphicFramePr>
        <p:xfrm>
          <a:off x="573325" y="51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{35990DBC-7DEF-40FA-A063-B541E31F8E4F}</a:tableStyleId>
              </a:tblPr>
              <a:tblGrid>
                <a:gridCol w="1186950"/>
                <a:gridCol w="1186950"/>
                <a:gridCol w="1186950"/>
                <a:gridCol w="1186950"/>
                <a:gridCol w="1186950"/>
                <a:gridCol w="1186950"/>
                <a:gridCol w="1186950"/>
              </a:tblGrid>
              <a:tr h="64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 ID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Output'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Pass/Fail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39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WTC5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ExpenseManager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 input, budget exceeded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exceed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exceed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1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WTC6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ExpenseManager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Valid input, budget &lt; 70% used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896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WTC7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ExpenseManager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DB write fails (mock error)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Alert: "Failed to add expense."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Alert: "Failed to add expense."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911" name="Google Shape;1911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63"/>
          <p:cNvSpPr txBox="1"/>
          <p:nvPr>
            <p:ph type="title"/>
          </p:nvPr>
        </p:nvSpPr>
        <p:spPr>
          <a:xfrm>
            <a:off x="-172125" y="-94500"/>
            <a:ext cx="5961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Black Box Testing</a:t>
            </a:r>
            <a:endParaRPr sz="3500"/>
          </a:p>
        </p:txBody>
      </p:sp>
      <p:sp>
        <p:nvSpPr>
          <p:cNvPr id="1917" name="Google Shape;1917;p63"/>
          <p:cNvSpPr txBox="1"/>
          <p:nvPr/>
        </p:nvSpPr>
        <p:spPr>
          <a:xfrm>
            <a:off x="776850" y="4271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4043"/>
                </a:solidFill>
                <a:latin typeface="Lexend"/>
                <a:ea typeface="Lexend"/>
                <a:cs typeface="Lexend"/>
                <a:sym typeface="Lexend"/>
              </a:rPr>
              <a:t>  </a:t>
            </a:r>
            <a:r>
              <a:rPr b="1" lang="en">
                <a:solidFill>
                  <a:srgbClr val="3C4043"/>
                </a:solidFill>
                <a:latin typeface="Lexend"/>
                <a:ea typeface="Lexend"/>
                <a:cs typeface="Lexend"/>
                <a:sym typeface="Lexend"/>
              </a:rPr>
              <a:t>Test Cases: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1918" name="Google Shape;1918;p63"/>
          <p:cNvGraphicFramePr/>
          <p:nvPr/>
        </p:nvGraphicFramePr>
        <p:xfrm>
          <a:off x="404950" y="94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{35990DBC-7DEF-40FA-A063-B541E31F8E4F}</a:tableStyleId>
              </a:tblPr>
              <a:tblGrid>
                <a:gridCol w="1213200"/>
                <a:gridCol w="1213200"/>
                <a:gridCol w="1213200"/>
                <a:gridCol w="1213200"/>
                <a:gridCol w="1213200"/>
                <a:gridCol w="1213200"/>
                <a:gridCol w="1213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 Case ID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Component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Expected Output'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Output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Pass/Fail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BTC1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ExpenseManager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0.01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BTC2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ExpenseManager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BTC3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ExpenseManager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1000000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BTC4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ExpenseManager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999999999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Expense added successfully, no warning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C40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Pass</a:t>
                      </a:r>
                      <a:endParaRPr>
                        <a:solidFill>
                          <a:srgbClr val="3C4043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919" name="Google Shape;1919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64"/>
          <p:cNvSpPr txBox="1"/>
          <p:nvPr>
            <p:ph type="title"/>
          </p:nvPr>
        </p:nvSpPr>
        <p:spPr>
          <a:xfrm>
            <a:off x="713100" y="561550"/>
            <a:ext cx="77178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Implementation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and </a:t>
            </a:r>
            <a:endParaRPr sz="3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D</a:t>
            </a:r>
            <a:r>
              <a:rPr lang="en" sz="3500"/>
              <a:t>eployment</a:t>
            </a:r>
            <a:endParaRPr sz="3500"/>
          </a:p>
        </p:txBody>
      </p:sp>
      <p:sp>
        <p:nvSpPr>
          <p:cNvPr id="1925" name="Google Shape;1925;p64"/>
          <p:cNvSpPr txBox="1"/>
          <p:nvPr>
            <p:ph idx="1" type="subTitle"/>
          </p:nvPr>
        </p:nvSpPr>
        <p:spPr>
          <a:xfrm>
            <a:off x="1284000" y="2968528"/>
            <a:ext cx="65760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exend"/>
                <a:ea typeface="Lexend"/>
                <a:cs typeface="Lexend"/>
                <a:sym typeface="Lexend"/>
              </a:rPr>
              <a:t>Website link </a:t>
            </a:r>
            <a:r>
              <a:rPr lang="en"/>
              <a:t>- </a:t>
            </a:r>
            <a:r>
              <a:rPr lang="en" u="sng">
                <a:solidFill>
                  <a:schemeClr val="hlink"/>
                </a:solidFill>
                <a:latin typeface="Lexend"/>
                <a:ea typeface="Lexend"/>
                <a:cs typeface="Lexend"/>
                <a:sym typeface="Lexend"/>
                <a:hlinkClick r:id="rId3"/>
              </a:rPr>
              <a:t>https://personal-expense-tracker-1c190.web.app/login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926" name="Google Shape;1926;p64"/>
          <p:cNvGrpSpPr/>
          <p:nvPr/>
        </p:nvGrpSpPr>
        <p:grpSpPr>
          <a:xfrm>
            <a:off x="8012869" y="1007879"/>
            <a:ext cx="578512" cy="497099"/>
            <a:chOff x="5080650" y="-1615444"/>
            <a:chExt cx="418000" cy="359175"/>
          </a:xfrm>
        </p:grpSpPr>
        <p:sp>
          <p:nvSpPr>
            <p:cNvPr id="1927" name="Google Shape;1927;p64"/>
            <p:cNvSpPr/>
            <p:nvPr/>
          </p:nvSpPr>
          <p:spPr>
            <a:xfrm>
              <a:off x="5080650" y="-1615444"/>
              <a:ext cx="418000" cy="359175"/>
            </a:xfrm>
            <a:custGeom>
              <a:rect b="b" l="l" r="r" t="t"/>
              <a:pathLst>
                <a:path extrusionOk="0" h="5996" w="6978">
                  <a:moveTo>
                    <a:pt x="5456" y="1"/>
                  </a:moveTo>
                  <a:cubicBezTo>
                    <a:pt x="5313" y="1"/>
                    <a:pt x="5169" y="46"/>
                    <a:pt x="5047" y="141"/>
                  </a:cubicBezTo>
                  <a:cubicBezTo>
                    <a:pt x="4745" y="378"/>
                    <a:pt x="4692" y="799"/>
                    <a:pt x="4929" y="1101"/>
                  </a:cubicBezTo>
                  <a:cubicBezTo>
                    <a:pt x="4972" y="1144"/>
                    <a:pt x="5015" y="1187"/>
                    <a:pt x="5069" y="1230"/>
                  </a:cubicBezTo>
                  <a:lnTo>
                    <a:pt x="1392" y="4109"/>
                  </a:lnTo>
                  <a:cubicBezTo>
                    <a:pt x="1371" y="4044"/>
                    <a:pt x="1338" y="3991"/>
                    <a:pt x="1295" y="3936"/>
                  </a:cubicBezTo>
                  <a:cubicBezTo>
                    <a:pt x="1164" y="3769"/>
                    <a:pt x="966" y="3680"/>
                    <a:pt x="766" y="3680"/>
                  </a:cubicBezTo>
                  <a:cubicBezTo>
                    <a:pt x="618" y="3680"/>
                    <a:pt x="469" y="3728"/>
                    <a:pt x="346" y="3828"/>
                  </a:cubicBezTo>
                  <a:cubicBezTo>
                    <a:pt x="55" y="4055"/>
                    <a:pt x="1" y="4475"/>
                    <a:pt x="228" y="4777"/>
                  </a:cubicBezTo>
                  <a:cubicBezTo>
                    <a:pt x="366" y="4942"/>
                    <a:pt x="567" y="5030"/>
                    <a:pt x="764" y="5030"/>
                  </a:cubicBezTo>
                  <a:cubicBezTo>
                    <a:pt x="812" y="5030"/>
                    <a:pt x="860" y="5025"/>
                    <a:pt x="907" y="5014"/>
                  </a:cubicBezTo>
                  <a:lnTo>
                    <a:pt x="907" y="5014"/>
                  </a:lnTo>
                  <a:cubicBezTo>
                    <a:pt x="799" y="5241"/>
                    <a:pt x="820" y="5522"/>
                    <a:pt x="982" y="5737"/>
                  </a:cubicBezTo>
                  <a:cubicBezTo>
                    <a:pt x="1114" y="5907"/>
                    <a:pt x="1316" y="5996"/>
                    <a:pt x="1518" y="5996"/>
                  </a:cubicBezTo>
                  <a:cubicBezTo>
                    <a:pt x="1664" y="5996"/>
                    <a:pt x="1810" y="5950"/>
                    <a:pt x="1931" y="5856"/>
                  </a:cubicBezTo>
                  <a:cubicBezTo>
                    <a:pt x="2222" y="5618"/>
                    <a:pt x="2276" y="5198"/>
                    <a:pt x="2049" y="4896"/>
                  </a:cubicBezTo>
                  <a:lnTo>
                    <a:pt x="2018" y="4864"/>
                  </a:lnTo>
                  <a:lnTo>
                    <a:pt x="5651" y="2017"/>
                  </a:lnTo>
                  <a:cubicBezTo>
                    <a:pt x="5662" y="2028"/>
                    <a:pt x="5672" y="2038"/>
                    <a:pt x="5684" y="2060"/>
                  </a:cubicBezTo>
                  <a:cubicBezTo>
                    <a:pt x="5814" y="2228"/>
                    <a:pt x="6008" y="2317"/>
                    <a:pt x="6208" y="2317"/>
                  </a:cubicBezTo>
                  <a:cubicBezTo>
                    <a:pt x="6355" y="2317"/>
                    <a:pt x="6504" y="2269"/>
                    <a:pt x="6632" y="2168"/>
                  </a:cubicBezTo>
                  <a:cubicBezTo>
                    <a:pt x="6923" y="1942"/>
                    <a:pt x="6978" y="1511"/>
                    <a:pt x="6740" y="1219"/>
                  </a:cubicBezTo>
                  <a:cubicBezTo>
                    <a:pt x="6612" y="1048"/>
                    <a:pt x="6415" y="965"/>
                    <a:pt x="6216" y="965"/>
                  </a:cubicBezTo>
                  <a:cubicBezTo>
                    <a:pt x="6164" y="965"/>
                    <a:pt x="6112" y="971"/>
                    <a:pt x="6061" y="982"/>
                  </a:cubicBezTo>
                  <a:cubicBezTo>
                    <a:pt x="6180" y="756"/>
                    <a:pt x="6158" y="475"/>
                    <a:pt x="5996" y="260"/>
                  </a:cubicBezTo>
                  <a:cubicBezTo>
                    <a:pt x="5858" y="90"/>
                    <a:pt x="5657" y="1"/>
                    <a:pt x="54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4"/>
            <p:cNvSpPr/>
            <p:nvPr/>
          </p:nvSpPr>
          <p:spPr>
            <a:xfrm>
              <a:off x="5080650" y="-1615325"/>
              <a:ext cx="418000" cy="358936"/>
            </a:xfrm>
            <a:custGeom>
              <a:rect b="b" l="l" r="r" t="t"/>
              <a:pathLst>
                <a:path extrusionOk="0" h="5992" w="6978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29" name="Google Shape;1929;p64"/>
          <p:cNvGrpSpPr/>
          <p:nvPr/>
        </p:nvGrpSpPr>
        <p:grpSpPr>
          <a:xfrm rot="4499987">
            <a:off x="6728263" y="-83425"/>
            <a:ext cx="578494" cy="497084"/>
            <a:chOff x="5080650" y="-1615444"/>
            <a:chExt cx="418000" cy="359175"/>
          </a:xfrm>
        </p:grpSpPr>
        <p:sp>
          <p:nvSpPr>
            <p:cNvPr id="1930" name="Google Shape;1930;p64"/>
            <p:cNvSpPr/>
            <p:nvPr/>
          </p:nvSpPr>
          <p:spPr>
            <a:xfrm>
              <a:off x="5080650" y="-1615444"/>
              <a:ext cx="418000" cy="359175"/>
            </a:xfrm>
            <a:custGeom>
              <a:rect b="b" l="l" r="r" t="t"/>
              <a:pathLst>
                <a:path extrusionOk="0" h="5996" w="6978">
                  <a:moveTo>
                    <a:pt x="5456" y="1"/>
                  </a:moveTo>
                  <a:cubicBezTo>
                    <a:pt x="5313" y="1"/>
                    <a:pt x="5169" y="46"/>
                    <a:pt x="5047" y="141"/>
                  </a:cubicBezTo>
                  <a:cubicBezTo>
                    <a:pt x="4745" y="378"/>
                    <a:pt x="4692" y="799"/>
                    <a:pt x="4929" y="1101"/>
                  </a:cubicBezTo>
                  <a:cubicBezTo>
                    <a:pt x="4972" y="1144"/>
                    <a:pt x="5015" y="1187"/>
                    <a:pt x="5069" y="1230"/>
                  </a:cubicBezTo>
                  <a:lnTo>
                    <a:pt x="1392" y="4109"/>
                  </a:lnTo>
                  <a:cubicBezTo>
                    <a:pt x="1371" y="4044"/>
                    <a:pt x="1338" y="3991"/>
                    <a:pt x="1295" y="3936"/>
                  </a:cubicBezTo>
                  <a:cubicBezTo>
                    <a:pt x="1164" y="3769"/>
                    <a:pt x="966" y="3680"/>
                    <a:pt x="766" y="3680"/>
                  </a:cubicBezTo>
                  <a:cubicBezTo>
                    <a:pt x="618" y="3680"/>
                    <a:pt x="469" y="3728"/>
                    <a:pt x="346" y="3828"/>
                  </a:cubicBezTo>
                  <a:cubicBezTo>
                    <a:pt x="55" y="4055"/>
                    <a:pt x="1" y="4475"/>
                    <a:pt x="228" y="4777"/>
                  </a:cubicBezTo>
                  <a:cubicBezTo>
                    <a:pt x="366" y="4942"/>
                    <a:pt x="567" y="5030"/>
                    <a:pt x="764" y="5030"/>
                  </a:cubicBezTo>
                  <a:cubicBezTo>
                    <a:pt x="812" y="5030"/>
                    <a:pt x="860" y="5025"/>
                    <a:pt x="907" y="5014"/>
                  </a:cubicBezTo>
                  <a:lnTo>
                    <a:pt x="907" y="5014"/>
                  </a:lnTo>
                  <a:cubicBezTo>
                    <a:pt x="799" y="5241"/>
                    <a:pt x="820" y="5522"/>
                    <a:pt x="982" y="5737"/>
                  </a:cubicBezTo>
                  <a:cubicBezTo>
                    <a:pt x="1114" y="5907"/>
                    <a:pt x="1316" y="5996"/>
                    <a:pt x="1518" y="5996"/>
                  </a:cubicBezTo>
                  <a:cubicBezTo>
                    <a:pt x="1664" y="5996"/>
                    <a:pt x="1810" y="5950"/>
                    <a:pt x="1931" y="5856"/>
                  </a:cubicBezTo>
                  <a:cubicBezTo>
                    <a:pt x="2222" y="5618"/>
                    <a:pt x="2276" y="5198"/>
                    <a:pt x="2049" y="4896"/>
                  </a:cubicBezTo>
                  <a:lnTo>
                    <a:pt x="2018" y="4864"/>
                  </a:lnTo>
                  <a:lnTo>
                    <a:pt x="5651" y="2017"/>
                  </a:lnTo>
                  <a:cubicBezTo>
                    <a:pt x="5662" y="2028"/>
                    <a:pt x="5672" y="2038"/>
                    <a:pt x="5684" y="2060"/>
                  </a:cubicBezTo>
                  <a:cubicBezTo>
                    <a:pt x="5814" y="2228"/>
                    <a:pt x="6008" y="2317"/>
                    <a:pt x="6208" y="2317"/>
                  </a:cubicBezTo>
                  <a:cubicBezTo>
                    <a:pt x="6355" y="2317"/>
                    <a:pt x="6504" y="2269"/>
                    <a:pt x="6632" y="2168"/>
                  </a:cubicBezTo>
                  <a:cubicBezTo>
                    <a:pt x="6923" y="1942"/>
                    <a:pt x="6978" y="1511"/>
                    <a:pt x="6740" y="1219"/>
                  </a:cubicBezTo>
                  <a:cubicBezTo>
                    <a:pt x="6612" y="1048"/>
                    <a:pt x="6415" y="965"/>
                    <a:pt x="6216" y="965"/>
                  </a:cubicBezTo>
                  <a:cubicBezTo>
                    <a:pt x="6164" y="965"/>
                    <a:pt x="6112" y="971"/>
                    <a:pt x="6061" y="982"/>
                  </a:cubicBezTo>
                  <a:cubicBezTo>
                    <a:pt x="6180" y="756"/>
                    <a:pt x="6158" y="475"/>
                    <a:pt x="5996" y="260"/>
                  </a:cubicBezTo>
                  <a:cubicBezTo>
                    <a:pt x="5858" y="90"/>
                    <a:pt x="5657" y="1"/>
                    <a:pt x="54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4"/>
            <p:cNvSpPr/>
            <p:nvPr/>
          </p:nvSpPr>
          <p:spPr>
            <a:xfrm>
              <a:off x="5080650" y="-1615325"/>
              <a:ext cx="418000" cy="358936"/>
            </a:xfrm>
            <a:custGeom>
              <a:rect b="b" l="l" r="r" t="t"/>
              <a:pathLst>
                <a:path extrusionOk="0" h="5992" w="6978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2" name="Google Shape;1932;p64"/>
          <p:cNvGrpSpPr/>
          <p:nvPr/>
        </p:nvGrpSpPr>
        <p:grpSpPr>
          <a:xfrm rot="9204542">
            <a:off x="811607" y="3776882"/>
            <a:ext cx="578508" cy="497096"/>
            <a:chOff x="5080650" y="-1615444"/>
            <a:chExt cx="418000" cy="359175"/>
          </a:xfrm>
        </p:grpSpPr>
        <p:sp>
          <p:nvSpPr>
            <p:cNvPr id="1933" name="Google Shape;1933;p64"/>
            <p:cNvSpPr/>
            <p:nvPr/>
          </p:nvSpPr>
          <p:spPr>
            <a:xfrm>
              <a:off x="5080650" y="-1615444"/>
              <a:ext cx="418000" cy="359175"/>
            </a:xfrm>
            <a:custGeom>
              <a:rect b="b" l="l" r="r" t="t"/>
              <a:pathLst>
                <a:path extrusionOk="0" h="5996" w="6978">
                  <a:moveTo>
                    <a:pt x="5456" y="1"/>
                  </a:moveTo>
                  <a:cubicBezTo>
                    <a:pt x="5313" y="1"/>
                    <a:pt x="5169" y="46"/>
                    <a:pt x="5047" y="141"/>
                  </a:cubicBezTo>
                  <a:cubicBezTo>
                    <a:pt x="4745" y="378"/>
                    <a:pt x="4692" y="799"/>
                    <a:pt x="4929" y="1101"/>
                  </a:cubicBezTo>
                  <a:cubicBezTo>
                    <a:pt x="4972" y="1144"/>
                    <a:pt x="5015" y="1187"/>
                    <a:pt x="5069" y="1230"/>
                  </a:cubicBezTo>
                  <a:lnTo>
                    <a:pt x="1392" y="4109"/>
                  </a:lnTo>
                  <a:cubicBezTo>
                    <a:pt x="1371" y="4044"/>
                    <a:pt x="1338" y="3991"/>
                    <a:pt x="1295" y="3936"/>
                  </a:cubicBezTo>
                  <a:cubicBezTo>
                    <a:pt x="1164" y="3769"/>
                    <a:pt x="966" y="3680"/>
                    <a:pt x="766" y="3680"/>
                  </a:cubicBezTo>
                  <a:cubicBezTo>
                    <a:pt x="618" y="3680"/>
                    <a:pt x="469" y="3728"/>
                    <a:pt x="346" y="3828"/>
                  </a:cubicBezTo>
                  <a:cubicBezTo>
                    <a:pt x="55" y="4055"/>
                    <a:pt x="1" y="4475"/>
                    <a:pt x="228" y="4777"/>
                  </a:cubicBezTo>
                  <a:cubicBezTo>
                    <a:pt x="366" y="4942"/>
                    <a:pt x="567" y="5030"/>
                    <a:pt x="764" y="5030"/>
                  </a:cubicBezTo>
                  <a:cubicBezTo>
                    <a:pt x="812" y="5030"/>
                    <a:pt x="860" y="5025"/>
                    <a:pt x="907" y="5014"/>
                  </a:cubicBezTo>
                  <a:lnTo>
                    <a:pt x="907" y="5014"/>
                  </a:lnTo>
                  <a:cubicBezTo>
                    <a:pt x="799" y="5241"/>
                    <a:pt x="820" y="5522"/>
                    <a:pt x="982" y="5737"/>
                  </a:cubicBezTo>
                  <a:cubicBezTo>
                    <a:pt x="1114" y="5907"/>
                    <a:pt x="1316" y="5996"/>
                    <a:pt x="1518" y="5996"/>
                  </a:cubicBezTo>
                  <a:cubicBezTo>
                    <a:pt x="1664" y="5996"/>
                    <a:pt x="1810" y="5950"/>
                    <a:pt x="1931" y="5856"/>
                  </a:cubicBezTo>
                  <a:cubicBezTo>
                    <a:pt x="2222" y="5618"/>
                    <a:pt x="2276" y="5198"/>
                    <a:pt x="2049" y="4896"/>
                  </a:cubicBezTo>
                  <a:lnTo>
                    <a:pt x="2018" y="4864"/>
                  </a:lnTo>
                  <a:lnTo>
                    <a:pt x="5651" y="2017"/>
                  </a:lnTo>
                  <a:cubicBezTo>
                    <a:pt x="5662" y="2028"/>
                    <a:pt x="5672" y="2038"/>
                    <a:pt x="5684" y="2060"/>
                  </a:cubicBezTo>
                  <a:cubicBezTo>
                    <a:pt x="5814" y="2228"/>
                    <a:pt x="6008" y="2317"/>
                    <a:pt x="6208" y="2317"/>
                  </a:cubicBezTo>
                  <a:cubicBezTo>
                    <a:pt x="6355" y="2317"/>
                    <a:pt x="6504" y="2269"/>
                    <a:pt x="6632" y="2168"/>
                  </a:cubicBezTo>
                  <a:cubicBezTo>
                    <a:pt x="6923" y="1942"/>
                    <a:pt x="6978" y="1511"/>
                    <a:pt x="6740" y="1219"/>
                  </a:cubicBezTo>
                  <a:cubicBezTo>
                    <a:pt x="6612" y="1048"/>
                    <a:pt x="6415" y="965"/>
                    <a:pt x="6216" y="965"/>
                  </a:cubicBezTo>
                  <a:cubicBezTo>
                    <a:pt x="6164" y="965"/>
                    <a:pt x="6112" y="971"/>
                    <a:pt x="6061" y="982"/>
                  </a:cubicBezTo>
                  <a:cubicBezTo>
                    <a:pt x="6180" y="756"/>
                    <a:pt x="6158" y="475"/>
                    <a:pt x="5996" y="260"/>
                  </a:cubicBezTo>
                  <a:cubicBezTo>
                    <a:pt x="5858" y="90"/>
                    <a:pt x="5657" y="1"/>
                    <a:pt x="54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4"/>
            <p:cNvSpPr/>
            <p:nvPr/>
          </p:nvSpPr>
          <p:spPr>
            <a:xfrm>
              <a:off x="5080650" y="-1615325"/>
              <a:ext cx="418000" cy="358936"/>
            </a:xfrm>
            <a:custGeom>
              <a:rect b="b" l="l" r="r" t="t"/>
              <a:pathLst>
                <a:path extrusionOk="0" h="5992" w="6978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5" name="Google Shape;1935;p64"/>
          <p:cNvGrpSpPr/>
          <p:nvPr/>
        </p:nvGrpSpPr>
        <p:grpSpPr>
          <a:xfrm>
            <a:off x="6234752" y="4167988"/>
            <a:ext cx="467825" cy="401989"/>
            <a:chOff x="5080650" y="-1615444"/>
            <a:chExt cx="418000" cy="359175"/>
          </a:xfrm>
        </p:grpSpPr>
        <p:sp>
          <p:nvSpPr>
            <p:cNvPr id="1936" name="Google Shape;1936;p64"/>
            <p:cNvSpPr/>
            <p:nvPr/>
          </p:nvSpPr>
          <p:spPr>
            <a:xfrm>
              <a:off x="5080650" y="-1615444"/>
              <a:ext cx="418000" cy="359175"/>
            </a:xfrm>
            <a:custGeom>
              <a:rect b="b" l="l" r="r" t="t"/>
              <a:pathLst>
                <a:path extrusionOk="0" h="5996" w="6978">
                  <a:moveTo>
                    <a:pt x="5456" y="1"/>
                  </a:moveTo>
                  <a:cubicBezTo>
                    <a:pt x="5313" y="1"/>
                    <a:pt x="5169" y="46"/>
                    <a:pt x="5047" y="141"/>
                  </a:cubicBezTo>
                  <a:cubicBezTo>
                    <a:pt x="4745" y="378"/>
                    <a:pt x="4692" y="799"/>
                    <a:pt x="4929" y="1101"/>
                  </a:cubicBezTo>
                  <a:cubicBezTo>
                    <a:pt x="4972" y="1144"/>
                    <a:pt x="5015" y="1187"/>
                    <a:pt x="5069" y="1230"/>
                  </a:cubicBezTo>
                  <a:lnTo>
                    <a:pt x="1392" y="4109"/>
                  </a:lnTo>
                  <a:cubicBezTo>
                    <a:pt x="1371" y="4044"/>
                    <a:pt x="1338" y="3991"/>
                    <a:pt x="1295" y="3936"/>
                  </a:cubicBezTo>
                  <a:cubicBezTo>
                    <a:pt x="1164" y="3769"/>
                    <a:pt x="966" y="3680"/>
                    <a:pt x="766" y="3680"/>
                  </a:cubicBezTo>
                  <a:cubicBezTo>
                    <a:pt x="618" y="3680"/>
                    <a:pt x="469" y="3728"/>
                    <a:pt x="346" y="3828"/>
                  </a:cubicBezTo>
                  <a:cubicBezTo>
                    <a:pt x="55" y="4055"/>
                    <a:pt x="1" y="4475"/>
                    <a:pt x="228" y="4777"/>
                  </a:cubicBezTo>
                  <a:cubicBezTo>
                    <a:pt x="366" y="4942"/>
                    <a:pt x="567" y="5030"/>
                    <a:pt x="764" y="5030"/>
                  </a:cubicBezTo>
                  <a:cubicBezTo>
                    <a:pt x="812" y="5030"/>
                    <a:pt x="860" y="5025"/>
                    <a:pt x="907" y="5014"/>
                  </a:cubicBezTo>
                  <a:lnTo>
                    <a:pt x="907" y="5014"/>
                  </a:lnTo>
                  <a:cubicBezTo>
                    <a:pt x="799" y="5241"/>
                    <a:pt x="820" y="5522"/>
                    <a:pt x="982" y="5737"/>
                  </a:cubicBezTo>
                  <a:cubicBezTo>
                    <a:pt x="1114" y="5907"/>
                    <a:pt x="1316" y="5996"/>
                    <a:pt x="1518" y="5996"/>
                  </a:cubicBezTo>
                  <a:cubicBezTo>
                    <a:pt x="1664" y="5996"/>
                    <a:pt x="1810" y="5950"/>
                    <a:pt x="1931" y="5856"/>
                  </a:cubicBezTo>
                  <a:cubicBezTo>
                    <a:pt x="2222" y="5618"/>
                    <a:pt x="2276" y="5198"/>
                    <a:pt x="2049" y="4896"/>
                  </a:cubicBezTo>
                  <a:lnTo>
                    <a:pt x="2018" y="4864"/>
                  </a:lnTo>
                  <a:lnTo>
                    <a:pt x="5651" y="2017"/>
                  </a:lnTo>
                  <a:cubicBezTo>
                    <a:pt x="5662" y="2028"/>
                    <a:pt x="5672" y="2038"/>
                    <a:pt x="5684" y="2060"/>
                  </a:cubicBezTo>
                  <a:cubicBezTo>
                    <a:pt x="5814" y="2228"/>
                    <a:pt x="6008" y="2317"/>
                    <a:pt x="6208" y="2317"/>
                  </a:cubicBezTo>
                  <a:cubicBezTo>
                    <a:pt x="6355" y="2317"/>
                    <a:pt x="6504" y="2269"/>
                    <a:pt x="6632" y="2168"/>
                  </a:cubicBezTo>
                  <a:cubicBezTo>
                    <a:pt x="6923" y="1942"/>
                    <a:pt x="6978" y="1511"/>
                    <a:pt x="6740" y="1219"/>
                  </a:cubicBezTo>
                  <a:cubicBezTo>
                    <a:pt x="6612" y="1048"/>
                    <a:pt x="6415" y="965"/>
                    <a:pt x="6216" y="965"/>
                  </a:cubicBezTo>
                  <a:cubicBezTo>
                    <a:pt x="6164" y="965"/>
                    <a:pt x="6112" y="971"/>
                    <a:pt x="6061" y="982"/>
                  </a:cubicBezTo>
                  <a:cubicBezTo>
                    <a:pt x="6180" y="756"/>
                    <a:pt x="6158" y="475"/>
                    <a:pt x="5996" y="260"/>
                  </a:cubicBezTo>
                  <a:cubicBezTo>
                    <a:pt x="5858" y="90"/>
                    <a:pt x="5657" y="1"/>
                    <a:pt x="545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4"/>
            <p:cNvSpPr/>
            <p:nvPr/>
          </p:nvSpPr>
          <p:spPr>
            <a:xfrm>
              <a:off x="5080650" y="-1615325"/>
              <a:ext cx="418000" cy="358936"/>
            </a:xfrm>
            <a:custGeom>
              <a:rect b="b" l="l" r="r" t="t"/>
              <a:pathLst>
                <a:path extrusionOk="0" h="5992" w="6978">
                  <a:moveTo>
                    <a:pt x="5463" y="1"/>
                  </a:moveTo>
                  <a:cubicBezTo>
                    <a:pt x="5317" y="1"/>
                    <a:pt x="5171" y="48"/>
                    <a:pt x="5047" y="144"/>
                  </a:cubicBezTo>
                  <a:cubicBezTo>
                    <a:pt x="4745" y="370"/>
                    <a:pt x="4692" y="802"/>
                    <a:pt x="4929" y="1093"/>
                  </a:cubicBezTo>
                  <a:cubicBezTo>
                    <a:pt x="4972" y="1147"/>
                    <a:pt x="5015" y="1190"/>
                    <a:pt x="5069" y="1223"/>
                  </a:cubicBezTo>
                  <a:lnTo>
                    <a:pt x="1392" y="4101"/>
                  </a:lnTo>
                  <a:cubicBezTo>
                    <a:pt x="1371" y="4048"/>
                    <a:pt x="1338" y="3993"/>
                    <a:pt x="1295" y="3940"/>
                  </a:cubicBezTo>
                  <a:cubicBezTo>
                    <a:pt x="1163" y="3770"/>
                    <a:pt x="962" y="3681"/>
                    <a:pt x="759" y="3681"/>
                  </a:cubicBezTo>
                  <a:cubicBezTo>
                    <a:pt x="613" y="3681"/>
                    <a:pt x="467" y="3727"/>
                    <a:pt x="346" y="3821"/>
                  </a:cubicBezTo>
                  <a:cubicBezTo>
                    <a:pt x="55" y="4058"/>
                    <a:pt x="1" y="4479"/>
                    <a:pt x="228" y="4770"/>
                  </a:cubicBezTo>
                  <a:cubicBezTo>
                    <a:pt x="367" y="4944"/>
                    <a:pt x="569" y="5034"/>
                    <a:pt x="767" y="5034"/>
                  </a:cubicBezTo>
                  <a:cubicBezTo>
                    <a:pt x="814" y="5034"/>
                    <a:pt x="861" y="5028"/>
                    <a:pt x="907" y="5018"/>
                  </a:cubicBezTo>
                  <a:lnTo>
                    <a:pt x="907" y="5018"/>
                  </a:lnTo>
                  <a:cubicBezTo>
                    <a:pt x="799" y="5244"/>
                    <a:pt x="820" y="5525"/>
                    <a:pt x="982" y="5730"/>
                  </a:cubicBezTo>
                  <a:cubicBezTo>
                    <a:pt x="1113" y="5904"/>
                    <a:pt x="1311" y="5992"/>
                    <a:pt x="1511" y="5992"/>
                  </a:cubicBezTo>
                  <a:cubicBezTo>
                    <a:pt x="1659" y="5992"/>
                    <a:pt x="1808" y="5944"/>
                    <a:pt x="1931" y="5848"/>
                  </a:cubicBezTo>
                  <a:cubicBezTo>
                    <a:pt x="2222" y="5622"/>
                    <a:pt x="2276" y="5191"/>
                    <a:pt x="2049" y="4899"/>
                  </a:cubicBezTo>
                  <a:lnTo>
                    <a:pt x="2018" y="4867"/>
                  </a:lnTo>
                  <a:lnTo>
                    <a:pt x="5651" y="2009"/>
                  </a:lnTo>
                  <a:cubicBezTo>
                    <a:pt x="5662" y="2031"/>
                    <a:pt x="5672" y="2042"/>
                    <a:pt x="5684" y="2053"/>
                  </a:cubicBezTo>
                  <a:cubicBezTo>
                    <a:pt x="5815" y="2222"/>
                    <a:pt x="6013" y="2311"/>
                    <a:pt x="6215" y="2311"/>
                  </a:cubicBezTo>
                  <a:cubicBezTo>
                    <a:pt x="6360" y="2311"/>
                    <a:pt x="6507" y="2266"/>
                    <a:pt x="6632" y="2172"/>
                  </a:cubicBezTo>
                  <a:cubicBezTo>
                    <a:pt x="6923" y="1945"/>
                    <a:pt x="6978" y="1513"/>
                    <a:pt x="6740" y="1223"/>
                  </a:cubicBezTo>
                  <a:cubicBezTo>
                    <a:pt x="6609" y="1049"/>
                    <a:pt x="6409" y="959"/>
                    <a:pt x="6206" y="959"/>
                  </a:cubicBezTo>
                  <a:cubicBezTo>
                    <a:pt x="6157" y="959"/>
                    <a:pt x="6108" y="964"/>
                    <a:pt x="6061" y="974"/>
                  </a:cubicBezTo>
                  <a:cubicBezTo>
                    <a:pt x="6180" y="748"/>
                    <a:pt x="6158" y="468"/>
                    <a:pt x="5996" y="263"/>
                  </a:cubicBezTo>
                  <a:cubicBezTo>
                    <a:pt x="5859" y="89"/>
                    <a:pt x="5662" y="1"/>
                    <a:pt x="54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8" name="Google Shape;1938;p64"/>
          <p:cNvGrpSpPr/>
          <p:nvPr/>
        </p:nvGrpSpPr>
        <p:grpSpPr>
          <a:xfrm>
            <a:off x="8256718" y="4194806"/>
            <a:ext cx="348359" cy="348360"/>
            <a:chOff x="2952725" y="-2745051"/>
            <a:chExt cx="451476" cy="451477"/>
          </a:xfrm>
        </p:grpSpPr>
        <p:sp>
          <p:nvSpPr>
            <p:cNvPr id="1939" name="Google Shape;1939;p64"/>
            <p:cNvSpPr/>
            <p:nvPr/>
          </p:nvSpPr>
          <p:spPr>
            <a:xfrm>
              <a:off x="2952725" y="-2745051"/>
              <a:ext cx="451476" cy="451476"/>
            </a:xfrm>
            <a:custGeom>
              <a:rect b="b" l="l" r="r" t="t"/>
              <a:pathLst>
                <a:path extrusionOk="0" h="6093" w="6093">
                  <a:moveTo>
                    <a:pt x="3052" y="0"/>
                  </a:moveTo>
                  <a:cubicBezTo>
                    <a:pt x="2190" y="0"/>
                    <a:pt x="1424" y="356"/>
                    <a:pt x="874" y="917"/>
                  </a:cubicBezTo>
                  <a:lnTo>
                    <a:pt x="733" y="690"/>
                  </a:lnTo>
                  <a:lnTo>
                    <a:pt x="518" y="949"/>
                  </a:lnTo>
                  <a:cubicBezTo>
                    <a:pt x="475" y="1003"/>
                    <a:pt x="432" y="1057"/>
                    <a:pt x="388" y="1121"/>
                  </a:cubicBezTo>
                  <a:lnTo>
                    <a:pt x="281" y="1262"/>
                  </a:lnTo>
                  <a:lnTo>
                    <a:pt x="388" y="1402"/>
                  </a:lnTo>
                  <a:cubicBezTo>
                    <a:pt x="410" y="1423"/>
                    <a:pt x="421" y="1445"/>
                    <a:pt x="443" y="1467"/>
                  </a:cubicBezTo>
                  <a:cubicBezTo>
                    <a:pt x="324" y="1661"/>
                    <a:pt x="237" y="1866"/>
                    <a:pt x="162" y="2070"/>
                  </a:cubicBezTo>
                  <a:lnTo>
                    <a:pt x="162" y="2082"/>
                  </a:lnTo>
                  <a:cubicBezTo>
                    <a:pt x="151" y="2103"/>
                    <a:pt x="141" y="2125"/>
                    <a:pt x="141" y="2146"/>
                  </a:cubicBezTo>
                  <a:cubicBezTo>
                    <a:pt x="141" y="2146"/>
                    <a:pt x="141" y="2157"/>
                    <a:pt x="130" y="2157"/>
                  </a:cubicBezTo>
                  <a:cubicBezTo>
                    <a:pt x="130" y="2178"/>
                    <a:pt x="119" y="2200"/>
                    <a:pt x="119" y="2221"/>
                  </a:cubicBezTo>
                  <a:cubicBezTo>
                    <a:pt x="119" y="2221"/>
                    <a:pt x="119" y="2233"/>
                    <a:pt x="108" y="2233"/>
                  </a:cubicBezTo>
                  <a:cubicBezTo>
                    <a:pt x="108" y="2254"/>
                    <a:pt x="98" y="2264"/>
                    <a:pt x="98" y="2286"/>
                  </a:cubicBezTo>
                  <a:lnTo>
                    <a:pt x="98" y="2308"/>
                  </a:lnTo>
                  <a:cubicBezTo>
                    <a:pt x="86" y="2329"/>
                    <a:pt x="86" y="2340"/>
                    <a:pt x="76" y="2362"/>
                  </a:cubicBezTo>
                  <a:lnTo>
                    <a:pt x="76" y="2383"/>
                  </a:lnTo>
                  <a:cubicBezTo>
                    <a:pt x="76" y="2405"/>
                    <a:pt x="65" y="2415"/>
                    <a:pt x="65" y="2437"/>
                  </a:cubicBezTo>
                  <a:cubicBezTo>
                    <a:pt x="65" y="2448"/>
                    <a:pt x="65" y="2459"/>
                    <a:pt x="55" y="2470"/>
                  </a:cubicBezTo>
                  <a:lnTo>
                    <a:pt x="55" y="2513"/>
                  </a:lnTo>
                  <a:cubicBezTo>
                    <a:pt x="43" y="2523"/>
                    <a:pt x="43" y="2534"/>
                    <a:pt x="43" y="2545"/>
                  </a:cubicBezTo>
                  <a:cubicBezTo>
                    <a:pt x="43" y="2556"/>
                    <a:pt x="43" y="2566"/>
                    <a:pt x="33" y="2588"/>
                  </a:cubicBezTo>
                  <a:lnTo>
                    <a:pt x="33" y="2621"/>
                  </a:lnTo>
                  <a:cubicBezTo>
                    <a:pt x="33" y="2631"/>
                    <a:pt x="33" y="2653"/>
                    <a:pt x="22" y="2664"/>
                  </a:cubicBezTo>
                  <a:lnTo>
                    <a:pt x="22" y="2707"/>
                  </a:lnTo>
                  <a:lnTo>
                    <a:pt x="22" y="2739"/>
                  </a:lnTo>
                  <a:cubicBezTo>
                    <a:pt x="11" y="2750"/>
                    <a:pt x="11" y="2760"/>
                    <a:pt x="11" y="2782"/>
                  </a:cubicBezTo>
                  <a:lnTo>
                    <a:pt x="11" y="2815"/>
                  </a:lnTo>
                  <a:lnTo>
                    <a:pt x="11" y="2858"/>
                  </a:lnTo>
                  <a:lnTo>
                    <a:pt x="11" y="2890"/>
                  </a:lnTo>
                  <a:cubicBezTo>
                    <a:pt x="0" y="2911"/>
                    <a:pt x="0" y="2923"/>
                    <a:pt x="0" y="2944"/>
                  </a:cubicBezTo>
                  <a:lnTo>
                    <a:pt x="0" y="2966"/>
                  </a:lnTo>
                  <a:lnTo>
                    <a:pt x="0" y="3052"/>
                  </a:lnTo>
                  <a:lnTo>
                    <a:pt x="0" y="3127"/>
                  </a:lnTo>
                  <a:lnTo>
                    <a:pt x="0" y="3160"/>
                  </a:lnTo>
                  <a:cubicBezTo>
                    <a:pt x="0" y="3170"/>
                    <a:pt x="0" y="3192"/>
                    <a:pt x="11" y="3203"/>
                  </a:cubicBezTo>
                  <a:lnTo>
                    <a:pt x="11" y="3246"/>
                  </a:lnTo>
                  <a:lnTo>
                    <a:pt x="11" y="3278"/>
                  </a:lnTo>
                  <a:lnTo>
                    <a:pt x="11" y="3332"/>
                  </a:lnTo>
                  <a:cubicBezTo>
                    <a:pt x="11" y="3343"/>
                    <a:pt x="11" y="3354"/>
                    <a:pt x="22" y="3354"/>
                  </a:cubicBezTo>
                  <a:lnTo>
                    <a:pt x="22" y="3407"/>
                  </a:lnTo>
                  <a:lnTo>
                    <a:pt x="22" y="3440"/>
                  </a:lnTo>
                  <a:cubicBezTo>
                    <a:pt x="33" y="3451"/>
                    <a:pt x="33" y="3472"/>
                    <a:pt x="33" y="3494"/>
                  </a:cubicBezTo>
                  <a:lnTo>
                    <a:pt x="33" y="3515"/>
                  </a:lnTo>
                  <a:cubicBezTo>
                    <a:pt x="43" y="3526"/>
                    <a:pt x="43" y="3548"/>
                    <a:pt x="43" y="3570"/>
                  </a:cubicBezTo>
                  <a:cubicBezTo>
                    <a:pt x="43" y="3580"/>
                    <a:pt x="43" y="3580"/>
                    <a:pt x="55" y="3591"/>
                  </a:cubicBezTo>
                  <a:cubicBezTo>
                    <a:pt x="55" y="3613"/>
                    <a:pt x="55" y="3623"/>
                    <a:pt x="65" y="3645"/>
                  </a:cubicBezTo>
                  <a:lnTo>
                    <a:pt x="65" y="3656"/>
                  </a:lnTo>
                  <a:cubicBezTo>
                    <a:pt x="65" y="3688"/>
                    <a:pt x="76" y="3709"/>
                    <a:pt x="76" y="3731"/>
                  </a:cubicBezTo>
                  <a:cubicBezTo>
                    <a:pt x="86" y="3764"/>
                    <a:pt x="86" y="3785"/>
                    <a:pt x="98" y="3807"/>
                  </a:cubicBezTo>
                  <a:cubicBezTo>
                    <a:pt x="173" y="4097"/>
                    <a:pt x="292" y="4378"/>
                    <a:pt x="443" y="4626"/>
                  </a:cubicBezTo>
                  <a:cubicBezTo>
                    <a:pt x="421" y="4648"/>
                    <a:pt x="410" y="4669"/>
                    <a:pt x="388" y="4691"/>
                  </a:cubicBezTo>
                  <a:lnTo>
                    <a:pt x="281" y="4842"/>
                  </a:lnTo>
                  <a:lnTo>
                    <a:pt x="388" y="4982"/>
                  </a:lnTo>
                  <a:lnTo>
                    <a:pt x="518" y="5144"/>
                  </a:lnTo>
                  <a:lnTo>
                    <a:pt x="733" y="5403"/>
                  </a:lnTo>
                  <a:lnTo>
                    <a:pt x="874" y="5176"/>
                  </a:lnTo>
                  <a:cubicBezTo>
                    <a:pt x="1424" y="5748"/>
                    <a:pt x="2190" y="6093"/>
                    <a:pt x="3052" y="6093"/>
                  </a:cubicBezTo>
                  <a:cubicBezTo>
                    <a:pt x="3904" y="6093"/>
                    <a:pt x="4670" y="5748"/>
                    <a:pt x="5219" y="5176"/>
                  </a:cubicBezTo>
                  <a:lnTo>
                    <a:pt x="5360" y="5403"/>
                  </a:lnTo>
                  <a:lnTo>
                    <a:pt x="5575" y="5144"/>
                  </a:lnTo>
                  <a:lnTo>
                    <a:pt x="5705" y="4982"/>
                  </a:lnTo>
                  <a:lnTo>
                    <a:pt x="5812" y="4842"/>
                  </a:lnTo>
                  <a:lnTo>
                    <a:pt x="5705" y="4691"/>
                  </a:lnTo>
                  <a:cubicBezTo>
                    <a:pt x="5683" y="4669"/>
                    <a:pt x="5672" y="4648"/>
                    <a:pt x="5650" y="4626"/>
                  </a:cubicBezTo>
                  <a:cubicBezTo>
                    <a:pt x="5931" y="4173"/>
                    <a:pt x="6093" y="3623"/>
                    <a:pt x="6093" y="3052"/>
                  </a:cubicBezTo>
                  <a:cubicBezTo>
                    <a:pt x="6093" y="2470"/>
                    <a:pt x="5931" y="1931"/>
                    <a:pt x="5650" y="1467"/>
                  </a:cubicBezTo>
                  <a:cubicBezTo>
                    <a:pt x="5672" y="1445"/>
                    <a:pt x="5683" y="1423"/>
                    <a:pt x="5705" y="1402"/>
                  </a:cubicBezTo>
                  <a:lnTo>
                    <a:pt x="5812" y="1262"/>
                  </a:lnTo>
                  <a:lnTo>
                    <a:pt x="5705" y="1121"/>
                  </a:lnTo>
                  <a:cubicBezTo>
                    <a:pt x="5662" y="1057"/>
                    <a:pt x="5618" y="1003"/>
                    <a:pt x="5575" y="949"/>
                  </a:cubicBezTo>
                  <a:lnTo>
                    <a:pt x="5360" y="690"/>
                  </a:lnTo>
                  <a:lnTo>
                    <a:pt x="5219" y="917"/>
                  </a:lnTo>
                  <a:cubicBezTo>
                    <a:pt x="4670" y="356"/>
                    <a:pt x="3904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0" name="Google Shape;1940;p64"/>
            <p:cNvGrpSpPr/>
            <p:nvPr/>
          </p:nvGrpSpPr>
          <p:grpSpPr>
            <a:xfrm>
              <a:off x="2952725" y="-2745050"/>
              <a:ext cx="451476" cy="451476"/>
              <a:chOff x="2952725" y="-2745050"/>
              <a:chExt cx="451476" cy="451476"/>
            </a:xfrm>
          </p:grpSpPr>
          <p:sp>
            <p:nvSpPr>
              <p:cNvPr id="1941" name="Google Shape;1941;p64"/>
              <p:cNvSpPr/>
              <p:nvPr/>
            </p:nvSpPr>
            <p:spPr>
              <a:xfrm>
                <a:off x="2952725" y="-2745050"/>
                <a:ext cx="451476" cy="451476"/>
              </a:xfrm>
              <a:custGeom>
                <a:rect b="b" l="l" r="r" t="t"/>
                <a:pathLst>
                  <a:path extrusionOk="0" h="6093" w="6093">
                    <a:moveTo>
                      <a:pt x="3052" y="0"/>
                    </a:moveTo>
                    <a:cubicBezTo>
                      <a:pt x="1370" y="0"/>
                      <a:pt x="0" y="1370"/>
                      <a:pt x="0" y="3052"/>
                    </a:cubicBezTo>
                    <a:cubicBezTo>
                      <a:pt x="0" y="4734"/>
                      <a:pt x="1370" y="6093"/>
                      <a:pt x="3052" y="6093"/>
                    </a:cubicBezTo>
                    <a:cubicBezTo>
                      <a:pt x="4734" y="6093"/>
                      <a:pt x="6093" y="4734"/>
                      <a:pt x="6093" y="3052"/>
                    </a:cubicBezTo>
                    <a:cubicBezTo>
                      <a:pt x="6093" y="1370"/>
                      <a:pt x="4734" y="0"/>
                      <a:pt x="30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64"/>
              <p:cNvSpPr/>
              <p:nvPr/>
            </p:nvSpPr>
            <p:spPr>
              <a:xfrm>
                <a:off x="2973472" y="-2693923"/>
                <a:ext cx="170276" cy="349222"/>
              </a:xfrm>
              <a:custGeom>
                <a:rect b="b" l="l" r="r" t="t"/>
                <a:pathLst>
                  <a:path extrusionOk="0" h="4713" w="2298">
                    <a:moveTo>
                      <a:pt x="453" y="0"/>
                    </a:moveTo>
                    <a:lnTo>
                      <a:pt x="238" y="259"/>
                    </a:lnTo>
                    <a:lnTo>
                      <a:pt x="108" y="421"/>
                    </a:lnTo>
                    <a:lnTo>
                      <a:pt x="1" y="572"/>
                    </a:lnTo>
                    <a:lnTo>
                      <a:pt x="108" y="712"/>
                    </a:lnTo>
                    <a:cubicBezTo>
                      <a:pt x="259" y="917"/>
                      <a:pt x="508" y="1090"/>
                      <a:pt x="842" y="1241"/>
                    </a:cubicBezTo>
                    <a:cubicBezTo>
                      <a:pt x="1359" y="1467"/>
                      <a:pt x="1629" y="1845"/>
                      <a:pt x="1629" y="2362"/>
                    </a:cubicBezTo>
                    <a:cubicBezTo>
                      <a:pt x="1629" y="2869"/>
                      <a:pt x="1359" y="3246"/>
                      <a:pt x="842" y="3472"/>
                    </a:cubicBezTo>
                    <a:cubicBezTo>
                      <a:pt x="508" y="3623"/>
                      <a:pt x="259" y="3796"/>
                      <a:pt x="108" y="4001"/>
                    </a:cubicBezTo>
                    <a:lnTo>
                      <a:pt x="1" y="4141"/>
                    </a:lnTo>
                    <a:lnTo>
                      <a:pt x="108" y="4292"/>
                    </a:lnTo>
                    <a:lnTo>
                      <a:pt x="238" y="4454"/>
                    </a:lnTo>
                    <a:lnTo>
                      <a:pt x="453" y="4713"/>
                    </a:lnTo>
                    <a:lnTo>
                      <a:pt x="626" y="4433"/>
                    </a:lnTo>
                    <a:cubicBezTo>
                      <a:pt x="680" y="4346"/>
                      <a:pt x="798" y="4217"/>
                      <a:pt x="1100" y="4088"/>
                    </a:cubicBezTo>
                    <a:cubicBezTo>
                      <a:pt x="1877" y="3753"/>
                      <a:pt x="2298" y="3139"/>
                      <a:pt x="2298" y="2362"/>
                    </a:cubicBezTo>
                    <a:cubicBezTo>
                      <a:pt x="2298" y="1575"/>
                      <a:pt x="1877" y="961"/>
                      <a:pt x="1100" y="626"/>
                    </a:cubicBezTo>
                    <a:cubicBezTo>
                      <a:pt x="798" y="496"/>
                      <a:pt x="680" y="367"/>
                      <a:pt x="626" y="292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64"/>
              <p:cNvSpPr/>
              <p:nvPr/>
            </p:nvSpPr>
            <p:spPr>
              <a:xfrm>
                <a:off x="3213177" y="-2693923"/>
                <a:ext cx="170276" cy="349222"/>
              </a:xfrm>
              <a:custGeom>
                <a:rect b="b" l="l" r="r" t="t"/>
                <a:pathLst>
                  <a:path extrusionOk="0" h="4713" w="2298">
                    <a:moveTo>
                      <a:pt x="1845" y="0"/>
                    </a:moveTo>
                    <a:lnTo>
                      <a:pt x="1672" y="292"/>
                    </a:lnTo>
                    <a:cubicBezTo>
                      <a:pt x="1618" y="367"/>
                      <a:pt x="1500" y="496"/>
                      <a:pt x="1198" y="626"/>
                    </a:cubicBezTo>
                    <a:cubicBezTo>
                      <a:pt x="432" y="961"/>
                      <a:pt x="0" y="1575"/>
                      <a:pt x="0" y="2362"/>
                    </a:cubicBezTo>
                    <a:cubicBezTo>
                      <a:pt x="0" y="3139"/>
                      <a:pt x="432" y="3753"/>
                      <a:pt x="1198" y="4088"/>
                    </a:cubicBezTo>
                    <a:cubicBezTo>
                      <a:pt x="1500" y="4217"/>
                      <a:pt x="1618" y="4346"/>
                      <a:pt x="1672" y="4433"/>
                    </a:cubicBezTo>
                    <a:lnTo>
                      <a:pt x="1845" y="4713"/>
                    </a:lnTo>
                    <a:lnTo>
                      <a:pt x="2060" y="4454"/>
                    </a:lnTo>
                    <a:lnTo>
                      <a:pt x="2190" y="4292"/>
                    </a:lnTo>
                    <a:lnTo>
                      <a:pt x="2297" y="4141"/>
                    </a:lnTo>
                    <a:lnTo>
                      <a:pt x="2190" y="4001"/>
                    </a:lnTo>
                    <a:cubicBezTo>
                      <a:pt x="2039" y="3796"/>
                      <a:pt x="1790" y="3623"/>
                      <a:pt x="1456" y="3472"/>
                    </a:cubicBezTo>
                    <a:cubicBezTo>
                      <a:pt x="939" y="3246"/>
                      <a:pt x="669" y="2869"/>
                      <a:pt x="669" y="2362"/>
                    </a:cubicBezTo>
                    <a:cubicBezTo>
                      <a:pt x="669" y="1845"/>
                      <a:pt x="939" y="1467"/>
                      <a:pt x="1456" y="1241"/>
                    </a:cubicBezTo>
                    <a:cubicBezTo>
                      <a:pt x="1790" y="1090"/>
                      <a:pt x="2039" y="917"/>
                      <a:pt x="2190" y="712"/>
                    </a:cubicBezTo>
                    <a:lnTo>
                      <a:pt x="2297" y="572"/>
                    </a:lnTo>
                    <a:lnTo>
                      <a:pt x="2190" y="421"/>
                    </a:lnTo>
                    <a:lnTo>
                      <a:pt x="2060" y="259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64"/>
              <p:cNvSpPr/>
              <p:nvPr/>
            </p:nvSpPr>
            <p:spPr>
              <a:xfrm>
                <a:off x="3017486" y="-2745050"/>
                <a:ext cx="159828" cy="451476"/>
              </a:xfrm>
              <a:custGeom>
                <a:rect b="b" l="l" r="r" t="t"/>
                <a:pathLst>
                  <a:path extrusionOk="0" h="6093" w="2157">
                    <a:moveTo>
                      <a:pt x="2157" y="0"/>
                    </a:moveTo>
                    <a:cubicBezTo>
                      <a:pt x="1316" y="12"/>
                      <a:pt x="550" y="357"/>
                      <a:pt x="0" y="917"/>
                    </a:cubicBezTo>
                    <a:lnTo>
                      <a:pt x="32" y="982"/>
                    </a:lnTo>
                    <a:cubicBezTo>
                      <a:pt x="86" y="1057"/>
                      <a:pt x="204" y="1186"/>
                      <a:pt x="506" y="1316"/>
                    </a:cubicBezTo>
                    <a:cubicBezTo>
                      <a:pt x="1283" y="1651"/>
                      <a:pt x="1704" y="2265"/>
                      <a:pt x="1704" y="3052"/>
                    </a:cubicBezTo>
                    <a:cubicBezTo>
                      <a:pt x="1704" y="3829"/>
                      <a:pt x="1283" y="4443"/>
                      <a:pt x="506" y="4778"/>
                    </a:cubicBezTo>
                    <a:cubicBezTo>
                      <a:pt x="204" y="4907"/>
                      <a:pt x="86" y="5036"/>
                      <a:pt x="32" y="5123"/>
                    </a:cubicBezTo>
                    <a:lnTo>
                      <a:pt x="0" y="5176"/>
                    </a:lnTo>
                    <a:cubicBezTo>
                      <a:pt x="550" y="5737"/>
                      <a:pt x="1316" y="6093"/>
                      <a:pt x="2157" y="6093"/>
                    </a:cubicBezTo>
                    <a:lnTo>
                      <a:pt x="2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64"/>
              <p:cNvSpPr/>
              <p:nvPr/>
            </p:nvSpPr>
            <p:spPr>
              <a:xfrm>
                <a:off x="2952725" y="-2636423"/>
                <a:ext cx="141526" cy="234222"/>
              </a:xfrm>
              <a:custGeom>
                <a:rect b="b" l="l" r="r" t="t"/>
                <a:pathLst>
                  <a:path extrusionOk="0" h="3161" w="1910">
                    <a:moveTo>
                      <a:pt x="443" y="1"/>
                    </a:moveTo>
                    <a:cubicBezTo>
                      <a:pt x="206" y="389"/>
                      <a:pt x="55" y="842"/>
                      <a:pt x="11" y="1316"/>
                    </a:cubicBezTo>
                    <a:lnTo>
                      <a:pt x="11" y="1328"/>
                    </a:lnTo>
                    <a:lnTo>
                      <a:pt x="11" y="1338"/>
                    </a:lnTo>
                    <a:lnTo>
                      <a:pt x="11" y="1349"/>
                    </a:lnTo>
                    <a:lnTo>
                      <a:pt x="11" y="1359"/>
                    </a:lnTo>
                    <a:lnTo>
                      <a:pt x="11" y="1371"/>
                    </a:lnTo>
                    <a:lnTo>
                      <a:pt x="11" y="1381"/>
                    </a:lnTo>
                    <a:lnTo>
                      <a:pt x="11" y="1392"/>
                    </a:lnTo>
                    <a:lnTo>
                      <a:pt x="11" y="1403"/>
                    </a:lnTo>
                    <a:lnTo>
                      <a:pt x="11" y="1414"/>
                    </a:lnTo>
                    <a:lnTo>
                      <a:pt x="11" y="1424"/>
                    </a:lnTo>
                    <a:lnTo>
                      <a:pt x="0" y="1424"/>
                    </a:lnTo>
                    <a:lnTo>
                      <a:pt x="0" y="1435"/>
                    </a:lnTo>
                    <a:lnTo>
                      <a:pt x="0" y="1446"/>
                    </a:lnTo>
                    <a:lnTo>
                      <a:pt x="0" y="1457"/>
                    </a:lnTo>
                    <a:lnTo>
                      <a:pt x="0" y="1467"/>
                    </a:lnTo>
                    <a:lnTo>
                      <a:pt x="0" y="1478"/>
                    </a:lnTo>
                    <a:lnTo>
                      <a:pt x="0" y="1489"/>
                    </a:lnTo>
                    <a:lnTo>
                      <a:pt x="0" y="1500"/>
                    </a:lnTo>
                    <a:lnTo>
                      <a:pt x="0" y="1510"/>
                    </a:lnTo>
                    <a:lnTo>
                      <a:pt x="0" y="1522"/>
                    </a:lnTo>
                    <a:lnTo>
                      <a:pt x="0" y="1532"/>
                    </a:lnTo>
                    <a:lnTo>
                      <a:pt x="0" y="1543"/>
                    </a:lnTo>
                    <a:lnTo>
                      <a:pt x="0" y="1554"/>
                    </a:lnTo>
                    <a:lnTo>
                      <a:pt x="0" y="1565"/>
                    </a:lnTo>
                    <a:lnTo>
                      <a:pt x="0" y="1586"/>
                    </a:lnTo>
                    <a:lnTo>
                      <a:pt x="0" y="1597"/>
                    </a:lnTo>
                    <a:lnTo>
                      <a:pt x="0" y="1608"/>
                    </a:lnTo>
                    <a:lnTo>
                      <a:pt x="0" y="1618"/>
                    </a:lnTo>
                    <a:lnTo>
                      <a:pt x="0" y="1640"/>
                    </a:lnTo>
                    <a:lnTo>
                      <a:pt x="0" y="1651"/>
                    </a:lnTo>
                    <a:cubicBezTo>
                      <a:pt x="11" y="2200"/>
                      <a:pt x="173" y="2718"/>
                      <a:pt x="443" y="3161"/>
                    </a:cubicBezTo>
                    <a:cubicBezTo>
                      <a:pt x="594" y="2988"/>
                      <a:pt x="820" y="2826"/>
                      <a:pt x="1122" y="2696"/>
                    </a:cubicBezTo>
                    <a:cubicBezTo>
                      <a:pt x="1639" y="2470"/>
                      <a:pt x="1909" y="2093"/>
                      <a:pt x="1909" y="1586"/>
                    </a:cubicBezTo>
                    <a:cubicBezTo>
                      <a:pt x="1909" y="1069"/>
                      <a:pt x="1639" y="691"/>
                      <a:pt x="1122" y="465"/>
                    </a:cubicBezTo>
                    <a:cubicBezTo>
                      <a:pt x="820" y="336"/>
                      <a:pt x="594" y="173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64"/>
              <p:cNvSpPr/>
              <p:nvPr/>
            </p:nvSpPr>
            <p:spPr>
              <a:xfrm>
                <a:off x="2985476" y="-2677103"/>
                <a:ext cx="158272" cy="315655"/>
              </a:xfrm>
              <a:custGeom>
                <a:rect b="b" l="l" r="r" t="t"/>
                <a:pathLst>
                  <a:path extrusionOk="0" h="4260" w="2136">
                    <a:moveTo>
                      <a:pt x="432" y="0"/>
                    </a:moveTo>
                    <a:cubicBezTo>
                      <a:pt x="270" y="162"/>
                      <a:pt x="119" y="356"/>
                      <a:pt x="1" y="550"/>
                    </a:cubicBezTo>
                    <a:cubicBezTo>
                      <a:pt x="152" y="722"/>
                      <a:pt x="378" y="885"/>
                      <a:pt x="680" y="1014"/>
                    </a:cubicBezTo>
                    <a:cubicBezTo>
                      <a:pt x="1197" y="1240"/>
                      <a:pt x="1467" y="1618"/>
                      <a:pt x="1467" y="2135"/>
                    </a:cubicBezTo>
                    <a:cubicBezTo>
                      <a:pt x="1467" y="2642"/>
                      <a:pt x="1197" y="3019"/>
                      <a:pt x="680" y="3245"/>
                    </a:cubicBezTo>
                    <a:cubicBezTo>
                      <a:pt x="378" y="3375"/>
                      <a:pt x="152" y="3537"/>
                      <a:pt x="1" y="3710"/>
                    </a:cubicBezTo>
                    <a:cubicBezTo>
                      <a:pt x="119" y="3914"/>
                      <a:pt x="270" y="4098"/>
                      <a:pt x="432" y="4259"/>
                    </a:cubicBezTo>
                    <a:lnTo>
                      <a:pt x="464" y="4206"/>
                    </a:lnTo>
                    <a:cubicBezTo>
                      <a:pt x="518" y="4119"/>
                      <a:pt x="636" y="3990"/>
                      <a:pt x="938" y="3861"/>
                    </a:cubicBezTo>
                    <a:cubicBezTo>
                      <a:pt x="1715" y="3526"/>
                      <a:pt x="2136" y="2912"/>
                      <a:pt x="2136" y="2135"/>
                    </a:cubicBezTo>
                    <a:cubicBezTo>
                      <a:pt x="2136" y="1348"/>
                      <a:pt x="1715" y="734"/>
                      <a:pt x="938" y="399"/>
                    </a:cubicBezTo>
                    <a:cubicBezTo>
                      <a:pt x="636" y="269"/>
                      <a:pt x="518" y="140"/>
                      <a:pt x="464" y="65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47" name="Google Shape;1947;p64"/>
          <p:cNvGrpSpPr/>
          <p:nvPr/>
        </p:nvGrpSpPr>
        <p:grpSpPr>
          <a:xfrm>
            <a:off x="730943" y="624331"/>
            <a:ext cx="348359" cy="348360"/>
            <a:chOff x="2952725" y="-2745051"/>
            <a:chExt cx="451476" cy="451477"/>
          </a:xfrm>
        </p:grpSpPr>
        <p:sp>
          <p:nvSpPr>
            <p:cNvPr id="1948" name="Google Shape;1948;p64"/>
            <p:cNvSpPr/>
            <p:nvPr/>
          </p:nvSpPr>
          <p:spPr>
            <a:xfrm>
              <a:off x="2952725" y="-2745051"/>
              <a:ext cx="451476" cy="451476"/>
            </a:xfrm>
            <a:custGeom>
              <a:rect b="b" l="l" r="r" t="t"/>
              <a:pathLst>
                <a:path extrusionOk="0" h="6093" w="6093">
                  <a:moveTo>
                    <a:pt x="3052" y="0"/>
                  </a:moveTo>
                  <a:cubicBezTo>
                    <a:pt x="2190" y="0"/>
                    <a:pt x="1424" y="356"/>
                    <a:pt x="874" y="917"/>
                  </a:cubicBezTo>
                  <a:lnTo>
                    <a:pt x="733" y="690"/>
                  </a:lnTo>
                  <a:lnTo>
                    <a:pt x="518" y="949"/>
                  </a:lnTo>
                  <a:cubicBezTo>
                    <a:pt x="475" y="1003"/>
                    <a:pt x="432" y="1057"/>
                    <a:pt x="388" y="1121"/>
                  </a:cubicBezTo>
                  <a:lnTo>
                    <a:pt x="281" y="1262"/>
                  </a:lnTo>
                  <a:lnTo>
                    <a:pt x="388" y="1402"/>
                  </a:lnTo>
                  <a:cubicBezTo>
                    <a:pt x="410" y="1423"/>
                    <a:pt x="421" y="1445"/>
                    <a:pt x="443" y="1467"/>
                  </a:cubicBezTo>
                  <a:cubicBezTo>
                    <a:pt x="324" y="1661"/>
                    <a:pt x="237" y="1866"/>
                    <a:pt x="162" y="2070"/>
                  </a:cubicBezTo>
                  <a:lnTo>
                    <a:pt x="162" y="2082"/>
                  </a:lnTo>
                  <a:cubicBezTo>
                    <a:pt x="151" y="2103"/>
                    <a:pt x="141" y="2125"/>
                    <a:pt x="141" y="2146"/>
                  </a:cubicBezTo>
                  <a:cubicBezTo>
                    <a:pt x="141" y="2146"/>
                    <a:pt x="141" y="2157"/>
                    <a:pt x="130" y="2157"/>
                  </a:cubicBezTo>
                  <a:cubicBezTo>
                    <a:pt x="130" y="2178"/>
                    <a:pt x="119" y="2200"/>
                    <a:pt x="119" y="2221"/>
                  </a:cubicBezTo>
                  <a:cubicBezTo>
                    <a:pt x="119" y="2221"/>
                    <a:pt x="119" y="2233"/>
                    <a:pt x="108" y="2233"/>
                  </a:cubicBezTo>
                  <a:cubicBezTo>
                    <a:pt x="108" y="2254"/>
                    <a:pt x="98" y="2264"/>
                    <a:pt x="98" y="2286"/>
                  </a:cubicBezTo>
                  <a:lnTo>
                    <a:pt x="98" y="2308"/>
                  </a:lnTo>
                  <a:cubicBezTo>
                    <a:pt x="86" y="2329"/>
                    <a:pt x="86" y="2340"/>
                    <a:pt x="76" y="2362"/>
                  </a:cubicBezTo>
                  <a:lnTo>
                    <a:pt x="76" y="2383"/>
                  </a:lnTo>
                  <a:cubicBezTo>
                    <a:pt x="76" y="2405"/>
                    <a:pt x="65" y="2415"/>
                    <a:pt x="65" y="2437"/>
                  </a:cubicBezTo>
                  <a:cubicBezTo>
                    <a:pt x="65" y="2448"/>
                    <a:pt x="65" y="2459"/>
                    <a:pt x="55" y="2470"/>
                  </a:cubicBezTo>
                  <a:lnTo>
                    <a:pt x="55" y="2513"/>
                  </a:lnTo>
                  <a:cubicBezTo>
                    <a:pt x="43" y="2523"/>
                    <a:pt x="43" y="2534"/>
                    <a:pt x="43" y="2545"/>
                  </a:cubicBezTo>
                  <a:cubicBezTo>
                    <a:pt x="43" y="2556"/>
                    <a:pt x="43" y="2566"/>
                    <a:pt x="33" y="2588"/>
                  </a:cubicBezTo>
                  <a:lnTo>
                    <a:pt x="33" y="2621"/>
                  </a:lnTo>
                  <a:cubicBezTo>
                    <a:pt x="33" y="2631"/>
                    <a:pt x="33" y="2653"/>
                    <a:pt x="22" y="2664"/>
                  </a:cubicBezTo>
                  <a:lnTo>
                    <a:pt x="22" y="2707"/>
                  </a:lnTo>
                  <a:lnTo>
                    <a:pt x="22" y="2739"/>
                  </a:lnTo>
                  <a:cubicBezTo>
                    <a:pt x="11" y="2750"/>
                    <a:pt x="11" y="2760"/>
                    <a:pt x="11" y="2782"/>
                  </a:cubicBezTo>
                  <a:lnTo>
                    <a:pt x="11" y="2815"/>
                  </a:lnTo>
                  <a:lnTo>
                    <a:pt x="11" y="2858"/>
                  </a:lnTo>
                  <a:lnTo>
                    <a:pt x="11" y="2890"/>
                  </a:lnTo>
                  <a:cubicBezTo>
                    <a:pt x="0" y="2911"/>
                    <a:pt x="0" y="2923"/>
                    <a:pt x="0" y="2944"/>
                  </a:cubicBezTo>
                  <a:lnTo>
                    <a:pt x="0" y="2966"/>
                  </a:lnTo>
                  <a:lnTo>
                    <a:pt x="0" y="3052"/>
                  </a:lnTo>
                  <a:lnTo>
                    <a:pt x="0" y="3127"/>
                  </a:lnTo>
                  <a:lnTo>
                    <a:pt x="0" y="3160"/>
                  </a:lnTo>
                  <a:cubicBezTo>
                    <a:pt x="0" y="3170"/>
                    <a:pt x="0" y="3192"/>
                    <a:pt x="11" y="3203"/>
                  </a:cubicBezTo>
                  <a:lnTo>
                    <a:pt x="11" y="3246"/>
                  </a:lnTo>
                  <a:lnTo>
                    <a:pt x="11" y="3278"/>
                  </a:lnTo>
                  <a:lnTo>
                    <a:pt x="11" y="3332"/>
                  </a:lnTo>
                  <a:cubicBezTo>
                    <a:pt x="11" y="3343"/>
                    <a:pt x="11" y="3354"/>
                    <a:pt x="22" y="3354"/>
                  </a:cubicBezTo>
                  <a:lnTo>
                    <a:pt x="22" y="3407"/>
                  </a:lnTo>
                  <a:lnTo>
                    <a:pt x="22" y="3440"/>
                  </a:lnTo>
                  <a:cubicBezTo>
                    <a:pt x="33" y="3451"/>
                    <a:pt x="33" y="3472"/>
                    <a:pt x="33" y="3494"/>
                  </a:cubicBezTo>
                  <a:lnTo>
                    <a:pt x="33" y="3515"/>
                  </a:lnTo>
                  <a:cubicBezTo>
                    <a:pt x="43" y="3526"/>
                    <a:pt x="43" y="3548"/>
                    <a:pt x="43" y="3570"/>
                  </a:cubicBezTo>
                  <a:cubicBezTo>
                    <a:pt x="43" y="3580"/>
                    <a:pt x="43" y="3580"/>
                    <a:pt x="55" y="3591"/>
                  </a:cubicBezTo>
                  <a:cubicBezTo>
                    <a:pt x="55" y="3613"/>
                    <a:pt x="55" y="3623"/>
                    <a:pt x="65" y="3645"/>
                  </a:cubicBezTo>
                  <a:lnTo>
                    <a:pt x="65" y="3656"/>
                  </a:lnTo>
                  <a:cubicBezTo>
                    <a:pt x="65" y="3688"/>
                    <a:pt x="76" y="3709"/>
                    <a:pt x="76" y="3731"/>
                  </a:cubicBezTo>
                  <a:cubicBezTo>
                    <a:pt x="86" y="3764"/>
                    <a:pt x="86" y="3785"/>
                    <a:pt x="98" y="3807"/>
                  </a:cubicBezTo>
                  <a:cubicBezTo>
                    <a:pt x="173" y="4097"/>
                    <a:pt x="292" y="4378"/>
                    <a:pt x="443" y="4626"/>
                  </a:cubicBezTo>
                  <a:cubicBezTo>
                    <a:pt x="421" y="4648"/>
                    <a:pt x="410" y="4669"/>
                    <a:pt x="388" y="4691"/>
                  </a:cubicBezTo>
                  <a:lnTo>
                    <a:pt x="281" y="4842"/>
                  </a:lnTo>
                  <a:lnTo>
                    <a:pt x="388" y="4982"/>
                  </a:lnTo>
                  <a:lnTo>
                    <a:pt x="518" y="5144"/>
                  </a:lnTo>
                  <a:lnTo>
                    <a:pt x="733" y="5403"/>
                  </a:lnTo>
                  <a:lnTo>
                    <a:pt x="874" y="5176"/>
                  </a:lnTo>
                  <a:cubicBezTo>
                    <a:pt x="1424" y="5748"/>
                    <a:pt x="2190" y="6093"/>
                    <a:pt x="3052" y="6093"/>
                  </a:cubicBezTo>
                  <a:cubicBezTo>
                    <a:pt x="3904" y="6093"/>
                    <a:pt x="4670" y="5748"/>
                    <a:pt x="5219" y="5176"/>
                  </a:cubicBezTo>
                  <a:lnTo>
                    <a:pt x="5360" y="5403"/>
                  </a:lnTo>
                  <a:lnTo>
                    <a:pt x="5575" y="5144"/>
                  </a:lnTo>
                  <a:lnTo>
                    <a:pt x="5705" y="4982"/>
                  </a:lnTo>
                  <a:lnTo>
                    <a:pt x="5812" y="4842"/>
                  </a:lnTo>
                  <a:lnTo>
                    <a:pt x="5705" y="4691"/>
                  </a:lnTo>
                  <a:cubicBezTo>
                    <a:pt x="5683" y="4669"/>
                    <a:pt x="5672" y="4648"/>
                    <a:pt x="5650" y="4626"/>
                  </a:cubicBezTo>
                  <a:cubicBezTo>
                    <a:pt x="5931" y="4173"/>
                    <a:pt x="6093" y="3623"/>
                    <a:pt x="6093" y="3052"/>
                  </a:cubicBezTo>
                  <a:cubicBezTo>
                    <a:pt x="6093" y="2470"/>
                    <a:pt x="5931" y="1931"/>
                    <a:pt x="5650" y="1467"/>
                  </a:cubicBezTo>
                  <a:cubicBezTo>
                    <a:pt x="5672" y="1445"/>
                    <a:pt x="5683" y="1423"/>
                    <a:pt x="5705" y="1402"/>
                  </a:cubicBezTo>
                  <a:lnTo>
                    <a:pt x="5812" y="1262"/>
                  </a:lnTo>
                  <a:lnTo>
                    <a:pt x="5705" y="1121"/>
                  </a:lnTo>
                  <a:cubicBezTo>
                    <a:pt x="5662" y="1057"/>
                    <a:pt x="5618" y="1003"/>
                    <a:pt x="5575" y="949"/>
                  </a:cubicBezTo>
                  <a:lnTo>
                    <a:pt x="5360" y="690"/>
                  </a:lnTo>
                  <a:lnTo>
                    <a:pt x="5219" y="917"/>
                  </a:lnTo>
                  <a:cubicBezTo>
                    <a:pt x="4670" y="356"/>
                    <a:pt x="3904" y="0"/>
                    <a:pt x="305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49" name="Google Shape;1949;p64"/>
            <p:cNvGrpSpPr/>
            <p:nvPr/>
          </p:nvGrpSpPr>
          <p:grpSpPr>
            <a:xfrm>
              <a:off x="2952725" y="-2745050"/>
              <a:ext cx="451476" cy="451476"/>
              <a:chOff x="2952725" y="-2745050"/>
              <a:chExt cx="451476" cy="451476"/>
            </a:xfrm>
          </p:grpSpPr>
          <p:sp>
            <p:nvSpPr>
              <p:cNvPr id="1950" name="Google Shape;1950;p64"/>
              <p:cNvSpPr/>
              <p:nvPr/>
            </p:nvSpPr>
            <p:spPr>
              <a:xfrm>
                <a:off x="2952725" y="-2745050"/>
                <a:ext cx="451476" cy="451476"/>
              </a:xfrm>
              <a:custGeom>
                <a:rect b="b" l="l" r="r" t="t"/>
                <a:pathLst>
                  <a:path extrusionOk="0" h="6093" w="6093">
                    <a:moveTo>
                      <a:pt x="3052" y="0"/>
                    </a:moveTo>
                    <a:cubicBezTo>
                      <a:pt x="1370" y="0"/>
                      <a:pt x="0" y="1370"/>
                      <a:pt x="0" y="3052"/>
                    </a:cubicBezTo>
                    <a:cubicBezTo>
                      <a:pt x="0" y="4734"/>
                      <a:pt x="1370" y="6093"/>
                      <a:pt x="3052" y="6093"/>
                    </a:cubicBezTo>
                    <a:cubicBezTo>
                      <a:pt x="4734" y="6093"/>
                      <a:pt x="6093" y="4734"/>
                      <a:pt x="6093" y="3052"/>
                    </a:cubicBezTo>
                    <a:cubicBezTo>
                      <a:pt x="6093" y="1370"/>
                      <a:pt x="4734" y="0"/>
                      <a:pt x="30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64"/>
              <p:cNvSpPr/>
              <p:nvPr/>
            </p:nvSpPr>
            <p:spPr>
              <a:xfrm>
                <a:off x="2973472" y="-2693923"/>
                <a:ext cx="170276" cy="349222"/>
              </a:xfrm>
              <a:custGeom>
                <a:rect b="b" l="l" r="r" t="t"/>
                <a:pathLst>
                  <a:path extrusionOk="0" h="4713" w="2298">
                    <a:moveTo>
                      <a:pt x="453" y="0"/>
                    </a:moveTo>
                    <a:lnTo>
                      <a:pt x="238" y="259"/>
                    </a:lnTo>
                    <a:lnTo>
                      <a:pt x="108" y="421"/>
                    </a:lnTo>
                    <a:lnTo>
                      <a:pt x="1" y="572"/>
                    </a:lnTo>
                    <a:lnTo>
                      <a:pt x="108" y="712"/>
                    </a:lnTo>
                    <a:cubicBezTo>
                      <a:pt x="259" y="917"/>
                      <a:pt x="508" y="1090"/>
                      <a:pt x="842" y="1241"/>
                    </a:cubicBezTo>
                    <a:cubicBezTo>
                      <a:pt x="1359" y="1467"/>
                      <a:pt x="1629" y="1845"/>
                      <a:pt x="1629" y="2362"/>
                    </a:cubicBezTo>
                    <a:cubicBezTo>
                      <a:pt x="1629" y="2869"/>
                      <a:pt x="1359" y="3246"/>
                      <a:pt x="842" y="3472"/>
                    </a:cubicBezTo>
                    <a:cubicBezTo>
                      <a:pt x="508" y="3623"/>
                      <a:pt x="259" y="3796"/>
                      <a:pt x="108" y="4001"/>
                    </a:cubicBezTo>
                    <a:lnTo>
                      <a:pt x="1" y="4141"/>
                    </a:lnTo>
                    <a:lnTo>
                      <a:pt x="108" y="4292"/>
                    </a:lnTo>
                    <a:lnTo>
                      <a:pt x="238" y="4454"/>
                    </a:lnTo>
                    <a:lnTo>
                      <a:pt x="453" y="4713"/>
                    </a:lnTo>
                    <a:lnTo>
                      <a:pt x="626" y="4433"/>
                    </a:lnTo>
                    <a:cubicBezTo>
                      <a:pt x="680" y="4346"/>
                      <a:pt x="798" y="4217"/>
                      <a:pt x="1100" y="4088"/>
                    </a:cubicBezTo>
                    <a:cubicBezTo>
                      <a:pt x="1877" y="3753"/>
                      <a:pt x="2298" y="3139"/>
                      <a:pt x="2298" y="2362"/>
                    </a:cubicBezTo>
                    <a:cubicBezTo>
                      <a:pt x="2298" y="1575"/>
                      <a:pt x="1877" y="961"/>
                      <a:pt x="1100" y="626"/>
                    </a:cubicBezTo>
                    <a:cubicBezTo>
                      <a:pt x="798" y="496"/>
                      <a:pt x="680" y="367"/>
                      <a:pt x="626" y="292"/>
                    </a:cubicBezTo>
                    <a:lnTo>
                      <a:pt x="4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64"/>
              <p:cNvSpPr/>
              <p:nvPr/>
            </p:nvSpPr>
            <p:spPr>
              <a:xfrm>
                <a:off x="3213177" y="-2693923"/>
                <a:ext cx="170276" cy="349222"/>
              </a:xfrm>
              <a:custGeom>
                <a:rect b="b" l="l" r="r" t="t"/>
                <a:pathLst>
                  <a:path extrusionOk="0" h="4713" w="2298">
                    <a:moveTo>
                      <a:pt x="1845" y="0"/>
                    </a:moveTo>
                    <a:lnTo>
                      <a:pt x="1672" y="292"/>
                    </a:lnTo>
                    <a:cubicBezTo>
                      <a:pt x="1618" y="367"/>
                      <a:pt x="1500" y="496"/>
                      <a:pt x="1198" y="626"/>
                    </a:cubicBezTo>
                    <a:cubicBezTo>
                      <a:pt x="432" y="961"/>
                      <a:pt x="0" y="1575"/>
                      <a:pt x="0" y="2362"/>
                    </a:cubicBezTo>
                    <a:cubicBezTo>
                      <a:pt x="0" y="3139"/>
                      <a:pt x="432" y="3753"/>
                      <a:pt x="1198" y="4088"/>
                    </a:cubicBezTo>
                    <a:cubicBezTo>
                      <a:pt x="1500" y="4217"/>
                      <a:pt x="1618" y="4346"/>
                      <a:pt x="1672" y="4433"/>
                    </a:cubicBezTo>
                    <a:lnTo>
                      <a:pt x="1845" y="4713"/>
                    </a:lnTo>
                    <a:lnTo>
                      <a:pt x="2060" y="4454"/>
                    </a:lnTo>
                    <a:lnTo>
                      <a:pt x="2190" y="4292"/>
                    </a:lnTo>
                    <a:lnTo>
                      <a:pt x="2297" y="4141"/>
                    </a:lnTo>
                    <a:lnTo>
                      <a:pt x="2190" y="4001"/>
                    </a:lnTo>
                    <a:cubicBezTo>
                      <a:pt x="2039" y="3796"/>
                      <a:pt x="1790" y="3623"/>
                      <a:pt x="1456" y="3472"/>
                    </a:cubicBezTo>
                    <a:cubicBezTo>
                      <a:pt x="939" y="3246"/>
                      <a:pt x="669" y="2869"/>
                      <a:pt x="669" y="2362"/>
                    </a:cubicBezTo>
                    <a:cubicBezTo>
                      <a:pt x="669" y="1845"/>
                      <a:pt x="939" y="1467"/>
                      <a:pt x="1456" y="1241"/>
                    </a:cubicBezTo>
                    <a:cubicBezTo>
                      <a:pt x="1790" y="1090"/>
                      <a:pt x="2039" y="917"/>
                      <a:pt x="2190" y="712"/>
                    </a:cubicBezTo>
                    <a:lnTo>
                      <a:pt x="2297" y="572"/>
                    </a:lnTo>
                    <a:lnTo>
                      <a:pt x="2190" y="421"/>
                    </a:lnTo>
                    <a:lnTo>
                      <a:pt x="2060" y="259"/>
                    </a:lnTo>
                    <a:lnTo>
                      <a:pt x="184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64"/>
              <p:cNvSpPr/>
              <p:nvPr/>
            </p:nvSpPr>
            <p:spPr>
              <a:xfrm>
                <a:off x="3017486" y="-2745050"/>
                <a:ext cx="159828" cy="451476"/>
              </a:xfrm>
              <a:custGeom>
                <a:rect b="b" l="l" r="r" t="t"/>
                <a:pathLst>
                  <a:path extrusionOk="0" h="6093" w="2157">
                    <a:moveTo>
                      <a:pt x="2157" y="0"/>
                    </a:moveTo>
                    <a:cubicBezTo>
                      <a:pt x="1316" y="12"/>
                      <a:pt x="550" y="357"/>
                      <a:pt x="0" y="917"/>
                    </a:cubicBezTo>
                    <a:lnTo>
                      <a:pt x="32" y="982"/>
                    </a:lnTo>
                    <a:cubicBezTo>
                      <a:pt x="86" y="1057"/>
                      <a:pt x="204" y="1186"/>
                      <a:pt x="506" y="1316"/>
                    </a:cubicBezTo>
                    <a:cubicBezTo>
                      <a:pt x="1283" y="1651"/>
                      <a:pt x="1704" y="2265"/>
                      <a:pt x="1704" y="3052"/>
                    </a:cubicBezTo>
                    <a:cubicBezTo>
                      <a:pt x="1704" y="3829"/>
                      <a:pt x="1283" y="4443"/>
                      <a:pt x="506" y="4778"/>
                    </a:cubicBezTo>
                    <a:cubicBezTo>
                      <a:pt x="204" y="4907"/>
                      <a:pt x="86" y="5036"/>
                      <a:pt x="32" y="5123"/>
                    </a:cubicBezTo>
                    <a:lnTo>
                      <a:pt x="0" y="5176"/>
                    </a:lnTo>
                    <a:cubicBezTo>
                      <a:pt x="550" y="5737"/>
                      <a:pt x="1316" y="6093"/>
                      <a:pt x="2157" y="6093"/>
                    </a:cubicBezTo>
                    <a:lnTo>
                      <a:pt x="21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64"/>
              <p:cNvSpPr/>
              <p:nvPr/>
            </p:nvSpPr>
            <p:spPr>
              <a:xfrm>
                <a:off x="2952725" y="-2636423"/>
                <a:ext cx="141526" cy="234222"/>
              </a:xfrm>
              <a:custGeom>
                <a:rect b="b" l="l" r="r" t="t"/>
                <a:pathLst>
                  <a:path extrusionOk="0" h="3161" w="1910">
                    <a:moveTo>
                      <a:pt x="443" y="1"/>
                    </a:moveTo>
                    <a:cubicBezTo>
                      <a:pt x="206" y="389"/>
                      <a:pt x="55" y="842"/>
                      <a:pt x="11" y="1316"/>
                    </a:cubicBezTo>
                    <a:lnTo>
                      <a:pt x="11" y="1328"/>
                    </a:lnTo>
                    <a:lnTo>
                      <a:pt x="11" y="1338"/>
                    </a:lnTo>
                    <a:lnTo>
                      <a:pt x="11" y="1349"/>
                    </a:lnTo>
                    <a:lnTo>
                      <a:pt x="11" y="1359"/>
                    </a:lnTo>
                    <a:lnTo>
                      <a:pt x="11" y="1371"/>
                    </a:lnTo>
                    <a:lnTo>
                      <a:pt x="11" y="1381"/>
                    </a:lnTo>
                    <a:lnTo>
                      <a:pt x="11" y="1392"/>
                    </a:lnTo>
                    <a:lnTo>
                      <a:pt x="11" y="1403"/>
                    </a:lnTo>
                    <a:lnTo>
                      <a:pt x="11" y="1414"/>
                    </a:lnTo>
                    <a:lnTo>
                      <a:pt x="11" y="1424"/>
                    </a:lnTo>
                    <a:lnTo>
                      <a:pt x="0" y="1424"/>
                    </a:lnTo>
                    <a:lnTo>
                      <a:pt x="0" y="1435"/>
                    </a:lnTo>
                    <a:lnTo>
                      <a:pt x="0" y="1446"/>
                    </a:lnTo>
                    <a:lnTo>
                      <a:pt x="0" y="1457"/>
                    </a:lnTo>
                    <a:lnTo>
                      <a:pt x="0" y="1467"/>
                    </a:lnTo>
                    <a:lnTo>
                      <a:pt x="0" y="1478"/>
                    </a:lnTo>
                    <a:lnTo>
                      <a:pt x="0" y="1489"/>
                    </a:lnTo>
                    <a:lnTo>
                      <a:pt x="0" y="1500"/>
                    </a:lnTo>
                    <a:lnTo>
                      <a:pt x="0" y="1510"/>
                    </a:lnTo>
                    <a:lnTo>
                      <a:pt x="0" y="1522"/>
                    </a:lnTo>
                    <a:lnTo>
                      <a:pt x="0" y="1532"/>
                    </a:lnTo>
                    <a:lnTo>
                      <a:pt x="0" y="1543"/>
                    </a:lnTo>
                    <a:lnTo>
                      <a:pt x="0" y="1554"/>
                    </a:lnTo>
                    <a:lnTo>
                      <a:pt x="0" y="1565"/>
                    </a:lnTo>
                    <a:lnTo>
                      <a:pt x="0" y="1586"/>
                    </a:lnTo>
                    <a:lnTo>
                      <a:pt x="0" y="1597"/>
                    </a:lnTo>
                    <a:lnTo>
                      <a:pt x="0" y="1608"/>
                    </a:lnTo>
                    <a:lnTo>
                      <a:pt x="0" y="1618"/>
                    </a:lnTo>
                    <a:lnTo>
                      <a:pt x="0" y="1640"/>
                    </a:lnTo>
                    <a:lnTo>
                      <a:pt x="0" y="1651"/>
                    </a:lnTo>
                    <a:cubicBezTo>
                      <a:pt x="11" y="2200"/>
                      <a:pt x="173" y="2718"/>
                      <a:pt x="443" y="3161"/>
                    </a:cubicBezTo>
                    <a:cubicBezTo>
                      <a:pt x="594" y="2988"/>
                      <a:pt x="820" y="2826"/>
                      <a:pt x="1122" y="2696"/>
                    </a:cubicBezTo>
                    <a:cubicBezTo>
                      <a:pt x="1639" y="2470"/>
                      <a:pt x="1909" y="2093"/>
                      <a:pt x="1909" y="1586"/>
                    </a:cubicBezTo>
                    <a:cubicBezTo>
                      <a:pt x="1909" y="1069"/>
                      <a:pt x="1639" y="691"/>
                      <a:pt x="1122" y="465"/>
                    </a:cubicBezTo>
                    <a:cubicBezTo>
                      <a:pt x="820" y="336"/>
                      <a:pt x="594" y="173"/>
                      <a:pt x="4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64"/>
              <p:cNvSpPr/>
              <p:nvPr/>
            </p:nvSpPr>
            <p:spPr>
              <a:xfrm>
                <a:off x="2985476" y="-2677103"/>
                <a:ext cx="158272" cy="315655"/>
              </a:xfrm>
              <a:custGeom>
                <a:rect b="b" l="l" r="r" t="t"/>
                <a:pathLst>
                  <a:path extrusionOk="0" h="4260" w="2136">
                    <a:moveTo>
                      <a:pt x="432" y="0"/>
                    </a:moveTo>
                    <a:cubicBezTo>
                      <a:pt x="270" y="162"/>
                      <a:pt x="119" y="356"/>
                      <a:pt x="1" y="550"/>
                    </a:cubicBezTo>
                    <a:cubicBezTo>
                      <a:pt x="152" y="722"/>
                      <a:pt x="378" y="885"/>
                      <a:pt x="680" y="1014"/>
                    </a:cubicBezTo>
                    <a:cubicBezTo>
                      <a:pt x="1197" y="1240"/>
                      <a:pt x="1467" y="1618"/>
                      <a:pt x="1467" y="2135"/>
                    </a:cubicBezTo>
                    <a:cubicBezTo>
                      <a:pt x="1467" y="2642"/>
                      <a:pt x="1197" y="3019"/>
                      <a:pt x="680" y="3245"/>
                    </a:cubicBezTo>
                    <a:cubicBezTo>
                      <a:pt x="378" y="3375"/>
                      <a:pt x="152" y="3537"/>
                      <a:pt x="1" y="3710"/>
                    </a:cubicBezTo>
                    <a:cubicBezTo>
                      <a:pt x="119" y="3914"/>
                      <a:pt x="270" y="4098"/>
                      <a:pt x="432" y="4259"/>
                    </a:cubicBezTo>
                    <a:lnTo>
                      <a:pt x="464" y="4206"/>
                    </a:lnTo>
                    <a:cubicBezTo>
                      <a:pt x="518" y="4119"/>
                      <a:pt x="636" y="3990"/>
                      <a:pt x="938" y="3861"/>
                    </a:cubicBezTo>
                    <a:cubicBezTo>
                      <a:pt x="1715" y="3526"/>
                      <a:pt x="2136" y="2912"/>
                      <a:pt x="2136" y="2135"/>
                    </a:cubicBezTo>
                    <a:cubicBezTo>
                      <a:pt x="2136" y="1348"/>
                      <a:pt x="1715" y="734"/>
                      <a:pt x="938" y="399"/>
                    </a:cubicBezTo>
                    <a:cubicBezTo>
                      <a:pt x="636" y="269"/>
                      <a:pt x="518" y="140"/>
                      <a:pt x="464" y="65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56" name="Google Shape;1956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65"/>
          <p:cNvSpPr/>
          <p:nvPr/>
        </p:nvSpPr>
        <p:spPr>
          <a:xfrm>
            <a:off x="3896749" y="3272081"/>
            <a:ext cx="1350496" cy="1219233"/>
          </a:xfrm>
          <a:custGeom>
            <a:rect b="b" l="l" r="r" t="t"/>
            <a:pathLst>
              <a:path extrusionOk="0" h="5831" w="6459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65"/>
          <p:cNvSpPr/>
          <p:nvPr/>
        </p:nvSpPr>
        <p:spPr>
          <a:xfrm>
            <a:off x="1237824" y="1461825"/>
            <a:ext cx="1350496" cy="1219218"/>
          </a:xfrm>
          <a:custGeom>
            <a:rect b="b" l="l" r="r" t="t"/>
            <a:pathLst>
              <a:path extrusionOk="0" h="5831" w="6459">
                <a:moveTo>
                  <a:pt x="4563" y="1"/>
                </a:moveTo>
                <a:cubicBezTo>
                  <a:pt x="4537" y="1"/>
                  <a:pt x="4510" y="3"/>
                  <a:pt x="4484" y="8"/>
                </a:cubicBezTo>
                <a:cubicBezTo>
                  <a:pt x="4364" y="8"/>
                  <a:pt x="4244" y="7"/>
                  <a:pt x="4122" y="7"/>
                </a:cubicBezTo>
                <a:cubicBezTo>
                  <a:pt x="2758" y="7"/>
                  <a:pt x="1346" y="112"/>
                  <a:pt x="651" y="1510"/>
                </a:cubicBezTo>
                <a:cubicBezTo>
                  <a:pt x="0" y="2802"/>
                  <a:pt x="368" y="4829"/>
                  <a:pt x="1701" y="5553"/>
                </a:cubicBezTo>
                <a:cubicBezTo>
                  <a:pt x="2055" y="5745"/>
                  <a:pt x="2430" y="5831"/>
                  <a:pt x="2803" y="5831"/>
                </a:cubicBezTo>
                <a:cubicBezTo>
                  <a:pt x="3816" y="5831"/>
                  <a:pt x="4818" y="5200"/>
                  <a:pt x="5356" y="4356"/>
                </a:cubicBezTo>
                <a:cubicBezTo>
                  <a:pt x="6018" y="3327"/>
                  <a:pt x="6459" y="1447"/>
                  <a:pt x="5576" y="470"/>
                </a:cubicBezTo>
                <a:cubicBezTo>
                  <a:pt x="5314" y="208"/>
                  <a:pt x="5125" y="8"/>
                  <a:pt x="4715" y="8"/>
                </a:cubicBezTo>
                <a:lnTo>
                  <a:pt x="4642" y="8"/>
                </a:lnTo>
                <a:cubicBezTo>
                  <a:pt x="4615" y="3"/>
                  <a:pt x="4589" y="1"/>
                  <a:pt x="456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63" name="Google Shape;1963;p65"/>
          <p:cNvGrpSpPr/>
          <p:nvPr/>
        </p:nvGrpSpPr>
        <p:grpSpPr>
          <a:xfrm>
            <a:off x="2707117" y="3657195"/>
            <a:ext cx="1864876" cy="1586583"/>
            <a:chOff x="8047175" y="968060"/>
            <a:chExt cx="2017172" cy="1716153"/>
          </a:xfrm>
        </p:grpSpPr>
        <p:sp>
          <p:nvSpPr>
            <p:cNvPr id="1964" name="Google Shape;1964;p65"/>
            <p:cNvSpPr/>
            <p:nvPr/>
          </p:nvSpPr>
          <p:spPr>
            <a:xfrm>
              <a:off x="8047175" y="968060"/>
              <a:ext cx="2017169" cy="1716153"/>
            </a:xfrm>
            <a:custGeom>
              <a:rect b="b" l="l" r="r" t="t"/>
              <a:pathLst>
                <a:path extrusionOk="0" h="12296" w="14453">
                  <a:moveTo>
                    <a:pt x="5558" y="1"/>
                  </a:moveTo>
                  <a:cubicBezTo>
                    <a:pt x="5179" y="1"/>
                    <a:pt x="4778" y="141"/>
                    <a:pt x="4431" y="444"/>
                  </a:cubicBezTo>
                  <a:cubicBezTo>
                    <a:pt x="4258" y="304"/>
                    <a:pt x="4052" y="239"/>
                    <a:pt x="3857" y="239"/>
                  </a:cubicBezTo>
                  <a:cubicBezTo>
                    <a:pt x="3240" y="239"/>
                    <a:pt x="2633" y="813"/>
                    <a:pt x="2958" y="1409"/>
                  </a:cubicBezTo>
                  <a:lnTo>
                    <a:pt x="2828" y="1409"/>
                  </a:lnTo>
                  <a:cubicBezTo>
                    <a:pt x="2824" y="1409"/>
                    <a:pt x="2820" y="1409"/>
                    <a:pt x="2816" y="1409"/>
                  </a:cubicBezTo>
                  <a:cubicBezTo>
                    <a:pt x="1841" y="1409"/>
                    <a:pt x="1650" y="2775"/>
                    <a:pt x="2221" y="3001"/>
                  </a:cubicBezTo>
                  <a:cubicBezTo>
                    <a:pt x="1853" y="3218"/>
                    <a:pt x="2048" y="4084"/>
                    <a:pt x="2546" y="4084"/>
                  </a:cubicBezTo>
                  <a:cubicBezTo>
                    <a:pt x="2568" y="4084"/>
                    <a:pt x="2579" y="4084"/>
                    <a:pt x="2601" y="4074"/>
                  </a:cubicBezTo>
                  <a:cubicBezTo>
                    <a:pt x="2741" y="4409"/>
                    <a:pt x="3088" y="4474"/>
                    <a:pt x="3283" y="4486"/>
                  </a:cubicBezTo>
                  <a:cubicBezTo>
                    <a:pt x="3424" y="5016"/>
                    <a:pt x="3781" y="5742"/>
                    <a:pt x="4756" y="5991"/>
                  </a:cubicBezTo>
                  <a:cubicBezTo>
                    <a:pt x="4767" y="6089"/>
                    <a:pt x="4767" y="6175"/>
                    <a:pt x="4767" y="6273"/>
                  </a:cubicBezTo>
                  <a:cubicBezTo>
                    <a:pt x="4756" y="6468"/>
                    <a:pt x="4713" y="6663"/>
                    <a:pt x="4583" y="6771"/>
                  </a:cubicBezTo>
                  <a:cubicBezTo>
                    <a:pt x="4496" y="6847"/>
                    <a:pt x="4344" y="6955"/>
                    <a:pt x="4149" y="7064"/>
                  </a:cubicBezTo>
                  <a:cubicBezTo>
                    <a:pt x="4149" y="7064"/>
                    <a:pt x="2341" y="7064"/>
                    <a:pt x="1788" y="7529"/>
                  </a:cubicBezTo>
                  <a:cubicBezTo>
                    <a:pt x="1636" y="7659"/>
                    <a:pt x="1030" y="8515"/>
                    <a:pt x="911" y="9046"/>
                  </a:cubicBezTo>
                  <a:cubicBezTo>
                    <a:pt x="911" y="9046"/>
                    <a:pt x="1" y="10952"/>
                    <a:pt x="1160" y="11895"/>
                  </a:cubicBezTo>
                  <a:cubicBezTo>
                    <a:pt x="1528" y="12187"/>
                    <a:pt x="2081" y="12296"/>
                    <a:pt x="2698" y="12296"/>
                  </a:cubicBezTo>
                  <a:cubicBezTo>
                    <a:pt x="4269" y="12296"/>
                    <a:pt x="6208" y="11602"/>
                    <a:pt x="6208" y="11602"/>
                  </a:cubicBezTo>
                  <a:cubicBezTo>
                    <a:pt x="6208" y="11602"/>
                    <a:pt x="6479" y="11646"/>
                    <a:pt x="6836" y="11646"/>
                  </a:cubicBezTo>
                  <a:cubicBezTo>
                    <a:pt x="7281" y="11646"/>
                    <a:pt x="7854" y="11581"/>
                    <a:pt x="8191" y="11310"/>
                  </a:cubicBezTo>
                  <a:cubicBezTo>
                    <a:pt x="8504" y="11061"/>
                    <a:pt x="8602" y="10844"/>
                    <a:pt x="8624" y="10704"/>
                  </a:cubicBezTo>
                  <a:cubicBezTo>
                    <a:pt x="9241" y="10541"/>
                    <a:pt x="9512" y="10367"/>
                    <a:pt x="9512" y="10367"/>
                  </a:cubicBezTo>
                  <a:lnTo>
                    <a:pt x="9252" y="9046"/>
                  </a:lnTo>
                  <a:lnTo>
                    <a:pt x="9804" y="9014"/>
                  </a:lnTo>
                  <a:lnTo>
                    <a:pt x="9801" y="8591"/>
                  </a:lnTo>
                  <a:lnTo>
                    <a:pt x="10184" y="8591"/>
                  </a:lnTo>
                  <a:cubicBezTo>
                    <a:pt x="14008" y="8591"/>
                    <a:pt x="14452" y="7779"/>
                    <a:pt x="14181" y="7129"/>
                  </a:cubicBezTo>
                  <a:cubicBezTo>
                    <a:pt x="14138" y="7020"/>
                    <a:pt x="14019" y="6771"/>
                    <a:pt x="13867" y="6457"/>
                  </a:cubicBezTo>
                  <a:cubicBezTo>
                    <a:pt x="13119" y="4908"/>
                    <a:pt x="11397" y="1517"/>
                    <a:pt x="11246" y="1463"/>
                  </a:cubicBezTo>
                  <a:lnTo>
                    <a:pt x="11234" y="1463"/>
                  </a:lnTo>
                  <a:cubicBezTo>
                    <a:pt x="11094" y="1463"/>
                    <a:pt x="11234" y="2221"/>
                    <a:pt x="11234" y="2264"/>
                  </a:cubicBezTo>
                  <a:cubicBezTo>
                    <a:pt x="11213" y="2221"/>
                    <a:pt x="10856" y="1419"/>
                    <a:pt x="10661" y="1419"/>
                  </a:cubicBezTo>
                  <a:lnTo>
                    <a:pt x="10649" y="1419"/>
                  </a:lnTo>
                  <a:cubicBezTo>
                    <a:pt x="10454" y="1431"/>
                    <a:pt x="10736" y="2329"/>
                    <a:pt x="10747" y="2384"/>
                  </a:cubicBezTo>
                  <a:cubicBezTo>
                    <a:pt x="10714" y="2329"/>
                    <a:pt x="10303" y="1626"/>
                    <a:pt x="10043" y="1626"/>
                  </a:cubicBezTo>
                  <a:lnTo>
                    <a:pt x="10011" y="1626"/>
                  </a:lnTo>
                  <a:cubicBezTo>
                    <a:pt x="9751" y="1691"/>
                    <a:pt x="10259" y="2719"/>
                    <a:pt x="10259" y="2719"/>
                  </a:cubicBezTo>
                  <a:cubicBezTo>
                    <a:pt x="10259" y="2719"/>
                    <a:pt x="9761" y="2156"/>
                    <a:pt x="9556" y="2156"/>
                  </a:cubicBezTo>
                  <a:cubicBezTo>
                    <a:pt x="9534" y="2156"/>
                    <a:pt x="9512" y="2167"/>
                    <a:pt x="9491" y="2189"/>
                  </a:cubicBezTo>
                  <a:cubicBezTo>
                    <a:pt x="9349" y="2362"/>
                    <a:pt x="10324" y="3608"/>
                    <a:pt x="10324" y="3608"/>
                  </a:cubicBezTo>
                  <a:lnTo>
                    <a:pt x="10119" y="3608"/>
                  </a:lnTo>
                  <a:cubicBezTo>
                    <a:pt x="9924" y="3608"/>
                    <a:pt x="9653" y="3619"/>
                    <a:pt x="9653" y="3727"/>
                  </a:cubicBezTo>
                  <a:cubicBezTo>
                    <a:pt x="9653" y="4009"/>
                    <a:pt x="10617" y="4193"/>
                    <a:pt x="10617" y="4193"/>
                  </a:cubicBezTo>
                  <a:lnTo>
                    <a:pt x="11776" y="6609"/>
                  </a:lnTo>
                  <a:lnTo>
                    <a:pt x="9772" y="6609"/>
                  </a:lnTo>
                  <a:cubicBezTo>
                    <a:pt x="9566" y="6587"/>
                    <a:pt x="9349" y="6587"/>
                    <a:pt x="9122" y="6587"/>
                  </a:cubicBezTo>
                  <a:cubicBezTo>
                    <a:pt x="8147" y="6587"/>
                    <a:pt x="7194" y="6695"/>
                    <a:pt x="7194" y="6695"/>
                  </a:cubicBezTo>
                  <a:cubicBezTo>
                    <a:pt x="7194" y="6695"/>
                    <a:pt x="7064" y="6717"/>
                    <a:pt x="6901" y="6717"/>
                  </a:cubicBezTo>
                  <a:cubicBezTo>
                    <a:pt x="6641" y="6717"/>
                    <a:pt x="6284" y="6652"/>
                    <a:pt x="6164" y="6359"/>
                  </a:cubicBezTo>
                  <a:cubicBezTo>
                    <a:pt x="6132" y="6240"/>
                    <a:pt x="6099" y="6110"/>
                    <a:pt x="6089" y="6002"/>
                  </a:cubicBezTo>
                  <a:cubicBezTo>
                    <a:pt x="6674" y="5829"/>
                    <a:pt x="7009" y="5406"/>
                    <a:pt x="7194" y="5016"/>
                  </a:cubicBezTo>
                  <a:cubicBezTo>
                    <a:pt x="7627" y="4984"/>
                    <a:pt x="7606" y="4529"/>
                    <a:pt x="7606" y="4529"/>
                  </a:cubicBezTo>
                  <a:lnTo>
                    <a:pt x="7703" y="4529"/>
                  </a:lnTo>
                  <a:cubicBezTo>
                    <a:pt x="7876" y="4529"/>
                    <a:pt x="8244" y="4474"/>
                    <a:pt x="8494" y="4009"/>
                  </a:cubicBezTo>
                  <a:cubicBezTo>
                    <a:pt x="8829" y="3381"/>
                    <a:pt x="8321" y="2806"/>
                    <a:pt x="8321" y="2806"/>
                  </a:cubicBezTo>
                  <a:cubicBezTo>
                    <a:pt x="8321" y="2806"/>
                    <a:pt x="8689" y="1777"/>
                    <a:pt x="7963" y="1777"/>
                  </a:cubicBezTo>
                  <a:cubicBezTo>
                    <a:pt x="7941" y="1777"/>
                    <a:pt x="7919" y="1788"/>
                    <a:pt x="7887" y="1788"/>
                  </a:cubicBezTo>
                  <a:cubicBezTo>
                    <a:pt x="8093" y="1539"/>
                    <a:pt x="7779" y="954"/>
                    <a:pt x="7183" y="954"/>
                  </a:cubicBezTo>
                  <a:cubicBezTo>
                    <a:pt x="7053" y="954"/>
                    <a:pt x="6912" y="986"/>
                    <a:pt x="6761" y="1041"/>
                  </a:cubicBezTo>
                  <a:cubicBezTo>
                    <a:pt x="6739" y="391"/>
                    <a:pt x="6186" y="1"/>
                    <a:pt x="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65" name="Google Shape;1965;p65"/>
            <p:cNvGrpSpPr/>
            <p:nvPr/>
          </p:nvGrpSpPr>
          <p:grpSpPr>
            <a:xfrm>
              <a:off x="8047175" y="968300"/>
              <a:ext cx="2017172" cy="1715686"/>
              <a:chOff x="8047175" y="968300"/>
              <a:chExt cx="2017172" cy="1715686"/>
            </a:xfrm>
          </p:grpSpPr>
          <p:sp>
            <p:nvSpPr>
              <p:cNvPr id="1966" name="Google Shape;1966;p65"/>
              <p:cNvSpPr/>
              <p:nvPr/>
            </p:nvSpPr>
            <p:spPr>
              <a:xfrm>
                <a:off x="8277216" y="968300"/>
                <a:ext cx="1002189" cy="699807"/>
              </a:xfrm>
              <a:custGeom>
                <a:rect b="b" l="l" r="r" t="t"/>
                <a:pathLst>
                  <a:path extrusionOk="0" h="6288" w="9005">
                    <a:moveTo>
                      <a:pt x="4903" y="0"/>
                    </a:moveTo>
                    <a:cubicBezTo>
                      <a:pt x="4429" y="0"/>
                      <a:pt x="3915" y="175"/>
                      <a:pt x="3480" y="557"/>
                    </a:cubicBezTo>
                    <a:cubicBezTo>
                      <a:pt x="3265" y="374"/>
                      <a:pt x="3010" y="295"/>
                      <a:pt x="2758" y="295"/>
                    </a:cubicBezTo>
                    <a:cubicBezTo>
                      <a:pt x="1992" y="295"/>
                      <a:pt x="1241" y="1018"/>
                      <a:pt x="1649" y="1759"/>
                    </a:cubicBezTo>
                    <a:cubicBezTo>
                      <a:pt x="1592" y="1752"/>
                      <a:pt x="1536" y="1749"/>
                      <a:pt x="1483" y="1749"/>
                    </a:cubicBezTo>
                    <a:cubicBezTo>
                      <a:pt x="250" y="1749"/>
                      <a:pt x="1" y="3473"/>
                      <a:pt x="717" y="3764"/>
                    </a:cubicBezTo>
                    <a:cubicBezTo>
                      <a:pt x="249" y="4023"/>
                      <a:pt x="500" y="5113"/>
                      <a:pt x="1116" y="5113"/>
                    </a:cubicBezTo>
                    <a:cubicBezTo>
                      <a:pt x="1141" y="5113"/>
                      <a:pt x="1167" y="5111"/>
                      <a:pt x="1194" y="5107"/>
                    </a:cubicBezTo>
                    <a:cubicBezTo>
                      <a:pt x="1374" y="5565"/>
                      <a:pt x="1882" y="5621"/>
                      <a:pt x="2120" y="5621"/>
                    </a:cubicBezTo>
                    <a:cubicBezTo>
                      <a:pt x="2196" y="5621"/>
                      <a:pt x="2245" y="5616"/>
                      <a:pt x="2245" y="5616"/>
                    </a:cubicBezTo>
                    <a:cubicBezTo>
                      <a:pt x="2245" y="5616"/>
                      <a:pt x="5614" y="6006"/>
                      <a:pt x="6556" y="6244"/>
                    </a:cubicBezTo>
                    <a:cubicBezTo>
                      <a:pt x="6678" y="6274"/>
                      <a:pt x="6784" y="6288"/>
                      <a:pt x="6876" y="6288"/>
                    </a:cubicBezTo>
                    <a:cubicBezTo>
                      <a:pt x="7502" y="6288"/>
                      <a:pt x="7477" y="5670"/>
                      <a:pt x="7477" y="5670"/>
                    </a:cubicBezTo>
                    <a:lnTo>
                      <a:pt x="7477" y="5670"/>
                    </a:lnTo>
                    <a:cubicBezTo>
                      <a:pt x="7477" y="5670"/>
                      <a:pt x="7523" y="5680"/>
                      <a:pt x="7599" y="5680"/>
                    </a:cubicBezTo>
                    <a:cubicBezTo>
                      <a:pt x="7813" y="5680"/>
                      <a:pt x="8262" y="5603"/>
                      <a:pt x="8582" y="5020"/>
                    </a:cubicBezTo>
                    <a:cubicBezTo>
                      <a:pt x="9005" y="4229"/>
                      <a:pt x="8365" y="3504"/>
                      <a:pt x="8365" y="3504"/>
                    </a:cubicBezTo>
                    <a:cubicBezTo>
                      <a:pt x="8365" y="3504"/>
                      <a:pt x="8827" y="2222"/>
                      <a:pt x="7905" y="2222"/>
                    </a:cubicBezTo>
                    <a:cubicBezTo>
                      <a:pt x="7879" y="2222"/>
                      <a:pt x="7852" y="2223"/>
                      <a:pt x="7824" y="2225"/>
                    </a:cubicBezTo>
                    <a:cubicBezTo>
                      <a:pt x="8083" y="1912"/>
                      <a:pt x="7694" y="1195"/>
                      <a:pt x="6937" y="1195"/>
                    </a:cubicBezTo>
                    <a:cubicBezTo>
                      <a:pt x="6775" y="1195"/>
                      <a:pt x="6597" y="1228"/>
                      <a:pt x="6405" y="1304"/>
                    </a:cubicBezTo>
                    <a:cubicBezTo>
                      <a:pt x="6378" y="485"/>
                      <a:pt x="5695" y="0"/>
                      <a:pt x="4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65"/>
              <p:cNvSpPr/>
              <p:nvPr/>
            </p:nvSpPr>
            <p:spPr>
              <a:xfrm>
                <a:off x="8392292" y="1693371"/>
                <a:ext cx="913155" cy="504600"/>
              </a:xfrm>
              <a:custGeom>
                <a:rect b="b" l="l" r="r" t="t"/>
                <a:pathLst>
                  <a:path extrusionOk="0" h="4534" w="8205">
                    <a:moveTo>
                      <a:pt x="4493" y="0"/>
                    </a:moveTo>
                    <a:lnTo>
                      <a:pt x="2728" y="292"/>
                    </a:lnTo>
                    <a:cubicBezTo>
                      <a:pt x="2728" y="292"/>
                      <a:pt x="2901" y="845"/>
                      <a:pt x="2879" y="1343"/>
                    </a:cubicBezTo>
                    <a:cubicBezTo>
                      <a:pt x="2868" y="1592"/>
                      <a:pt x="2803" y="1831"/>
                      <a:pt x="2651" y="1972"/>
                    </a:cubicBezTo>
                    <a:cubicBezTo>
                      <a:pt x="2186" y="2383"/>
                      <a:pt x="236" y="3272"/>
                      <a:pt x="236" y="3272"/>
                    </a:cubicBezTo>
                    <a:cubicBezTo>
                      <a:pt x="0" y="3733"/>
                      <a:pt x="1385" y="4533"/>
                      <a:pt x="3349" y="4533"/>
                    </a:cubicBezTo>
                    <a:cubicBezTo>
                      <a:pt x="3551" y="4533"/>
                      <a:pt x="3760" y="4525"/>
                      <a:pt x="3973" y="4507"/>
                    </a:cubicBezTo>
                    <a:cubicBezTo>
                      <a:pt x="6248" y="4312"/>
                      <a:pt x="7613" y="3293"/>
                      <a:pt x="7472" y="2817"/>
                    </a:cubicBezTo>
                    <a:lnTo>
                      <a:pt x="7472" y="2817"/>
                    </a:lnTo>
                    <a:cubicBezTo>
                      <a:pt x="7556" y="2830"/>
                      <a:pt x="7618" y="2837"/>
                      <a:pt x="7662" y="2837"/>
                    </a:cubicBezTo>
                    <a:cubicBezTo>
                      <a:pt x="8204" y="2837"/>
                      <a:pt x="5923" y="1863"/>
                      <a:pt x="5923" y="1863"/>
                    </a:cubicBezTo>
                    <a:cubicBezTo>
                      <a:pt x="5923" y="1863"/>
                      <a:pt x="5757" y="1896"/>
                      <a:pt x="5541" y="1896"/>
                    </a:cubicBezTo>
                    <a:cubicBezTo>
                      <a:pt x="5218" y="1896"/>
                      <a:pt x="4783" y="1822"/>
                      <a:pt x="4634" y="1452"/>
                    </a:cubicBezTo>
                    <a:cubicBezTo>
                      <a:pt x="4363" y="791"/>
                      <a:pt x="4493" y="0"/>
                      <a:pt x="4493" y="0"/>
                    </a:cubicBezTo>
                    <a:close/>
                  </a:path>
                </a:pathLst>
              </a:custGeom>
              <a:solidFill>
                <a:srgbClr val="FFA6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65"/>
              <p:cNvSpPr/>
              <p:nvPr/>
            </p:nvSpPr>
            <p:spPr>
              <a:xfrm>
                <a:off x="8695786" y="1693371"/>
                <a:ext cx="212346" cy="174507"/>
              </a:xfrm>
              <a:custGeom>
                <a:rect b="b" l="l" r="r" t="t"/>
                <a:pathLst>
                  <a:path extrusionOk="0" h="1568" w="1908">
                    <a:moveTo>
                      <a:pt x="1766" y="0"/>
                    </a:moveTo>
                    <a:lnTo>
                      <a:pt x="1" y="292"/>
                    </a:lnTo>
                    <a:cubicBezTo>
                      <a:pt x="1" y="292"/>
                      <a:pt x="174" y="845"/>
                      <a:pt x="152" y="1343"/>
                    </a:cubicBezTo>
                    <a:cubicBezTo>
                      <a:pt x="444" y="1462"/>
                      <a:pt x="759" y="1538"/>
                      <a:pt x="1073" y="1560"/>
                    </a:cubicBezTo>
                    <a:cubicBezTo>
                      <a:pt x="1136" y="1565"/>
                      <a:pt x="1200" y="1568"/>
                      <a:pt x="1264" y="1568"/>
                    </a:cubicBezTo>
                    <a:cubicBezTo>
                      <a:pt x="1484" y="1568"/>
                      <a:pt x="1706" y="1536"/>
                      <a:pt x="1907" y="1452"/>
                    </a:cubicBezTo>
                    <a:cubicBezTo>
                      <a:pt x="1691" y="769"/>
                      <a:pt x="1766" y="0"/>
                      <a:pt x="1766" y="0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65"/>
              <p:cNvSpPr/>
              <p:nvPr/>
            </p:nvSpPr>
            <p:spPr>
              <a:xfrm>
                <a:off x="8392069" y="1216371"/>
                <a:ext cx="788507" cy="599644"/>
              </a:xfrm>
              <a:custGeom>
                <a:rect b="b" l="l" r="r" t="t"/>
                <a:pathLst>
                  <a:path extrusionOk="0" h="5388" w="7085">
                    <a:moveTo>
                      <a:pt x="3383" y="0"/>
                    </a:moveTo>
                    <a:cubicBezTo>
                      <a:pt x="2605" y="0"/>
                      <a:pt x="1884" y="126"/>
                      <a:pt x="1657" y="353"/>
                    </a:cubicBezTo>
                    <a:cubicBezTo>
                      <a:pt x="1007" y="1015"/>
                      <a:pt x="1093" y="1762"/>
                      <a:pt x="1093" y="1762"/>
                    </a:cubicBezTo>
                    <a:cubicBezTo>
                      <a:pt x="1093" y="1762"/>
                      <a:pt x="918" y="1284"/>
                      <a:pt x="568" y="1284"/>
                    </a:cubicBezTo>
                    <a:cubicBezTo>
                      <a:pt x="510" y="1284"/>
                      <a:pt x="446" y="1297"/>
                      <a:pt x="378" y="1328"/>
                    </a:cubicBezTo>
                    <a:cubicBezTo>
                      <a:pt x="1" y="1504"/>
                      <a:pt x="148" y="2721"/>
                      <a:pt x="634" y="2721"/>
                    </a:cubicBezTo>
                    <a:cubicBezTo>
                      <a:pt x="719" y="2721"/>
                      <a:pt x="815" y="2684"/>
                      <a:pt x="920" y="2596"/>
                    </a:cubicBezTo>
                    <a:lnTo>
                      <a:pt x="920" y="2596"/>
                    </a:lnTo>
                    <a:cubicBezTo>
                      <a:pt x="920" y="2596"/>
                      <a:pt x="812" y="5120"/>
                      <a:pt x="3390" y="5369"/>
                    </a:cubicBezTo>
                    <a:cubicBezTo>
                      <a:pt x="3515" y="5382"/>
                      <a:pt x="3634" y="5387"/>
                      <a:pt x="3749" y="5387"/>
                    </a:cubicBezTo>
                    <a:cubicBezTo>
                      <a:pt x="6089" y="5387"/>
                      <a:pt x="6218" y="2964"/>
                      <a:pt x="6218" y="2964"/>
                    </a:cubicBezTo>
                    <a:cubicBezTo>
                      <a:pt x="6218" y="2964"/>
                      <a:pt x="6309" y="3099"/>
                      <a:pt x="6453" y="3099"/>
                    </a:cubicBezTo>
                    <a:cubicBezTo>
                      <a:pt x="6526" y="3099"/>
                      <a:pt x="6611" y="3066"/>
                      <a:pt x="6705" y="2964"/>
                    </a:cubicBezTo>
                    <a:cubicBezTo>
                      <a:pt x="6976" y="2650"/>
                      <a:pt x="7084" y="1805"/>
                      <a:pt x="6716" y="1697"/>
                    </a:cubicBezTo>
                    <a:cubicBezTo>
                      <a:pt x="6689" y="1688"/>
                      <a:pt x="6663" y="1684"/>
                      <a:pt x="6638" y="1684"/>
                    </a:cubicBezTo>
                    <a:cubicBezTo>
                      <a:pt x="6309" y="1684"/>
                      <a:pt x="6131" y="2358"/>
                      <a:pt x="6131" y="2358"/>
                    </a:cubicBezTo>
                    <a:cubicBezTo>
                      <a:pt x="6131" y="2358"/>
                      <a:pt x="6207" y="1328"/>
                      <a:pt x="5708" y="625"/>
                    </a:cubicBezTo>
                    <a:cubicBezTo>
                      <a:pt x="5397" y="193"/>
                      <a:pt x="4346" y="0"/>
                      <a:pt x="3383" y="0"/>
                    </a:cubicBezTo>
                    <a:close/>
                  </a:path>
                </a:pathLst>
              </a:custGeom>
              <a:solidFill>
                <a:srgbClr val="FFA6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65"/>
              <p:cNvSpPr/>
              <p:nvPr/>
            </p:nvSpPr>
            <p:spPr>
              <a:xfrm>
                <a:off x="8674084" y="1452200"/>
                <a:ext cx="41067" cy="37506"/>
              </a:xfrm>
              <a:custGeom>
                <a:rect b="b" l="l" r="r" t="t"/>
                <a:pathLst>
                  <a:path extrusionOk="0" h="337" w="369">
                    <a:moveTo>
                      <a:pt x="181" y="0"/>
                    </a:moveTo>
                    <a:cubicBezTo>
                      <a:pt x="116" y="0"/>
                      <a:pt x="58" y="42"/>
                      <a:pt x="33" y="109"/>
                    </a:cubicBezTo>
                    <a:cubicBezTo>
                      <a:pt x="1" y="196"/>
                      <a:pt x="44" y="293"/>
                      <a:pt x="131" y="325"/>
                    </a:cubicBezTo>
                    <a:cubicBezTo>
                      <a:pt x="147" y="333"/>
                      <a:pt x="165" y="336"/>
                      <a:pt x="183" y="336"/>
                    </a:cubicBezTo>
                    <a:cubicBezTo>
                      <a:pt x="246" y="336"/>
                      <a:pt x="311" y="295"/>
                      <a:pt x="336" y="228"/>
                    </a:cubicBezTo>
                    <a:cubicBezTo>
                      <a:pt x="369" y="141"/>
                      <a:pt x="326" y="44"/>
                      <a:pt x="239" y="11"/>
                    </a:cubicBezTo>
                    <a:cubicBezTo>
                      <a:pt x="220" y="4"/>
                      <a:pt x="200" y="0"/>
                      <a:pt x="1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65"/>
              <p:cNvSpPr/>
              <p:nvPr/>
            </p:nvSpPr>
            <p:spPr>
              <a:xfrm>
                <a:off x="8884982" y="1460658"/>
                <a:ext cx="42402" cy="36281"/>
              </a:xfrm>
              <a:custGeom>
                <a:rect b="b" l="l" r="r" t="t"/>
                <a:pathLst>
                  <a:path extrusionOk="0" h="326" w="381">
                    <a:moveTo>
                      <a:pt x="191" y="0"/>
                    </a:moveTo>
                    <a:cubicBezTo>
                      <a:pt x="123" y="0"/>
                      <a:pt x="59" y="41"/>
                      <a:pt x="34" y="108"/>
                    </a:cubicBezTo>
                    <a:cubicBezTo>
                      <a:pt x="1" y="195"/>
                      <a:pt x="44" y="282"/>
                      <a:pt x="131" y="314"/>
                    </a:cubicBezTo>
                    <a:cubicBezTo>
                      <a:pt x="151" y="322"/>
                      <a:pt x="171" y="325"/>
                      <a:pt x="191" y="325"/>
                    </a:cubicBezTo>
                    <a:cubicBezTo>
                      <a:pt x="259" y="325"/>
                      <a:pt x="323" y="286"/>
                      <a:pt x="348" y="228"/>
                    </a:cubicBezTo>
                    <a:cubicBezTo>
                      <a:pt x="381" y="141"/>
                      <a:pt x="337" y="43"/>
                      <a:pt x="251" y="11"/>
                    </a:cubicBezTo>
                    <a:cubicBezTo>
                      <a:pt x="231" y="4"/>
                      <a:pt x="211" y="0"/>
                      <a:pt x="1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65"/>
              <p:cNvSpPr/>
              <p:nvPr/>
            </p:nvSpPr>
            <p:spPr>
              <a:xfrm>
                <a:off x="8775360" y="1371402"/>
                <a:ext cx="37394" cy="184634"/>
              </a:xfrm>
              <a:custGeom>
                <a:rect b="b" l="l" r="r" t="t"/>
                <a:pathLst>
                  <a:path extrusionOk="0" h="1659" w="336">
                    <a:moveTo>
                      <a:pt x="174" y="0"/>
                    </a:moveTo>
                    <a:cubicBezTo>
                      <a:pt x="152" y="0"/>
                      <a:pt x="131" y="22"/>
                      <a:pt x="131" y="44"/>
                    </a:cubicBezTo>
                    <a:cubicBezTo>
                      <a:pt x="131" y="55"/>
                      <a:pt x="131" y="1051"/>
                      <a:pt x="22" y="1495"/>
                    </a:cubicBezTo>
                    <a:cubicBezTo>
                      <a:pt x="1" y="1560"/>
                      <a:pt x="22" y="1604"/>
                      <a:pt x="44" y="1625"/>
                    </a:cubicBezTo>
                    <a:cubicBezTo>
                      <a:pt x="76" y="1647"/>
                      <a:pt x="109" y="1658"/>
                      <a:pt x="152" y="1658"/>
                    </a:cubicBezTo>
                    <a:cubicBezTo>
                      <a:pt x="217" y="1658"/>
                      <a:pt x="293" y="1625"/>
                      <a:pt x="304" y="1625"/>
                    </a:cubicBezTo>
                    <a:cubicBezTo>
                      <a:pt x="326" y="1615"/>
                      <a:pt x="336" y="1593"/>
                      <a:pt x="326" y="1571"/>
                    </a:cubicBezTo>
                    <a:cubicBezTo>
                      <a:pt x="326" y="1560"/>
                      <a:pt x="304" y="1550"/>
                      <a:pt x="282" y="1550"/>
                    </a:cubicBezTo>
                    <a:cubicBezTo>
                      <a:pt x="244" y="1565"/>
                      <a:pt x="184" y="1580"/>
                      <a:pt x="140" y="1580"/>
                    </a:cubicBezTo>
                    <a:cubicBezTo>
                      <a:pt x="122" y="1580"/>
                      <a:pt x="107" y="1578"/>
                      <a:pt x="98" y="1571"/>
                    </a:cubicBezTo>
                    <a:cubicBezTo>
                      <a:pt x="87" y="1560"/>
                      <a:pt x="87" y="1528"/>
                      <a:pt x="98" y="1506"/>
                    </a:cubicBezTo>
                    <a:cubicBezTo>
                      <a:pt x="206" y="1062"/>
                      <a:pt x="206" y="87"/>
                      <a:pt x="206" y="44"/>
                    </a:cubicBezTo>
                    <a:cubicBezTo>
                      <a:pt x="206" y="22"/>
                      <a:pt x="196" y="0"/>
                      <a:pt x="174" y="0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65"/>
              <p:cNvSpPr/>
              <p:nvPr/>
            </p:nvSpPr>
            <p:spPr>
              <a:xfrm>
                <a:off x="8430576" y="1380973"/>
                <a:ext cx="60321" cy="107509"/>
              </a:xfrm>
              <a:custGeom>
                <a:rect b="b" l="l" r="r" t="t"/>
                <a:pathLst>
                  <a:path extrusionOk="0" h="966" w="542">
                    <a:moveTo>
                      <a:pt x="213" y="1"/>
                    </a:moveTo>
                    <a:cubicBezTo>
                      <a:pt x="211" y="1"/>
                      <a:pt x="208" y="1"/>
                      <a:pt x="206" y="1"/>
                    </a:cubicBezTo>
                    <a:cubicBezTo>
                      <a:pt x="162" y="1"/>
                      <a:pt x="119" y="23"/>
                      <a:pt x="87" y="66"/>
                    </a:cubicBezTo>
                    <a:cubicBezTo>
                      <a:pt x="0" y="164"/>
                      <a:pt x="22" y="369"/>
                      <a:pt x="22" y="381"/>
                    </a:cubicBezTo>
                    <a:cubicBezTo>
                      <a:pt x="22" y="402"/>
                      <a:pt x="32" y="413"/>
                      <a:pt x="54" y="413"/>
                    </a:cubicBezTo>
                    <a:cubicBezTo>
                      <a:pt x="76" y="413"/>
                      <a:pt x="97" y="391"/>
                      <a:pt x="87" y="381"/>
                    </a:cubicBezTo>
                    <a:cubicBezTo>
                      <a:pt x="87" y="326"/>
                      <a:pt x="87" y="174"/>
                      <a:pt x="141" y="109"/>
                    </a:cubicBezTo>
                    <a:cubicBezTo>
                      <a:pt x="162" y="88"/>
                      <a:pt x="184" y="77"/>
                      <a:pt x="217" y="77"/>
                    </a:cubicBezTo>
                    <a:cubicBezTo>
                      <a:pt x="271" y="77"/>
                      <a:pt x="379" y="261"/>
                      <a:pt x="422" y="499"/>
                    </a:cubicBezTo>
                    <a:cubicBezTo>
                      <a:pt x="455" y="662"/>
                      <a:pt x="455" y="857"/>
                      <a:pt x="336" y="889"/>
                    </a:cubicBezTo>
                    <a:cubicBezTo>
                      <a:pt x="314" y="900"/>
                      <a:pt x="304" y="922"/>
                      <a:pt x="314" y="933"/>
                    </a:cubicBezTo>
                    <a:cubicBezTo>
                      <a:pt x="314" y="954"/>
                      <a:pt x="336" y="965"/>
                      <a:pt x="347" y="965"/>
                    </a:cubicBezTo>
                    <a:lnTo>
                      <a:pt x="357" y="965"/>
                    </a:lnTo>
                    <a:cubicBezTo>
                      <a:pt x="499" y="922"/>
                      <a:pt x="542" y="738"/>
                      <a:pt x="499" y="478"/>
                    </a:cubicBezTo>
                    <a:cubicBezTo>
                      <a:pt x="466" y="276"/>
                      <a:pt x="351" y="1"/>
                      <a:pt x="213" y="1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65"/>
              <p:cNvSpPr/>
              <p:nvPr/>
            </p:nvSpPr>
            <p:spPr>
              <a:xfrm>
                <a:off x="9081636" y="1424043"/>
                <a:ext cx="71116" cy="105394"/>
              </a:xfrm>
              <a:custGeom>
                <a:rect b="b" l="l" r="r" t="t"/>
                <a:pathLst>
                  <a:path extrusionOk="0" h="947" w="639">
                    <a:moveTo>
                      <a:pt x="408" y="0"/>
                    </a:moveTo>
                    <a:cubicBezTo>
                      <a:pt x="366" y="0"/>
                      <a:pt x="324" y="16"/>
                      <a:pt x="282" y="59"/>
                    </a:cubicBezTo>
                    <a:cubicBezTo>
                      <a:pt x="141" y="210"/>
                      <a:pt x="0" y="697"/>
                      <a:pt x="119" y="871"/>
                    </a:cubicBezTo>
                    <a:cubicBezTo>
                      <a:pt x="152" y="903"/>
                      <a:pt x="184" y="947"/>
                      <a:pt x="260" y="947"/>
                    </a:cubicBezTo>
                    <a:cubicBezTo>
                      <a:pt x="292" y="947"/>
                      <a:pt x="325" y="936"/>
                      <a:pt x="368" y="914"/>
                    </a:cubicBezTo>
                    <a:cubicBezTo>
                      <a:pt x="390" y="903"/>
                      <a:pt x="401" y="882"/>
                      <a:pt x="390" y="871"/>
                    </a:cubicBezTo>
                    <a:cubicBezTo>
                      <a:pt x="382" y="855"/>
                      <a:pt x="368" y="845"/>
                      <a:pt x="357" y="845"/>
                    </a:cubicBezTo>
                    <a:cubicBezTo>
                      <a:pt x="353" y="845"/>
                      <a:pt x="350" y="846"/>
                      <a:pt x="347" y="849"/>
                    </a:cubicBezTo>
                    <a:cubicBezTo>
                      <a:pt x="310" y="862"/>
                      <a:pt x="281" y="867"/>
                      <a:pt x="259" y="867"/>
                    </a:cubicBezTo>
                    <a:cubicBezTo>
                      <a:pt x="209" y="867"/>
                      <a:pt x="192" y="842"/>
                      <a:pt x="184" y="827"/>
                    </a:cubicBezTo>
                    <a:cubicBezTo>
                      <a:pt x="87" y="687"/>
                      <a:pt x="217" y="232"/>
                      <a:pt x="336" y="112"/>
                    </a:cubicBezTo>
                    <a:cubicBezTo>
                      <a:pt x="368" y="80"/>
                      <a:pt x="401" y="69"/>
                      <a:pt x="433" y="69"/>
                    </a:cubicBezTo>
                    <a:cubicBezTo>
                      <a:pt x="498" y="91"/>
                      <a:pt x="552" y="199"/>
                      <a:pt x="563" y="242"/>
                    </a:cubicBezTo>
                    <a:cubicBezTo>
                      <a:pt x="574" y="254"/>
                      <a:pt x="596" y="264"/>
                      <a:pt x="617" y="264"/>
                    </a:cubicBezTo>
                    <a:cubicBezTo>
                      <a:pt x="628" y="254"/>
                      <a:pt x="639" y="232"/>
                      <a:pt x="639" y="210"/>
                    </a:cubicBezTo>
                    <a:cubicBezTo>
                      <a:pt x="628" y="199"/>
                      <a:pt x="563" y="26"/>
                      <a:pt x="444" y="4"/>
                    </a:cubicBezTo>
                    <a:cubicBezTo>
                      <a:pt x="432" y="2"/>
                      <a:pt x="420" y="0"/>
                      <a:pt x="408" y="0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65"/>
              <p:cNvSpPr/>
              <p:nvPr/>
            </p:nvSpPr>
            <p:spPr>
              <a:xfrm>
                <a:off x="8735517" y="1572730"/>
                <a:ext cx="117080" cy="40288"/>
              </a:xfrm>
              <a:custGeom>
                <a:rect b="b" l="l" r="r" t="t"/>
                <a:pathLst>
                  <a:path extrusionOk="0" h="362" w="1052">
                    <a:moveTo>
                      <a:pt x="1052" y="1"/>
                    </a:moveTo>
                    <a:lnTo>
                      <a:pt x="1052" y="1"/>
                    </a:lnTo>
                    <a:cubicBezTo>
                      <a:pt x="575" y="33"/>
                      <a:pt x="1" y="44"/>
                      <a:pt x="1" y="44"/>
                    </a:cubicBezTo>
                    <a:cubicBezTo>
                      <a:pt x="46" y="264"/>
                      <a:pt x="273" y="362"/>
                      <a:pt x="504" y="362"/>
                    </a:cubicBezTo>
                    <a:cubicBezTo>
                      <a:pt x="775" y="362"/>
                      <a:pt x="1052" y="228"/>
                      <a:pt x="10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65"/>
              <p:cNvSpPr/>
              <p:nvPr/>
            </p:nvSpPr>
            <p:spPr>
              <a:xfrm>
                <a:off x="8572808" y="1496940"/>
                <a:ext cx="86919" cy="77126"/>
              </a:xfrm>
              <a:custGeom>
                <a:rect b="b" l="l" r="r" t="t"/>
                <a:pathLst>
                  <a:path extrusionOk="0" h="693" w="781">
                    <a:moveTo>
                      <a:pt x="393" y="0"/>
                    </a:moveTo>
                    <a:cubicBezTo>
                      <a:pt x="249" y="0"/>
                      <a:pt x="117" y="90"/>
                      <a:pt x="66" y="227"/>
                    </a:cubicBezTo>
                    <a:cubicBezTo>
                      <a:pt x="1" y="411"/>
                      <a:pt x="87" y="606"/>
                      <a:pt x="271" y="671"/>
                    </a:cubicBezTo>
                    <a:cubicBezTo>
                      <a:pt x="310" y="685"/>
                      <a:pt x="350" y="692"/>
                      <a:pt x="390" y="692"/>
                    </a:cubicBezTo>
                    <a:cubicBezTo>
                      <a:pt x="526" y="692"/>
                      <a:pt x="656" y="610"/>
                      <a:pt x="716" y="476"/>
                    </a:cubicBezTo>
                    <a:cubicBezTo>
                      <a:pt x="781" y="292"/>
                      <a:pt x="683" y="97"/>
                      <a:pt x="509" y="21"/>
                    </a:cubicBezTo>
                    <a:cubicBezTo>
                      <a:pt x="470" y="7"/>
                      <a:pt x="431" y="0"/>
                      <a:pt x="393" y="0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65"/>
              <p:cNvSpPr/>
              <p:nvPr/>
            </p:nvSpPr>
            <p:spPr>
              <a:xfrm>
                <a:off x="8924825" y="1516082"/>
                <a:ext cx="86919" cy="77126"/>
              </a:xfrm>
              <a:custGeom>
                <a:rect b="b" l="l" r="r" t="t"/>
                <a:pathLst>
                  <a:path extrusionOk="0" h="693" w="781">
                    <a:moveTo>
                      <a:pt x="390" y="0"/>
                    </a:moveTo>
                    <a:cubicBezTo>
                      <a:pt x="251" y="0"/>
                      <a:pt x="116" y="83"/>
                      <a:pt x="66" y="217"/>
                    </a:cubicBezTo>
                    <a:cubicBezTo>
                      <a:pt x="1" y="401"/>
                      <a:pt x="88" y="596"/>
                      <a:pt x="271" y="672"/>
                    </a:cubicBezTo>
                    <a:cubicBezTo>
                      <a:pt x="308" y="686"/>
                      <a:pt x="346" y="692"/>
                      <a:pt x="385" y="692"/>
                    </a:cubicBezTo>
                    <a:cubicBezTo>
                      <a:pt x="526" y="692"/>
                      <a:pt x="665" y="603"/>
                      <a:pt x="716" y="466"/>
                    </a:cubicBezTo>
                    <a:cubicBezTo>
                      <a:pt x="781" y="282"/>
                      <a:pt x="694" y="87"/>
                      <a:pt x="510" y="22"/>
                    </a:cubicBezTo>
                    <a:cubicBezTo>
                      <a:pt x="471" y="7"/>
                      <a:pt x="430" y="0"/>
                      <a:pt x="390" y="0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65"/>
              <p:cNvSpPr/>
              <p:nvPr/>
            </p:nvSpPr>
            <p:spPr>
              <a:xfrm>
                <a:off x="8173714" y="1886575"/>
                <a:ext cx="1240800" cy="619454"/>
              </a:xfrm>
              <a:custGeom>
                <a:rect b="b" l="l" r="r" t="t"/>
                <a:pathLst>
                  <a:path extrusionOk="0" h="5566" w="11149">
                    <a:moveTo>
                      <a:pt x="10358" y="1"/>
                    </a:moveTo>
                    <a:cubicBezTo>
                      <a:pt x="9107" y="1"/>
                      <a:pt x="7887" y="127"/>
                      <a:pt x="7887" y="127"/>
                    </a:cubicBezTo>
                    <a:cubicBezTo>
                      <a:pt x="7887" y="127"/>
                      <a:pt x="7085" y="1546"/>
                      <a:pt x="5992" y="1611"/>
                    </a:cubicBezTo>
                    <a:cubicBezTo>
                      <a:pt x="5964" y="1613"/>
                      <a:pt x="5937" y="1613"/>
                      <a:pt x="5910" y="1613"/>
                    </a:cubicBezTo>
                    <a:cubicBezTo>
                      <a:pt x="4846" y="1613"/>
                      <a:pt x="4063" y="593"/>
                      <a:pt x="4063" y="593"/>
                    </a:cubicBezTo>
                    <a:cubicBezTo>
                      <a:pt x="4063" y="593"/>
                      <a:pt x="1799" y="593"/>
                      <a:pt x="1105" y="1189"/>
                    </a:cubicBezTo>
                    <a:cubicBezTo>
                      <a:pt x="910" y="1341"/>
                      <a:pt x="142" y="2424"/>
                      <a:pt x="0" y="3096"/>
                    </a:cubicBezTo>
                    <a:lnTo>
                      <a:pt x="2275" y="3604"/>
                    </a:lnTo>
                    <a:lnTo>
                      <a:pt x="2124" y="4786"/>
                    </a:lnTo>
                    <a:cubicBezTo>
                      <a:pt x="2124" y="4786"/>
                      <a:pt x="3857" y="5566"/>
                      <a:pt x="6230" y="5566"/>
                    </a:cubicBezTo>
                    <a:cubicBezTo>
                      <a:pt x="9490" y="5566"/>
                      <a:pt x="10790" y="4742"/>
                      <a:pt x="10790" y="4742"/>
                    </a:cubicBezTo>
                    <a:lnTo>
                      <a:pt x="10465" y="3096"/>
                    </a:lnTo>
                    <a:lnTo>
                      <a:pt x="11148" y="3041"/>
                    </a:lnTo>
                    <a:lnTo>
                      <a:pt x="11126" y="19"/>
                    </a:lnTo>
                    <a:cubicBezTo>
                      <a:pt x="10876" y="6"/>
                      <a:pt x="10616" y="1"/>
                      <a:pt x="103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65"/>
              <p:cNvSpPr/>
              <p:nvPr/>
            </p:nvSpPr>
            <p:spPr>
              <a:xfrm>
                <a:off x="8359349" y="2287673"/>
                <a:ext cx="502931" cy="290696"/>
              </a:xfrm>
              <a:custGeom>
                <a:rect b="b" l="l" r="r" t="t"/>
                <a:pathLst>
                  <a:path extrusionOk="0" h="2612" w="4519">
                    <a:moveTo>
                      <a:pt x="607" y="0"/>
                    </a:moveTo>
                    <a:lnTo>
                      <a:pt x="1" y="1528"/>
                    </a:lnTo>
                    <a:lnTo>
                      <a:pt x="3500" y="2612"/>
                    </a:lnTo>
                    <a:lnTo>
                      <a:pt x="4519" y="1962"/>
                    </a:lnTo>
                    <a:cubicBezTo>
                      <a:pt x="2167" y="1962"/>
                      <a:pt x="456" y="1182"/>
                      <a:pt x="456" y="1182"/>
                    </a:cubicBezTo>
                    <a:lnTo>
                      <a:pt x="607" y="0"/>
                    </a:lnTo>
                    <a:close/>
                  </a:path>
                </a:pathLst>
              </a:custGeom>
              <a:solidFill>
                <a:srgbClr val="E0D6D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65"/>
              <p:cNvSpPr/>
              <p:nvPr/>
            </p:nvSpPr>
            <p:spPr>
              <a:xfrm>
                <a:off x="8409987" y="2167143"/>
                <a:ext cx="615002" cy="338886"/>
              </a:xfrm>
              <a:custGeom>
                <a:rect b="b" l="l" r="r" t="t"/>
                <a:pathLst>
                  <a:path extrusionOk="0" h="3045" w="5526">
                    <a:moveTo>
                      <a:pt x="326" y="0"/>
                    </a:moveTo>
                    <a:lnTo>
                      <a:pt x="152" y="1083"/>
                    </a:lnTo>
                    <a:lnTo>
                      <a:pt x="1" y="2265"/>
                    </a:lnTo>
                    <a:cubicBezTo>
                      <a:pt x="1" y="2265"/>
                      <a:pt x="1712" y="3045"/>
                      <a:pt x="4064" y="3045"/>
                    </a:cubicBezTo>
                    <a:lnTo>
                      <a:pt x="5526" y="2102"/>
                    </a:lnTo>
                    <a:lnTo>
                      <a:pt x="662" y="1615"/>
                    </a:lnTo>
                    <a:lnTo>
                      <a:pt x="326" y="0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65"/>
              <p:cNvSpPr/>
              <p:nvPr/>
            </p:nvSpPr>
            <p:spPr>
              <a:xfrm>
                <a:off x="8701795" y="1951904"/>
                <a:ext cx="628246" cy="594525"/>
              </a:xfrm>
              <a:custGeom>
                <a:rect b="b" l="l" r="r" t="t"/>
                <a:pathLst>
                  <a:path extrusionOk="0" h="5342" w="5645">
                    <a:moveTo>
                      <a:pt x="2824" y="0"/>
                    </a:moveTo>
                    <a:cubicBezTo>
                      <a:pt x="2725" y="0"/>
                      <a:pt x="2625" y="6"/>
                      <a:pt x="2525" y="17"/>
                    </a:cubicBezTo>
                    <a:cubicBezTo>
                      <a:pt x="1052" y="179"/>
                      <a:pt x="0" y="1512"/>
                      <a:pt x="174" y="2974"/>
                    </a:cubicBezTo>
                    <a:cubicBezTo>
                      <a:pt x="325" y="4337"/>
                      <a:pt x="1483" y="5342"/>
                      <a:pt x="2832" y="5342"/>
                    </a:cubicBezTo>
                    <a:cubicBezTo>
                      <a:pt x="2931" y="5342"/>
                      <a:pt x="3031" y="5336"/>
                      <a:pt x="3131" y="5325"/>
                    </a:cubicBezTo>
                    <a:cubicBezTo>
                      <a:pt x="4594" y="5152"/>
                      <a:pt x="5645" y="3830"/>
                      <a:pt x="5471" y="2367"/>
                    </a:cubicBezTo>
                    <a:cubicBezTo>
                      <a:pt x="5320" y="1006"/>
                      <a:pt x="4163" y="0"/>
                      <a:pt x="28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65"/>
              <p:cNvSpPr/>
              <p:nvPr/>
            </p:nvSpPr>
            <p:spPr>
              <a:xfrm>
                <a:off x="8778921" y="1923524"/>
                <a:ext cx="408889" cy="125538"/>
              </a:xfrm>
              <a:custGeom>
                <a:rect b="b" l="l" r="r" t="t"/>
                <a:pathLst>
                  <a:path extrusionOk="0" h="1128" w="3674">
                    <a:moveTo>
                      <a:pt x="3673" y="1"/>
                    </a:moveTo>
                    <a:lnTo>
                      <a:pt x="1" y="478"/>
                    </a:lnTo>
                    <a:lnTo>
                      <a:pt x="651" y="1127"/>
                    </a:lnTo>
                    <a:lnTo>
                      <a:pt x="3153" y="846"/>
                    </a:lnTo>
                    <a:lnTo>
                      <a:pt x="367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65"/>
              <p:cNvSpPr/>
              <p:nvPr/>
            </p:nvSpPr>
            <p:spPr>
              <a:xfrm>
                <a:off x="8693337" y="2129749"/>
                <a:ext cx="176176" cy="323305"/>
              </a:xfrm>
              <a:custGeom>
                <a:rect b="b" l="l" r="r" t="t"/>
                <a:pathLst>
                  <a:path extrusionOk="0" h="2905" w="1583">
                    <a:moveTo>
                      <a:pt x="705" y="1"/>
                    </a:moveTo>
                    <a:cubicBezTo>
                      <a:pt x="705" y="1"/>
                      <a:pt x="1" y="1929"/>
                      <a:pt x="1583" y="2904"/>
                    </a:cubicBezTo>
                    <a:cubicBezTo>
                      <a:pt x="868" y="1484"/>
                      <a:pt x="1301" y="11"/>
                      <a:pt x="1301" y="11"/>
                    </a:cubicBezTo>
                    <a:lnTo>
                      <a:pt x="70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65"/>
              <p:cNvSpPr/>
              <p:nvPr/>
            </p:nvSpPr>
            <p:spPr>
              <a:xfrm>
                <a:off x="8845251" y="2137651"/>
                <a:ext cx="369046" cy="211678"/>
              </a:xfrm>
              <a:custGeom>
                <a:rect b="b" l="l" r="r" t="t"/>
                <a:pathLst>
                  <a:path extrusionOk="0" h="1902" w="3316">
                    <a:moveTo>
                      <a:pt x="2313" y="1"/>
                    </a:moveTo>
                    <a:cubicBezTo>
                      <a:pt x="2182" y="1"/>
                      <a:pt x="2041" y="20"/>
                      <a:pt x="1896" y="70"/>
                    </a:cubicBezTo>
                    <a:cubicBezTo>
                      <a:pt x="1301" y="265"/>
                      <a:pt x="965" y="915"/>
                      <a:pt x="965" y="915"/>
                    </a:cubicBezTo>
                    <a:lnTo>
                      <a:pt x="1" y="568"/>
                    </a:lnTo>
                    <a:lnTo>
                      <a:pt x="499" y="1901"/>
                    </a:lnTo>
                    <a:lnTo>
                      <a:pt x="998" y="1348"/>
                    </a:lnTo>
                    <a:cubicBezTo>
                      <a:pt x="998" y="1348"/>
                      <a:pt x="1578" y="1766"/>
                      <a:pt x="2178" y="1766"/>
                    </a:cubicBezTo>
                    <a:cubicBezTo>
                      <a:pt x="2320" y="1766"/>
                      <a:pt x="2464" y="1743"/>
                      <a:pt x="2601" y="1685"/>
                    </a:cubicBezTo>
                    <a:cubicBezTo>
                      <a:pt x="3316" y="1381"/>
                      <a:pt x="3229" y="320"/>
                      <a:pt x="3229" y="320"/>
                    </a:cubicBezTo>
                    <a:cubicBezTo>
                      <a:pt x="3229" y="320"/>
                      <a:pt x="2841" y="1"/>
                      <a:pt x="23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65"/>
              <p:cNvSpPr/>
              <p:nvPr/>
            </p:nvSpPr>
            <p:spPr>
              <a:xfrm>
                <a:off x="9057485" y="2167032"/>
                <a:ext cx="45964" cy="43961"/>
              </a:xfrm>
              <a:custGeom>
                <a:rect b="b" l="l" r="r" t="t"/>
                <a:pathLst>
                  <a:path extrusionOk="0" h="395" w="413">
                    <a:moveTo>
                      <a:pt x="204" y="0"/>
                    </a:moveTo>
                    <a:cubicBezTo>
                      <a:pt x="198" y="0"/>
                      <a:pt x="191" y="0"/>
                      <a:pt x="184" y="1"/>
                    </a:cubicBezTo>
                    <a:cubicBezTo>
                      <a:pt x="76" y="12"/>
                      <a:pt x="0" y="109"/>
                      <a:pt x="11" y="218"/>
                    </a:cubicBezTo>
                    <a:cubicBezTo>
                      <a:pt x="21" y="315"/>
                      <a:pt x="100" y="394"/>
                      <a:pt x="194" y="394"/>
                    </a:cubicBezTo>
                    <a:cubicBezTo>
                      <a:pt x="205" y="394"/>
                      <a:pt x="216" y="393"/>
                      <a:pt x="228" y="391"/>
                    </a:cubicBezTo>
                    <a:cubicBezTo>
                      <a:pt x="336" y="381"/>
                      <a:pt x="412" y="283"/>
                      <a:pt x="401" y="174"/>
                    </a:cubicBezTo>
                    <a:cubicBezTo>
                      <a:pt x="391" y="73"/>
                      <a:pt x="304" y="0"/>
                      <a:pt x="204" y="0"/>
                    </a:cubicBezTo>
                    <a:close/>
                  </a:path>
                </a:pathLst>
              </a:custGeom>
              <a:solidFill>
                <a:srgbClr val="4931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65"/>
              <p:cNvSpPr/>
              <p:nvPr/>
            </p:nvSpPr>
            <p:spPr>
              <a:xfrm>
                <a:off x="9002062" y="2287673"/>
                <a:ext cx="74789" cy="59208"/>
              </a:xfrm>
              <a:custGeom>
                <a:rect b="b" l="l" r="r" t="t"/>
                <a:pathLst>
                  <a:path extrusionOk="0" h="532" w="672">
                    <a:moveTo>
                      <a:pt x="607" y="0"/>
                    </a:moveTo>
                    <a:lnTo>
                      <a:pt x="401" y="22"/>
                    </a:lnTo>
                    <a:lnTo>
                      <a:pt x="0" y="510"/>
                    </a:lnTo>
                    <a:lnTo>
                      <a:pt x="672" y="532"/>
                    </a:lnTo>
                    <a:lnTo>
                      <a:pt x="6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65"/>
              <p:cNvSpPr/>
              <p:nvPr/>
            </p:nvSpPr>
            <p:spPr>
              <a:xfrm>
                <a:off x="8874187" y="2231025"/>
                <a:ext cx="61545" cy="23038"/>
              </a:xfrm>
              <a:custGeom>
                <a:rect b="b" l="l" r="r" t="t"/>
                <a:pathLst>
                  <a:path extrusionOk="0" h="207" w="553">
                    <a:moveTo>
                      <a:pt x="1" y="1"/>
                    </a:moveTo>
                    <a:lnTo>
                      <a:pt x="76" y="206"/>
                    </a:lnTo>
                    <a:lnTo>
                      <a:pt x="553" y="15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65"/>
              <p:cNvSpPr/>
              <p:nvPr/>
            </p:nvSpPr>
            <p:spPr>
              <a:xfrm>
                <a:off x="8886318" y="2257624"/>
                <a:ext cx="53087" cy="29047"/>
              </a:xfrm>
              <a:custGeom>
                <a:rect b="b" l="l" r="r" t="t"/>
                <a:pathLst>
                  <a:path extrusionOk="0" h="261" w="477">
                    <a:moveTo>
                      <a:pt x="477" y="0"/>
                    </a:moveTo>
                    <a:cubicBezTo>
                      <a:pt x="466" y="0"/>
                      <a:pt x="0" y="54"/>
                      <a:pt x="0" y="54"/>
                    </a:cubicBezTo>
                    <a:lnTo>
                      <a:pt x="76" y="260"/>
                    </a:lnTo>
                    <a:lnTo>
                      <a:pt x="4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65"/>
              <p:cNvSpPr/>
              <p:nvPr/>
            </p:nvSpPr>
            <p:spPr>
              <a:xfrm>
                <a:off x="8895889" y="2273205"/>
                <a:ext cx="45964" cy="45964"/>
              </a:xfrm>
              <a:custGeom>
                <a:rect b="b" l="l" r="r" t="t"/>
                <a:pathLst>
                  <a:path extrusionOk="0" h="413" w="413">
                    <a:moveTo>
                      <a:pt x="413" y="0"/>
                    </a:moveTo>
                    <a:cubicBezTo>
                      <a:pt x="412" y="1"/>
                      <a:pt x="1" y="228"/>
                      <a:pt x="11" y="228"/>
                    </a:cubicBezTo>
                    <a:cubicBezTo>
                      <a:pt x="23" y="228"/>
                      <a:pt x="98" y="412"/>
                      <a:pt x="98" y="412"/>
                    </a:cubicBez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65"/>
              <p:cNvSpPr/>
              <p:nvPr/>
            </p:nvSpPr>
            <p:spPr>
              <a:xfrm>
                <a:off x="8492010" y="1147592"/>
                <a:ext cx="536652" cy="184523"/>
              </a:xfrm>
              <a:custGeom>
                <a:rect b="b" l="l" r="r" t="t"/>
                <a:pathLst>
                  <a:path extrusionOk="0" h="1658" w="4822">
                    <a:moveTo>
                      <a:pt x="1781" y="1"/>
                    </a:moveTo>
                    <a:cubicBezTo>
                      <a:pt x="1107" y="1"/>
                      <a:pt x="591" y="136"/>
                      <a:pt x="412" y="343"/>
                    </a:cubicBezTo>
                    <a:cubicBezTo>
                      <a:pt x="0" y="831"/>
                      <a:pt x="195" y="1535"/>
                      <a:pt x="195" y="1535"/>
                    </a:cubicBezTo>
                    <a:cubicBezTo>
                      <a:pt x="195" y="1535"/>
                      <a:pt x="446" y="1658"/>
                      <a:pt x="703" y="1658"/>
                    </a:cubicBezTo>
                    <a:cubicBezTo>
                      <a:pt x="904" y="1658"/>
                      <a:pt x="1108" y="1583"/>
                      <a:pt x="1203" y="1318"/>
                    </a:cubicBezTo>
                    <a:cubicBezTo>
                      <a:pt x="1346" y="1451"/>
                      <a:pt x="1551" y="1508"/>
                      <a:pt x="1774" y="1508"/>
                    </a:cubicBezTo>
                    <a:cubicBezTo>
                      <a:pt x="2279" y="1508"/>
                      <a:pt x="2878" y="1214"/>
                      <a:pt x="3067" y="831"/>
                    </a:cubicBezTo>
                    <a:cubicBezTo>
                      <a:pt x="3190" y="1149"/>
                      <a:pt x="3584" y="1371"/>
                      <a:pt x="3980" y="1371"/>
                    </a:cubicBezTo>
                    <a:cubicBezTo>
                      <a:pt x="4311" y="1371"/>
                      <a:pt x="4644" y="1216"/>
                      <a:pt x="4821" y="831"/>
                    </a:cubicBezTo>
                    <a:cubicBezTo>
                      <a:pt x="3804" y="230"/>
                      <a:pt x="2658" y="1"/>
                      <a:pt x="1781" y="1"/>
                    </a:cubicBezTo>
                    <a:close/>
                  </a:path>
                </a:pathLst>
              </a:custGeom>
              <a:solidFill>
                <a:srgbClr val="AD89F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65"/>
              <p:cNvSpPr/>
              <p:nvPr/>
            </p:nvSpPr>
            <p:spPr>
              <a:xfrm>
                <a:off x="8492010" y="1147592"/>
                <a:ext cx="536652" cy="184523"/>
              </a:xfrm>
              <a:custGeom>
                <a:rect b="b" l="l" r="r" t="t"/>
                <a:pathLst>
                  <a:path extrusionOk="0" h="1658" w="4822">
                    <a:moveTo>
                      <a:pt x="1781" y="1"/>
                    </a:moveTo>
                    <a:cubicBezTo>
                      <a:pt x="1107" y="1"/>
                      <a:pt x="591" y="136"/>
                      <a:pt x="412" y="343"/>
                    </a:cubicBezTo>
                    <a:cubicBezTo>
                      <a:pt x="0" y="831"/>
                      <a:pt x="195" y="1535"/>
                      <a:pt x="195" y="1535"/>
                    </a:cubicBezTo>
                    <a:cubicBezTo>
                      <a:pt x="195" y="1535"/>
                      <a:pt x="446" y="1658"/>
                      <a:pt x="703" y="1658"/>
                    </a:cubicBezTo>
                    <a:cubicBezTo>
                      <a:pt x="904" y="1658"/>
                      <a:pt x="1108" y="1583"/>
                      <a:pt x="1203" y="1318"/>
                    </a:cubicBezTo>
                    <a:cubicBezTo>
                      <a:pt x="1346" y="1451"/>
                      <a:pt x="1551" y="1508"/>
                      <a:pt x="1774" y="1508"/>
                    </a:cubicBezTo>
                    <a:cubicBezTo>
                      <a:pt x="2279" y="1508"/>
                      <a:pt x="2878" y="1214"/>
                      <a:pt x="3067" y="831"/>
                    </a:cubicBezTo>
                    <a:cubicBezTo>
                      <a:pt x="3190" y="1149"/>
                      <a:pt x="3584" y="1371"/>
                      <a:pt x="3980" y="1371"/>
                    </a:cubicBezTo>
                    <a:cubicBezTo>
                      <a:pt x="4311" y="1371"/>
                      <a:pt x="4644" y="1216"/>
                      <a:pt x="4821" y="831"/>
                    </a:cubicBezTo>
                    <a:cubicBezTo>
                      <a:pt x="3804" y="230"/>
                      <a:pt x="2658" y="1"/>
                      <a:pt x="17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65"/>
              <p:cNvSpPr/>
              <p:nvPr/>
            </p:nvSpPr>
            <p:spPr>
              <a:xfrm>
                <a:off x="8047175" y="2231025"/>
                <a:ext cx="1223772" cy="452960"/>
              </a:xfrm>
              <a:custGeom>
                <a:rect b="b" l="l" r="r" t="t"/>
                <a:pathLst>
                  <a:path extrusionOk="0" h="4070" w="10996">
                    <a:moveTo>
                      <a:pt x="1137" y="1"/>
                    </a:moveTo>
                    <a:cubicBezTo>
                      <a:pt x="1137" y="1"/>
                      <a:pt x="0" y="2384"/>
                      <a:pt x="1452" y="3564"/>
                    </a:cubicBezTo>
                    <a:cubicBezTo>
                      <a:pt x="1909" y="3936"/>
                      <a:pt x="2609" y="4069"/>
                      <a:pt x="3379" y="4069"/>
                    </a:cubicBezTo>
                    <a:cubicBezTo>
                      <a:pt x="5349" y="4069"/>
                      <a:pt x="7779" y="3196"/>
                      <a:pt x="7779" y="3196"/>
                    </a:cubicBezTo>
                    <a:cubicBezTo>
                      <a:pt x="7779" y="3196"/>
                      <a:pt x="8122" y="3246"/>
                      <a:pt x="8571" y="3246"/>
                    </a:cubicBezTo>
                    <a:cubicBezTo>
                      <a:pt x="9127" y="3246"/>
                      <a:pt x="9844" y="3170"/>
                      <a:pt x="10270" y="2828"/>
                    </a:cubicBezTo>
                    <a:cubicBezTo>
                      <a:pt x="10995" y="2254"/>
                      <a:pt x="10801" y="1821"/>
                      <a:pt x="10801" y="1821"/>
                    </a:cubicBezTo>
                    <a:lnTo>
                      <a:pt x="10801" y="1821"/>
                    </a:lnTo>
                    <a:cubicBezTo>
                      <a:pt x="10800" y="1821"/>
                      <a:pt x="10334" y="2361"/>
                      <a:pt x="9489" y="2361"/>
                    </a:cubicBezTo>
                    <a:cubicBezTo>
                      <a:pt x="9423" y="2361"/>
                      <a:pt x="9354" y="2358"/>
                      <a:pt x="9284" y="2351"/>
                    </a:cubicBezTo>
                    <a:cubicBezTo>
                      <a:pt x="9729" y="2180"/>
                      <a:pt x="10014" y="1837"/>
                      <a:pt x="9397" y="1837"/>
                    </a:cubicBezTo>
                    <a:cubicBezTo>
                      <a:pt x="9353" y="1837"/>
                      <a:pt x="9305" y="1839"/>
                      <a:pt x="9252" y="1842"/>
                    </a:cubicBezTo>
                    <a:cubicBezTo>
                      <a:pt x="8645" y="1874"/>
                      <a:pt x="7887" y="1994"/>
                      <a:pt x="7887" y="1994"/>
                    </a:cubicBezTo>
                    <a:lnTo>
                      <a:pt x="3315" y="1506"/>
                    </a:lnTo>
                    <a:lnTo>
                      <a:pt x="3412" y="509"/>
                    </a:lnTo>
                    <a:lnTo>
                      <a:pt x="1137" y="1"/>
                    </a:lnTo>
                    <a:close/>
                  </a:path>
                </a:pathLst>
              </a:custGeom>
              <a:solidFill>
                <a:srgbClr val="FFA6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65"/>
              <p:cNvSpPr/>
              <p:nvPr/>
            </p:nvSpPr>
            <p:spPr>
              <a:xfrm>
                <a:off x="9352855" y="1165288"/>
                <a:ext cx="711493" cy="1002189"/>
              </a:xfrm>
              <a:custGeom>
                <a:rect b="b" l="l" r="r" t="t"/>
                <a:pathLst>
                  <a:path extrusionOk="0" h="9005" w="6393">
                    <a:moveTo>
                      <a:pt x="1625" y="0"/>
                    </a:moveTo>
                    <a:lnTo>
                      <a:pt x="1625" y="0"/>
                    </a:lnTo>
                    <a:cubicBezTo>
                      <a:pt x="1376" y="11"/>
                      <a:pt x="1723" y="1149"/>
                      <a:pt x="1745" y="1202"/>
                    </a:cubicBezTo>
                    <a:cubicBezTo>
                      <a:pt x="1713" y="1151"/>
                      <a:pt x="1186" y="255"/>
                      <a:pt x="865" y="255"/>
                    </a:cubicBezTo>
                    <a:cubicBezTo>
                      <a:pt x="851" y="255"/>
                      <a:pt x="837" y="257"/>
                      <a:pt x="824" y="260"/>
                    </a:cubicBezTo>
                    <a:cubicBezTo>
                      <a:pt x="499" y="347"/>
                      <a:pt x="1127" y="1636"/>
                      <a:pt x="1127" y="1636"/>
                    </a:cubicBezTo>
                    <a:cubicBezTo>
                      <a:pt x="1127" y="1636"/>
                      <a:pt x="512" y="927"/>
                      <a:pt x="253" y="927"/>
                    </a:cubicBezTo>
                    <a:cubicBezTo>
                      <a:pt x="220" y="927"/>
                      <a:pt x="193" y="938"/>
                      <a:pt x="174" y="964"/>
                    </a:cubicBezTo>
                    <a:cubicBezTo>
                      <a:pt x="0" y="1181"/>
                      <a:pt x="1213" y="2752"/>
                      <a:pt x="1213" y="2752"/>
                    </a:cubicBezTo>
                    <a:cubicBezTo>
                      <a:pt x="1213" y="2752"/>
                      <a:pt x="1095" y="2743"/>
                      <a:pt x="946" y="2743"/>
                    </a:cubicBezTo>
                    <a:cubicBezTo>
                      <a:pt x="699" y="2743"/>
                      <a:pt x="369" y="2768"/>
                      <a:pt x="369" y="2903"/>
                    </a:cubicBezTo>
                    <a:cubicBezTo>
                      <a:pt x="369" y="3250"/>
                      <a:pt x="1582" y="3488"/>
                      <a:pt x="1582" y="3488"/>
                    </a:cubicBezTo>
                    <a:lnTo>
                      <a:pt x="3033" y="6500"/>
                    </a:lnTo>
                    <a:lnTo>
                      <a:pt x="531" y="6500"/>
                    </a:lnTo>
                    <a:cubicBezTo>
                      <a:pt x="531" y="6500"/>
                      <a:pt x="542" y="7692"/>
                      <a:pt x="542" y="8482"/>
                    </a:cubicBezTo>
                    <a:cubicBezTo>
                      <a:pt x="553" y="8699"/>
                      <a:pt x="553" y="8872"/>
                      <a:pt x="553" y="9002"/>
                    </a:cubicBezTo>
                    <a:cubicBezTo>
                      <a:pt x="707" y="9004"/>
                      <a:pt x="857" y="9005"/>
                      <a:pt x="1003" y="9005"/>
                    </a:cubicBezTo>
                    <a:cubicBezTo>
                      <a:pt x="5831" y="9005"/>
                      <a:pt x="6393" y="7981"/>
                      <a:pt x="6056" y="7172"/>
                    </a:cubicBezTo>
                    <a:cubicBezTo>
                      <a:pt x="5991" y="7020"/>
                      <a:pt x="5850" y="6717"/>
                      <a:pt x="5655" y="6316"/>
                    </a:cubicBezTo>
                    <a:cubicBezTo>
                      <a:pt x="4713" y="4377"/>
                      <a:pt x="2557" y="119"/>
                      <a:pt x="2373" y="54"/>
                    </a:cubicBezTo>
                    <a:cubicBezTo>
                      <a:pt x="2365" y="51"/>
                      <a:pt x="2358" y="50"/>
                      <a:pt x="2351" y="50"/>
                    </a:cubicBezTo>
                    <a:cubicBezTo>
                      <a:pt x="2170" y="50"/>
                      <a:pt x="2352" y="999"/>
                      <a:pt x="2362" y="1062"/>
                    </a:cubicBezTo>
                    <a:cubicBezTo>
                      <a:pt x="2330" y="997"/>
                      <a:pt x="1885" y="0"/>
                      <a:pt x="1625" y="0"/>
                    </a:cubicBezTo>
                    <a:close/>
                  </a:path>
                </a:pathLst>
              </a:custGeom>
              <a:solidFill>
                <a:srgbClr val="FFA6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65"/>
              <p:cNvSpPr/>
              <p:nvPr/>
            </p:nvSpPr>
            <p:spPr>
              <a:xfrm>
                <a:off x="9413064" y="1868100"/>
                <a:ext cx="622236" cy="299154"/>
              </a:xfrm>
              <a:custGeom>
                <a:rect b="b" l="l" r="r" t="t"/>
                <a:pathLst>
                  <a:path extrusionOk="0" h="2688" w="5591">
                    <a:moveTo>
                      <a:pt x="5114" y="1"/>
                    </a:moveTo>
                    <a:lnTo>
                      <a:pt x="5114" y="1"/>
                    </a:lnTo>
                    <a:cubicBezTo>
                      <a:pt x="5082" y="488"/>
                      <a:pt x="5157" y="1344"/>
                      <a:pt x="4377" y="1734"/>
                    </a:cubicBezTo>
                    <a:cubicBezTo>
                      <a:pt x="3652" y="2092"/>
                      <a:pt x="1106" y="2145"/>
                      <a:pt x="1" y="2167"/>
                    </a:cubicBezTo>
                    <a:cubicBezTo>
                      <a:pt x="12" y="2384"/>
                      <a:pt x="12" y="2557"/>
                      <a:pt x="12" y="2687"/>
                    </a:cubicBezTo>
                    <a:lnTo>
                      <a:pt x="489" y="2687"/>
                    </a:lnTo>
                    <a:cubicBezTo>
                      <a:pt x="4584" y="2687"/>
                      <a:pt x="5591" y="1940"/>
                      <a:pt x="5591" y="1225"/>
                    </a:cubicBezTo>
                    <a:cubicBezTo>
                      <a:pt x="5591" y="1095"/>
                      <a:pt x="5559" y="976"/>
                      <a:pt x="5515" y="857"/>
                    </a:cubicBezTo>
                    <a:cubicBezTo>
                      <a:pt x="5450" y="705"/>
                      <a:pt x="5309" y="402"/>
                      <a:pt x="5114" y="1"/>
                    </a:cubicBezTo>
                    <a:close/>
                  </a:path>
                </a:pathLst>
              </a:custGeom>
              <a:solidFill>
                <a:srgbClr val="F78B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65"/>
              <p:cNvSpPr/>
              <p:nvPr/>
            </p:nvSpPr>
            <p:spPr>
              <a:xfrm>
                <a:off x="9528807" y="1553476"/>
                <a:ext cx="271442" cy="335324"/>
              </a:xfrm>
              <a:custGeom>
                <a:rect b="b" l="l" r="r" t="t"/>
                <a:pathLst>
                  <a:path extrusionOk="0" h="3013" w="2439">
                    <a:moveTo>
                      <a:pt x="1" y="0"/>
                    </a:moveTo>
                    <a:lnTo>
                      <a:pt x="1452" y="3012"/>
                    </a:lnTo>
                    <a:lnTo>
                      <a:pt x="2439" y="2990"/>
                    </a:lnTo>
                    <a:lnTo>
                      <a:pt x="424" y="4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78B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65"/>
              <p:cNvSpPr/>
              <p:nvPr/>
            </p:nvSpPr>
            <p:spPr>
              <a:xfrm>
                <a:off x="8619773" y="1370845"/>
                <a:ext cx="129211" cy="70559"/>
              </a:xfrm>
              <a:custGeom>
                <a:rect b="b" l="l" r="r" t="t"/>
                <a:pathLst>
                  <a:path extrusionOk="0" h="634" w="1161">
                    <a:moveTo>
                      <a:pt x="677" y="1"/>
                    </a:moveTo>
                    <a:cubicBezTo>
                      <a:pt x="606" y="1"/>
                      <a:pt x="525" y="15"/>
                      <a:pt x="434" y="49"/>
                    </a:cubicBezTo>
                    <a:cubicBezTo>
                      <a:pt x="1" y="200"/>
                      <a:pt x="55" y="634"/>
                      <a:pt x="55" y="634"/>
                    </a:cubicBezTo>
                    <a:lnTo>
                      <a:pt x="1160" y="363"/>
                    </a:lnTo>
                    <a:cubicBezTo>
                      <a:pt x="1160" y="363"/>
                      <a:pt x="1039" y="1"/>
                      <a:pt x="6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65"/>
              <p:cNvSpPr/>
              <p:nvPr/>
            </p:nvSpPr>
            <p:spPr>
              <a:xfrm>
                <a:off x="8859719" y="1372069"/>
                <a:ext cx="130324" cy="70559"/>
              </a:xfrm>
              <a:custGeom>
                <a:rect b="b" l="l" r="r" t="t"/>
                <a:pathLst>
                  <a:path extrusionOk="0" h="634" w="1171">
                    <a:moveTo>
                      <a:pt x="486" y="0"/>
                    </a:moveTo>
                    <a:cubicBezTo>
                      <a:pt x="129" y="0"/>
                      <a:pt x="1" y="363"/>
                      <a:pt x="1" y="363"/>
                    </a:cubicBezTo>
                    <a:lnTo>
                      <a:pt x="1106" y="634"/>
                    </a:lnTo>
                    <a:cubicBezTo>
                      <a:pt x="1106" y="634"/>
                      <a:pt x="1171" y="201"/>
                      <a:pt x="726" y="49"/>
                    </a:cubicBezTo>
                    <a:cubicBezTo>
                      <a:pt x="637" y="15"/>
                      <a:pt x="557" y="0"/>
                      <a:pt x="4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8" name="Google Shape;1998;p65"/>
          <p:cNvGrpSpPr/>
          <p:nvPr/>
        </p:nvGrpSpPr>
        <p:grpSpPr>
          <a:xfrm>
            <a:off x="7754981" y="1198143"/>
            <a:ext cx="1350498" cy="1568809"/>
            <a:chOff x="5518325" y="1739041"/>
            <a:chExt cx="1706036" cy="1981820"/>
          </a:xfrm>
        </p:grpSpPr>
        <p:sp>
          <p:nvSpPr>
            <p:cNvPr id="1999" name="Google Shape;1999;p65"/>
            <p:cNvSpPr/>
            <p:nvPr/>
          </p:nvSpPr>
          <p:spPr>
            <a:xfrm>
              <a:off x="5518325" y="1739041"/>
              <a:ext cx="1613398" cy="1981820"/>
            </a:xfrm>
            <a:custGeom>
              <a:rect b="b" l="l" r="r" t="t"/>
              <a:pathLst>
                <a:path extrusionOk="0" h="13293" w="10822">
                  <a:moveTo>
                    <a:pt x="5102" y="0"/>
                  </a:moveTo>
                  <a:cubicBezTo>
                    <a:pt x="4420" y="0"/>
                    <a:pt x="3759" y="380"/>
                    <a:pt x="3564" y="1148"/>
                  </a:cubicBezTo>
                  <a:cubicBezTo>
                    <a:pt x="3369" y="1062"/>
                    <a:pt x="3174" y="1018"/>
                    <a:pt x="2990" y="1018"/>
                  </a:cubicBezTo>
                  <a:cubicBezTo>
                    <a:pt x="2090" y="1018"/>
                    <a:pt x="1452" y="2037"/>
                    <a:pt x="1744" y="2795"/>
                  </a:cubicBezTo>
                  <a:cubicBezTo>
                    <a:pt x="1744" y="2795"/>
                    <a:pt x="1310" y="3066"/>
                    <a:pt x="1408" y="3640"/>
                  </a:cubicBezTo>
                  <a:cubicBezTo>
                    <a:pt x="1517" y="4203"/>
                    <a:pt x="2535" y="5287"/>
                    <a:pt x="2232" y="6132"/>
                  </a:cubicBezTo>
                  <a:cubicBezTo>
                    <a:pt x="2220" y="6143"/>
                    <a:pt x="2220" y="6153"/>
                    <a:pt x="2220" y="6153"/>
                  </a:cubicBezTo>
                  <a:cubicBezTo>
                    <a:pt x="2058" y="5926"/>
                    <a:pt x="1852" y="5731"/>
                    <a:pt x="1603" y="5612"/>
                  </a:cubicBezTo>
                  <a:cubicBezTo>
                    <a:pt x="1440" y="5536"/>
                    <a:pt x="1257" y="5503"/>
                    <a:pt x="1072" y="5503"/>
                  </a:cubicBezTo>
                  <a:cubicBezTo>
                    <a:pt x="769" y="5503"/>
                    <a:pt x="477" y="5612"/>
                    <a:pt x="270" y="5828"/>
                  </a:cubicBezTo>
                  <a:cubicBezTo>
                    <a:pt x="87" y="6035"/>
                    <a:pt x="0" y="6348"/>
                    <a:pt x="173" y="6565"/>
                  </a:cubicBezTo>
                  <a:cubicBezTo>
                    <a:pt x="303" y="6717"/>
                    <a:pt x="509" y="6738"/>
                    <a:pt x="715" y="6738"/>
                  </a:cubicBezTo>
                  <a:lnTo>
                    <a:pt x="975" y="6738"/>
                  </a:lnTo>
                  <a:cubicBezTo>
                    <a:pt x="1040" y="6738"/>
                    <a:pt x="1105" y="6738"/>
                    <a:pt x="1170" y="6750"/>
                  </a:cubicBezTo>
                  <a:cubicBezTo>
                    <a:pt x="1397" y="6771"/>
                    <a:pt x="1603" y="6890"/>
                    <a:pt x="1755" y="7063"/>
                  </a:cubicBezTo>
                  <a:cubicBezTo>
                    <a:pt x="1419" y="7681"/>
                    <a:pt x="1105" y="8342"/>
                    <a:pt x="1462" y="8981"/>
                  </a:cubicBezTo>
                  <a:cubicBezTo>
                    <a:pt x="1505" y="9068"/>
                    <a:pt x="1582" y="9143"/>
                    <a:pt x="1679" y="9220"/>
                  </a:cubicBezTo>
                  <a:cubicBezTo>
                    <a:pt x="1592" y="9350"/>
                    <a:pt x="1538" y="9490"/>
                    <a:pt x="1505" y="9642"/>
                  </a:cubicBezTo>
                  <a:lnTo>
                    <a:pt x="1712" y="9815"/>
                  </a:lnTo>
                  <a:cubicBezTo>
                    <a:pt x="1712" y="9826"/>
                    <a:pt x="1505" y="10585"/>
                    <a:pt x="1625" y="11386"/>
                  </a:cubicBezTo>
                  <a:cubicBezTo>
                    <a:pt x="1625" y="11397"/>
                    <a:pt x="1635" y="11408"/>
                    <a:pt x="1635" y="11430"/>
                  </a:cubicBezTo>
                  <a:cubicBezTo>
                    <a:pt x="1722" y="11982"/>
                    <a:pt x="1993" y="12556"/>
                    <a:pt x="2610" y="12892"/>
                  </a:cubicBezTo>
                  <a:cubicBezTo>
                    <a:pt x="3120" y="13173"/>
                    <a:pt x="3737" y="13293"/>
                    <a:pt x="4387" y="13293"/>
                  </a:cubicBezTo>
                  <a:cubicBezTo>
                    <a:pt x="4962" y="13293"/>
                    <a:pt x="5568" y="13195"/>
                    <a:pt x="6132" y="13033"/>
                  </a:cubicBezTo>
                  <a:lnTo>
                    <a:pt x="6652" y="12870"/>
                  </a:lnTo>
                  <a:cubicBezTo>
                    <a:pt x="7128" y="12686"/>
                    <a:pt x="7572" y="12458"/>
                    <a:pt x="7919" y="12210"/>
                  </a:cubicBezTo>
                  <a:cubicBezTo>
                    <a:pt x="8287" y="11950"/>
                    <a:pt x="9089" y="11137"/>
                    <a:pt x="8992" y="11050"/>
                  </a:cubicBezTo>
                  <a:cubicBezTo>
                    <a:pt x="8980" y="11040"/>
                    <a:pt x="8970" y="11040"/>
                    <a:pt x="8948" y="11028"/>
                  </a:cubicBezTo>
                  <a:cubicBezTo>
                    <a:pt x="9002" y="10963"/>
                    <a:pt x="9035" y="10888"/>
                    <a:pt x="9078" y="10812"/>
                  </a:cubicBezTo>
                  <a:cubicBezTo>
                    <a:pt x="10822" y="10368"/>
                    <a:pt x="10595" y="9208"/>
                    <a:pt x="10367" y="8667"/>
                  </a:cubicBezTo>
                  <a:lnTo>
                    <a:pt x="10497" y="8613"/>
                  </a:lnTo>
                  <a:cubicBezTo>
                    <a:pt x="10497" y="8613"/>
                    <a:pt x="10248" y="8147"/>
                    <a:pt x="9804" y="7735"/>
                  </a:cubicBezTo>
                  <a:cubicBezTo>
                    <a:pt x="9890" y="7616"/>
                    <a:pt x="9923" y="7486"/>
                    <a:pt x="9912" y="7356"/>
                  </a:cubicBezTo>
                  <a:lnTo>
                    <a:pt x="10410" y="7248"/>
                  </a:lnTo>
                  <a:lnTo>
                    <a:pt x="10400" y="7172"/>
                  </a:lnTo>
                  <a:lnTo>
                    <a:pt x="9902" y="7291"/>
                  </a:lnTo>
                  <a:cubicBezTo>
                    <a:pt x="9902" y="7258"/>
                    <a:pt x="9890" y="7237"/>
                    <a:pt x="9869" y="7205"/>
                  </a:cubicBezTo>
                  <a:cubicBezTo>
                    <a:pt x="9815" y="7096"/>
                    <a:pt x="9760" y="6988"/>
                    <a:pt x="9695" y="6901"/>
                  </a:cubicBezTo>
                  <a:lnTo>
                    <a:pt x="10194" y="6511"/>
                  </a:lnTo>
                  <a:lnTo>
                    <a:pt x="10150" y="6457"/>
                  </a:lnTo>
                  <a:lnTo>
                    <a:pt x="9652" y="6847"/>
                  </a:lnTo>
                  <a:lnTo>
                    <a:pt x="9490" y="6652"/>
                  </a:lnTo>
                  <a:lnTo>
                    <a:pt x="9923" y="6175"/>
                  </a:lnTo>
                  <a:lnTo>
                    <a:pt x="9890" y="6153"/>
                  </a:lnTo>
                  <a:lnTo>
                    <a:pt x="9457" y="6620"/>
                  </a:lnTo>
                  <a:cubicBezTo>
                    <a:pt x="9143" y="6305"/>
                    <a:pt x="8807" y="6143"/>
                    <a:pt x="8807" y="6143"/>
                  </a:cubicBezTo>
                  <a:lnTo>
                    <a:pt x="8352" y="5482"/>
                  </a:lnTo>
                  <a:lnTo>
                    <a:pt x="8309" y="5710"/>
                  </a:lnTo>
                  <a:cubicBezTo>
                    <a:pt x="7897" y="5341"/>
                    <a:pt x="7529" y="4940"/>
                    <a:pt x="7550" y="4280"/>
                  </a:cubicBezTo>
                  <a:cubicBezTo>
                    <a:pt x="7627" y="2622"/>
                    <a:pt x="7594" y="1452"/>
                    <a:pt x="6835" y="1398"/>
                  </a:cubicBezTo>
                  <a:cubicBezTo>
                    <a:pt x="6630" y="466"/>
                    <a:pt x="5850" y="0"/>
                    <a:pt x="510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3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00" name="Google Shape;2000;p65"/>
            <p:cNvGrpSpPr/>
            <p:nvPr/>
          </p:nvGrpSpPr>
          <p:grpSpPr>
            <a:xfrm>
              <a:off x="5518327" y="1741214"/>
              <a:ext cx="1706034" cy="1979646"/>
              <a:chOff x="5599050" y="707575"/>
              <a:chExt cx="359150" cy="416750"/>
            </a:xfrm>
          </p:grpSpPr>
          <p:sp>
            <p:nvSpPr>
              <p:cNvPr id="2001" name="Google Shape;2001;p65"/>
              <p:cNvSpPr/>
              <p:nvPr/>
            </p:nvSpPr>
            <p:spPr>
              <a:xfrm>
                <a:off x="5877475" y="969900"/>
                <a:ext cx="80725" cy="77750"/>
              </a:xfrm>
              <a:custGeom>
                <a:rect b="b" l="l" r="r" t="t"/>
                <a:pathLst>
                  <a:path extrusionOk="0" h="3110" w="3229">
                    <a:moveTo>
                      <a:pt x="1679" y="0"/>
                    </a:moveTo>
                    <a:lnTo>
                      <a:pt x="465" y="596"/>
                    </a:lnTo>
                    <a:cubicBezTo>
                      <a:pt x="465" y="596"/>
                      <a:pt x="0" y="1506"/>
                      <a:pt x="54" y="3110"/>
                    </a:cubicBezTo>
                    <a:cubicBezTo>
                      <a:pt x="3228" y="2438"/>
                      <a:pt x="1679" y="0"/>
                      <a:pt x="1679" y="0"/>
                    </a:cubicBezTo>
                    <a:close/>
                  </a:path>
                </a:pathLst>
              </a:custGeom>
              <a:solidFill>
                <a:srgbClr val="FFA6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65"/>
              <p:cNvSpPr/>
              <p:nvPr/>
            </p:nvSpPr>
            <p:spPr>
              <a:xfrm>
                <a:off x="5628025" y="707575"/>
                <a:ext cx="278975" cy="303975"/>
              </a:xfrm>
              <a:custGeom>
                <a:rect b="b" l="l" r="r" t="t"/>
                <a:pathLst>
                  <a:path extrusionOk="0" h="12159" w="11159">
                    <a:moveTo>
                      <a:pt x="5241" y="1"/>
                    </a:moveTo>
                    <a:cubicBezTo>
                      <a:pt x="4389" y="1"/>
                      <a:pt x="3563" y="484"/>
                      <a:pt x="3315" y="1448"/>
                    </a:cubicBezTo>
                    <a:cubicBezTo>
                      <a:pt x="3065" y="1329"/>
                      <a:pt x="2822" y="1277"/>
                      <a:pt x="2593" y="1277"/>
                    </a:cubicBezTo>
                    <a:cubicBezTo>
                      <a:pt x="1459" y="1277"/>
                      <a:pt x="658" y="2560"/>
                      <a:pt x="1019" y="3506"/>
                    </a:cubicBezTo>
                    <a:cubicBezTo>
                      <a:pt x="1019" y="3506"/>
                      <a:pt x="477" y="3853"/>
                      <a:pt x="607" y="4568"/>
                    </a:cubicBezTo>
                    <a:cubicBezTo>
                      <a:pt x="748" y="5283"/>
                      <a:pt x="2026" y="6637"/>
                      <a:pt x="1636" y="7698"/>
                    </a:cubicBezTo>
                    <a:cubicBezTo>
                      <a:pt x="1246" y="8760"/>
                      <a:pt x="0" y="10050"/>
                      <a:pt x="672" y="11263"/>
                    </a:cubicBezTo>
                    <a:cubicBezTo>
                      <a:pt x="1009" y="11878"/>
                      <a:pt x="2261" y="12159"/>
                      <a:pt x="3764" y="12159"/>
                    </a:cubicBezTo>
                    <a:cubicBezTo>
                      <a:pt x="6469" y="12159"/>
                      <a:pt x="9988" y="11250"/>
                      <a:pt x="10455" y="9746"/>
                    </a:cubicBezTo>
                    <a:cubicBezTo>
                      <a:pt x="11158" y="7471"/>
                      <a:pt x="8223" y="7406"/>
                      <a:pt x="8320" y="5370"/>
                    </a:cubicBezTo>
                    <a:cubicBezTo>
                      <a:pt x="8407" y="3300"/>
                      <a:pt x="8363" y="1827"/>
                      <a:pt x="7410" y="1762"/>
                    </a:cubicBezTo>
                    <a:cubicBezTo>
                      <a:pt x="7149" y="587"/>
                      <a:pt x="6180" y="1"/>
                      <a:pt x="52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65"/>
              <p:cNvSpPr/>
              <p:nvPr/>
            </p:nvSpPr>
            <p:spPr>
              <a:xfrm>
                <a:off x="5646175" y="931075"/>
                <a:ext cx="281950" cy="165725"/>
              </a:xfrm>
              <a:custGeom>
                <a:rect b="b" l="l" r="r" t="t"/>
                <a:pathLst>
                  <a:path extrusionOk="0" h="6629" w="11278">
                    <a:moveTo>
                      <a:pt x="8672" y="1"/>
                    </a:moveTo>
                    <a:cubicBezTo>
                      <a:pt x="8592" y="1"/>
                      <a:pt x="8511" y="5"/>
                      <a:pt x="8429" y="15"/>
                    </a:cubicBezTo>
                    <a:cubicBezTo>
                      <a:pt x="6662" y="925"/>
                      <a:pt x="1983" y="1110"/>
                      <a:pt x="1983" y="1110"/>
                    </a:cubicBezTo>
                    <a:cubicBezTo>
                      <a:pt x="1983" y="1110"/>
                      <a:pt x="271" y="1933"/>
                      <a:pt x="0" y="3157"/>
                    </a:cubicBezTo>
                    <a:lnTo>
                      <a:pt x="271" y="3373"/>
                    </a:lnTo>
                    <a:cubicBezTo>
                      <a:pt x="271" y="3373"/>
                      <a:pt x="2496" y="6628"/>
                      <a:pt x="5747" y="6628"/>
                    </a:cubicBezTo>
                    <a:cubicBezTo>
                      <a:pt x="5944" y="6628"/>
                      <a:pt x="6144" y="6616"/>
                      <a:pt x="6349" y="6591"/>
                    </a:cubicBezTo>
                    <a:cubicBezTo>
                      <a:pt x="9924" y="6147"/>
                      <a:pt x="9544" y="2572"/>
                      <a:pt x="9544" y="2572"/>
                    </a:cubicBezTo>
                    <a:lnTo>
                      <a:pt x="11277" y="1868"/>
                    </a:lnTo>
                    <a:cubicBezTo>
                      <a:pt x="11277" y="1868"/>
                      <a:pt x="10265" y="1"/>
                      <a:pt x="86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65"/>
              <p:cNvSpPr/>
              <p:nvPr/>
            </p:nvSpPr>
            <p:spPr>
              <a:xfrm>
                <a:off x="5692100" y="875375"/>
                <a:ext cx="169150" cy="105325"/>
              </a:xfrm>
              <a:custGeom>
                <a:rect b="b" l="l" r="r" t="t"/>
                <a:pathLst>
                  <a:path extrusionOk="0" h="4213" w="6766">
                    <a:moveTo>
                      <a:pt x="3655" y="1"/>
                    </a:moveTo>
                    <a:lnTo>
                      <a:pt x="2095" y="423"/>
                    </a:lnTo>
                    <a:cubicBezTo>
                      <a:pt x="2095" y="423"/>
                      <a:pt x="2302" y="911"/>
                      <a:pt x="2323" y="1355"/>
                    </a:cubicBezTo>
                    <a:cubicBezTo>
                      <a:pt x="2345" y="1583"/>
                      <a:pt x="2312" y="1799"/>
                      <a:pt x="2182" y="1940"/>
                    </a:cubicBezTo>
                    <a:cubicBezTo>
                      <a:pt x="1803" y="2351"/>
                      <a:pt x="146" y="3338"/>
                      <a:pt x="146" y="3338"/>
                    </a:cubicBezTo>
                    <a:cubicBezTo>
                      <a:pt x="0" y="3714"/>
                      <a:pt x="978" y="4213"/>
                      <a:pt x="2394" y="4213"/>
                    </a:cubicBezTo>
                    <a:cubicBezTo>
                      <a:pt x="2770" y="4213"/>
                      <a:pt x="3177" y="4178"/>
                      <a:pt x="3602" y="4096"/>
                    </a:cubicBezTo>
                    <a:cubicBezTo>
                      <a:pt x="5638" y="3706"/>
                      <a:pt x="6765" y="2655"/>
                      <a:pt x="6592" y="2243"/>
                    </a:cubicBezTo>
                    <a:cubicBezTo>
                      <a:pt x="6592" y="2243"/>
                      <a:pt x="4382" y="2113"/>
                      <a:pt x="4024" y="1506"/>
                    </a:cubicBezTo>
                    <a:cubicBezTo>
                      <a:pt x="3980" y="1431"/>
                      <a:pt x="3937" y="1366"/>
                      <a:pt x="3905" y="1290"/>
                    </a:cubicBezTo>
                    <a:cubicBezTo>
                      <a:pt x="3655" y="705"/>
                      <a:pt x="3655" y="1"/>
                      <a:pt x="3655" y="1"/>
                    </a:cubicBezTo>
                    <a:close/>
                  </a:path>
                </a:pathLst>
              </a:custGeom>
              <a:solidFill>
                <a:srgbClr val="FFA6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65"/>
              <p:cNvSpPr/>
              <p:nvPr/>
            </p:nvSpPr>
            <p:spPr>
              <a:xfrm>
                <a:off x="5744475" y="875375"/>
                <a:ext cx="45275" cy="36650"/>
              </a:xfrm>
              <a:custGeom>
                <a:rect b="b" l="l" r="r" t="t"/>
                <a:pathLst>
                  <a:path extrusionOk="0" h="1466" w="1811">
                    <a:moveTo>
                      <a:pt x="1560" y="1"/>
                    </a:moveTo>
                    <a:lnTo>
                      <a:pt x="0" y="423"/>
                    </a:lnTo>
                    <a:cubicBezTo>
                      <a:pt x="0" y="423"/>
                      <a:pt x="207" y="911"/>
                      <a:pt x="228" y="1355"/>
                    </a:cubicBezTo>
                    <a:cubicBezTo>
                      <a:pt x="475" y="1430"/>
                      <a:pt x="721" y="1465"/>
                      <a:pt x="974" y="1465"/>
                    </a:cubicBezTo>
                    <a:cubicBezTo>
                      <a:pt x="1011" y="1465"/>
                      <a:pt x="1047" y="1464"/>
                      <a:pt x="1084" y="1463"/>
                    </a:cubicBezTo>
                    <a:cubicBezTo>
                      <a:pt x="1333" y="1463"/>
                      <a:pt x="1593" y="1409"/>
                      <a:pt x="1810" y="1290"/>
                    </a:cubicBezTo>
                    <a:cubicBezTo>
                      <a:pt x="1560" y="705"/>
                      <a:pt x="1560" y="1"/>
                      <a:pt x="1560" y="1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65"/>
              <p:cNvSpPr/>
              <p:nvPr/>
            </p:nvSpPr>
            <p:spPr>
              <a:xfrm>
                <a:off x="5653700" y="770025"/>
                <a:ext cx="176125" cy="125275"/>
              </a:xfrm>
              <a:custGeom>
                <a:rect b="b" l="l" r="r" t="t"/>
                <a:pathLst>
                  <a:path extrusionOk="0" h="5011" w="7045">
                    <a:moveTo>
                      <a:pt x="2527" y="0"/>
                    </a:moveTo>
                    <a:cubicBezTo>
                      <a:pt x="2581" y="1420"/>
                      <a:pt x="1118" y="2015"/>
                      <a:pt x="1118" y="2015"/>
                    </a:cubicBezTo>
                    <a:cubicBezTo>
                      <a:pt x="1118" y="2015"/>
                      <a:pt x="881" y="1667"/>
                      <a:pt x="582" y="1667"/>
                    </a:cubicBezTo>
                    <a:cubicBezTo>
                      <a:pt x="497" y="1667"/>
                      <a:pt x="407" y="1695"/>
                      <a:pt x="317" y="1767"/>
                    </a:cubicBezTo>
                    <a:cubicBezTo>
                      <a:pt x="1" y="2012"/>
                      <a:pt x="382" y="3069"/>
                      <a:pt x="832" y="3069"/>
                    </a:cubicBezTo>
                    <a:cubicBezTo>
                      <a:pt x="937" y="3069"/>
                      <a:pt x="1046" y="3011"/>
                      <a:pt x="1151" y="2872"/>
                    </a:cubicBezTo>
                    <a:cubicBezTo>
                      <a:pt x="1151" y="2872"/>
                      <a:pt x="1573" y="5011"/>
                      <a:pt x="3701" y="5011"/>
                    </a:cubicBezTo>
                    <a:cubicBezTo>
                      <a:pt x="3860" y="5011"/>
                      <a:pt x="4028" y="4999"/>
                      <a:pt x="4206" y="4973"/>
                    </a:cubicBezTo>
                    <a:cubicBezTo>
                      <a:pt x="6881" y="4583"/>
                      <a:pt x="6373" y="1962"/>
                      <a:pt x="6373" y="1962"/>
                    </a:cubicBezTo>
                    <a:lnTo>
                      <a:pt x="6373" y="1962"/>
                    </a:lnTo>
                    <a:cubicBezTo>
                      <a:pt x="6373" y="1962"/>
                      <a:pt x="6462" y="2044"/>
                      <a:pt x="6577" y="2044"/>
                    </a:cubicBezTo>
                    <a:cubicBezTo>
                      <a:pt x="6662" y="2044"/>
                      <a:pt x="6762" y="1999"/>
                      <a:pt x="6849" y="1842"/>
                    </a:cubicBezTo>
                    <a:cubicBezTo>
                      <a:pt x="7044" y="1474"/>
                      <a:pt x="6946" y="629"/>
                      <a:pt x="6556" y="607"/>
                    </a:cubicBezTo>
                    <a:cubicBezTo>
                      <a:pt x="6551" y="607"/>
                      <a:pt x="6546" y="607"/>
                      <a:pt x="6541" y="607"/>
                    </a:cubicBezTo>
                    <a:cubicBezTo>
                      <a:pt x="6166" y="607"/>
                      <a:pt x="6145" y="1398"/>
                      <a:pt x="6145" y="1398"/>
                    </a:cubicBezTo>
                    <a:cubicBezTo>
                      <a:pt x="6145" y="1398"/>
                      <a:pt x="5870" y="1457"/>
                      <a:pt x="5456" y="1457"/>
                    </a:cubicBezTo>
                    <a:cubicBezTo>
                      <a:pt x="4668" y="1457"/>
                      <a:pt x="3379" y="1243"/>
                      <a:pt x="2527" y="0"/>
                    </a:cubicBezTo>
                    <a:close/>
                  </a:path>
                </a:pathLst>
              </a:custGeom>
              <a:solidFill>
                <a:srgbClr val="FFA6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65"/>
              <p:cNvSpPr/>
              <p:nvPr/>
            </p:nvSpPr>
            <p:spPr>
              <a:xfrm>
                <a:off x="5719850" y="819275"/>
                <a:ext cx="8675" cy="8500"/>
              </a:xfrm>
              <a:custGeom>
                <a:rect b="b" l="l" r="r" t="t"/>
                <a:pathLst>
                  <a:path extrusionOk="0" h="340" w="347">
                    <a:moveTo>
                      <a:pt x="166" y="1"/>
                    </a:moveTo>
                    <a:cubicBezTo>
                      <a:pt x="87" y="1"/>
                      <a:pt x="21" y="63"/>
                      <a:pt x="11" y="154"/>
                    </a:cubicBezTo>
                    <a:cubicBezTo>
                      <a:pt x="0" y="240"/>
                      <a:pt x="65" y="327"/>
                      <a:pt x="152" y="338"/>
                    </a:cubicBezTo>
                    <a:cubicBezTo>
                      <a:pt x="158" y="339"/>
                      <a:pt x="164" y="339"/>
                      <a:pt x="170" y="339"/>
                    </a:cubicBezTo>
                    <a:cubicBezTo>
                      <a:pt x="250" y="339"/>
                      <a:pt x="326" y="277"/>
                      <a:pt x="336" y="187"/>
                    </a:cubicBezTo>
                    <a:cubicBezTo>
                      <a:pt x="347" y="100"/>
                      <a:pt x="282" y="13"/>
                      <a:pt x="184" y="2"/>
                    </a:cubicBezTo>
                    <a:cubicBezTo>
                      <a:pt x="178" y="1"/>
                      <a:pt x="172" y="1"/>
                      <a:pt x="1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65"/>
              <p:cNvSpPr/>
              <p:nvPr/>
            </p:nvSpPr>
            <p:spPr>
              <a:xfrm>
                <a:off x="5766150" y="809800"/>
                <a:ext cx="8975" cy="8225"/>
              </a:xfrm>
              <a:custGeom>
                <a:rect b="b" l="l" r="r" t="t"/>
                <a:pathLst>
                  <a:path extrusionOk="0" h="329" w="359">
                    <a:moveTo>
                      <a:pt x="175" y="1"/>
                    </a:moveTo>
                    <a:cubicBezTo>
                      <a:pt x="96" y="1"/>
                      <a:pt x="21" y="63"/>
                      <a:pt x="11" y="143"/>
                    </a:cubicBezTo>
                    <a:cubicBezTo>
                      <a:pt x="0" y="241"/>
                      <a:pt x="65" y="316"/>
                      <a:pt x="163" y="327"/>
                    </a:cubicBezTo>
                    <a:cubicBezTo>
                      <a:pt x="169" y="328"/>
                      <a:pt x="175" y="328"/>
                      <a:pt x="181" y="328"/>
                    </a:cubicBezTo>
                    <a:cubicBezTo>
                      <a:pt x="262" y="328"/>
                      <a:pt x="337" y="267"/>
                      <a:pt x="347" y="186"/>
                    </a:cubicBezTo>
                    <a:cubicBezTo>
                      <a:pt x="358" y="89"/>
                      <a:pt x="293" y="13"/>
                      <a:pt x="195" y="2"/>
                    </a:cubicBezTo>
                    <a:cubicBezTo>
                      <a:pt x="189" y="1"/>
                      <a:pt x="182" y="1"/>
                      <a:pt x="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65"/>
              <p:cNvSpPr/>
              <p:nvPr/>
            </p:nvSpPr>
            <p:spPr>
              <a:xfrm>
                <a:off x="5761900" y="792300"/>
                <a:ext cx="14225" cy="6125"/>
              </a:xfrm>
              <a:custGeom>
                <a:rect b="b" l="l" r="r" t="t"/>
                <a:pathLst>
                  <a:path extrusionOk="0" h="245" w="569">
                    <a:moveTo>
                      <a:pt x="196" y="0"/>
                    </a:moveTo>
                    <a:cubicBezTo>
                      <a:pt x="99" y="0"/>
                      <a:pt x="16" y="33"/>
                      <a:pt x="8" y="117"/>
                    </a:cubicBezTo>
                    <a:cubicBezTo>
                      <a:pt x="0" y="168"/>
                      <a:pt x="212" y="245"/>
                      <a:pt x="370" y="245"/>
                    </a:cubicBezTo>
                    <a:cubicBezTo>
                      <a:pt x="445" y="245"/>
                      <a:pt x="507" y="227"/>
                      <a:pt x="528" y="182"/>
                    </a:cubicBezTo>
                    <a:cubicBezTo>
                      <a:pt x="569" y="93"/>
                      <a:pt x="361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65"/>
              <p:cNvSpPr/>
              <p:nvPr/>
            </p:nvSpPr>
            <p:spPr>
              <a:xfrm>
                <a:off x="5714025" y="803925"/>
                <a:ext cx="14350" cy="8450"/>
              </a:xfrm>
              <a:custGeom>
                <a:rect b="b" l="l" r="r" t="t"/>
                <a:pathLst>
                  <a:path extrusionOk="0" h="338" w="574">
                    <a:moveTo>
                      <a:pt x="450" y="0"/>
                    </a:moveTo>
                    <a:cubicBezTo>
                      <a:pt x="296" y="0"/>
                      <a:pt x="0" y="181"/>
                      <a:pt x="92" y="324"/>
                    </a:cubicBezTo>
                    <a:cubicBezTo>
                      <a:pt x="98" y="333"/>
                      <a:pt x="112" y="337"/>
                      <a:pt x="132" y="337"/>
                    </a:cubicBezTo>
                    <a:cubicBezTo>
                      <a:pt x="251" y="337"/>
                      <a:pt x="574" y="183"/>
                      <a:pt x="536" y="53"/>
                    </a:cubicBezTo>
                    <a:cubicBezTo>
                      <a:pt x="529" y="16"/>
                      <a:pt x="496" y="0"/>
                      <a:pt x="4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65"/>
              <p:cNvSpPr/>
              <p:nvPr/>
            </p:nvSpPr>
            <p:spPr>
              <a:xfrm>
                <a:off x="5743925" y="805975"/>
                <a:ext cx="17650" cy="39100"/>
              </a:xfrm>
              <a:custGeom>
                <a:rect b="b" l="l" r="r" t="t"/>
                <a:pathLst>
                  <a:path extrusionOk="0" h="1564" w="706">
                    <a:moveTo>
                      <a:pt x="76" y="1"/>
                    </a:moveTo>
                    <a:cubicBezTo>
                      <a:pt x="62" y="1"/>
                      <a:pt x="55" y="18"/>
                      <a:pt x="55" y="36"/>
                    </a:cubicBezTo>
                    <a:cubicBezTo>
                      <a:pt x="34" y="372"/>
                      <a:pt x="1" y="1466"/>
                      <a:pt x="196" y="1542"/>
                    </a:cubicBezTo>
                    <a:cubicBezTo>
                      <a:pt x="239" y="1552"/>
                      <a:pt x="272" y="1564"/>
                      <a:pt x="315" y="1564"/>
                    </a:cubicBezTo>
                    <a:cubicBezTo>
                      <a:pt x="489" y="1564"/>
                      <a:pt x="672" y="1444"/>
                      <a:pt x="684" y="1434"/>
                    </a:cubicBezTo>
                    <a:cubicBezTo>
                      <a:pt x="705" y="1422"/>
                      <a:pt x="705" y="1401"/>
                      <a:pt x="694" y="1390"/>
                    </a:cubicBezTo>
                    <a:cubicBezTo>
                      <a:pt x="688" y="1377"/>
                      <a:pt x="678" y="1372"/>
                      <a:pt x="666" y="1372"/>
                    </a:cubicBezTo>
                    <a:cubicBezTo>
                      <a:pt x="658" y="1372"/>
                      <a:pt x="649" y="1375"/>
                      <a:pt x="640" y="1379"/>
                    </a:cubicBezTo>
                    <a:cubicBezTo>
                      <a:pt x="640" y="1379"/>
                      <a:pt x="467" y="1492"/>
                      <a:pt x="315" y="1492"/>
                    </a:cubicBezTo>
                    <a:cubicBezTo>
                      <a:pt x="285" y="1492"/>
                      <a:pt x="256" y="1488"/>
                      <a:pt x="229" y="1477"/>
                    </a:cubicBezTo>
                    <a:cubicBezTo>
                      <a:pt x="131" y="1434"/>
                      <a:pt x="99" y="697"/>
                      <a:pt x="120" y="36"/>
                    </a:cubicBezTo>
                    <a:cubicBezTo>
                      <a:pt x="131" y="14"/>
                      <a:pt x="109" y="4"/>
                      <a:pt x="87" y="4"/>
                    </a:cubicBezTo>
                    <a:cubicBezTo>
                      <a:pt x="83" y="1"/>
                      <a:pt x="80" y="1"/>
                      <a:pt x="76" y="1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65"/>
              <p:cNvSpPr/>
              <p:nvPr/>
            </p:nvSpPr>
            <p:spPr>
              <a:xfrm>
                <a:off x="5662675" y="816750"/>
                <a:ext cx="16825" cy="22625"/>
              </a:xfrm>
              <a:custGeom>
                <a:rect b="b" l="l" r="r" t="t"/>
                <a:pathLst>
                  <a:path extrusionOk="0" h="905" w="673">
                    <a:moveTo>
                      <a:pt x="195" y="1"/>
                    </a:moveTo>
                    <a:cubicBezTo>
                      <a:pt x="184" y="1"/>
                      <a:pt x="174" y="3"/>
                      <a:pt x="164" y="6"/>
                    </a:cubicBezTo>
                    <a:cubicBezTo>
                      <a:pt x="120" y="16"/>
                      <a:pt x="88" y="49"/>
                      <a:pt x="66" y="93"/>
                    </a:cubicBezTo>
                    <a:cubicBezTo>
                      <a:pt x="1" y="211"/>
                      <a:pt x="66" y="406"/>
                      <a:pt x="66" y="418"/>
                    </a:cubicBezTo>
                    <a:cubicBezTo>
                      <a:pt x="74" y="433"/>
                      <a:pt x="88" y="443"/>
                      <a:pt x="103" y="443"/>
                    </a:cubicBezTo>
                    <a:cubicBezTo>
                      <a:pt x="109" y="443"/>
                      <a:pt x="115" y="442"/>
                      <a:pt x="120" y="439"/>
                    </a:cubicBezTo>
                    <a:cubicBezTo>
                      <a:pt x="131" y="439"/>
                      <a:pt x="142" y="418"/>
                      <a:pt x="142" y="396"/>
                    </a:cubicBezTo>
                    <a:cubicBezTo>
                      <a:pt x="120" y="341"/>
                      <a:pt x="88" y="201"/>
                      <a:pt x="131" y="125"/>
                    </a:cubicBezTo>
                    <a:cubicBezTo>
                      <a:pt x="142" y="103"/>
                      <a:pt x="164" y="81"/>
                      <a:pt x="185" y="71"/>
                    </a:cubicBezTo>
                    <a:cubicBezTo>
                      <a:pt x="187" y="71"/>
                      <a:pt x="189" y="70"/>
                      <a:pt x="191" y="70"/>
                    </a:cubicBezTo>
                    <a:cubicBezTo>
                      <a:pt x="249" y="70"/>
                      <a:pt x="394" y="229"/>
                      <a:pt x="489" y="428"/>
                    </a:cubicBezTo>
                    <a:cubicBezTo>
                      <a:pt x="564" y="591"/>
                      <a:pt x="608" y="775"/>
                      <a:pt x="499" y="840"/>
                    </a:cubicBezTo>
                    <a:cubicBezTo>
                      <a:pt x="489" y="851"/>
                      <a:pt x="478" y="873"/>
                      <a:pt x="489" y="883"/>
                    </a:cubicBezTo>
                    <a:cubicBezTo>
                      <a:pt x="499" y="905"/>
                      <a:pt x="510" y="905"/>
                      <a:pt x="521" y="905"/>
                    </a:cubicBezTo>
                    <a:lnTo>
                      <a:pt x="543" y="905"/>
                    </a:lnTo>
                    <a:cubicBezTo>
                      <a:pt x="662" y="829"/>
                      <a:pt x="673" y="645"/>
                      <a:pt x="564" y="406"/>
                    </a:cubicBezTo>
                    <a:cubicBezTo>
                      <a:pt x="484" y="226"/>
                      <a:pt x="322" y="1"/>
                      <a:pt x="195" y="1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65"/>
              <p:cNvSpPr/>
              <p:nvPr/>
            </p:nvSpPr>
            <p:spPr>
              <a:xfrm>
                <a:off x="5810300" y="789800"/>
                <a:ext cx="12750" cy="24125"/>
              </a:xfrm>
              <a:custGeom>
                <a:rect b="b" l="l" r="r" t="t"/>
                <a:pathLst>
                  <a:path extrusionOk="0" h="965" w="510">
                    <a:moveTo>
                      <a:pt x="260" y="1"/>
                    </a:moveTo>
                    <a:cubicBezTo>
                      <a:pt x="206" y="1"/>
                      <a:pt x="152" y="33"/>
                      <a:pt x="119" y="109"/>
                    </a:cubicBezTo>
                    <a:cubicBezTo>
                      <a:pt x="11" y="282"/>
                      <a:pt x="0" y="781"/>
                      <a:pt x="152" y="921"/>
                    </a:cubicBezTo>
                    <a:cubicBezTo>
                      <a:pt x="184" y="954"/>
                      <a:pt x="217" y="964"/>
                      <a:pt x="260" y="964"/>
                    </a:cubicBezTo>
                    <a:cubicBezTo>
                      <a:pt x="304" y="964"/>
                      <a:pt x="347" y="954"/>
                      <a:pt x="412" y="911"/>
                    </a:cubicBezTo>
                    <a:cubicBezTo>
                      <a:pt x="422" y="899"/>
                      <a:pt x="422" y="878"/>
                      <a:pt x="412" y="856"/>
                    </a:cubicBezTo>
                    <a:cubicBezTo>
                      <a:pt x="404" y="849"/>
                      <a:pt x="391" y="841"/>
                      <a:pt x="380" y="841"/>
                    </a:cubicBezTo>
                    <a:cubicBezTo>
                      <a:pt x="376" y="841"/>
                      <a:pt x="372" y="842"/>
                      <a:pt x="369" y="846"/>
                    </a:cubicBezTo>
                    <a:cubicBezTo>
                      <a:pt x="317" y="881"/>
                      <a:pt x="281" y="893"/>
                      <a:pt x="255" y="893"/>
                    </a:cubicBezTo>
                    <a:cubicBezTo>
                      <a:pt x="227" y="893"/>
                      <a:pt x="212" y="879"/>
                      <a:pt x="206" y="867"/>
                    </a:cubicBezTo>
                    <a:cubicBezTo>
                      <a:pt x="76" y="759"/>
                      <a:pt x="97" y="282"/>
                      <a:pt x="184" y="141"/>
                    </a:cubicBezTo>
                    <a:cubicBezTo>
                      <a:pt x="206" y="98"/>
                      <a:pt x="239" y="76"/>
                      <a:pt x="260" y="76"/>
                    </a:cubicBezTo>
                    <a:cubicBezTo>
                      <a:pt x="336" y="76"/>
                      <a:pt x="412" y="174"/>
                      <a:pt x="434" y="206"/>
                    </a:cubicBezTo>
                    <a:cubicBezTo>
                      <a:pt x="440" y="219"/>
                      <a:pt x="450" y="224"/>
                      <a:pt x="462" y="224"/>
                    </a:cubicBezTo>
                    <a:cubicBezTo>
                      <a:pt x="470" y="224"/>
                      <a:pt x="479" y="222"/>
                      <a:pt x="487" y="217"/>
                    </a:cubicBezTo>
                    <a:cubicBezTo>
                      <a:pt x="499" y="206"/>
                      <a:pt x="509" y="184"/>
                      <a:pt x="499" y="163"/>
                    </a:cubicBezTo>
                    <a:cubicBezTo>
                      <a:pt x="487" y="152"/>
                      <a:pt x="379" y="1"/>
                      <a:pt x="260" y="1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65"/>
              <p:cNvSpPr/>
              <p:nvPr/>
            </p:nvSpPr>
            <p:spPr>
              <a:xfrm>
                <a:off x="5740975" y="850175"/>
                <a:ext cx="26550" cy="8750"/>
              </a:xfrm>
              <a:custGeom>
                <a:rect b="b" l="l" r="r" t="t"/>
                <a:pathLst>
                  <a:path extrusionOk="0" h="350" w="1062">
                    <a:moveTo>
                      <a:pt x="0" y="1"/>
                    </a:moveTo>
                    <a:lnTo>
                      <a:pt x="0" y="1"/>
                    </a:lnTo>
                    <a:cubicBezTo>
                      <a:pt x="37" y="240"/>
                      <a:pt x="286" y="349"/>
                      <a:pt x="533" y="349"/>
                    </a:cubicBezTo>
                    <a:cubicBezTo>
                      <a:pt x="790" y="349"/>
                      <a:pt x="1045" y="232"/>
                      <a:pt x="1062" y="23"/>
                    </a:cubicBezTo>
                    <a:cubicBezTo>
                      <a:pt x="574" y="2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65"/>
              <p:cNvSpPr/>
              <p:nvPr/>
            </p:nvSpPr>
            <p:spPr>
              <a:xfrm>
                <a:off x="5703050" y="830625"/>
                <a:ext cx="18450" cy="17475"/>
              </a:xfrm>
              <a:custGeom>
                <a:rect b="b" l="l" r="r" t="t"/>
                <a:pathLst>
                  <a:path extrusionOk="0" h="699" w="738">
                    <a:moveTo>
                      <a:pt x="373" y="1"/>
                    </a:moveTo>
                    <a:cubicBezTo>
                      <a:pt x="194" y="1"/>
                      <a:pt x="42" y="135"/>
                      <a:pt x="22" y="306"/>
                    </a:cubicBezTo>
                    <a:cubicBezTo>
                      <a:pt x="0" y="501"/>
                      <a:pt x="141" y="664"/>
                      <a:pt x="325" y="696"/>
                    </a:cubicBezTo>
                    <a:cubicBezTo>
                      <a:pt x="339" y="698"/>
                      <a:pt x="352" y="699"/>
                      <a:pt x="365" y="699"/>
                    </a:cubicBezTo>
                    <a:cubicBezTo>
                      <a:pt x="542" y="699"/>
                      <a:pt x="685" y="565"/>
                      <a:pt x="715" y="393"/>
                    </a:cubicBezTo>
                    <a:cubicBezTo>
                      <a:pt x="737" y="198"/>
                      <a:pt x="596" y="25"/>
                      <a:pt x="412" y="3"/>
                    </a:cubicBezTo>
                    <a:cubicBezTo>
                      <a:pt x="399" y="2"/>
                      <a:pt x="386" y="1"/>
                      <a:pt x="373" y="1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65"/>
              <p:cNvSpPr/>
              <p:nvPr/>
            </p:nvSpPr>
            <p:spPr>
              <a:xfrm>
                <a:off x="5779150" y="818450"/>
                <a:ext cx="18425" cy="17200"/>
              </a:xfrm>
              <a:custGeom>
                <a:rect b="b" l="l" r="r" t="t"/>
                <a:pathLst>
                  <a:path extrusionOk="0" h="688" w="737">
                    <a:moveTo>
                      <a:pt x="370" y="1"/>
                    </a:moveTo>
                    <a:cubicBezTo>
                      <a:pt x="192" y="1"/>
                      <a:pt x="42" y="125"/>
                      <a:pt x="22" y="306"/>
                    </a:cubicBezTo>
                    <a:cubicBezTo>
                      <a:pt x="0" y="490"/>
                      <a:pt x="141" y="663"/>
                      <a:pt x="325" y="685"/>
                    </a:cubicBezTo>
                    <a:cubicBezTo>
                      <a:pt x="339" y="687"/>
                      <a:pt x="353" y="687"/>
                      <a:pt x="367" y="687"/>
                    </a:cubicBezTo>
                    <a:cubicBezTo>
                      <a:pt x="543" y="687"/>
                      <a:pt x="685" y="562"/>
                      <a:pt x="705" y="382"/>
                    </a:cubicBezTo>
                    <a:cubicBezTo>
                      <a:pt x="737" y="198"/>
                      <a:pt x="596" y="25"/>
                      <a:pt x="412" y="3"/>
                    </a:cubicBezTo>
                    <a:cubicBezTo>
                      <a:pt x="398" y="1"/>
                      <a:pt x="383" y="1"/>
                      <a:pt x="370" y="1"/>
                    </a:cubicBezTo>
                    <a:close/>
                  </a:path>
                </a:pathLst>
              </a:custGeom>
              <a:solidFill>
                <a:srgbClr val="E77B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65"/>
              <p:cNvSpPr/>
              <p:nvPr/>
            </p:nvSpPr>
            <p:spPr>
              <a:xfrm>
                <a:off x="5708175" y="950400"/>
                <a:ext cx="205050" cy="149700"/>
              </a:xfrm>
              <a:custGeom>
                <a:rect b="b" l="l" r="r" t="t"/>
                <a:pathLst>
                  <a:path extrusionOk="0" h="5988" w="8202">
                    <a:moveTo>
                      <a:pt x="7411" y="0"/>
                    </a:moveTo>
                    <a:lnTo>
                      <a:pt x="5299" y="260"/>
                    </a:lnTo>
                    <a:cubicBezTo>
                      <a:pt x="5299" y="260"/>
                      <a:pt x="5385" y="2048"/>
                      <a:pt x="3532" y="2048"/>
                    </a:cubicBezTo>
                    <a:cubicBezTo>
                      <a:pt x="1951" y="2059"/>
                      <a:pt x="738" y="2275"/>
                      <a:pt x="337" y="3684"/>
                    </a:cubicBezTo>
                    <a:cubicBezTo>
                      <a:pt x="1" y="4908"/>
                      <a:pt x="1214" y="5926"/>
                      <a:pt x="1214" y="5926"/>
                    </a:cubicBezTo>
                    <a:cubicBezTo>
                      <a:pt x="1214" y="5926"/>
                      <a:pt x="1723" y="5987"/>
                      <a:pt x="2435" y="5987"/>
                    </a:cubicBezTo>
                    <a:cubicBezTo>
                      <a:pt x="3695" y="5987"/>
                      <a:pt x="5591" y="5797"/>
                      <a:pt x="6436" y="4745"/>
                    </a:cubicBezTo>
                    <a:cubicBezTo>
                      <a:pt x="8202" y="2547"/>
                      <a:pt x="7411" y="0"/>
                      <a:pt x="74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65"/>
              <p:cNvSpPr/>
              <p:nvPr/>
            </p:nvSpPr>
            <p:spPr>
              <a:xfrm>
                <a:off x="5850375" y="965550"/>
                <a:ext cx="35775" cy="21450"/>
              </a:xfrm>
              <a:custGeom>
                <a:rect b="b" l="l" r="r" t="t"/>
                <a:pathLst>
                  <a:path extrusionOk="0" h="858" w="1431">
                    <a:moveTo>
                      <a:pt x="1431" y="1"/>
                    </a:moveTo>
                    <a:lnTo>
                      <a:pt x="1431" y="1"/>
                    </a:lnTo>
                    <a:cubicBezTo>
                      <a:pt x="976" y="446"/>
                      <a:pt x="1" y="673"/>
                      <a:pt x="1" y="673"/>
                    </a:cubicBezTo>
                    <a:cubicBezTo>
                      <a:pt x="131" y="770"/>
                      <a:pt x="358" y="857"/>
                      <a:pt x="596" y="857"/>
                    </a:cubicBezTo>
                    <a:cubicBezTo>
                      <a:pt x="943" y="857"/>
                      <a:pt x="1322" y="662"/>
                      <a:pt x="143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65"/>
              <p:cNvSpPr/>
              <p:nvPr/>
            </p:nvSpPr>
            <p:spPr>
              <a:xfrm>
                <a:off x="5803250" y="879425"/>
                <a:ext cx="116150" cy="103000"/>
              </a:xfrm>
              <a:custGeom>
                <a:rect b="b" l="l" r="r" t="t"/>
                <a:pathLst>
                  <a:path extrusionOk="0" h="4120" w="4646">
                    <a:moveTo>
                      <a:pt x="2308" y="1"/>
                    </a:moveTo>
                    <a:lnTo>
                      <a:pt x="2048" y="1236"/>
                    </a:lnTo>
                    <a:lnTo>
                      <a:pt x="1301" y="1594"/>
                    </a:lnTo>
                    <a:lnTo>
                      <a:pt x="66" y="857"/>
                    </a:lnTo>
                    <a:lnTo>
                      <a:pt x="412" y="2027"/>
                    </a:lnTo>
                    <a:cubicBezTo>
                      <a:pt x="412" y="2027"/>
                      <a:pt x="1" y="2916"/>
                      <a:pt x="261" y="3684"/>
                    </a:cubicBezTo>
                    <a:cubicBezTo>
                      <a:pt x="369" y="3991"/>
                      <a:pt x="732" y="4120"/>
                      <a:pt x="1199" y="4120"/>
                    </a:cubicBezTo>
                    <a:cubicBezTo>
                      <a:pt x="2513" y="4120"/>
                      <a:pt x="4646" y="3100"/>
                      <a:pt x="4214" y="2157"/>
                    </a:cubicBezTo>
                    <a:cubicBezTo>
                      <a:pt x="3814" y="1301"/>
                      <a:pt x="2871" y="824"/>
                      <a:pt x="2871" y="824"/>
                    </a:cubicBezTo>
                    <a:lnTo>
                      <a:pt x="230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65"/>
              <p:cNvSpPr/>
              <p:nvPr/>
            </p:nvSpPr>
            <p:spPr>
              <a:xfrm>
                <a:off x="5822475" y="923475"/>
                <a:ext cx="24400" cy="26375"/>
              </a:xfrm>
              <a:custGeom>
                <a:rect b="b" l="l" r="r" t="t"/>
                <a:pathLst>
                  <a:path extrusionOk="0" h="1055" w="976">
                    <a:moveTo>
                      <a:pt x="555" y="1"/>
                    </a:moveTo>
                    <a:cubicBezTo>
                      <a:pt x="291" y="1"/>
                      <a:pt x="86" y="294"/>
                      <a:pt x="33" y="547"/>
                    </a:cubicBezTo>
                    <a:cubicBezTo>
                      <a:pt x="12" y="655"/>
                      <a:pt x="0" y="764"/>
                      <a:pt x="55" y="861"/>
                    </a:cubicBezTo>
                    <a:cubicBezTo>
                      <a:pt x="110" y="986"/>
                      <a:pt x="249" y="1055"/>
                      <a:pt x="392" y="1055"/>
                    </a:cubicBezTo>
                    <a:cubicBezTo>
                      <a:pt x="447" y="1055"/>
                      <a:pt x="502" y="1044"/>
                      <a:pt x="553" y="1024"/>
                    </a:cubicBezTo>
                    <a:cubicBezTo>
                      <a:pt x="727" y="959"/>
                      <a:pt x="857" y="785"/>
                      <a:pt x="922" y="601"/>
                    </a:cubicBezTo>
                    <a:cubicBezTo>
                      <a:pt x="943" y="547"/>
                      <a:pt x="954" y="492"/>
                      <a:pt x="965" y="439"/>
                    </a:cubicBezTo>
                    <a:cubicBezTo>
                      <a:pt x="975" y="287"/>
                      <a:pt x="889" y="135"/>
                      <a:pt x="759" y="59"/>
                    </a:cubicBezTo>
                    <a:cubicBezTo>
                      <a:pt x="688" y="18"/>
                      <a:pt x="620" y="1"/>
                      <a:pt x="5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65"/>
              <p:cNvSpPr/>
              <p:nvPr/>
            </p:nvSpPr>
            <p:spPr>
              <a:xfrm>
                <a:off x="5834675" y="926850"/>
                <a:ext cx="7600" cy="7325"/>
              </a:xfrm>
              <a:custGeom>
                <a:rect b="b" l="l" r="r" t="t"/>
                <a:pathLst>
                  <a:path extrusionOk="0" h="293" w="304">
                    <a:moveTo>
                      <a:pt x="141" y="0"/>
                    </a:moveTo>
                    <a:cubicBezTo>
                      <a:pt x="65" y="11"/>
                      <a:pt x="0" y="76"/>
                      <a:pt x="11" y="152"/>
                    </a:cubicBezTo>
                    <a:cubicBezTo>
                      <a:pt x="11" y="239"/>
                      <a:pt x="76" y="292"/>
                      <a:pt x="162" y="292"/>
                    </a:cubicBezTo>
                    <a:cubicBezTo>
                      <a:pt x="239" y="282"/>
                      <a:pt x="304" y="217"/>
                      <a:pt x="292" y="141"/>
                    </a:cubicBezTo>
                    <a:cubicBezTo>
                      <a:pt x="292" y="65"/>
                      <a:pt x="227" y="0"/>
                      <a:pt x="141" y="0"/>
                    </a:cubicBezTo>
                    <a:close/>
                  </a:path>
                </a:pathLst>
              </a:custGeom>
              <a:solidFill>
                <a:srgbClr val="3F2B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65"/>
              <p:cNvSpPr/>
              <p:nvPr/>
            </p:nvSpPr>
            <p:spPr>
              <a:xfrm>
                <a:off x="5857675" y="916250"/>
                <a:ext cx="7625" cy="7075"/>
              </a:xfrm>
              <a:custGeom>
                <a:rect b="b" l="l" r="r" t="t"/>
                <a:pathLst>
                  <a:path extrusionOk="0" h="283" w="305">
                    <a:moveTo>
                      <a:pt x="160" y="0"/>
                    </a:moveTo>
                    <a:cubicBezTo>
                      <a:pt x="154" y="0"/>
                      <a:pt x="148" y="1"/>
                      <a:pt x="142" y="1"/>
                    </a:cubicBezTo>
                    <a:cubicBezTo>
                      <a:pt x="66" y="1"/>
                      <a:pt x="1" y="66"/>
                      <a:pt x="12" y="153"/>
                    </a:cubicBezTo>
                    <a:cubicBezTo>
                      <a:pt x="12" y="229"/>
                      <a:pt x="77" y="283"/>
                      <a:pt x="164" y="283"/>
                    </a:cubicBezTo>
                    <a:cubicBezTo>
                      <a:pt x="239" y="283"/>
                      <a:pt x="304" y="208"/>
                      <a:pt x="294" y="131"/>
                    </a:cubicBezTo>
                    <a:cubicBezTo>
                      <a:pt x="294" y="61"/>
                      <a:pt x="238" y="0"/>
                      <a:pt x="160" y="0"/>
                    </a:cubicBezTo>
                    <a:close/>
                  </a:path>
                </a:pathLst>
              </a:custGeom>
              <a:solidFill>
                <a:srgbClr val="3F2B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65"/>
              <p:cNvSpPr/>
              <p:nvPr/>
            </p:nvSpPr>
            <p:spPr>
              <a:xfrm>
                <a:off x="5811650" y="910050"/>
                <a:ext cx="17100" cy="17900"/>
              </a:xfrm>
              <a:custGeom>
                <a:rect b="b" l="l" r="r" t="t"/>
                <a:pathLst>
                  <a:path extrusionOk="0" h="716" w="684">
                    <a:moveTo>
                      <a:pt x="0" y="1"/>
                    </a:moveTo>
                    <a:lnTo>
                      <a:pt x="250" y="716"/>
                    </a:lnTo>
                    <a:lnTo>
                      <a:pt x="683" y="45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65"/>
              <p:cNvSpPr/>
              <p:nvPr/>
            </p:nvSpPr>
            <p:spPr>
              <a:xfrm>
                <a:off x="5861475" y="890000"/>
                <a:ext cx="10325" cy="17375"/>
              </a:xfrm>
              <a:custGeom>
                <a:rect b="b" l="l" r="r" t="t"/>
                <a:pathLst>
                  <a:path extrusionOk="0" h="695" w="413">
                    <a:moveTo>
                      <a:pt x="87" y="1"/>
                    </a:moveTo>
                    <a:lnTo>
                      <a:pt x="0" y="694"/>
                    </a:lnTo>
                    <a:lnTo>
                      <a:pt x="412" y="521"/>
                    </a:lnTo>
                    <a:lnTo>
                      <a:pt x="8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65"/>
              <p:cNvSpPr/>
              <p:nvPr/>
            </p:nvSpPr>
            <p:spPr>
              <a:xfrm>
                <a:off x="5844075" y="928450"/>
                <a:ext cx="38750" cy="27075"/>
              </a:xfrm>
              <a:custGeom>
                <a:rect b="b" l="l" r="r" t="t"/>
                <a:pathLst>
                  <a:path extrusionOk="0" h="1083" w="1550">
                    <a:moveTo>
                      <a:pt x="590" y="0"/>
                    </a:moveTo>
                    <a:cubicBezTo>
                      <a:pt x="513" y="0"/>
                      <a:pt x="435" y="17"/>
                      <a:pt x="361" y="55"/>
                    </a:cubicBezTo>
                    <a:cubicBezTo>
                      <a:pt x="1" y="231"/>
                      <a:pt x="34" y="1083"/>
                      <a:pt x="575" y="1083"/>
                    </a:cubicBezTo>
                    <a:cubicBezTo>
                      <a:pt x="669" y="1083"/>
                      <a:pt x="778" y="1057"/>
                      <a:pt x="903" y="998"/>
                    </a:cubicBezTo>
                    <a:cubicBezTo>
                      <a:pt x="1549" y="698"/>
                      <a:pt x="1085" y="0"/>
                      <a:pt x="59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65"/>
              <p:cNvSpPr/>
              <p:nvPr/>
            </p:nvSpPr>
            <p:spPr>
              <a:xfrm>
                <a:off x="5848750" y="929725"/>
                <a:ext cx="13200" cy="8375"/>
              </a:xfrm>
              <a:custGeom>
                <a:rect b="b" l="l" r="r" t="t"/>
                <a:pathLst>
                  <a:path extrusionOk="0" h="335" w="528">
                    <a:moveTo>
                      <a:pt x="413" y="1"/>
                    </a:moveTo>
                    <a:cubicBezTo>
                      <a:pt x="357" y="1"/>
                      <a:pt x="285" y="20"/>
                      <a:pt x="217" y="59"/>
                    </a:cubicBezTo>
                    <a:cubicBezTo>
                      <a:pt x="76" y="156"/>
                      <a:pt x="1" y="264"/>
                      <a:pt x="131" y="297"/>
                    </a:cubicBezTo>
                    <a:cubicBezTo>
                      <a:pt x="208" y="319"/>
                      <a:pt x="264" y="335"/>
                      <a:pt x="309" y="335"/>
                    </a:cubicBezTo>
                    <a:cubicBezTo>
                      <a:pt x="395" y="335"/>
                      <a:pt x="438" y="276"/>
                      <a:pt x="509" y="91"/>
                    </a:cubicBezTo>
                    <a:cubicBezTo>
                      <a:pt x="528" y="31"/>
                      <a:pt x="483" y="1"/>
                      <a:pt x="413" y="1"/>
                    </a:cubicBezTo>
                    <a:close/>
                  </a:path>
                </a:pathLst>
              </a:custGeom>
              <a:solidFill>
                <a:srgbClr val="FFB4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65"/>
              <p:cNvSpPr/>
              <p:nvPr/>
            </p:nvSpPr>
            <p:spPr>
              <a:xfrm>
                <a:off x="5783225" y="954175"/>
                <a:ext cx="34150" cy="1650"/>
              </a:xfrm>
              <a:custGeom>
                <a:rect b="b" l="l" r="r" t="t"/>
                <a:pathLst>
                  <a:path extrusionOk="0" h="66" w="1366">
                    <a:moveTo>
                      <a:pt x="1365" y="1"/>
                    </a:moveTo>
                    <a:lnTo>
                      <a:pt x="0" y="12"/>
                    </a:lnTo>
                    <a:lnTo>
                      <a:pt x="10" y="66"/>
                    </a:lnTo>
                    <a:lnTo>
                      <a:pt x="1365" y="56"/>
                    </a:lnTo>
                    <a:lnTo>
                      <a:pt x="13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65"/>
              <p:cNvSpPr/>
              <p:nvPr/>
            </p:nvSpPr>
            <p:spPr>
              <a:xfrm>
                <a:off x="5785100" y="961775"/>
                <a:ext cx="32525" cy="7600"/>
              </a:xfrm>
              <a:custGeom>
                <a:rect b="b" l="l" r="r" t="t"/>
                <a:pathLst>
                  <a:path extrusionOk="0" h="304" w="1301">
                    <a:moveTo>
                      <a:pt x="1300" y="0"/>
                    </a:moveTo>
                    <a:lnTo>
                      <a:pt x="0" y="207"/>
                    </a:lnTo>
                    <a:lnTo>
                      <a:pt x="12" y="304"/>
                    </a:lnTo>
                    <a:lnTo>
                      <a:pt x="1300" y="55"/>
                    </a:lnTo>
                    <a:lnTo>
                      <a:pt x="130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65"/>
              <p:cNvSpPr/>
              <p:nvPr/>
            </p:nvSpPr>
            <p:spPr>
              <a:xfrm>
                <a:off x="5796475" y="969900"/>
                <a:ext cx="27925" cy="19800"/>
              </a:xfrm>
              <a:custGeom>
                <a:rect b="b" l="l" r="r" t="t"/>
                <a:pathLst>
                  <a:path extrusionOk="0" h="792" w="1117">
                    <a:moveTo>
                      <a:pt x="1062" y="0"/>
                    </a:moveTo>
                    <a:lnTo>
                      <a:pt x="0" y="726"/>
                    </a:lnTo>
                    <a:lnTo>
                      <a:pt x="55" y="791"/>
                    </a:lnTo>
                    <a:lnTo>
                      <a:pt x="1117" y="55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65"/>
              <p:cNvSpPr/>
              <p:nvPr/>
            </p:nvSpPr>
            <p:spPr>
              <a:xfrm>
                <a:off x="5886125" y="900550"/>
                <a:ext cx="24125" cy="25775"/>
              </a:xfrm>
              <a:custGeom>
                <a:rect b="b" l="l" r="r" t="t"/>
                <a:pathLst>
                  <a:path extrusionOk="0" h="1031" w="965">
                    <a:moveTo>
                      <a:pt x="932" y="1"/>
                    </a:moveTo>
                    <a:lnTo>
                      <a:pt x="1" y="998"/>
                    </a:lnTo>
                    <a:lnTo>
                      <a:pt x="44" y="1031"/>
                    </a:lnTo>
                    <a:lnTo>
                      <a:pt x="964" y="34"/>
                    </a:lnTo>
                    <a:lnTo>
                      <a:pt x="9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65"/>
              <p:cNvSpPr/>
              <p:nvPr/>
            </p:nvSpPr>
            <p:spPr>
              <a:xfrm>
                <a:off x="5891550" y="910050"/>
                <a:ext cx="27375" cy="21700"/>
              </a:xfrm>
              <a:custGeom>
                <a:rect b="b" l="l" r="r" t="t"/>
                <a:pathLst>
                  <a:path extrusionOk="0" h="868" w="1095">
                    <a:moveTo>
                      <a:pt x="1019" y="1"/>
                    </a:moveTo>
                    <a:lnTo>
                      <a:pt x="0" y="824"/>
                    </a:lnTo>
                    <a:lnTo>
                      <a:pt x="44" y="867"/>
                    </a:lnTo>
                    <a:lnTo>
                      <a:pt x="1094" y="76"/>
                    </a:lnTo>
                    <a:lnTo>
                      <a:pt x="101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65"/>
              <p:cNvSpPr/>
              <p:nvPr/>
            </p:nvSpPr>
            <p:spPr>
              <a:xfrm>
                <a:off x="5893975" y="932800"/>
                <a:ext cx="31725" cy="9225"/>
              </a:xfrm>
              <a:custGeom>
                <a:rect b="b" l="l" r="r" t="t"/>
                <a:pathLst>
                  <a:path extrusionOk="0" h="369" w="1269">
                    <a:moveTo>
                      <a:pt x="1247" y="1"/>
                    </a:moveTo>
                    <a:lnTo>
                      <a:pt x="0" y="293"/>
                    </a:lnTo>
                    <a:lnTo>
                      <a:pt x="0" y="369"/>
                    </a:lnTo>
                    <a:lnTo>
                      <a:pt x="1268" y="76"/>
                    </a:lnTo>
                    <a:lnTo>
                      <a:pt x="124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65"/>
              <p:cNvSpPr/>
              <p:nvPr/>
            </p:nvSpPr>
            <p:spPr>
              <a:xfrm>
                <a:off x="5737175" y="1010475"/>
                <a:ext cx="30350" cy="23125"/>
              </a:xfrm>
              <a:custGeom>
                <a:rect b="b" l="l" r="r" t="t"/>
                <a:pathLst>
                  <a:path extrusionOk="0" h="925" w="1214">
                    <a:moveTo>
                      <a:pt x="667" y="1"/>
                    </a:moveTo>
                    <a:cubicBezTo>
                      <a:pt x="594" y="1"/>
                      <a:pt x="521" y="12"/>
                      <a:pt x="455" y="35"/>
                    </a:cubicBezTo>
                    <a:cubicBezTo>
                      <a:pt x="227" y="122"/>
                      <a:pt x="0" y="468"/>
                      <a:pt x="87" y="696"/>
                    </a:cubicBezTo>
                    <a:cubicBezTo>
                      <a:pt x="157" y="857"/>
                      <a:pt x="341" y="925"/>
                      <a:pt x="515" y="925"/>
                    </a:cubicBezTo>
                    <a:cubicBezTo>
                      <a:pt x="527" y="925"/>
                      <a:pt x="540" y="924"/>
                      <a:pt x="552" y="923"/>
                    </a:cubicBezTo>
                    <a:cubicBezTo>
                      <a:pt x="759" y="902"/>
                      <a:pt x="964" y="804"/>
                      <a:pt x="1105" y="652"/>
                    </a:cubicBezTo>
                    <a:cubicBezTo>
                      <a:pt x="1149" y="609"/>
                      <a:pt x="1181" y="555"/>
                      <a:pt x="1192" y="501"/>
                    </a:cubicBezTo>
                    <a:cubicBezTo>
                      <a:pt x="1214" y="436"/>
                      <a:pt x="1202" y="349"/>
                      <a:pt x="1170" y="284"/>
                    </a:cubicBezTo>
                    <a:cubicBezTo>
                      <a:pt x="1091" y="92"/>
                      <a:pt x="875" y="1"/>
                      <a:pt x="66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65"/>
              <p:cNvSpPr/>
              <p:nvPr/>
            </p:nvSpPr>
            <p:spPr>
              <a:xfrm>
                <a:off x="5766975" y="1005925"/>
                <a:ext cx="13275" cy="9275"/>
              </a:xfrm>
              <a:custGeom>
                <a:rect b="b" l="l" r="r" t="t"/>
                <a:pathLst>
                  <a:path extrusionOk="0" h="371" w="531">
                    <a:moveTo>
                      <a:pt x="294" y="0"/>
                    </a:moveTo>
                    <a:cubicBezTo>
                      <a:pt x="219" y="0"/>
                      <a:pt x="143" y="21"/>
                      <a:pt x="97" y="54"/>
                    </a:cubicBezTo>
                    <a:cubicBezTo>
                      <a:pt x="22" y="98"/>
                      <a:pt x="0" y="163"/>
                      <a:pt x="32" y="239"/>
                    </a:cubicBezTo>
                    <a:cubicBezTo>
                      <a:pt x="80" y="334"/>
                      <a:pt x="170" y="371"/>
                      <a:pt x="265" y="371"/>
                    </a:cubicBezTo>
                    <a:cubicBezTo>
                      <a:pt x="278" y="371"/>
                      <a:pt x="291" y="370"/>
                      <a:pt x="303" y="369"/>
                    </a:cubicBezTo>
                    <a:cubicBezTo>
                      <a:pt x="357" y="369"/>
                      <a:pt x="412" y="347"/>
                      <a:pt x="455" y="314"/>
                    </a:cubicBezTo>
                    <a:cubicBezTo>
                      <a:pt x="498" y="282"/>
                      <a:pt x="530" y="239"/>
                      <a:pt x="530" y="184"/>
                    </a:cubicBezTo>
                    <a:cubicBezTo>
                      <a:pt x="530" y="51"/>
                      <a:pt x="413" y="0"/>
                      <a:pt x="2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65"/>
              <p:cNvSpPr/>
              <p:nvPr/>
            </p:nvSpPr>
            <p:spPr>
              <a:xfrm>
                <a:off x="5646175" y="1015400"/>
                <a:ext cx="237800" cy="108925"/>
              </a:xfrm>
              <a:custGeom>
                <a:rect b="b" l="l" r="r" t="t"/>
                <a:pathLst>
                  <a:path extrusionOk="0" h="4357" w="9512">
                    <a:moveTo>
                      <a:pt x="271" y="0"/>
                    </a:moveTo>
                    <a:cubicBezTo>
                      <a:pt x="271" y="0"/>
                      <a:pt x="0" y="965"/>
                      <a:pt x="152" y="1961"/>
                    </a:cubicBezTo>
                    <a:cubicBezTo>
                      <a:pt x="152" y="1983"/>
                      <a:pt x="163" y="2005"/>
                      <a:pt x="163" y="2026"/>
                    </a:cubicBezTo>
                    <a:cubicBezTo>
                      <a:pt x="282" y="2720"/>
                      <a:pt x="607" y="3445"/>
                      <a:pt x="1387" y="3857"/>
                    </a:cubicBezTo>
                    <a:cubicBezTo>
                      <a:pt x="2025" y="4207"/>
                      <a:pt x="2805" y="4357"/>
                      <a:pt x="3623" y="4357"/>
                    </a:cubicBezTo>
                    <a:cubicBezTo>
                      <a:pt x="4347" y="4357"/>
                      <a:pt x="5100" y="4240"/>
                      <a:pt x="5807" y="4041"/>
                    </a:cubicBezTo>
                    <a:cubicBezTo>
                      <a:pt x="6024" y="3976"/>
                      <a:pt x="6240" y="3900"/>
                      <a:pt x="6446" y="3825"/>
                    </a:cubicBezTo>
                    <a:cubicBezTo>
                      <a:pt x="7064" y="3597"/>
                      <a:pt x="7605" y="3315"/>
                      <a:pt x="8049" y="3012"/>
                    </a:cubicBezTo>
                    <a:cubicBezTo>
                      <a:pt x="8515" y="2676"/>
                      <a:pt x="9512" y="1658"/>
                      <a:pt x="9392" y="1550"/>
                    </a:cubicBezTo>
                    <a:cubicBezTo>
                      <a:pt x="9376" y="1534"/>
                      <a:pt x="9352" y="1528"/>
                      <a:pt x="9325" y="1528"/>
                    </a:cubicBezTo>
                    <a:cubicBezTo>
                      <a:pt x="9162" y="1528"/>
                      <a:pt x="8848" y="1770"/>
                      <a:pt x="8829" y="1788"/>
                    </a:cubicBezTo>
                    <a:cubicBezTo>
                      <a:pt x="8851" y="1755"/>
                      <a:pt x="9414" y="1062"/>
                      <a:pt x="9317" y="943"/>
                    </a:cubicBezTo>
                    <a:cubicBezTo>
                      <a:pt x="9307" y="931"/>
                      <a:pt x="9293" y="926"/>
                      <a:pt x="9275" y="926"/>
                    </a:cubicBezTo>
                    <a:cubicBezTo>
                      <a:pt x="9105" y="926"/>
                      <a:pt x="8599" y="1380"/>
                      <a:pt x="8569" y="1409"/>
                    </a:cubicBezTo>
                    <a:cubicBezTo>
                      <a:pt x="8602" y="1365"/>
                      <a:pt x="9284" y="531"/>
                      <a:pt x="9089" y="445"/>
                    </a:cubicBezTo>
                    <a:cubicBezTo>
                      <a:pt x="9077" y="439"/>
                      <a:pt x="9064" y="436"/>
                      <a:pt x="9048" y="436"/>
                    </a:cubicBezTo>
                    <a:cubicBezTo>
                      <a:pt x="8823" y="436"/>
                      <a:pt x="8244" y="1062"/>
                      <a:pt x="8244" y="1062"/>
                    </a:cubicBezTo>
                    <a:cubicBezTo>
                      <a:pt x="8244" y="1062"/>
                      <a:pt x="8624" y="401"/>
                      <a:pt x="8439" y="347"/>
                    </a:cubicBezTo>
                    <a:cubicBezTo>
                      <a:pt x="8435" y="346"/>
                      <a:pt x="8430" y="345"/>
                      <a:pt x="8424" y="345"/>
                    </a:cubicBezTo>
                    <a:cubicBezTo>
                      <a:pt x="8208" y="345"/>
                      <a:pt x="7268" y="1366"/>
                      <a:pt x="7237" y="1387"/>
                    </a:cubicBezTo>
                    <a:cubicBezTo>
                      <a:pt x="7247" y="1365"/>
                      <a:pt x="7464" y="672"/>
                      <a:pt x="7247" y="564"/>
                    </a:cubicBezTo>
                    <a:cubicBezTo>
                      <a:pt x="7239" y="559"/>
                      <a:pt x="7230" y="557"/>
                      <a:pt x="7220" y="557"/>
                    </a:cubicBezTo>
                    <a:cubicBezTo>
                      <a:pt x="6990" y="557"/>
                      <a:pt x="6500" y="1777"/>
                      <a:pt x="6500" y="1777"/>
                    </a:cubicBezTo>
                    <a:cubicBezTo>
                      <a:pt x="6500" y="1777"/>
                      <a:pt x="5938" y="1941"/>
                      <a:pt x="5072" y="1941"/>
                    </a:cubicBezTo>
                    <a:cubicBezTo>
                      <a:pt x="3841" y="1941"/>
                      <a:pt x="1994" y="1609"/>
                      <a:pt x="271" y="0"/>
                    </a:cubicBezTo>
                    <a:close/>
                  </a:path>
                </a:pathLst>
              </a:custGeom>
              <a:solidFill>
                <a:srgbClr val="FFA6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65"/>
              <p:cNvSpPr/>
              <p:nvPr/>
            </p:nvSpPr>
            <p:spPr>
              <a:xfrm>
                <a:off x="5599050" y="880125"/>
                <a:ext cx="149525" cy="178225"/>
              </a:xfrm>
              <a:custGeom>
                <a:rect b="b" l="l" r="r" t="t"/>
                <a:pathLst>
                  <a:path extrusionOk="0" h="7129" w="5981">
                    <a:moveTo>
                      <a:pt x="1348" y="1"/>
                    </a:moveTo>
                    <a:cubicBezTo>
                      <a:pt x="967" y="1"/>
                      <a:pt x="588" y="139"/>
                      <a:pt x="336" y="418"/>
                    </a:cubicBezTo>
                    <a:cubicBezTo>
                      <a:pt x="109" y="666"/>
                      <a:pt x="1" y="1068"/>
                      <a:pt x="217" y="1328"/>
                    </a:cubicBezTo>
                    <a:cubicBezTo>
                      <a:pt x="381" y="1529"/>
                      <a:pt x="628" y="1558"/>
                      <a:pt x="892" y="1558"/>
                    </a:cubicBezTo>
                    <a:cubicBezTo>
                      <a:pt x="1001" y="1558"/>
                      <a:pt x="1113" y="1553"/>
                      <a:pt x="1222" y="1553"/>
                    </a:cubicBezTo>
                    <a:cubicBezTo>
                      <a:pt x="1304" y="1553"/>
                      <a:pt x="1385" y="1556"/>
                      <a:pt x="1463" y="1566"/>
                    </a:cubicBezTo>
                    <a:cubicBezTo>
                      <a:pt x="1809" y="1609"/>
                      <a:pt x="2134" y="1815"/>
                      <a:pt x="2319" y="2108"/>
                    </a:cubicBezTo>
                    <a:cubicBezTo>
                      <a:pt x="2546" y="2465"/>
                      <a:pt x="2557" y="2909"/>
                      <a:pt x="2535" y="3331"/>
                    </a:cubicBezTo>
                    <a:cubicBezTo>
                      <a:pt x="2503" y="3851"/>
                      <a:pt x="2427" y="4361"/>
                      <a:pt x="2438" y="4881"/>
                    </a:cubicBezTo>
                    <a:cubicBezTo>
                      <a:pt x="2449" y="5401"/>
                      <a:pt x="2557" y="5942"/>
                      <a:pt x="2849" y="6365"/>
                    </a:cubicBezTo>
                    <a:cubicBezTo>
                      <a:pt x="3131" y="6755"/>
                      <a:pt x="3586" y="7036"/>
                      <a:pt x="4063" y="7112"/>
                    </a:cubicBezTo>
                    <a:cubicBezTo>
                      <a:pt x="4145" y="7123"/>
                      <a:pt x="4227" y="7129"/>
                      <a:pt x="4310" y="7129"/>
                    </a:cubicBezTo>
                    <a:cubicBezTo>
                      <a:pt x="4718" y="7129"/>
                      <a:pt x="5123" y="6996"/>
                      <a:pt x="5439" y="6744"/>
                    </a:cubicBezTo>
                    <a:lnTo>
                      <a:pt x="5980" y="6213"/>
                    </a:lnTo>
                    <a:lnTo>
                      <a:pt x="5980" y="6213"/>
                    </a:lnTo>
                    <a:cubicBezTo>
                      <a:pt x="5823" y="6238"/>
                      <a:pt x="5664" y="6251"/>
                      <a:pt x="5506" y="6251"/>
                    </a:cubicBezTo>
                    <a:cubicBezTo>
                      <a:pt x="5054" y="6251"/>
                      <a:pt x="4608" y="6145"/>
                      <a:pt x="4214" y="5921"/>
                    </a:cubicBezTo>
                    <a:cubicBezTo>
                      <a:pt x="3684" y="5617"/>
                      <a:pt x="3283" y="5086"/>
                      <a:pt x="3185" y="4480"/>
                    </a:cubicBezTo>
                    <a:cubicBezTo>
                      <a:pt x="3120" y="4101"/>
                      <a:pt x="3185" y="3700"/>
                      <a:pt x="3229" y="3310"/>
                    </a:cubicBezTo>
                    <a:cubicBezTo>
                      <a:pt x="3294" y="2714"/>
                      <a:pt x="3294" y="2096"/>
                      <a:pt x="3120" y="1511"/>
                    </a:cubicBezTo>
                    <a:cubicBezTo>
                      <a:pt x="2936" y="938"/>
                      <a:pt x="2557" y="396"/>
                      <a:pt x="2004" y="146"/>
                    </a:cubicBezTo>
                    <a:cubicBezTo>
                      <a:pt x="1802" y="49"/>
                      <a:pt x="1575" y="1"/>
                      <a:pt x="13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65"/>
              <p:cNvSpPr/>
              <p:nvPr/>
            </p:nvSpPr>
            <p:spPr>
              <a:xfrm>
                <a:off x="5649975" y="1064425"/>
                <a:ext cx="141400" cy="59875"/>
              </a:xfrm>
              <a:custGeom>
                <a:rect b="b" l="l" r="r" t="t"/>
                <a:pathLst>
                  <a:path extrusionOk="0" h="2395" w="5656">
                    <a:moveTo>
                      <a:pt x="0" y="0"/>
                    </a:moveTo>
                    <a:cubicBezTo>
                      <a:pt x="0" y="22"/>
                      <a:pt x="11" y="44"/>
                      <a:pt x="11" y="65"/>
                    </a:cubicBezTo>
                    <a:cubicBezTo>
                      <a:pt x="130" y="759"/>
                      <a:pt x="455" y="1484"/>
                      <a:pt x="1235" y="1896"/>
                    </a:cubicBezTo>
                    <a:cubicBezTo>
                      <a:pt x="1874" y="2242"/>
                      <a:pt x="2643" y="2394"/>
                      <a:pt x="3456" y="2394"/>
                    </a:cubicBezTo>
                    <a:cubicBezTo>
                      <a:pt x="4192" y="2394"/>
                      <a:pt x="4940" y="2275"/>
                      <a:pt x="5655" y="2080"/>
                    </a:cubicBezTo>
                    <a:lnTo>
                      <a:pt x="5275" y="2080"/>
                    </a:lnTo>
                    <a:cubicBezTo>
                      <a:pt x="2351" y="2080"/>
                      <a:pt x="704" y="759"/>
                      <a:pt x="0" y="0"/>
                    </a:cubicBezTo>
                    <a:close/>
                  </a:path>
                </a:pathLst>
              </a:custGeom>
              <a:solidFill>
                <a:srgbClr val="F78B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38" name="Google Shape;2038;p65"/>
          <p:cNvSpPr txBox="1"/>
          <p:nvPr/>
        </p:nvSpPr>
        <p:spPr>
          <a:xfrm>
            <a:off x="739225" y="362938"/>
            <a:ext cx="8051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/>
              <a:t>L</a:t>
            </a:r>
            <a:r>
              <a:rPr b="1" lang="en" sz="4000"/>
              <a:t>imitations:</a:t>
            </a:r>
            <a:endParaRPr b="1" sz="4000"/>
          </a:p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Some advanced features like receipt scanning.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No integration with external apps or bank accounts. </a:t>
            </a:r>
            <a:endParaRPr b="1"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We cannot provide smart  recommendations based on spending habits using AI.</a:t>
            </a:r>
            <a:endParaRPr b="1" sz="2000"/>
          </a:p>
        </p:txBody>
      </p:sp>
      <p:sp>
        <p:nvSpPr>
          <p:cNvPr id="2039" name="Google Shape;2039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66"/>
          <p:cNvSpPr txBox="1"/>
          <p:nvPr>
            <p:ph type="title"/>
          </p:nvPr>
        </p:nvSpPr>
        <p:spPr>
          <a:xfrm>
            <a:off x="730025" y="1138565"/>
            <a:ext cx="3449100" cy="21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 </a:t>
            </a:r>
            <a:endParaRPr b="0" sz="1400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700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n" sz="3800">
                <a:solidFill>
                  <a:srgbClr val="0000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Conclusion:</a:t>
            </a:r>
            <a:endParaRPr b="0" sz="3300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exend Medium"/>
              <a:buChar char="●"/>
            </a:pPr>
            <a:r>
              <a:rPr b="0" lang="en" sz="1900">
                <a:solidFill>
                  <a:srgbClr val="00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Personal Expense Tracker enhances financial literacy and planning.</a:t>
            </a:r>
            <a:br>
              <a:rPr b="0" lang="en" sz="1900">
                <a:solidFill>
                  <a:srgbClr val="000000"/>
                </a:solidFill>
                <a:latin typeface="Lexend Medium"/>
                <a:ea typeface="Lexend Medium"/>
                <a:cs typeface="Lexend Medium"/>
                <a:sym typeface="Lexend Medium"/>
              </a:rPr>
            </a:br>
            <a:endParaRPr b="0" sz="1900">
              <a:solidFill>
                <a:srgbClr val="00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exend Medium"/>
              <a:buChar char="●"/>
            </a:pPr>
            <a:r>
              <a:rPr b="0" lang="en" sz="1900">
                <a:solidFill>
                  <a:srgbClr val="00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Offers secure, collaborative, and insightful management of personal finances.</a:t>
            </a:r>
            <a:endParaRPr b="0" sz="19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grpSp>
        <p:nvGrpSpPr>
          <p:cNvPr id="2045" name="Google Shape;2045;p66"/>
          <p:cNvGrpSpPr/>
          <p:nvPr/>
        </p:nvGrpSpPr>
        <p:grpSpPr>
          <a:xfrm>
            <a:off x="865217" y="2962118"/>
            <a:ext cx="269143" cy="205929"/>
            <a:chOff x="-1165325" y="1368300"/>
            <a:chExt cx="157550" cy="120525"/>
          </a:xfrm>
        </p:grpSpPr>
        <p:sp>
          <p:nvSpPr>
            <p:cNvPr id="2046" name="Google Shape;2046;p66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6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6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6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6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1" name="Google Shape;2051;p66"/>
          <p:cNvGrpSpPr/>
          <p:nvPr/>
        </p:nvGrpSpPr>
        <p:grpSpPr>
          <a:xfrm rot="-3238239">
            <a:off x="6135116" y="218879"/>
            <a:ext cx="269137" cy="205932"/>
            <a:chOff x="-1165325" y="1368300"/>
            <a:chExt cx="157550" cy="120525"/>
          </a:xfrm>
        </p:grpSpPr>
        <p:sp>
          <p:nvSpPr>
            <p:cNvPr id="2052" name="Google Shape;2052;p66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6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6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6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6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7" name="Google Shape;2057;p66"/>
          <p:cNvGrpSpPr/>
          <p:nvPr/>
        </p:nvGrpSpPr>
        <p:grpSpPr>
          <a:xfrm rot="2700000">
            <a:off x="3256555" y="4501132"/>
            <a:ext cx="269131" cy="205935"/>
            <a:chOff x="-1165325" y="1368300"/>
            <a:chExt cx="157550" cy="120525"/>
          </a:xfrm>
        </p:grpSpPr>
        <p:sp>
          <p:nvSpPr>
            <p:cNvPr id="2058" name="Google Shape;2058;p66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6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6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6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6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3" name="Google Shape;2063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7" name="Shape 2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67"/>
          <p:cNvGrpSpPr/>
          <p:nvPr/>
        </p:nvGrpSpPr>
        <p:grpSpPr>
          <a:xfrm>
            <a:off x="713105" y="1152007"/>
            <a:ext cx="3501847" cy="2839497"/>
            <a:chOff x="1230025" y="1063275"/>
            <a:chExt cx="217675" cy="176500"/>
          </a:xfrm>
        </p:grpSpPr>
        <p:sp>
          <p:nvSpPr>
            <p:cNvPr id="2069" name="Google Shape;2069;p67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7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7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72" name="Google Shape;2072;p67"/>
          <p:cNvSpPr txBox="1"/>
          <p:nvPr>
            <p:ph type="title"/>
          </p:nvPr>
        </p:nvSpPr>
        <p:spPr>
          <a:xfrm>
            <a:off x="163650" y="818476"/>
            <a:ext cx="4294800" cy="193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br>
              <a:rPr lang="en"/>
            </a:br>
            <a:r>
              <a:rPr lang="en"/>
              <a:t>You</a:t>
            </a:r>
            <a:endParaRPr/>
          </a:p>
        </p:txBody>
      </p:sp>
      <p:grpSp>
        <p:nvGrpSpPr>
          <p:cNvPr id="2073" name="Google Shape;2073;p67"/>
          <p:cNvGrpSpPr/>
          <p:nvPr/>
        </p:nvGrpSpPr>
        <p:grpSpPr>
          <a:xfrm>
            <a:off x="758217" y="1151993"/>
            <a:ext cx="269143" cy="205929"/>
            <a:chOff x="-1165325" y="1368300"/>
            <a:chExt cx="157550" cy="120525"/>
          </a:xfrm>
        </p:grpSpPr>
        <p:sp>
          <p:nvSpPr>
            <p:cNvPr id="2074" name="Google Shape;2074;p67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7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7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7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7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9" name="Google Shape;2079;p67"/>
          <p:cNvGrpSpPr/>
          <p:nvPr/>
        </p:nvGrpSpPr>
        <p:grpSpPr>
          <a:xfrm rot="-2700000">
            <a:off x="2680236" y="4013472"/>
            <a:ext cx="269154" cy="205935"/>
            <a:chOff x="-1165325" y="1368300"/>
            <a:chExt cx="157550" cy="120525"/>
          </a:xfrm>
        </p:grpSpPr>
        <p:sp>
          <p:nvSpPr>
            <p:cNvPr id="2080" name="Google Shape;2080;p67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7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7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7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7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85" name="Google Shape;2085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6" name="Google Shape;2086;p67" title="112961901_2417618801870235_6114624552494159180_n.jp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2354" r="12361" t="0"/>
          <a:stretch/>
        </p:blipFill>
        <p:spPr>
          <a:xfrm>
            <a:off x="4776550" y="486050"/>
            <a:ext cx="3543300" cy="43494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16" name="Google Shape;916;p44"/>
          <p:cNvGrpSpPr/>
          <p:nvPr/>
        </p:nvGrpSpPr>
        <p:grpSpPr>
          <a:xfrm>
            <a:off x="300830" y="1213107"/>
            <a:ext cx="3501847" cy="2839497"/>
            <a:chOff x="1230025" y="1063275"/>
            <a:chExt cx="217675" cy="176500"/>
          </a:xfrm>
        </p:grpSpPr>
        <p:sp>
          <p:nvSpPr>
            <p:cNvPr id="917" name="Google Shape;917;p44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/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/>
            </a:p>
          </p:txBody>
        </p:sp>
        <p:sp>
          <p:nvSpPr>
            <p:cNvPr id="919" name="Google Shape;919;p44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/>
            </a:p>
          </p:txBody>
        </p:sp>
      </p:grpSp>
      <p:sp>
        <p:nvSpPr>
          <p:cNvPr id="920" name="Google Shape;920;p44"/>
          <p:cNvSpPr txBox="1"/>
          <p:nvPr>
            <p:ph type="title"/>
          </p:nvPr>
        </p:nvSpPr>
        <p:spPr>
          <a:xfrm>
            <a:off x="2241450" y="424900"/>
            <a:ext cx="6358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9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rPr>
              <a:t>Introduction</a:t>
            </a:r>
            <a:endParaRPr sz="3400"/>
          </a:p>
        </p:txBody>
      </p:sp>
      <p:grpSp>
        <p:nvGrpSpPr>
          <p:cNvPr id="921" name="Google Shape;921;p44"/>
          <p:cNvGrpSpPr/>
          <p:nvPr/>
        </p:nvGrpSpPr>
        <p:grpSpPr>
          <a:xfrm rot="2058354">
            <a:off x="2640605" y="1159699"/>
            <a:ext cx="269138" cy="205933"/>
            <a:chOff x="-1165325" y="1368300"/>
            <a:chExt cx="157550" cy="120525"/>
          </a:xfrm>
        </p:grpSpPr>
        <p:sp>
          <p:nvSpPr>
            <p:cNvPr id="922" name="Google Shape;922;p44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44"/>
          <p:cNvGrpSpPr/>
          <p:nvPr/>
        </p:nvGrpSpPr>
        <p:grpSpPr>
          <a:xfrm rot="-2394364">
            <a:off x="853863" y="4052618"/>
            <a:ext cx="269136" cy="205931"/>
            <a:chOff x="-1165325" y="1368300"/>
            <a:chExt cx="157550" cy="120525"/>
          </a:xfrm>
        </p:grpSpPr>
        <p:sp>
          <p:nvSpPr>
            <p:cNvPr id="928" name="Google Shape;928;p44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3" name="Google Shape;933;p44"/>
          <p:cNvSpPr txBox="1"/>
          <p:nvPr/>
        </p:nvSpPr>
        <p:spPr>
          <a:xfrm>
            <a:off x="3658825" y="1552163"/>
            <a:ext cx="5259300" cy="267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900"/>
              <a:t>Many people struggle to track spending and overspend without realizing it.</a:t>
            </a:r>
            <a:br>
              <a:rPr b="1" lang="en" sz="1700"/>
            </a:b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i="1" lang="en" sz="1900"/>
              <a:t>Personal Expense Tracker</a:t>
            </a:r>
            <a:r>
              <a:rPr b="1" lang="en" sz="1900"/>
              <a:t> is a web app that helps users manage income, expenses, and budgets easily with summaries and alerts.</a:t>
            </a:r>
            <a:endParaRPr b="1" sz="2000"/>
          </a:p>
        </p:txBody>
      </p:sp>
      <p:sp>
        <p:nvSpPr>
          <p:cNvPr id="934" name="Google Shape;934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5" name="Google Shape;9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675" y="1368522"/>
            <a:ext cx="3358002" cy="3042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0" name="Google Shape;940;p45"/>
          <p:cNvGrpSpPr/>
          <p:nvPr/>
        </p:nvGrpSpPr>
        <p:grpSpPr>
          <a:xfrm>
            <a:off x="300830" y="1213107"/>
            <a:ext cx="3501847" cy="2839497"/>
            <a:chOff x="1230025" y="1063275"/>
            <a:chExt cx="217675" cy="176500"/>
          </a:xfrm>
        </p:grpSpPr>
        <p:sp>
          <p:nvSpPr>
            <p:cNvPr id="941" name="Google Shape;941;p45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/>
            </a:p>
          </p:txBody>
        </p:sp>
        <p:sp>
          <p:nvSpPr>
            <p:cNvPr id="942" name="Google Shape;942;p45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/>
            </a:p>
          </p:txBody>
        </p:sp>
        <p:sp>
          <p:nvSpPr>
            <p:cNvPr id="943" name="Google Shape;943;p45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700"/>
            </a:p>
          </p:txBody>
        </p:sp>
      </p:grpSp>
      <p:sp>
        <p:nvSpPr>
          <p:cNvPr id="944" name="Google Shape;944;p45"/>
          <p:cNvSpPr txBox="1"/>
          <p:nvPr>
            <p:ph type="title"/>
          </p:nvPr>
        </p:nvSpPr>
        <p:spPr>
          <a:xfrm>
            <a:off x="2241450" y="424888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700">
                <a:solidFill>
                  <a:srgbClr val="000000"/>
                </a:solidFill>
                <a:latin typeface="Poppins Black"/>
                <a:ea typeface="Poppins Black"/>
                <a:cs typeface="Poppins Black"/>
                <a:sym typeface="Poppins Black"/>
              </a:rPr>
              <a:t>Objectives</a:t>
            </a:r>
            <a:endParaRPr/>
          </a:p>
        </p:txBody>
      </p:sp>
      <p:grpSp>
        <p:nvGrpSpPr>
          <p:cNvPr id="945" name="Google Shape;945;p45"/>
          <p:cNvGrpSpPr/>
          <p:nvPr/>
        </p:nvGrpSpPr>
        <p:grpSpPr>
          <a:xfrm rot="2058354">
            <a:off x="2640605" y="1159699"/>
            <a:ext cx="269138" cy="205933"/>
            <a:chOff x="-1165325" y="1368300"/>
            <a:chExt cx="157550" cy="120525"/>
          </a:xfrm>
        </p:grpSpPr>
        <p:sp>
          <p:nvSpPr>
            <p:cNvPr id="946" name="Google Shape;946;p45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45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45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45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45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1" name="Google Shape;951;p45"/>
          <p:cNvGrpSpPr/>
          <p:nvPr/>
        </p:nvGrpSpPr>
        <p:grpSpPr>
          <a:xfrm rot="-2394364">
            <a:off x="853863" y="4052618"/>
            <a:ext cx="269136" cy="205931"/>
            <a:chOff x="-1165325" y="1368300"/>
            <a:chExt cx="157550" cy="120525"/>
          </a:xfrm>
        </p:grpSpPr>
        <p:sp>
          <p:nvSpPr>
            <p:cNvPr id="952" name="Google Shape;952;p45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45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7" name="Google Shape;957;p45"/>
          <p:cNvSpPr txBox="1"/>
          <p:nvPr/>
        </p:nvSpPr>
        <p:spPr>
          <a:xfrm>
            <a:off x="3523475" y="1952488"/>
            <a:ext cx="52593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exend"/>
              <a:buChar char="●"/>
            </a:pPr>
            <a: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Financial awareness and discipline</a:t>
            </a:r>
            <a:endParaRPr sz="1900">
              <a:solidFill>
                <a:srgbClr val="000000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958" name="Google Shape;958;p45"/>
          <p:cNvSpPr txBox="1"/>
          <p:nvPr/>
        </p:nvSpPr>
        <p:spPr>
          <a:xfrm>
            <a:off x="3523475" y="2413713"/>
            <a:ext cx="52593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exend"/>
              <a:buChar char="●"/>
            </a:pPr>
            <a: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Effective budgeting</a:t>
            </a:r>
            <a:endParaRPr sz="1900">
              <a:solidFill>
                <a:srgbClr val="000000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959" name="Google Shape;959;p45"/>
          <p:cNvSpPr txBox="1"/>
          <p:nvPr/>
        </p:nvSpPr>
        <p:spPr>
          <a:xfrm>
            <a:off x="3523475" y="2864788"/>
            <a:ext cx="52593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exend"/>
              <a:buChar char="●"/>
            </a:pPr>
            <a: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Data-driven decision making</a:t>
            </a:r>
            <a:endParaRPr sz="1900">
              <a:solidFill>
                <a:srgbClr val="000000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960" name="Google Shape;960;p45"/>
          <p:cNvSpPr txBox="1"/>
          <p:nvPr/>
        </p:nvSpPr>
        <p:spPr>
          <a:xfrm>
            <a:off x="3523475" y="3315863"/>
            <a:ext cx="52593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exend"/>
              <a:buChar char="●"/>
            </a:pPr>
            <a: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Security and accessibility</a:t>
            </a:r>
            <a:endParaRPr sz="1900">
              <a:solidFill>
                <a:srgbClr val="000000"/>
              </a:solidFill>
              <a:latin typeface="Lexend Black"/>
              <a:ea typeface="Lexend Black"/>
              <a:cs typeface="Lexend Black"/>
              <a:sym typeface="Lexend Black"/>
            </a:endParaRPr>
          </a:p>
        </p:txBody>
      </p:sp>
      <p:sp>
        <p:nvSpPr>
          <p:cNvPr id="961" name="Google Shape;961;p45"/>
          <p:cNvSpPr txBox="1"/>
          <p:nvPr/>
        </p:nvSpPr>
        <p:spPr>
          <a:xfrm>
            <a:off x="3521275" y="3766938"/>
            <a:ext cx="52593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Lexend"/>
              <a:buChar char="●"/>
            </a:pPr>
            <a:r>
              <a:rPr b="1" lang="en" sz="19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Collaborative financial management</a:t>
            </a:r>
            <a:endParaRPr b="1" sz="1900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62" name="Google Shape;962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63" name="Google Shape;9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0" y="1266702"/>
            <a:ext cx="2903751" cy="32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968;p46"/>
          <p:cNvGrpSpPr/>
          <p:nvPr/>
        </p:nvGrpSpPr>
        <p:grpSpPr>
          <a:xfrm>
            <a:off x="484481" y="3548736"/>
            <a:ext cx="983606" cy="1055317"/>
            <a:chOff x="1179800" y="340250"/>
            <a:chExt cx="1206434" cy="1294391"/>
          </a:xfrm>
        </p:grpSpPr>
        <p:sp>
          <p:nvSpPr>
            <p:cNvPr id="969" name="Google Shape;969;p46"/>
            <p:cNvSpPr/>
            <p:nvPr/>
          </p:nvSpPr>
          <p:spPr>
            <a:xfrm>
              <a:off x="1179800" y="340304"/>
              <a:ext cx="1206434" cy="1294307"/>
            </a:xfrm>
            <a:custGeom>
              <a:rect b="b" l="l" r="r" t="t"/>
              <a:pathLst>
                <a:path extrusionOk="0" h="17793" w="16585">
                  <a:moveTo>
                    <a:pt x="8390" y="906"/>
                  </a:moveTo>
                  <a:cubicBezTo>
                    <a:pt x="9414" y="938"/>
                    <a:pt x="10406" y="1607"/>
                    <a:pt x="10556" y="2890"/>
                  </a:cubicBezTo>
                  <a:lnTo>
                    <a:pt x="6017" y="2890"/>
                  </a:lnTo>
                  <a:cubicBezTo>
                    <a:pt x="6179" y="1564"/>
                    <a:pt x="7235" y="906"/>
                    <a:pt x="8292" y="906"/>
                  </a:cubicBezTo>
                  <a:close/>
                  <a:moveTo>
                    <a:pt x="8098" y="1"/>
                  </a:moveTo>
                  <a:cubicBezTo>
                    <a:pt x="8088" y="11"/>
                    <a:pt x="8066" y="11"/>
                    <a:pt x="8055" y="11"/>
                  </a:cubicBezTo>
                  <a:lnTo>
                    <a:pt x="7937" y="11"/>
                  </a:lnTo>
                  <a:cubicBezTo>
                    <a:pt x="7926" y="11"/>
                    <a:pt x="7915" y="22"/>
                    <a:pt x="7894" y="22"/>
                  </a:cubicBezTo>
                  <a:lnTo>
                    <a:pt x="7818" y="22"/>
                  </a:lnTo>
                  <a:cubicBezTo>
                    <a:pt x="7807" y="33"/>
                    <a:pt x="7796" y="33"/>
                    <a:pt x="7786" y="33"/>
                  </a:cubicBezTo>
                  <a:lnTo>
                    <a:pt x="7743" y="33"/>
                  </a:lnTo>
                  <a:cubicBezTo>
                    <a:pt x="7731" y="44"/>
                    <a:pt x="7721" y="44"/>
                    <a:pt x="7710" y="44"/>
                  </a:cubicBezTo>
                  <a:cubicBezTo>
                    <a:pt x="7700" y="44"/>
                    <a:pt x="7688" y="44"/>
                    <a:pt x="7678" y="54"/>
                  </a:cubicBezTo>
                  <a:lnTo>
                    <a:pt x="7635" y="54"/>
                  </a:lnTo>
                  <a:cubicBezTo>
                    <a:pt x="7624" y="65"/>
                    <a:pt x="7613" y="65"/>
                    <a:pt x="7602" y="65"/>
                  </a:cubicBezTo>
                  <a:cubicBezTo>
                    <a:pt x="7592" y="65"/>
                    <a:pt x="7570" y="76"/>
                    <a:pt x="7559" y="76"/>
                  </a:cubicBezTo>
                  <a:cubicBezTo>
                    <a:pt x="7549" y="76"/>
                    <a:pt x="7537" y="76"/>
                    <a:pt x="7527" y="87"/>
                  </a:cubicBezTo>
                  <a:lnTo>
                    <a:pt x="7484" y="87"/>
                  </a:lnTo>
                  <a:cubicBezTo>
                    <a:pt x="7473" y="97"/>
                    <a:pt x="7462" y="97"/>
                    <a:pt x="7451" y="97"/>
                  </a:cubicBezTo>
                  <a:cubicBezTo>
                    <a:pt x="7441" y="109"/>
                    <a:pt x="7430" y="109"/>
                    <a:pt x="7419" y="109"/>
                  </a:cubicBezTo>
                  <a:cubicBezTo>
                    <a:pt x="7408" y="119"/>
                    <a:pt x="7398" y="119"/>
                    <a:pt x="7386" y="119"/>
                  </a:cubicBezTo>
                  <a:cubicBezTo>
                    <a:pt x="7376" y="130"/>
                    <a:pt x="7354" y="130"/>
                    <a:pt x="7343" y="130"/>
                  </a:cubicBezTo>
                  <a:cubicBezTo>
                    <a:pt x="7333" y="140"/>
                    <a:pt x="7322" y="140"/>
                    <a:pt x="7311" y="140"/>
                  </a:cubicBezTo>
                  <a:cubicBezTo>
                    <a:pt x="7300" y="152"/>
                    <a:pt x="7290" y="152"/>
                    <a:pt x="7279" y="152"/>
                  </a:cubicBezTo>
                  <a:cubicBezTo>
                    <a:pt x="7268" y="162"/>
                    <a:pt x="7257" y="162"/>
                    <a:pt x="7247" y="162"/>
                  </a:cubicBezTo>
                  <a:cubicBezTo>
                    <a:pt x="7235" y="173"/>
                    <a:pt x="7214" y="173"/>
                    <a:pt x="7204" y="184"/>
                  </a:cubicBezTo>
                  <a:cubicBezTo>
                    <a:pt x="7192" y="184"/>
                    <a:pt x="7182" y="184"/>
                    <a:pt x="7182" y="195"/>
                  </a:cubicBezTo>
                  <a:cubicBezTo>
                    <a:pt x="7160" y="195"/>
                    <a:pt x="7149" y="205"/>
                    <a:pt x="7139" y="205"/>
                  </a:cubicBezTo>
                  <a:cubicBezTo>
                    <a:pt x="7128" y="216"/>
                    <a:pt x="7117" y="216"/>
                    <a:pt x="7106" y="216"/>
                  </a:cubicBezTo>
                  <a:cubicBezTo>
                    <a:pt x="7096" y="227"/>
                    <a:pt x="7084" y="227"/>
                    <a:pt x="7063" y="238"/>
                  </a:cubicBezTo>
                  <a:lnTo>
                    <a:pt x="7053" y="248"/>
                  </a:lnTo>
                  <a:cubicBezTo>
                    <a:pt x="7031" y="260"/>
                    <a:pt x="7020" y="260"/>
                    <a:pt x="6998" y="270"/>
                  </a:cubicBezTo>
                  <a:cubicBezTo>
                    <a:pt x="6998" y="270"/>
                    <a:pt x="6988" y="270"/>
                    <a:pt x="6988" y="281"/>
                  </a:cubicBezTo>
                  <a:cubicBezTo>
                    <a:pt x="6966" y="281"/>
                    <a:pt x="6955" y="291"/>
                    <a:pt x="6934" y="303"/>
                  </a:cubicBezTo>
                  <a:lnTo>
                    <a:pt x="6923" y="303"/>
                  </a:lnTo>
                  <a:cubicBezTo>
                    <a:pt x="5974" y="787"/>
                    <a:pt x="5316" y="1801"/>
                    <a:pt x="5198" y="2890"/>
                  </a:cubicBezTo>
                  <a:lnTo>
                    <a:pt x="2524" y="2890"/>
                  </a:lnTo>
                  <a:cubicBezTo>
                    <a:pt x="2168" y="2890"/>
                    <a:pt x="1791" y="3181"/>
                    <a:pt x="1693" y="3516"/>
                  </a:cubicBezTo>
                  <a:lnTo>
                    <a:pt x="97" y="8972"/>
                  </a:lnTo>
                  <a:cubicBezTo>
                    <a:pt x="1" y="9317"/>
                    <a:pt x="205" y="9597"/>
                    <a:pt x="572" y="9597"/>
                  </a:cubicBezTo>
                  <a:lnTo>
                    <a:pt x="723" y="9597"/>
                  </a:lnTo>
                  <a:cubicBezTo>
                    <a:pt x="367" y="9597"/>
                    <a:pt x="76" y="9888"/>
                    <a:pt x="76" y="10244"/>
                  </a:cubicBezTo>
                  <a:lnTo>
                    <a:pt x="76" y="10438"/>
                  </a:lnTo>
                  <a:cubicBezTo>
                    <a:pt x="76" y="10805"/>
                    <a:pt x="367" y="11096"/>
                    <a:pt x="723" y="11096"/>
                  </a:cubicBezTo>
                  <a:lnTo>
                    <a:pt x="572" y="11096"/>
                  </a:lnTo>
                  <a:cubicBezTo>
                    <a:pt x="205" y="11096"/>
                    <a:pt x="1" y="11376"/>
                    <a:pt x="97" y="11721"/>
                  </a:cubicBezTo>
                  <a:lnTo>
                    <a:pt x="1693" y="17167"/>
                  </a:lnTo>
                  <a:cubicBezTo>
                    <a:pt x="1791" y="17512"/>
                    <a:pt x="2168" y="17792"/>
                    <a:pt x="2524" y="17792"/>
                  </a:cubicBezTo>
                  <a:lnTo>
                    <a:pt x="14050" y="17792"/>
                  </a:lnTo>
                  <a:cubicBezTo>
                    <a:pt x="14406" y="17792"/>
                    <a:pt x="14783" y="17512"/>
                    <a:pt x="14891" y="17167"/>
                  </a:cubicBezTo>
                  <a:lnTo>
                    <a:pt x="16477" y="11721"/>
                  </a:lnTo>
                  <a:cubicBezTo>
                    <a:pt x="16584" y="11376"/>
                    <a:pt x="16369" y="11096"/>
                    <a:pt x="16012" y="11096"/>
                  </a:cubicBezTo>
                  <a:lnTo>
                    <a:pt x="15851" y="11096"/>
                  </a:lnTo>
                  <a:cubicBezTo>
                    <a:pt x="16207" y="11096"/>
                    <a:pt x="16508" y="10805"/>
                    <a:pt x="16508" y="10438"/>
                  </a:cubicBezTo>
                  <a:lnTo>
                    <a:pt x="16508" y="10244"/>
                  </a:lnTo>
                  <a:cubicBezTo>
                    <a:pt x="16508" y="9888"/>
                    <a:pt x="16207" y="9597"/>
                    <a:pt x="15851" y="9597"/>
                  </a:cubicBezTo>
                  <a:lnTo>
                    <a:pt x="16012" y="9597"/>
                  </a:lnTo>
                  <a:cubicBezTo>
                    <a:pt x="16369" y="9597"/>
                    <a:pt x="16584" y="9317"/>
                    <a:pt x="16477" y="8972"/>
                  </a:cubicBezTo>
                  <a:lnTo>
                    <a:pt x="14891" y="3516"/>
                  </a:lnTo>
                  <a:cubicBezTo>
                    <a:pt x="14783" y="3181"/>
                    <a:pt x="14406" y="2890"/>
                    <a:pt x="14050" y="2890"/>
                  </a:cubicBezTo>
                  <a:lnTo>
                    <a:pt x="11376" y="2890"/>
                  </a:lnTo>
                  <a:cubicBezTo>
                    <a:pt x="11215" y="1262"/>
                    <a:pt x="9953" y="76"/>
                    <a:pt x="8292" y="11"/>
                  </a:cubicBezTo>
                  <a:cubicBezTo>
                    <a:pt x="8260" y="1"/>
                    <a:pt x="8239" y="1"/>
                    <a:pt x="82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0" name="Google Shape;970;p46"/>
            <p:cNvGrpSpPr/>
            <p:nvPr/>
          </p:nvGrpSpPr>
          <p:grpSpPr>
            <a:xfrm>
              <a:off x="1179800" y="340250"/>
              <a:ext cx="1206434" cy="1294391"/>
              <a:chOff x="1179800" y="340250"/>
              <a:chExt cx="1206434" cy="1294391"/>
            </a:xfrm>
          </p:grpSpPr>
          <p:sp>
            <p:nvSpPr>
              <p:cNvPr id="971" name="Google Shape;971;p46"/>
              <p:cNvSpPr/>
              <p:nvPr/>
            </p:nvSpPr>
            <p:spPr>
              <a:xfrm>
                <a:off x="1185256" y="1038442"/>
                <a:ext cx="1195450" cy="109041"/>
              </a:xfrm>
              <a:custGeom>
                <a:rect b="b" l="l" r="r" t="t"/>
                <a:pathLst>
                  <a:path extrusionOk="0" h="1499" w="16434">
                    <a:moveTo>
                      <a:pt x="648" y="1"/>
                    </a:moveTo>
                    <a:cubicBezTo>
                      <a:pt x="292" y="1"/>
                      <a:pt x="1" y="291"/>
                      <a:pt x="1" y="648"/>
                    </a:cubicBezTo>
                    <a:lnTo>
                      <a:pt x="1" y="842"/>
                    </a:lnTo>
                    <a:cubicBezTo>
                      <a:pt x="1" y="1197"/>
                      <a:pt x="292" y="1499"/>
                      <a:pt x="648" y="1499"/>
                    </a:cubicBezTo>
                    <a:lnTo>
                      <a:pt x="15776" y="1499"/>
                    </a:lnTo>
                    <a:cubicBezTo>
                      <a:pt x="16132" y="1499"/>
                      <a:pt x="16433" y="1197"/>
                      <a:pt x="16433" y="842"/>
                    </a:cubicBezTo>
                    <a:lnTo>
                      <a:pt x="16433" y="648"/>
                    </a:lnTo>
                    <a:cubicBezTo>
                      <a:pt x="16433" y="291"/>
                      <a:pt x="16132" y="1"/>
                      <a:pt x="1577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6"/>
              <p:cNvSpPr/>
              <p:nvPr/>
            </p:nvSpPr>
            <p:spPr>
              <a:xfrm>
                <a:off x="1179800" y="550551"/>
                <a:ext cx="1206434" cy="487957"/>
              </a:xfrm>
              <a:custGeom>
                <a:rect b="b" l="l" r="r" t="t"/>
                <a:pathLst>
                  <a:path extrusionOk="0" h="6708" w="16585">
                    <a:moveTo>
                      <a:pt x="2524" y="1"/>
                    </a:moveTo>
                    <a:cubicBezTo>
                      <a:pt x="2168" y="1"/>
                      <a:pt x="1791" y="281"/>
                      <a:pt x="1693" y="626"/>
                    </a:cubicBezTo>
                    <a:lnTo>
                      <a:pt x="97" y="6071"/>
                    </a:lnTo>
                    <a:cubicBezTo>
                      <a:pt x="1" y="6416"/>
                      <a:pt x="205" y="6708"/>
                      <a:pt x="572" y="6708"/>
                    </a:cubicBezTo>
                    <a:lnTo>
                      <a:pt x="16012" y="6708"/>
                    </a:lnTo>
                    <a:cubicBezTo>
                      <a:pt x="16369" y="6708"/>
                      <a:pt x="16584" y="6416"/>
                      <a:pt x="16477" y="6071"/>
                    </a:cubicBezTo>
                    <a:lnTo>
                      <a:pt x="14891" y="626"/>
                    </a:lnTo>
                    <a:cubicBezTo>
                      <a:pt x="14783" y="281"/>
                      <a:pt x="14406" y="1"/>
                      <a:pt x="14050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6"/>
              <p:cNvSpPr/>
              <p:nvPr/>
            </p:nvSpPr>
            <p:spPr>
              <a:xfrm>
                <a:off x="1418253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80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6"/>
              <p:cNvSpPr/>
              <p:nvPr/>
            </p:nvSpPr>
            <p:spPr>
              <a:xfrm>
                <a:off x="1584545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79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6"/>
              <p:cNvSpPr/>
              <p:nvPr/>
            </p:nvSpPr>
            <p:spPr>
              <a:xfrm>
                <a:off x="1750836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42" y="1"/>
                    </a:moveTo>
                    <a:cubicBezTo>
                      <a:pt x="19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195" y="4681"/>
                      <a:pt x="442" y="4681"/>
                    </a:cubicBezTo>
                    <a:cubicBezTo>
                      <a:pt x="679" y="4681"/>
                      <a:pt x="873" y="4465"/>
                      <a:pt x="873" y="4196"/>
                    </a:cubicBezTo>
                    <a:lnTo>
                      <a:pt x="873" y="487"/>
                    </a:lnTo>
                    <a:cubicBezTo>
                      <a:pt x="873" y="21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6"/>
              <p:cNvSpPr/>
              <p:nvPr/>
            </p:nvSpPr>
            <p:spPr>
              <a:xfrm>
                <a:off x="1917128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42" y="1"/>
                    </a:moveTo>
                    <a:cubicBezTo>
                      <a:pt x="20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205" y="4681"/>
                      <a:pt x="442" y="4681"/>
                    </a:cubicBezTo>
                    <a:cubicBezTo>
                      <a:pt x="679" y="4681"/>
                      <a:pt x="873" y="4465"/>
                      <a:pt x="873" y="4196"/>
                    </a:cubicBezTo>
                    <a:lnTo>
                      <a:pt x="873" y="487"/>
                    </a:lnTo>
                    <a:cubicBezTo>
                      <a:pt x="873" y="21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6"/>
              <p:cNvSpPr/>
              <p:nvPr/>
            </p:nvSpPr>
            <p:spPr>
              <a:xfrm>
                <a:off x="2084146" y="620312"/>
                <a:ext cx="62850" cy="340508"/>
              </a:xfrm>
              <a:custGeom>
                <a:rect b="b" l="l" r="r" t="t"/>
                <a:pathLst>
                  <a:path extrusionOk="0" h="4681" w="86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69" y="4681"/>
                      <a:pt x="863" y="4465"/>
                      <a:pt x="863" y="4196"/>
                    </a:cubicBezTo>
                    <a:lnTo>
                      <a:pt x="863" y="487"/>
                    </a:lnTo>
                    <a:cubicBezTo>
                      <a:pt x="863" y="217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6"/>
              <p:cNvSpPr/>
              <p:nvPr/>
            </p:nvSpPr>
            <p:spPr>
              <a:xfrm>
                <a:off x="1179800" y="1147411"/>
                <a:ext cx="1206434" cy="487229"/>
              </a:xfrm>
              <a:custGeom>
                <a:rect b="b" l="l" r="r" t="t"/>
                <a:pathLst>
                  <a:path extrusionOk="0" h="6698" w="16585">
                    <a:moveTo>
                      <a:pt x="572" y="1"/>
                    </a:moveTo>
                    <a:cubicBezTo>
                      <a:pt x="205" y="1"/>
                      <a:pt x="1" y="281"/>
                      <a:pt x="97" y="626"/>
                    </a:cubicBezTo>
                    <a:lnTo>
                      <a:pt x="1693" y="6072"/>
                    </a:lnTo>
                    <a:cubicBezTo>
                      <a:pt x="1791" y="6417"/>
                      <a:pt x="2168" y="6697"/>
                      <a:pt x="2524" y="6697"/>
                    </a:cubicBezTo>
                    <a:lnTo>
                      <a:pt x="14050" y="6697"/>
                    </a:lnTo>
                    <a:cubicBezTo>
                      <a:pt x="14406" y="6697"/>
                      <a:pt x="14783" y="6417"/>
                      <a:pt x="14891" y="6072"/>
                    </a:cubicBezTo>
                    <a:lnTo>
                      <a:pt x="16477" y="626"/>
                    </a:lnTo>
                    <a:cubicBezTo>
                      <a:pt x="16584" y="281"/>
                      <a:pt x="16369" y="1"/>
                      <a:pt x="16012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6"/>
              <p:cNvSpPr/>
              <p:nvPr/>
            </p:nvSpPr>
            <p:spPr>
              <a:xfrm>
                <a:off x="2084146" y="1224301"/>
                <a:ext cx="62850" cy="341308"/>
              </a:xfrm>
              <a:custGeom>
                <a:rect b="b" l="l" r="r" t="t"/>
                <a:pathLst>
                  <a:path extrusionOk="0" h="4692" w="86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69" y="4691"/>
                      <a:pt x="863" y="4465"/>
                      <a:pt x="863" y="4195"/>
                    </a:cubicBezTo>
                    <a:lnTo>
                      <a:pt x="863" y="497"/>
                    </a:lnTo>
                    <a:cubicBezTo>
                      <a:pt x="863" y="227"/>
                      <a:pt x="66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6"/>
              <p:cNvSpPr/>
              <p:nvPr/>
            </p:nvSpPr>
            <p:spPr>
              <a:xfrm>
                <a:off x="1917128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42" y="1"/>
                    </a:moveTo>
                    <a:cubicBezTo>
                      <a:pt x="20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205" y="4691"/>
                      <a:pt x="442" y="4691"/>
                    </a:cubicBezTo>
                    <a:cubicBezTo>
                      <a:pt x="679" y="4691"/>
                      <a:pt x="873" y="4465"/>
                      <a:pt x="873" y="4195"/>
                    </a:cubicBezTo>
                    <a:lnTo>
                      <a:pt x="873" y="497"/>
                    </a:lnTo>
                    <a:cubicBezTo>
                      <a:pt x="873" y="22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6"/>
              <p:cNvSpPr/>
              <p:nvPr/>
            </p:nvSpPr>
            <p:spPr>
              <a:xfrm>
                <a:off x="1750836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42" y="1"/>
                    </a:moveTo>
                    <a:cubicBezTo>
                      <a:pt x="19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195" y="4691"/>
                      <a:pt x="442" y="4691"/>
                    </a:cubicBezTo>
                    <a:cubicBezTo>
                      <a:pt x="679" y="4691"/>
                      <a:pt x="873" y="4465"/>
                      <a:pt x="873" y="4195"/>
                    </a:cubicBezTo>
                    <a:lnTo>
                      <a:pt x="873" y="497"/>
                    </a:lnTo>
                    <a:cubicBezTo>
                      <a:pt x="873" y="227"/>
                      <a:pt x="679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6"/>
              <p:cNvSpPr/>
              <p:nvPr/>
            </p:nvSpPr>
            <p:spPr>
              <a:xfrm>
                <a:off x="1584545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79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6"/>
              <p:cNvSpPr/>
              <p:nvPr/>
            </p:nvSpPr>
            <p:spPr>
              <a:xfrm>
                <a:off x="1418253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80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rgbClr val="7AA9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6"/>
              <p:cNvSpPr/>
              <p:nvPr/>
            </p:nvSpPr>
            <p:spPr>
              <a:xfrm>
                <a:off x="1556247" y="340250"/>
                <a:ext cx="453477" cy="254890"/>
              </a:xfrm>
              <a:custGeom>
                <a:rect b="b" l="l" r="r" t="t"/>
                <a:pathLst>
                  <a:path extrusionOk="0" h="3504" w="6234">
                    <a:moveTo>
                      <a:pt x="3011" y="0"/>
                    </a:moveTo>
                    <a:cubicBezTo>
                      <a:pt x="1318" y="0"/>
                      <a:pt x="75" y="1512"/>
                      <a:pt x="12" y="3107"/>
                    </a:cubicBezTo>
                    <a:cubicBezTo>
                      <a:pt x="1" y="3371"/>
                      <a:pt x="198" y="3503"/>
                      <a:pt x="400" y="3503"/>
                    </a:cubicBezTo>
                    <a:cubicBezTo>
                      <a:pt x="602" y="3503"/>
                      <a:pt x="810" y="3371"/>
                      <a:pt x="821" y="3107"/>
                    </a:cubicBezTo>
                    <a:cubicBezTo>
                      <a:pt x="886" y="1635"/>
                      <a:pt x="2002" y="899"/>
                      <a:pt x="3116" y="899"/>
                    </a:cubicBezTo>
                    <a:cubicBezTo>
                      <a:pt x="4231" y="899"/>
                      <a:pt x="5344" y="1635"/>
                      <a:pt x="5403" y="3107"/>
                    </a:cubicBezTo>
                    <a:cubicBezTo>
                      <a:pt x="5414" y="3371"/>
                      <a:pt x="5624" y="3503"/>
                      <a:pt x="5829" y="3503"/>
                    </a:cubicBezTo>
                    <a:cubicBezTo>
                      <a:pt x="6034" y="3503"/>
                      <a:pt x="6233" y="3371"/>
                      <a:pt x="6223" y="3107"/>
                    </a:cubicBezTo>
                    <a:cubicBezTo>
                      <a:pt x="6147" y="1371"/>
                      <a:pt x="4854" y="77"/>
                      <a:pt x="3117" y="2"/>
                    </a:cubicBezTo>
                    <a:cubicBezTo>
                      <a:pt x="3082" y="1"/>
                      <a:pt x="3046" y="0"/>
                      <a:pt x="30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6"/>
              <p:cNvSpPr/>
              <p:nvPr/>
            </p:nvSpPr>
            <p:spPr>
              <a:xfrm>
                <a:off x="1617497" y="405428"/>
                <a:ext cx="172618" cy="145194"/>
              </a:xfrm>
              <a:custGeom>
                <a:rect b="b" l="l" r="r" t="t"/>
                <a:pathLst>
                  <a:path extrusionOk="0" h="1996" w="2373">
                    <a:moveTo>
                      <a:pt x="2275" y="1"/>
                    </a:moveTo>
                    <a:cubicBezTo>
                      <a:pt x="1218" y="1"/>
                      <a:pt x="151" y="669"/>
                      <a:pt x="0" y="1996"/>
                    </a:cubicBezTo>
                    <a:cubicBezTo>
                      <a:pt x="162" y="669"/>
                      <a:pt x="1218" y="12"/>
                      <a:pt x="2275" y="12"/>
                    </a:cubicBezTo>
                    <a:lnTo>
                      <a:pt x="2373" y="12"/>
                    </a:lnTo>
                    <a:lnTo>
                      <a:pt x="237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6"/>
              <p:cNvSpPr/>
              <p:nvPr/>
            </p:nvSpPr>
            <p:spPr>
              <a:xfrm>
                <a:off x="1185256" y="1038442"/>
                <a:ext cx="604854" cy="109041"/>
              </a:xfrm>
              <a:custGeom>
                <a:rect b="b" l="l" r="r" t="t"/>
                <a:pathLst>
                  <a:path extrusionOk="0" h="1499" w="8315">
                    <a:moveTo>
                      <a:pt x="648" y="1"/>
                    </a:moveTo>
                    <a:cubicBezTo>
                      <a:pt x="292" y="1"/>
                      <a:pt x="1" y="291"/>
                      <a:pt x="1" y="648"/>
                    </a:cubicBezTo>
                    <a:lnTo>
                      <a:pt x="1" y="842"/>
                    </a:lnTo>
                    <a:cubicBezTo>
                      <a:pt x="1" y="1197"/>
                      <a:pt x="292" y="1499"/>
                      <a:pt x="648" y="1499"/>
                    </a:cubicBezTo>
                    <a:lnTo>
                      <a:pt x="8315" y="1499"/>
                    </a:lnTo>
                    <a:lnTo>
                      <a:pt x="831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6"/>
              <p:cNvSpPr/>
              <p:nvPr/>
            </p:nvSpPr>
            <p:spPr>
              <a:xfrm>
                <a:off x="1185256" y="550551"/>
                <a:ext cx="604854" cy="487957"/>
              </a:xfrm>
              <a:custGeom>
                <a:rect b="b" l="l" r="r" t="t"/>
                <a:pathLst>
                  <a:path extrusionOk="0" h="6708" w="8315">
                    <a:moveTo>
                      <a:pt x="3635" y="960"/>
                    </a:moveTo>
                    <a:cubicBezTo>
                      <a:pt x="3883" y="960"/>
                      <a:pt x="4077" y="1176"/>
                      <a:pt x="4077" y="1446"/>
                    </a:cubicBezTo>
                    <a:lnTo>
                      <a:pt x="4077" y="5155"/>
                    </a:lnTo>
                    <a:cubicBezTo>
                      <a:pt x="4077" y="5424"/>
                      <a:pt x="3883" y="5640"/>
                      <a:pt x="3635" y="5640"/>
                    </a:cubicBezTo>
                    <a:cubicBezTo>
                      <a:pt x="3398" y="5640"/>
                      <a:pt x="3204" y="5424"/>
                      <a:pt x="3204" y="5155"/>
                    </a:cubicBezTo>
                    <a:lnTo>
                      <a:pt x="3204" y="1446"/>
                    </a:lnTo>
                    <a:cubicBezTo>
                      <a:pt x="3204" y="1176"/>
                      <a:pt x="3398" y="960"/>
                      <a:pt x="3635" y="960"/>
                    </a:cubicBezTo>
                    <a:close/>
                    <a:moveTo>
                      <a:pt x="5921" y="960"/>
                    </a:moveTo>
                    <a:cubicBezTo>
                      <a:pt x="6168" y="960"/>
                      <a:pt x="6363" y="1176"/>
                      <a:pt x="6363" y="1446"/>
                    </a:cubicBezTo>
                    <a:lnTo>
                      <a:pt x="6363" y="5155"/>
                    </a:lnTo>
                    <a:cubicBezTo>
                      <a:pt x="6363" y="5424"/>
                      <a:pt x="6168" y="5640"/>
                      <a:pt x="5921" y="5640"/>
                    </a:cubicBezTo>
                    <a:cubicBezTo>
                      <a:pt x="5684" y="5640"/>
                      <a:pt x="5490" y="5424"/>
                      <a:pt x="5490" y="5155"/>
                    </a:cubicBezTo>
                    <a:lnTo>
                      <a:pt x="5490" y="1446"/>
                    </a:lnTo>
                    <a:cubicBezTo>
                      <a:pt x="5490" y="1176"/>
                      <a:pt x="5684" y="960"/>
                      <a:pt x="5921" y="960"/>
                    </a:cubicBezTo>
                    <a:close/>
                    <a:moveTo>
                      <a:pt x="2449" y="1"/>
                    </a:moveTo>
                    <a:cubicBezTo>
                      <a:pt x="2093" y="1"/>
                      <a:pt x="1716" y="281"/>
                      <a:pt x="1618" y="626"/>
                    </a:cubicBezTo>
                    <a:lnTo>
                      <a:pt x="22" y="6071"/>
                    </a:lnTo>
                    <a:cubicBezTo>
                      <a:pt x="1" y="6136"/>
                      <a:pt x="1" y="6190"/>
                      <a:pt x="1" y="6243"/>
                    </a:cubicBezTo>
                    <a:cubicBezTo>
                      <a:pt x="1" y="6502"/>
                      <a:pt x="195" y="6708"/>
                      <a:pt x="497" y="6708"/>
                    </a:cubicBezTo>
                    <a:lnTo>
                      <a:pt x="8315" y="6708"/>
                    </a:lnTo>
                    <a:lnTo>
                      <a:pt x="8315" y="5629"/>
                    </a:lnTo>
                    <a:cubicBezTo>
                      <a:pt x="8282" y="5640"/>
                      <a:pt x="8250" y="5640"/>
                      <a:pt x="8217" y="5640"/>
                    </a:cubicBezTo>
                    <a:cubicBezTo>
                      <a:pt x="7970" y="5640"/>
                      <a:pt x="7775" y="5424"/>
                      <a:pt x="7775" y="5155"/>
                    </a:cubicBezTo>
                    <a:lnTo>
                      <a:pt x="7775" y="1446"/>
                    </a:lnTo>
                    <a:cubicBezTo>
                      <a:pt x="7775" y="1176"/>
                      <a:pt x="7970" y="960"/>
                      <a:pt x="8217" y="960"/>
                    </a:cubicBezTo>
                    <a:cubicBezTo>
                      <a:pt x="8250" y="960"/>
                      <a:pt x="8282" y="960"/>
                      <a:pt x="8315" y="971"/>
                    </a:cubicBezTo>
                    <a:lnTo>
                      <a:pt x="8315" y="1"/>
                    </a:lnTo>
                    <a:lnTo>
                      <a:pt x="5942" y="1"/>
                    </a:lnTo>
                    <a:cubicBezTo>
                      <a:pt x="5931" y="76"/>
                      <a:pt x="5931" y="152"/>
                      <a:pt x="5921" y="216"/>
                    </a:cubicBezTo>
                    <a:cubicBezTo>
                      <a:pt x="5910" y="486"/>
                      <a:pt x="5705" y="615"/>
                      <a:pt x="5500" y="615"/>
                    </a:cubicBezTo>
                    <a:cubicBezTo>
                      <a:pt x="5295" y="615"/>
                      <a:pt x="5101" y="486"/>
                      <a:pt x="5112" y="216"/>
                    </a:cubicBezTo>
                    <a:cubicBezTo>
                      <a:pt x="5112" y="152"/>
                      <a:pt x="5112" y="76"/>
                      <a:pt x="5123" y="1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6"/>
              <p:cNvSpPr/>
              <p:nvPr/>
            </p:nvSpPr>
            <p:spPr>
              <a:xfrm>
                <a:off x="1418253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80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6"/>
              <p:cNvSpPr/>
              <p:nvPr/>
            </p:nvSpPr>
            <p:spPr>
              <a:xfrm>
                <a:off x="1584545" y="620312"/>
                <a:ext cx="63577" cy="340508"/>
              </a:xfrm>
              <a:custGeom>
                <a:rect b="b" l="l" r="r" t="t"/>
                <a:pathLst>
                  <a:path extrusionOk="0" h="4681" w="874">
                    <a:moveTo>
                      <a:pt x="432" y="1"/>
                    </a:moveTo>
                    <a:cubicBezTo>
                      <a:pt x="195" y="1"/>
                      <a:pt x="1" y="217"/>
                      <a:pt x="1" y="487"/>
                    </a:cubicBezTo>
                    <a:lnTo>
                      <a:pt x="1" y="4196"/>
                    </a:lnTo>
                    <a:cubicBezTo>
                      <a:pt x="1" y="4465"/>
                      <a:pt x="195" y="4681"/>
                      <a:pt x="432" y="4681"/>
                    </a:cubicBezTo>
                    <a:cubicBezTo>
                      <a:pt x="679" y="4681"/>
                      <a:pt x="874" y="4465"/>
                      <a:pt x="874" y="4196"/>
                    </a:cubicBezTo>
                    <a:lnTo>
                      <a:pt x="874" y="487"/>
                    </a:lnTo>
                    <a:cubicBezTo>
                      <a:pt x="874" y="21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6"/>
              <p:cNvSpPr/>
              <p:nvPr/>
            </p:nvSpPr>
            <p:spPr>
              <a:xfrm>
                <a:off x="1750836" y="620312"/>
                <a:ext cx="39281" cy="340508"/>
              </a:xfrm>
              <a:custGeom>
                <a:rect b="b" l="l" r="r" t="t"/>
                <a:pathLst>
                  <a:path extrusionOk="0" h="4681" w="540">
                    <a:moveTo>
                      <a:pt x="442" y="1"/>
                    </a:moveTo>
                    <a:cubicBezTo>
                      <a:pt x="195" y="1"/>
                      <a:pt x="0" y="217"/>
                      <a:pt x="0" y="487"/>
                    </a:cubicBezTo>
                    <a:lnTo>
                      <a:pt x="0" y="4196"/>
                    </a:lnTo>
                    <a:cubicBezTo>
                      <a:pt x="0" y="4465"/>
                      <a:pt x="195" y="4681"/>
                      <a:pt x="442" y="4681"/>
                    </a:cubicBezTo>
                    <a:cubicBezTo>
                      <a:pt x="475" y="4681"/>
                      <a:pt x="507" y="4681"/>
                      <a:pt x="540" y="4670"/>
                    </a:cubicBezTo>
                    <a:lnTo>
                      <a:pt x="540" y="12"/>
                    </a:lnTo>
                    <a:cubicBezTo>
                      <a:pt x="507" y="1"/>
                      <a:pt x="475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6"/>
              <p:cNvSpPr/>
              <p:nvPr/>
            </p:nvSpPr>
            <p:spPr>
              <a:xfrm>
                <a:off x="1185256" y="1147411"/>
                <a:ext cx="604854" cy="487229"/>
              </a:xfrm>
              <a:custGeom>
                <a:rect b="b" l="l" r="r" t="t"/>
                <a:pathLst>
                  <a:path extrusionOk="0" h="6698" w="8315">
                    <a:moveTo>
                      <a:pt x="3635" y="1058"/>
                    </a:moveTo>
                    <a:cubicBezTo>
                      <a:pt x="3883" y="1058"/>
                      <a:pt x="4077" y="1284"/>
                      <a:pt x="4077" y="1554"/>
                    </a:cubicBezTo>
                    <a:lnTo>
                      <a:pt x="4077" y="5252"/>
                    </a:lnTo>
                    <a:cubicBezTo>
                      <a:pt x="4077" y="5522"/>
                      <a:pt x="3883" y="5748"/>
                      <a:pt x="3635" y="5748"/>
                    </a:cubicBezTo>
                    <a:cubicBezTo>
                      <a:pt x="3398" y="5748"/>
                      <a:pt x="3204" y="5522"/>
                      <a:pt x="3204" y="5252"/>
                    </a:cubicBezTo>
                    <a:lnTo>
                      <a:pt x="3204" y="1554"/>
                    </a:lnTo>
                    <a:cubicBezTo>
                      <a:pt x="3204" y="1284"/>
                      <a:pt x="3398" y="1058"/>
                      <a:pt x="3635" y="1058"/>
                    </a:cubicBezTo>
                    <a:close/>
                    <a:moveTo>
                      <a:pt x="5921" y="1058"/>
                    </a:moveTo>
                    <a:cubicBezTo>
                      <a:pt x="6168" y="1058"/>
                      <a:pt x="6363" y="1284"/>
                      <a:pt x="6363" y="1554"/>
                    </a:cubicBezTo>
                    <a:lnTo>
                      <a:pt x="6363" y="5252"/>
                    </a:lnTo>
                    <a:cubicBezTo>
                      <a:pt x="6363" y="5522"/>
                      <a:pt x="6168" y="5748"/>
                      <a:pt x="5921" y="5748"/>
                    </a:cubicBezTo>
                    <a:cubicBezTo>
                      <a:pt x="5684" y="5748"/>
                      <a:pt x="5490" y="5522"/>
                      <a:pt x="5490" y="5252"/>
                    </a:cubicBezTo>
                    <a:lnTo>
                      <a:pt x="5490" y="1554"/>
                    </a:lnTo>
                    <a:cubicBezTo>
                      <a:pt x="5490" y="1284"/>
                      <a:pt x="5684" y="1058"/>
                      <a:pt x="5921" y="1058"/>
                    </a:cubicBezTo>
                    <a:close/>
                    <a:moveTo>
                      <a:pt x="497" y="1"/>
                    </a:moveTo>
                    <a:cubicBezTo>
                      <a:pt x="195" y="1"/>
                      <a:pt x="1" y="195"/>
                      <a:pt x="1" y="454"/>
                    </a:cubicBezTo>
                    <a:cubicBezTo>
                      <a:pt x="1" y="508"/>
                      <a:pt x="1" y="573"/>
                      <a:pt x="22" y="626"/>
                    </a:cubicBezTo>
                    <a:lnTo>
                      <a:pt x="1618" y="6072"/>
                    </a:lnTo>
                    <a:cubicBezTo>
                      <a:pt x="1716" y="6417"/>
                      <a:pt x="2093" y="6697"/>
                      <a:pt x="2449" y="6697"/>
                    </a:cubicBezTo>
                    <a:lnTo>
                      <a:pt x="8315" y="6697"/>
                    </a:lnTo>
                    <a:lnTo>
                      <a:pt x="8315" y="5727"/>
                    </a:lnTo>
                    <a:cubicBezTo>
                      <a:pt x="8282" y="5737"/>
                      <a:pt x="8250" y="5748"/>
                      <a:pt x="8217" y="5748"/>
                    </a:cubicBezTo>
                    <a:cubicBezTo>
                      <a:pt x="7970" y="5748"/>
                      <a:pt x="7775" y="5522"/>
                      <a:pt x="7775" y="5252"/>
                    </a:cubicBezTo>
                    <a:lnTo>
                      <a:pt x="7775" y="1554"/>
                    </a:lnTo>
                    <a:cubicBezTo>
                      <a:pt x="7775" y="1284"/>
                      <a:pt x="7970" y="1058"/>
                      <a:pt x="8217" y="1058"/>
                    </a:cubicBezTo>
                    <a:cubicBezTo>
                      <a:pt x="8250" y="1058"/>
                      <a:pt x="8282" y="1069"/>
                      <a:pt x="8315" y="1079"/>
                    </a:cubicBezTo>
                    <a:lnTo>
                      <a:pt x="8315" y="1"/>
                    </a:ln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6"/>
              <p:cNvSpPr/>
              <p:nvPr/>
            </p:nvSpPr>
            <p:spPr>
              <a:xfrm>
                <a:off x="1750836" y="1224301"/>
                <a:ext cx="39281" cy="341308"/>
              </a:xfrm>
              <a:custGeom>
                <a:rect b="b" l="l" r="r" t="t"/>
                <a:pathLst>
                  <a:path extrusionOk="0" h="4692" w="540">
                    <a:moveTo>
                      <a:pt x="442" y="1"/>
                    </a:moveTo>
                    <a:cubicBezTo>
                      <a:pt x="195" y="1"/>
                      <a:pt x="0" y="227"/>
                      <a:pt x="0" y="497"/>
                    </a:cubicBezTo>
                    <a:lnTo>
                      <a:pt x="0" y="4195"/>
                    </a:lnTo>
                    <a:cubicBezTo>
                      <a:pt x="0" y="4465"/>
                      <a:pt x="195" y="4691"/>
                      <a:pt x="442" y="4691"/>
                    </a:cubicBezTo>
                    <a:cubicBezTo>
                      <a:pt x="475" y="4691"/>
                      <a:pt x="507" y="4680"/>
                      <a:pt x="540" y="4670"/>
                    </a:cubicBezTo>
                    <a:lnTo>
                      <a:pt x="540" y="22"/>
                    </a:lnTo>
                    <a:cubicBezTo>
                      <a:pt x="507" y="12"/>
                      <a:pt x="475" y="1"/>
                      <a:pt x="4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6"/>
              <p:cNvSpPr/>
              <p:nvPr/>
            </p:nvSpPr>
            <p:spPr>
              <a:xfrm>
                <a:off x="1584545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79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79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6"/>
              <p:cNvSpPr/>
              <p:nvPr/>
            </p:nvSpPr>
            <p:spPr>
              <a:xfrm>
                <a:off x="1418253" y="1224301"/>
                <a:ext cx="63577" cy="341308"/>
              </a:xfrm>
              <a:custGeom>
                <a:rect b="b" l="l" r="r" t="t"/>
                <a:pathLst>
                  <a:path extrusionOk="0" h="4692" w="874">
                    <a:moveTo>
                      <a:pt x="432" y="1"/>
                    </a:moveTo>
                    <a:cubicBezTo>
                      <a:pt x="195" y="1"/>
                      <a:pt x="1" y="227"/>
                      <a:pt x="1" y="497"/>
                    </a:cubicBezTo>
                    <a:lnTo>
                      <a:pt x="1" y="4195"/>
                    </a:lnTo>
                    <a:cubicBezTo>
                      <a:pt x="1" y="4465"/>
                      <a:pt x="195" y="4691"/>
                      <a:pt x="432" y="4691"/>
                    </a:cubicBezTo>
                    <a:cubicBezTo>
                      <a:pt x="680" y="4691"/>
                      <a:pt x="874" y="4465"/>
                      <a:pt x="874" y="4195"/>
                    </a:cubicBezTo>
                    <a:lnTo>
                      <a:pt x="874" y="497"/>
                    </a:lnTo>
                    <a:cubicBezTo>
                      <a:pt x="874" y="227"/>
                      <a:pt x="680" y="1"/>
                      <a:pt x="4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6"/>
              <p:cNvSpPr/>
              <p:nvPr/>
            </p:nvSpPr>
            <p:spPr>
              <a:xfrm>
                <a:off x="1556320" y="340395"/>
                <a:ext cx="233794" cy="254890"/>
              </a:xfrm>
              <a:custGeom>
                <a:rect b="b" l="l" r="r" t="t"/>
                <a:pathLst>
                  <a:path extrusionOk="0" h="3504" w="3214">
                    <a:moveTo>
                      <a:pt x="2890" y="0"/>
                    </a:moveTo>
                    <a:lnTo>
                      <a:pt x="2879" y="10"/>
                    </a:lnTo>
                    <a:lnTo>
                      <a:pt x="2836" y="10"/>
                    </a:lnTo>
                    <a:cubicBezTo>
                      <a:pt x="1316" y="97"/>
                      <a:pt x="183" y="1423"/>
                      <a:pt x="22" y="2890"/>
                    </a:cubicBezTo>
                    <a:cubicBezTo>
                      <a:pt x="11" y="2965"/>
                      <a:pt x="11" y="3041"/>
                      <a:pt x="11" y="3105"/>
                    </a:cubicBezTo>
                    <a:cubicBezTo>
                      <a:pt x="0" y="3375"/>
                      <a:pt x="194" y="3504"/>
                      <a:pt x="399" y="3504"/>
                    </a:cubicBezTo>
                    <a:cubicBezTo>
                      <a:pt x="604" y="3504"/>
                      <a:pt x="809" y="3375"/>
                      <a:pt x="820" y="3105"/>
                    </a:cubicBezTo>
                    <a:cubicBezTo>
                      <a:pt x="830" y="3041"/>
                      <a:pt x="830" y="2965"/>
                      <a:pt x="841" y="2890"/>
                    </a:cubicBezTo>
                    <a:cubicBezTo>
                      <a:pt x="992" y="1563"/>
                      <a:pt x="2059" y="895"/>
                      <a:pt x="3116" y="895"/>
                    </a:cubicBezTo>
                    <a:lnTo>
                      <a:pt x="3214" y="895"/>
                    </a:lnTo>
                    <a:lnTo>
                      <a:pt x="3214" y="10"/>
                    </a:lnTo>
                    <a:cubicBezTo>
                      <a:pt x="3181" y="10"/>
                      <a:pt x="3149" y="10"/>
                      <a:pt x="3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96" name="Google Shape;996;p46"/>
          <p:cNvGrpSpPr/>
          <p:nvPr/>
        </p:nvGrpSpPr>
        <p:grpSpPr>
          <a:xfrm rot="-1800044">
            <a:off x="7985408" y="805557"/>
            <a:ext cx="390667" cy="1290555"/>
            <a:chOff x="2117900" y="-5294600"/>
            <a:chExt cx="390676" cy="1290584"/>
          </a:xfrm>
        </p:grpSpPr>
        <p:sp>
          <p:nvSpPr>
            <p:cNvPr id="997" name="Google Shape;997;p46"/>
            <p:cNvSpPr/>
            <p:nvPr/>
          </p:nvSpPr>
          <p:spPr>
            <a:xfrm>
              <a:off x="2117900" y="-5294555"/>
              <a:ext cx="390676" cy="1290482"/>
            </a:xfrm>
            <a:custGeom>
              <a:rect b="b" l="l" r="r" t="t"/>
              <a:pathLst>
                <a:path extrusionOk="0" h="12681" w="3839">
                  <a:moveTo>
                    <a:pt x="334" y="1"/>
                  </a:moveTo>
                  <a:cubicBezTo>
                    <a:pt x="151" y="1"/>
                    <a:pt x="0" y="152"/>
                    <a:pt x="0" y="346"/>
                  </a:cubicBezTo>
                  <a:lnTo>
                    <a:pt x="0" y="12336"/>
                  </a:lnTo>
                  <a:cubicBezTo>
                    <a:pt x="0" y="12530"/>
                    <a:pt x="151" y="12681"/>
                    <a:pt x="334" y="12681"/>
                  </a:cubicBezTo>
                  <a:lnTo>
                    <a:pt x="604" y="12681"/>
                  </a:lnTo>
                  <a:cubicBezTo>
                    <a:pt x="798" y="12681"/>
                    <a:pt x="949" y="12530"/>
                    <a:pt x="949" y="12336"/>
                  </a:cubicBezTo>
                  <a:lnTo>
                    <a:pt x="949" y="5834"/>
                  </a:lnTo>
                  <a:lnTo>
                    <a:pt x="3839" y="5834"/>
                  </a:lnTo>
                  <a:lnTo>
                    <a:pt x="3839" y="5316"/>
                  </a:lnTo>
                  <a:lnTo>
                    <a:pt x="949" y="5316"/>
                  </a:lnTo>
                  <a:lnTo>
                    <a:pt x="949" y="5143"/>
                  </a:lnTo>
                  <a:lnTo>
                    <a:pt x="3839" y="5143"/>
                  </a:lnTo>
                  <a:lnTo>
                    <a:pt x="3839" y="4626"/>
                  </a:lnTo>
                  <a:lnTo>
                    <a:pt x="949" y="4626"/>
                  </a:lnTo>
                  <a:lnTo>
                    <a:pt x="949" y="4453"/>
                  </a:lnTo>
                  <a:lnTo>
                    <a:pt x="3839" y="4453"/>
                  </a:lnTo>
                  <a:lnTo>
                    <a:pt x="3839" y="3947"/>
                  </a:lnTo>
                  <a:lnTo>
                    <a:pt x="949" y="3947"/>
                  </a:lnTo>
                  <a:lnTo>
                    <a:pt x="949" y="3774"/>
                  </a:lnTo>
                  <a:lnTo>
                    <a:pt x="3839" y="3774"/>
                  </a:lnTo>
                  <a:lnTo>
                    <a:pt x="3839" y="3257"/>
                  </a:lnTo>
                  <a:lnTo>
                    <a:pt x="949" y="3257"/>
                  </a:lnTo>
                  <a:lnTo>
                    <a:pt x="949" y="3084"/>
                  </a:lnTo>
                  <a:lnTo>
                    <a:pt x="3839" y="3084"/>
                  </a:lnTo>
                  <a:lnTo>
                    <a:pt x="3839" y="2567"/>
                  </a:lnTo>
                  <a:lnTo>
                    <a:pt x="949" y="2567"/>
                  </a:lnTo>
                  <a:lnTo>
                    <a:pt x="949" y="2394"/>
                  </a:lnTo>
                  <a:lnTo>
                    <a:pt x="3839" y="2394"/>
                  </a:lnTo>
                  <a:lnTo>
                    <a:pt x="3839" y="1887"/>
                  </a:lnTo>
                  <a:lnTo>
                    <a:pt x="949" y="1887"/>
                  </a:lnTo>
                  <a:lnTo>
                    <a:pt x="949" y="1715"/>
                  </a:lnTo>
                  <a:lnTo>
                    <a:pt x="3839" y="1715"/>
                  </a:lnTo>
                  <a:lnTo>
                    <a:pt x="3839" y="1197"/>
                  </a:lnTo>
                  <a:lnTo>
                    <a:pt x="949" y="1197"/>
                  </a:lnTo>
                  <a:lnTo>
                    <a:pt x="949" y="1024"/>
                  </a:lnTo>
                  <a:lnTo>
                    <a:pt x="3839" y="1024"/>
                  </a:lnTo>
                  <a:lnTo>
                    <a:pt x="3839" y="507"/>
                  </a:lnTo>
                  <a:lnTo>
                    <a:pt x="949" y="507"/>
                  </a:lnTo>
                  <a:lnTo>
                    <a:pt x="949" y="346"/>
                  </a:lnTo>
                  <a:cubicBezTo>
                    <a:pt x="949" y="152"/>
                    <a:pt x="798" y="1"/>
                    <a:pt x="60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8" name="Google Shape;998;p46"/>
            <p:cNvGrpSpPr/>
            <p:nvPr/>
          </p:nvGrpSpPr>
          <p:grpSpPr>
            <a:xfrm>
              <a:off x="2117900" y="-5294600"/>
              <a:ext cx="390676" cy="1290584"/>
              <a:chOff x="2117900" y="-5294600"/>
              <a:chExt cx="390676" cy="1290584"/>
            </a:xfrm>
          </p:grpSpPr>
          <p:sp>
            <p:nvSpPr>
              <p:cNvPr id="999" name="Google Shape;999;p46"/>
              <p:cNvSpPr/>
              <p:nvPr/>
            </p:nvSpPr>
            <p:spPr>
              <a:xfrm>
                <a:off x="2117900" y="-5294600"/>
                <a:ext cx="96575" cy="1290584"/>
              </a:xfrm>
              <a:custGeom>
                <a:rect b="b" l="l" r="r" t="t"/>
                <a:pathLst>
                  <a:path extrusionOk="0" h="12682" w="949">
                    <a:moveTo>
                      <a:pt x="334" y="1"/>
                    </a:moveTo>
                    <a:cubicBezTo>
                      <a:pt x="151" y="1"/>
                      <a:pt x="0" y="152"/>
                      <a:pt x="0" y="346"/>
                    </a:cubicBezTo>
                    <a:lnTo>
                      <a:pt x="0" y="12336"/>
                    </a:lnTo>
                    <a:cubicBezTo>
                      <a:pt x="0" y="12530"/>
                      <a:pt x="151" y="12681"/>
                      <a:pt x="334" y="12681"/>
                    </a:cubicBezTo>
                    <a:lnTo>
                      <a:pt x="604" y="12681"/>
                    </a:lnTo>
                    <a:cubicBezTo>
                      <a:pt x="798" y="12681"/>
                      <a:pt x="949" y="12530"/>
                      <a:pt x="949" y="12336"/>
                    </a:cubicBezTo>
                    <a:lnTo>
                      <a:pt x="949" y="346"/>
                    </a:lnTo>
                    <a:cubicBezTo>
                      <a:pt x="949" y="152"/>
                      <a:pt x="798" y="1"/>
                      <a:pt x="60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6"/>
              <p:cNvSpPr/>
              <p:nvPr/>
            </p:nvSpPr>
            <p:spPr>
              <a:xfrm>
                <a:off x="2214373" y="-5243005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6"/>
              <p:cNvSpPr/>
              <p:nvPr/>
            </p:nvSpPr>
            <p:spPr>
              <a:xfrm>
                <a:off x="2214373" y="-5172788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6"/>
              <p:cNvSpPr/>
              <p:nvPr/>
            </p:nvSpPr>
            <p:spPr>
              <a:xfrm>
                <a:off x="2214373" y="-5103587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6"/>
              <p:cNvSpPr/>
              <p:nvPr/>
            </p:nvSpPr>
            <p:spPr>
              <a:xfrm>
                <a:off x="2214373" y="-5033370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6"/>
              <p:cNvSpPr/>
              <p:nvPr/>
            </p:nvSpPr>
            <p:spPr>
              <a:xfrm>
                <a:off x="2214373" y="-4963152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6"/>
              <p:cNvSpPr/>
              <p:nvPr/>
            </p:nvSpPr>
            <p:spPr>
              <a:xfrm>
                <a:off x="2214373" y="-4892934"/>
                <a:ext cx="294203" cy="51595"/>
              </a:xfrm>
              <a:custGeom>
                <a:rect b="b" l="l" r="r" t="t"/>
                <a:pathLst>
                  <a:path extrusionOk="0" h="507" w="2891">
                    <a:moveTo>
                      <a:pt x="1" y="0"/>
                    </a:moveTo>
                    <a:lnTo>
                      <a:pt x="1" y="507"/>
                    </a:lnTo>
                    <a:lnTo>
                      <a:pt x="2891" y="507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6"/>
              <p:cNvSpPr/>
              <p:nvPr/>
            </p:nvSpPr>
            <p:spPr>
              <a:xfrm>
                <a:off x="2214373" y="-4823836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6"/>
              <p:cNvSpPr/>
              <p:nvPr/>
            </p:nvSpPr>
            <p:spPr>
              <a:xfrm>
                <a:off x="2214373" y="-4753618"/>
                <a:ext cx="294203" cy="52714"/>
              </a:xfrm>
              <a:custGeom>
                <a:rect b="b" l="l" r="r" t="t"/>
                <a:pathLst>
                  <a:path extrusionOk="0" h="518" w="2891">
                    <a:moveTo>
                      <a:pt x="1" y="0"/>
                    </a:moveTo>
                    <a:lnTo>
                      <a:pt x="1" y="518"/>
                    </a:lnTo>
                    <a:lnTo>
                      <a:pt x="2891" y="518"/>
                    </a:lnTo>
                    <a:lnTo>
                      <a:pt x="28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6"/>
              <p:cNvSpPr/>
              <p:nvPr/>
            </p:nvSpPr>
            <p:spPr>
              <a:xfrm>
                <a:off x="2117900" y="-5294600"/>
                <a:ext cx="48338" cy="1290584"/>
              </a:xfrm>
              <a:custGeom>
                <a:rect b="b" l="l" r="r" t="t"/>
                <a:pathLst>
                  <a:path extrusionOk="0" h="12682" w="475">
                    <a:moveTo>
                      <a:pt x="334" y="1"/>
                    </a:moveTo>
                    <a:cubicBezTo>
                      <a:pt x="151" y="1"/>
                      <a:pt x="0" y="152"/>
                      <a:pt x="0" y="346"/>
                    </a:cubicBezTo>
                    <a:lnTo>
                      <a:pt x="0" y="12336"/>
                    </a:lnTo>
                    <a:cubicBezTo>
                      <a:pt x="0" y="12530"/>
                      <a:pt x="151" y="12681"/>
                      <a:pt x="334" y="12681"/>
                    </a:cubicBezTo>
                    <a:lnTo>
                      <a:pt x="475" y="12681"/>
                    </a:lnTo>
                    <a:lnTo>
                      <a:pt x="4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09" name="Google Shape;1009;p46"/>
          <p:cNvGrpSpPr/>
          <p:nvPr/>
        </p:nvGrpSpPr>
        <p:grpSpPr>
          <a:xfrm>
            <a:off x="7764906" y="3291059"/>
            <a:ext cx="831662" cy="1312982"/>
            <a:chOff x="2143475" y="-3234104"/>
            <a:chExt cx="983634" cy="1552906"/>
          </a:xfrm>
        </p:grpSpPr>
        <p:sp>
          <p:nvSpPr>
            <p:cNvPr id="1010" name="Google Shape;1010;p46"/>
            <p:cNvSpPr/>
            <p:nvPr/>
          </p:nvSpPr>
          <p:spPr>
            <a:xfrm>
              <a:off x="2143475" y="-3234104"/>
              <a:ext cx="983634" cy="1552905"/>
            </a:xfrm>
            <a:custGeom>
              <a:rect b="b" l="l" r="r" t="t"/>
              <a:pathLst>
                <a:path extrusionOk="0" h="20380" w="12909">
                  <a:moveTo>
                    <a:pt x="6460" y="593"/>
                  </a:moveTo>
                  <a:cubicBezTo>
                    <a:pt x="7129" y="593"/>
                    <a:pt x="7668" y="1144"/>
                    <a:pt x="7668" y="1812"/>
                  </a:cubicBezTo>
                  <a:cubicBezTo>
                    <a:pt x="7668" y="2481"/>
                    <a:pt x="7129" y="3020"/>
                    <a:pt x="6460" y="3020"/>
                  </a:cubicBezTo>
                  <a:cubicBezTo>
                    <a:pt x="5780" y="3020"/>
                    <a:pt x="5241" y="2481"/>
                    <a:pt x="5241" y="1812"/>
                  </a:cubicBezTo>
                  <a:cubicBezTo>
                    <a:pt x="5241" y="1144"/>
                    <a:pt x="5780" y="593"/>
                    <a:pt x="6460" y="593"/>
                  </a:cubicBezTo>
                  <a:close/>
                  <a:moveTo>
                    <a:pt x="4929" y="3764"/>
                  </a:moveTo>
                  <a:cubicBezTo>
                    <a:pt x="5177" y="3775"/>
                    <a:pt x="5414" y="3796"/>
                    <a:pt x="5651" y="3839"/>
                  </a:cubicBezTo>
                  <a:cubicBezTo>
                    <a:pt x="4465" y="4454"/>
                    <a:pt x="3538" y="5510"/>
                    <a:pt x="3139" y="6869"/>
                  </a:cubicBezTo>
                  <a:cubicBezTo>
                    <a:pt x="3128" y="6891"/>
                    <a:pt x="3118" y="6923"/>
                    <a:pt x="3106" y="6955"/>
                  </a:cubicBezTo>
                  <a:lnTo>
                    <a:pt x="3106" y="6977"/>
                  </a:lnTo>
                  <a:cubicBezTo>
                    <a:pt x="3096" y="6998"/>
                    <a:pt x="3096" y="7020"/>
                    <a:pt x="3085" y="7031"/>
                  </a:cubicBezTo>
                  <a:lnTo>
                    <a:pt x="3085" y="7063"/>
                  </a:lnTo>
                  <a:cubicBezTo>
                    <a:pt x="3074" y="7085"/>
                    <a:pt x="3074" y="7106"/>
                    <a:pt x="3074" y="7117"/>
                  </a:cubicBezTo>
                  <a:cubicBezTo>
                    <a:pt x="3063" y="7128"/>
                    <a:pt x="3063" y="7139"/>
                    <a:pt x="3063" y="7149"/>
                  </a:cubicBezTo>
                  <a:cubicBezTo>
                    <a:pt x="3063" y="7171"/>
                    <a:pt x="3053" y="7192"/>
                    <a:pt x="3053" y="7214"/>
                  </a:cubicBezTo>
                  <a:cubicBezTo>
                    <a:pt x="3053" y="7225"/>
                    <a:pt x="3042" y="7225"/>
                    <a:pt x="3042" y="7236"/>
                  </a:cubicBezTo>
                  <a:cubicBezTo>
                    <a:pt x="3042" y="7268"/>
                    <a:pt x="3031" y="7290"/>
                    <a:pt x="3031" y="7322"/>
                  </a:cubicBezTo>
                  <a:cubicBezTo>
                    <a:pt x="3031" y="7333"/>
                    <a:pt x="3031" y="7343"/>
                    <a:pt x="3020" y="7355"/>
                  </a:cubicBezTo>
                  <a:lnTo>
                    <a:pt x="3020" y="7408"/>
                  </a:lnTo>
                  <a:cubicBezTo>
                    <a:pt x="3010" y="7419"/>
                    <a:pt x="3010" y="7430"/>
                    <a:pt x="3010" y="7441"/>
                  </a:cubicBezTo>
                  <a:cubicBezTo>
                    <a:pt x="3010" y="7462"/>
                    <a:pt x="3010" y="7473"/>
                    <a:pt x="2999" y="7494"/>
                  </a:cubicBezTo>
                  <a:lnTo>
                    <a:pt x="2999" y="7527"/>
                  </a:lnTo>
                  <a:cubicBezTo>
                    <a:pt x="2999" y="7549"/>
                    <a:pt x="2988" y="7559"/>
                    <a:pt x="2988" y="7581"/>
                  </a:cubicBezTo>
                  <a:lnTo>
                    <a:pt x="2988" y="7613"/>
                  </a:lnTo>
                  <a:cubicBezTo>
                    <a:pt x="2988" y="7645"/>
                    <a:pt x="2977" y="7667"/>
                    <a:pt x="2977" y="7700"/>
                  </a:cubicBezTo>
                  <a:lnTo>
                    <a:pt x="2977" y="7743"/>
                  </a:lnTo>
                  <a:cubicBezTo>
                    <a:pt x="2967" y="7753"/>
                    <a:pt x="2967" y="7764"/>
                    <a:pt x="2967" y="7786"/>
                  </a:cubicBezTo>
                  <a:lnTo>
                    <a:pt x="2967" y="7829"/>
                  </a:lnTo>
                  <a:lnTo>
                    <a:pt x="2967" y="7872"/>
                  </a:lnTo>
                  <a:cubicBezTo>
                    <a:pt x="2955" y="7883"/>
                    <a:pt x="2955" y="7904"/>
                    <a:pt x="2955" y="7915"/>
                  </a:cubicBezTo>
                  <a:lnTo>
                    <a:pt x="2955" y="7958"/>
                  </a:lnTo>
                  <a:lnTo>
                    <a:pt x="2955" y="8002"/>
                  </a:lnTo>
                  <a:cubicBezTo>
                    <a:pt x="2955" y="8023"/>
                    <a:pt x="2945" y="8055"/>
                    <a:pt x="2945" y="8077"/>
                  </a:cubicBezTo>
                  <a:lnTo>
                    <a:pt x="2945" y="8131"/>
                  </a:lnTo>
                  <a:lnTo>
                    <a:pt x="2945" y="8174"/>
                  </a:lnTo>
                  <a:lnTo>
                    <a:pt x="2945" y="8217"/>
                  </a:lnTo>
                  <a:lnTo>
                    <a:pt x="2945" y="8260"/>
                  </a:lnTo>
                  <a:cubicBezTo>
                    <a:pt x="2945" y="8271"/>
                    <a:pt x="2945" y="8292"/>
                    <a:pt x="2934" y="8303"/>
                  </a:cubicBezTo>
                  <a:lnTo>
                    <a:pt x="2934" y="8347"/>
                  </a:lnTo>
                  <a:lnTo>
                    <a:pt x="2934" y="8390"/>
                  </a:lnTo>
                  <a:lnTo>
                    <a:pt x="2934" y="8465"/>
                  </a:lnTo>
                  <a:lnTo>
                    <a:pt x="2934" y="8508"/>
                  </a:lnTo>
                  <a:lnTo>
                    <a:pt x="2934" y="8562"/>
                  </a:lnTo>
                  <a:lnTo>
                    <a:pt x="2934" y="8605"/>
                  </a:lnTo>
                  <a:lnTo>
                    <a:pt x="2934" y="8649"/>
                  </a:lnTo>
                  <a:lnTo>
                    <a:pt x="2934" y="8692"/>
                  </a:lnTo>
                  <a:lnTo>
                    <a:pt x="2934" y="8745"/>
                  </a:lnTo>
                  <a:lnTo>
                    <a:pt x="2934" y="8778"/>
                  </a:lnTo>
                  <a:lnTo>
                    <a:pt x="2934" y="8864"/>
                  </a:lnTo>
                  <a:lnTo>
                    <a:pt x="2934" y="8875"/>
                  </a:lnTo>
                  <a:lnTo>
                    <a:pt x="2934" y="8961"/>
                  </a:lnTo>
                  <a:lnTo>
                    <a:pt x="2934" y="8972"/>
                  </a:lnTo>
                  <a:cubicBezTo>
                    <a:pt x="2945" y="9090"/>
                    <a:pt x="2945" y="9209"/>
                    <a:pt x="2945" y="9327"/>
                  </a:cubicBezTo>
                  <a:lnTo>
                    <a:pt x="1381" y="9327"/>
                  </a:lnTo>
                  <a:lnTo>
                    <a:pt x="1381" y="8443"/>
                  </a:lnTo>
                  <a:cubicBezTo>
                    <a:pt x="1381" y="6514"/>
                    <a:pt x="2352" y="4842"/>
                    <a:pt x="4131" y="4022"/>
                  </a:cubicBezTo>
                  <a:cubicBezTo>
                    <a:pt x="4390" y="3904"/>
                    <a:pt x="4659" y="3818"/>
                    <a:pt x="4929" y="3764"/>
                  </a:cubicBezTo>
                  <a:close/>
                  <a:moveTo>
                    <a:pt x="6201" y="4130"/>
                  </a:moveTo>
                  <a:lnTo>
                    <a:pt x="6201" y="9327"/>
                  </a:lnTo>
                  <a:lnTo>
                    <a:pt x="3473" y="9327"/>
                  </a:lnTo>
                  <a:lnTo>
                    <a:pt x="3473" y="8443"/>
                  </a:lnTo>
                  <a:cubicBezTo>
                    <a:pt x="3473" y="6557"/>
                    <a:pt x="4443" y="4896"/>
                    <a:pt x="6201" y="4130"/>
                  </a:cubicBezTo>
                  <a:close/>
                  <a:moveTo>
                    <a:pt x="6729" y="4152"/>
                  </a:moveTo>
                  <a:cubicBezTo>
                    <a:pt x="8304" y="4842"/>
                    <a:pt x="9447" y="6363"/>
                    <a:pt x="9447" y="8217"/>
                  </a:cubicBezTo>
                  <a:lnTo>
                    <a:pt x="9447" y="9327"/>
                  </a:lnTo>
                  <a:lnTo>
                    <a:pt x="6729" y="9327"/>
                  </a:lnTo>
                  <a:lnTo>
                    <a:pt x="6729" y="4411"/>
                  </a:lnTo>
                  <a:lnTo>
                    <a:pt x="6729" y="4152"/>
                  </a:lnTo>
                  <a:close/>
                  <a:moveTo>
                    <a:pt x="7970" y="3764"/>
                  </a:moveTo>
                  <a:cubicBezTo>
                    <a:pt x="8725" y="3936"/>
                    <a:pt x="9415" y="4281"/>
                    <a:pt x="10007" y="4799"/>
                  </a:cubicBezTo>
                  <a:cubicBezTo>
                    <a:pt x="10956" y="5618"/>
                    <a:pt x="11495" y="6815"/>
                    <a:pt x="11550" y="8055"/>
                  </a:cubicBezTo>
                  <a:cubicBezTo>
                    <a:pt x="11560" y="8325"/>
                    <a:pt x="11550" y="8605"/>
                    <a:pt x="11550" y="8875"/>
                  </a:cubicBezTo>
                  <a:lnTo>
                    <a:pt x="11550" y="9327"/>
                  </a:lnTo>
                  <a:lnTo>
                    <a:pt x="9975" y="9327"/>
                  </a:lnTo>
                  <a:lnTo>
                    <a:pt x="9975" y="8443"/>
                  </a:lnTo>
                  <a:cubicBezTo>
                    <a:pt x="9975" y="6729"/>
                    <a:pt x="9296" y="5230"/>
                    <a:pt x="7915" y="4195"/>
                  </a:cubicBezTo>
                  <a:cubicBezTo>
                    <a:pt x="7721" y="4055"/>
                    <a:pt x="7517" y="3926"/>
                    <a:pt x="7301" y="3818"/>
                  </a:cubicBezTo>
                  <a:cubicBezTo>
                    <a:pt x="7527" y="3785"/>
                    <a:pt x="7743" y="3775"/>
                    <a:pt x="7970" y="3764"/>
                  </a:cubicBezTo>
                  <a:close/>
                  <a:moveTo>
                    <a:pt x="2955" y="10266"/>
                  </a:moveTo>
                  <a:lnTo>
                    <a:pt x="2955" y="14546"/>
                  </a:lnTo>
                  <a:lnTo>
                    <a:pt x="1381" y="14546"/>
                  </a:lnTo>
                  <a:lnTo>
                    <a:pt x="1381" y="12077"/>
                  </a:lnTo>
                  <a:lnTo>
                    <a:pt x="1381" y="10266"/>
                  </a:lnTo>
                  <a:close/>
                  <a:moveTo>
                    <a:pt x="6201" y="10266"/>
                  </a:moveTo>
                  <a:lnTo>
                    <a:pt x="6201" y="14546"/>
                  </a:lnTo>
                  <a:lnTo>
                    <a:pt x="3473" y="14546"/>
                  </a:lnTo>
                  <a:lnTo>
                    <a:pt x="3473" y="12077"/>
                  </a:lnTo>
                  <a:lnTo>
                    <a:pt x="3473" y="10266"/>
                  </a:lnTo>
                  <a:close/>
                  <a:moveTo>
                    <a:pt x="9447" y="10266"/>
                  </a:moveTo>
                  <a:lnTo>
                    <a:pt x="9447" y="10923"/>
                  </a:lnTo>
                  <a:lnTo>
                    <a:pt x="9447" y="14546"/>
                  </a:lnTo>
                  <a:lnTo>
                    <a:pt x="6729" y="14546"/>
                  </a:lnTo>
                  <a:lnTo>
                    <a:pt x="6729" y="10266"/>
                  </a:lnTo>
                  <a:close/>
                  <a:moveTo>
                    <a:pt x="11550" y="10266"/>
                  </a:moveTo>
                  <a:lnTo>
                    <a:pt x="11550" y="14546"/>
                  </a:lnTo>
                  <a:lnTo>
                    <a:pt x="9975" y="14546"/>
                  </a:lnTo>
                  <a:lnTo>
                    <a:pt x="9975" y="12077"/>
                  </a:lnTo>
                  <a:lnTo>
                    <a:pt x="9975" y="10266"/>
                  </a:lnTo>
                  <a:close/>
                  <a:moveTo>
                    <a:pt x="2955" y="15473"/>
                  </a:moveTo>
                  <a:lnTo>
                    <a:pt x="2955" y="18989"/>
                  </a:lnTo>
                  <a:lnTo>
                    <a:pt x="2955" y="19388"/>
                  </a:lnTo>
                  <a:lnTo>
                    <a:pt x="1381" y="19388"/>
                  </a:lnTo>
                  <a:lnTo>
                    <a:pt x="1381" y="15473"/>
                  </a:lnTo>
                  <a:close/>
                  <a:moveTo>
                    <a:pt x="6201" y="15473"/>
                  </a:moveTo>
                  <a:lnTo>
                    <a:pt x="6201" y="18989"/>
                  </a:lnTo>
                  <a:lnTo>
                    <a:pt x="6201" y="19388"/>
                  </a:lnTo>
                  <a:lnTo>
                    <a:pt x="3473" y="19388"/>
                  </a:lnTo>
                  <a:lnTo>
                    <a:pt x="3473" y="15473"/>
                  </a:lnTo>
                  <a:close/>
                  <a:moveTo>
                    <a:pt x="9447" y="15473"/>
                  </a:moveTo>
                  <a:lnTo>
                    <a:pt x="9447" y="19388"/>
                  </a:lnTo>
                  <a:lnTo>
                    <a:pt x="6729" y="19388"/>
                  </a:lnTo>
                  <a:lnTo>
                    <a:pt x="6729" y="15473"/>
                  </a:lnTo>
                  <a:close/>
                  <a:moveTo>
                    <a:pt x="11550" y="15473"/>
                  </a:moveTo>
                  <a:lnTo>
                    <a:pt x="11550" y="17932"/>
                  </a:lnTo>
                  <a:lnTo>
                    <a:pt x="11550" y="19388"/>
                  </a:lnTo>
                  <a:lnTo>
                    <a:pt x="9975" y="19388"/>
                  </a:lnTo>
                  <a:lnTo>
                    <a:pt x="9975" y="15473"/>
                  </a:lnTo>
                  <a:close/>
                  <a:moveTo>
                    <a:pt x="6460" y="1"/>
                  </a:moveTo>
                  <a:cubicBezTo>
                    <a:pt x="5457" y="1"/>
                    <a:pt x="4649" y="809"/>
                    <a:pt x="4649" y="1812"/>
                  </a:cubicBezTo>
                  <a:lnTo>
                    <a:pt x="4649" y="1855"/>
                  </a:lnTo>
                  <a:lnTo>
                    <a:pt x="4649" y="1877"/>
                  </a:lnTo>
                  <a:lnTo>
                    <a:pt x="4649" y="1909"/>
                  </a:lnTo>
                  <a:lnTo>
                    <a:pt x="4649" y="1920"/>
                  </a:lnTo>
                  <a:cubicBezTo>
                    <a:pt x="4649" y="1931"/>
                    <a:pt x="4649" y="1942"/>
                    <a:pt x="4659" y="1952"/>
                  </a:cubicBezTo>
                  <a:lnTo>
                    <a:pt x="4659" y="1974"/>
                  </a:lnTo>
                  <a:lnTo>
                    <a:pt x="4659" y="2006"/>
                  </a:lnTo>
                  <a:lnTo>
                    <a:pt x="4659" y="2017"/>
                  </a:lnTo>
                  <a:cubicBezTo>
                    <a:pt x="4659" y="2028"/>
                    <a:pt x="4659" y="2038"/>
                    <a:pt x="4670" y="2060"/>
                  </a:cubicBezTo>
                  <a:lnTo>
                    <a:pt x="4670" y="2103"/>
                  </a:lnTo>
                  <a:cubicBezTo>
                    <a:pt x="4745" y="2524"/>
                    <a:pt x="4961" y="2901"/>
                    <a:pt x="5263" y="3171"/>
                  </a:cubicBezTo>
                  <a:cubicBezTo>
                    <a:pt x="5133" y="3193"/>
                    <a:pt x="4994" y="3214"/>
                    <a:pt x="4864" y="3236"/>
                  </a:cubicBezTo>
                  <a:cubicBezTo>
                    <a:pt x="4832" y="3246"/>
                    <a:pt x="4800" y="3246"/>
                    <a:pt x="4778" y="3257"/>
                  </a:cubicBezTo>
                  <a:cubicBezTo>
                    <a:pt x="4713" y="3279"/>
                    <a:pt x="4649" y="3289"/>
                    <a:pt x="4584" y="3311"/>
                  </a:cubicBezTo>
                  <a:cubicBezTo>
                    <a:pt x="2384" y="3883"/>
                    <a:pt x="885" y="5974"/>
                    <a:pt x="853" y="8206"/>
                  </a:cubicBezTo>
                  <a:cubicBezTo>
                    <a:pt x="842" y="8584"/>
                    <a:pt x="842" y="8961"/>
                    <a:pt x="842" y="9327"/>
                  </a:cubicBezTo>
                  <a:lnTo>
                    <a:pt x="422" y="9327"/>
                  </a:lnTo>
                  <a:cubicBezTo>
                    <a:pt x="195" y="9327"/>
                    <a:pt x="1" y="9521"/>
                    <a:pt x="1" y="9748"/>
                  </a:cubicBezTo>
                  <a:lnTo>
                    <a:pt x="1" y="9845"/>
                  </a:lnTo>
                  <a:cubicBezTo>
                    <a:pt x="1" y="10082"/>
                    <a:pt x="195" y="10266"/>
                    <a:pt x="422" y="10266"/>
                  </a:cubicBezTo>
                  <a:lnTo>
                    <a:pt x="832" y="10266"/>
                  </a:lnTo>
                  <a:cubicBezTo>
                    <a:pt x="832" y="11160"/>
                    <a:pt x="842" y="12056"/>
                    <a:pt x="842" y="12950"/>
                  </a:cubicBezTo>
                  <a:cubicBezTo>
                    <a:pt x="842" y="13479"/>
                    <a:pt x="853" y="14007"/>
                    <a:pt x="853" y="14546"/>
                  </a:cubicBezTo>
                  <a:lnTo>
                    <a:pt x="422" y="14546"/>
                  </a:lnTo>
                  <a:cubicBezTo>
                    <a:pt x="195" y="14546"/>
                    <a:pt x="1" y="14730"/>
                    <a:pt x="1" y="14956"/>
                  </a:cubicBezTo>
                  <a:lnTo>
                    <a:pt x="1" y="15064"/>
                  </a:lnTo>
                  <a:cubicBezTo>
                    <a:pt x="1" y="15291"/>
                    <a:pt x="195" y="15473"/>
                    <a:pt x="422" y="15473"/>
                  </a:cubicBezTo>
                  <a:lnTo>
                    <a:pt x="853" y="15473"/>
                  </a:lnTo>
                  <a:lnTo>
                    <a:pt x="853" y="15775"/>
                  </a:lnTo>
                  <a:lnTo>
                    <a:pt x="853" y="19441"/>
                  </a:lnTo>
                  <a:lnTo>
                    <a:pt x="422" y="19441"/>
                  </a:lnTo>
                  <a:cubicBezTo>
                    <a:pt x="195" y="19441"/>
                    <a:pt x="1" y="19625"/>
                    <a:pt x="1" y="19851"/>
                  </a:cubicBezTo>
                  <a:lnTo>
                    <a:pt x="1" y="19959"/>
                  </a:lnTo>
                  <a:cubicBezTo>
                    <a:pt x="1" y="20186"/>
                    <a:pt x="195" y="20380"/>
                    <a:pt x="422" y="20380"/>
                  </a:cubicBezTo>
                  <a:lnTo>
                    <a:pt x="12487" y="20380"/>
                  </a:lnTo>
                  <a:cubicBezTo>
                    <a:pt x="12724" y="20380"/>
                    <a:pt x="12908" y="20186"/>
                    <a:pt x="12908" y="19959"/>
                  </a:cubicBezTo>
                  <a:lnTo>
                    <a:pt x="12908" y="19851"/>
                  </a:lnTo>
                  <a:cubicBezTo>
                    <a:pt x="12908" y="19625"/>
                    <a:pt x="12724" y="19441"/>
                    <a:pt x="12487" y="19441"/>
                  </a:cubicBezTo>
                  <a:lnTo>
                    <a:pt x="12077" y="19441"/>
                  </a:lnTo>
                  <a:lnTo>
                    <a:pt x="12077" y="15473"/>
                  </a:lnTo>
                  <a:lnTo>
                    <a:pt x="12487" y="15473"/>
                  </a:lnTo>
                  <a:cubicBezTo>
                    <a:pt x="12724" y="15473"/>
                    <a:pt x="12908" y="15291"/>
                    <a:pt x="12908" y="15064"/>
                  </a:cubicBezTo>
                  <a:lnTo>
                    <a:pt x="12908" y="14956"/>
                  </a:lnTo>
                  <a:cubicBezTo>
                    <a:pt x="12908" y="14730"/>
                    <a:pt x="12724" y="14546"/>
                    <a:pt x="12487" y="14546"/>
                  </a:cubicBezTo>
                  <a:lnTo>
                    <a:pt x="12077" y="14546"/>
                  </a:lnTo>
                  <a:lnTo>
                    <a:pt x="12077" y="12077"/>
                  </a:lnTo>
                  <a:lnTo>
                    <a:pt x="12077" y="10266"/>
                  </a:lnTo>
                  <a:lnTo>
                    <a:pt x="12487" y="10266"/>
                  </a:lnTo>
                  <a:cubicBezTo>
                    <a:pt x="12724" y="10266"/>
                    <a:pt x="12908" y="10082"/>
                    <a:pt x="12908" y="9845"/>
                  </a:cubicBezTo>
                  <a:lnTo>
                    <a:pt x="12908" y="9748"/>
                  </a:lnTo>
                  <a:cubicBezTo>
                    <a:pt x="12908" y="9521"/>
                    <a:pt x="12724" y="9327"/>
                    <a:pt x="12487" y="9327"/>
                  </a:cubicBezTo>
                  <a:lnTo>
                    <a:pt x="12077" y="9327"/>
                  </a:lnTo>
                  <a:lnTo>
                    <a:pt x="12077" y="8443"/>
                  </a:lnTo>
                  <a:cubicBezTo>
                    <a:pt x="12077" y="6751"/>
                    <a:pt x="11409" y="5144"/>
                    <a:pt x="10007" y="4130"/>
                  </a:cubicBezTo>
                  <a:cubicBezTo>
                    <a:pt x="9479" y="3742"/>
                    <a:pt x="8854" y="3462"/>
                    <a:pt x="8196" y="3289"/>
                  </a:cubicBezTo>
                  <a:cubicBezTo>
                    <a:pt x="8164" y="3257"/>
                    <a:pt x="8109" y="3236"/>
                    <a:pt x="8045" y="3236"/>
                  </a:cubicBezTo>
                  <a:lnTo>
                    <a:pt x="7980" y="3236"/>
                  </a:lnTo>
                  <a:cubicBezTo>
                    <a:pt x="7862" y="3214"/>
                    <a:pt x="7754" y="3193"/>
                    <a:pt x="7635" y="3171"/>
                  </a:cubicBezTo>
                  <a:cubicBezTo>
                    <a:pt x="8023" y="2847"/>
                    <a:pt x="8260" y="2351"/>
                    <a:pt x="8260" y="1812"/>
                  </a:cubicBezTo>
                  <a:cubicBezTo>
                    <a:pt x="8260" y="809"/>
                    <a:pt x="7452" y="1"/>
                    <a:pt x="646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1" name="Google Shape;1011;p46"/>
            <p:cNvGrpSpPr/>
            <p:nvPr/>
          </p:nvGrpSpPr>
          <p:grpSpPr>
            <a:xfrm>
              <a:off x="2143475" y="-3234090"/>
              <a:ext cx="983634" cy="1552892"/>
              <a:chOff x="2143475" y="-3234090"/>
              <a:chExt cx="983634" cy="1552892"/>
            </a:xfrm>
          </p:grpSpPr>
          <p:sp>
            <p:nvSpPr>
              <p:cNvPr id="1012" name="Google Shape;1012;p46"/>
              <p:cNvSpPr/>
              <p:nvPr/>
            </p:nvSpPr>
            <p:spPr>
              <a:xfrm>
                <a:off x="2143475" y="-1752824"/>
                <a:ext cx="983634" cy="71626"/>
              </a:xfrm>
              <a:custGeom>
                <a:rect b="b" l="l" r="r" t="t"/>
                <a:pathLst>
                  <a:path extrusionOk="0" h="940" w="12909">
                    <a:moveTo>
                      <a:pt x="422" y="1"/>
                    </a:moveTo>
                    <a:cubicBezTo>
                      <a:pt x="195" y="1"/>
                      <a:pt x="1" y="184"/>
                      <a:pt x="1" y="411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12487" y="939"/>
                    </a:lnTo>
                    <a:cubicBezTo>
                      <a:pt x="12724" y="939"/>
                      <a:pt x="12908" y="745"/>
                      <a:pt x="12908" y="518"/>
                    </a:cubicBezTo>
                    <a:lnTo>
                      <a:pt x="12908" y="411"/>
                    </a:lnTo>
                    <a:cubicBezTo>
                      <a:pt x="12908" y="184"/>
                      <a:pt x="12724" y="1"/>
                      <a:pt x="12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46"/>
              <p:cNvSpPr/>
              <p:nvPr/>
            </p:nvSpPr>
            <p:spPr>
              <a:xfrm>
                <a:off x="2143475" y="-2125807"/>
                <a:ext cx="983634" cy="70711"/>
              </a:xfrm>
              <a:custGeom>
                <a:rect b="b" l="l" r="r" t="t"/>
                <a:pathLst>
                  <a:path extrusionOk="0" h="928" w="12909">
                    <a:moveTo>
                      <a:pt x="422" y="0"/>
                    </a:moveTo>
                    <a:cubicBezTo>
                      <a:pt x="195" y="0"/>
                      <a:pt x="1" y="184"/>
                      <a:pt x="1" y="410"/>
                    </a:cubicBezTo>
                    <a:lnTo>
                      <a:pt x="1" y="518"/>
                    </a:lnTo>
                    <a:cubicBezTo>
                      <a:pt x="1" y="745"/>
                      <a:pt x="195" y="928"/>
                      <a:pt x="422" y="928"/>
                    </a:cubicBezTo>
                    <a:lnTo>
                      <a:pt x="12487" y="928"/>
                    </a:lnTo>
                    <a:cubicBezTo>
                      <a:pt x="12724" y="928"/>
                      <a:pt x="12908" y="745"/>
                      <a:pt x="12908" y="518"/>
                    </a:cubicBezTo>
                    <a:lnTo>
                      <a:pt x="12908" y="410"/>
                    </a:lnTo>
                    <a:cubicBezTo>
                      <a:pt x="12908" y="184"/>
                      <a:pt x="12724" y="0"/>
                      <a:pt x="124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6"/>
              <p:cNvSpPr/>
              <p:nvPr/>
            </p:nvSpPr>
            <p:spPr>
              <a:xfrm>
                <a:off x="2143475" y="-2523478"/>
                <a:ext cx="983634" cy="71626"/>
              </a:xfrm>
              <a:custGeom>
                <a:rect b="b" l="l" r="r" t="t"/>
                <a:pathLst>
                  <a:path extrusionOk="0" h="940" w="12909">
                    <a:moveTo>
                      <a:pt x="422" y="1"/>
                    </a:moveTo>
                    <a:cubicBezTo>
                      <a:pt x="195" y="1"/>
                      <a:pt x="1" y="195"/>
                      <a:pt x="1" y="422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12487" y="939"/>
                    </a:lnTo>
                    <a:cubicBezTo>
                      <a:pt x="12724" y="939"/>
                      <a:pt x="12908" y="745"/>
                      <a:pt x="12908" y="518"/>
                    </a:cubicBezTo>
                    <a:lnTo>
                      <a:pt x="12908" y="422"/>
                    </a:lnTo>
                    <a:cubicBezTo>
                      <a:pt x="12908" y="195"/>
                      <a:pt x="12724" y="1"/>
                      <a:pt x="124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46"/>
              <p:cNvSpPr/>
              <p:nvPr/>
            </p:nvSpPr>
            <p:spPr>
              <a:xfrm>
                <a:off x="2205194" y="-3000318"/>
                <a:ext cx="858593" cy="1282937"/>
              </a:xfrm>
              <a:custGeom>
                <a:rect b="b" l="l" r="r" t="t"/>
                <a:pathLst>
                  <a:path extrusionOk="0" h="16837" w="11268">
                    <a:moveTo>
                      <a:pt x="4119" y="695"/>
                    </a:moveTo>
                    <a:cubicBezTo>
                      <a:pt x="4367" y="695"/>
                      <a:pt x="4604" y="728"/>
                      <a:pt x="4841" y="760"/>
                    </a:cubicBezTo>
                    <a:cubicBezTo>
                      <a:pt x="3655" y="1385"/>
                      <a:pt x="2728" y="2442"/>
                      <a:pt x="2329" y="3800"/>
                    </a:cubicBezTo>
                    <a:cubicBezTo>
                      <a:pt x="2038" y="4760"/>
                      <a:pt x="2145" y="5860"/>
                      <a:pt x="2145" y="6852"/>
                    </a:cubicBezTo>
                    <a:lnTo>
                      <a:pt x="2145" y="15910"/>
                    </a:lnTo>
                    <a:lnTo>
                      <a:pt x="2145" y="16319"/>
                    </a:lnTo>
                    <a:lnTo>
                      <a:pt x="571" y="16319"/>
                    </a:lnTo>
                    <a:lnTo>
                      <a:pt x="571" y="9009"/>
                    </a:lnTo>
                    <a:lnTo>
                      <a:pt x="571" y="5375"/>
                    </a:lnTo>
                    <a:cubicBezTo>
                      <a:pt x="571" y="3445"/>
                      <a:pt x="1542" y="1763"/>
                      <a:pt x="3321" y="954"/>
                    </a:cubicBezTo>
                    <a:cubicBezTo>
                      <a:pt x="3580" y="835"/>
                      <a:pt x="3849" y="749"/>
                      <a:pt x="4119" y="695"/>
                    </a:cubicBezTo>
                    <a:close/>
                    <a:moveTo>
                      <a:pt x="5391" y="1061"/>
                    </a:moveTo>
                    <a:lnTo>
                      <a:pt x="5391" y="15920"/>
                    </a:lnTo>
                    <a:lnTo>
                      <a:pt x="5391" y="16319"/>
                    </a:lnTo>
                    <a:lnTo>
                      <a:pt x="2663" y="16319"/>
                    </a:lnTo>
                    <a:lnTo>
                      <a:pt x="2663" y="9009"/>
                    </a:lnTo>
                    <a:lnTo>
                      <a:pt x="2663" y="5375"/>
                    </a:lnTo>
                    <a:cubicBezTo>
                      <a:pt x="2663" y="3488"/>
                      <a:pt x="3633" y="1827"/>
                      <a:pt x="5391" y="1061"/>
                    </a:cubicBezTo>
                    <a:close/>
                    <a:moveTo>
                      <a:pt x="5919" y="1083"/>
                    </a:moveTo>
                    <a:cubicBezTo>
                      <a:pt x="7494" y="1773"/>
                      <a:pt x="8637" y="3294"/>
                      <a:pt x="8637" y="5137"/>
                    </a:cubicBezTo>
                    <a:lnTo>
                      <a:pt x="8637" y="7855"/>
                    </a:lnTo>
                    <a:lnTo>
                      <a:pt x="8637" y="16319"/>
                    </a:lnTo>
                    <a:lnTo>
                      <a:pt x="5919" y="16319"/>
                    </a:lnTo>
                    <a:lnTo>
                      <a:pt x="5919" y="1342"/>
                    </a:lnTo>
                    <a:lnTo>
                      <a:pt x="5919" y="1083"/>
                    </a:lnTo>
                    <a:close/>
                    <a:moveTo>
                      <a:pt x="7160" y="695"/>
                    </a:moveTo>
                    <a:cubicBezTo>
                      <a:pt x="7915" y="857"/>
                      <a:pt x="8605" y="1212"/>
                      <a:pt x="9197" y="1730"/>
                    </a:cubicBezTo>
                    <a:cubicBezTo>
                      <a:pt x="10146" y="2549"/>
                      <a:pt x="10685" y="3747"/>
                      <a:pt x="10740" y="4986"/>
                    </a:cubicBezTo>
                    <a:cubicBezTo>
                      <a:pt x="10750" y="5256"/>
                      <a:pt x="10740" y="5537"/>
                      <a:pt x="10740" y="5795"/>
                    </a:cubicBezTo>
                    <a:lnTo>
                      <a:pt x="10740" y="14863"/>
                    </a:lnTo>
                    <a:lnTo>
                      <a:pt x="10740" y="16319"/>
                    </a:lnTo>
                    <a:lnTo>
                      <a:pt x="9165" y="16319"/>
                    </a:lnTo>
                    <a:lnTo>
                      <a:pt x="9165" y="9009"/>
                    </a:lnTo>
                    <a:lnTo>
                      <a:pt x="9165" y="5375"/>
                    </a:lnTo>
                    <a:cubicBezTo>
                      <a:pt x="9165" y="3661"/>
                      <a:pt x="8486" y="2161"/>
                      <a:pt x="7105" y="1126"/>
                    </a:cubicBezTo>
                    <a:cubicBezTo>
                      <a:pt x="6911" y="986"/>
                      <a:pt x="6707" y="857"/>
                      <a:pt x="6491" y="749"/>
                    </a:cubicBezTo>
                    <a:cubicBezTo>
                      <a:pt x="6717" y="716"/>
                      <a:pt x="6933" y="706"/>
                      <a:pt x="7160" y="695"/>
                    </a:cubicBezTo>
                    <a:close/>
                    <a:moveTo>
                      <a:pt x="5620" y="1"/>
                    </a:moveTo>
                    <a:cubicBezTo>
                      <a:pt x="5087" y="1"/>
                      <a:pt x="4557" y="58"/>
                      <a:pt x="4054" y="167"/>
                    </a:cubicBezTo>
                    <a:cubicBezTo>
                      <a:pt x="4022" y="177"/>
                      <a:pt x="3990" y="177"/>
                      <a:pt x="3968" y="189"/>
                    </a:cubicBezTo>
                    <a:cubicBezTo>
                      <a:pt x="3903" y="210"/>
                      <a:pt x="3839" y="220"/>
                      <a:pt x="3774" y="232"/>
                    </a:cubicBezTo>
                    <a:cubicBezTo>
                      <a:pt x="1574" y="814"/>
                      <a:pt x="75" y="2906"/>
                      <a:pt x="43" y="5137"/>
                    </a:cubicBezTo>
                    <a:cubicBezTo>
                      <a:pt x="0" y="7660"/>
                      <a:pt x="43" y="10184"/>
                      <a:pt x="43" y="12707"/>
                    </a:cubicBezTo>
                    <a:lnTo>
                      <a:pt x="43" y="16578"/>
                    </a:lnTo>
                    <a:cubicBezTo>
                      <a:pt x="43" y="16718"/>
                      <a:pt x="161" y="16837"/>
                      <a:pt x="302" y="16837"/>
                    </a:cubicBezTo>
                    <a:lnTo>
                      <a:pt x="10998" y="16837"/>
                    </a:lnTo>
                    <a:cubicBezTo>
                      <a:pt x="11085" y="16837"/>
                      <a:pt x="11138" y="16815"/>
                      <a:pt x="11181" y="16772"/>
                    </a:cubicBezTo>
                    <a:cubicBezTo>
                      <a:pt x="11181" y="16772"/>
                      <a:pt x="11181" y="16761"/>
                      <a:pt x="11192" y="16761"/>
                    </a:cubicBezTo>
                    <a:lnTo>
                      <a:pt x="11192" y="16751"/>
                    </a:lnTo>
                    <a:cubicBezTo>
                      <a:pt x="11236" y="16707"/>
                      <a:pt x="11267" y="16653"/>
                      <a:pt x="11267" y="16578"/>
                    </a:cubicBezTo>
                    <a:lnTo>
                      <a:pt x="11267" y="9009"/>
                    </a:lnTo>
                    <a:lnTo>
                      <a:pt x="11267" y="5375"/>
                    </a:lnTo>
                    <a:cubicBezTo>
                      <a:pt x="11267" y="3682"/>
                      <a:pt x="10599" y="2075"/>
                      <a:pt x="9197" y="1051"/>
                    </a:cubicBezTo>
                    <a:cubicBezTo>
                      <a:pt x="8669" y="663"/>
                      <a:pt x="8044" y="393"/>
                      <a:pt x="7386" y="220"/>
                    </a:cubicBezTo>
                    <a:cubicBezTo>
                      <a:pt x="7354" y="189"/>
                      <a:pt x="7299" y="167"/>
                      <a:pt x="7224" y="167"/>
                    </a:cubicBezTo>
                    <a:lnTo>
                      <a:pt x="7170" y="167"/>
                    </a:lnTo>
                    <a:cubicBezTo>
                      <a:pt x="6665" y="55"/>
                      <a:pt x="6141" y="1"/>
                      <a:pt x="56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6"/>
              <p:cNvSpPr/>
              <p:nvPr/>
            </p:nvSpPr>
            <p:spPr>
              <a:xfrm>
                <a:off x="2497638" y="-3234090"/>
                <a:ext cx="275302" cy="275225"/>
              </a:xfrm>
              <a:custGeom>
                <a:rect b="b" l="l" r="r" t="t"/>
                <a:pathLst>
                  <a:path extrusionOk="0" h="3612" w="3613">
                    <a:moveTo>
                      <a:pt x="1812" y="593"/>
                    </a:moveTo>
                    <a:cubicBezTo>
                      <a:pt x="2481" y="593"/>
                      <a:pt x="3020" y="1132"/>
                      <a:pt x="3020" y="1812"/>
                    </a:cubicBezTo>
                    <a:cubicBezTo>
                      <a:pt x="3020" y="2480"/>
                      <a:pt x="2481" y="3019"/>
                      <a:pt x="1812" y="3019"/>
                    </a:cubicBezTo>
                    <a:cubicBezTo>
                      <a:pt x="1132" y="3019"/>
                      <a:pt x="593" y="2480"/>
                      <a:pt x="593" y="1812"/>
                    </a:cubicBezTo>
                    <a:cubicBezTo>
                      <a:pt x="593" y="1132"/>
                      <a:pt x="1132" y="593"/>
                      <a:pt x="1812" y="593"/>
                    </a:cubicBezTo>
                    <a:close/>
                    <a:moveTo>
                      <a:pt x="1812" y="0"/>
                    </a:moveTo>
                    <a:cubicBezTo>
                      <a:pt x="809" y="0"/>
                      <a:pt x="1" y="808"/>
                      <a:pt x="1" y="1812"/>
                    </a:cubicBezTo>
                    <a:cubicBezTo>
                      <a:pt x="1" y="2804"/>
                      <a:pt x="809" y="3612"/>
                      <a:pt x="1812" y="3612"/>
                    </a:cubicBezTo>
                    <a:cubicBezTo>
                      <a:pt x="2804" y="3612"/>
                      <a:pt x="3612" y="2804"/>
                      <a:pt x="3612" y="1812"/>
                    </a:cubicBezTo>
                    <a:cubicBezTo>
                      <a:pt x="3612" y="808"/>
                      <a:pt x="2804" y="0"/>
                      <a:pt x="18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6"/>
              <p:cNvSpPr/>
              <p:nvPr/>
            </p:nvSpPr>
            <p:spPr>
              <a:xfrm>
                <a:off x="2143475" y="-3096098"/>
                <a:ext cx="354242" cy="1064022"/>
              </a:xfrm>
              <a:custGeom>
                <a:rect b="b" l="l" r="r" t="t"/>
                <a:pathLst>
                  <a:path extrusionOk="0" h="13964" w="4649">
                    <a:moveTo>
                      <a:pt x="853" y="13662"/>
                    </a:moveTo>
                    <a:lnTo>
                      <a:pt x="853" y="13662"/>
                    </a:lnTo>
                    <a:lnTo>
                      <a:pt x="853" y="13964"/>
                    </a:lnTo>
                    <a:lnTo>
                      <a:pt x="853" y="13662"/>
                    </a:lnTo>
                    <a:close/>
                    <a:moveTo>
                      <a:pt x="842" y="11171"/>
                    </a:moveTo>
                    <a:cubicBezTo>
                      <a:pt x="842" y="11689"/>
                      <a:pt x="853" y="12207"/>
                      <a:pt x="853" y="12734"/>
                    </a:cubicBezTo>
                    <a:lnTo>
                      <a:pt x="422" y="12734"/>
                    </a:lnTo>
                    <a:cubicBezTo>
                      <a:pt x="195" y="12734"/>
                      <a:pt x="1" y="12918"/>
                      <a:pt x="1" y="13144"/>
                    </a:cubicBezTo>
                    <a:lnTo>
                      <a:pt x="1" y="13144"/>
                    </a:lnTo>
                    <a:cubicBezTo>
                      <a:pt x="1" y="12918"/>
                      <a:pt x="195" y="12734"/>
                      <a:pt x="422" y="12734"/>
                    </a:cubicBezTo>
                    <a:lnTo>
                      <a:pt x="853" y="12734"/>
                    </a:lnTo>
                    <a:cubicBezTo>
                      <a:pt x="853" y="12207"/>
                      <a:pt x="842" y="11689"/>
                      <a:pt x="842" y="11171"/>
                    </a:cubicBezTo>
                    <a:close/>
                    <a:moveTo>
                      <a:pt x="1381" y="6632"/>
                    </a:moveTo>
                    <a:lnTo>
                      <a:pt x="1381" y="6632"/>
                    </a:lnTo>
                    <a:lnTo>
                      <a:pt x="1381" y="7516"/>
                    </a:lnTo>
                    <a:lnTo>
                      <a:pt x="2945" y="7516"/>
                    </a:lnTo>
                    <a:cubicBezTo>
                      <a:pt x="2945" y="7354"/>
                      <a:pt x="2934" y="7203"/>
                      <a:pt x="2934" y="7041"/>
                    </a:cubicBezTo>
                    <a:cubicBezTo>
                      <a:pt x="2934" y="7203"/>
                      <a:pt x="2945" y="7354"/>
                      <a:pt x="2945" y="7516"/>
                    </a:cubicBezTo>
                    <a:lnTo>
                      <a:pt x="1381" y="7516"/>
                    </a:lnTo>
                    <a:lnTo>
                      <a:pt x="1381" y="6632"/>
                    </a:lnTo>
                    <a:close/>
                    <a:moveTo>
                      <a:pt x="3128" y="5068"/>
                    </a:moveTo>
                    <a:lnTo>
                      <a:pt x="3128" y="5068"/>
                    </a:lnTo>
                    <a:lnTo>
                      <a:pt x="3128" y="5068"/>
                    </a:lnTo>
                    <a:close/>
                    <a:moveTo>
                      <a:pt x="4649" y="33"/>
                    </a:moveTo>
                    <a:lnTo>
                      <a:pt x="4649" y="33"/>
                    </a:lnTo>
                    <a:lnTo>
                      <a:pt x="4649" y="33"/>
                    </a:lnTo>
                    <a:close/>
                    <a:moveTo>
                      <a:pt x="4649" y="33"/>
                    </a:moveTo>
                    <a:lnTo>
                      <a:pt x="4649" y="33"/>
                    </a:lnTo>
                    <a:lnTo>
                      <a:pt x="4649" y="33"/>
                    </a:lnTo>
                    <a:close/>
                    <a:moveTo>
                      <a:pt x="4649" y="22"/>
                    </a:moveTo>
                    <a:lnTo>
                      <a:pt x="4649" y="22"/>
                    </a:lnTo>
                    <a:lnTo>
                      <a:pt x="4649" y="22"/>
                    </a:lnTo>
                    <a:close/>
                    <a:moveTo>
                      <a:pt x="4649" y="11"/>
                    </a:moveTo>
                    <a:lnTo>
                      <a:pt x="4649" y="22"/>
                    </a:lnTo>
                    <a:lnTo>
                      <a:pt x="4649" y="11"/>
                    </a:lnTo>
                    <a:close/>
                    <a:moveTo>
                      <a:pt x="4649" y="11"/>
                    </a:moveTo>
                    <a:lnTo>
                      <a:pt x="4649" y="11"/>
                    </a:lnTo>
                    <a:lnTo>
                      <a:pt x="4649" y="11"/>
                    </a:lnTo>
                    <a:close/>
                    <a:moveTo>
                      <a:pt x="4649" y="1"/>
                    </a:moveTo>
                    <a:lnTo>
                      <a:pt x="46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6"/>
              <p:cNvSpPr/>
              <p:nvPr/>
            </p:nvSpPr>
            <p:spPr>
              <a:xfrm>
                <a:off x="2143475" y="-1752824"/>
                <a:ext cx="492312" cy="71626"/>
              </a:xfrm>
              <a:custGeom>
                <a:rect b="b" l="l" r="r" t="t"/>
                <a:pathLst>
                  <a:path extrusionOk="0" h="940" w="6461">
                    <a:moveTo>
                      <a:pt x="422" y="1"/>
                    </a:moveTo>
                    <a:cubicBezTo>
                      <a:pt x="195" y="1"/>
                      <a:pt x="1" y="184"/>
                      <a:pt x="1" y="411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6460" y="939"/>
                    </a:lnTo>
                    <a:lnTo>
                      <a:pt x="6460" y="465"/>
                    </a:lnTo>
                    <a:lnTo>
                      <a:pt x="1112" y="465"/>
                    </a:lnTo>
                    <a:cubicBezTo>
                      <a:pt x="971" y="465"/>
                      <a:pt x="853" y="346"/>
                      <a:pt x="853" y="206"/>
                    </a:cubicBez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6"/>
              <p:cNvSpPr/>
              <p:nvPr/>
            </p:nvSpPr>
            <p:spPr>
              <a:xfrm>
                <a:off x="2143475" y="-2125807"/>
                <a:ext cx="472577" cy="70711"/>
              </a:xfrm>
              <a:custGeom>
                <a:rect b="b" l="l" r="r" t="t"/>
                <a:pathLst>
                  <a:path extrusionOk="0" h="928" w="6202">
                    <a:moveTo>
                      <a:pt x="422" y="0"/>
                    </a:moveTo>
                    <a:cubicBezTo>
                      <a:pt x="195" y="0"/>
                      <a:pt x="1" y="184"/>
                      <a:pt x="1" y="410"/>
                    </a:cubicBezTo>
                    <a:lnTo>
                      <a:pt x="1" y="518"/>
                    </a:lnTo>
                    <a:cubicBezTo>
                      <a:pt x="1" y="745"/>
                      <a:pt x="195" y="928"/>
                      <a:pt x="422" y="928"/>
                    </a:cubicBezTo>
                    <a:lnTo>
                      <a:pt x="853" y="928"/>
                    </a:lnTo>
                    <a:lnTo>
                      <a:pt x="853" y="0"/>
                    </a:lnTo>
                    <a:close/>
                    <a:moveTo>
                      <a:pt x="1381" y="0"/>
                    </a:moveTo>
                    <a:lnTo>
                      <a:pt x="1381" y="928"/>
                    </a:lnTo>
                    <a:lnTo>
                      <a:pt x="2955" y="928"/>
                    </a:lnTo>
                    <a:lnTo>
                      <a:pt x="2955" y="0"/>
                    </a:lnTo>
                    <a:close/>
                    <a:moveTo>
                      <a:pt x="3473" y="0"/>
                    </a:moveTo>
                    <a:lnTo>
                      <a:pt x="3473" y="928"/>
                    </a:lnTo>
                    <a:lnTo>
                      <a:pt x="6201" y="928"/>
                    </a:lnTo>
                    <a:lnTo>
                      <a:pt x="620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6"/>
              <p:cNvSpPr/>
              <p:nvPr/>
            </p:nvSpPr>
            <p:spPr>
              <a:xfrm>
                <a:off x="2143475" y="-2523478"/>
                <a:ext cx="472577" cy="71626"/>
              </a:xfrm>
              <a:custGeom>
                <a:rect b="b" l="l" r="r" t="t"/>
                <a:pathLst>
                  <a:path extrusionOk="0" h="940" w="6202">
                    <a:moveTo>
                      <a:pt x="422" y="1"/>
                    </a:moveTo>
                    <a:cubicBezTo>
                      <a:pt x="195" y="1"/>
                      <a:pt x="1" y="195"/>
                      <a:pt x="1" y="422"/>
                    </a:cubicBezTo>
                    <a:lnTo>
                      <a:pt x="1" y="518"/>
                    </a:lnTo>
                    <a:cubicBezTo>
                      <a:pt x="1" y="745"/>
                      <a:pt x="195" y="939"/>
                      <a:pt x="422" y="939"/>
                    </a:cubicBezTo>
                    <a:lnTo>
                      <a:pt x="832" y="939"/>
                    </a:lnTo>
                    <a:cubicBezTo>
                      <a:pt x="832" y="626"/>
                      <a:pt x="842" y="314"/>
                      <a:pt x="842" y="1"/>
                    </a:cubicBezTo>
                    <a:close/>
                    <a:moveTo>
                      <a:pt x="1381" y="1"/>
                    </a:moveTo>
                    <a:lnTo>
                      <a:pt x="1381" y="939"/>
                    </a:lnTo>
                    <a:lnTo>
                      <a:pt x="2955" y="939"/>
                    </a:lnTo>
                    <a:lnTo>
                      <a:pt x="2955" y="594"/>
                    </a:lnTo>
                    <a:cubicBezTo>
                      <a:pt x="2955" y="400"/>
                      <a:pt x="2945" y="206"/>
                      <a:pt x="2945" y="1"/>
                    </a:cubicBezTo>
                    <a:close/>
                    <a:moveTo>
                      <a:pt x="3473" y="1"/>
                    </a:moveTo>
                    <a:lnTo>
                      <a:pt x="3473" y="939"/>
                    </a:lnTo>
                    <a:lnTo>
                      <a:pt x="6201" y="939"/>
                    </a:lnTo>
                    <a:lnTo>
                      <a:pt x="620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46"/>
              <p:cNvSpPr/>
              <p:nvPr/>
            </p:nvSpPr>
            <p:spPr>
              <a:xfrm>
                <a:off x="2206795" y="-2992546"/>
                <a:ext cx="428992" cy="1275165"/>
              </a:xfrm>
              <a:custGeom>
                <a:rect b="b" l="l" r="r" t="t"/>
                <a:pathLst>
                  <a:path extrusionOk="0" h="16735" w="5630">
                    <a:moveTo>
                      <a:pt x="4098" y="593"/>
                    </a:moveTo>
                    <a:cubicBezTo>
                      <a:pt x="4346" y="593"/>
                      <a:pt x="4583" y="626"/>
                      <a:pt x="4820" y="658"/>
                    </a:cubicBezTo>
                    <a:cubicBezTo>
                      <a:pt x="3634" y="1283"/>
                      <a:pt x="2707" y="2340"/>
                      <a:pt x="2308" y="3698"/>
                    </a:cubicBezTo>
                    <a:cubicBezTo>
                      <a:pt x="2308" y="3698"/>
                      <a:pt x="2297" y="3698"/>
                      <a:pt x="2297" y="3709"/>
                    </a:cubicBezTo>
                    <a:cubicBezTo>
                      <a:pt x="2114" y="4324"/>
                      <a:pt x="2103" y="5003"/>
                      <a:pt x="2103" y="5682"/>
                    </a:cubicBezTo>
                    <a:cubicBezTo>
                      <a:pt x="2103" y="5844"/>
                      <a:pt x="2114" y="5995"/>
                      <a:pt x="2114" y="6157"/>
                    </a:cubicBezTo>
                    <a:cubicBezTo>
                      <a:pt x="2114" y="6362"/>
                      <a:pt x="2124" y="6556"/>
                      <a:pt x="2124" y="6750"/>
                    </a:cubicBezTo>
                    <a:lnTo>
                      <a:pt x="2124" y="7095"/>
                    </a:lnTo>
                    <a:lnTo>
                      <a:pt x="2124" y="11375"/>
                    </a:lnTo>
                    <a:lnTo>
                      <a:pt x="2124" y="12303"/>
                    </a:lnTo>
                    <a:lnTo>
                      <a:pt x="2124" y="15808"/>
                    </a:lnTo>
                    <a:lnTo>
                      <a:pt x="2124" y="16217"/>
                    </a:lnTo>
                    <a:lnTo>
                      <a:pt x="550" y="16217"/>
                    </a:lnTo>
                    <a:lnTo>
                      <a:pt x="550" y="12303"/>
                    </a:lnTo>
                    <a:lnTo>
                      <a:pt x="550" y="11375"/>
                    </a:lnTo>
                    <a:lnTo>
                      <a:pt x="550" y="8907"/>
                    </a:lnTo>
                    <a:lnTo>
                      <a:pt x="550" y="7095"/>
                    </a:lnTo>
                    <a:lnTo>
                      <a:pt x="550" y="6157"/>
                    </a:lnTo>
                    <a:lnTo>
                      <a:pt x="550" y="5273"/>
                    </a:lnTo>
                    <a:cubicBezTo>
                      <a:pt x="550" y="3343"/>
                      <a:pt x="1521" y="1661"/>
                      <a:pt x="3300" y="852"/>
                    </a:cubicBezTo>
                    <a:cubicBezTo>
                      <a:pt x="3559" y="733"/>
                      <a:pt x="3828" y="647"/>
                      <a:pt x="4098" y="593"/>
                    </a:cubicBezTo>
                    <a:close/>
                    <a:moveTo>
                      <a:pt x="5370" y="959"/>
                    </a:moveTo>
                    <a:lnTo>
                      <a:pt x="5370" y="6157"/>
                    </a:lnTo>
                    <a:lnTo>
                      <a:pt x="5370" y="7095"/>
                    </a:lnTo>
                    <a:lnTo>
                      <a:pt x="5370" y="11375"/>
                    </a:lnTo>
                    <a:lnTo>
                      <a:pt x="5370" y="12303"/>
                    </a:lnTo>
                    <a:lnTo>
                      <a:pt x="5370" y="15818"/>
                    </a:lnTo>
                    <a:lnTo>
                      <a:pt x="5370" y="16217"/>
                    </a:lnTo>
                    <a:lnTo>
                      <a:pt x="2642" y="16217"/>
                    </a:lnTo>
                    <a:lnTo>
                      <a:pt x="2642" y="12303"/>
                    </a:lnTo>
                    <a:lnTo>
                      <a:pt x="2642" y="11375"/>
                    </a:lnTo>
                    <a:lnTo>
                      <a:pt x="2642" y="8907"/>
                    </a:lnTo>
                    <a:lnTo>
                      <a:pt x="2642" y="7095"/>
                    </a:lnTo>
                    <a:lnTo>
                      <a:pt x="2642" y="6157"/>
                    </a:lnTo>
                    <a:lnTo>
                      <a:pt x="2642" y="5273"/>
                    </a:lnTo>
                    <a:cubicBezTo>
                      <a:pt x="2642" y="3386"/>
                      <a:pt x="3612" y="1725"/>
                      <a:pt x="5370" y="959"/>
                    </a:cubicBezTo>
                    <a:close/>
                    <a:moveTo>
                      <a:pt x="4432" y="0"/>
                    </a:moveTo>
                    <a:cubicBezTo>
                      <a:pt x="4302" y="22"/>
                      <a:pt x="4163" y="43"/>
                      <a:pt x="4033" y="65"/>
                    </a:cubicBezTo>
                    <a:cubicBezTo>
                      <a:pt x="4001" y="75"/>
                      <a:pt x="3969" y="75"/>
                      <a:pt x="3947" y="87"/>
                    </a:cubicBezTo>
                    <a:cubicBezTo>
                      <a:pt x="3882" y="108"/>
                      <a:pt x="3818" y="118"/>
                      <a:pt x="3753" y="130"/>
                    </a:cubicBezTo>
                    <a:cubicBezTo>
                      <a:pt x="1553" y="712"/>
                      <a:pt x="54" y="2804"/>
                      <a:pt x="22" y="5035"/>
                    </a:cubicBezTo>
                    <a:cubicBezTo>
                      <a:pt x="11" y="5413"/>
                      <a:pt x="11" y="5780"/>
                      <a:pt x="11" y="6157"/>
                    </a:cubicBezTo>
                    <a:cubicBezTo>
                      <a:pt x="11" y="6470"/>
                      <a:pt x="1" y="6782"/>
                      <a:pt x="1" y="7095"/>
                    </a:cubicBezTo>
                    <a:cubicBezTo>
                      <a:pt x="1" y="8001"/>
                      <a:pt x="11" y="8907"/>
                      <a:pt x="11" y="9812"/>
                    </a:cubicBezTo>
                    <a:cubicBezTo>
                      <a:pt x="11" y="10330"/>
                      <a:pt x="22" y="10848"/>
                      <a:pt x="22" y="11375"/>
                    </a:cubicBezTo>
                    <a:lnTo>
                      <a:pt x="22" y="12303"/>
                    </a:lnTo>
                    <a:lnTo>
                      <a:pt x="22" y="12605"/>
                    </a:lnTo>
                    <a:lnTo>
                      <a:pt x="22" y="16271"/>
                    </a:lnTo>
                    <a:lnTo>
                      <a:pt x="22" y="16476"/>
                    </a:lnTo>
                    <a:cubicBezTo>
                      <a:pt x="22" y="16616"/>
                      <a:pt x="140" y="16735"/>
                      <a:pt x="281" y="16735"/>
                    </a:cubicBezTo>
                    <a:lnTo>
                      <a:pt x="5629" y="16735"/>
                    </a:lnTo>
                    <a:lnTo>
                      <a:pt x="5629" y="442"/>
                    </a:lnTo>
                    <a:cubicBezTo>
                      <a:pt x="5165" y="442"/>
                      <a:pt x="4745" y="281"/>
                      <a:pt x="44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46"/>
              <p:cNvSpPr/>
              <p:nvPr/>
            </p:nvSpPr>
            <p:spPr>
              <a:xfrm>
                <a:off x="2497638" y="-3234090"/>
                <a:ext cx="138146" cy="275225"/>
              </a:xfrm>
              <a:custGeom>
                <a:rect b="b" l="l" r="r" t="t"/>
                <a:pathLst>
                  <a:path extrusionOk="0" h="3612" w="1813">
                    <a:moveTo>
                      <a:pt x="1812" y="0"/>
                    </a:moveTo>
                    <a:cubicBezTo>
                      <a:pt x="809" y="0"/>
                      <a:pt x="1" y="808"/>
                      <a:pt x="1" y="1812"/>
                    </a:cubicBezTo>
                    <a:lnTo>
                      <a:pt x="1" y="1822"/>
                    </a:lnTo>
                    <a:lnTo>
                      <a:pt x="1" y="1833"/>
                    </a:lnTo>
                    <a:lnTo>
                      <a:pt x="1" y="1844"/>
                    </a:lnTo>
                    <a:cubicBezTo>
                      <a:pt x="11" y="2372"/>
                      <a:pt x="248" y="2847"/>
                      <a:pt x="615" y="3170"/>
                    </a:cubicBezTo>
                    <a:cubicBezTo>
                      <a:pt x="928" y="3451"/>
                      <a:pt x="1348" y="3612"/>
                      <a:pt x="1812" y="3612"/>
                    </a:cubicBezTo>
                    <a:lnTo>
                      <a:pt x="1812" y="3019"/>
                    </a:lnTo>
                    <a:cubicBezTo>
                      <a:pt x="1132" y="3019"/>
                      <a:pt x="593" y="2480"/>
                      <a:pt x="593" y="1812"/>
                    </a:cubicBezTo>
                    <a:cubicBezTo>
                      <a:pt x="593" y="1132"/>
                      <a:pt x="1132" y="593"/>
                      <a:pt x="1812" y="593"/>
                    </a:cubicBezTo>
                    <a:lnTo>
                      <a:pt x="18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3" name="Google Shape;1023;p46"/>
          <p:cNvGrpSpPr/>
          <p:nvPr/>
        </p:nvGrpSpPr>
        <p:grpSpPr>
          <a:xfrm rot="-1800044">
            <a:off x="771165" y="625849"/>
            <a:ext cx="831667" cy="614093"/>
            <a:chOff x="2304975" y="-1406686"/>
            <a:chExt cx="831686" cy="614106"/>
          </a:xfrm>
        </p:grpSpPr>
        <p:sp>
          <p:nvSpPr>
            <p:cNvPr id="1024" name="Google Shape;1024;p46"/>
            <p:cNvSpPr/>
            <p:nvPr/>
          </p:nvSpPr>
          <p:spPr>
            <a:xfrm>
              <a:off x="2304975" y="-1406675"/>
              <a:ext cx="831686" cy="614096"/>
            </a:xfrm>
            <a:custGeom>
              <a:rect b="b" l="l" r="r" t="t"/>
              <a:pathLst>
                <a:path extrusionOk="0" h="11258" w="15247">
                  <a:moveTo>
                    <a:pt x="8141" y="4626"/>
                  </a:moveTo>
                  <a:cubicBezTo>
                    <a:pt x="8540" y="4820"/>
                    <a:pt x="8809" y="5229"/>
                    <a:pt x="8809" y="5693"/>
                  </a:cubicBezTo>
                  <a:cubicBezTo>
                    <a:pt x="8809" y="5898"/>
                    <a:pt x="8756" y="6103"/>
                    <a:pt x="8658" y="6264"/>
                  </a:cubicBezTo>
                  <a:cubicBezTo>
                    <a:pt x="8335" y="6135"/>
                    <a:pt x="7990" y="6060"/>
                    <a:pt x="7623" y="6060"/>
                  </a:cubicBezTo>
                  <a:cubicBezTo>
                    <a:pt x="7256" y="6060"/>
                    <a:pt x="6911" y="6135"/>
                    <a:pt x="6588" y="6264"/>
                  </a:cubicBezTo>
                  <a:cubicBezTo>
                    <a:pt x="6534" y="6178"/>
                    <a:pt x="6502" y="6070"/>
                    <a:pt x="6470" y="5963"/>
                  </a:cubicBezTo>
                  <a:lnTo>
                    <a:pt x="6470" y="5952"/>
                  </a:lnTo>
                  <a:cubicBezTo>
                    <a:pt x="6470" y="5941"/>
                    <a:pt x="6459" y="5919"/>
                    <a:pt x="6459" y="5898"/>
                  </a:cubicBezTo>
                  <a:lnTo>
                    <a:pt x="6459" y="5876"/>
                  </a:lnTo>
                  <a:cubicBezTo>
                    <a:pt x="6459" y="5876"/>
                    <a:pt x="6459" y="5866"/>
                    <a:pt x="6448" y="5855"/>
                  </a:cubicBezTo>
                  <a:lnTo>
                    <a:pt x="6448" y="5823"/>
                  </a:lnTo>
                  <a:lnTo>
                    <a:pt x="6448" y="5812"/>
                  </a:lnTo>
                  <a:cubicBezTo>
                    <a:pt x="6448" y="5790"/>
                    <a:pt x="6448" y="5780"/>
                    <a:pt x="6437" y="5758"/>
                  </a:cubicBezTo>
                  <a:lnTo>
                    <a:pt x="6437" y="5747"/>
                  </a:lnTo>
                  <a:lnTo>
                    <a:pt x="6437" y="5693"/>
                  </a:lnTo>
                  <a:lnTo>
                    <a:pt x="6437" y="5639"/>
                  </a:lnTo>
                  <a:cubicBezTo>
                    <a:pt x="6437" y="5629"/>
                    <a:pt x="6437" y="5629"/>
                    <a:pt x="6448" y="5618"/>
                  </a:cubicBezTo>
                  <a:lnTo>
                    <a:pt x="6448" y="5574"/>
                  </a:lnTo>
                  <a:lnTo>
                    <a:pt x="6448" y="5564"/>
                  </a:lnTo>
                  <a:cubicBezTo>
                    <a:pt x="6448" y="5553"/>
                    <a:pt x="6448" y="5531"/>
                    <a:pt x="6459" y="5521"/>
                  </a:cubicBezTo>
                  <a:lnTo>
                    <a:pt x="6459" y="5499"/>
                  </a:lnTo>
                  <a:lnTo>
                    <a:pt x="6459" y="5467"/>
                  </a:lnTo>
                  <a:cubicBezTo>
                    <a:pt x="6459" y="5456"/>
                    <a:pt x="6470" y="5456"/>
                    <a:pt x="6470" y="5445"/>
                  </a:cubicBezTo>
                  <a:cubicBezTo>
                    <a:pt x="6470" y="5435"/>
                    <a:pt x="6470" y="5413"/>
                    <a:pt x="6480" y="5402"/>
                  </a:cubicBezTo>
                  <a:lnTo>
                    <a:pt x="6480" y="5380"/>
                  </a:lnTo>
                  <a:cubicBezTo>
                    <a:pt x="6480" y="5370"/>
                    <a:pt x="6491" y="5359"/>
                    <a:pt x="6491" y="5348"/>
                  </a:cubicBezTo>
                  <a:lnTo>
                    <a:pt x="6491" y="5337"/>
                  </a:lnTo>
                  <a:cubicBezTo>
                    <a:pt x="6502" y="5316"/>
                    <a:pt x="6502" y="5305"/>
                    <a:pt x="6513" y="5284"/>
                  </a:cubicBezTo>
                  <a:lnTo>
                    <a:pt x="6513" y="5272"/>
                  </a:lnTo>
                  <a:cubicBezTo>
                    <a:pt x="6523" y="5262"/>
                    <a:pt x="6523" y="5251"/>
                    <a:pt x="6534" y="5241"/>
                  </a:cubicBezTo>
                  <a:lnTo>
                    <a:pt x="6534" y="5219"/>
                  </a:lnTo>
                  <a:lnTo>
                    <a:pt x="6556" y="5197"/>
                  </a:lnTo>
                  <a:cubicBezTo>
                    <a:pt x="6556" y="5186"/>
                    <a:pt x="6556" y="5176"/>
                    <a:pt x="6566" y="5165"/>
                  </a:cubicBezTo>
                  <a:cubicBezTo>
                    <a:pt x="6566" y="5154"/>
                    <a:pt x="6578" y="5143"/>
                    <a:pt x="6578" y="5143"/>
                  </a:cubicBezTo>
                  <a:cubicBezTo>
                    <a:pt x="6578" y="5133"/>
                    <a:pt x="6588" y="5122"/>
                    <a:pt x="6588" y="5111"/>
                  </a:cubicBezTo>
                  <a:cubicBezTo>
                    <a:pt x="6599" y="5111"/>
                    <a:pt x="6599" y="5100"/>
                    <a:pt x="6599" y="5100"/>
                  </a:cubicBezTo>
                  <a:cubicBezTo>
                    <a:pt x="6609" y="5078"/>
                    <a:pt x="6621" y="5057"/>
                    <a:pt x="6631" y="5046"/>
                  </a:cubicBezTo>
                  <a:lnTo>
                    <a:pt x="6631" y="5035"/>
                  </a:lnTo>
                  <a:cubicBezTo>
                    <a:pt x="6642" y="5035"/>
                    <a:pt x="6653" y="5025"/>
                    <a:pt x="6653" y="5014"/>
                  </a:cubicBezTo>
                  <a:lnTo>
                    <a:pt x="6664" y="5003"/>
                  </a:lnTo>
                  <a:cubicBezTo>
                    <a:pt x="6685" y="4971"/>
                    <a:pt x="6707" y="4949"/>
                    <a:pt x="6728" y="4917"/>
                  </a:cubicBezTo>
                  <a:cubicBezTo>
                    <a:pt x="6825" y="4809"/>
                    <a:pt x="6944" y="4712"/>
                    <a:pt x="7074" y="4647"/>
                  </a:cubicBezTo>
                  <a:lnTo>
                    <a:pt x="7074" y="4896"/>
                  </a:lnTo>
                  <a:cubicBezTo>
                    <a:pt x="7074" y="5176"/>
                    <a:pt x="7300" y="5413"/>
                    <a:pt x="7591" y="5413"/>
                  </a:cubicBezTo>
                  <a:lnTo>
                    <a:pt x="7634" y="5413"/>
                  </a:lnTo>
                  <a:cubicBezTo>
                    <a:pt x="7915" y="5413"/>
                    <a:pt x="8141" y="5176"/>
                    <a:pt x="8141" y="4896"/>
                  </a:cubicBezTo>
                  <a:lnTo>
                    <a:pt x="8141" y="4626"/>
                  </a:lnTo>
                  <a:close/>
                  <a:moveTo>
                    <a:pt x="852" y="0"/>
                  </a:moveTo>
                  <a:cubicBezTo>
                    <a:pt x="377" y="0"/>
                    <a:pt x="0" y="388"/>
                    <a:pt x="0" y="863"/>
                  </a:cubicBezTo>
                  <a:lnTo>
                    <a:pt x="0" y="3019"/>
                  </a:lnTo>
                  <a:cubicBezTo>
                    <a:pt x="0" y="3483"/>
                    <a:pt x="377" y="3871"/>
                    <a:pt x="852" y="3871"/>
                  </a:cubicBezTo>
                  <a:lnTo>
                    <a:pt x="7074" y="3871"/>
                  </a:lnTo>
                  <a:lnTo>
                    <a:pt x="7074" y="3904"/>
                  </a:lnTo>
                  <a:cubicBezTo>
                    <a:pt x="6782" y="3990"/>
                    <a:pt x="6523" y="4151"/>
                    <a:pt x="6319" y="4356"/>
                  </a:cubicBezTo>
                  <a:lnTo>
                    <a:pt x="6221" y="4453"/>
                  </a:lnTo>
                  <a:lnTo>
                    <a:pt x="6221" y="4464"/>
                  </a:lnTo>
                  <a:cubicBezTo>
                    <a:pt x="6200" y="4475"/>
                    <a:pt x="6189" y="4496"/>
                    <a:pt x="6168" y="4507"/>
                  </a:cubicBezTo>
                  <a:lnTo>
                    <a:pt x="6168" y="4518"/>
                  </a:lnTo>
                  <a:cubicBezTo>
                    <a:pt x="6135" y="4550"/>
                    <a:pt x="6113" y="4594"/>
                    <a:pt x="6082" y="4626"/>
                  </a:cubicBezTo>
                  <a:lnTo>
                    <a:pt x="6082" y="4637"/>
                  </a:lnTo>
                  <a:cubicBezTo>
                    <a:pt x="6070" y="4647"/>
                    <a:pt x="6060" y="4669"/>
                    <a:pt x="6038" y="4690"/>
                  </a:cubicBezTo>
                  <a:lnTo>
                    <a:pt x="6038" y="4701"/>
                  </a:lnTo>
                  <a:cubicBezTo>
                    <a:pt x="6027" y="4712"/>
                    <a:pt x="6017" y="4733"/>
                    <a:pt x="6006" y="4755"/>
                  </a:cubicBezTo>
                  <a:cubicBezTo>
                    <a:pt x="5995" y="4776"/>
                    <a:pt x="5984" y="4798"/>
                    <a:pt x="5974" y="4809"/>
                  </a:cubicBezTo>
                  <a:cubicBezTo>
                    <a:pt x="5974" y="4820"/>
                    <a:pt x="5963" y="4820"/>
                    <a:pt x="5963" y="4820"/>
                  </a:cubicBezTo>
                  <a:lnTo>
                    <a:pt x="5931" y="4884"/>
                  </a:lnTo>
                  <a:cubicBezTo>
                    <a:pt x="5919" y="4906"/>
                    <a:pt x="5919" y="4927"/>
                    <a:pt x="5909" y="4949"/>
                  </a:cubicBezTo>
                  <a:lnTo>
                    <a:pt x="5898" y="4960"/>
                  </a:lnTo>
                  <a:cubicBezTo>
                    <a:pt x="5898" y="4971"/>
                    <a:pt x="5887" y="4992"/>
                    <a:pt x="5876" y="5014"/>
                  </a:cubicBezTo>
                  <a:lnTo>
                    <a:pt x="5876" y="5025"/>
                  </a:lnTo>
                  <a:cubicBezTo>
                    <a:pt x="5866" y="5046"/>
                    <a:pt x="5855" y="5068"/>
                    <a:pt x="5855" y="5090"/>
                  </a:cubicBezTo>
                  <a:cubicBezTo>
                    <a:pt x="5844" y="5111"/>
                    <a:pt x="5833" y="5133"/>
                    <a:pt x="5833" y="5154"/>
                  </a:cubicBezTo>
                  <a:cubicBezTo>
                    <a:pt x="5833" y="5154"/>
                    <a:pt x="5833" y="5165"/>
                    <a:pt x="5823" y="5165"/>
                  </a:cubicBezTo>
                  <a:cubicBezTo>
                    <a:pt x="5823" y="5186"/>
                    <a:pt x="5812" y="5208"/>
                    <a:pt x="5812" y="5229"/>
                  </a:cubicBezTo>
                  <a:lnTo>
                    <a:pt x="5812" y="5241"/>
                  </a:lnTo>
                  <a:cubicBezTo>
                    <a:pt x="5801" y="5262"/>
                    <a:pt x="5801" y="5284"/>
                    <a:pt x="5790" y="5305"/>
                  </a:cubicBezTo>
                  <a:lnTo>
                    <a:pt x="5790" y="5316"/>
                  </a:lnTo>
                  <a:cubicBezTo>
                    <a:pt x="5790" y="5337"/>
                    <a:pt x="5780" y="5359"/>
                    <a:pt x="5780" y="5380"/>
                  </a:cubicBezTo>
                  <a:lnTo>
                    <a:pt x="5780" y="5392"/>
                  </a:lnTo>
                  <a:cubicBezTo>
                    <a:pt x="5768" y="5413"/>
                    <a:pt x="5768" y="5435"/>
                    <a:pt x="5768" y="5456"/>
                  </a:cubicBezTo>
                  <a:lnTo>
                    <a:pt x="5768" y="5467"/>
                  </a:lnTo>
                  <a:cubicBezTo>
                    <a:pt x="5768" y="5488"/>
                    <a:pt x="5758" y="5510"/>
                    <a:pt x="5758" y="5531"/>
                  </a:cubicBezTo>
                  <a:lnTo>
                    <a:pt x="5758" y="5542"/>
                  </a:lnTo>
                  <a:lnTo>
                    <a:pt x="5758" y="5607"/>
                  </a:lnTo>
                  <a:lnTo>
                    <a:pt x="5758" y="5618"/>
                  </a:lnTo>
                  <a:cubicBezTo>
                    <a:pt x="5758" y="5639"/>
                    <a:pt x="5747" y="5672"/>
                    <a:pt x="5747" y="5693"/>
                  </a:cubicBezTo>
                  <a:cubicBezTo>
                    <a:pt x="5747" y="5715"/>
                    <a:pt x="5758" y="5725"/>
                    <a:pt x="5758" y="5747"/>
                  </a:cubicBezTo>
                  <a:lnTo>
                    <a:pt x="5758" y="5758"/>
                  </a:lnTo>
                  <a:lnTo>
                    <a:pt x="5758" y="5812"/>
                  </a:lnTo>
                  <a:lnTo>
                    <a:pt x="5758" y="5823"/>
                  </a:lnTo>
                  <a:cubicBezTo>
                    <a:pt x="5780" y="6114"/>
                    <a:pt x="5866" y="6384"/>
                    <a:pt x="6006" y="6621"/>
                  </a:cubicBezTo>
                  <a:cubicBezTo>
                    <a:pt x="5499" y="7030"/>
                    <a:pt x="5143" y="7613"/>
                    <a:pt x="5046" y="8270"/>
                  </a:cubicBezTo>
                  <a:lnTo>
                    <a:pt x="5046" y="8292"/>
                  </a:lnTo>
                  <a:cubicBezTo>
                    <a:pt x="5046" y="8303"/>
                    <a:pt x="5046" y="8324"/>
                    <a:pt x="5035" y="8346"/>
                  </a:cubicBezTo>
                  <a:lnTo>
                    <a:pt x="5035" y="8368"/>
                  </a:lnTo>
                  <a:lnTo>
                    <a:pt x="5035" y="8411"/>
                  </a:lnTo>
                  <a:lnTo>
                    <a:pt x="5035" y="8443"/>
                  </a:lnTo>
                  <a:cubicBezTo>
                    <a:pt x="5025" y="8454"/>
                    <a:pt x="5025" y="8475"/>
                    <a:pt x="5025" y="8486"/>
                  </a:cubicBezTo>
                  <a:lnTo>
                    <a:pt x="5025" y="8507"/>
                  </a:lnTo>
                  <a:lnTo>
                    <a:pt x="5025" y="8562"/>
                  </a:lnTo>
                  <a:lnTo>
                    <a:pt x="5025" y="8583"/>
                  </a:lnTo>
                  <a:lnTo>
                    <a:pt x="5025" y="8658"/>
                  </a:lnTo>
                  <a:lnTo>
                    <a:pt x="5025" y="8723"/>
                  </a:lnTo>
                  <a:lnTo>
                    <a:pt x="5025" y="8744"/>
                  </a:lnTo>
                  <a:lnTo>
                    <a:pt x="5025" y="8788"/>
                  </a:lnTo>
                  <a:lnTo>
                    <a:pt x="5025" y="8820"/>
                  </a:lnTo>
                  <a:lnTo>
                    <a:pt x="5025" y="8852"/>
                  </a:lnTo>
                  <a:cubicBezTo>
                    <a:pt x="5025" y="8874"/>
                    <a:pt x="5035" y="8885"/>
                    <a:pt x="5035" y="8895"/>
                  </a:cubicBezTo>
                  <a:lnTo>
                    <a:pt x="5035" y="8928"/>
                  </a:lnTo>
                  <a:lnTo>
                    <a:pt x="5035" y="8960"/>
                  </a:lnTo>
                  <a:cubicBezTo>
                    <a:pt x="5035" y="8971"/>
                    <a:pt x="5046" y="8982"/>
                    <a:pt x="5046" y="8993"/>
                  </a:cubicBezTo>
                  <a:lnTo>
                    <a:pt x="5046" y="9036"/>
                  </a:lnTo>
                  <a:lnTo>
                    <a:pt x="5046" y="9058"/>
                  </a:lnTo>
                  <a:cubicBezTo>
                    <a:pt x="5057" y="9068"/>
                    <a:pt x="5057" y="9079"/>
                    <a:pt x="5057" y="9101"/>
                  </a:cubicBezTo>
                  <a:lnTo>
                    <a:pt x="5057" y="9111"/>
                  </a:lnTo>
                  <a:cubicBezTo>
                    <a:pt x="5068" y="9133"/>
                    <a:pt x="5068" y="9154"/>
                    <a:pt x="5068" y="9165"/>
                  </a:cubicBezTo>
                  <a:cubicBezTo>
                    <a:pt x="5068" y="9176"/>
                    <a:pt x="5068" y="9176"/>
                    <a:pt x="5078" y="9176"/>
                  </a:cubicBezTo>
                  <a:cubicBezTo>
                    <a:pt x="5078" y="9197"/>
                    <a:pt x="5078" y="9219"/>
                    <a:pt x="5090" y="9230"/>
                  </a:cubicBezTo>
                  <a:lnTo>
                    <a:pt x="5090" y="9240"/>
                  </a:lnTo>
                  <a:cubicBezTo>
                    <a:pt x="5090" y="9262"/>
                    <a:pt x="5100" y="9284"/>
                    <a:pt x="5100" y="9305"/>
                  </a:cubicBezTo>
                  <a:cubicBezTo>
                    <a:pt x="5391" y="10427"/>
                    <a:pt x="6405" y="11257"/>
                    <a:pt x="7623" y="11257"/>
                  </a:cubicBezTo>
                  <a:cubicBezTo>
                    <a:pt x="9058" y="11257"/>
                    <a:pt x="10222" y="10093"/>
                    <a:pt x="10222" y="8658"/>
                  </a:cubicBezTo>
                  <a:cubicBezTo>
                    <a:pt x="10222" y="7839"/>
                    <a:pt x="9844" y="7095"/>
                    <a:pt x="9240" y="6621"/>
                  </a:cubicBezTo>
                  <a:cubicBezTo>
                    <a:pt x="9403" y="6351"/>
                    <a:pt x="9489" y="6027"/>
                    <a:pt x="9489" y="5693"/>
                  </a:cubicBezTo>
                  <a:cubicBezTo>
                    <a:pt x="9489" y="4841"/>
                    <a:pt x="8928" y="4119"/>
                    <a:pt x="8141" y="3892"/>
                  </a:cubicBezTo>
                  <a:lnTo>
                    <a:pt x="8141" y="3871"/>
                  </a:lnTo>
                  <a:lnTo>
                    <a:pt x="14394" y="3871"/>
                  </a:lnTo>
                  <a:cubicBezTo>
                    <a:pt x="14859" y="3871"/>
                    <a:pt x="15247" y="3483"/>
                    <a:pt x="15247" y="3019"/>
                  </a:cubicBezTo>
                  <a:lnTo>
                    <a:pt x="15247" y="863"/>
                  </a:lnTo>
                  <a:cubicBezTo>
                    <a:pt x="15247" y="388"/>
                    <a:pt x="14859" y="0"/>
                    <a:pt x="143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25" name="Google Shape;1025;p46"/>
            <p:cNvGrpSpPr/>
            <p:nvPr/>
          </p:nvGrpSpPr>
          <p:grpSpPr>
            <a:xfrm>
              <a:off x="2304975" y="-1406686"/>
              <a:ext cx="831686" cy="614091"/>
              <a:chOff x="2304975" y="-1406686"/>
              <a:chExt cx="831686" cy="614091"/>
            </a:xfrm>
          </p:grpSpPr>
          <p:sp>
            <p:nvSpPr>
              <p:cNvPr id="1026" name="Google Shape;1026;p46"/>
              <p:cNvSpPr/>
              <p:nvPr/>
            </p:nvSpPr>
            <p:spPr>
              <a:xfrm>
                <a:off x="2304975" y="-1406686"/>
                <a:ext cx="831686" cy="211208"/>
              </a:xfrm>
              <a:custGeom>
                <a:rect b="b" l="l" r="r" t="t"/>
                <a:pathLst>
                  <a:path extrusionOk="0" h="3872" w="15247"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14394" y="3871"/>
                    </a:lnTo>
                    <a:cubicBezTo>
                      <a:pt x="14859" y="3871"/>
                      <a:pt x="15247" y="3483"/>
                      <a:pt x="15247" y="3008"/>
                    </a:cubicBezTo>
                    <a:lnTo>
                      <a:pt x="15247" y="863"/>
                    </a:lnTo>
                    <a:cubicBezTo>
                      <a:pt x="15247" y="389"/>
                      <a:pt x="14859" y="1"/>
                      <a:pt x="14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46"/>
              <p:cNvSpPr/>
              <p:nvPr/>
            </p:nvSpPr>
            <p:spPr>
              <a:xfrm>
                <a:off x="2550817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46"/>
              <p:cNvSpPr/>
              <p:nvPr/>
            </p:nvSpPr>
            <p:spPr>
              <a:xfrm>
                <a:off x="2456724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6"/>
              <p:cNvSpPr/>
              <p:nvPr/>
            </p:nvSpPr>
            <p:spPr>
              <a:xfrm>
                <a:off x="2363176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rgbClr val="E22BA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46"/>
              <p:cNvSpPr/>
              <p:nvPr/>
            </p:nvSpPr>
            <p:spPr>
              <a:xfrm>
                <a:off x="3019538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40" y="0"/>
                    </a:moveTo>
                    <a:cubicBezTo>
                      <a:pt x="249" y="0"/>
                      <a:pt x="1" y="237"/>
                      <a:pt x="1" y="539"/>
                    </a:cubicBezTo>
                    <a:cubicBezTo>
                      <a:pt x="1" y="830"/>
                      <a:pt x="249" y="1079"/>
                      <a:pt x="540" y="1079"/>
                    </a:cubicBezTo>
                    <a:cubicBezTo>
                      <a:pt x="842" y="1079"/>
                      <a:pt x="1079" y="830"/>
                      <a:pt x="1079" y="539"/>
                    </a:cubicBezTo>
                    <a:cubicBezTo>
                      <a:pt x="1079" y="237"/>
                      <a:pt x="842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46"/>
              <p:cNvSpPr/>
              <p:nvPr/>
            </p:nvSpPr>
            <p:spPr>
              <a:xfrm>
                <a:off x="2926045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40" y="0"/>
                    </a:moveTo>
                    <a:cubicBezTo>
                      <a:pt x="238" y="0"/>
                      <a:pt x="1" y="237"/>
                      <a:pt x="1" y="539"/>
                    </a:cubicBezTo>
                    <a:cubicBezTo>
                      <a:pt x="1" y="830"/>
                      <a:pt x="238" y="1079"/>
                      <a:pt x="540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46"/>
              <p:cNvSpPr/>
              <p:nvPr/>
            </p:nvSpPr>
            <p:spPr>
              <a:xfrm>
                <a:off x="2831952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9" y="830"/>
                      <a:pt x="1079" y="539"/>
                    </a:cubicBezTo>
                    <a:cubicBezTo>
                      <a:pt x="1079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46"/>
              <p:cNvSpPr/>
              <p:nvPr/>
            </p:nvSpPr>
            <p:spPr>
              <a:xfrm>
                <a:off x="2690784" y="-1320229"/>
                <a:ext cx="58257" cy="208862"/>
              </a:xfrm>
              <a:custGeom>
                <a:rect b="b" l="l" r="r" t="t"/>
                <a:pathLst>
                  <a:path extrusionOk="0" h="3829" w="1068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61" y="3828"/>
                    </a:lnTo>
                    <a:cubicBezTo>
                      <a:pt x="842" y="3828"/>
                      <a:pt x="1068" y="3591"/>
                      <a:pt x="1068" y="3311"/>
                    </a:cubicBezTo>
                    <a:lnTo>
                      <a:pt x="1068" y="518"/>
                    </a:lnTo>
                    <a:cubicBezTo>
                      <a:pt x="1068" y="227"/>
                      <a:pt x="842" y="0"/>
                      <a:pt x="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46"/>
              <p:cNvSpPr/>
              <p:nvPr/>
            </p:nvSpPr>
            <p:spPr>
              <a:xfrm>
                <a:off x="2618401" y="-1198481"/>
                <a:ext cx="204171" cy="204117"/>
              </a:xfrm>
              <a:custGeom>
                <a:rect b="b" l="l" r="r" t="t"/>
                <a:pathLst>
                  <a:path extrusionOk="0" h="3742" w="3743">
                    <a:moveTo>
                      <a:pt x="1877" y="691"/>
                    </a:moveTo>
                    <a:cubicBezTo>
                      <a:pt x="2524" y="691"/>
                      <a:pt x="3063" y="1219"/>
                      <a:pt x="3063" y="1877"/>
                    </a:cubicBezTo>
                    <a:cubicBezTo>
                      <a:pt x="3063" y="2524"/>
                      <a:pt x="2524" y="3052"/>
                      <a:pt x="1877" y="3052"/>
                    </a:cubicBezTo>
                    <a:cubicBezTo>
                      <a:pt x="1230" y="3052"/>
                      <a:pt x="691" y="2524"/>
                      <a:pt x="691" y="1877"/>
                    </a:cubicBezTo>
                    <a:cubicBezTo>
                      <a:pt x="691" y="1219"/>
                      <a:pt x="1230" y="691"/>
                      <a:pt x="1877" y="691"/>
                    </a:cubicBezTo>
                    <a:close/>
                    <a:moveTo>
                      <a:pt x="1877" y="1"/>
                    </a:moveTo>
                    <a:cubicBezTo>
                      <a:pt x="842" y="1"/>
                      <a:pt x="1" y="842"/>
                      <a:pt x="1" y="1877"/>
                    </a:cubicBezTo>
                    <a:cubicBezTo>
                      <a:pt x="1" y="2901"/>
                      <a:pt x="842" y="3742"/>
                      <a:pt x="1877" y="3742"/>
                    </a:cubicBezTo>
                    <a:cubicBezTo>
                      <a:pt x="2912" y="3742"/>
                      <a:pt x="3743" y="2901"/>
                      <a:pt x="3743" y="1877"/>
                    </a:cubicBezTo>
                    <a:cubicBezTo>
                      <a:pt x="3743" y="842"/>
                      <a:pt x="2912" y="1"/>
                      <a:pt x="187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46"/>
              <p:cNvSpPr/>
              <p:nvPr/>
            </p:nvSpPr>
            <p:spPr>
              <a:xfrm>
                <a:off x="2579018" y="-1076132"/>
                <a:ext cx="283592" cy="283538"/>
              </a:xfrm>
              <a:custGeom>
                <a:rect b="b" l="l" r="r" t="t"/>
                <a:pathLst>
                  <a:path extrusionOk="0" h="5198" w="5199">
                    <a:moveTo>
                      <a:pt x="2599" y="0"/>
                    </a:moveTo>
                    <a:cubicBezTo>
                      <a:pt x="1165" y="0"/>
                      <a:pt x="1" y="1165"/>
                      <a:pt x="1" y="2599"/>
                    </a:cubicBezTo>
                    <a:cubicBezTo>
                      <a:pt x="1" y="4033"/>
                      <a:pt x="1165" y="5198"/>
                      <a:pt x="2599" y="5198"/>
                    </a:cubicBezTo>
                    <a:cubicBezTo>
                      <a:pt x="4034" y="5198"/>
                      <a:pt x="5198" y="4033"/>
                      <a:pt x="5198" y="2599"/>
                    </a:cubicBezTo>
                    <a:cubicBezTo>
                      <a:pt x="5198" y="1165"/>
                      <a:pt x="4034" y="0"/>
                      <a:pt x="25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46"/>
              <p:cNvSpPr/>
              <p:nvPr/>
            </p:nvSpPr>
            <p:spPr>
              <a:xfrm>
                <a:off x="2623146" y="-980839"/>
                <a:ext cx="193535" cy="92349"/>
              </a:xfrm>
              <a:custGeom>
                <a:rect b="b" l="l" r="r" t="t"/>
                <a:pathLst>
                  <a:path extrusionOk="0" h="1693" w="3548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2631" y="1186"/>
                    </a:lnTo>
                    <a:lnTo>
                      <a:pt x="2631" y="1240"/>
                    </a:lnTo>
                    <a:cubicBezTo>
                      <a:pt x="2631" y="1488"/>
                      <a:pt x="2836" y="1693"/>
                      <a:pt x="3084" y="1693"/>
                    </a:cubicBezTo>
                    <a:cubicBezTo>
                      <a:pt x="3343" y="1693"/>
                      <a:pt x="3548" y="1488"/>
                      <a:pt x="3548" y="1240"/>
                    </a:cubicBezTo>
                    <a:cubicBezTo>
                      <a:pt x="3548" y="1078"/>
                      <a:pt x="3462" y="938"/>
                      <a:pt x="3343" y="852"/>
                    </a:cubicBezTo>
                    <a:cubicBezTo>
                      <a:pt x="3462" y="765"/>
                      <a:pt x="3548" y="626"/>
                      <a:pt x="3548" y="463"/>
                    </a:cubicBezTo>
                    <a:cubicBezTo>
                      <a:pt x="3548" y="216"/>
                      <a:pt x="3343" y="0"/>
                      <a:pt x="3084" y="0"/>
                    </a:cubicBezTo>
                    <a:cubicBezTo>
                      <a:pt x="2836" y="0"/>
                      <a:pt x="2631" y="216"/>
                      <a:pt x="2631" y="463"/>
                    </a:cubicBezTo>
                    <a:lnTo>
                      <a:pt x="2631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46"/>
              <p:cNvSpPr/>
              <p:nvPr/>
            </p:nvSpPr>
            <p:spPr>
              <a:xfrm>
                <a:off x="2304975" y="-1406686"/>
                <a:ext cx="414125" cy="211208"/>
              </a:xfrm>
              <a:custGeom>
                <a:rect b="b" l="l" r="r" t="t"/>
                <a:pathLst>
                  <a:path extrusionOk="0" h="3872" w="7592">
                    <a:moveTo>
                      <a:pt x="1606" y="1402"/>
                    </a:moveTo>
                    <a:cubicBezTo>
                      <a:pt x="1898" y="1402"/>
                      <a:pt x="2145" y="1639"/>
                      <a:pt x="2145" y="1941"/>
                    </a:cubicBezTo>
                    <a:cubicBezTo>
                      <a:pt x="2145" y="2232"/>
                      <a:pt x="1898" y="2481"/>
                      <a:pt x="1606" y="2481"/>
                    </a:cubicBezTo>
                    <a:cubicBezTo>
                      <a:pt x="1304" y="2481"/>
                      <a:pt x="1067" y="2232"/>
                      <a:pt x="1067" y="1941"/>
                    </a:cubicBezTo>
                    <a:cubicBezTo>
                      <a:pt x="1067" y="1639"/>
                      <a:pt x="1304" y="1402"/>
                      <a:pt x="1606" y="1402"/>
                    </a:cubicBezTo>
                    <a:close/>
                    <a:moveTo>
                      <a:pt x="3321" y="1402"/>
                    </a:moveTo>
                    <a:cubicBezTo>
                      <a:pt x="3623" y="1402"/>
                      <a:pt x="3860" y="1639"/>
                      <a:pt x="3860" y="1941"/>
                    </a:cubicBezTo>
                    <a:cubicBezTo>
                      <a:pt x="3860" y="2232"/>
                      <a:pt x="3623" y="2481"/>
                      <a:pt x="3321" y="2481"/>
                    </a:cubicBezTo>
                    <a:cubicBezTo>
                      <a:pt x="3030" y="2481"/>
                      <a:pt x="2782" y="2232"/>
                      <a:pt x="2782" y="1941"/>
                    </a:cubicBezTo>
                    <a:cubicBezTo>
                      <a:pt x="2782" y="1639"/>
                      <a:pt x="3030" y="1402"/>
                      <a:pt x="3321" y="1402"/>
                    </a:cubicBezTo>
                    <a:close/>
                    <a:moveTo>
                      <a:pt x="5046" y="1402"/>
                    </a:moveTo>
                    <a:cubicBezTo>
                      <a:pt x="5337" y="1402"/>
                      <a:pt x="5586" y="1639"/>
                      <a:pt x="5586" y="1941"/>
                    </a:cubicBezTo>
                    <a:cubicBezTo>
                      <a:pt x="5586" y="2232"/>
                      <a:pt x="5337" y="2481"/>
                      <a:pt x="5046" y="2481"/>
                    </a:cubicBezTo>
                    <a:cubicBezTo>
                      <a:pt x="4745" y="2481"/>
                      <a:pt x="4507" y="2232"/>
                      <a:pt x="4507" y="1941"/>
                    </a:cubicBezTo>
                    <a:cubicBezTo>
                      <a:pt x="4507" y="1639"/>
                      <a:pt x="4745" y="1402"/>
                      <a:pt x="5046" y="1402"/>
                    </a:cubicBezTo>
                    <a:close/>
                    <a:moveTo>
                      <a:pt x="852" y="1"/>
                    </a:moveTo>
                    <a:cubicBezTo>
                      <a:pt x="377" y="1"/>
                      <a:pt x="0" y="389"/>
                      <a:pt x="0" y="863"/>
                    </a:cubicBezTo>
                    <a:lnTo>
                      <a:pt x="0" y="3008"/>
                    </a:lnTo>
                    <a:cubicBezTo>
                      <a:pt x="0" y="3483"/>
                      <a:pt x="377" y="3871"/>
                      <a:pt x="852" y="3871"/>
                    </a:cubicBezTo>
                    <a:lnTo>
                      <a:pt x="7074" y="3871"/>
                    </a:lnTo>
                    <a:lnTo>
                      <a:pt x="7074" y="2103"/>
                    </a:lnTo>
                    <a:cubicBezTo>
                      <a:pt x="7074" y="1812"/>
                      <a:pt x="7300" y="1585"/>
                      <a:pt x="7591" y="1585"/>
                    </a:cubicBezTo>
                    <a:lnTo>
                      <a:pt x="759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46"/>
              <p:cNvSpPr/>
              <p:nvPr/>
            </p:nvSpPr>
            <p:spPr>
              <a:xfrm>
                <a:off x="2550817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8" y="0"/>
                      <a:pt x="0" y="237"/>
                      <a:pt x="0" y="539"/>
                    </a:cubicBezTo>
                    <a:cubicBezTo>
                      <a:pt x="0" y="830"/>
                      <a:pt x="238" y="1079"/>
                      <a:pt x="539" y="1079"/>
                    </a:cubicBezTo>
                    <a:cubicBezTo>
                      <a:pt x="830" y="1079"/>
                      <a:pt x="1079" y="830"/>
                      <a:pt x="1079" y="539"/>
                    </a:cubicBezTo>
                    <a:cubicBezTo>
                      <a:pt x="1079" y="237"/>
                      <a:pt x="830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46"/>
              <p:cNvSpPr/>
              <p:nvPr/>
            </p:nvSpPr>
            <p:spPr>
              <a:xfrm>
                <a:off x="2618401" y="-1153207"/>
                <a:ext cx="72439" cy="88258"/>
              </a:xfrm>
              <a:custGeom>
                <a:rect b="b" l="l" r="r" t="t"/>
                <a:pathLst>
                  <a:path extrusionOk="0" h="1618" w="1328">
                    <a:moveTo>
                      <a:pt x="1" y="1057"/>
                    </a:moveTo>
                    <a:lnTo>
                      <a:pt x="1" y="1057"/>
                    </a:lnTo>
                    <a:lnTo>
                      <a:pt x="1" y="1057"/>
                    </a:lnTo>
                    <a:close/>
                    <a:moveTo>
                      <a:pt x="691" y="1057"/>
                    </a:moveTo>
                    <a:cubicBezTo>
                      <a:pt x="691" y="1262"/>
                      <a:pt x="756" y="1456"/>
                      <a:pt x="842" y="1618"/>
                    </a:cubicBezTo>
                    <a:lnTo>
                      <a:pt x="842" y="1618"/>
                    </a:lnTo>
                    <a:cubicBezTo>
                      <a:pt x="756" y="1456"/>
                      <a:pt x="691" y="1262"/>
                      <a:pt x="691" y="1057"/>
                    </a:cubicBezTo>
                    <a:close/>
                    <a:moveTo>
                      <a:pt x="1" y="1047"/>
                    </a:moveTo>
                    <a:lnTo>
                      <a:pt x="1" y="105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57"/>
                    </a:lnTo>
                    <a:lnTo>
                      <a:pt x="691" y="1047"/>
                    </a:lnTo>
                    <a:close/>
                    <a:moveTo>
                      <a:pt x="1" y="1047"/>
                    </a:moveTo>
                    <a:lnTo>
                      <a:pt x="1" y="1047"/>
                    </a:lnTo>
                    <a:lnTo>
                      <a:pt x="1" y="1047"/>
                    </a:lnTo>
                    <a:close/>
                    <a:moveTo>
                      <a:pt x="691" y="1047"/>
                    </a:moveTo>
                    <a:lnTo>
                      <a:pt x="691" y="1047"/>
                    </a:lnTo>
                    <a:lnTo>
                      <a:pt x="691" y="1047"/>
                    </a:lnTo>
                    <a:lnTo>
                      <a:pt x="691" y="1047"/>
                    </a:lnTo>
                    <a:close/>
                    <a:moveTo>
                      <a:pt x="691" y="1036"/>
                    </a:moveTo>
                    <a:lnTo>
                      <a:pt x="691" y="1047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47"/>
                    </a:lnTo>
                    <a:lnTo>
                      <a:pt x="1" y="1047"/>
                    </a:lnTo>
                    <a:lnTo>
                      <a:pt x="1" y="1036"/>
                    </a:lnTo>
                    <a:close/>
                    <a:moveTo>
                      <a:pt x="691" y="1036"/>
                    </a:moveTo>
                    <a:lnTo>
                      <a:pt x="691" y="1036"/>
                    </a:lnTo>
                    <a:lnTo>
                      <a:pt x="691" y="1036"/>
                    </a:lnTo>
                    <a:close/>
                    <a:moveTo>
                      <a:pt x="1" y="1036"/>
                    </a:moveTo>
                    <a:lnTo>
                      <a:pt x="1" y="1036"/>
                    </a:lnTo>
                    <a:lnTo>
                      <a:pt x="1" y="1036"/>
                    </a:lnTo>
                    <a:close/>
                    <a:moveTo>
                      <a:pt x="691" y="1025"/>
                    </a:moveTo>
                    <a:lnTo>
                      <a:pt x="691" y="1036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25"/>
                    </a:moveTo>
                    <a:lnTo>
                      <a:pt x="691" y="1025"/>
                    </a:lnTo>
                    <a:lnTo>
                      <a:pt x="691" y="1025"/>
                    </a:lnTo>
                    <a:close/>
                    <a:moveTo>
                      <a:pt x="1" y="1025"/>
                    </a:moveTo>
                    <a:lnTo>
                      <a:pt x="1" y="1025"/>
                    </a:lnTo>
                    <a:lnTo>
                      <a:pt x="1" y="1025"/>
                    </a:lnTo>
                    <a:close/>
                    <a:moveTo>
                      <a:pt x="691" y="1014"/>
                    </a:moveTo>
                    <a:lnTo>
                      <a:pt x="691" y="1025"/>
                    </a:lnTo>
                    <a:lnTo>
                      <a:pt x="691" y="1014"/>
                    </a:lnTo>
                    <a:close/>
                    <a:moveTo>
                      <a:pt x="12" y="1014"/>
                    </a:moveTo>
                    <a:lnTo>
                      <a:pt x="1" y="1014"/>
                    </a:lnTo>
                    <a:lnTo>
                      <a:pt x="12" y="1014"/>
                    </a:lnTo>
                    <a:close/>
                    <a:moveTo>
                      <a:pt x="691" y="1014"/>
                    </a:moveTo>
                    <a:lnTo>
                      <a:pt x="691" y="1014"/>
                    </a:lnTo>
                    <a:lnTo>
                      <a:pt x="691" y="1014"/>
                    </a:lnTo>
                    <a:close/>
                    <a:moveTo>
                      <a:pt x="12" y="1004"/>
                    </a:moveTo>
                    <a:lnTo>
                      <a:pt x="12" y="101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14"/>
                    </a:lnTo>
                    <a:lnTo>
                      <a:pt x="691" y="1004"/>
                    </a:lnTo>
                    <a:close/>
                    <a:moveTo>
                      <a:pt x="12" y="1004"/>
                    </a:moveTo>
                    <a:lnTo>
                      <a:pt x="12" y="1004"/>
                    </a:lnTo>
                    <a:lnTo>
                      <a:pt x="12" y="1004"/>
                    </a:lnTo>
                    <a:close/>
                    <a:moveTo>
                      <a:pt x="691" y="1004"/>
                    </a:moveTo>
                    <a:lnTo>
                      <a:pt x="691" y="1004"/>
                    </a:lnTo>
                    <a:lnTo>
                      <a:pt x="691" y="1004"/>
                    </a:lnTo>
                    <a:close/>
                    <a:moveTo>
                      <a:pt x="691" y="992"/>
                    </a:moveTo>
                    <a:lnTo>
                      <a:pt x="691" y="1004"/>
                    </a:lnTo>
                    <a:lnTo>
                      <a:pt x="691" y="992"/>
                    </a:lnTo>
                    <a:close/>
                    <a:moveTo>
                      <a:pt x="12" y="992"/>
                    </a:moveTo>
                    <a:lnTo>
                      <a:pt x="12" y="1004"/>
                    </a:lnTo>
                    <a:lnTo>
                      <a:pt x="12" y="992"/>
                    </a:lnTo>
                    <a:close/>
                    <a:moveTo>
                      <a:pt x="12" y="992"/>
                    </a:moveTo>
                    <a:lnTo>
                      <a:pt x="12" y="992"/>
                    </a:lnTo>
                    <a:lnTo>
                      <a:pt x="12" y="992"/>
                    </a:lnTo>
                    <a:close/>
                    <a:moveTo>
                      <a:pt x="691" y="982"/>
                    </a:moveTo>
                    <a:lnTo>
                      <a:pt x="691" y="99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92"/>
                    </a:lnTo>
                    <a:lnTo>
                      <a:pt x="12" y="982"/>
                    </a:lnTo>
                    <a:close/>
                    <a:moveTo>
                      <a:pt x="691" y="982"/>
                    </a:moveTo>
                    <a:lnTo>
                      <a:pt x="691" y="982"/>
                    </a:lnTo>
                    <a:lnTo>
                      <a:pt x="691" y="982"/>
                    </a:lnTo>
                    <a:close/>
                    <a:moveTo>
                      <a:pt x="12" y="982"/>
                    </a:moveTo>
                    <a:lnTo>
                      <a:pt x="12" y="982"/>
                    </a:lnTo>
                    <a:lnTo>
                      <a:pt x="12" y="982"/>
                    </a:lnTo>
                    <a:close/>
                    <a:moveTo>
                      <a:pt x="12" y="971"/>
                    </a:moveTo>
                    <a:lnTo>
                      <a:pt x="12" y="971"/>
                    </a:lnTo>
                    <a:lnTo>
                      <a:pt x="12" y="971"/>
                    </a:lnTo>
                    <a:close/>
                    <a:moveTo>
                      <a:pt x="702" y="971"/>
                    </a:moveTo>
                    <a:cubicBezTo>
                      <a:pt x="691" y="971"/>
                      <a:pt x="691" y="971"/>
                      <a:pt x="691" y="982"/>
                    </a:cubicBezTo>
                    <a:cubicBezTo>
                      <a:pt x="691" y="971"/>
                      <a:pt x="691" y="971"/>
                      <a:pt x="702" y="971"/>
                    </a:cubicBezTo>
                    <a:close/>
                    <a:moveTo>
                      <a:pt x="12" y="960"/>
                    </a:moveTo>
                    <a:lnTo>
                      <a:pt x="12" y="971"/>
                    </a:lnTo>
                    <a:lnTo>
                      <a:pt x="12" y="960"/>
                    </a:lnTo>
                    <a:close/>
                    <a:moveTo>
                      <a:pt x="12" y="949"/>
                    </a:moveTo>
                    <a:lnTo>
                      <a:pt x="12" y="960"/>
                    </a:lnTo>
                    <a:lnTo>
                      <a:pt x="12" y="949"/>
                    </a:lnTo>
                    <a:close/>
                    <a:moveTo>
                      <a:pt x="12" y="949"/>
                    </a:moveTo>
                    <a:lnTo>
                      <a:pt x="12" y="949"/>
                    </a:lnTo>
                    <a:lnTo>
                      <a:pt x="12" y="949"/>
                    </a:lnTo>
                    <a:close/>
                    <a:moveTo>
                      <a:pt x="12" y="928"/>
                    </a:moveTo>
                    <a:lnTo>
                      <a:pt x="12" y="949"/>
                    </a:lnTo>
                    <a:lnTo>
                      <a:pt x="12" y="928"/>
                    </a:lnTo>
                    <a:close/>
                    <a:moveTo>
                      <a:pt x="12" y="928"/>
                    </a:moveTo>
                    <a:lnTo>
                      <a:pt x="12" y="928"/>
                    </a:lnTo>
                    <a:lnTo>
                      <a:pt x="12" y="928"/>
                    </a:lnTo>
                    <a:close/>
                    <a:moveTo>
                      <a:pt x="12" y="896"/>
                    </a:moveTo>
                    <a:lnTo>
                      <a:pt x="12" y="928"/>
                    </a:lnTo>
                    <a:lnTo>
                      <a:pt x="12" y="896"/>
                    </a:lnTo>
                    <a:close/>
                    <a:moveTo>
                      <a:pt x="141" y="357"/>
                    </a:moveTo>
                    <a:cubicBezTo>
                      <a:pt x="66" y="529"/>
                      <a:pt x="22" y="712"/>
                      <a:pt x="12" y="896"/>
                    </a:cubicBezTo>
                    <a:cubicBezTo>
                      <a:pt x="22" y="712"/>
                      <a:pt x="66" y="529"/>
                      <a:pt x="141" y="357"/>
                    </a:cubicBezTo>
                    <a:close/>
                    <a:moveTo>
                      <a:pt x="141" y="357"/>
                    </a:moveTo>
                    <a:lnTo>
                      <a:pt x="141" y="357"/>
                    </a:lnTo>
                    <a:lnTo>
                      <a:pt x="141" y="357"/>
                    </a:lnTo>
                    <a:close/>
                    <a:moveTo>
                      <a:pt x="141" y="345"/>
                    </a:moveTo>
                    <a:lnTo>
                      <a:pt x="141" y="357"/>
                    </a:lnTo>
                    <a:lnTo>
                      <a:pt x="141" y="345"/>
                    </a:lnTo>
                    <a:close/>
                    <a:moveTo>
                      <a:pt x="141" y="335"/>
                    </a:moveTo>
                    <a:lnTo>
                      <a:pt x="141" y="345"/>
                    </a:lnTo>
                    <a:lnTo>
                      <a:pt x="141" y="335"/>
                    </a:lnTo>
                    <a:close/>
                    <a:moveTo>
                      <a:pt x="141" y="335"/>
                    </a:moveTo>
                    <a:lnTo>
                      <a:pt x="141" y="335"/>
                    </a:lnTo>
                    <a:lnTo>
                      <a:pt x="141" y="335"/>
                    </a:lnTo>
                    <a:close/>
                    <a:moveTo>
                      <a:pt x="152" y="324"/>
                    </a:moveTo>
                    <a:lnTo>
                      <a:pt x="152" y="335"/>
                    </a:lnTo>
                    <a:lnTo>
                      <a:pt x="152" y="324"/>
                    </a:lnTo>
                    <a:close/>
                    <a:moveTo>
                      <a:pt x="152" y="324"/>
                    </a:moveTo>
                    <a:lnTo>
                      <a:pt x="152" y="324"/>
                    </a:lnTo>
                    <a:lnTo>
                      <a:pt x="152" y="32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52" y="314"/>
                    </a:moveTo>
                    <a:lnTo>
                      <a:pt x="152" y="314"/>
                    </a:lnTo>
                    <a:lnTo>
                      <a:pt x="152" y="314"/>
                    </a:lnTo>
                    <a:close/>
                    <a:moveTo>
                      <a:pt x="1328" y="0"/>
                    </a:moveTo>
                    <a:cubicBezTo>
                      <a:pt x="971" y="184"/>
                      <a:pt x="724" y="551"/>
                      <a:pt x="702" y="971"/>
                    </a:cubicBezTo>
                    <a:cubicBezTo>
                      <a:pt x="724" y="551"/>
                      <a:pt x="971" y="184"/>
                      <a:pt x="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46"/>
              <p:cNvSpPr/>
              <p:nvPr/>
            </p:nvSpPr>
            <p:spPr>
              <a:xfrm>
                <a:off x="2456724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48" y="0"/>
                      <a:pt x="0" y="237"/>
                      <a:pt x="0" y="539"/>
                    </a:cubicBezTo>
                    <a:cubicBezTo>
                      <a:pt x="0" y="830"/>
                      <a:pt x="248" y="1079"/>
                      <a:pt x="539" y="1079"/>
                    </a:cubicBezTo>
                    <a:cubicBezTo>
                      <a:pt x="841" y="1079"/>
                      <a:pt x="1078" y="830"/>
                      <a:pt x="1078" y="539"/>
                    </a:cubicBezTo>
                    <a:cubicBezTo>
                      <a:pt x="1078" y="237"/>
                      <a:pt x="84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46"/>
              <p:cNvSpPr/>
              <p:nvPr/>
            </p:nvSpPr>
            <p:spPr>
              <a:xfrm>
                <a:off x="2363176" y="-1330211"/>
                <a:ext cx="58857" cy="58857"/>
              </a:xfrm>
              <a:custGeom>
                <a:rect b="b" l="l" r="r" t="t"/>
                <a:pathLst>
                  <a:path extrusionOk="0" h="1079" w="1079">
                    <a:moveTo>
                      <a:pt x="539" y="0"/>
                    </a:moveTo>
                    <a:cubicBezTo>
                      <a:pt x="237" y="0"/>
                      <a:pt x="0" y="237"/>
                      <a:pt x="0" y="539"/>
                    </a:cubicBezTo>
                    <a:cubicBezTo>
                      <a:pt x="0" y="830"/>
                      <a:pt x="237" y="1079"/>
                      <a:pt x="539" y="1079"/>
                    </a:cubicBezTo>
                    <a:cubicBezTo>
                      <a:pt x="831" y="1079"/>
                      <a:pt x="1078" y="830"/>
                      <a:pt x="1078" y="539"/>
                    </a:cubicBezTo>
                    <a:cubicBezTo>
                      <a:pt x="1078" y="237"/>
                      <a:pt x="831" y="0"/>
                      <a:pt x="5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46"/>
              <p:cNvSpPr/>
              <p:nvPr/>
            </p:nvSpPr>
            <p:spPr>
              <a:xfrm>
                <a:off x="2690784" y="-1320229"/>
                <a:ext cx="28310" cy="208862"/>
              </a:xfrm>
              <a:custGeom>
                <a:rect b="b" l="l" r="r" t="t"/>
                <a:pathLst>
                  <a:path extrusionOk="0" h="3829" w="519">
                    <a:moveTo>
                      <a:pt x="518" y="0"/>
                    </a:moveTo>
                    <a:cubicBezTo>
                      <a:pt x="227" y="0"/>
                      <a:pt x="1" y="227"/>
                      <a:pt x="1" y="518"/>
                    </a:cubicBezTo>
                    <a:lnTo>
                      <a:pt x="1" y="2286"/>
                    </a:lnTo>
                    <a:lnTo>
                      <a:pt x="1" y="2319"/>
                    </a:lnTo>
                    <a:cubicBezTo>
                      <a:pt x="162" y="2264"/>
                      <a:pt x="334" y="2243"/>
                      <a:pt x="518" y="2233"/>
                    </a:cubicBezTo>
                    <a:lnTo>
                      <a:pt x="518" y="0"/>
                    </a:lnTo>
                    <a:close/>
                    <a:moveTo>
                      <a:pt x="518" y="2923"/>
                    </a:moveTo>
                    <a:cubicBezTo>
                      <a:pt x="334" y="2933"/>
                      <a:pt x="151" y="2976"/>
                      <a:pt x="1" y="3062"/>
                    </a:cubicBezTo>
                    <a:lnTo>
                      <a:pt x="1" y="3311"/>
                    </a:lnTo>
                    <a:cubicBezTo>
                      <a:pt x="1" y="3591"/>
                      <a:pt x="227" y="3828"/>
                      <a:pt x="518" y="3828"/>
                    </a:cubicBezTo>
                    <a:lnTo>
                      <a:pt x="518" y="292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46"/>
              <p:cNvSpPr/>
              <p:nvPr/>
            </p:nvSpPr>
            <p:spPr>
              <a:xfrm>
                <a:off x="2618401" y="-1198481"/>
                <a:ext cx="100695" cy="153006"/>
              </a:xfrm>
              <a:custGeom>
                <a:rect b="b" l="l" r="r" t="t"/>
                <a:pathLst>
                  <a:path extrusionOk="0" h="2805" w="1846">
                    <a:moveTo>
                      <a:pt x="1845" y="1"/>
                    </a:moveTo>
                    <a:cubicBezTo>
                      <a:pt x="1661" y="11"/>
                      <a:pt x="1489" y="32"/>
                      <a:pt x="1328" y="87"/>
                    </a:cubicBezTo>
                    <a:cubicBezTo>
                      <a:pt x="799" y="248"/>
                      <a:pt x="367" y="636"/>
                      <a:pt x="152" y="1144"/>
                    </a:cubicBezTo>
                    <a:lnTo>
                      <a:pt x="152" y="1154"/>
                    </a:lnTo>
                    <a:lnTo>
                      <a:pt x="152" y="1165"/>
                    </a:lnTo>
                    <a:lnTo>
                      <a:pt x="141" y="1165"/>
                    </a:lnTo>
                    <a:lnTo>
                      <a:pt x="141" y="1175"/>
                    </a:lnTo>
                    <a:lnTo>
                      <a:pt x="141" y="1187"/>
                    </a:lnTo>
                    <a:cubicBezTo>
                      <a:pt x="66" y="1359"/>
                      <a:pt x="22" y="1542"/>
                      <a:pt x="12" y="1726"/>
                    </a:cubicBezTo>
                    <a:lnTo>
                      <a:pt x="12" y="1758"/>
                    </a:lnTo>
                    <a:lnTo>
                      <a:pt x="12" y="1779"/>
                    </a:lnTo>
                    <a:lnTo>
                      <a:pt x="12" y="1790"/>
                    </a:lnTo>
                    <a:lnTo>
                      <a:pt x="12" y="1801"/>
                    </a:lnTo>
                    <a:lnTo>
                      <a:pt x="12" y="1812"/>
                    </a:lnTo>
                    <a:lnTo>
                      <a:pt x="12" y="1822"/>
                    </a:lnTo>
                    <a:lnTo>
                      <a:pt x="12" y="1834"/>
                    </a:lnTo>
                    <a:lnTo>
                      <a:pt x="12" y="1844"/>
                    </a:lnTo>
                    <a:lnTo>
                      <a:pt x="1" y="1844"/>
                    </a:lnTo>
                    <a:lnTo>
                      <a:pt x="1" y="1855"/>
                    </a:lnTo>
                    <a:lnTo>
                      <a:pt x="1" y="1866"/>
                    </a:lnTo>
                    <a:lnTo>
                      <a:pt x="1" y="1877"/>
                    </a:lnTo>
                    <a:lnTo>
                      <a:pt x="1" y="1887"/>
                    </a:lnTo>
                    <a:cubicBezTo>
                      <a:pt x="12" y="2222"/>
                      <a:pt x="98" y="2534"/>
                      <a:pt x="260" y="2804"/>
                    </a:cubicBezTo>
                    <a:cubicBezTo>
                      <a:pt x="432" y="2663"/>
                      <a:pt x="637" y="2545"/>
                      <a:pt x="842" y="2448"/>
                    </a:cubicBezTo>
                    <a:cubicBezTo>
                      <a:pt x="756" y="2286"/>
                      <a:pt x="691" y="2092"/>
                      <a:pt x="691" y="1887"/>
                    </a:cubicBezTo>
                    <a:lnTo>
                      <a:pt x="691" y="1877"/>
                    </a:lnTo>
                    <a:lnTo>
                      <a:pt x="691" y="1866"/>
                    </a:lnTo>
                    <a:lnTo>
                      <a:pt x="691" y="1855"/>
                    </a:lnTo>
                    <a:lnTo>
                      <a:pt x="691" y="1844"/>
                    </a:lnTo>
                    <a:lnTo>
                      <a:pt x="691" y="1834"/>
                    </a:lnTo>
                    <a:lnTo>
                      <a:pt x="691" y="1822"/>
                    </a:lnTo>
                    <a:lnTo>
                      <a:pt x="691" y="1812"/>
                    </a:lnTo>
                    <a:cubicBezTo>
                      <a:pt x="691" y="1801"/>
                      <a:pt x="691" y="1801"/>
                      <a:pt x="702" y="1801"/>
                    </a:cubicBezTo>
                    <a:cubicBezTo>
                      <a:pt x="724" y="1381"/>
                      <a:pt x="971" y="1014"/>
                      <a:pt x="1328" y="830"/>
                    </a:cubicBezTo>
                    <a:cubicBezTo>
                      <a:pt x="1478" y="744"/>
                      <a:pt x="1661" y="701"/>
                      <a:pt x="1845" y="691"/>
                    </a:cubicBezTo>
                    <a:lnTo>
                      <a:pt x="184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46"/>
              <p:cNvSpPr/>
              <p:nvPr/>
            </p:nvSpPr>
            <p:spPr>
              <a:xfrm>
                <a:off x="2579018" y="-938511"/>
                <a:ext cx="55" cy="11182"/>
              </a:xfrm>
              <a:custGeom>
                <a:rect b="b" l="l" r="r" t="t"/>
                <a:pathLst>
                  <a:path extrusionOk="0" h="205" w="1">
                    <a:moveTo>
                      <a:pt x="1" y="205"/>
                    </a:moveTo>
                    <a:lnTo>
                      <a:pt x="1" y="205"/>
                    </a:lnTo>
                    <a:lnTo>
                      <a:pt x="1" y="20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95"/>
                    </a:moveTo>
                    <a:lnTo>
                      <a:pt x="1" y="195"/>
                    </a:lnTo>
                    <a:lnTo>
                      <a:pt x="1" y="195"/>
                    </a:lnTo>
                    <a:close/>
                    <a:moveTo>
                      <a:pt x="1" y="183"/>
                    </a:moveTo>
                    <a:lnTo>
                      <a:pt x="1" y="183"/>
                    </a:lnTo>
                    <a:lnTo>
                      <a:pt x="1" y="183"/>
                    </a:lnTo>
                    <a:close/>
                    <a:moveTo>
                      <a:pt x="1" y="173"/>
                    </a:moveTo>
                    <a:lnTo>
                      <a:pt x="1" y="173"/>
                    </a:lnTo>
                    <a:lnTo>
                      <a:pt x="1" y="173"/>
                    </a:lnTo>
                    <a:close/>
                    <a:moveTo>
                      <a:pt x="1" y="162"/>
                    </a:moveTo>
                    <a:lnTo>
                      <a:pt x="1" y="162"/>
                    </a:lnTo>
                    <a:lnTo>
                      <a:pt x="1" y="162"/>
                    </a:lnTo>
                    <a:close/>
                    <a:moveTo>
                      <a:pt x="1" y="151"/>
                    </a:moveTo>
                    <a:lnTo>
                      <a:pt x="1" y="162"/>
                    </a:lnTo>
                    <a:lnTo>
                      <a:pt x="1" y="151"/>
                    </a:lnTo>
                    <a:close/>
                    <a:moveTo>
                      <a:pt x="1" y="151"/>
                    </a:moveTo>
                    <a:lnTo>
                      <a:pt x="1" y="151"/>
                    </a:lnTo>
                    <a:lnTo>
                      <a:pt x="1" y="151"/>
                    </a:lnTo>
                    <a:close/>
                    <a:moveTo>
                      <a:pt x="1" y="140"/>
                    </a:moveTo>
                    <a:lnTo>
                      <a:pt x="1" y="140"/>
                    </a:lnTo>
                    <a:lnTo>
                      <a:pt x="1" y="140"/>
                    </a:lnTo>
                    <a:close/>
                    <a:moveTo>
                      <a:pt x="1" y="130"/>
                    </a:moveTo>
                    <a:lnTo>
                      <a:pt x="1" y="130"/>
                    </a:lnTo>
                    <a:lnTo>
                      <a:pt x="1" y="130"/>
                    </a:lnTo>
                    <a:close/>
                    <a:moveTo>
                      <a:pt x="1" y="119"/>
                    </a:moveTo>
                    <a:lnTo>
                      <a:pt x="1" y="130"/>
                    </a:lnTo>
                    <a:lnTo>
                      <a:pt x="1" y="119"/>
                    </a:lnTo>
                    <a:close/>
                    <a:moveTo>
                      <a:pt x="1" y="108"/>
                    </a:moveTo>
                    <a:lnTo>
                      <a:pt x="1" y="119"/>
                    </a:lnTo>
                    <a:lnTo>
                      <a:pt x="1" y="108"/>
                    </a:lnTo>
                    <a:close/>
                    <a:moveTo>
                      <a:pt x="1" y="108"/>
                    </a:moveTo>
                    <a:lnTo>
                      <a:pt x="1" y="108"/>
                    </a:lnTo>
                    <a:lnTo>
                      <a:pt x="1" y="108"/>
                    </a:lnTo>
                    <a:close/>
                    <a:moveTo>
                      <a:pt x="1" y="97"/>
                    </a:moveTo>
                    <a:lnTo>
                      <a:pt x="1" y="97"/>
                    </a:lnTo>
                    <a:lnTo>
                      <a:pt x="1" y="97"/>
                    </a:lnTo>
                    <a:close/>
                    <a:moveTo>
                      <a:pt x="1" y="87"/>
                    </a:moveTo>
                    <a:lnTo>
                      <a:pt x="1" y="87"/>
                    </a:lnTo>
                    <a:lnTo>
                      <a:pt x="1" y="87"/>
                    </a:lnTo>
                    <a:close/>
                    <a:moveTo>
                      <a:pt x="1" y="76"/>
                    </a:moveTo>
                    <a:lnTo>
                      <a:pt x="1" y="87"/>
                    </a:lnTo>
                    <a:lnTo>
                      <a:pt x="1" y="76"/>
                    </a:lnTo>
                    <a:close/>
                    <a:moveTo>
                      <a:pt x="1" y="65"/>
                    </a:moveTo>
                    <a:lnTo>
                      <a:pt x="1" y="76"/>
                    </a:lnTo>
                    <a:lnTo>
                      <a:pt x="1" y="76"/>
                    </a:lnTo>
                    <a:lnTo>
                      <a:pt x="1" y="65"/>
                    </a:lnTo>
                    <a:close/>
                    <a:moveTo>
                      <a:pt x="1" y="54"/>
                    </a:moveTo>
                    <a:lnTo>
                      <a:pt x="1" y="65"/>
                    </a:lnTo>
                    <a:lnTo>
                      <a:pt x="1" y="54"/>
                    </a:lnTo>
                    <a:close/>
                    <a:moveTo>
                      <a:pt x="1" y="54"/>
                    </a:moveTo>
                    <a:lnTo>
                      <a:pt x="1" y="54"/>
                    </a:lnTo>
                    <a:lnTo>
                      <a:pt x="1" y="54"/>
                    </a:lnTo>
                    <a:close/>
                    <a:moveTo>
                      <a:pt x="1" y="44"/>
                    </a:moveTo>
                    <a:lnTo>
                      <a:pt x="1" y="44"/>
                    </a:lnTo>
                    <a:lnTo>
                      <a:pt x="1" y="44"/>
                    </a:lnTo>
                    <a:close/>
                    <a:moveTo>
                      <a:pt x="1" y="32"/>
                    </a:moveTo>
                    <a:lnTo>
                      <a:pt x="1" y="44"/>
                    </a:lnTo>
                    <a:lnTo>
                      <a:pt x="1" y="32"/>
                    </a:lnTo>
                    <a:close/>
                    <a:moveTo>
                      <a:pt x="1" y="22"/>
                    </a:moveTo>
                    <a:lnTo>
                      <a:pt x="1" y="32"/>
                    </a:lnTo>
                    <a:lnTo>
                      <a:pt x="1" y="22"/>
                    </a:lnTo>
                    <a:close/>
                    <a:moveTo>
                      <a:pt x="1" y="22"/>
                    </a:moveTo>
                    <a:lnTo>
                      <a:pt x="1" y="22"/>
                    </a:lnTo>
                    <a:lnTo>
                      <a:pt x="1" y="22"/>
                    </a:lnTo>
                    <a:close/>
                    <a:moveTo>
                      <a:pt x="1" y="11"/>
                    </a:moveTo>
                    <a:lnTo>
                      <a:pt x="1" y="11"/>
                    </a:lnTo>
                    <a:lnTo>
                      <a:pt x="1" y="11"/>
                    </a:lnTo>
                    <a:close/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46"/>
              <p:cNvSpPr/>
              <p:nvPr/>
            </p:nvSpPr>
            <p:spPr>
              <a:xfrm>
                <a:off x="2579018" y="-1076132"/>
                <a:ext cx="140078" cy="283538"/>
              </a:xfrm>
              <a:custGeom>
                <a:rect b="b" l="l" r="r" t="t"/>
                <a:pathLst>
                  <a:path extrusionOk="0" h="5198" w="2568">
                    <a:moveTo>
                      <a:pt x="2567" y="0"/>
                    </a:moveTo>
                    <a:cubicBezTo>
                      <a:pt x="2211" y="0"/>
                      <a:pt x="1877" y="75"/>
                      <a:pt x="1564" y="205"/>
                    </a:cubicBezTo>
                    <a:cubicBezTo>
                      <a:pt x="1359" y="302"/>
                      <a:pt x="1154" y="420"/>
                      <a:pt x="982" y="561"/>
                    </a:cubicBezTo>
                    <a:cubicBezTo>
                      <a:pt x="399" y="1024"/>
                      <a:pt x="22" y="1726"/>
                      <a:pt x="1" y="2523"/>
                    </a:cubicBezTo>
                    <a:lnTo>
                      <a:pt x="1" y="2534"/>
                    </a:lnTo>
                    <a:lnTo>
                      <a:pt x="1" y="2545"/>
                    </a:lnTo>
                    <a:lnTo>
                      <a:pt x="1" y="2555"/>
                    </a:lnTo>
                    <a:lnTo>
                      <a:pt x="1" y="2567"/>
                    </a:lnTo>
                    <a:lnTo>
                      <a:pt x="1" y="2577"/>
                    </a:lnTo>
                    <a:lnTo>
                      <a:pt x="1" y="2588"/>
                    </a:lnTo>
                    <a:lnTo>
                      <a:pt x="1" y="2599"/>
                    </a:lnTo>
                    <a:lnTo>
                      <a:pt x="1" y="2610"/>
                    </a:lnTo>
                    <a:lnTo>
                      <a:pt x="1" y="2620"/>
                    </a:lnTo>
                    <a:lnTo>
                      <a:pt x="1" y="2631"/>
                    </a:lnTo>
                    <a:lnTo>
                      <a:pt x="1" y="2642"/>
                    </a:lnTo>
                    <a:lnTo>
                      <a:pt x="1" y="2653"/>
                    </a:lnTo>
                    <a:lnTo>
                      <a:pt x="1" y="2663"/>
                    </a:lnTo>
                    <a:lnTo>
                      <a:pt x="1" y="2674"/>
                    </a:lnTo>
                    <a:lnTo>
                      <a:pt x="1" y="2685"/>
                    </a:lnTo>
                    <a:lnTo>
                      <a:pt x="1" y="2696"/>
                    </a:lnTo>
                    <a:lnTo>
                      <a:pt x="1" y="2706"/>
                    </a:lnTo>
                    <a:lnTo>
                      <a:pt x="1" y="2718"/>
                    </a:lnTo>
                    <a:lnTo>
                      <a:pt x="1" y="2728"/>
                    </a:lnTo>
                    <a:cubicBezTo>
                      <a:pt x="66" y="4098"/>
                      <a:pt x="1187" y="5176"/>
                      <a:pt x="2567" y="5198"/>
                    </a:cubicBezTo>
                    <a:lnTo>
                      <a:pt x="2567" y="2933"/>
                    </a:lnTo>
                    <a:lnTo>
                      <a:pt x="1726" y="2933"/>
                    </a:lnTo>
                    <a:cubicBezTo>
                      <a:pt x="1726" y="2955"/>
                      <a:pt x="1736" y="2965"/>
                      <a:pt x="1736" y="2987"/>
                    </a:cubicBezTo>
                    <a:cubicBezTo>
                      <a:pt x="1736" y="3235"/>
                      <a:pt x="1521" y="3440"/>
                      <a:pt x="1273" y="3440"/>
                    </a:cubicBezTo>
                    <a:cubicBezTo>
                      <a:pt x="1014" y="3440"/>
                      <a:pt x="809" y="3235"/>
                      <a:pt x="809" y="2987"/>
                    </a:cubicBezTo>
                    <a:cubicBezTo>
                      <a:pt x="809" y="2825"/>
                      <a:pt x="895" y="2685"/>
                      <a:pt x="1014" y="2599"/>
                    </a:cubicBezTo>
                    <a:cubicBezTo>
                      <a:pt x="895" y="2512"/>
                      <a:pt x="809" y="2373"/>
                      <a:pt x="809" y="2210"/>
                    </a:cubicBezTo>
                    <a:cubicBezTo>
                      <a:pt x="809" y="1963"/>
                      <a:pt x="1014" y="1747"/>
                      <a:pt x="1273" y="1747"/>
                    </a:cubicBezTo>
                    <a:cubicBezTo>
                      <a:pt x="1521" y="1747"/>
                      <a:pt x="1736" y="1963"/>
                      <a:pt x="1736" y="2210"/>
                    </a:cubicBezTo>
                    <a:cubicBezTo>
                      <a:pt x="1736" y="2232"/>
                      <a:pt x="1726" y="2243"/>
                      <a:pt x="1726" y="2253"/>
                    </a:cubicBezTo>
                    <a:lnTo>
                      <a:pt x="2567" y="2253"/>
                    </a:lnTo>
                    <a:lnTo>
                      <a:pt x="25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46"/>
              <p:cNvSpPr/>
              <p:nvPr/>
            </p:nvSpPr>
            <p:spPr>
              <a:xfrm>
                <a:off x="2623146" y="-980839"/>
                <a:ext cx="95949" cy="92349"/>
              </a:xfrm>
              <a:custGeom>
                <a:rect b="b" l="l" r="r" t="t"/>
                <a:pathLst>
                  <a:path extrusionOk="0" h="1693" w="1759">
                    <a:moveTo>
                      <a:pt x="464" y="0"/>
                    </a:moveTo>
                    <a:cubicBezTo>
                      <a:pt x="205" y="0"/>
                      <a:pt x="0" y="216"/>
                      <a:pt x="0" y="463"/>
                    </a:cubicBezTo>
                    <a:cubicBezTo>
                      <a:pt x="0" y="626"/>
                      <a:pt x="86" y="765"/>
                      <a:pt x="205" y="852"/>
                    </a:cubicBezTo>
                    <a:cubicBezTo>
                      <a:pt x="86" y="938"/>
                      <a:pt x="0" y="1078"/>
                      <a:pt x="0" y="1240"/>
                    </a:cubicBezTo>
                    <a:cubicBezTo>
                      <a:pt x="0" y="1488"/>
                      <a:pt x="205" y="1693"/>
                      <a:pt x="464" y="1693"/>
                    </a:cubicBezTo>
                    <a:cubicBezTo>
                      <a:pt x="712" y="1693"/>
                      <a:pt x="927" y="1488"/>
                      <a:pt x="927" y="1240"/>
                    </a:cubicBezTo>
                    <a:cubicBezTo>
                      <a:pt x="927" y="1218"/>
                      <a:pt x="917" y="1208"/>
                      <a:pt x="917" y="1186"/>
                    </a:cubicBezTo>
                    <a:lnTo>
                      <a:pt x="1758" y="1186"/>
                    </a:lnTo>
                    <a:lnTo>
                      <a:pt x="1758" y="506"/>
                    </a:lnTo>
                    <a:lnTo>
                      <a:pt x="917" y="506"/>
                    </a:lnTo>
                    <a:cubicBezTo>
                      <a:pt x="917" y="496"/>
                      <a:pt x="927" y="485"/>
                      <a:pt x="927" y="463"/>
                    </a:cubicBezTo>
                    <a:cubicBezTo>
                      <a:pt x="927" y="216"/>
                      <a:pt x="712" y="0"/>
                      <a:pt x="4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47" name="Google Shape;1047;p46"/>
          <p:cNvSpPr txBox="1"/>
          <p:nvPr/>
        </p:nvSpPr>
        <p:spPr>
          <a:xfrm>
            <a:off x="1234975" y="1098025"/>
            <a:ext cx="6529800" cy="8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4000">
                <a:solidFill>
                  <a:srgbClr val="000000"/>
                </a:solidFill>
              </a:rPr>
              <a:t>Requirement Engineering</a:t>
            </a:r>
            <a:endParaRPr b="1" sz="4000">
              <a:solidFill>
                <a:srgbClr val="000000"/>
              </a:solidFill>
            </a:endParaRPr>
          </a:p>
        </p:txBody>
      </p:sp>
      <p:sp>
        <p:nvSpPr>
          <p:cNvPr id="1048" name="Google Shape;1048;p46"/>
          <p:cNvSpPr txBox="1"/>
          <p:nvPr/>
        </p:nvSpPr>
        <p:spPr>
          <a:xfrm>
            <a:off x="1351675" y="2325450"/>
            <a:ext cx="629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Methods</a:t>
            </a:r>
            <a:r>
              <a:rPr lang="en" sz="2500">
                <a:solidFill>
                  <a:srgbClr val="000000"/>
                </a:solidFill>
              </a:rPr>
              <a:t>: Interviews + Google Form (82 responses)</a:t>
            </a:r>
            <a:endParaRPr sz="2500">
              <a:solidFill>
                <a:srgbClr val="000000"/>
              </a:solidFill>
            </a:endParaRPr>
          </a:p>
        </p:txBody>
      </p:sp>
      <p:sp>
        <p:nvSpPr>
          <p:cNvPr id="1049" name="Google Shape;1049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0" name="Google Shape;105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550" y="2743200"/>
            <a:ext cx="1582000" cy="203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47"/>
          <p:cNvSpPr txBox="1"/>
          <p:nvPr>
            <p:ph type="title"/>
          </p:nvPr>
        </p:nvSpPr>
        <p:spPr>
          <a:xfrm>
            <a:off x="720000" y="463479"/>
            <a:ext cx="4294800" cy="8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Interview:</a:t>
            </a:r>
            <a:endParaRPr/>
          </a:p>
        </p:txBody>
      </p:sp>
      <p:sp>
        <p:nvSpPr>
          <p:cNvPr id="1056" name="Google Shape;1056;p47"/>
          <p:cNvSpPr txBox="1"/>
          <p:nvPr>
            <p:ph idx="1" type="body"/>
          </p:nvPr>
        </p:nvSpPr>
        <p:spPr>
          <a:xfrm>
            <a:off x="720000" y="2133250"/>
            <a:ext cx="41178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b="1"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Fix a budget</a:t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b="1"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Daily,weekly and monthly summary in graph.</a:t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b="1"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Category wise tracking</a:t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exend"/>
              <a:buChar char="●"/>
            </a:pPr>
            <a:r>
              <a:rPr b="1"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Give alert after 70% amount </a:t>
            </a:r>
            <a:r>
              <a:rPr b="1" lang="en" sz="2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exceed</a:t>
            </a:r>
            <a:endParaRPr b="1" sz="2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057" name="Google Shape;1057;p47"/>
          <p:cNvGrpSpPr/>
          <p:nvPr/>
        </p:nvGrpSpPr>
        <p:grpSpPr>
          <a:xfrm>
            <a:off x="7695479" y="2664321"/>
            <a:ext cx="343947" cy="366672"/>
            <a:chOff x="1803100" y="543100"/>
            <a:chExt cx="145475" cy="155100"/>
          </a:xfrm>
        </p:grpSpPr>
        <p:sp>
          <p:nvSpPr>
            <p:cNvPr id="1058" name="Google Shape;1058;p47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7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7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7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7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5" name="Google Shape;1065;p47"/>
          <p:cNvGrpSpPr/>
          <p:nvPr/>
        </p:nvGrpSpPr>
        <p:grpSpPr>
          <a:xfrm rot="-2394364">
            <a:off x="6306288" y="939443"/>
            <a:ext cx="269136" cy="205931"/>
            <a:chOff x="-1165325" y="1368300"/>
            <a:chExt cx="157550" cy="120525"/>
          </a:xfrm>
        </p:grpSpPr>
        <p:sp>
          <p:nvSpPr>
            <p:cNvPr id="1066" name="Google Shape;1066;p47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7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7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7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1" name="Google Shape;1071;p47"/>
          <p:cNvGrpSpPr/>
          <p:nvPr/>
        </p:nvGrpSpPr>
        <p:grpSpPr>
          <a:xfrm rot="2529599">
            <a:off x="8127464" y="2049381"/>
            <a:ext cx="269139" cy="205933"/>
            <a:chOff x="-1165325" y="1368300"/>
            <a:chExt cx="157550" cy="120525"/>
          </a:xfrm>
        </p:grpSpPr>
        <p:sp>
          <p:nvSpPr>
            <p:cNvPr id="1072" name="Google Shape;1072;p47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7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7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7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7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7" name="Google Shape;1077;p47"/>
          <p:cNvGrpSpPr/>
          <p:nvPr/>
        </p:nvGrpSpPr>
        <p:grpSpPr>
          <a:xfrm>
            <a:off x="5246828" y="1055766"/>
            <a:ext cx="2484422" cy="2951256"/>
            <a:chOff x="5549963" y="1644574"/>
            <a:chExt cx="1877870" cy="2230730"/>
          </a:xfrm>
        </p:grpSpPr>
        <p:sp>
          <p:nvSpPr>
            <p:cNvPr id="1078" name="Google Shape;1078;p47"/>
            <p:cNvSpPr/>
            <p:nvPr/>
          </p:nvSpPr>
          <p:spPr>
            <a:xfrm>
              <a:off x="5549963" y="1645100"/>
              <a:ext cx="1877870" cy="2229671"/>
            </a:xfrm>
            <a:custGeom>
              <a:rect b="b" l="l" r="r" t="t"/>
              <a:pathLst>
                <a:path extrusionOk="0" h="20015" w="16857">
                  <a:moveTo>
                    <a:pt x="13145" y="0"/>
                  </a:moveTo>
                  <a:cubicBezTo>
                    <a:pt x="13020" y="0"/>
                    <a:pt x="12895" y="8"/>
                    <a:pt x="12770" y="15"/>
                  </a:cubicBezTo>
                  <a:cubicBezTo>
                    <a:pt x="12749" y="15"/>
                    <a:pt x="12728" y="15"/>
                    <a:pt x="12708" y="25"/>
                  </a:cubicBezTo>
                  <a:cubicBezTo>
                    <a:pt x="12272" y="67"/>
                    <a:pt x="11857" y="191"/>
                    <a:pt x="11442" y="389"/>
                  </a:cubicBezTo>
                  <a:cubicBezTo>
                    <a:pt x="11214" y="502"/>
                    <a:pt x="10986" y="648"/>
                    <a:pt x="10758" y="814"/>
                  </a:cubicBezTo>
                  <a:cubicBezTo>
                    <a:pt x="10581" y="928"/>
                    <a:pt x="10426" y="1063"/>
                    <a:pt x="10260" y="1198"/>
                  </a:cubicBezTo>
                  <a:cubicBezTo>
                    <a:pt x="10135" y="1302"/>
                    <a:pt x="10021" y="1405"/>
                    <a:pt x="9886" y="1509"/>
                  </a:cubicBezTo>
                  <a:cubicBezTo>
                    <a:pt x="9762" y="1623"/>
                    <a:pt x="9617" y="1716"/>
                    <a:pt x="9471" y="1799"/>
                  </a:cubicBezTo>
                  <a:cubicBezTo>
                    <a:pt x="9243" y="1945"/>
                    <a:pt x="8994" y="2058"/>
                    <a:pt x="8745" y="2162"/>
                  </a:cubicBezTo>
                  <a:lnTo>
                    <a:pt x="8527" y="2224"/>
                  </a:lnTo>
                  <a:cubicBezTo>
                    <a:pt x="8423" y="2256"/>
                    <a:pt x="8310" y="2277"/>
                    <a:pt x="8206" y="2287"/>
                  </a:cubicBezTo>
                  <a:cubicBezTo>
                    <a:pt x="8164" y="2297"/>
                    <a:pt x="8123" y="2297"/>
                    <a:pt x="8071" y="2297"/>
                  </a:cubicBezTo>
                  <a:cubicBezTo>
                    <a:pt x="7978" y="2307"/>
                    <a:pt x="7884" y="2318"/>
                    <a:pt x="7822" y="2318"/>
                  </a:cubicBezTo>
                  <a:cubicBezTo>
                    <a:pt x="7755" y="2321"/>
                    <a:pt x="7688" y="2322"/>
                    <a:pt x="7619" y="2322"/>
                  </a:cubicBezTo>
                  <a:cubicBezTo>
                    <a:pt x="7450" y="2322"/>
                    <a:pt x="7268" y="2315"/>
                    <a:pt x="7054" y="2307"/>
                  </a:cubicBezTo>
                  <a:lnTo>
                    <a:pt x="7065" y="2307"/>
                  </a:lnTo>
                  <a:cubicBezTo>
                    <a:pt x="6888" y="2297"/>
                    <a:pt x="6701" y="2277"/>
                    <a:pt x="6525" y="2266"/>
                  </a:cubicBezTo>
                  <a:lnTo>
                    <a:pt x="6505" y="2266"/>
                  </a:lnTo>
                  <a:cubicBezTo>
                    <a:pt x="6307" y="2245"/>
                    <a:pt x="6079" y="2224"/>
                    <a:pt x="5851" y="2214"/>
                  </a:cubicBezTo>
                  <a:cubicBezTo>
                    <a:pt x="5696" y="2207"/>
                    <a:pt x="5552" y="2199"/>
                    <a:pt x="5411" y="2199"/>
                  </a:cubicBezTo>
                  <a:cubicBezTo>
                    <a:pt x="5353" y="2199"/>
                    <a:pt x="5296" y="2201"/>
                    <a:pt x="5239" y="2204"/>
                  </a:cubicBezTo>
                  <a:cubicBezTo>
                    <a:pt x="5166" y="2204"/>
                    <a:pt x="5083" y="2214"/>
                    <a:pt x="5011" y="2224"/>
                  </a:cubicBezTo>
                  <a:cubicBezTo>
                    <a:pt x="4876" y="2235"/>
                    <a:pt x="4741" y="2245"/>
                    <a:pt x="4617" y="2277"/>
                  </a:cubicBezTo>
                  <a:cubicBezTo>
                    <a:pt x="4409" y="2307"/>
                    <a:pt x="4191" y="2370"/>
                    <a:pt x="3984" y="2443"/>
                  </a:cubicBezTo>
                  <a:cubicBezTo>
                    <a:pt x="3828" y="2494"/>
                    <a:pt x="3662" y="2567"/>
                    <a:pt x="3486" y="2650"/>
                  </a:cubicBezTo>
                  <a:cubicBezTo>
                    <a:pt x="3185" y="2805"/>
                    <a:pt x="2895" y="2992"/>
                    <a:pt x="2646" y="3199"/>
                  </a:cubicBezTo>
                  <a:cubicBezTo>
                    <a:pt x="2376" y="3428"/>
                    <a:pt x="2158" y="3677"/>
                    <a:pt x="1982" y="3946"/>
                  </a:cubicBezTo>
                  <a:cubicBezTo>
                    <a:pt x="1899" y="4091"/>
                    <a:pt x="1826" y="4237"/>
                    <a:pt x="1764" y="4382"/>
                  </a:cubicBezTo>
                  <a:cubicBezTo>
                    <a:pt x="1712" y="4538"/>
                    <a:pt x="1671" y="4693"/>
                    <a:pt x="1650" y="4859"/>
                  </a:cubicBezTo>
                  <a:cubicBezTo>
                    <a:pt x="1619" y="5025"/>
                    <a:pt x="1619" y="5202"/>
                    <a:pt x="1629" y="5378"/>
                  </a:cubicBezTo>
                  <a:cubicBezTo>
                    <a:pt x="1650" y="5554"/>
                    <a:pt x="1692" y="5741"/>
                    <a:pt x="1743" y="5938"/>
                  </a:cubicBezTo>
                  <a:cubicBezTo>
                    <a:pt x="1775" y="6021"/>
                    <a:pt x="1805" y="6094"/>
                    <a:pt x="1837" y="6187"/>
                  </a:cubicBezTo>
                  <a:lnTo>
                    <a:pt x="1847" y="6208"/>
                  </a:lnTo>
                  <a:cubicBezTo>
                    <a:pt x="1888" y="6311"/>
                    <a:pt x="1920" y="6394"/>
                    <a:pt x="1950" y="6477"/>
                  </a:cubicBezTo>
                  <a:cubicBezTo>
                    <a:pt x="2013" y="6654"/>
                    <a:pt x="2054" y="6809"/>
                    <a:pt x="2096" y="6954"/>
                  </a:cubicBezTo>
                  <a:cubicBezTo>
                    <a:pt x="2086" y="6996"/>
                    <a:pt x="2075" y="7037"/>
                    <a:pt x="2075" y="7079"/>
                  </a:cubicBezTo>
                  <a:cubicBezTo>
                    <a:pt x="2054" y="7203"/>
                    <a:pt x="2054" y="7328"/>
                    <a:pt x="2054" y="7452"/>
                  </a:cubicBezTo>
                  <a:cubicBezTo>
                    <a:pt x="2054" y="7588"/>
                    <a:pt x="2065" y="7722"/>
                    <a:pt x="2075" y="7857"/>
                  </a:cubicBezTo>
                  <a:cubicBezTo>
                    <a:pt x="2054" y="7909"/>
                    <a:pt x="2033" y="7961"/>
                    <a:pt x="2003" y="8012"/>
                  </a:cubicBezTo>
                  <a:cubicBezTo>
                    <a:pt x="1940" y="8116"/>
                    <a:pt x="1867" y="8220"/>
                    <a:pt x="1764" y="8324"/>
                  </a:cubicBezTo>
                  <a:cubicBezTo>
                    <a:pt x="1712" y="8376"/>
                    <a:pt x="1650" y="8427"/>
                    <a:pt x="1577" y="8490"/>
                  </a:cubicBezTo>
                  <a:cubicBezTo>
                    <a:pt x="1536" y="8521"/>
                    <a:pt x="1494" y="8552"/>
                    <a:pt x="1453" y="8593"/>
                  </a:cubicBezTo>
                  <a:cubicBezTo>
                    <a:pt x="1411" y="8614"/>
                    <a:pt x="1380" y="8646"/>
                    <a:pt x="1339" y="8676"/>
                  </a:cubicBezTo>
                  <a:cubicBezTo>
                    <a:pt x="1204" y="8780"/>
                    <a:pt x="1079" y="8905"/>
                    <a:pt x="955" y="9050"/>
                  </a:cubicBezTo>
                  <a:cubicBezTo>
                    <a:pt x="726" y="9289"/>
                    <a:pt x="540" y="9579"/>
                    <a:pt x="385" y="9911"/>
                  </a:cubicBezTo>
                  <a:cubicBezTo>
                    <a:pt x="249" y="10202"/>
                    <a:pt x="156" y="10544"/>
                    <a:pt x="83" y="10928"/>
                  </a:cubicBezTo>
                  <a:cubicBezTo>
                    <a:pt x="32" y="11260"/>
                    <a:pt x="0" y="11633"/>
                    <a:pt x="11" y="12058"/>
                  </a:cubicBezTo>
                  <a:cubicBezTo>
                    <a:pt x="11" y="12369"/>
                    <a:pt x="32" y="12691"/>
                    <a:pt x="63" y="13033"/>
                  </a:cubicBezTo>
                  <a:cubicBezTo>
                    <a:pt x="94" y="13397"/>
                    <a:pt x="136" y="13759"/>
                    <a:pt x="198" y="14123"/>
                  </a:cubicBezTo>
                  <a:cubicBezTo>
                    <a:pt x="260" y="14506"/>
                    <a:pt x="332" y="14879"/>
                    <a:pt x="426" y="15232"/>
                  </a:cubicBezTo>
                  <a:cubicBezTo>
                    <a:pt x="530" y="15616"/>
                    <a:pt x="643" y="15969"/>
                    <a:pt x="779" y="16301"/>
                  </a:cubicBezTo>
                  <a:cubicBezTo>
                    <a:pt x="872" y="16529"/>
                    <a:pt x="975" y="16747"/>
                    <a:pt x="1079" y="16944"/>
                  </a:cubicBezTo>
                  <a:cubicBezTo>
                    <a:pt x="1090" y="16965"/>
                    <a:pt x="1111" y="16996"/>
                    <a:pt x="1121" y="17016"/>
                  </a:cubicBezTo>
                  <a:cubicBezTo>
                    <a:pt x="862" y="17245"/>
                    <a:pt x="726" y="17484"/>
                    <a:pt x="726" y="17732"/>
                  </a:cubicBezTo>
                  <a:cubicBezTo>
                    <a:pt x="726" y="18987"/>
                    <a:pt x="4233" y="20015"/>
                    <a:pt x="8548" y="20015"/>
                  </a:cubicBezTo>
                  <a:cubicBezTo>
                    <a:pt x="12874" y="20015"/>
                    <a:pt x="16380" y="18987"/>
                    <a:pt x="16380" y="17732"/>
                  </a:cubicBezTo>
                  <a:cubicBezTo>
                    <a:pt x="16380" y="17535"/>
                    <a:pt x="16297" y="17348"/>
                    <a:pt x="16131" y="17162"/>
                  </a:cubicBezTo>
                  <a:lnTo>
                    <a:pt x="16131" y="17152"/>
                  </a:lnTo>
                  <a:cubicBezTo>
                    <a:pt x="16172" y="17089"/>
                    <a:pt x="16203" y="17016"/>
                    <a:pt x="16244" y="16933"/>
                  </a:cubicBezTo>
                  <a:cubicBezTo>
                    <a:pt x="16276" y="16861"/>
                    <a:pt x="16307" y="16778"/>
                    <a:pt x="16327" y="16674"/>
                  </a:cubicBezTo>
                  <a:cubicBezTo>
                    <a:pt x="16380" y="16477"/>
                    <a:pt x="16410" y="16269"/>
                    <a:pt x="16421" y="16011"/>
                  </a:cubicBezTo>
                  <a:cubicBezTo>
                    <a:pt x="16431" y="15730"/>
                    <a:pt x="16410" y="15450"/>
                    <a:pt x="16359" y="15128"/>
                  </a:cubicBezTo>
                  <a:cubicBezTo>
                    <a:pt x="16307" y="14817"/>
                    <a:pt x="16214" y="14506"/>
                    <a:pt x="16152" y="14268"/>
                  </a:cubicBezTo>
                  <a:cubicBezTo>
                    <a:pt x="16120" y="14143"/>
                    <a:pt x="16079" y="14029"/>
                    <a:pt x="16048" y="13915"/>
                  </a:cubicBezTo>
                  <a:lnTo>
                    <a:pt x="16048" y="13904"/>
                  </a:lnTo>
                  <a:lnTo>
                    <a:pt x="16037" y="13894"/>
                  </a:lnTo>
                  <a:lnTo>
                    <a:pt x="16037" y="13874"/>
                  </a:lnTo>
                  <a:cubicBezTo>
                    <a:pt x="16027" y="13842"/>
                    <a:pt x="16016" y="13821"/>
                    <a:pt x="16006" y="13791"/>
                  </a:cubicBezTo>
                  <a:cubicBezTo>
                    <a:pt x="16016" y="13728"/>
                    <a:pt x="16027" y="13676"/>
                    <a:pt x="16037" y="13614"/>
                  </a:cubicBezTo>
                  <a:cubicBezTo>
                    <a:pt x="16079" y="13293"/>
                    <a:pt x="16099" y="12971"/>
                    <a:pt x="16099" y="12650"/>
                  </a:cubicBezTo>
                  <a:cubicBezTo>
                    <a:pt x="16099" y="12348"/>
                    <a:pt x="16079" y="12048"/>
                    <a:pt x="16048" y="11778"/>
                  </a:cubicBezTo>
                  <a:cubicBezTo>
                    <a:pt x="16037" y="11695"/>
                    <a:pt x="16027" y="11633"/>
                    <a:pt x="16016" y="11581"/>
                  </a:cubicBezTo>
                  <a:cubicBezTo>
                    <a:pt x="15996" y="11509"/>
                    <a:pt x="15986" y="11436"/>
                    <a:pt x="15954" y="11353"/>
                  </a:cubicBezTo>
                  <a:cubicBezTo>
                    <a:pt x="15923" y="11239"/>
                    <a:pt x="15871" y="11135"/>
                    <a:pt x="15820" y="11021"/>
                  </a:cubicBezTo>
                  <a:cubicBezTo>
                    <a:pt x="15830" y="10979"/>
                    <a:pt x="15840" y="10948"/>
                    <a:pt x="15850" y="10907"/>
                  </a:cubicBezTo>
                  <a:lnTo>
                    <a:pt x="15850" y="10896"/>
                  </a:lnTo>
                  <a:lnTo>
                    <a:pt x="15850" y="10886"/>
                  </a:lnTo>
                  <a:cubicBezTo>
                    <a:pt x="15954" y="10534"/>
                    <a:pt x="16069" y="10181"/>
                    <a:pt x="16182" y="9838"/>
                  </a:cubicBezTo>
                  <a:lnTo>
                    <a:pt x="16203" y="9807"/>
                  </a:lnTo>
                  <a:cubicBezTo>
                    <a:pt x="16255" y="9631"/>
                    <a:pt x="16307" y="9476"/>
                    <a:pt x="16359" y="9320"/>
                  </a:cubicBezTo>
                  <a:cubicBezTo>
                    <a:pt x="16452" y="9040"/>
                    <a:pt x="16525" y="8791"/>
                    <a:pt x="16587" y="8542"/>
                  </a:cubicBezTo>
                  <a:cubicBezTo>
                    <a:pt x="16659" y="8272"/>
                    <a:pt x="16722" y="7992"/>
                    <a:pt x="16753" y="7722"/>
                  </a:cubicBezTo>
                  <a:cubicBezTo>
                    <a:pt x="16784" y="7535"/>
                    <a:pt x="16795" y="7349"/>
                    <a:pt x="16805" y="7183"/>
                  </a:cubicBezTo>
                  <a:cubicBezTo>
                    <a:pt x="16825" y="7037"/>
                    <a:pt x="16836" y="6871"/>
                    <a:pt x="16836" y="6705"/>
                  </a:cubicBezTo>
                  <a:cubicBezTo>
                    <a:pt x="16846" y="6374"/>
                    <a:pt x="16857" y="6032"/>
                    <a:pt x="16836" y="5689"/>
                  </a:cubicBezTo>
                  <a:cubicBezTo>
                    <a:pt x="16815" y="4963"/>
                    <a:pt x="16732" y="4257"/>
                    <a:pt x="16576" y="3594"/>
                  </a:cubicBezTo>
                  <a:cubicBezTo>
                    <a:pt x="16421" y="2878"/>
                    <a:pt x="16182" y="2245"/>
                    <a:pt x="15882" y="1716"/>
                  </a:cubicBezTo>
                  <a:cubicBezTo>
                    <a:pt x="15726" y="1436"/>
                    <a:pt x="15539" y="1187"/>
                    <a:pt x="15332" y="959"/>
                  </a:cubicBezTo>
                  <a:cubicBezTo>
                    <a:pt x="15135" y="741"/>
                    <a:pt x="14896" y="555"/>
                    <a:pt x="14647" y="399"/>
                  </a:cubicBezTo>
                  <a:cubicBezTo>
                    <a:pt x="14388" y="253"/>
                    <a:pt x="14098" y="140"/>
                    <a:pt x="13787" y="67"/>
                  </a:cubicBezTo>
                  <a:cubicBezTo>
                    <a:pt x="13641" y="36"/>
                    <a:pt x="13475" y="15"/>
                    <a:pt x="13299" y="4"/>
                  </a:cubicBezTo>
                  <a:cubicBezTo>
                    <a:pt x="13247" y="2"/>
                    <a:pt x="13196" y="0"/>
                    <a:pt x="131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9" name="Google Shape;1079;p47"/>
            <p:cNvGrpSpPr/>
            <p:nvPr/>
          </p:nvGrpSpPr>
          <p:grpSpPr>
            <a:xfrm>
              <a:off x="5549978" y="1644574"/>
              <a:ext cx="1877852" cy="2230730"/>
              <a:chOff x="4121750" y="2762400"/>
              <a:chExt cx="818450" cy="972250"/>
            </a:xfrm>
          </p:grpSpPr>
          <p:sp>
            <p:nvSpPr>
              <p:cNvPr id="1080" name="Google Shape;1080;p47"/>
              <p:cNvSpPr/>
              <p:nvPr/>
            </p:nvSpPr>
            <p:spPr>
              <a:xfrm>
                <a:off x="4121750" y="2762400"/>
                <a:ext cx="818450" cy="909500"/>
              </a:xfrm>
              <a:custGeom>
                <a:rect b="b" l="l" r="r" t="t"/>
                <a:pathLst>
                  <a:path extrusionOk="0" h="36380" w="32738">
                    <a:moveTo>
                      <a:pt x="799" y="28526"/>
                    </a:moveTo>
                    <a:cubicBezTo>
                      <a:pt x="809" y="28589"/>
                      <a:pt x="820" y="28651"/>
                      <a:pt x="841" y="28713"/>
                    </a:cubicBezTo>
                    <a:cubicBezTo>
                      <a:pt x="820" y="28651"/>
                      <a:pt x="809" y="28599"/>
                      <a:pt x="799" y="28537"/>
                    </a:cubicBezTo>
                    <a:lnTo>
                      <a:pt x="799" y="28526"/>
                    </a:lnTo>
                    <a:close/>
                    <a:moveTo>
                      <a:pt x="25456" y="0"/>
                    </a:moveTo>
                    <a:cubicBezTo>
                      <a:pt x="25238" y="0"/>
                      <a:pt x="25020" y="0"/>
                      <a:pt x="24802" y="21"/>
                    </a:cubicBezTo>
                    <a:cubicBezTo>
                      <a:pt x="24761" y="32"/>
                      <a:pt x="24719" y="32"/>
                      <a:pt x="24678" y="32"/>
                    </a:cubicBezTo>
                    <a:cubicBezTo>
                      <a:pt x="23848" y="125"/>
                      <a:pt x="23018" y="364"/>
                      <a:pt x="22219" y="758"/>
                    </a:cubicBezTo>
                    <a:cubicBezTo>
                      <a:pt x="21774" y="975"/>
                      <a:pt x="21327" y="1256"/>
                      <a:pt x="20902" y="1577"/>
                    </a:cubicBezTo>
                    <a:cubicBezTo>
                      <a:pt x="20559" y="1795"/>
                      <a:pt x="20238" y="2054"/>
                      <a:pt x="19927" y="2324"/>
                    </a:cubicBezTo>
                    <a:cubicBezTo>
                      <a:pt x="19688" y="2521"/>
                      <a:pt x="19450" y="2739"/>
                      <a:pt x="19201" y="2936"/>
                    </a:cubicBezTo>
                    <a:cubicBezTo>
                      <a:pt x="18952" y="3144"/>
                      <a:pt x="18682" y="3331"/>
                      <a:pt x="18402" y="3497"/>
                    </a:cubicBezTo>
                    <a:cubicBezTo>
                      <a:pt x="17945" y="3766"/>
                      <a:pt x="17468" y="3994"/>
                      <a:pt x="16981" y="4202"/>
                    </a:cubicBezTo>
                    <a:cubicBezTo>
                      <a:pt x="16846" y="4243"/>
                      <a:pt x="16701" y="4285"/>
                      <a:pt x="16566" y="4326"/>
                    </a:cubicBezTo>
                    <a:cubicBezTo>
                      <a:pt x="16348" y="4368"/>
                      <a:pt x="16141" y="4409"/>
                      <a:pt x="15933" y="4440"/>
                    </a:cubicBezTo>
                    <a:cubicBezTo>
                      <a:pt x="15850" y="4451"/>
                      <a:pt x="15767" y="4461"/>
                      <a:pt x="15674" y="4461"/>
                    </a:cubicBezTo>
                    <a:cubicBezTo>
                      <a:pt x="15487" y="4482"/>
                      <a:pt x="15301" y="4492"/>
                      <a:pt x="15176" y="4492"/>
                    </a:cubicBezTo>
                    <a:cubicBezTo>
                      <a:pt x="15031" y="4502"/>
                      <a:pt x="14875" y="4502"/>
                      <a:pt x="14709" y="4502"/>
                    </a:cubicBezTo>
                    <a:cubicBezTo>
                      <a:pt x="14409" y="4502"/>
                      <a:pt x="14077" y="4492"/>
                      <a:pt x="13692" y="4472"/>
                    </a:cubicBezTo>
                    <a:lnTo>
                      <a:pt x="13713" y="4472"/>
                    </a:lnTo>
                    <a:cubicBezTo>
                      <a:pt x="13361" y="4451"/>
                      <a:pt x="13008" y="4419"/>
                      <a:pt x="12666" y="4389"/>
                    </a:cubicBezTo>
                    <a:lnTo>
                      <a:pt x="12634" y="4389"/>
                    </a:lnTo>
                    <a:cubicBezTo>
                      <a:pt x="12240" y="4357"/>
                      <a:pt x="11795" y="4316"/>
                      <a:pt x="11359" y="4295"/>
                    </a:cubicBezTo>
                    <a:cubicBezTo>
                      <a:pt x="11089" y="4285"/>
                      <a:pt x="10840" y="4274"/>
                      <a:pt x="10601" y="4274"/>
                    </a:cubicBezTo>
                    <a:cubicBezTo>
                      <a:pt x="10456" y="4274"/>
                      <a:pt x="10311" y="4274"/>
                      <a:pt x="10166" y="4285"/>
                    </a:cubicBezTo>
                    <a:cubicBezTo>
                      <a:pt x="10020" y="4285"/>
                      <a:pt x="9865" y="4295"/>
                      <a:pt x="9720" y="4306"/>
                    </a:cubicBezTo>
                    <a:cubicBezTo>
                      <a:pt x="9460" y="4326"/>
                      <a:pt x="9211" y="4368"/>
                      <a:pt x="8952" y="4409"/>
                    </a:cubicBezTo>
                    <a:cubicBezTo>
                      <a:pt x="8547" y="4482"/>
                      <a:pt x="8133" y="4596"/>
                      <a:pt x="7718" y="4741"/>
                    </a:cubicBezTo>
                    <a:cubicBezTo>
                      <a:pt x="7417" y="4845"/>
                      <a:pt x="7106" y="4979"/>
                      <a:pt x="6774" y="5145"/>
                    </a:cubicBezTo>
                    <a:cubicBezTo>
                      <a:pt x="6172" y="5447"/>
                      <a:pt x="5612" y="5809"/>
                      <a:pt x="5124" y="6224"/>
                    </a:cubicBezTo>
                    <a:cubicBezTo>
                      <a:pt x="4596" y="6650"/>
                      <a:pt x="4170" y="7137"/>
                      <a:pt x="3838" y="7667"/>
                    </a:cubicBezTo>
                    <a:cubicBezTo>
                      <a:pt x="3672" y="7936"/>
                      <a:pt x="3538" y="8227"/>
                      <a:pt x="3423" y="8517"/>
                    </a:cubicBezTo>
                    <a:cubicBezTo>
                      <a:pt x="3309" y="8808"/>
                      <a:pt x="3227" y="9119"/>
                      <a:pt x="3185" y="9451"/>
                    </a:cubicBezTo>
                    <a:cubicBezTo>
                      <a:pt x="3144" y="9762"/>
                      <a:pt x="3133" y="10104"/>
                      <a:pt x="3164" y="10456"/>
                    </a:cubicBezTo>
                    <a:cubicBezTo>
                      <a:pt x="3185" y="10788"/>
                      <a:pt x="3257" y="11152"/>
                      <a:pt x="3382" y="11535"/>
                    </a:cubicBezTo>
                    <a:cubicBezTo>
                      <a:pt x="3434" y="11691"/>
                      <a:pt x="3485" y="11846"/>
                      <a:pt x="3558" y="12012"/>
                    </a:cubicBezTo>
                    <a:lnTo>
                      <a:pt x="3568" y="12065"/>
                    </a:lnTo>
                    <a:cubicBezTo>
                      <a:pt x="3651" y="12251"/>
                      <a:pt x="3714" y="12427"/>
                      <a:pt x="3766" y="12583"/>
                    </a:cubicBezTo>
                    <a:cubicBezTo>
                      <a:pt x="3900" y="12936"/>
                      <a:pt x="3983" y="13226"/>
                      <a:pt x="4056" y="13517"/>
                    </a:cubicBezTo>
                    <a:cubicBezTo>
                      <a:pt x="4066" y="13568"/>
                      <a:pt x="4077" y="13610"/>
                      <a:pt x="4098" y="13662"/>
                    </a:cubicBezTo>
                    <a:cubicBezTo>
                      <a:pt x="4160" y="13973"/>
                      <a:pt x="4181" y="14243"/>
                      <a:pt x="4181" y="14502"/>
                    </a:cubicBezTo>
                    <a:cubicBezTo>
                      <a:pt x="4170" y="14689"/>
                      <a:pt x="4139" y="14875"/>
                      <a:pt x="4098" y="15052"/>
                    </a:cubicBezTo>
                    <a:cubicBezTo>
                      <a:pt x="4046" y="15228"/>
                      <a:pt x="3973" y="15394"/>
                      <a:pt x="3880" y="15560"/>
                    </a:cubicBezTo>
                    <a:cubicBezTo>
                      <a:pt x="3755" y="15767"/>
                      <a:pt x="3610" y="15965"/>
                      <a:pt x="3413" y="16162"/>
                    </a:cubicBezTo>
                    <a:cubicBezTo>
                      <a:pt x="3309" y="16276"/>
                      <a:pt x="3185" y="16380"/>
                      <a:pt x="3061" y="16494"/>
                    </a:cubicBezTo>
                    <a:cubicBezTo>
                      <a:pt x="2978" y="16556"/>
                      <a:pt x="2895" y="16618"/>
                      <a:pt x="2801" y="16691"/>
                    </a:cubicBezTo>
                    <a:cubicBezTo>
                      <a:pt x="2729" y="16743"/>
                      <a:pt x="2666" y="16795"/>
                      <a:pt x="2593" y="16857"/>
                    </a:cubicBezTo>
                    <a:cubicBezTo>
                      <a:pt x="2334" y="17065"/>
                      <a:pt x="2075" y="17313"/>
                      <a:pt x="1837" y="17572"/>
                    </a:cubicBezTo>
                    <a:cubicBezTo>
                      <a:pt x="1401" y="18050"/>
                      <a:pt x="1027" y="18620"/>
                      <a:pt x="737" y="19253"/>
                    </a:cubicBezTo>
                    <a:cubicBezTo>
                      <a:pt x="477" y="19834"/>
                      <a:pt x="281" y="20498"/>
                      <a:pt x="156" y="21224"/>
                    </a:cubicBezTo>
                    <a:cubicBezTo>
                      <a:pt x="42" y="21878"/>
                      <a:pt x="0" y="22604"/>
                      <a:pt x="11" y="23434"/>
                    </a:cubicBezTo>
                    <a:cubicBezTo>
                      <a:pt x="21" y="24035"/>
                      <a:pt x="52" y="24658"/>
                      <a:pt x="104" y="25331"/>
                    </a:cubicBezTo>
                    <a:cubicBezTo>
                      <a:pt x="166" y="26037"/>
                      <a:pt x="249" y="26742"/>
                      <a:pt x="364" y="27448"/>
                    </a:cubicBezTo>
                    <a:cubicBezTo>
                      <a:pt x="488" y="28184"/>
                      <a:pt x="643" y="28911"/>
                      <a:pt x="820" y="29605"/>
                    </a:cubicBezTo>
                    <a:cubicBezTo>
                      <a:pt x="1007" y="30342"/>
                      <a:pt x="1235" y="31037"/>
                      <a:pt x="1494" y="31670"/>
                    </a:cubicBezTo>
                    <a:cubicBezTo>
                      <a:pt x="1671" y="32115"/>
                      <a:pt x="1867" y="32530"/>
                      <a:pt x="2085" y="32915"/>
                    </a:cubicBezTo>
                    <a:cubicBezTo>
                      <a:pt x="2148" y="33039"/>
                      <a:pt x="2210" y="33164"/>
                      <a:pt x="2282" y="33288"/>
                    </a:cubicBezTo>
                    <a:cubicBezTo>
                      <a:pt x="2593" y="33837"/>
                      <a:pt x="2967" y="34346"/>
                      <a:pt x="3361" y="34823"/>
                    </a:cubicBezTo>
                    <a:cubicBezTo>
                      <a:pt x="3776" y="35456"/>
                      <a:pt x="4222" y="35953"/>
                      <a:pt x="4720" y="36358"/>
                    </a:cubicBezTo>
                    <a:cubicBezTo>
                      <a:pt x="4741" y="36379"/>
                      <a:pt x="4762" y="36379"/>
                      <a:pt x="4792" y="36379"/>
                    </a:cubicBezTo>
                    <a:lnTo>
                      <a:pt x="4803" y="36379"/>
                    </a:lnTo>
                    <a:cubicBezTo>
                      <a:pt x="4834" y="36379"/>
                      <a:pt x="4855" y="36368"/>
                      <a:pt x="4875" y="36338"/>
                    </a:cubicBezTo>
                    <a:cubicBezTo>
                      <a:pt x="4896" y="36317"/>
                      <a:pt x="4907" y="36275"/>
                      <a:pt x="4907" y="36234"/>
                    </a:cubicBezTo>
                    <a:cubicBezTo>
                      <a:pt x="4896" y="36202"/>
                      <a:pt x="4886" y="36182"/>
                      <a:pt x="4865" y="36161"/>
                    </a:cubicBezTo>
                    <a:cubicBezTo>
                      <a:pt x="4824" y="36130"/>
                      <a:pt x="4792" y="36099"/>
                      <a:pt x="4762" y="36078"/>
                    </a:cubicBezTo>
                    <a:cubicBezTo>
                      <a:pt x="4762" y="36068"/>
                      <a:pt x="4772" y="36047"/>
                      <a:pt x="4772" y="36036"/>
                    </a:cubicBezTo>
                    <a:cubicBezTo>
                      <a:pt x="4772" y="36006"/>
                      <a:pt x="4762" y="35964"/>
                      <a:pt x="4741" y="35943"/>
                    </a:cubicBezTo>
                    <a:cubicBezTo>
                      <a:pt x="4730" y="35933"/>
                      <a:pt x="4720" y="35933"/>
                      <a:pt x="4709" y="35923"/>
                    </a:cubicBezTo>
                    <a:lnTo>
                      <a:pt x="4709" y="35923"/>
                    </a:lnTo>
                    <a:cubicBezTo>
                      <a:pt x="5301" y="36057"/>
                      <a:pt x="5975" y="36119"/>
                      <a:pt x="6763" y="36119"/>
                    </a:cubicBezTo>
                    <a:cubicBezTo>
                      <a:pt x="6919" y="36119"/>
                      <a:pt x="7074" y="36119"/>
                      <a:pt x="7240" y="36109"/>
                    </a:cubicBezTo>
                    <a:cubicBezTo>
                      <a:pt x="7604" y="36099"/>
                      <a:pt x="7987" y="36078"/>
                      <a:pt x="8444" y="36036"/>
                    </a:cubicBezTo>
                    <a:cubicBezTo>
                      <a:pt x="8683" y="36016"/>
                      <a:pt x="8932" y="35995"/>
                      <a:pt x="9149" y="35974"/>
                    </a:cubicBezTo>
                    <a:lnTo>
                      <a:pt x="9232" y="35964"/>
                    </a:lnTo>
                    <a:lnTo>
                      <a:pt x="9305" y="35953"/>
                    </a:lnTo>
                    <a:lnTo>
                      <a:pt x="9347" y="35953"/>
                    </a:lnTo>
                    <a:cubicBezTo>
                      <a:pt x="9668" y="35923"/>
                      <a:pt x="9937" y="35891"/>
                      <a:pt x="10207" y="35870"/>
                    </a:cubicBezTo>
                    <a:lnTo>
                      <a:pt x="10269" y="35861"/>
                    </a:lnTo>
                    <a:cubicBezTo>
                      <a:pt x="12500" y="35663"/>
                      <a:pt x="14730" y="35632"/>
                      <a:pt x="16804" y="35622"/>
                    </a:cubicBezTo>
                    <a:lnTo>
                      <a:pt x="17811" y="35612"/>
                    </a:lnTo>
                    <a:lnTo>
                      <a:pt x="17945" y="35612"/>
                    </a:lnTo>
                    <a:cubicBezTo>
                      <a:pt x="19740" y="35601"/>
                      <a:pt x="21587" y="35601"/>
                      <a:pt x="23412" y="35508"/>
                    </a:cubicBezTo>
                    <a:cubicBezTo>
                      <a:pt x="24159" y="35476"/>
                      <a:pt x="24875" y="35425"/>
                      <a:pt x="25559" y="35373"/>
                    </a:cubicBezTo>
                    <a:cubicBezTo>
                      <a:pt x="25912" y="35342"/>
                      <a:pt x="26296" y="35300"/>
                      <a:pt x="26690" y="35259"/>
                    </a:cubicBezTo>
                    <a:cubicBezTo>
                      <a:pt x="27105" y="35207"/>
                      <a:pt x="27592" y="35144"/>
                      <a:pt x="28080" y="35061"/>
                    </a:cubicBezTo>
                    <a:cubicBezTo>
                      <a:pt x="28454" y="35010"/>
                      <a:pt x="28786" y="34937"/>
                      <a:pt x="29107" y="34844"/>
                    </a:cubicBezTo>
                    <a:cubicBezTo>
                      <a:pt x="29802" y="34657"/>
                      <a:pt x="30342" y="34377"/>
                      <a:pt x="30767" y="34014"/>
                    </a:cubicBezTo>
                    <a:cubicBezTo>
                      <a:pt x="30985" y="33817"/>
                      <a:pt x="31181" y="33588"/>
                      <a:pt x="31347" y="33319"/>
                    </a:cubicBezTo>
                    <a:cubicBezTo>
                      <a:pt x="31420" y="33194"/>
                      <a:pt x="31483" y="33060"/>
                      <a:pt x="31555" y="32904"/>
                    </a:cubicBezTo>
                    <a:cubicBezTo>
                      <a:pt x="31617" y="32769"/>
                      <a:pt x="31669" y="32603"/>
                      <a:pt x="31721" y="32396"/>
                    </a:cubicBezTo>
                    <a:cubicBezTo>
                      <a:pt x="31825" y="32022"/>
                      <a:pt x="31887" y="31618"/>
                      <a:pt x="31898" y="31110"/>
                    </a:cubicBezTo>
                    <a:cubicBezTo>
                      <a:pt x="31918" y="30580"/>
                      <a:pt x="31877" y="30010"/>
                      <a:pt x="31773" y="29388"/>
                    </a:cubicBezTo>
                    <a:cubicBezTo>
                      <a:pt x="31669" y="28786"/>
                      <a:pt x="31503" y="28184"/>
                      <a:pt x="31379" y="27728"/>
                    </a:cubicBezTo>
                    <a:cubicBezTo>
                      <a:pt x="31306" y="27489"/>
                      <a:pt x="31234" y="27261"/>
                      <a:pt x="31171" y="27033"/>
                    </a:cubicBezTo>
                    <a:lnTo>
                      <a:pt x="31161" y="27023"/>
                    </a:lnTo>
                    <a:lnTo>
                      <a:pt x="31151" y="26991"/>
                    </a:lnTo>
                    <a:lnTo>
                      <a:pt x="31140" y="26960"/>
                    </a:lnTo>
                    <a:cubicBezTo>
                      <a:pt x="31057" y="26670"/>
                      <a:pt x="30964" y="26359"/>
                      <a:pt x="30881" y="26037"/>
                    </a:cubicBezTo>
                    <a:cubicBezTo>
                      <a:pt x="30808" y="25799"/>
                      <a:pt x="30746" y="25550"/>
                      <a:pt x="30694" y="25280"/>
                    </a:cubicBezTo>
                    <a:cubicBezTo>
                      <a:pt x="30611" y="24907"/>
                      <a:pt x="30559" y="24564"/>
                      <a:pt x="30518" y="24222"/>
                    </a:cubicBezTo>
                    <a:cubicBezTo>
                      <a:pt x="30476" y="23858"/>
                      <a:pt x="30466" y="23485"/>
                      <a:pt x="30476" y="23102"/>
                    </a:cubicBezTo>
                    <a:cubicBezTo>
                      <a:pt x="30487" y="22790"/>
                      <a:pt x="30518" y="22468"/>
                      <a:pt x="30570" y="22157"/>
                    </a:cubicBezTo>
                    <a:cubicBezTo>
                      <a:pt x="30611" y="21857"/>
                      <a:pt x="30684" y="21546"/>
                      <a:pt x="30787" y="21182"/>
                    </a:cubicBezTo>
                    <a:lnTo>
                      <a:pt x="30787" y="21172"/>
                    </a:lnTo>
                    <a:cubicBezTo>
                      <a:pt x="30787" y="21161"/>
                      <a:pt x="30798" y="21161"/>
                      <a:pt x="30798" y="21161"/>
                    </a:cubicBezTo>
                    <a:cubicBezTo>
                      <a:pt x="30995" y="20467"/>
                      <a:pt x="31223" y="19782"/>
                      <a:pt x="31441" y="19118"/>
                    </a:cubicBezTo>
                    <a:lnTo>
                      <a:pt x="31472" y="19056"/>
                    </a:lnTo>
                    <a:cubicBezTo>
                      <a:pt x="31576" y="18724"/>
                      <a:pt x="31679" y="18423"/>
                      <a:pt x="31783" y="18112"/>
                    </a:cubicBezTo>
                    <a:cubicBezTo>
                      <a:pt x="31960" y="17572"/>
                      <a:pt x="32105" y="17074"/>
                      <a:pt x="32230" y="16608"/>
                    </a:cubicBezTo>
                    <a:cubicBezTo>
                      <a:pt x="32364" y="16058"/>
                      <a:pt x="32478" y="15519"/>
                      <a:pt x="32551" y="15000"/>
                    </a:cubicBezTo>
                    <a:cubicBezTo>
                      <a:pt x="32603" y="14637"/>
                      <a:pt x="32634" y="14274"/>
                      <a:pt x="32654" y="13963"/>
                    </a:cubicBezTo>
                    <a:cubicBezTo>
                      <a:pt x="32675" y="13662"/>
                      <a:pt x="32696" y="13361"/>
                      <a:pt x="32707" y="13029"/>
                    </a:cubicBezTo>
                    <a:cubicBezTo>
                      <a:pt x="32737" y="12376"/>
                      <a:pt x="32737" y="11722"/>
                      <a:pt x="32717" y="11058"/>
                    </a:cubicBezTo>
                    <a:cubicBezTo>
                      <a:pt x="32665" y="9637"/>
                      <a:pt x="32499" y="8268"/>
                      <a:pt x="32209" y="6982"/>
                    </a:cubicBezTo>
                    <a:cubicBezTo>
                      <a:pt x="31898" y="5581"/>
                      <a:pt x="31441" y="4347"/>
                      <a:pt x="30850" y="3320"/>
                    </a:cubicBezTo>
                    <a:cubicBezTo>
                      <a:pt x="30549" y="2780"/>
                      <a:pt x="30186" y="2293"/>
                      <a:pt x="29791" y="1868"/>
                    </a:cubicBezTo>
                    <a:cubicBezTo>
                      <a:pt x="29397" y="1432"/>
                      <a:pt x="28941" y="1069"/>
                      <a:pt x="28443" y="768"/>
                    </a:cubicBezTo>
                    <a:cubicBezTo>
                      <a:pt x="27945" y="478"/>
                      <a:pt x="27385" y="260"/>
                      <a:pt x="26783" y="136"/>
                    </a:cubicBezTo>
                    <a:cubicBezTo>
                      <a:pt x="26493" y="63"/>
                      <a:pt x="26172" y="21"/>
                      <a:pt x="25840" y="11"/>
                    </a:cubicBezTo>
                    <a:cubicBezTo>
                      <a:pt x="25704" y="0"/>
                      <a:pt x="25580" y="0"/>
                      <a:pt x="25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7"/>
              <p:cNvSpPr/>
              <p:nvPr/>
            </p:nvSpPr>
            <p:spPr>
              <a:xfrm>
                <a:off x="4156500" y="3513400"/>
                <a:ext cx="760875" cy="221250"/>
              </a:xfrm>
              <a:custGeom>
                <a:rect b="b" l="l" r="r" t="t"/>
                <a:pathLst>
                  <a:path extrusionOk="0" h="8850" w="30435">
                    <a:moveTo>
                      <a:pt x="15218" y="1"/>
                    </a:moveTo>
                    <a:cubicBezTo>
                      <a:pt x="6826" y="1"/>
                      <a:pt x="0" y="1982"/>
                      <a:pt x="0" y="4431"/>
                    </a:cubicBezTo>
                    <a:cubicBezTo>
                      <a:pt x="0" y="6868"/>
                      <a:pt x="6826" y="8849"/>
                      <a:pt x="15218" y="8849"/>
                    </a:cubicBezTo>
                    <a:cubicBezTo>
                      <a:pt x="23620" y="8849"/>
                      <a:pt x="30435" y="6868"/>
                      <a:pt x="30435" y="4431"/>
                    </a:cubicBezTo>
                    <a:cubicBezTo>
                      <a:pt x="30435" y="1982"/>
                      <a:pt x="23620" y="1"/>
                      <a:pt x="15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7"/>
              <p:cNvSpPr/>
              <p:nvPr/>
            </p:nvSpPr>
            <p:spPr>
              <a:xfrm>
                <a:off x="4174650" y="3048975"/>
                <a:ext cx="253400" cy="432825"/>
              </a:xfrm>
              <a:custGeom>
                <a:rect b="b" l="l" r="r" t="t"/>
                <a:pathLst>
                  <a:path extrusionOk="0" h="17313" w="10136">
                    <a:moveTo>
                      <a:pt x="3621" y="0"/>
                    </a:moveTo>
                    <a:cubicBezTo>
                      <a:pt x="3340" y="0"/>
                      <a:pt x="3040" y="145"/>
                      <a:pt x="2739" y="446"/>
                    </a:cubicBezTo>
                    <a:cubicBezTo>
                      <a:pt x="2427" y="747"/>
                      <a:pt x="2199" y="1130"/>
                      <a:pt x="2054" y="1607"/>
                    </a:cubicBezTo>
                    <a:cubicBezTo>
                      <a:pt x="1982" y="1815"/>
                      <a:pt x="1930" y="2033"/>
                      <a:pt x="1899" y="2292"/>
                    </a:cubicBezTo>
                    <a:cubicBezTo>
                      <a:pt x="1867" y="2520"/>
                      <a:pt x="1857" y="2769"/>
                      <a:pt x="1857" y="3018"/>
                    </a:cubicBezTo>
                    <a:cubicBezTo>
                      <a:pt x="1857" y="3485"/>
                      <a:pt x="1920" y="3983"/>
                      <a:pt x="2033" y="4470"/>
                    </a:cubicBezTo>
                    <a:cubicBezTo>
                      <a:pt x="2096" y="4761"/>
                      <a:pt x="2179" y="5041"/>
                      <a:pt x="2282" y="5300"/>
                    </a:cubicBezTo>
                    <a:cubicBezTo>
                      <a:pt x="2220" y="5249"/>
                      <a:pt x="2137" y="5197"/>
                      <a:pt x="2065" y="5155"/>
                    </a:cubicBezTo>
                    <a:cubicBezTo>
                      <a:pt x="1961" y="5104"/>
                      <a:pt x="1857" y="5072"/>
                      <a:pt x="1754" y="5051"/>
                    </a:cubicBezTo>
                    <a:cubicBezTo>
                      <a:pt x="1701" y="5041"/>
                      <a:pt x="1650" y="5041"/>
                      <a:pt x="1598" y="5041"/>
                    </a:cubicBezTo>
                    <a:lnTo>
                      <a:pt x="1588" y="5041"/>
                    </a:lnTo>
                    <a:cubicBezTo>
                      <a:pt x="1535" y="5041"/>
                      <a:pt x="1494" y="5041"/>
                      <a:pt x="1432" y="5051"/>
                    </a:cubicBezTo>
                    <a:cubicBezTo>
                      <a:pt x="1339" y="5072"/>
                      <a:pt x="1235" y="5104"/>
                      <a:pt x="1141" y="5166"/>
                    </a:cubicBezTo>
                    <a:cubicBezTo>
                      <a:pt x="1048" y="5228"/>
                      <a:pt x="965" y="5311"/>
                      <a:pt x="892" y="5415"/>
                    </a:cubicBezTo>
                    <a:cubicBezTo>
                      <a:pt x="830" y="5508"/>
                      <a:pt x="779" y="5611"/>
                      <a:pt x="737" y="5747"/>
                    </a:cubicBezTo>
                    <a:cubicBezTo>
                      <a:pt x="696" y="5840"/>
                      <a:pt x="675" y="5954"/>
                      <a:pt x="664" y="6079"/>
                    </a:cubicBezTo>
                    <a:cubicBezTo>
                      <a:pt x="643" y="6286"/>
                      <a:pt x="654" y="6504"/>
                      <a:pt x="716" y="6753"/>
                    </a:cubicBezTo>
                    <a:cubicBezTo>
                      <a:pt x="768" y="6971"/>
                      <a:pt x="851" y="7188"/>
                      <a:pt x="965" y="7448"/>
                    </a:cubicBezTo>
                    <a:cubicBezTo>
                      <a:pt x="1193" y="7914"/>
                      <a:pt x="1494" y="8361"/>
                      <a:pt x="1764" y="8755"/>
                    </a:cubicBezTo>
                    <a:lnTo>
                      <a:pt x="1826" y="8848"/>
                    </a:lnTo>
                    <a:lnTo>
                      <a:pt x="1899" y="8952"/>
                    </a:lnTo>
                    <a:cubicBezTo>
                      <a:pt x="1805" y="8859"/>
                      <a:pt x="1701" y="8786"/>
                      <a:pt x="1598" y="8713"/>
                    </a:cubicBezTo>
                    <a:cubicBezTo>
                      <a:pt x="1411" y="8578"/>
                      <a:pt x="1235" y="8495"/>
                      <a:pt x="1079" y="8454"/>
                    </a:cubicBezTo>
                    <a:cubicBezTo>
                      <a:pt x="1017" y="8444"/>
                      <a:pt x="954" y="8433"/>
                      <a:pt x="903" y="8433"/>
                    </a:cubicBezTo>
                    <a:cubicBezTo>
                      <a:pt x="872" y="8433"/>
                      <a:pt x="841" y="8444"/>
                      <a:pt x="809" y="8444"/>
                    </a:cubicBezTo>
                    <a:cubicBezTo>
                      <a:pt x="726" y="8454"/>
                      <a:pt x="643" y="8485"/>
                      <a:pt x="581" y="8527"/>
                    </a:cubicBezTo>
                    <a:cubicBezTo>
                      <a:pt x="426" y="8630"/>
                      <a:pt x="322" y="8806"/>
                      <a:pt x="249" y="9066"/>
                    </a:cubicBezTo>
                    <a:cubicBezTo>
                      <a:pt x="208" y="9253"/>
                      <a:pt x="187" y="9460"/>
                      <a:pt x="208" y="9678"/>
                    </a:cubicBezTo>
                    <a:cubicBezTo>
                      <a:pt x="228" y="9896"/>
                      <a:pt x="281" y="10113"/>
                      <a:pt x="364" y="10352"/>
                    </a:cubicBezTo>
                    <a:cubicBezTo>
                      <a:pt x="426" y="10570"/>
                      <a:pt x="519" y="10798"/>
                      <a:pt x="643" y="11047"/>
                    </a:cubicBezTo>
                    <a:cubicBezTo>
                      <a:pt x="851" y="11452"/>
                      <a:pt x="1100" y="11867"/>
                      <a:pt x="1422" y="12303"/>
                    </a:cubicBezTo>
                    <a:lnTo>
                      <a:pt x="1463" y="12365"/>
                    </a:lnTo>
                    <a:cubicBezTo>
                      <a:pt x="1339" y="12292"/>
                      <a:pt x="1214" y="12240"/>
                      <a:pt x="1079" y="12220"/>
                    </a:cubicBezTo>
                    <a:cubicBezTo>
                      <a:pt x="1007" y="12199"/>
                      <a:pt x="934" y="12188"/>
                      <a:pt x="862" y="12188"/>
                    </a:cubicBezTo>
                    <a:cubicBezTo>
                      <a:pt x="747" y="12188"/>
                      <a:pt x="643" y="12209"/>
                      <a:pt x="550" y="12250"/>
                    </a:cubicBezTo>
                    <a:cubicBezTo>
                      <a:pt x="467" y="12282"/>
                      <a:pt x="384" y="12323"/>
                      <a:pt x="322" y="12386"/>
                    </a:cubicBezTo>
                    <a:cubicBezTo>
                      <a:pt x="249" y="12437"/>
                      <a:pt x="198" y="12510"/>
                      <a:pt x="145" y="12593"/>
                    </a:cubicBezTo>
                    <a:cubicBezTo>
                      <a:pt x="52" y="12759"/>
                      <a:pt x="0" y="12966"/>
                      <a:pt x="0" y="13225"/>
                    </a:cubicBezTo>
                    <a:cubicBezTo>
                      <a:pt x="0" y="13340"/>
                      <a:pt x="11" y="13464"/>
                      <a:pt x="42" y="13630"/>
                    </a:cubicBezTo>
                    <a:cubicBezTo>
                      <a:pt x="62" y="13755"/>
                      <a:pt x="94" y="13879"/>
                      <a:pt x="135" y="14014"/>
                    </a:cubicBezTo>
                    <a:cubicBezTo>
                      <a:pt x="291" y="14470"/>
                      <a:pt x="560" y="14937"/>
                      <a:pt x="965" y="15424"/>
                    </a:cubicBezTo>
                    <a:cubicBezTo>
                      <a:pt x="1432" y="15995"/>
                      <a:pt x="2003" y="16482"/>
                      <a:pt x="2542" y="16960"/>
                    </a:cubicBezTo>
                    <a:lnTo>
                      <a:pt x="2791" y="17178"/>
                    </a:lnTo>
                    <a:cubicBezTo>
                      <a:pt x="2801" y="17178"/>
                      <a:pt x="2812" y="17188"/>
                      <a:pt x="2822" y="17188"/>
                    </a:cubicBezTo>
                    <a:cubicBezTo>
                      <a:pt x="2832" y="17209"/>
                      <a:pt x="2863" y="17219"/>
                      <a:pt x="2884" y="17219"/>
                    </a:cubicBezTo>
                    <a:cubicBezTo>
                      <a:pt x="3081" y="17229"/>
                      <a:pt x="3268" y="17240"/>
                      <a:pt x="3465" y="17250"/>
                    </a:cubicBezTo>
                    <a:cubicBezTo>
                      <a:pt x="3870" y="17282"/>
                      <a:pt x="4285" y="17302"/>
                      <a:pt x="4700" y="17312"/>
                    </a:cubicBezTo>
                    <a:lnTo>
                      <a:pt x="4928" y="17312"/>
                    </a:lnTo>
                    <a:cubicBezTo>
                      <a:pt x="5488" y="17312"/>
                      <a:pt x="5944" y="17271"/>
                      <a:pt x="6359" y="17178"/>
                    </a:cubicBezTo>
                    <a:cubicBezTo>
                      <a:pt x="6629" y="17116"/>
                      <a:pt x="6878" y="17022"/>
                      <a:pt x="7106" y="16908"/>
                    </a:cubicBezTo>
                    <a:cubicBezTo>
                      <a:pt x="7344" y="16794"/>
                      <a:pt x="7552" y="16638"/>
                      <a:pt x="7729" y="16452"/>
                    </a:cubicBezTo>
                    <a:cubicBezTo>
                      <a:pt x="7832" y="16348"/>
                      <a:pt x="7915" y="16224"/>
                      <a:pt x="8008" y="16120"/>
                    </a:cubicBezTo>
                    <a:cubicBezTo>
                      <a:pt x="8081" y="16005"/>
                      <a:pt x="8164" y="15892"/>
                      <a:pt x="8257" y="15746"/>
                    </a:cubicBezTo>
                    <a:cubicBezTo>
                      <a:pt x="8413" y="15497"/>
                      <a:pt x="8558" y="15238"/>
                      <a:pt x="8704" y="14937"/>
                    </a:cubicBezTo>
                    <a:cubicBezTo>
                      <a:pt x="8953" y="14408"/>
                      <a:pt x="9170" y="13817"/>
                      <a:pt x="9367" y="13132"/>
                    </a:cubicBezTo>
                    <a:cubicBezTo>
                      <a:pt x="9513" y="12593"/>
                      <a:pt x="9658" y="12001"/>
                      <a:pt x="9792" y="11317"/>
                    </a:cubicBezTo>
                    <a:cubicBezTo>
                      <a:pt x="9907" y="10726"/>
                      <a:pt x="9990" y="10186"/>
                      <a:pt x="10041" y="9668"/>
                    </a:cubicBezTo>
                    <a:cubicBezTo>
                      <a:pt x="10114" y="8962"/>
                      <a:pt x="10135" y="8381"/>
                      <a:pt x="10094" y="7842"/>
                    </a:cubicBezTo>
                    <a:cubicBezTo>
                      <a:pt x="10062" y="7541"/>
                      <a:pt x="10021" y="7271"/>
                      <a:pt x="9958" y="7022"/>
                    </a:cubicBezTo>
                    <a:cubicBezTo>
                      <a:pt x="9917" y="6898"/>
                      <a:pt x="9875" y="6773"/>
                      <a:pt x="9834" y="6660"/>
                    </a:cubicBezTo>
                    <a:cubicBezTo>
                      <a:pt x="9803" y="6597"/>
                      <a:pt x="9772" y="6535"/>
                      <a:pt x="9741" y="6483"/>
                    </a:cubicBezTo>
                    <a:cubicBezTo>
                      <a:pt x="9720" y="6431"/>
                      <a:pt x="9679" y="6379"/>
                      <a:pt x="9637" y="6317"/>
                    </a:cubicBezTo>
                    <a:cubicBezTo>
                      <a:pt x="9502" y="6151"/>
                      <a:pt x="9315" y="6037"/>
                      <a:pt x="9118" y="6006"/>
                    </a:cubicBezTo>
                    <a:cubicBezTo>
                      <a:pt x="9066" y="5996"/>
                      <a:pt x="9015" y="5985"/>
                      <a:pt x="8962" y="5985"/>
                    </a:cubicBezTo>
                    <a:cubicBezTo>
                      <a:pt x="8817" y="5985"/>
                      <a:pt x="8662" y="6016"/>
                      <a:pt x="8506" y="6079"/>
                    </a:cubicBezTo>
                    <a:cubicBezTo>
                      <a:pt x="8247" y="6182"/>
                      <a:pt x="7987" y="6358"/>
                      <a:pt x="7729" y="6597"/>
                    </a:cubicBezTo>
                    <a:cubicBezTo>
                      <a:pt x="7614" y="6711"/>
                      <a:pt x="7510" y="6826"/>
                      <a:pt x="7407" y="6960"/>
                    </a:cubicBezTo>
                    <a:lnTo>
                      <a:pt x="7397" y="6971"/>
                    </a:lnTo>
                    <a:lnTo>
                      <a:pt x="7376" y="7001"/>
                    </a:lnTo>
                    <a:cubicBezTo>
                      <a:pt x="7469" y="6722"/>
                      <a:pt x="7542" y="6441"/>
                      <a:pt x="7604" y="6162"/>
                    </a:cubicBezTo>
                    <a:cubicBezTo>
                      <a:pt x="7655" y="5923"/>
                      <a:pt x="7687" y="5674"/>
                      <a:pt x="7708" y="5446"/>
                    </a:cubicBezTo>
                    <a:cubicBezTo>
                      <a:pt x="7738" y="5197"/>
                      <a:pt x="7738" y="4968"/>
                      <a:pt x="7708" y="4761"/>
                    </a:cubicBezTo>
                    <a:cubicBezTo>
                      <a:pt x="7687" y="4533"/>
                      <a:pt x="7625" y="4346"/>
                      <a:pt x="7542" y="4180"/>
                    </a:cubicBezTo>
                    <a:cubicBezTo>
                      <a:pt x="7448" y="3993"/>
                      <a:pt x="7293" y="3848"/>
                      <a:pt x="7116" y="3765"/>
                    </a:cubicBezTo>
                    <a:cubicBezTo>
                      <a:pt x="7033" y="3724"/>
                      <a:pt x="6940" y="3703"/>
                      <a:pt x="6836" y="3693"/>
                    </a:cubicBezTo>
                    <a:lnTo>
                      <a:pt x="6795" y="3693"/>
                    </a:lnTo>
                    <a:cubicBezTo>
                      <a:pt x="6722" y="3693"/>
                      <a:pt x="6650" y="3703"/>
                      <a:pt x="6567" y="3724"/>
                    </a:cubicBezTo>
                    <a:cubicBezTo>
                      <a:pt x="6401" y="3776"/>
                      <a:pt x="6235" y="3880"/>
                      <a:pt x="6058" y="4035"/>
                    </a:cubicBezTo>
                    <a:cubicBezTo>
                      <a:pt x="5954" y="4129"/>
                      <a:pt x="5861" y="4232"/>
                      <a:pt x="5768" y="4357"/>
                    </a:cubicBezTo>
                    <a:cubicBezTo>
                      <a:pt x="5675" y="4460"/>
                      <a:pt x="5592" y="4585"/>
                      <a:pt x="5519" y="4719"/>
                    </a:cubicBezTo>
                    <a:cubicBezTo>
                      <a:pt x="5456" y="4813"/>
                      <a:pt x="5405" y="4917"/>
                      <a:pt x="5353" y="5021"/>
                    </a:cubicBezTo>
                    <a:cubicBezTo>
                      <a:pt x="5353" y="4387"/>
                      <a:pt x="5311" y="3776"/>
                      <a:pt x="5239" y="3195"/>
                    </a:cubicBezTo>
                    <a:cubicBezTo>
                      <a:pt x="5197" y="2831"/>
                      <a:pt x="5156" y="2541"/>
                      <a:pt x="5104" y="2271"/>
                    </a:cubicBezTo>
                    <a:cubicBezTo>
                      <a:pt x="5073" y="2095"/>
                      <a:pt x="5032" y="1929"/>
                      <a:pt x="4979" y="1753"/>
                    </a:cubicBezTo>
                    <a:cubicBezTo>
                      <a:pt x="4928" y="1566"/>
                      <a:pt x="4866" y="1369"/>
                      <a:pt x="4803" y="1193"/>
                    </a:cubicBezTo>
                    <a:cubicBezTo>
                      <a:pt x="4720" y="985"/>
                      <a:pt x="4637" y="819"/>
                      <a:pt x="4544" y="664"/>
                    </a:cubicBezTo>
                    <a:cubicBezTo>
                      <a:pt x="4326" y="291"/>
                      <a:pt x="4066" y="72"/>
                      <a:pt x="3787" y="10"/>
                    </a:cubicBezTo>
                    <a:cubicBezTo>
                      <a:pt x="3734" y="0"/>
                      <a:pt x="3683" y="0"/>
                      <a:pt x="36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7"/>
              <p:cNvSpPr/>
              <p:nvPr/>
            </p:nvSpPr>
            <p:spPr>
              <a:xfrm>
                <a:off x="4255300" y="3059575"/>
                <a:ext cx="60200" cy="468550"/>
              </a:xfrm>
              <a:custGeom>
                <a:rect b="b" l="l" r="r" t="t"/>
                <a:pathLst>
                  <a:path extrusionOk="0" h="18742" w="2408">
                    <a:moveTo>
                      <a:pt x="5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52" y="655"/>
                      <a:pt x="94" y="1266"/>
                      <a:pt x="125" y="1879"/>
                    </a:cubicBezTo>
                    <a:cubicBezTo>
                      <a:pt x="135" y="2179"/>
                      <a:pt x="146" y="2490"/>
                      <a:pt x="156" y="2792"/>
                    </a:cubicBezTo>
                    <a:cubicBezTo>
                      <a:pt x="167" y="3103"/>
                      <a:pt x="177" y="3403"/>
                      <a:pt x="187" y="3714"/>
                    </a:cubicBezTo>
                    <a:cubicBezTo>
                      <a:pt x="218" y="4939"/>
                      <a:pt x="239" y="6163"/>
                      <a:pt x="280" y="7387"/>
                    </a:cubicBezTo>
                    <a:cubicBezTo>
                      <a:pt x="312" y="7999"/>
                      <a:pt x="342" y="8611"/>
                      <a:pt x="384" y="9223"/>
                    </a:cubicBezTo>
                    <a:cubicBezTo>
                      <a:pt x="425" y="9825"/>
                      <a:pt x="478" y="10426"/>
                      <a:pt x="540" y="11028"/>
                    </a:cubicBezTo>
                    <a:cubicBezTo>
                      <a:pt x="674" y="12210"/>
                      <a:pt x="840" y="13382"/>
                      <a:pt x="1059" y="14544"/>
                    </a:cubicBezTo>
                    <a:cubicBezTo>
                      <a:pt x="1193" y="15239"/>
                      <a:pt x="1338" y="15934"/>
                      <a:pt x="1515" y="16619"/>
                    </a:cubicBezTo>
                    <a:cubicBezTo>
                      <a:pt x="1598" y="16961"/>
                      <a:pt x="1691" y="17303"/>
                      <a:pt x="1785" y="17646"/>
                    </a:cubicBezTo>
                    <a:cubicBezTo>
                      <a:pt x="1836" y="17822"/>
                      <a:pt x="1878" y="17988"/>
                      <a:pt x="1940" y="18154"/>
                    </a:cubicBezTo>
                    <a:cubicBezTo>
                      <a:pt x="1992" y="18331"/>
                      <a:pt x="2044" y="18506"/>
                      <a:pt x="2127" y="18663"/>
                    </a:cubicBezTo>
                    <a:cubicBezTo>
                      <a:pt x="2137" y="18693"/>
                      <a:pt x="2158" y="18704"/>
                      <a:pt x="2179" y="18725"/>
                    </a:cubicBezTo>
                    <a:cubicBezTo>
                      <a:pt x="2197" y="18737"/>
                      <a:pt x="2222" y="18742"/>
                      <a:pt x="2246" y="18742"/>
                    </a:cubicBezTo>
                    <a:cubicBezTo>
                      <a:pt x="2263" y="18742"/>
                      <a:pt x="2280" y="18739"/>
                      <a:pt x="2293" y="18735"/>
                    </a:cubicBezTo>
                    <a:cubicBezTo>
                      <a:pt x="2334" y="18725"/>
                      <a:pt x="2366" y="18704"/>
                      <a:pt x="2386" y="18663"/>
                    </a:cubicBezTo>
                    <a:cubicBezTo>
                      <a:pt x="2396" y="18652"/>
                      <a:pt x="2396" y="18642"/>
                      <a:pt x="2407" y="18631"/>
                    </a:cubicBezTo>
                    <a:lnTo>
                      <a:pt x="2407" y="18548"/>
                    </a:lnTo>
                    <a:cubicBezTo>
                      <a:pt x="2376" y="18403"/>
                      <a:pt x="2345" y="18268"/>
                      <a:pt x="2303" y="18133"/>
                    </a:cubicBezTo>
                    <a:cubicBezTo>
                      <a:pt x="2262" y="17978"/>
                      <a:pt x="2220" y="17833"/>
                      <a:pt x="2179" y="17687"/>
                    </a:cubicBezTo>
                    <a:cubicBezTo>
                      <a:pt x="2106" y="17397"/>
                      <a:pt x="2023" y="17116"/>
                      <a:pt x="1951" y="16826"/>
                    </a:cubicBezTo>
                    <a:cubicBezTo>
                      <a:pt x="1806" y="16256"/>
                      <a:pt x="1670" y="15685"/>
                      <a:pt x="1536" y="15104"/>
                    </a:cubicBezTo>
                    <a:cubicBezTo>
                      <a:pt x="1411" y="14534"/>
                      <a:pt x="1308" y="13953"/>
                      <a:pt x="1204" y="13372"/>
                    </a:cubicBezTo>
                    <a:cubicBezTo>
                      <a:pt x="1089" y="12791"/>
                      <a:pt x="1006" y="12210"/>
                      <a:pt x="923" y="11619"/>
                    </a:cubicBezTo>
                    <a:cubicBezTo>
                      <a:pt x="913" y="11547"/>
                      <a:pt x="903" y="11464"/>
                      <a:pt x="893" y="11391"/>
                    </a:cubicBezTo>
                    <a:lnTo>
                      <a:pt x="893" y="11422"/>
                    </a:lnTo>
                    <a:cubicBezTo>
                      <a:pt x="810" y="10820"/>
                      <a:pt x="737" y="10219"/>
                      <a:pt x="685" y="9617"/>
                    </a:cubicBezTo>
                    <a:cubicBezTo>
                      <a:pt x="623" y="9016"/>
                      <a:pt x="581" y="8403"/>
                      <a:pt x="540" y="7792"/>
                    </a:cubicBezTo>
                    <a:cubicBezTo>
                      <a:pt x="467" y="6568"/>
                      <a:pt x="416" y="5343"/>
                      <a:pt x="363" y="4119"/>
                    </a:cubicBezTo>
                    <a:cubicBezTo>
                      <a:pt x="342" y="3788"/>
                      <a:pt x="333" y="3456"/>
                      <a:pt x="312" y="3124"/>
                    </a:cubicBezTo>
                    <a:cubicBezTo>
                      <a:pt x="291" y="2781"/>
                      <a:pt x="280" y="2439"/>
                      <a:pt x="250" y="2096"/>
                    </a:cubicBezTo>
                    <a:cubicBezTo>
                      <a:pt x="208" y="1412"/>
                      <a:pt x="156" y="727"/>
                      <a:pt x="94" y="42"/>
                    </a:cubicBezTo>
                    <a:cubicBezTo>
                      <a:pt x="94" y="22"/>
                      <a:pt x="73" y="1"/>
                      <a:pt x="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7"/>
              <p:cNvSpPr/>
              <p:nvPr/>
            </p:nvSpPr>
            <p:spPr>
              <a:xfrm>
                <a:off x="4208100" y="3190050"/>
                <a:ext cx="61750" cy="93025"/>
              </a:xfrm>
              <a:custGeom>
                <a:rect b="b" l="l" r="r" t="t"/>
                <a:pathLst>
                  <a:path extrusionOk="0" h="3721" w="2470">
                    <a:moveTo>
                      <a:pt x="31" y="0"/>
                    </a:moveTo>
                    <a:cubicBezTo>
                      <a:pt x="21" y="0"/>
                      <a:pt x="1" y="21"/>
                      <a:pt x="11" y="41"/>
                    </a:cubicBezTo>
                    <a:cubicBezTo>
                      <a:pt x="114" y="342"/>
                      <a:pt x="239" y="632"/>
                      <a:pt x="384" y="913"/>
                    </a:cubicBezTo>
                    <a:cubicBezTo>
                      <a:pt x="519" y="1203"/>
                      <a:pt x="675" y="1473"/>
                      <a:pt x="831" y="1743"/>
                    </a:cubicBezTo>
                    <a:lnTo>
                      <a:pt x="1080" y="2147"/>
                    </a:lnTo>
                    <a:cubicBezTo>
                      <a:pt x="1162" y="2271"/>
                      <a:pt x="1255" y="2407"/>
                      <a:pt x="1349" y="2531"/>
                    </a:cubicBezTo>
                    <a:cubicBezTo>
                      <a:pt x="1525" y="2790"/>
                      <a:pt x="1723" y="3039"/>
                      <a:pt x="1919" y="3288"/>
                    </a:cubicBezTo>
                    <a:cubicBezTo>
                      <a:pt x="1972" y="3361"/>
                      <a:pt x="2034" y="3433"/>
                      <a:pt x="2096" y="3495"/>
                    </a:cubicBezTo>
                    <a:cubicBezTo>
                      <a:pt x="2158" y="3568"/>
                      <a:pt x="2221" y="3631"/>
                      <a:pt x="2293" y="3693"/>
                    </a:cubicBezTo>
                    <a:cubicBezTo>
                      <a:pt x="2313" y="3703"/>
                      <a:pt x="2324" y="3714"/>
                      <a:pt x="2334" y="3714"/>
                    </a:cubicBezTo>
                    <a:cubicBezTo>
                      <a:pt x="2347" y="3718"/>
                      <a:pt x="2358" y="3720"/>
                      <a:pt x="2368" y="3720"/>
                    </a:cubicBezTo>
                    <a:cubicBezTo>
                      <a:pt x="2383" y="3720"/>
                      <a:pt x="2395" y="3715"/>
                      <a:pt x="2407" y="3703"/>
                    </a:cubicBezTo>
                    <a:cubicBezTo>
                      <a:pt x="2449" y="3682"/>
                      <a:pt x="2469" y="3620"/>
                      <a:pt x="2438" y="3578"/>
                    </a:cubicBezTo>
                    <a:cubicBezTo>
                      <a:pt x="2407" y="3527"/>
                      <a:pt x="2366" y="3475"/>
                      <a:pt x="2324" y="3423"/>
                    </a:cubicBezTo>
                    <a:cubicBezTo>
                      <a:pt x="2283" y="3371"/>
                      <a:pt x="2241" y="3329"/>
                      <a:pt x="2200" y="3278"/>
                    </a:cubicBezTo>
                    <a:lnTo>
                      <a:pt x="1951" y="2997"/>
                    </a:lnTo>
                    <a:cubicBezTo>
                      <a:pt x="1785" y="2801"/>
                      <a:pt x="1619" y="2614"/>
                      <a:pt x="1463" y="2417"/>
                    </a:cubicBezTo>
                    <a:cubicBezTo>
                      <a:pt x="1474" y="2417"/>
                      <a:pt x="1474" y="2427"/>
                      <a:pt x="1484" y="2427"/>
                    </a:cubicBezTo>
                    <a:cubicBezTo>
                      <a:pt x="1225" y="2105"/>
                      <a:pt x="986" y="1763"/>
                      <a:pt x="768" y="1411"/>
                    </a:cubicBezTo>
                    <a:cubicBezTo>
                      <a:pt x="654" y="1234"/>
                      <a:pt x="561" y="1047"/>
                      <a:pt x="467" y="871"/>
                    </a:cubicBezTo>
                    <a:cubicBezTo>
                      <a:pt x="363" y="685"/>
                      <a:pt x="280" y="498"/>
                      <a:pt x="197" y="300"/>
                    </a:cubicBezTo>
                    <a:lnTo>
                      <a:pt x="197" y="311"/>
                    </a:lnTo>
                    <a:cubicBezTo>
                      <a:pt x="156" y="217"/>
                      <a:pt x="125" y="124"/>
                      <a:pt x="84" y="21"/>
                    </a:cubicBezTo>
                    <a:cubicBezTo>
                      <a:pt x="84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7"/>
              <p:cNvSpPr/>
              <p:nvPr/>
            </p:nvSpPr>
            <p:spPr>
              <a:xfrm>
                <a:off x="4195400" y="3277950"/>
                <a:ext cx="82750" cy="92875"/>
              </a:xfrm>
              <a:custGeom>
                <a:rect b="b" l="l" r="r" t="t"/>
                <a:pathLst>
                  <a:path extrusionOk="0" h="3715" w="3310">
                    <a:moveTo>
                      <a:pt x="780" y="1183"/>
                    </a:moveTo>
                    <a:cubicBezTo>
                      <a:pt x="783" y="1186"/>
                      <a:pt x="786" y="1190"/>
                      <a:pt x="788" y="1193"/>
                    </a:cubicBezTo>
                    <a:cubicBezTo>
                      <a:pt x="788" y="1193"/>
                      <a:pt x="788" y="1184"/>
                      <a:pt x="780" y="1183"/>
                    </a:cubicBezTo>
                    <a:close/>
                    <a:moveTo>
                      <a:pt x="11" y="0"/>
                    </a:moveTo>
                    <a:cubicBezTo>
                      <a:pt x="0" y="11"/>
                      <a:pt x="0" y="32"/>
                      <a:pt x="0" y="52"/>
                    </a:cubicBezTo>
                    <a:cubicBezTo>
                      <a:pt x="135" y="322"/>
                      <a:pt x="281" y="592"/>
                      <a:pt x="446" y="851"/>
                    </a:cubicBezTo>
                    <a:cubicBezTo>
                      <a:pt x="602" y="1100"/>
                      <a:pt x="788" y="1339"/>
                      <a:pt x="986" y="1577"/>
                    </a:cubicBezTo>
                    <a:cubicBezTo>
                      <a:pt x="1173" y="1805"/>
                      <a:pt x="1380" y="2033"/>
                      <a:pt x="1588" y="2251"/>
                    </a:cubicBezTo>
                    <a:cubicBezTo>
                      <a:pt x="1805" y="2480"/>
                      <a:pt x="2023" y="2687"/>
                      <a:pt x="2251" y="2895"/>
                    </a:cubicBezTo>
                    <a:cubicBezTo>
                      <a:pt x="2397" y="3029"/>
                      <a:pt x="2542" y="3174"/>
                      <a:pt x="2687" y="3309"/>
                    </a:cubicBezTo>
                    <a:cubicBezTo>
                      <a:pt x="2832" y="3444"/>
                      <a:pt x="2977" y="3589"/>
                      <a:pt x="3143" y="3704"/>
                    </a:cubicBezTo>
                    <a:cubicBezTo>
                      <a:pt x="3158" y="3711"/>
                      <a:pt x="3174" y="3714"/>
                      <a:pt x="3190" y="3714"/>
                    </a:cubicBezTo>
                    <a:cubicBezTo>
                      <a:pt x="3219" y="3714"/>
                      <a:pt x="3247" y="3703"/>
                      <a:pt x="3268" y="3683"/>
                    </a:cubicBezTo>
                    <a:cubicBezTo>
                      <a:pt x="3309" y="3641"/>
                      <a:pt x="3309" y="3579"/>
                      <a:pt x="3268" y="3538"/>
                    </a:cubicBezTo>
                    <a:cubicBezTo>
                      <a:pt x="3226" y="3485"/>
                      <a:pt x="3174" y="3444"/>
                      <a:pt x="3133" y="3402"/>
                    </a:cubicBezTo>
                    <a:cubicBezTo>
                      <a:pt x="3070" y="3351"/>
                      <a:pt x="3019" y="3309"/>
                      <a:pt x="2957" y="3268"/>
                    </a:cubicBezTo>
                    <a:lnTo>
                      <a:pt x="2614" y="2988"/>
                    </a:lnTo>
                    <a:cubicBezTo>
                      <a:pt x="2397" y="2812"/>
                      <a:pt x="2178" y="2625"/>
                      <a:pt x="1961" y="2427"/>
                    </a:cubicBezTo>
                    <a:cubicBezTo>
                      <a:pt x="1753" y="2241"/>
                      <a:pt x="1535" y="2044"/>
                      <a:pt x="1339" y="1837"/>
                    </a:cubicBezTo>
                    <a:cubicBezTo>
                      <a:pt x="1141" y="1629"/>
                      <a:pt x="954" y="1411"/>
                      <a:pt x="778" y="1183"/>
                    </a:cubicBezTo>
                    <a:cubicBezTo>
                      <a:pt x="779" y="1183"/>
                      <a:pt x="780" y="1183"/>
                      <a:pt x="780" y="1183"/>
                    </a:cubicBezTo>
                    <a:lnTo>
                      <a:pt x="780" y="1183"/>
                    </a:lnTo>
                    <a:cubicBezTo>
                      <a:pt x="504" y="822"/>
                      <a:pt x="258" y="432"/>
                      <a:pt x="62" y="11"/>
                    </a:cubicBezTo>
                    <a:cubicBezTo>
                      <a:pt x="62" y="0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7"/>
              <p:cNvSpPr/>
              <p:nvPr/>
            </p:nvSpPr>
            <p:spPr>
              <a:xfrm>
                <a:off x="4191750" y="3373650"/>
                <a:ext cx="98050" cy="76975"/>
              </a:xfrm>
              <a:custGeom>
                <a:rect b="b" l="l" r="r" t="t"/>
                <a:pathLst>
                  <a:path extrusionOk="0" h="3079" w="3922">
                    <a:moveTo>
                      <a:pt x="32" y="0"/>
                    </a:moveTo>
                    <a:cubicBezTo>
                      <a:pt x="12" y="10"/>
                      <a:pt x="1" y="42"/>
                      <a:pt x="12" y="62"/>
                    </a:cubicBezTo>
                    <a:cubicBezTo>
                      <a:pt x="344" y="549"/>
                      <a:pt x="748" y="985"/>
                      <a:pt x="1183" y="1369"/>
                    </a:cubicBezTo>
                    <a:cubicBezTo>
                      <a:pt x="1412" y="1577"/>
                      <a:pt x="1651" y="1764"/>
                      <a:pt x="1899" y="1950"/>
                    </a:cubicBezTo>
                    <a:cubicBezTo>
                      <a:pt x="2148" y="2126"/>
                      <a:pt x="2397" y="2303"/>
                      <a:pt x="2656" y="2469"/>
                    </a:cubicBezTo>
                    <a:cubicBezTo>
                      <a:pt x="2833" y="2583"/>
                      <a:pt x="3009" y="2686"/>
                      <a:pt x="3196" y="2801"/>
                    </a:cubicBezTo>
                    <a:cubicBezTo>
                      <a:pt x="3372" y="2905"/>
                      <a:pt x="3559" y="2998"/>
                      <a:pt x="3756" y="3071"/>
                    </a:cubicBezTo>
                    <a:lnTo>
                      <a:pt x="3767" y="3071"/>
                    </a:lnTo>
                    <a:cubicBezTo>
                      <a:pt x="3777" y="3076"/>
                      <a:pt x="3787" y="3078"/>
                      <a:pt x="3798" y="3078"/>
                    </a:cubicBezTo>
                    <a:cubicBezTo>
                      <a:pt x="3808" y="3078"/>
                      <a:pt x="3818" y="3076"/>
                      <a:pt x="3829" y="3071"/>
                    </a:cubicBezTo>
                    <a:cubicBezTo>
                      <a:pt x="3860" y="3060"/>
                      <a:pt x="3891" y="3050"/>
                      <a:pt x="3901" y="3018"/>
                    </a:cubicBezTo>
                    <a:cubicBezTo>
                      <a:pt x="3922" y="2988"/>
                      <a:pt x="3922" y="2956"/>
                      <a:pt x="3922" y="2925"/>
                    </a:cubicBezTo>
                    <a:cubicBezTo>
                      <a:pt x="3912" y="2894"/>
                      <a:pt x="3891" y="2863"/>
                      <a:pt x="3860" y="2852"/>
                    </a:cubicBezTo>
                    <a:cubicBezTo>
                      <a:pt x="3839" y="2842"/>
                      <a:pt x="3818" y="2832"/>
                      <a:pt x="3808" y="2822"/>
                    </a:cubicBezTo>
                    <a:cubicBezTo>
                      <a:pt x="3777" y="2801"/>
                      <a:pt x="3756" y="2790"/>
                      <a:pt x="3725" y="2780"/>
                    </a:cubicBezTo>
                    <a:cubicBezTo>
                      <a:pt x="3684" y="2759"/>
                      <a:pt x="3631" y="2728"/>
                      <a:pt x="3590" y="2707"/>
                    </a:cubicBezTo>
                    <a:cubicBezTo>
                      <a:pt x="3486" y="2656"/>
                      <a:pt x="3393" y="2614"/>
                      <a:pt x="3289" y="2562"/>
                    </a:cubicBezTo>
                    <a:cubicBezTo>
                      <a:pt x="3082" y="2469"/>
                      <a:pt x="2875" y="2365"/>
                      <a:pt x="2677" y="2251"/>
                    </a:cubicBezTo>
                    <a:cubicBezTo>
                      <a:pt x="2480" y="2137"/>
                      <a:pt x="2283" y="2022"/>
                      <a:pt x="2096" y="1898"/>
                    </a:cubicBezTo>
                    <a:cubicBezTo>
                      <a:pt x="1899" y="1774"/>
                      <a:pt x="1713" y="1639"/>
                      <a:pt x="1536" y="1504"/>
                    </a:cubicBezTo>
                    <a:cubicBezTo>
                      <a:pt x="1070" y="1141"/>
                      <a:pt x="644" y="736"/>
                      <a:pt x="281" y="280"/>
                    </a:cubicBezTo>
                    <a:lnTo>
                      <a:pt x="270" y="270"/>
                    </a:lnTo>
                    <a:lnTo>
                      <a:pt x="281" y="270"/>
                    </a:lnTo>
                    <a:cubicBezTo>
                      <a:pt x="208" y="187"/>
                      <a:pt x="146" y="104"/>
                      <a:pt x="95" y="21"/>
                    </a:cubicBezTo>
                    <a:cubicBezTo>
                      <a:pt x="84" y="0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7"/>
              <p:cNvSpPr/>
              <p:nvPr/>
            </p:nvSpPr>
            <p:spPr>
              <a:xfrm>
                <a:off x="4231450" y="3101350"/>
                <a:ext cx="34250" cy="78950"/>
              </a:xfrm>
              <a:custGeom>
                <a:rect b="b" l="l" r="r" t="t"/>
                <a:pathLst>
                  <a:path extrusionOk="0" h="3158" w="1370">
                    <a:moveTo>
                      <a:pt x="31" y="0"/>
                    </a:moveTo>
                    <a:cubicBezTo>
                      <a:pt x="21" y="0"/>
                      <a:pt x="0" y="10"/>
                      <a:pt x="0" y="31"/>
                    </a:cubicBezTo>
                    <a:cubicBezTo>
                      <a:pt x="21" y="156"/>
                      <a:pt x="42" y="291"/>
                      <a:pt x="63" y="415"/>
                    </a:cubicBezTo>
                    <a:cubicBezTo>
                      <a:pt x="93" y="550"/>
                      <a:pt x="125" y="685"/>
                      <a:pt x="155" y="810"/>
                    </a:cubicBezTo>
                    <a:cubicBezTo>
                      <a:pt x="187" y="944"/>
                      <a:pt x="228" y="1079"/>
                      <a:pt x="270" y="1214"/>
                    </a:cubicBezTo>
                    <a:cubicBezTo>
                      <a:pt x="321" y="1349"/>
                      <a:pt x="363" y="1483"/>
                      <a:pt x="415" y="1619"/>
                    </a:cubicBezTo>
                    <a:cubicBezTo>
                      <a:pt x="519" y="1878"/>
                      <a:pt x="643" y="2137"/>
                      <a:pt x="768" y="2386"/>
                    </a:cubicBezTo>
                    <a:cubicBezTo>
                      <a:pt x="830" y="2511"/>
                      <a:pt x="892" y="2635"/>
                      <a:pt x="965" y="2749"/>
                    </a:cubicBezTo>
                    <a:cubicBezTo>
                      <a:pt x="1027" y="2873"/>
                      <a:pt x="1100" y="2998"/>
                      <a:pt x="1183" y="3112"/>
                    </a:cubicBezTo>
                    <a:cubicBezTo>
                      <a:pt x="1204" y="3133"/>
                      <a:pt x="1214" y="3143"/>
                      <a:pt x="1234" y="3154"/>
                    </a:cubicBezTo>
                    <a:cubicBezTo>
                      <a:pt x="1243" y="3157"/>
                      <a:pt x="1252" y="3158"/>
                      <a:pt x="1259" y="3158"/>
                    </a:cubicBezTo>
                    <a:cubicBezTo>
                      <a:pt x="1278" y="3158"/>
                      <a:pt x="1293" y="3151"/>
                      <a:pt x="1307" y="3143"/>
                    </a:cubicBezTo>
                    <a:cubicBezTo>
                      <a:pt x="1349" y="3122"/>
                      <a:pt x="1370" y="3060"/>
                      <a:pt x="1338" y="3019"/>
                    </a:cubicBezTo>
                    <a:cubicBezTo>
                      <a:pt x="1266" y="2905"/>
                      <a:pt x="1183" y="2790"/>
                      <a:pt x="1100" y="2666"/>
                    </a:cubicBezTo>
                    <a:cubicBezTo>
                      <a:pt x="1017" y="2541"/>
                      <a:pt x="944" y="2417"/>
                      <a:pt x="872" y="2282"/>
                    </a:cubicBezTo>
                    <a:cubicBezTo>
                      <a:pt x="789" y="2158"/>
                      <a:pt x="716" y="2023"/>
                      <a:pt x="653" y="1888"/>
                    </a:cubicBezTo>
                    <a:cubicBezTo>
                      <a:pt x="581" y="1753"/>
                      <a:pt x="529" y="1619"/>
                      <a:pt x="467" y="1483"/>
                    </a:cubicBezTo>
                    <a:cubicBezTo>
                      <a:pt x="415" y="1370"/>
                      <a:pt x="374" y="1255"/>
                      <a:pt x="332" y="1131"/>
                    </a:cubicBezTo>
                    <a:cubicBezTo>
                      <a:pt x="291" y="1017"/>
                      <a:pt x="249" y="893"/>
                      <a:pt x="218" y="778"/>
                    </a:cubicBezTo>
                    <a:cubicBezTo>
                      <a:pt x="146" y="540"/>
                      <a:pt x="93" y="301"/>
                      <a:pt x="63" y="63"/>
                    </a:cubicBezTo>
                    <a:lnTo>
                      <a:pt x="63" y="31"/>
                    </a:lnTo>
                    <a:cubicBezTo>
                      <a:pt x="63" y="10"/>
                      <a:pt x="52" y="0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7"/>
              <p:cNvSpPr/>
              <p:nvPr/>
            </p:nvSpPr>
            <p:spPr>
              <a:xfrm>
                <a:off x="4259700" y="3075425"/>
                <a:ext cx="23875" cy="55500"/>
              </a:xfrm>
              <a:custGeom>
                <a:rect b="b" l="l" r="r" t="t"/>
                <a:pathLst>
                  <a:path extrusionOk="0" h="2220" w="955">
                    <a:moveTo>
                      <a:pt x="924" y="0"/>
                    </a:moveTo>
                    <a:cubicBezTo>
                      <a:pt x="913" y="0"/>
                      <a:pt x="903" y="0"/>
                      <a:pt x="893" y="21"/>
                    </a:cubicBezTo>
                    <a:cubicBezTo>
                      <a:pt x="820" y="270"/>
                      <a:pt x="737" y="529"/>
                      <a:pt x="644" y="768"/>
                    </a:cubicBezTo>
                    <a:cubicBezTo>
                      <a:pt x="561" y="1006"/>
                      <a:pt x="468" y="1234"/>
                      <a:pt x="364" y="1452"/>
                    </a:cubicBezTo>
                    <a:cubicBezTo>
                      <a:pt x="312" y="1566"/>
                      <a:pt x="249" y="1670"/>
                      <a:pt x="198" y="1784"/>
                    </a:cubicBezTo>
                    <a:cubicBezTo>
                      <a:pt x="136" y="1898"/>
                      <a:pt x="74" y="2012"/>
                      <a:pt x="21" y="2126"/>
                    </a:cubicBezTo>
                    <a:cubicBezTo>
                      <a:pt x="1" y="2158"/>
                      <a:pt x="11" y="2199"/>
                      <a:pt x="42" y="2220"/>
                    </a:cubicBezTo>
                    <a:lnTo>
                      <a:pt x="94" y="2220"/>
                    </a:lnTo>
                    <a:cubicBezTo>
                      <a:pt x="115" y="2220"/>
                      <a:pt x="125" y="2199"/>
                      <a:pt x="136" y="2188"/>
                    </a:cubicBezTo>
                    <a:cubicBezTo>
                      <a:pt x="240" y="2022"/>
                      <a:pt x="323" y="1856"/>
                      <a:pt x="395" y="1681"/>
                    </a:cubicBezTo>
                    <a:cubicBezTo>
                      <a:pt x="426" y="1587"/>
                      <a:pt x="468" y="1504"/>
                      <a:pt x="498" y="1411"/>
                    </a:cubicBezTo>
                    <a:cubicBezTo>
                      <a:pt x="540" y="1317"/>
                      <a:pt x="571" y="1224"/>
                      <a:pt x="602" y="1130"/>
                    </a:cubicBezTo>
                    <a:cubicBezTo>
                      <a:pt x="737" y="768"/>
                      <a:pt x="841" y="404"/>
                      <a:pt x="945" y="31"/>
                    </a:cubicBezTo>
                    <a:cubicBezTo>
                      <a:pt x="955" y="10"/>
                      <a:pt x="945" y="0"/>
                      <a:pt x="9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7"/>
              <p:cNvSpPr/>
              <p:nvPr/>
            </p:nvSpPr>
            <p:spPr>
              <a:xfrm>
                <a:off x="4264650" y="3155300"/>
                <a:ext cx="84550" cy="114175"/>
              </a:xfrm>
              <a:custGeom>
                <a:rect b="b" l="l" r="r" t="t"/>
                <a:pathLst>
                  <a:path extrusionOk="0" h="4567" w="3382">
                    <a:moveTo>
                      <a:pt x="3350" y="0"/>
                    </a:moveTo>
                    <a:cubicBezTo>
                      <a:pt x="3340" y="0"/>
                      <a:pt x="3329" y="0"/>
                      <a:pt x="3319" y="10"/>
                    </a:cubicBezTo>
                    <a:cubicBezTo>
                      <a:pt x="2967" y="768"/>
                      <a:pt x="2531" y="1483"/>
                      <a:pt x="2054" y="2158"/>
                    </a:cubicBezTo>
                    <a:lnTo>
                      <a:pt x="2054" y="2137"/>
                    </a:lnTo>
                    <a:cubicBezTo>
                      <a:pt x="1909" y="2344"/>
                      <a:pt x="1763" y="2541"/>
                      <a:pt x="1597" y="2739"/>
                    </a:cubicBezTo>
                    <a:cubicBezTo>
                      <a:pt x="1441" y="2946"/>
                      <a:pt x="1276" y="3133"/>
                      <a:pt x="1100" y="3329"/>
                    </a:cubicBezTo>
                    <a:cubicBezTo>
                      <a:pt x="1017" y="3423"/>
                      <a:pt x="934" y="3506"/>
                      <a:pt x="840" y="3599"/>
                    </a:cubicBezTo>
                    <a:cubicBezTo>
                      <a:pt x="757" y="3693"/>
                      <a:pt x="664" y="3776"/>
                      <a:pt x="581" y="3869"/>
                    </a:cubicBezTo>
                    <a:cubicBezTo>
                      <a:pt x="404" y="4035"/>
                      <a:pt x="217" y="4201"/>
                      <a:pt x="42" y="4357"/>
                    </a:cubicBezTo>
                    <a:cubicBezTo>
                      <a:pt x="10" y="4377"/>
                      <a:pt x="0" y="4419"/>
                      <a:pt x="0" y="4450"/>
                    </a:cubicBezTo>
                    <a:cubicBezTo>
                      <a:pt x="10" y="4481"/>
                      <a:pt x="21" y="4512"/>
                      <a:pt x="42" y="4533"/>
                    </a:cubicBezTo>
                    <a:cubicBezTo>
                      <a:pt x="59" y="4550"/>
                      <a:pt x="90" y="4567"/>
                      <a:pt x="117" y="4567"/>
                    </a:cubicBezTo>
                    <a:cubicBezTo>
                      <a:pt x="123" y="4567"/>
                      <a:pt x="129" y="4566"/>
                      <a:pt x="134" y="4564"/>
                    </a:cubicBezTo>
                    <a:cubicBezTo>
                      <a:pt x="166" y="4564"/>
                      <a:pt x="197" y="4553"/>
                      <a:pt x="217" y="4533"/>
                    </a:cubicBezTo>
                    <a:cubicBezTo>
                      <a:pt x="446" y="4325"/>
                      <a:pt x="653" y="4108"/>
                      <a:pt x="861" y="3880"/>
                    </a:cubicBezTo>
                    <a:cubicBezTo>
                      <a:pt x="1068" y="3641"/>
                      <a:pt x="1266" y="3392"/>
                      <a:pt x="1462" y="3143"/>
                    </a:cubicBezTo>
                    <a:cubicBezTo>
                      <a:pt x="1856" y="2635"/>
                      <a:pt x="2220" y="2105"/>
                      <a:pt x="2562" y="1556"/>
                    </a:cubicBezTo>
                    <a:cubicBezTo>
                      <a:pt x="2852" y="1068"/>
                      <a:pt x="3133" y="560"/>
                      <a:pt x="3382" y="42"/>
                    </a:cubicBezTo>
                    <a:cubicBezTo>
                      <a:pt x="3382" y="31"/>
                      <a:pt x="3382" y="10"/>
                      <a:pt x="3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7"/>
              <p:cNvSpPr/>
              <p:nvPr/>
            </p:nvSpPr>
            <p:spPr>
              <a:xfrm>
                <a:off x="4271375" y="3231250"/>
                <a:ext cx="107900" cy="132300"/>
              </a:xfrm>
              <a:custGeom>
                <a:rect b="b" l="l" r="r" t="t"/>
                <a:pathLst>
                  <a:path extrusionOk="0" h="5292" w="4316">
                    <a:moveTo>
                      <a:pt x="4274" y="1"/>
                    </a:moveTo>
                    <a:cubicBezTo>
                      <a:pt x="4264" y="1"/>
                      <a:pt x="4254" y="12"/>
                      <a:pt x="4254" y="22"/>
                    </a:cubicBezTo>
                    <a:cubicBezTo>
                      <a:pt x="4077" y="312"/>
                      <a:pt x="3901" y="603"/>
                      <a:pt x="3714" y="883"/>
                    </a:cubicBezTo>
                    <a:cubicBezTo>
                      <a:pt x="3528" y="1173"/>
                      <a:pt x="3341" y="1443"/>
                      <a:pt x="3143" y="1723"/>
                    </a:cubicBezTo>
                    <a:lnTo>
                      <a:pt x="3143" y="1713"/>
                    </a:lnTo>
                    <a:cubicBezTo>
                      <a:pt x="2967" y="1972"/>
                      <a:pt x="2770" y="2232"/>
                      <a:pt x="2573" y="2480"/>
                    </a:cubicBezTo>
                    <a:cubicBezTo>
                      <a:pt x="2376" y="2729"/>
                      <a:pt x="2168" y="2968"/>
                      <a:pt x="1961" y="3207"/>
                    </a:cubicBezTo>
                    <a:cubicBezTo>
                      <a:pt x="1536" y="3684"/>
                      <a:pt x="1080" y="4140"/>
                      <a:pt x="602" y="4555"/>
                    </a:cubicBezTo>
                    <a:lnTo>
                      <a:pt x="322" y="4804"/>
                    </a:lnTo>
                    <a:cubicBezTo>
                      <a:pt x="229" y="4876"/>
                      <a:pt x="135" y="4959"/>
                      <a:pt x="52" y="5042"/>
                    </a:cubicBezTo>
                    <a:cubicBezTo>
                      <a:pt x="1" y="5084"/>
                      <a:pt x="1" y="5167"/>
                      <a:pt x="31" y="5219"/>
                    </a:cubicBezTo>
                    <a:cubicBezTo>
                      <a:pt x="52" y="5250"/>
                      <a:pt x="84" y="5281"/>
                      <a:pt x="125" y="5291"/>
                    </a:cubicBezTo>
                    <a:cubicBezTo>
                      <a:pt x="156" y="5291"/>
                      <a:pt x="208" y="5291"/>
                      <a:pt x="229" y="5270"/>
                    </a:cubicBezTo>
                    <a:cubicBezTo>
                      <a:pt x="301" y="5219"/>
                      <a:pt x="363" y="5167"/>
                      <a:pt x="426" y="5104"/>
                    </a:cubicBezTo>
                    <a:cubicBezTo>
                      <a:pt x="488" y="5053"/>
                      <a:pt x="550" y="5001"/>
                      <a:pt x="612" y="4938"/>
                    </a:cubicBezTo>
                    <a:cubicBezTo>
                      <a:pt x="727" y="4835"/>
                      <a:pt x="841" y="4721"/>
                      <a:pt x="955" y="4607"/>
                    </a:cubicBezTo>
                    <a:cubicBezTo>
                      <a:pt x="1183" y="4378"/>
                      <a:pt x="1391" y="4140"/>
                      <a:pt x="1608" y="3901"/>
                    </a:cubicBezTo>
                    <a:cubicBezTo>
                      <a:pt x="1712" y="3777"/>
                      <a:pt x="1816" y="3652"/>
                      <a:pt x="1909" y="3528"/>
                    </a:cubicBezTo>
                    <a:cubicBezTo>
                      <a:pt x="2013" y="3414"/>
                      <a:pt x="2117" y="3290"/>
                      <a:pt x="2221" y="3165"/>
                    </a:cubicBezTo>
                    <a:cubicBezTo>
                      <a:pt x="2417" y="2905"/>
                      <a:pt x="2604" y="2656"/>
                      <a:pt x="2791" y="2398"/>
                    </a:cubicBezTo>
                    <a:cubicBezTo>
                      <a:pt x="3341" y="1640"/>
                      <a:pt x="3828" y="851"/>
                      <a:pt x="4305" y="42"/>
                    </a:cubicBezTo>
                    <a:cubicBezTo>
                      <a:pt x="4316" y="22"/>
                      <a:pt x="4295" y="1"/>
                      <a:pt x="4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7"/>
              <p:cNvSpPr/>
              <p:nvPr/>
            </p:nvSpPr>
            <p:spPr>
              <a:xfrm>
                <a:off x="4288225" y="3320750"/>
                <a:ext cx="107150" cy="137875"/>
              </a:xfrm>
              <a:custGeom>
                <a:rect b="b" l="l" r="r" t="t"/>
                <a:pathLst>
                  <a:path extrusionOk="0" h="5515" w="4286">
                    <a:moveTo>
                      <a:pt x="4254" y="0"/>
                    </a:moveTo>
                    <a:cubicBezTo>
                      <a:pt x="4233" y="0"/>
                      <a:pt x="4223" y="10"/>
                      <a:pt x="4223" y="21"/>
                    </a:cubicBezTo>
                    <a:cubicBezTo>
                      <a:pt x="3953" y="539"/>
                      <a:pt x="3663" y="1058"/>
                      <a:pt x="3361" y="1556"/>
                    </a:cubicBezTo>
                    <a:cubicBezTo>
                      <a:pt x="3040" y="2075"/>
                      <a:pt x="2698" y="2583"/>
                      <a:pt x="2324" y="3060"/>
                    </a:cubicBezTo>
                    <a:cubicBezTo>
                      <a:pt x="2179" y="3236"/>
                      <a:pt x="2034" y="3412"/>
                      <a:pt x="1879" y="3589"/>
                    </a:cubicBezTo>
                    <a:cubicBezTo>
                      <a:pt x="1754" y="3734"/>
                      <a:pt x="1619" y="3880"/>
                      <a:pt x="1474" y="4014"/>
                    </a:cubicBezTo>
                    <a:cubicBezTo>
                      <a:pt x="1328" y="4170"/>
                      <a:pt x="1183" y="4315"/>
                      <a:pt x="1028" y="4450"/>
                    </a:cubicBezTo>
                    <a:cubicBezTo>
                      <a:pt x="872" y="4585"/>
                      <a:pt x="706" y="4719"/>
                      <a:pt x="551" y="4855"/>
                    </a:cubicBezTo>
                    <a:cubicBezTo>
                      <a:pt x="468" y="4917"/>
                      <a:pt x="385" y="4979"/>
                      <a:pt x="312" y="5041"/>
                    </a:cubicBezTo>
                    <a:lnTo>
                      <a:pt x="187" y="5134"/>
                    </a:lnTo>
                    <a:cubicBezTo>
                      <a:pt x="146" y="5166"/>
                      <a:pt x="104" y="5207"/>
                      <a:pt x="63" y="5238"/>
                    </a:cubicBezTo>
                    <a:cubicBezTo>
                      <a:pt x="11" y="5280"/>
                      <a:pt x="1" y="5373"/>
                      <a:pt x="32" y="5436"/>
                    </a:cubicBezTo>
                    <a:cubicBezTo>
                      <a:pt x="53" y="5466"/>
                      <a:pt x="84" y="5498"/>
                      <a:pt x="125" y="5508"/>
                    </a:cubicBezTo>
                    <a:cubicBezTo>
                      <a:pt x="138" y="5512"/>
                      <a:pt x="155" y="5515"/>
                      <a:pt x="173" y="5515"/>
                    </a:cubicBezTo>
                    <a:cubicBezTo>
                      <a:pt x="198" y="5515"/>
                      <a:pt x="225" y="5510"/>
                      <a:pt x="250" y="5498"/>
                    </a:cubicBezTo>
                    <a:cubicBezTo>
                      <a:pt x="312" y="5456"/>
                      <a:pt x="374" y="5415"/>
                      <a:pt x="447" y="5373"/>
                    </a:cubicBezTo>
                    <a:cubicBezTo>
                      <a:pt x="509" y="5332"/>
                      <a:pt x="571" y="5280"/>
                      <a:pt x="623" y="5238"/>
                    </a:cubicBezTo>
                    <a:cubicBezTo>
                      <a:pt x="737" y="5145"/>
                      <a:pt x="851" y="5041"/>
                      <a:pt x="955" y="4948"/>
                    </a:cubicBezTo>
                    <a:cubicBezTo>
                      <a:pt x="1069" y="4844"/>
                      <a:pt x="1173" y="4730"/>
                      <a:pt x="1277" y="4626"/>
                    </a:cubicBezTo>
                    <a:cubicBezTo>
                      <a:pt x="1381" y="4523"/>
                      <a:pt x="1484" y="4408"/>
                      <a:pt x="1577" y="4294"/>
                    </a:cubicBezTo>
                    <a:cubicBezTo>
                      <a:pt x="1785" y="4066"/>
                      <a:pt x="1971" y="3827"/>
                      <a:pt x="2158" y="3578"/>
                    </a:cubicBezTo>
                    <a:cubicBezTo>
                      <a:pt x="2345" y="3340"/>
                      <a:pt x="2522" y="3091"/>
                      <a:pt x="2688" y="2842"/>
                    </a:cubicBezTo>
                    <a:cubicBezTo>
                      <a:pt x="2988" y="2386"/>
                      <a:pt x="3268" y="1929"/>
                      <a:pt x="3527" y="1462"/>
                    </a:cubicBezTo>
                    <a:cubicBezTo>
                      <a:pt x="3797" y="996"/>
                      <a:pt x="4036" y="529"/>
                      <a:pt x="4274" y="51"/>
                    </a:cubicBezTo>
                    <a:cubicBezTo>
                      <a:pt x="4285" y="42"/>
                      <a:pt x="4285" y="21"/>
                      <a:pt x="4274" y="10"/>
                    </a:cubicBezTo>
                    <a:cubicBezTo>
                      <a:pt x="4264" y="0"/>
                      <a:pt x="4254" y="0"/>
                      <a:pt x="4254" y="0"/>
                    </a:cubicBezTo>
                    <a:close/>
                  </a:path>
                </a:pathLst>
              </a:custGeom>
              <a:solidFill>
                <a:srgbClr val="59AA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7"/>
              <p:cNvSpPr/>
              <p:nvPr/>
            </p:nvSpPr>
            <p:spPr>
              <a:xfrm>
                <a:off x="4204200" y="3459975"/>
                <a:ext cx="180800" cy="120625"/>
              </a:xfrm>
              <a:custGeom>
                <a:rect b="b" l="l" r="r" t="t"/>
                <a:pathLst>
                  <a:path extrusionOk="0" h="4825" w="7232">
                    <a:moveTo>
                      <a:pt x="1" y="1"/>
                    </a:moveTo>
                    <a:cubicBezTo>
                      <a:pt x="84" y="1993"/>
                      <a:pt x="675" y="3735"/>
                      <a:pt x="1536" y="4825"/>
                    </a:cubicBezTo>
                    <a:lnTo>
                      <a:pt x="5696" y="4825"/>
                    </a:lnTo>
                    <a:cubicBezTo>
                      <a:pt x="6556" y="3735"/>
                      <a:pt x="7148" y="1993"/>
                      <a:pt x="7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7"/>
              <p:cNvSpPr/>
              <p:nvPr/>
            </p:nvSpPr>
            <p:spPr>
              <a:xfrm>
                <a:off x="4234800" y="3459975"/>
                <a:ext cx="150450" cy="120625"/>
              </a:xfrm>
              <a:custGeom>
                <a:rect b="b" l="l" r="r" t="t"/>
                <a:pathLst>
                  <a:path extrusionOk="0" h="4825" w="6018">
                    <a:moveTo>
                      <a:pt x="4088" y="1"/>
                    </a:moveTo>
                    <a:cubicBezTo>
                      <a:pt x="4067" y="136"/>
                      <a:pt x="4046" y="261"/>
                      <a:pt x="4016" y="385"/>
                    </a:cubicBezTo>
                    <a:cubicBezTo>
                      <a:pt x="3891" y="883"/>
                      <a:pt x="3673" y="1349"/>
                      <a:pt x="3393" y="1775"/>
                    </a:cubicBezTo>
                    <a:cubicBezTo>
                      <a:pt x="3092" y="2221"/>
                      <a:pt x="2739" y="2626"/>
                      <a:pt x="2335" y="2988"/>
                    </a:cubicBezTo>
                    <a:cubicBezTo>
                      <a:pt x="2138" y="3165"/>
                      <a:pt x="1930" y="3331"/>
                      <a:pt x="1713" y="3497"/>
                    </a:cubicBezTo>
                    <a:cubicBezTo>
                      <a:pt x="1505" y="3642"/>
                      <a:pt x="1287" y="3788"/>
                      <a:pt x="1049" y="3922"/>
                    </a:cubicBezTo>
                    <a:cubicBezTo>
                      <a:pt x="717" y="4109"/>
                      <a:pt x="374" y="4275"/>
                      <a:pt x="1" y="4399"/>
                    </a:cubicBezTo>
                    <a:cubicBezTo>
                      <a:pt x="104" y="4555"/>
                      <a:pt x="208" y="4690"/>
                      <a:pt x="312" y="4825"/>
                    </a:cubicBezTo>
                    <a:lnTo>
                      <a:pt x="4472" y="4825"/>
                    </a:lnTo>
                    <a:cubicBezTo>
                      <a:pt x="5364" y="3705"/>
                      <a:pt x="5924" y="1941"/>
                      <a:pt x="60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7"/>
              <p:cNvSpPr/>
              <p:nvPr/>
            </p:nvSpPr>
            <p:spPr>
              <a:xfrm>
                <a:off x="4690450" y="3226350"/>
                <a:ext cx="213200" cy="344925"/>
              </a:xfrm>
              <a:custGeom>
                <a:rect b="b" l="l" r="r" t="t"/>
                <a:pathLst>
                  <a:path extrusionOk="0" h="13797" w="8528">
                    <a:moveTo>
                      <a:pt x="3226" y="0"/>
                    </a:moveTo>
                    <a:cubicBezTo>
                      <a:pt x="2915" y="10"/>
                      <a:pt x="2594" y="52"/>
                      <a:pt x="2283" y="135"/>
                    </a:cubicBezTo>
                    <a:cubicBezTo>
                      <a:pt x="1971" y="228"/>
                      <a:pt x="1670" y="353"/>
                      <a:pt x="1380" y="519"/>
                    </a:cubicBezTo>
                    <a:cubicBezTo>
                      <a:pt x="1359" y="529"/>
                      <a:pt x="1349" y="550"/>
                      <a:pt x="1338" y="570"/>
                    </a:cubicBezTo>
                    <a:cubicBezTo>
                      <a:pt x="1338" y="591"/>
                      <a:pt x="1338" y="612"/>
                      <a:pt x="1349" y="633"/>
                    </a:cubicBezTo>
                    <a:cubicBezTo>
                      <a:pt x="1359" y="664"/>
                      <a:pt x="1391" y="674"/>
                      <a:pt x="1421" y="674"/>
                    </a:cubicBezTo>
                    <a:cubicBezTo>
                      <a:pt x="1442" y="674"/>
                      <a:pt x="1453" y="674"/>
                      <a:pt x="1463" y="664"/>
                    </a:cubicBezTo>
                    <a:cubicBezTo>
                      <a:pt x="1598" y="591"/>
                      <a:pt x="1732" y="519"/>
                      <a:pt x="1868" y="457"/>
                    </a:cubicBezTo>
                    <a:cubicBezTo>
                      <a:pt x="2096" y="363"/>
                      <a:pt x="2345" y="291"/>
                      <a:pt x="2594" y="238"/>
                    </a:cubicBezTo>
                    <a:lnTo>
                      <a:pt x="2594" y="238"/>
                    </a:lnTo>
                    <a:cubicBezTo>
                      <a:pt x="2459" y="301"/>
                      <a:pt x="2334" y="384"/>
                      <a:pt x="2220" y="467"/>
                    </a:cubicBezTo>
                    <a:cubicBezTo>
                      <a:pt x="2096" y="560"/>
                      <a:pt x="1971" y="664"/>
                      <a:pt x="1857" y="778"/>
                    </a:cubicBezTo>
                    <a:cubicBezTo>
                      <a:pt x="1753" y="882"/>
                      <a:pt x="1649" y="1006"/>
                      <a:pt x="1536" y="1141"/>
                    </a:cubicBezTo>
                    <a:cubicBezTo>
                      <a:pt x="1100" y="1722"/>
                      <a:pt x="872" y="2437"/>
                      <a:pt x="685" y="3060"/>
                    </a:cubicBezTo>
                    <a:cubicBezTo>
                      <a:pt x="457" y="3786"/>
                      <a:pt x="291" y="4554"/>
                      <a:pt x="177" y="5342"/>
                    </a:cubicBezTo>
                    <a:cubicBezTo>
                      <a:pt x="52" y="6162"/>
                      <a:pt x="1" y="6971"/>
                      <a:pt x="11" y="7759"/>
                    </a:cubicBezTo>
                    <a:cubicBezTo>
                      <a:pt x="21" y="8578"/>
                      <a:pt x="104" y="9367"/>
                      <a:pt x="259" y="10104"/>
                    </a:cubicBezTo>
                    <a:cubicBezTo>
                      <a:pt x="425" y="10830"/>
                      <a:pt x="674" y="11524"/>
                      <a:pt x="1006" y="12157"/>
                    </a:cubicBezTo>
                    <a:cubicBezTo>
                      <a:pt x="1172" y="12469"/>
                      <a:pt x="1349" y="12738"/>
                      <a:pt x="1546" y="12956"/>
                    </a:cubicBezTo>
                    <a:cubicBezTo>
                      <a:pt x="1764" y="13195"/>
                      <a:pt x="2013" y="13391"/>
                      <a:pt x="2293" y="13527"/>
                    </a:cubicBezTo>
                    <a:cubicBezTo>
                      <a:pt x="2449" y="13599"/>
                      <a:pt x="2604" y="13651"/>
                      <a:pt x="2781" y="13693"/>
                    </a:cubicBezTo>
                    <a:cubicBezTo>
                      <a:pt x="2967" y="13744"/>
                      <a:pt x="3164" y="13765"/>
                      <a:pt x="3320" y="13776"/>
                    </a:cubicBezTo>
                    <a:cubicBezTo>
                      <a:pt x="3454" y="13786"/>
                      <a:pt x="3600" y="13796"/>
                      <a:pt x="3745" y="13796"/>
                    </a:cubicBezTo>
                    <a:cubicBezTo>
                      <a:pt x="3984" y="13796"/>
                      <a:pt x="4233" y="13776"/>
                      <a:pt x="4471" y="13744"/>
                    </a:cubicBezTo>
                    <a:cubicBezTo>
                      <a:pt x="4876" y="13682"/>
                      <a:pt x="5239" y="13568"/>
                      <a:pt x="5550" y="13391"/>
                    </a:cubicBezTo>
                    <a:cubicBezTo>
                      <a:pt x="5664" y="13329"/>
                      <a:pt x="5789" y="13246"/>
                      <a:pt x="5923" y="13142"/>
                    </a:cubicBezTo>
                    <a:cubicBezTo>
                      <a:pt x="6038" y="13060"/>
                      <a:pt x="6141" y="12977"/>
                      <a:pt x="6245" y="12873"/>
                    </a:cubicBezTo>
                    <a:cubicBezTo>
                      <a:pt x="6639" y="12520"/>
                      <a:pt x="6992" y="12054"/>
                      <a:pt x="7292" y="11504"/>
                    </a:cubicBezTo>
                    <a:cubicBezTo>
                      <a:pt x="7573" y="11006"/>
                      <a:pt x="7801" y="10436"/>
                      <a:pt x="7998" y="9792"/>
                    </a:cubicBezTo>
                    <a:cubicBezTo>
                      <a:pt x="8175" y="9212"/>
                      <a:pt x="8309" y="8568"/>
                      <a:pt x="8392" y="7905"/>
                    </a:cubicBezTo>
                    <a:cubicBezTo>
                      <a:pt x="8475" y="7271"/>
                      <a:pt x="8527" y="6639"/>
                      <a:pt x="8527" y="6017"/>
                    </a:cubicBezTo>
                    <a:cubicBezTo>
                      <a:pt x="8527" y="5425"/>
                      <a:pt x="8496" y="4855"/>
                      <a:pt x="8423" y="4325"/>
                    </a:cubicBezTo>
                    <a:cubicBezTo>
                      <a:pt x="8403" y="4170"/>
                      <a:pt x="8382" y="4046"/>
                      <a:pt x="8361" y="3942"/>
                    </a:cubicBezTo>
                    <a:cubicBezTo>
                      <a:pt x="8330" y="3797"/>
                      <a:pt x="8288" y="3652"/>
                      <a:pt x="8247" y="3506"/>
                    </a:cubicBezTo>
                    <a:cubicBezTo>
                      <a:pt x="8154" y="3226"/>
                      <a:pt x="8029" y="2946"/>
                      <a:pt x="7873" y="2676"/>
                    </a:cubicBezTo>
                    <a:cubicBezTo>
                      <a:pt x="7728" y="2417"/>
                      <a:pt x="7552" y="2168"/>
                      <a:pt x="7345" y="1919"/>
                    </a:cubicBezTo>
                    <a:cubicBezTo>
                      <a:pt x="7147" y="1691"/>
                      <a:pt x="6930" y="1462"/>
                      <a:pt x="6681" y="1255"/>
                    </a:cubicBezTo>
                    <a:cubicBezTo>
                      <a:pt x="6193" y="851"/>
                      <a:pt x="5644" y="540"/>
                      <a:pt x="5052" y="311"/>
                    </a:cubicBezTo>
                    <a:cubicBezTo>
                      <a:pt x="4492" y="104"/>
                      <a:pt x="3922" y="0"/>
                      <a:pt x="3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7"/>
              <p:cNvSpPr/>
              <p:nvPr/>
            </p:nvSpPr>
            <p:spPr>
              <a:xfrm>
                <a:off x="4765900" y="3235675"/>
                <a:ext cx="137750" cy="335600"/>
              </a:xfrm>
              <a:custGeom>
                <a:rect b="b" l="l" r="r" t="t"/>
                <a:pathLst>
                  <a:path extrusionOk="0" h="13424" w="5510">
                    <a:moveTo>
                      <a:pt x="2190" y="1"/>
                    </a:moveTo>
                    <a:lnTo>
                      <a:pt x="2190" y="1"/>
                    </a:lnTo>
                    <a:cubicBezTo>
                      <a:pt x="2221" y="31"/>
                      <a:pt x="2262" y="63"/>
                      <a:pt x="2294" y="94"/>
                    </a:cubicBezTo>
                    <a:cubicBezTo>
                      <a:pt x="2511" y="312"/>
                      <a:pt x="2718" y="540"/>
                      <a:pt x="2905" y="778"/>
                    </a:cubicBezTo>
                    <a:cubicBezTo>
                      <a:pt x="3123" y="1079"/>
                      <a:pt x="3331" y="1391"/>
                      <a:pt x="3476" y="1733"/>
                    </a:cubicBezTo>
                    <a:cubicBezTo>
                      <a:pt x="3559" y="1930"/>
                      <a:pt x="3642" y="2138"/>
                      <a:pt x="3704" y="2345"/>
                    </a:cubicBezTo>
                    <a:cubicBezTo>
                      <a:pt x="3777" y="2562"/>
                      <a:pt x="3839" y="2791"/>
                      <a:pt x="3891" y="3009"/>
                    </a:cubicBezTo>
                    <a:cubicBezTo>
                      <a:pt x="3995" y="3465"/>
                      <a:pt x="4067" y="3922"/>
                      <a:pt x="4098" y="4388"/>
                    </a:cubicBezTo>
                    <a:cubicBezTo>
                      <a:pt x="4129" y="4855"/>
                      <a:pt x="4129" y="5332"/>
                      <a:pt x="4088" y="5799"/>
                    </a:cubicBezTo>
                    <a:cubicBezTo>
                      <a:pt x="4057" y="6255"/>
                      <a:pt x="3995" y="6712"/>
                      <a:pt x="3891" y="7158"/>
                    </a:cubicBezTo>
                    <a:cubicBezTo>
                      <a:pt x="3839" y="7376"/>
                      <a:pt x="3787" y="7583"/>
                      <a:pt x="3725" y="7790"/>
                    </a:cubicBezTo>
                    <a:cubicBezTo>
                      <a:pt x="3663" y="7988"/>
                      <a:pt x="3601" y="8185"/>
                      <a:pt x="3528" y="8371"/>
                    </a:cubicBezTo>
                    <a:cubicBezTo>
                      <a:pt x="3248" y="9139"/>
                      <a:pt x="2874" y="9886"/>
                      <a:pt x="2428" y="10581"/>
                    </a:cubicBezTo>
                    <a:cubicBezTo>
                      <a:pt x="1972" y="11287"/>
                      <a:pt x="1453" y="11950"/>
                      <a:pt x="872" y="12562"/>
                    </a:cubicBezTo>
                    <a:cubicBezTo>
                      <a:pt x="592" y="12843"/>
                      <a:pt x="302" y="13112"/>
                      <a:pt x="1" y="13371"/>
                    </a:cubicBezTo>
                    <a:cubicBezTo>
                      <a:pt x="104" y="13392"/>
                      <a:pt x="208" y="13403"/>
                      <a:pt x="302" y="13403"/>
                    </a:cubicBezTo>
                    <a:cubicBezTo>
                      <a:pt x="436" y="13423"/>
                      <a:pt x="582" y="13423"/>
                      <a:pt x="727" y="13423"/>
                    </a:cubicBezTo>
                    <a:cubicBezTo>
                      <a:pt x="966" y="13423"/>
                      <a:pt x="1215" y="13403"/>
                      <a:pt x="1453" y="13371"/>
                    </a:cubicBezTo>
                    <a:cubicBezTo>
                      <a:pt x="1858" y="13309"/>
                      <a:pt x="2221" y="13195"/>
                      <a:pt x="2532" y="13018"/>
                    </a:cubicBezTo>
                    <a:cubicBezTo>
                      <a:pt x="2646" y="12956"/>
                      <a:pt x="2771" y="12884"/>
                      <a:pt x="2905" y="12769"/>
                    </a:cubicBezTo>
                    <a:cubicBezTo>
                      <a:pt x="3020" y="12687"/>
                      <a:pt x="3123" y="12604"/>
                      <a:pt x="3227" y="12500"/>
                    </a:cubicBezTo>
                    <a:cubicBezTo>
                      <a:pt x="3621" y="12147"/>
                      <a:pt x="3974" y="11691"/>
                      <a:pt x="4274" y="11131"/>
                    </a:cubicBezTo>
                    <a:cubicBezTo>
                      <a:pt x="4555" y="10633"/>
                      <a:pt x="4783" y="10072"/>
                      <a:pt x="4980" y="9419"/>
                    </a:cubicBezTo>
                    <a:cubicBezTo>
                      <a:pt x="5157" y="8828"/>
                      <a:pt x="5291" y="8195"/>
                      <a:pt x="5385" y="7521"/>
                    </a:cubicBezTo>
                    <a:cubicBezTo>
                      <a:pt x="5468" y="6898"/>
                      <a:pt x="5509" y="6266"/>
                      <a:pt x="5509" y="5644"/>
                    </a:cubicBezTo>
                    <a:cubicBezTo>
                      <a:pt x="5509" y="5052"/>
                      <a:pt x="5478" y="4482"/>
                      <a:pt x="5405" y="3952"/>
                    </a:cubicBezTo>
                    <a:cubicBezTo>
                      <a:pt x="5385" y="3786"/>
                      <a:pt x="5364" y="3673"/>
                      <a:pt x="5343" y="3569"/>
                    </a:cubicBezTo>
                    <a:cubicBezTo>
                      <a:pt x="5312" y="3424"/>
                      <a:pt x="5281" y="3279"/>
                      <a:pt x="5229" y="3133"/>
                    </a:cubicBezTo>
                    <a:cubicBezTo>
                      <a:pt x="5146" y="2853"/>
                      <a:pt x="5021" y="2573"/>
                      <a:pt x="4866" y="2293"/>
                    </a:cubicBezTo>
                    <a:cubicBezTo>
                      <a:pt x="4721" y="2044"/>
                      <a:pt x="4544" y="1795"/>
                      <a:pt x="4327" y="1546"/>
                    </a:cubicBezTo>
                    <a:cubicBezTo>
                      <a:pt x="4140" y="1318"/>
                      <a:pt x="3912" y="1089"/>
                      <a:pt x="3663" y="882"/>
                    </a:cubicBezTo>
                    <a:cubicBezTo>
                      <a:pt x="3216" y="519"/>
                      <a:pt x="2729" y="218"/>
                      <a:pt x="2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7"/>
              <p:cNvSpPr/>
              <p:nvPr/>
            </p:nvSpPr>
            <p:spPr>
              <a:xfrm>
                <a:off x="4838775" y="3256675"/>
                <a:ext cx="10400" cy="14025"/>
              </a:xfrm>
              <a:custGeom>
                <a:rect b="b" l="l" r="r" t="t"/>
                <a:pathLst>
                  <a:path extrusionOk="0" h="561" w="416">
                    <a:moveTo>
                      <a:pt x="94" y="0"/>
                    </a:moveTo>
                    <a:cubicBezTo>
                      <a:pt x="84" y="0"/>
                      <a:pt x="63" y="0"/>
                      <a:pt x="52" y="11"/>
                    </a:cubicBezTo>
                    <a:cubicBezTo>
                      <a:pt x="11" y="32"/>
                      <a:pt x="1" y="83"/>
                      <a:pt x="22" y="125"/>
                    </a:cubicBezTo>
                    <a:cubicBezTo>
                      <a:pt x="105" y="249"/>
                      <a:pt x="188" y="385"/>
                      <a:pt x="250" y="519"/>
                    </a:cubicBezTo>
                    <a:cubicBezTo>
                      <a:pt x="264" y="547"/>
                      <a:pt x="296" y="561"/>
                      <a:pt x="325" y="561"/>
                    </a:cubicBezTo>
                    <a:cubicBezTo>
                      <a:pt x="340" y="561"/>
                      <a:pt x="353" y="558"/>
                      <a:pt x="364" y="551"/>
                    </a:cubicBezTo>
                    <a:cubicBezTo>
                      <a:pt x="405" y="519"/>
                      <a:pt x="416" y="478"/>
                      <a:pt x="395" y="436"/>
                    </a:cubicBezTo>
                    <a:cubicBezTo>
                      <a:pt x="333" y="291"/>
                      <a:pt x="250" y="166"/>
                      <a:pt x="167" y="42"/>
                    </a:cubicBezTo>
                    <a:cubicBezTo>
                      <a:pt x="146" y="11"/>
                      <a:pt x="125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7"/>
              <p:cNvSpPr/>
              <p:nvPr/>
            </p:nvSpPr>
            <p:spPr>
              <a:xfrm>
                <a:off x="4853050" y="3282100"/>
                <a:ext cx="8300" cy="14175"/>
              </a:xfrm>
              <a:custGeom>
                <a:rect b="b" l="l" r="r" t="t"/>
                <a:pathLst>
                  <a:path extrusionOk="0" h="567" w="332">
                    <a:moveTo>
                      <a:pt x="73" y="0"/>
                    </a:moveTo>
                    <a:cubicBezTo>
                      <a:pt x="32" y="11"/>
                      <a:pt x="0" y="62"/>
                      <a:pt x="11" y="104"/>
                    </a:cubicBezTo>
                    <a:cubicBezTo>
                      <a:pt x="62" y="239"/>
                      <a:pt x="115" y="373"/>
                      <a:pt x="156" y="509"/>
                    </a:cubicBezTo>
                    <a:cubicBezTo>
                      <a:pt x="164" y="541"/>
                      <a:pt x="191" y="567"/>
                      <a:pt x="227" y="567"/>
                    </a:cubicBezTo>
                    <a:cubicBezTo>
                      <a:pt x="237" y="567"/>
                      <a:pt x="248" y="565"/>
                      <a:pt x="260" y="560"/>
                    </a:cubicBezTo>
                    <a:cubicBezTo>
                      <a:pt x="301" y="550"/>
                      <a:pt x="332" y="509"/>
                      <a:pt x="311" y="456"/>
                    </a:cubicBezTo>
                    <a:cubicBezTo>
                      <a:pt x="270" y="332"/>
                      <a:pt x="228" y="198"/>
                      <a:pt x="177" y="62"/>
                    </a:cubicBezTo>
                    <a:cubicBezTo>
                      <a:pt x="166" y="42"/>
                      <a:pt x="156" y="21"/>
                      <a:pt x="135" y="11"/>
                    </a:cubicBezTo>
                    <a:cubicBezTo>
                      <a:pt x="12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7"/>
              <p:cNvSpPr/>
              <p:nvPr/>
            </p:nvSpPr>
            <p:spPr>
              <a:xfrm>
                <a:off x="4860825" y="3311125"/>
                <a:ext cx="8325" cy="14625"/>
              </a:xfrm>
              <a:custGeom>
                <a:rect b="b" l="l" r="r" t="t"/>
                <a:pathLst>
                  <a:path extrusionOk="0" h="585" w="333">
                    <a:moveTo>
                      <a:pt x="94" y="1"/>
                    </a:moveTo>
                    <a:cubicBezTo>
                      <a:pt x="73" y="1"/>
                      <a:pt x="62" y="12"/>
                      <a:pt x="42" y="22"/>
                    </a:cubicBezTo>
                    <a:cubicBezTo>
                      <a:pt x="11" y="42"/>
                      <a:pt x="0" y="95"/>
                      <a:pt x="21" y="136"/>
                    </a:cubicBezTo>
                    <a:cubicBezTo>
                      <a:pt x="42" y="178"/>
                      <a:pt x="62" y="219"/>
                      <a:pt x="73" y="261"/>
                    </a:cubicBezTo>
                    <a:cubicBezTo>
                      <a:pt x="115" y="344"/>
                      <a:pt x="145" y="436"/>
                      <a:pt x="166" y="530"/>
                    </a:cubicBezTo>
                    <a:cubicBezTo>
                      <a:pt x="175" y="564"/>
                      <a:pt x="212" y="585"/>
                      <a:pt x="247" y="585"/>
                    </a:cubicBezTo>
                    <a:cubicBezTo>
                      <a:pt x="255" y="585"/>
                      <a:pt x="263" y="584"/>
                      <a:pt x="270" y="582"/>
                    </a:cubicBezTo>
                    <a:cubicBezTo>
                      <a:pt x="311" y="572"/>
                      <a:pt x="332" y="530"/>
                      <a:pt x="322" y="478"/>
                    </a:cubicBezTo>
                    <a:cubicBezTo>
                      <a:pt x="291" y="333"/>
                      <a:pt x="228" y="188"/>
                      <a:pt x="156" y="42"/>
                    </a:cubicBezTo>
                    <a:cubicBezTo>
                      <a:pt x="145" y="22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7"/>
              <p:cNvSpPr/>
              <p:nvPr/>
            </p:nvSpPr>
            <p:spPr>
              <a:xfrm>
                <a:off x="4865750" y="3340450"/>
                <a:ext cx="5975" cy="18425"/>
              </a:xfrm>
              <a:custGeom>
                <a:rect b="b" l="l" r="r" t="t"/>
                <a:pathLst>
                  <a:path extrusionOk="0" h="737" w="239">
                    <a:moveTo>
                      <a:pt x="63" y="0"/>
                    </a:moveTo>
                    <a:cubicBezTo>
                      <a:pt x="42" y="10"/>
                      <a:pt x="22" y="21"/>
                      <a:pt x="11" y="42"/>
                    </a:cubicBezTo>
                    <a:cubicBezTo>
                      <a:pt x="1" y="63"/>
                      <a:pt x="1" y="83"/>
                      <a:pt x="1" y="104"/>
                    </a:cubicBezTo>
                    <a:cubicBezTo>
                      <a:pt x="11" y="125"/>
                      <a:pt x="11" y="146"/>
                      <a:pt x="11" y="166"/>
                    </a:cubicBezTo>
                    <a:lnTo>
                      <a:pt x="11" y="176"/>
                    </a:lnTo>
                    <a:cubicBezTo>
                      <a:pt x="11" y="176"/>
                      <a:pt x="11" y="187"/>
                      <a:pt x="22" y="187"/>
                    </a:cubicBezTo>
                    <a:lnTo>
                      <a:pt x="11" y="187"/>
                    </a:lnTo>
                    <a:cubicBezTo>
                      <a:pt x="31" y="342"/>
                      <a:pt x="52" y="498"/>
                      <a:pt x="63" y="653"/>
                    </a:cubicBezTo>
                    <a:cubicBezTo>
                      <a:pt x="73" y="674"/>
                      <a:pt x="73" y="695"/>
                      <a:pt x="94" y="716"/>
                    </a:cubicBezTo>
                    <a:cubicBezTo>
                      <a:pt x="104" y="727"/>
                      <a:pt x="125" y="736"/>
                      <a:pt x="146" y="736"/>
                    </a:cubicBezTo>
                    <a:cubicBezTo>
                      <a:pt x="197" y="736"/>
                      <a:pt x="239" y="706"/>
                      <a:pt x="229" y="653"/>
                    </a:cubicBezTo>
                    <a:cubicBezTo>
                      <a:pt x="218" y="457"/>
                      <a:pt x="197" y="259"/>
                      <a:pt x="167" y="63"/>
                    </a:cubicBezTo>
                    <a:cubicBezTo>
                      <a:pt x="167" y="42"/>
                      <a:pt x="146" y="21"/>
                      <a:pt x="125" y="10"/>
                    </a:cubicBezTo>
                    <a:cubicBezTo>
                      <a:pt x="114" y="0"/>
                      <a:pt x="10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7"/>
              <p:cNvSpPr/>
              <p:nvPr/>
            </p:nvSpPr>
            <p:spPr>
              <a:xfrm>
                <a:off x="4866525" y="3374150"/>
                <a:ext cx="4700" cy="16100"/>
              </a:xfrm>
              <a:custGeom>
                <a:rect b="b" l="l" r="r" t="t"/>
                <a:pathLst>
                  <a:path extrusionOk="0" h="644" w="188">
                    <a:moveTo>
                      <a:pt x="104" y="1"/>
                    </a:moveTo>
                    <a:cubicBezTo>
                      <a:pt x="63" y="1"/>
                      <a:pt x="21" y="32"/>
                      <a:pt x="21" y="84"/>
                    </a:cubicBezTo>
                    <a:cubicBezTo>
                      <a:pt x="21" y="239"/>
                      <a:pt x="11" y="395"/>
                      <a:pt x="0" y="550"/>
                    </a:cubicBezTo>
                    <a:cubicBezTo>
                      <a:pt x="0" y="603"/>
                      <a:pt x="42" y="644"/>
                      <a:pt x="83" y="644"/>
                    </a:cubicBezTo>
                    <a:cubicBezTo>
                      <a:pt x="136" y="644"/>
                      <a:pt x="166" y="603"/>
                      <a:pt x="166" y="550"/>
                    </a:cubicBezTo>
                    <a:cubicBezTo>
                      <a:pt x="177" y="395"/>
                      <a:pt x="187" y="239"/>
                      <a:pt x="187" y="84"/>
                    </a:cubicBezTo>
                    <a:cubicBezTo>
                      <a:pt x="187" y="32"/>
                      <a:pt x="14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7"/>
              <p:cNvSpPr/>
              <p:nvPr/>
            </p:nvSpPr>
            <p:spPr>
              <a:xfrm>
                <a:off x="4861100" y="3402925"/>
                <a:ext cx="5975" cy="15400"/>
              </a:xfrm>
              <a:custGeom>
                <a:rect b="b" l="l" r="r" t="t"/>
                <a:pathLst>
                  <a:path extrusionOk="0" h="616" w="239">
                    <a:moveTo>
                      <a:pt x="155" y="1"/>
                    </a:moveTo>
                    <a:cubicBezTo>
                      <a:pt x="134" y="1"/>
                      <a:pt x="104" y="12"/>
                      <a:pt x="93" y="22"/>
                    </a:cubicBezTo>
                    <a:cubicBezTo>
                      <a:pt x="72" y="42"/>
                      <a:pt x="72" y="63"/>
                      <a:pt x="72" y="84"/>
                    </a:cubicBezTo>
                    <a:cubicBezTo>
                      <a:pt x="62" y="105"/>
                      <a:pt x="62" y="136"/>
                      <a:pt x="62" y="157"/>
                    </a:cubicBezTo>
                    <a:lnTo>
                      <a:pt x="62" y="167"/>
                    </a:lnTo>
                    <a:lnTo>
                      <a:pt x="0" y="510"/>
                    </a:lnTo>
                    <a:cubicBezTo>
                      <a:pt x="0" y="530"/>
                      <a:pt x="0" y="551"/>
                      <a:pt x="10" y="572"/>
                    </a:cubicBezTo>
                    <a:cubicBezTo>
                      <a:pt x="21" y="593"/>
                      <a:pt x="42" y="603"/>
                      <a:pt x="62" y="613"/>
                    </a:cubicBezTo>
                    <a:cubicBezTo>
                      <a:pt x="68" y="615"/>
                      <a:pt x="73" y="615"/>
                      <a:pt x="79" y="615"/>
                    </a:cubicBezTo>
                    <a:cubicBezTo>
                      <a:pt x="116" y="615"/>
                      <a:pt x="157" y="587"/>
                      <a:pt x="166" y="551"/>
                    </a:cubicBezTo>
                    <a:cubicBezTo>
                      <a:pt x="197" y="395"/>
                      <a:pt x="217" y="240"/>
                      <a:pt x="238" y="84"/>
                    </a:cubicBezTo>
                    <a:cubicBezTo>
                      <a:pt x="238" y="63"/>
                      <a:pt x="228" y="42"/>
                      <a:pt x="208" y="22"/>
                    </a:cubicBezTo>
                    <a:cubicBezTo>
                      <a:pt x="197" y="12"/>
                      <a:pt x="176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7"/>
              <p:cNvSpPr/>
              <p:nvPr/>
            </p:nvSpPr>
            <p:spPr>
              <a:xfrm>
                <a:off x="4853550" y="3431725"/>
                <a:ext cx="7300" cy="14625"/>
              </a:xfrm>
              <a:custGeom>
                <a:rect b="b" l="l" r="r" t="t"/>
                <a:pathLst>
                  <a:path extrusionOk="0" h="585" w="292">
                    <a:moveTo>
                      <a:pt x="208" y="1"/>
                    </a:moveTo>
                    <a:cubicBezTo>
                      <a:pt x="167" y="1"/>
                      <a:pt x="136" y="21"/>
                      <a:pt x="125" y="52"/>
                    </a:cubicBezTo>
                    <a:cubicBezTo>
                      <a:pt x="84" y="197"/>
                      <a:pt x="53" y="343"/>
                      <a:pt x="12" y="478"/>
                    </a:cubicBezTo>
                    <a:cubicBezTo>
                      <a:pt x="1" y="529"/>
                      <a:pt x="32" y="571"/>
                      <a:pt x="74" y="582"/>
                    </a:cubicBezTo>
                    <a:cubicBezTo>
                      <a:pt x="81" y="583"/>
                      <a:pt x="88" y="584"/>
                      <a:pt x="95" y="584"/>
                    </a:cubicBezTo>
                    <a:cubicBezTo>
                      <a:pt x="131" y="584"/>
                      <a:pt x="169" y="564"/>
                      <a:pt x="178" y="529"/>
                    </a:cubicBezTo>
                    <a:cubicBezTo>
                      <a:pt x="208" y="384"/>
                      <a:pt x="250" y="239"/>
                      <a:pt x="281" y="104"/>
                    </a:cubicBezTo>
                    <a:cubicBezTo>
                      <a:pt x="291" y="52"/>
                      <a:pt x="271" y="1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7"/>
              <p:cNvSpPr/>
              <p:nvPr/>
            </p:nvSpPr>
            <p:spPr>
              <a:xfrm>
                <a:off x="4837750" y="3463875"/>
                <a:ext cx="9875" cy="15875"/>
              </a:xfrm>
              <a:custGeom>
                <a:rect b="b" l="l" r="r" t="t"/>
                <a:pathLst>
                  <a:path extrusionOk="0" h="635" w="395">
                    <a:moveTo>
                      <a:pt x="301" y="1"/>
                    </a:moveTo>
                    <a:cubicBezTo>
                      <a:pt x="259" y="1"/>
                      <a:pt x="229" y="22"/>
                      <a:pt x="218" y="63"/>
                    </a:cubicBezTo>
                    <a:cubicBezTo>
                      <a:pt x="197" y="125"/>
                      <a:pt x="176" y="188"/>
                      <a:pt x="146" y="250"/>
                    </a:cubicBezTo>
                    <a:cubicBezTo>
                      <a:pt x="104" y="333"/>
                      <a:pt x="63" y="426"/>
                      <a:pt x="21" y="509"/>
                    </a:cubicBezTo>
                    <a:cubicBezTo>
                      <a:pt x="0" y="550"/>
                      <a:pt x="10" y="603"/>
                      <a:pt x="52" y="623"/>
                    </a:cubicBezTo>
                    <a:cubicBezTo>
                      <a:pt x="67" y="631"/>
                      <a:pt x="82" y="634"/>
                      <a:pt x="98" y="634"/>
                    </a:cubicBezTo>
                    <a:cubicBezTo>
                      <a:pt x="126" y="634"/>
                      <a:pt x="153" y="623"/>
                      <a:pt x="166" y="603"/>
                    </a:cubicBezTo>
                    <a:cubicBezTo>
                      <a:pt x="249" y="437"/>
                      <a:pt x="322" y="271"/>
                      <a:pt x="384" y="105"/>
                    </a:cubicBezTo>
                    <a:cubicBezTo>
                      <a:pt x="395" y="63"/>
                      <a:pt x="363" y="1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7"/>
              <p:cNvSpPr/>
              <p:nvPr/>
            </p:nvSpPr>
            <p:spPr>
              <a:xfrm>
                <a:off x="4434475" y="2904775"/>
                <a:ext cx="299825" cy="219150"/>
              </a:xfrm>
              <a:custGeom>
                <a:rect b="b" l="l" r="r" t="t"/>
                <a:pathLst>
                  <a:path extrusionOk="0" h="8766" w="11993">
                    <a:moveTo>
                      <a:pt x="4212" y="1"/>
                    </a:moveTo>
                    <a:cubicBezTo>
                      <a:pt x="4099" y="1"/>
                      <a:pt x="3995" y="21"/>
                      <a:pt x="3891" y="63"/>
                    </a:cubicBezTo>
                    <a:cubicBezTo>
                      <a:pt x="3839" y="84"/>
                      <a:pt x="3788" y="114"/>
                      <a:pt x="3756" y="135"/>
                    </a:cubicBezTo>
                    <a:cubicBezTo>
                      <a:pt x="3715" y="177"/>
                      <a:pt x="3673" y="208"/>
                      <a:pt x="3642" y="250"/>
                    </a:cubicBezTo>
                    <a:cubicBezTo>
                      <a:pt x="3580" y="322"/>
                      <a:pt x="3539" y="405"/>
                      <a:pt x="3507" y="509"/>
                    </a:cubicBezTo>
                    <a:cubicBezTo>
                      <a:pt x="3476" y="665"/>
                      <a:pt x="3476" y="840"/>
                      <a:pt x="3539" y="1006"/>
                    </a:cubicBezTo>
                    <a:cubicBezTo>
                      <a:pt x="3486" y="976"/>
                      <a:pt x="3424" y="934"/>
                      <a:pt x="3373" y="903"/>
                    </a:cubicBezTo>
                    <a:cubicBezTo>
                      <a:pt x="3227" y="810"/>
                      <a:pt x="3082" y="727"/>
                      <a:pt x="2926" y="654"/>
                    </a:cubicBezTo>
                    <a:cubicBezTo>
                      <a:pt x="2709" y="550"/>
                      <a:pt x="2481" y="467"/>
                      <a:pt x="2242" y="416"/>
                    </a:cubicBezTo>
                    <a:cubicBezTo>
                      <a:pt x="2024" y="353"/>
                      <a:pt x="1817" y="333"/>
                      <a:pt x="1619" y="333"/>
                    </a:cubicBezTo>
                    <a:cubicBezTo>
                      <a:pt x="1340" y="333"/>
                      <a:pt x="1091" y="384"/>
                      <a:pt x="872" y="499"/>
                    </a:cubicBezTo>
                    <a:cubicBezTo>
                      <a:pt x="468" y="695"/>
                      <a:pt x="178" y="1100"/>
                      <a:pt x="84" y="1587"/>
                    </a:cubicBezTo>
                    <a:cubicBezTo>
                      <a:pt x="1" y="1992"/>
                      <a:pt x="53" y="2449"/>
                      <a:pt x="240" y="2874"/>
                    </a:cubicBezTo>
                    <a:cubicBezTo>
                      <a:pt x="302" y="3019"/>
                      <a:pt x="385" y="3154"/>
                      <a:pt x="478" y="3288"/>
                    </a:cubicBezTo>
                    <a:cubicBezTo>
                      <a:pt x="572" y="3413"/>
                      <a:pt x="686" y="3537"/>
                      <a:pt x="810" y="3641"/>
                    </a:cubicBezTo>
                    <a:cubicBezTo>
                      <a:pt x="925" y="3735"/>
                      <a:pt x="1070" y="3818"/>
                      <a:pt x="1215" y="3880"/>
                    </a:cubicBezTo>
                    <a:cubicBezTo>
                      <a:pt x="1329" y="3922"/>
                      <a:pt x="1453" y="3963"/>
                      <a:pt x="1578" y="3973"/>
                    </a:cubicBezTo>
                    <a:cubicBezTo>
                      <a:pt x="1412" y="4388"/>
                      <a:pt x="1443" y="4834"/>
                      <a:pt x="1495" y="5146"/>
                    </a:cubicBezTo>
                    <a:cubicBezTo>
                      <a:pt x="1536" y="5374"/>
                      <a:pt x="1609" y="5602"/>
                      <a:pt x="1713" y="5830"/>
                    </a:cubicBezTo>
                    <a:cubicBezTo>
                      <a:pt x="1806" y="6048"/>
                      <a:pt x="1930" y="6245"/>
                      <a:pt x="2066" y="6432"/>
                    </a:cubicBezTo>
                    <a:cubicBezTo>
                      <a:pt x="2304" y="6732"/>
                      <a:pt x="2573" y="6951"/>
                      <a:pt x="2864" y="7064"/>
                    </a:cubicBezTo>
                    <a:lnTo>
                      <a:pt x="2895" y="7096"/>
                    </a:lnTo>
                    <a:cubicBezTo>
                      <a:pt x="3891" y="7490"/>
                      <a:pt x="4949" y="7718"/>
                      <a:pt x="5966" y="7946"/>
                    </a:cubicBezTo>
                    <a:cubicBezTo>
                      <a:pt x="6246" y="8009"/>
                      <a:pt x="6536" y="8071"/>
                      <a:pt x="6806" y="8133"/>
                    </a:cubicBezTo>
                    <a:cubicBezTo>
                      <a:pt x="7324" y="8247"/>
                      <a:pt x="7739" y="8361"/>
                      <a:pt x="8123" y="8475"/>
                    </a:cubicBezTo>
                    <a:lnTo>
                      <a:pt x="8103" y="8465"/>
                    </a:lnTo>
                    <a:lnTo>
                      <a:pt x="8103" y="8465"/>
                    </a:lnTo>
                    <a:cubicBezTo>
                      <a:pt x="8393" y="8558"/>
                      <a:pt x="8663" y="8652"/>
                      <a:pt x="8922" y="8756"/>
                    </a:cubicBezTo>
                    <a:cubicBezTo>
                      <a:pt x="8933" y="8756"/>
                      <a:pt x="8943" y="8765"/>
                      <a:pt x="8953" y="8765"/>
                    </a:cubicBezTo>
                    <a:lnTo>
                      <a:pt x="8995" y="8765"/>
                    </a:lnTo>
                    <a:cubicBezTo>
                      <a:pt x="9161" y="8756"/>
                      <a:pt x="9337" y="8724"/>
                      <a:pt x="9544" y="8673"/>
                    </a:cubicBezTo>
                    <a:cubicBezTo>
                      <a:pt x="9742" y="8610"/>
                      <a:pt x="9938" y="8527"/>
                      <a:pt x="10146" y="8424"/>
                    </a:cubicBezTo>
                    <a:cubicBezTo>
                      <a:pt x="10353" y="8320"/>
                      <a:pt x="10551" y="8195"/>
                      <a:pt x="10717" y="8060"/>
                    </a:cubicBezTo>
                    <a:cubicBezTo>
                      <a:pt x="10903" y="7915"/>
                      <a:pt x="11059" y="7749"/>
                      <a:pt x="11173" y="7594"/>
                    </a:cubicBezTo>
                    <a:cubicBezTo>
                      <a:pt x="11339" y="7366"/>
                      <a:pt x="11432" y="7127"/>
                      <a:pt x="11464" y="6898"/>
                    </a:cubicBezTo>
                    <a:cubicBezTo>
                      <a:pt x="11474" y="6774"/>
                      <a:pt x="11464" y="6639"/>
                      <a:pt x="11443" y="6515"/>
                    </a:cubicBezTo>
                    <a:cubicBezTo>
                      <a:pt x="11411" y="6411"/>
                      <a:pt x="11381" y="6307"/>
                      <a:pt x="11318" y="6204"/>
                    </a:cubicBezTo>
                    <a:cubicBezTo>
                      <a:pt x="11494" y="6038"/>
                      <a:pt x="11640" y="5830"/>
                      <a:pt x="11743" y="5612"/>
                    </a:cubicBezTo>
                    <a:cubicBezTo>
                      <a:pt x="11847" y="5405"/>
                      <a:pt x="11909" y="5176"/>
                      <a:pt x="11941" y="4927"/>
                    </a:cubicBezTo>
                    <a:cubicBezTo>
                      <a:pt x="11992" y="4471"/>
                      <a:pt x="11909" y="3984"/>
                      <a:pt x="11692" y="3527"/>
                    </a:cubicBezTo>
                    <a:cubicBezTo>
                      <a:pt x="11484" y="3081"/>
                      <a:pt x="11173" y="2708"/>
                      <a:pt x="10789" y="2438"/>
                    </a:cubicBezTo>
                    <a:cubicBezTo>
                      <a:pt x="10820" y="2366"/>
                      <a:pt x="10841" y="2293"/>
                      <a:pt x="10851" y="2220"/>
                    </a:cubicBezTo>
                    <a:cubicBezTo>
                      <a:pt x="10862" y="2137"/>
                      <a:pt x="10851" y="2055"/>
                      <a:pt x="10830" y="1981"/>
                    </a:cubicBezTo>
                    <a:cubicBezTo>
                      <a:pt x="10779" y="1816"/>
                      <a:pt x="10623" y="1733"/>
                      <a:pt x="10530" y="1691"/>
                    </a:cubicBezTo>
                    <a:cubicBezTo>
                      <a:pt x="10416" y="1640"/>
                      <a:pt x="10270" y="1619"/>
                      <a:pt x="10084" y="1619"/>
                    </a:cubicBezTo>
                    <a:lnTo>
                      <a:pt x="10053" y="1619"/>
                    </a:lnTo>
                    <a:cubicBezTo>
                      <a:pt x="9887" y="1619"/>
                      <a:pt x="9721" y="1650"/>
                      <a:pt x="9534" y="1702"/>
                    </a:cubicBezTo>
                    <a:cubicBezTo>
                      <a:pt x="9451" y="1723"/>
                      <a:pt x="9368" y="1753"/>
                      <a:pt x="9306" y="1785"/>
                    </a:cubicBezTo>
                    <a:cubicBezTo>
                      <a:pt x="9265" y="1619"/>
                      <a:pt x="9202" y="1463"/>
                      <a:pt x="9108" y="1318"/>
                    </a:cubicBezTo>
                    <a:cubicBezTo>
                      <a:pt x="9016" y="1152"/>
                      <a:pt x="8891" y="996"/>
                      <a:pt x="8735" y="851"/>
                    </a:cubicBezTo>
                    <a:cubicBezTo>
                      <a:pt x="8445" y="582"/>
                      <a:pt x="8071" y="384"/>
                      <a:pt x="7646" y="260"/>
                    </a:cubicBezTo>
                    <a:cubicBezTo>
                      <a:pt x="7387" y="187"/>
                      <a:pt x="7117" y="146"/>
                      <a:pt x="6847" y="146"/>
                    </a:cubicBezTo>
                    <a:cubicBezTo>
                      <a:pt x="6443" y="146"/>
                      <a:pt x="5862" y="239"/>
                      <a:pt x="5385" y="654"/>
                    </a:cubicBezTo>
                    <a:lnTo>
                      <a:pt x="5353" y="623"/>
                    </a:lnTo>
                    <a:lnTo>
                      <a:pt x="5291" y="571"/>
                    </a:lnTo>
                    <a:cubicBezTo>
                      <a:pt x="5095" y="395"/>
                      <a:pt x="4897" y="229"/>
                      <a:pt x="4659" y="114"/>
                    </a:cubicBezTo>
                    <a:cubicBezTo>
                      <a:pt x="4514" y="42"/>
                      <a:pt x="4389" y="11"/>
                      <a:pt x="4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7"/>
              <p:cNvSpPr/>
              <p:nvPr/>
            </p:nvSpPr>
            <p:spPr>
              <a:xfrm>
                <a:off x="4494400" y="2969850"/>
                <a:ext cx="50325" cy="123475"/>
              </a:xfrm>
              <a:custGeom>
                <a:rect b="b" l="l" r="r" t="t"/>
                <a:pathLst>
                  <a:path extrusionOk="0" h="4939" w="2013">
                    <a:moveTo>
                      <a:pt x="1131" y="1"/>
                    </a:moveTo>
                    <a:cubicBezTo>
                      <a:pt x="1069" y="12"/>
                      <a:pt x="1006" y="32"/>
                      <a:pt x="944" y="63"/>
                    </a:cubicBezTo>
                    <a:lnTo>
                      <a:pt x="944" y="53"/>
                    </a:lnTo>
                    <a:cubicBezTo>
                      <a:pt x="861" y="95"/>
                      <a:pt x="778" y="136"/>
                      <a:pt x="706" y="198"/>
                    </a:cubicBezTo>
                    <a:cubicBezTo>
                      <a:pt x="674" y="219"/>
                      <a:pt x="644" y="250"/>
                      <a:pt x="602" y="281"/>
                    </a:cubicBezTo>
                    <a:cubicBezTo>
                      <a:pt x="571" y="323"/>
                      <a:pt x="540" y="354"/>
                      <a:pt x="519" y="395"/>
                    </a:cubicBezTo>
                    <a:cubicBezTo>
                      <a:pt x="467" y="447"/>
                      <a:pt x="436" y="510"/>
                      <a:pt x="395" y="572"/>
                    </a:cubicBezTo>
                    <a:lnTo>
                      <a:pt x="301" y="759"/>
                    </a:lnTo>
                    <a:lnTo>
                      <a:pt x="312" y="759"/>
                    </a:lnTo>
                    <a:cubicBezTo>
                      <a:pt x="187" y="1038"/>
                      <a:pt x="125" y="1349"/>
                      <a:pt x="84" y="1651"/>
                    </a:cubicBezTo>
                    <a:lnTo>
                      <a:pt x="84" y="1640"/>
                    </a:lnTo>
                    <a:cubicBezTo>
                      <a:pt x="52" y="1858"/>
                      <a:pt x="31" y="2075"/>
                      <a:pt x="21" y="2304"/>
                    </a:cubicBezTo>
                    <a:cubicBezTo>
                      <a:pt x="11" y="2532"/>
                      <a:pt x="1" y="2771"/>
                      <a:pt x="11" y="2999"/>
                    </a:cubicBezTo>
                    <a:cubicBezTo>
                      <a:pt x="11" y="3237"/>
                      <a:pt x="21" y="3476"/>
                      <a:pt x="31" y="3704"/>
                    </a:cubicBezTo>
                    <a:cubicBezTo>
                      <a:pt x="42" y="3829"/>
                      <a:pt x="52" y="3943"/>
                      <a:pt x="63" y="4067"/>
                    </a:cubicBezTo>
                    <a:cubicBezTo>
                      <a:pt x="73" y="4129"/>
                      <a:pt x="73" y="4182"/>
                      <a:pt x="84" y="4244"/>
                    </a:cubicBezTo>
                    <a:cubicBezTo>
                      <a:pt x="208" y="4337"/>
                      <a:pt x="332" y="4410"/>
                      <a:pt x="467" y="4461"/>
                    </a:cubicBezTo>
                    <a:cubicBezTo>
                      <a:pt x="467" y="4472"/>
                      <a:pt x="488" y="4482"/>
                      <a:pt x="498" y="4493"/>
                    </a:cubicBezTo>
                    <a:cubicBezTo>
                      <a:pt x="955" y="4669"/>
                      <a:pt x="1411" y="4814"/>
                      <a:pt x="1878" y="4938"/>
                    </a:cubicBezTo>
                    <a:cubicBezTo>
                      <a:pt x="1909" y="4627"/>
                      <a:pt x="1930" y="4327"/>
                      <a:pt x="1951" y="4016"/>
                    </a:cubicBezTo>
                    <a:cubicBezTo>
                      <a:pt x="1971" y="3652"/>
                      <a:pt x="1992" y="3290"/>
                      <a:pt x="2002" y="2926"/>
                    </a:cubicBezTo>
                    <a:cubicBezTo>
                      <a:pt x="2002" y="2677"/>
                      <a:pt x="2013" y="2439"/>
                      <a:pt x="2002" y="2200"/>
                    </a:cubicBezTo>
                    <a:cubicBezTo>
                      <a:pt x="2002" y="1889"/>
                      <a:pt x="1981" y="1568"/>
                      <a:pt x="1940" y="1256"/>
                    </a:cubicBezTo>
                    <a:cubicBezTo>
                      <a:pt x="1930" y="1121"/>
                      <a:pt x="1898" y="987"/>
                      <a:pt x="1868" y="851"/>
                    </a:cubicBezTo>
                    <a:cubicBezTo>
                      <a:pt x="1836" y="717"/>
                      <a:pt x="1805" y="593"/>
                      <a:pt x="1753" y="478"/>
                    </a:cubicBezTo>
                    <a:cubicBezTo>
                      <a:pt x="1712" y="385"/>
                      <a:pt x="1670" y="291"/>
                      <a:pt x="1608" y="219"/>
                    </a:cubicBezTo>
                    <a:cubicBezTo>
                      <a:pt x="1566" y="167"/>
                      <a:pt x="1536" y="136"/>
                      <a:pt x="1494" y="105"/>
                    </a:cubicBezTo>
                    <a:lnTo>
                      <a:pt x="1494" y="95"/>
                    </a:lnTo>
                    <a:cubicBezTo>
                      <a:pt x="1453" y="74"/>
                      <a:pt x="1421" y="53"/>
                      <a:pt x="1380" y="32"/>
                    </a:cubicBezTo>
                    <a:cubicBezTo>
                      <a:pt x="1349" y="22"/>
                      <a:pt x="1308" y="12"/>
                      <a:pt x="1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7"/>
              <p:cNvSpPr/>
              <p:nvPr/>
            </p:nvSpPr>
            <p:spPr>
              <a:xfrm>
                <a:off x="4648950" y="2945475"/>
                <a:ext cx="85350" cy="178450"/>
              </a:xfrm>
              <a:custGeom>
                <a:rect b="b" l="l" r="r" t="t"/>
                <a:pathLst>
                  <a:path extrusionOk="0" h="7138" w="3414">
                    <a:moveTo>
                      <a:pt x="1681" y="1"/>
                    </a:moveTo>
                    <a:cubicBezTo>
                      <a:pt x="1733" y="74"/>
                      <a:pt x="1774" y="157"/>
                      <a:pt x="1785" y="240"/>
                    </a:cubicBezTo>
                    <a:cubicBezTo>
                      <a:pt x="1785" y="281"/>
                      <a:pt x="1795" y="312"/>
                      <a:pt x="1795" y="344"/>
                    </a:cubicBezTo>
                    <a:cubicBezTo>
                      <a:pt x="1795" y="385"/>
                      <a:pt x="1795" y="416"/>
                      <a:pt x="1785" y="447"/>
                    </a:cubicBezTo>
                    <a:cubicBezTo>
                      <a:pt x="1774" y="509"/>
                      <a:pt x="1764" y="572"/>
                      <a:pt x="1733" y="634"/>
                    </a:cubicBezTo>
                    <a:cubicBezTo>
                      <a:pt x="1712" y="696"/>
                      <a:pt x="1671" y="758"/>
                      <a:pt x="1629" y="810"/>
                    </a:cubicBezTo>
                    <a:cubicBezTo>
                      <a:pt x="1598" y="841"/>
                      <a:pt x="1567" y="872"/>
                      <a:pt x="1525" y="904"/>
                    </a:cubicBezTo>
                    <a:cubicBezTo>
                      <a:pt x="1608" y="934"/>
                      <a:pt x="1681" y="966"/>
                      <a:pt x="1754" y="1007"/>
                    </a:cubicBezTo>
                    <a:cubicBezTo>
                      <a:pt x="1837" y="1059"/>
                      <a:pt x="1919" y="1121"/>
                      <a:pt x="1982" y="1183"/>
                    </a:cubicBezTo>
                    <a:cubicBezTo>
                      <a:pt x="2127" y="1329"/>
                      <a:pt x="2241" y="1495"/>
                      <a:pt x="2324" y="1671"/>
                    </a:cubicBezTo>
                    <a:cubicBezTo>
                      <a:pt x="2407" y="1858"/>
                      <a:pt x="2459" y="2055"/>
                      <a:pt x="2490" y="2262"/>
                    </a:cubicBezTo>
                    <a:cubicBezTo>
                      <a:pt x="2521" y="2470"/>
                      <a:pt x="2532" y="2677"/>
                      <a:pt x="2511" y="2885"/>
                    </a:cubicBezTo>
                    <a:cubicBezTo>
                      <a:pt x="2490" y="3082"/>
                      <a:pt x="2449" y="3289"/>
                      <a:pt x="2376" y="3476"/>
                    </a:cubicBezTo>
                    <a:cubicBezTo>
                      <a:pt x="2334" y="3601"/>
                      <a:pt x="2272" y="3725"/>
                      <a:pt x="2200" y="3850"/>
                    </a:cubicBezTo>
                    <a:cubicBezTo>
                      <a:pt x="2117" y="3974"/>
                      <a:pt x="2034" y="4109"/>
                      <a:pt x="1940" y="4223"/>
                    </a:cubicBezTo>
                    <a:cubicBezTo>
                      <a:pt x="1754" y="4472"/>
                      <a:pt x="1546" y="4689"/>
                      <a:pt x="1349" y="4918"/>
                    </a:cubicBezTo>
                    <a:lnTo>
                      <a:pt x="1038" y="5260"/>
                    </a:lnTo>
                    <a:cubicBezTo>
                      <a:pt x="934" y="5364"/>
                      <a:pt x="841" y="5478"/>
                      <a:pt x="748" y="5602"/>
                    </a:cubicBezTo>
                    <a:cubicBezTo>
                      <a:pt x="623" y="5768"/>
                      <a:pt x="509" y="5934"/>
                      <a:pt x="395" y="6111"/>
                    </a:cubicBezTo>
                    <a:cubicBezTo>
                      <a:pt x="301" y="6287"/>
                      <a:pt x="208" y="6464"/>
                      <a:pt x="125" y="6650"/>
                    </a:cubicBezTo>
                    <a:lnTo>
                      <a:pt x="135" y="6640"/>
                    </a:lnTo>
                    <a:lnTo>
                      <a:pt x="135" y="6640"/>
                    </a:lnTo>
                    <a:cubicBezTo>
                      <a:pt x="84" y="6754"/>
                      <a:pt x="42" y="6879"/>
                      <a:pt x="1" y="7003"/>
                    </a:cubicBezTo>
                    <a:cubicBezTo>
                      <a:pt x="125" y="7045"/>
                      <a:pt x="239" y="7086"/>
                      <a:pt x="343" y="7128"/>
                    </a:cubicBezTo>
                    <a:cubicBezTo>
                      <a:pt x="354" y="7137"/>
                      <a:pt x="364" y="7137"/>
                      <a:pt x="374" y="7137"/>
                    </a:cubicBezTo>
                    <a:lnTo>
                      <a:pt x="416" y="7137"/>
                    </a:lnTo>
                    <a:cubicBezTo>
                      <a:pt x="582" y="7137"/>
                      <a:pt x="758" y="7107"/>
                      <a:pt x="965" y="7045"/>
                    </a:cubicBezTo>
                    <a:cubicBezTo>
                      <a:pt x="1163" y="6982"/>
                      <a:pt x="1359" y="6909"/>
                      <a:pt x="1567" y="6806"/>
                    </a:cubicBezTo>
                    <a:cubicBezTo>
                      <a:pt x="1774" y="6692"/>
                      <a:pt x="1972" y="6567"/>
                      <a:pt x="2138" y="6432"/>
                    </a:cubicBezTo>
                    <a:cubicBezTo>
                      <a:pt x="2324" y="6287"/>
                      <a:pt x="2480" y="6132"/>
                      <a:pt x="2604" y="5966"/>
                    </a:cubicBezTo>
                    <a:cubicBezTo>
                      <a:pt x="2760" y="5738"/>
                      <a:pt x="2864" y="5499"/>
                      <a:pt x="2885" y="5270"/>
                    </a:cubicBezTo>
                    <a:cubicBezTo>
                      <a:pt x="2895" y="5146"/>
                      <a:pt x="2895" y="5011"/>
                      <a:pt x="2864" y="4887"/>
                    </a:cubicBezTo>
                    <a:cubicBezTo>
                      <a:pt x="2832" y="4783"/>
                      <a:pt x="2802" y="4679"/>
                      <a:pt x="2749" y="4576"/>
                    </a:cubicBezTo>
                    <a:cubicBezTo>
                      <a:pt x="2915" y="4410"/>
                      <a:pt x="3061" y="4212"/>
                      <a:pt x="3164" y="3984"/>
                    </a:cubicBezTo>
                    <a:cubicBezTo>
                      <a:pt x="3268" y="3777"/>
                      <a:pt x="3330" y="3548"/>
                      <a:pt x="3362" y="3299"/>
                    </a:cubicBezTo>
                    <a:cubicBezTo>
                      <a:pt x="3413" y="2843"/>
                      <a:pt x="3330" y="2356"/>
                      <a:pt x="3113" y="1899"/>
                    </a:cubicBezTo>
                    <a:cubicBezTo>
                      <a:pt x="2905" y="1453"/>
                      <a:pt x="2594" y="1080"/>
                      <a:pt x="2210" y="810"/>
                    </a:cubicBezTo>
                    <a:cubicBezTo>
                      <a:pt x="2241" y="738"/>
                      <a:pt x="2262" y="665"/>
                      <a:pt x="2272" y="592"/>
                    </a:cubicBezTo>
                    <a:cubicBezTo>
                      <a:pt x="2283" y="509"/>
                      <a:pt x="2283" y="427"/>
                      <a:pt x="2251" y="353"/>
                    </a:cubicBezTo>
                    <a:cubicBezTo>
                      <a:pt x="2200" y="188"/>
                      <a:pt x="2044" y="95"/>
                      <a:pt x="1961" y="63"/>
                    </a:cubicBezTo>
                    <a:cubicBezTo>
                      <a:pt x="1878" y="32"/>
                      <a:pt x="1785" y="12"/>
                      <a:pt x="1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7"/>
              <p:cNvSpPr/>
              <p:nvPr/>
            </p:nvSpPr>
            <p:spPr>
              <a:xfrm>
                <a:off x="4565700" y="3130650"/>
                <a:ext cx="95725" cy="100125"/>
              </a:xfrm>
              <a:custGeom>
                <a:rect b="b" l="l" r="r" t="t"/>
                <a:pathLst>
                  <a:path extrusionOk="0" h="4005" w="3829">
                    <a:moveTo>
                      <a:pt x="2470" y="0"/>
                    </a:moveTo>
                    <a:cubicBezTo>
                      <a:pt x="2407" y="0"/>
                      <a:pt x="2335" y="11"/>
                      <a:pt x="2294" y="11"/>
                    </a:cubicBezTo>
                    <a:cubicBezTo>
                      <a:pt x="2158" y="42"/>
                      <a:pt x="2003" y="94"/>
                      <a:pt x="1837" y="177"/>
                    </a:cubicBezTo>
                    <a:cubicBezTo>
                      <a:pt x="1733" y="228"/>
                      <a:pt x="1619" y="301"/>
                      <a:pt x="1515" y="374"/>
                    </a:cubicBezTo>
                    <a:cubicBezTo>
                      <a:pt x="1402" y="457"/>
                      <a:pt x="1298" y="540"/>
                      <a:pt x="1204" y="633"/>
                    </a:cubicBezTo>
                    <a:cubicBezTo>
                      <a:pt x="1121" y="726"/>
                      <a:pt x="1038" y="830"/>
                      <a:pt x="976" y="934"/>
                    </a:cubicBezTo>
                    <a:cubicBezTo>
                      <a:pt x="955" y="913"/>
                      <a:pt x="934" y="903"/>
                      <a:pt x="914" y="903"/>
                    </a:cubicBezTo>
                    <a:cubicBezTo>
                      <a:pt x="893" y="903"/>
                      <a:pt x="862" y="913"/>
                      <a:pt x="851" y="934"/>
                    </a:cubicBezTo>
                    <a:cubicBezTo>
                      <a:pt x="831" y="954"/>
                      <a:pt x="831" y="965"/>
                      <a:pt x="831" y="986"/>
                    </a:cubicBezTo>
                    <a:cubicBezTo>
                      <a:pt x="831" y="1058"/>
                      <a:pt x="841" y="1141"/>
                      <a:pt x="831" y="1214"/>
                    </a:cubicBezTo>
                    <a:cubicBezTo>
                      <a:pt x="831" y="1235"/>
                      <a:pt x="831" y="1245"/>
                      <a:pt x="821" y="1256"/>
                    </a:cubicBezTo>
                    <a:cubicBezTo>
                      <a:pt x="821" y="1276"/>
                      <a:pt x="821" y="1297"/>
                      <a:pt x="831" y="1318"/>
                    </a:cubicBezTo>
                    <a:cubicBezTo>
                      <a:pt x="831" y="1349"/>
                      <a:pt x="821" y="1380"/>
                      <a:pt x="821" y="1411"/>
                    </a:cubicBezTo>
                    <a:cubicBezTo>
                      <a:pt x="789" y="1598"/>
                      <a:pt x="738" y="1784"/>
                      <a:pt x="665" y="1961"/>
                    </a:cubicBezTo>
                    <a:lnTo>
                      <a:pt x="665" y="1950"/>
                    </a:lnTo>
                    <a:cubicBezTo>
                      <a:pt x="592" y="2127"/>
                      <a:pt x="499" y="2282"/>
                      <a:pt x="395" y="2417"/>
                    </a:cubicBezTo>
                    <a:cubicBezTo>
                      <a:pt x="302" y="2531"/>
                      <a:pt x="208" y="2635"/>
                      <a:pt x="94" y="2718"/>
                    </a:cubicBezTo>
                    <a:lnTo>
                      <a:pt x="84" y="2729"/>
                    </a:lnTo>
                    <a:lnTo>
                      <a:pt x="63" y="2739"/>
                    </a:lnTo>
                    <a:cubicBezTo>
                      <a:pt x="42" y="2759"/>
                      <a:pt x="32" y="2770"/>
                      <a:pt x="32" y="2791"/>
                    </a:cubicBezTo>
                    <a:cubicBezTo>
                      <a:pt x="21" y="2791"/>
                      <a:pt x="21" y="2801"/>
                      <a:pt x="12" y="2812"/>
                    </a:cubicBezTo>
                    <a:cubicBezTo>
                      <a:pt x="1" y="2822"/>
                      <a:pt x="1" y="2853"/>
                      <a:pt x="1" y="2874"/>
                    </a:cubicBezTo>
                    <a:cubicBezTo>
                      <a:pt x="42" y="2957"/>
                      <a:pt x="74" y="3040"/>
                      <a:pt x="115" y="3112"/>
                    </a:cubicBezTo>
                    <a:cubicBezTo>
                      <a:pt x="157" y="3174"/>
                      <a:pt x="208" y="3247"/>
                      <a:pt x="270" y="3320"/>
                    </a:cubicBezTo>
                    <a:cubicBezTo>
                      <a:pt x="374" y="3434"/>
                      <a:pt x="499" y="3548"/>
                      <a:pt x="655" y="3651"/>
                    </a:cubicBezTo>
                    <a:cubicBezTo>
                      <a:pt x="934" y="3828"/>
                      <a:pt x="1266" y="3942"/>
                      <a:pt x="1650" y="3983"/>
                    </a:cubicBezTo>
                    <a:cubicBezTo>
                      <a:pt x="1754" y="3994"/>
                      <a:pt x="1858" y="4004"/>
                      <a:pt x="1962" y="4004"/>
                    </a:cubicBezTo>
                    <a:cubicBezTo>
                      <a:pt x="2034" y="4004"/>
                      <a:pt x="2107" y="4004"/>
                      <a:pt x="2190" y="3994"/>
                    </a:cubicBezTo>
                    <a:cubicBezTo>
                      <a:pt x="2366" y="3983"/>
                      <a:pt x="2543" y="3953"/>
                      <a:pt x="2709" y="3900"/>
                    </a:cubicBezTo>
                    <a:cubicBezTo>
                      <a:pt x="2947" y="3828"/>
                      <a:pt x="3289" y="3672"/>
                      <a:pt x="3528" y="3372"/>
                    </a:cubicBezTo>
                    <a:cubicBezTo>
                      <a:pt x="3621" y="3257"/>
                      <a:pt x="3694" y="3133"/>
                      <a:pt x="3746" y="2988"/>
                    </a:cubicBezTo>
                    <a:cubicBezTo>
                      <a:pt x="3797" y="2853"/>
                      <a:pt x="3829" y="2687"/>
                      <a:pt x="3829" y="2521"/>
                    </a:cubicBezTo>
                    <a:cubicBezTo>
                      <a:pt x="3829" y="2490"/>
                      <a:pt x="3808" y="2459"/>
                      <a:pt x="3787" y="2448"/>
                    </a:cubicBezTo>
                    <a:cubicBezTo>
                      <a:pt x="3777" y="2427"/>
                      <a:pt x="3767" y="2407"/>
                      <a:pt x="3746" y="2397"/>
                    </a:cubicBezTo>
                    <a:cubicBezTo>
                      <a:pt x="3694" y="2376"/>
                      <a:pt x="3642" y="2335"/>
                      <a:pt x="3590" y="2303"/>
                    </a:cubicBezTo>
                    <a:cubicBezTo>
                      <a:pt x="3518" y="2241"/>
                      <a:pt x="3455" y="2179"/>
                      <a:pt x="3393" y="2106"/>
                    </a:cubicBezTo>
                    <a:cubicBezTo>
                      <a:pt x="3320" y="2003"/>
                      <a:pt x="3258" y="1899"/>
                      <a:pt x="3216" y="1784"/>
                    </a:cubicBezTo>
                    <a:cubicBezTo>
                      <a:pt x="3144" y="1629"/>
                      <a:pt x="3103" y="1452"/>
                      <a:pt x="3071" y="1256"/>
                    </a:cubicBezTo>
                    <a:cubicBezTo>
                      <a:pt x="3050" y="1100"/>
                      <a:pt x="3050" y="934"/>
                      <a:pt x="3050" y="779"/>
                    </a:cubicBezTo>
                    <a:cubicBezTo>
                      <a:pt x="3050" y="737"/>
                      <a:pt x="3061" y="696"/>
                      <a:pt x="3061" y="643"/>
                    </a:cubicBezTo>
                    <a:cubicBezTo>
                      <a:pt x="3061" y="560"/>
                      <a:pt x="3071" y="467"/>
                      <a:pt x="3082" y="384"/>
                    </a:cubicBezTo>
                    <a:cubicBezTo>
                      <a:pt x="3082" y="353"/>
                      <a:pt x="3082" y="332"/>
                      <a:pt x="3071" y="311"/>
                    </a:cubicBezTo>
                    <a:cubicBezTo>
                      <a:pt x="3061" y="291"/>
                      <a:pt x="3040" y="281"/>
                      <a:pt x="3020" y="270"/>
                    </a:cubicBezTo>
                    <a:lnTo>
                      <a:pt x="2978" y="270"/>
                    </a:lnTo>
                    <a:cubicBezTo>
                      <a:pt x="2947" y="228"/>
                      <a:pt x="2916" y="177"/>
                      <a:pt x="2874" y="145"/>
                    </a:cubicBezTo>
                    <a:cubicBezTo>
                      <a:pt x="2833" y="104"/>
                      <a:pt x="2781" y="62"/>
                      <a:pt x="2709" y="32"/>
                    </a:cubicBezTo>
                    <a:cubicBezTo>
                      <a:pt x="2656" y="11"/>
                      <a:pt x="2594" y="0"/>
                      <a:pt x="2511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7"/>
              <p:cNvSpPr/>
              <p:nvPr/>
            </p:nvSpPr>
            <p:spPr>
              <a:xfrm>
                <a:off x="4584650" y="3130400"/>
                <a:ext cx="58350" cy="44350"/>
              </a:xfrm>
              <a:custGeom>
                <a:rect b="b" l="l" r="r" t="t"/>
                <a:pathLst>
                  <a:path extrusionOk="0" h="1774" w="2334">
                    <a:moveTo>
                      <a:pt x="1712" y="0"/>
                    </a:moveTo>
                    <a:cubicBezTo>
                      <a:pt x="1660" y="0"/>
                      <a:pt x="1608" y="10"/>
                      <a:pt x="1536" y="21"/>
                    </a:cubicBezTo>
                    <a:cubicBezTo>
                      <a:pt x="1400" y="42"/>
                      <a:pt x="1245" y="93"/>
                      <a:pt x="1079" y="187"/>
                    </a:cubicBezTo>
                    <a:cubicBezTo>
                      <a:pt x="965" y="238"/>
                      <a:pt x="861" y="301"/>
                      <a:pt x="757" y="384"/>
                    </a:cubicBezTo>
                    <a:cubicBezTo>
                      <a:pt x="644" y="467"/>
                      <a:pt x="540" y="550"/>
                      <a:pt x="446" y="643"/>
                    </a:cubicBezTo>
                    <a:cubicBezTo>
                      <a:pt x="363" y="736"/>
                      <a:pt x="280" y="840"/>
                      <a:pt x="218" y="944"/>
                    </a:cubicBezTo>
                    <a:cubicBezTo>
                      <a:pt x="197" y="923"/>
                      <a:pt x="176" y="913"/>
                      <a:pt x="156" y="913"/>
                    </a:cubicBezTo>
                    <a:cubicBezTo>
                      <a:pt x="135" y="913"/>
                      <a:pt x="104" y="923"/>
                      <a:pt x="93" y="944"/>
                    </a:cubicBezTo>
                    <a:cubicBezTo>
                      <a:pt x="73" y="955"/>
                      <a:pt x="63" y="975"/>
                      <a:pt x="73" y="996"/>
                    </a:cubicBezTo>
                    <a:lnTo>
                      <a:pt x="73" y="1224"/>
                    </a:lnTo>
                    <a:lnTo>
                      <a:pt x="63" y="1266"/>
                    </a:lnTo>
                    <a:cubicBezTo>
                      <a:pt x="63" y="1286"/>
                      <a:pt x="63" y="1307"/>
                      <a:pt x="73" y="1328"/>
                    </a:cubicBezTo>
                    <a:cubicBezTo>
                      <a:pt x="63" y="1359"/>
                      <a:pt x="63" y="1390"/>
                      <a:pt x="63" y="1421"/>
                    </a:cubicBezTo>
                    <a:cubicBezTo>
                      <a:pt x="42" y="1515"/>
                      <a:pt x="31" y="1598"/>
                      <a:pt x="0" y="1681"/>
                    </a:cubicBezTo>
                    <a:cubicBezTo>
                      <a:pt x="228" y="1743"/>
                      <a:pt x="466" y="1773"/>
                      <a:pt x="705" y="1774"/>
                    </a:cubicBezTo>
                    <a:lnTo>
                      <a:pt x="705" y="1774"/>
                    </a:lnTo>
                    <a:cubicBezTo>
                      <a:pt x="816" y="1774"/>
                      <a:pt x="937" y="1773"/>
                      <a:pt x="1048" y="1764"/>
                    </a:cubicBezTo>
                    <a:cubicBezTo>
                      <a:pt x="1162" y="1743"/>
                      <a:pt x="1266" y="1732"/>
                      <a:pt x="1380" y="1701"/>
                    </a:cubicBezTo>
                    <a:cubicBezTo>
                      <a:pt x="1463" y="1681"/>
                      <a:pt x="1546" y="1660"/>
                      <a:pt x="1629" y="1628"/>
                    </a:cubicBezTo>
                    <a:cubicBezTo>
                      <a:pt x="1702" y="1598"/>
                      <a:pt x="1785" y="1556"/>
                      <a:pt x="1857" y="1515"/>
                    </a:cubicBezTo>
                    <a:cubicBezTo>
                      <a:pt x="1919" y="1483"/>
                      <a:pt x="1981" y="1442"/>
                      <a:pt x="2033" y="1400"/>
                    </a:cubicBezTo>
                    <a:cubicBezTo>
                      <a:pt x="2096" y="1359"/>
                      <a:pt x="2147" y="1317"/>
                      <a:pt x="2199" y="1266"/>
                    </a:cubicBezTo>
                    <a:cubicBezTo>
                      <a:pt x="2241" y="1234"/>
                      <a:pt x="2272" y="1193"/>
                      <a:pt x="2303" y="1151"/>
                    </a:cubicBezTo>
                    <a:cubicBezTo>
                      <a:pt x="2292" y="1038"/>
                      <a:pt x="2292" y="913"/>
                      <a:pt x="2292" y="789"/>
                    </a:cubicBezTo>
                    <a:cubicBezTo>
                      <a:pt x="2303" y="747"/>
                      <a:pt x="2303" y="706"/>
                      <a:pt x="2303" y="653"/>
                    </a:cubicBezTo>
                    <a:cubicBezTo>
                      <a:pt x="2303" y="570"/>
                      <a:pt x="2313" y="487"/>
                      <a:pt x="2324" y="394"/>
                    </a:cubicBezTo>
                    <a:cubicBezTo>
                      <a:pt x="2334" y="363"/>
                      <a:pt x="2334" y="342"/>
                      <a:pt x="2313" y="321"/>
                    </a:cubicBezTo>
                    <a:cubicBezTo>
                      <a:pt x="2303" y="301"/>
                      <a:pt x="2292" y="291"/>
                      <a:pt x="2262" y="280"/>
                    </a:cubicBezTo>
                    <a:lnTo>
                      <a:pt x="2220" y="280"/>
                    </a:lnTo>
                    <a:cubicBezTo>
                      <a:pt x="2189" y="238"/>
                      <a:pt x="2158" y="187"/>
                      <a:pt x="2116" y="155"/>
                    </a:cubicBezTo>
                    <a:cubicBezTo>
                      <a:pt x="2075" y="104"/>
                      <a:pt x="2023" y="72"/>
                      <a:pt x="1951" y="42"/>
                    </a:cubicBezTo>
                    <a:cubicBezTo>
                      <a:pt x="1898" y="21"/>
                      <a:pt x="1836" y="10"/>
                      <a:pt x="1753" y="0"/>
                    </a:cubicBezTo>
                    <a:close/>
                    <a:moveTo>
                      <a:pt x="705" y="1774"/>
                    </a:moveTo>
                    <a:cubicBezTo>
                      <a:pt x="701" y="1774"/>
                      <a:pt x="698" y="1774"/>
                      <a:pt x="695" y="1774"/>
                    </a:cubicBezTo>
                    <a:lnTo>
                      <a:pt x="706" y="1774"/>
                    </a:lnTo>
                    <a:cubicBezTo>
                      <a:pt x="705" y="1774"/>
                      <a:pt x="705" y="1774"/>
                      <a:pt x="705" y="1774"/>
                    </a:cubicBezTo>
                    <a:close/>
                  </a:path>
                </a:pathLst>
              </a:custGeom>
              <a:solidFill>
                <a:srgbClr val="E69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7"/>
              <p:cNvSpPr/>
              <p:nvPr/>
            </p:nvSpPr>
            <p:spPr>
              <a:xfrm>
                <a:off x="4474425" y="3055700"/>
                <a:ext cx="42825" cy="60200"/>
              </a:xfrm>
              <a:custGeom>
                <a:rect b="b" l="l" r="r" t="t"/>
                <a:pathLst>
                  <a:path extrusionOk="0" h="2408" w="1713">
                    <a:moveTo>
                      <a:pt x="737" y="1"/>
                    </a:moveTo>
                    <a:cubicBezTo>
                      <a:pt x="551" y="22"/>
                      <a:pt x="374" y="125"/>
                      <a:pt x="239" y="291"/>
                    </a:cubicBezTo>
                    <a:cubicBezTo>
                      <a:pt x="94" y="457"/>
                      <a:pt x="11" y="685"/>
                      <a:pt x="0" y="944"/>
                    </a:cubicBezTo>
                    <a:cubicBezTo>
                      <a:pt x="0" y="1048"/>
                      <a:pt x="11" y="1173"/>
                      <a:pt x="53" y="1308"/>
                    </a:cubicBezTo>
                    <a:cubicBezTo>
                      <a:pt x="83" y="1421"/>
                      <a:pt x="125" y="1546"/>
                      <a:pt x="198" y="1660"/>
                    </a:cubicBezTo>
                    <a:cubicBezTo>
                      <a:pt x="322" y="1889"/>
                      <a:pt x="498" y="2075"/>
                      <a:pt x="717" y="2221"/>
                    </a:cubicBezTo>
                    <a:cubicBezTo>
                      <a:pt x="820" y="2293"/>
                      <a:pt x="955" y="2345"/>
                      <a:pt x="1079" y="2376"/>
                    </a:cubicBezTo>
                    <a:cubicBezTo>
                      <a:pt x="1141" y="2397"/>
                      <a:pt x="1214" y="2397"/>
                      <a:pt x="1287" y="2407"/>
                    </a:cubicBezTo>
                    <a:lnTo>
                      <a:pt x="1318" y="2407"/>
                    </a:lnTo>
                    <a:cubicBezTo>
                      <a:pt x="1380" y="2407"/>
                      <a:pt x="1432" y="2397"/>
                      <a:pt x="1505" y="2387"/>
                    </a:cubicBezTo>
                    <a:cubicBezTo>
                      <a:pt x="1526" y="2387"/>
                      <a:pt x="1546" y="2366"/>
                      <a:pt x="1556" y="2345"/>
                    </a:cubicBezTo>
                    <a:cubicBezTo>
                      <a:pt x="1567" y="2334"/>
                      <a:pt x="1567" y="2304"/>
                      <a:pt x="1567" y="2283"/>
                    </a:cubicBezTo>
                    <a:cubicBezTo>
                      <a:pt x="1556" y="2262"/>
                      <a:pt x="1546" y="2251"/>
                      <a:pt x="1526" y="2241"/>
                    </a:cubicBezTo>
                    <a:cubicBezTo>
                      <a:pt x="1619" y="2075"/>
                      <a:pt x="1671" y="1868"/>
                      <a:pt x="1692" y="1608"/>
                    </a:cubicBezTo>
                    <a:cubicBezTo>
                      <a:pt x="1712" y="1349"/>
                      <a:pt x="1681" y="1080"/>
                      <a:pt x="1619" y="820"/>
                    </a:cubicBezTo>
                    <a:cubicBezTo>
                      <a:pt x="1556" y="550"/>
                      <a:pt x="1443" y="343"/>
                      <a:pt x="1287" y="197"/>
                    </a:cubicBezTo>
                    <a:cubicBezTo>
                      <a:pt x="1152" y="73"/>
                      <a:pt x="975" y="1"/>
                      <a:pt x="810" y="1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7"/>
              <p:cNvSpPr/>
              <p:nvPr/>
            </p:nvSpPr>
            <p:spPr>
              <a:xfrm>
                <a:off x="4482200" y="3065800"/>
                <a:ext cx="21300" cy="13800"/>
              </a:xfrm>
              <a:custGeom>
                <a:rect b="b" l="l" r="r" t="t"/>
                <a:pathLst>
                  <a:path extrusionOk="0" h="552" w="852">
                    <a:moveTo>
                      <a:pt x="644" y="416"/>
                    </a:moveTo>
                    <a:cubicBezTo>
                      <a:pt x="644" y="425"/>
                      <a:pt x="644" y="426"/>
                      <a:pt x="651" y="427"/>
                    </a:cubicBezTo>
                    <a:lnTo>
                      <a:pt x="651" y="427"/>
                    </a:lnTo>
                    <a:lnTo>
                      <a:pt x="644" y="416"/>
                    </a:lnTo>
                    <a:close/>
                    <a:moveTo>
                      <a:pt x="157" y="1"/>
                    </a:moveTo>
                    <a:cubicBezTo>
                      <a:pt x="115" y="1"/>
                      <a:pt x="74" y="1"/>
                      <a:pt x="32" y="12"/>
                    </a:cubicBezTo>
                    <a:cubicBezTo>
                      <a:pt x="11" y="12"/>
                      <a:pt x="1" y="42"/>
                      <a:pt x="1" y="63"/>
                    </a:cubicBezTo>
                    <a:cubicBezTo>
                      <a:pt x="1" y="84"/>
                      <a:pt x="11" y="95"/>
                      <a:pt x="21" y="95"/>
                    </a:cubicBezTo>
                    <a:cubicBezTo>
                      <a:pt x="32" y="105"/>
                      <a:pt x="42" y="105"/>
                      <a:pt x="63" y="105"/>
                    </a:cubicBezTo>
                    <a:lnTo>
                      <a:pt x="74" y="95"/>
                    </a:lnTo>
                    <a:lnTo>
                      <a:pt x="177" y="95"/>
                    </a:lnTo>
                    <a:cubicBezTo>
                      <a:pt x="219" y="105"/>
                      <a:pt x="260" y="115"/>
                      <a:pt x="302" y="136"/>
                    </a:cubicBezTo>
                    <a:cubicBezTo>
                      <a:pt x="353" y="157"/>
                      <a:pt x="395" y="188"/>
                      <a:pt x="436" y="219"/>
                    </a:cubicBezTo>
                    <a:cubicBezTo>
                      <a:pt x="519" y="271"/>
                      <a:pt x="581" y="344"/>
                      <a:pt x="644" y="416"/>
                    </a:cubicBezTo>
                    <a:lnTo>
                      <a:pt x="644" y="416"/>
                    </a:lnTo>
                    <a:lnTo>
                      <a:pt x="644" y="416"/>
                    </a:lnTo>
                    <a:lnTo>
                      <a:pt x="655" y="427"/>
                    </a:lnTo>
                    <a:cubicBezTo>
                      <a:pt x="653" y="427"/>
                      <a:pt x="652" y="427"/>
                      <a:pt x="651" y="427"/>
                    </a:cubicBezTo>
                    <a:lnTo>
                      <a:pt x="651" y="427"/>
                    </a:lnTo>
                    <a:lnTo>
                      <a:pt x="706" y="510"/>
                    </a:lnTo>
                    <a:cubicBezTo>
                      <a:pt x="717" y="530"/>
                      <a:pt x="738" y="540"/>
                      <a:pt x="747" y="551"/>
                    </a:cubicBezTo>
                    <a:cubicBezTo>
                      <a:pt x="768" y="551"/>
                      <a:pt x="789" y="551"/>
                      <a:pt x="810" y="540"/>
                    </a:cubicBezTo>
                    <a:cubicBezTo>
                      <a:pt x="830" y="530"/>
                      <a:pt x="841" y="510"/>
                      <a:pt x="841" y="499"/>
                    </a:cubicBezTo>
                    <a:cubicBezTo>
                      <a:pt x="851" y="478"/>
                      <a:pt x="841" y="457"/>
                      <a:pt x="841" y="437"/>
                    </a:cubicBezTo>
                    <a:cubicBezTo>
                      <a:pt x="768" y="291"/>
                      <a:pt x="644" y="167"/>
                      <a:pt x="509" y="95"/>
                    </a:cubicBezTo>
                    <a:cubicBezTo>
                      <a:pt x="436" y="53"/>
                      <a:pt x="353" y="22"/>
                      <a:pt x="270" y="12"/>
                    </a:cubicBezTo>
                    <a:cubicBezTo>
                      <a:pt x="240" y="1"/>
                      <a:pt x="198" y="1"/>
                      <a:pt x="157" y="1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7"/>
              <p:cNvSpPr/>
              <p:nvPr/>
            </p:nvSpPr>
            <p:spPr>
              <a:xfrm>
                <a:off x="4492850" y="2961300"/>
                <a:ext cx="219400" cy="203875"/>
              </a:xfrm>
              <a:custGeom>
                <a:rect b="b" l="l" r="r" t="t"/>
                <a:pathLst>
                  <a:path extrusionOk="0" h="8155" w="8776">
                    <a:moveTo>
                      <a:pt x="4004" y="1"/>
                    </a:moveTo>
                    <a:cubicBezTo>
                      <a:pt x="3641" y="1"/>
                      <a:pt x="3257" y="32"/>
                      <a:pt x="2894" y="63"/>
                    </a:cubicBezTo>
                    <a:cubicBezTo>
                      <a:pt x="2666" y="84"/>
                      <a:pt x="2438" y="105"/>
                      <a:pt x="2209" y="115"/>
                    </a:cubicBezTo>
                    <a:cubicBezTo>
                      <a:pt x="2054" y="125"/>
                      <a:pt x="1909" y="125"/>
                      <a:pt x="1774" y="125"/>
                    </a:cubicBezTo>
                    <a:cubicBezTo>
                      <a:pt x="1691" y="125"/>
                      <a:pt x="1598" y="125"/>
                      <a:pt x="1504" y="115"/>
                    </a:cubicBezTo>
                    <a:cubicBezTo>
                      <a:pt x="1483" y="94"/>
                      <a:pt x="1462" y="94"/>
                      <a:pt x="1442" y="94"/>
                    </a:cubicBezTo>
                    <a:cubicBezTo>
                      <a:pt x="1421" y="94"/>
                      <a:pt x="1400" y="94"/>
                      <a:pt x="1380" y="115"/>
                    </a:cubicBezTo>
                    <a:cubicBezTo>
                      <a:pt x="1048" y="499"/>
                      <a:pt x="768" y="944"/>
                      <a:pt x="550" y="1442"/>
                    </a:cubicBezTo>
                    <a:cubicBezTo>
                      <a:pt x="332" y="1930"/>
                      <a:pt x="176" y="2449"/>
                      <a:pt x="93" y="2988"/>
                    </a:cubicBezTo>
                    <a:cubicBezTo>
                      <a:pt x="10" y="3538"/>
                      <a:pt x="0" y="4088"/>
                      <a:pt x="63" y="4607"/>
                    </a:cubicBezTo>
                    <a:cubicBezTo>
                      <a:pt x="104" y="4876"/>
                      <a:pt x="155" y="5146"/>
                      <a:pt x="229" y="5395"/>
                    </a:cubicBezTo>
                    <a:cubicBezTo>
                      <a:pt x="301" y="5654"/>
                      <a:pt x="394" y="5903"/>
                      <a:pt x="519" y="6142"/>
                    </a:cubicBezTo>
                    <a:cubicBezTo>
                      <a:pt x="757" y="6640"/>
                      <a:pt x="1100" y="7075"/>
                      <a:pt x="1494" y="7397"/>
                    </a:cubicBezTo>
                    <a:cubicBezTo>
                      <a:pt x="1681" y="7553"/>
                      <a:pt x="1898" y="7687"/>
                      <a:pt x="2126" y="7802"/>
                    </a:cubicBezTo>
                    <a:cubicBezTo>
                      <a:pt x="2345" y="7905"/>
                      <a:pt x="2583" y="7988"/>
                      <a:pt x="2822" y="8040"/>
                    </a:cubicBezTo>
                    <a:cubicBezTo>
                      <a:pt x="3122" y="8113"/>
                      <a:pt x="3433" y="8154"/>
                      <a:pt x="3745" y="8154"/>
                    </a:cubicBezTo>
                    <a:cubicBezTo>
                      <a:pt x="3942" y="8154"/>
                      <a:pt x="4129" y="8143"/>
                      <a:pt x="4325" y="8113"/>
                    </a:cubicBezTo>
                    <a:cubicBezTo>
                      <a:pt x="4585" y="8081"/>
                      <a:pt x="4844" y="8030"/>
                      <a:pt x="5093" y="7957"/>
                    </a:cubicBezTo>
                    <a:cubicBezTo>
                      <a:pt x="5384" y="7874"/>
                      <a:pt x="5623" y="7781"/>
                      <a:pt x="5840" y="7666"/>
                    </a:cubicBezTo>
                    <a:cubicBezTo>
                      <a:pt x="6286" y="7438"/>
                      <a:pt x="6670" y="7096"/>
                      <a:pt x="6950" y="6681"/>
                    </a:cubicBezTo>
                    <a:cubicBezTo>
                      <a:pt x="7085" y="6474"/>
                      <a:pt x="7199" y="6246"/>
                      <a:pt x="7271" y="6007"/>
                    </a:cubicBezTo>
                    <a:cubicBezTo>
                      <a:pt x="7344" y="5799"/>
                      <a:pt x="7386" y="5582"/>
                      <a:pt x="7396" y="5353"/>
                    </a:cubicBezTo>
                    <a:cubicBezTo>
                      <a:pt x="7469" y="5374"/>
                      <a:pt x="7531" y="5374"/>
                      <a:pt x="7603" y="5374"/>
                    </a:cubicBezTo>
                    <a:cubicBezTo>
                      <a:pt x="7666" y="5374"/>
                      <a:pt x="7728" y="5374"/>
                      <a:pt x="7790" y="5363"/>
                    </a:cubicBezTo>
                    <a:cubicBezTo>
                      <a:pt x="7935" y="5333"/>
                      <a:pt x="8071" y="5270"/>
                      <a:pt x="8195" y="5177"/>
                    </a:cubicBezTo>
                    <a:cubicBezTo>
                      <a:pt x="8319" y="5094"/>
                      <a:pt x="8412" y="4980"/>
                      <a:pt x="8506" y="4856"/>
                    </a:cubicBezTo>
                    <a:cubicBezTo>
                      <a:pt x="8548" y="4793"/>
                      <a:pt x="8589" y="4720"/>
                      <a:pt x="8620" y="4648"/>
                    </a:cubicBezTo>
                    <a:cubicBezTo>
                      <a:pt x="8651" y="4596"/>
                      <a:pt x="8672" y="4524"/>
                      <a:pt x="8703" y="4430"/>
                    </a:cubicBezTo>
                    <a:cubicBezTo>
                      <a:pt x="8744" y="4295"/>
                      <a:pt x="8776" y="4150"/>
                      <a:pt x="8776" y="3994"/>
                    </a:cubicBezTo>
                    <a:cubicBezTo>
                      <a:pt x="8776" y="3849"/>
                      <a:pt x="8744" y="3715"/>
                      <a:pt x="8693" y="3590"/>
                    </a:cubicBezTo>
                    <a:cubicBezTo>
                      <a:pt x="8641" y="3455"/>
                      <a:pt x="8558" y="3341"/>
                      <a:pt x="8454" y="3247"/>
                    </a:cubicBezTo>
                    <a:cubicBezTo>
                      <a:pt x="8350" y="3154"/>
                      <a:pt x="8205" y="3092"/>
                      <a:pt x="8050" y="3061"/>
                    </a:cubicBezTo>
                    <a:cubicBezTo>
                      <a:pt x="7977" y="3051"/>
                      <a:pt x="7894" y="3040"/>
                      <a:pt x="7811" y="3040"/>
                    </a:cubicBezTo>
                    <a:lnTo>
                      <a:pt x="7739" y="3040"/>
                    </a:lnTo>
                    <a:lnTo>
                      <a:pt x="7490" y="3071"/>
                    </a:lnTo>
                    <a:cubicBezTo>
                      <a:pt x="7448" y="3081"/>
                      <a:pt x="7396" y="3092"/>
                      <a:pt x="7354" y="3113"/>
                    </a:cubicBezTo>
                    <a:cubicBezTo>
                      <a:pt x="7365" y="2864"/>
                      <a:pt x="7354" y="2615"/>
                      <a:pt x="7303" y="2376"/>
                    </a:cubicBezTo>
                    <a:cubicBezTo>
                      <a:pt x="7251" y="2106"/>
                      <a:pt x="7168" y="1837"/>
                      <a:pt x="7043" y="1588"/>
                    </a:cubicBezTo>
                    <a:cubicBezTo>
                      <a:pt x="6919" y="1339"/>
                      <a:pt x="6753" y="1121"/>
                      <a:pt x="6556" y="914"/>
                    </a:cubicBezTo>
                    <a:cubicBezTo>
                      <a:pt x="6359" y="716"/>
                      <a:pt x="6100" y="540"/>
                      <a:pt x="5809" y="384"/>
                    </a:cubicBezTo>
                    <a:cubicBezTo>
                      <a:pt x="5540" y="250"/>
                      <a:pt x="5249" y="146"/>
                      <a:pt x="4938" y="84"/>
                    </a:cubicBezTo>
                    <a:cubicBezTo>
                      <a:pt x="4668" y="32"/>
                      <a:pt x="4367" y="1"/>
                      <a:pt x="4035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7"/>
              <p:cNvSpPr/>
              <p:nvPr/>
            </p:nvSpPr>
            <p:spPr>
              <a:xfrm>
                <a:off x="4509700" y="2961300"/>
                <a:ext cx="167300" cy="90800"/>
              </a:xfrm>
              <a:custGeom>
                <a:rect b="b" l="l" r="r" t="t"/>
                <a:pathLst>
                  <a:path extrusionOk="0" h="3632" w="6692">
                    <a:moveTo>
                      <a:pt x="6535" y="3507"/>
                    </a:moveTo>
                    <a:cubicBezTo>
                      <a:pt x="6533" y="3510"/>
                      <a:pt x="6531" y="3513"/>
                      <a:pt x="6529" y="3516"/>
                    </a:cubicBezTo>
                    <a:lnTo>
                      <a:pt x="6529" y="3516"/>
                    </a:lnTo>
                    <a:cubicBezTo>
                      <a:pt x="6532" y="3515"/>
                      <a:pt x="6535" y="3513"/>
                      <a:pt x="6535" y="3507"/>
                    </a:cubicBezTo>
                    <a:close/>
                    <a:moveTo>
                      <a:pt x="3330" y="1"/>
                    </a:moveTo>
                    <a:cubicBezTo>
                      <a:pt x="2967" y="1"/>
                      <a:pt x="2604" y="32"/>
                      <a:pt x="2252" y="63"/>
                    </a:cubicBezTo>
                    <a:lnTo>
                      <a:pt x="2220" y="63"/>
                    </a:lnTo>
                    <a:cubicBezTo>
                      <a:pt x="2023" y="84"/>
                      <a:pt x="1774" y="105"/>
                      <a:pt x="1535" y="115"/>
                    </a:cubicBezTo>
                    <a:cubicBezTo>
                      <a:pt x="1380" y="115"/>
                      <a:pt x="1245" y="125"/>
                      <a:pt x="1100" y="125"/>
                    </a:cubicBezTo>
                    <a:cubicBezTo>
                      <a:pt x="1017" y="125"/>
                      <a:pt x="924" y="125"/>
                      <a:pt x="830" y="115"/>
                    </a:cubicBezTo>
                    <a:cubicBezTo>
                      <a:pt x="820" y="94"/>
                      <a:pt x="788" y="84"/>
                      <a:pt x="768" y="84"/>
                    </a:cubicBezTo>
                    <a:cubicBezTo>
                      <a:pt x="747" y="84"/>
                      <a:pt x="726" y="94"/>
                      <a:pt x="706" y="115"/>
                    </a:cubicBezTo>
                    <a:cubicBezTo>
                      <a:pt x="436" y="426"/>
                      <a:pt x="198" y="779"/>
                      <a:pt x="0" y="1163"/>
                    </a:cubicBezTo>
                    <a:cubicBezTo>
                      <a:pt x="115" y="1080"/>
                      <a:pt x="228" y="1007"/>
                      <a:pt x="353" y="944"/>
                    </a:cubicBezTo>
                    <a:cubicBezTo>
                      <a:pt x="415" y="914"/>
                      <a:pt x="477" y="882"/>
                      <a:pt x="550" y="852"/>
                    </a:cubicBezTo>
                    <a:cubicBezTo>
                      <a:pt x="602" y="831"/>
                      <a:pt x="664" y="810"/>
                      <a:pt x="716" y="789"/>
                    </a:cubicBezTo>
                    <a:lnTo>
                      <a:pt x="726" y="789"/>
                    </a:lnTo>
                    <a:lnTo>
                      <a:pt x="737" y="799"/>
                    </a:lnTo>
                    <a:cubicBezTo>
                      <a:pt x="747" y="799"/>
                      <a:pt x="747" y="810"/>
                      <a:pt x="747" y="820"/>
                    </a:cubicBezTo>
                    <a:cubicBezTo>
                      <a:pt x="768" y="841"/>
                      <a:pt x="799" y="872"/>
                      <a:pt x="820" y="903"/>
                    </a:cubicBezTo>
                    <a:cubicBezTo>
                      <a:pt x="892" y="997"/>
                      <a:pt x="975" y="1080"/>
                      <a:pt x="1058" y="1152"/>
                    </a:cubicBezTo>
                    <a:cubicBezTo>
                      <a:pt x="1152" y="1235"/>
                      <a:pt x="1235" y="1308"/>
                      <a:pt x="1339" y="1370"/>
                    </a:cubicBezTo>
                    <a:cubicBezTo>
                      <a:pt x="1608" y="1567"/>
                      <a:pt x="1909" y="1712"/>
                      <a:pt x="2231" y="1827"/>
                    </a:cubicBezTo>
                    <a:cubicBezTo>
                      <a:pt x="2656" y="1982"/>
                      <a:pt x="3112" y="2076"/>
                      <a:pt x="3568" y="2117"/>
                    </a:cubicBezTo>
                    <a:lnTo>
                      <a:pt x="3559" y="2117"/>
                    </a:lnTo>
                    <a:cubicBezTo>
                      <a:pt x="3707" y="2127"/>
                      <a:pt x="3856" y="2133"/>
                      <a:pt x="4004" y="2133"/>
                    </a:cubicBezTo>
                    <a:cubicBezTo>
                      <a:pt x="4301" y="2133"/>
                      <a:pt x="4596" y="2110"/>
                      <a:pt x="4886" y="2055"/>
                    </a:cubicBezTo>
                    <a:lnTo>
                      <a:pt x="4875" y="2055"/>
                    </a:lnTo>
                    <a:cubicBezTo>
                      <a:pt x="5062" y="2013"/>
                      <a:pt x="5249" y="1972"/>
                      <a:pt x="5436" y="1899"/>
                    </a:cubicBezTo>
                    <a:lnTo>
                      <a:pt x="5456" y="1899"/>
                    </a:lnTo>
                    <a:cubicBezTo>
                      <a:pt x="5467" y="1899"/>
                      <a:pt x="5477" y="1920"/>
                      <a:pt x="5477" y="1930"/>
                    </a:cubicBezTo>
                    <a:cubicBezTo>
                      <a:pt x="5477" y="2086"/>
                      <a:pt x="5488" y="2242"/>
                      <a:pt x="5509" y="2397"/>
                    </a:cubicBezTo>
                    <a:lnTo>
                      <a:pt x="5509" y="2387"/>
                    </a:lnTo>
                    <a:cubicBezTo>
                      <a:pt x="5539" y="2604"/>
                      <a:pt x="5592" y="2812"/>
                      <a:pt x="5675" y="3009"/>
                    </a:cubicBezTo>
                    <a:lnTo>
                      <a:pt x="5685" y="3009"/>
                    </a:lnTo>
                    <a:cubicBezTo>
                      <a:pt x="5737" y="3134"/>
                      <a:pt x="5799" y="3237"/>
                      <a:pt x="5871" y="3341"/>
                    </a:cubicBezTo>
                    <a:cubicBezTo>
                      <a:pt x="5903" y="3372"/>
                      <a:pt x="5934" y="3403"/>
                      <a:pt x="5954" y="3434"/>
                    </a:cubicBezTo>
                    <a:cubicBezTo>
                      <a:pt x="5986" y="3466"/>
                      <a:pt x="6017" y="3486"/>
                      <a:pt x="6048" y="3517"/>
                    </a:cubicBezTo>
                    <a:lnTo>
                      <a:pt x="6058" y="3517"/>
                    </a:lnTo>
                    <a:cubicBezTo>
                      <a:pt x="6110" y="3549"/>
                      <a:pt x="6162" y="3579"/>
                      <a:pt x="6224" y="3611"/>
                    </a:cubicBezTo>
                    <a:lnTo>
                      <a:pt x="6214" y="3600"/>
                    </a:lnTo>
                    <a:lnTo>
                      <a:pt x="6307" y="3632"/>
                    </a:lnTo>
                    <a:cubicBezTo>
                      <a:pt x="6328" y="3632"/>
                      <a:pt x="6348" y="3632"/>
                      <a:pt x="6369" y="3621"/>
                    </a:cubicBezTo>
                    <a:lnTo>
                      <a:pt x="6369" y="3621"/>
                    </a:lnTo>
                    <a:cubicBezTo>
                      <a:pt x="6369" y="3624"/>
                      <a:pt x="6368" y="3626"/>
                      <a:pt x="6367" y="3628"/>
                    </a:cubicBezTo>
                    <a:lnTo>
                      <a:pt x="6367" y="3628"/>
                    </a:lnTo>
                    <a:cubicBezTo>
                      <a:pt x="6385" y="3621"/>
                      <a:pt x="6403" y="3620"/>
                      <a:pt x="6421" y="3611"/>
                    </a:cubicBezTo>
                    <a:cubicBezTo>
                      <a:pt x="6442" y="3600"/>
                      <a:pt x="6452" y="3590"/>
                      <a:pt x="6473" y="3579"/>
                    </a:cubicBezTo>
                    <a:cubicBezTo>
                      <a:pt x="6491" y="3561"/>
                      <a:pt x="6510" y="3542"/>
                      <a:pt x="6529" y="3516"/>
                    </a:cubicBezTo>
                    <a:lnTo>
                      <a:pt x="6529" y="3516"/>
                    </a:lnTo>
                    <a:cubicBezTo>
                      <a:pt x="6527" y="3517"/>
                      <a:pt x="6525" y="3517"/>
                      <a:pt x="6525" y="3517"/>
                    </a:cubicBezTo>
                    <a:cubicBezTo>
                      <a:pt x="6556" y="3476"/>
                      <a:pt x="6587" y="3424"/>
                      <a:pt x="6608" y="3372"/>
                    </a:cubicBezTo>
                    <a:cubicBezTo>
                      <a:pt x="6629" y="3310"/>
                      <a:pt x="6650" y="3237"/>
                      <a:pt x="6660" y="3175"/>
                    </a:cubicBezTo>
                    <a:lnTo>
                      <a:pt x="6691" y="3019"/>
                    </a:lnTo>
                    <a:cubicBezTo>
                      <a:pt x="6691" y="2812"/>
                      <a:pt x="6670" y="2594"/>
                      <a:pt x="6639" y="2376"/>
                    </a:cubicBezTo>
                    <a:cubicBezTo>
                      <a:pt x="6587" y="2106"/>
                      <a:pt x="6494" y="1837"/>
                      <a:pt x="6369" y="1588"/>
                    </a:cubicBezTo>
                    <a:cubicBezTo>
                      <a:pt x="6245" y="1339"/>
                      <a:pt x="6079" y="1110"/>
                      <a:pt x="5882" y="914"/>
                    </a:cubicBezTo>
                    <a:cubicBezTo>
                      <a:pt x="5685" y="716"/>
                      <a:pt x="5436" y="530"/>
                      <a:pt x="5135" y="384"/>
                    </a:cubicBezTo>
                    <a:cubicBezTo>
                      <a:pt x="4866" y="250"/>
                      <a:pt x="4575" y="146"/>
                      <a:pt x="4264" y="84"/>
                    </a:cubicBezTo>
                    <a:cubicBezTo>
                      <a:pt x="3994" y="32"/>
                      <a:pt x="3693" y="1"/>
                      <a:pt x="3361" y="1"/>
                    </a:cubicBezTo>
                    <a:close/>
                    <a:moveTo>
                      <a:pt x="6367" y="3628"/>
                    </a:moveTo>
                    <a:lnTo>
                      <a:pt x="6367" y="3628"/>
                    </a:lnTo>
                    <a:cubicBezTo>
                      <a:pt x="6364" y="3629"/>
                      <a:pt x="6362" y="3630"/>
                      <a:pt x="6359" y="3632"/>
                    </a:cubicBezTo>
                    <a:cubicBezTo>
                      <a:pt x="6359" y="3632"/>
                      <a:pt x="6364" y="3632"/>
                      <a:pt x="6367" y="3628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7"/>
              <p:cNvSpPr/>
              <p:nvPr/>
            </p:nvSpPr>
            <p:spPr>
              <a:xfrm>
                <a:off x="4583600" y="3064250"/>
                <a:ext cx="128400" cy="100925"/>
              </a:xfrm>
              <a:custGeom>
                <a:rect b="b" l="l" r="r" t="t"/>
                <a:pathLst>
                  <a:path extrusionOk="0" h="4037" w="5136">
                    <a:moveTo>
                      <a:pt x="5135" y="1"/>
                    </a:moveTo>
                    <a:cubicBezTo>
                      <a:pt x="5135" y="6"/>
                      <a:pt x="5134" y="12"/>
                      <a:pt x="5134" y="17"/>
                    </a:cubicBezTo>
                    <a:lnTo>
                      <a:pt x="5134" y="17"/>
                    </a:lnTo>
                    <a:cubicBezTo>
                      <a:pt x="5134" y="15"/>
                      <a:pt x="5135" y="13"/>
                      <a:pt x="5135" y="11"/>
                    </a:cubicBezTo>
                    <a:lnTo>
                      <a:pt x="5135" y="1"/>
                    </a:lnTo>
                    <a:close/>
                    <a:moveTo>
                      <a:pt x="5134" y="17"/>
                    </a:moveTo>
                    <a:lnTo>
                      <a:pt x="5134" y="17"/>
                    </a:lnTo>
                    <a:cubicBezTo>
                      <a:pt x="5103" y="128"/>
                      <a:pt x="5062" y="230"/>
                      <a:pt x="5011" y="323"/>
                    </a:cubicBezTo>
                    <a:cubicBezTo>
                      <a:pt x="4948" y="426"/>
                      <a:pt x="4876" y="509"/>
                      <a:pt x="4803" y="592"/>
                    </a:cubicBezTo>
                    <a:cubicBezTo>
                      <a:pt x="4637" y="758"/>
                      <a:pt x="4430" y="883"/>
                      <a:pt x="4202" y="945"/>
                    </a:cubicBezTo>
                    <a:cubicBezTo>
                      <a:pt x="4088" y="976"/>
                      <a:pt x="3973" y="996"/>
                      <a:pt x="3849" y="1007"/>
                    </a:cubicBezTo>
                    <a:cubicBezTo>
                      <a:pt x="3787" y="1007"/>
                      <a:pt x="3714" y="1007"/>
                      <a:pt x="3652" y="996"/>
                    </a:cubicBezTo>
                    <a:cubicBezTo>
                      <a:pt x="3590" y="987"/>
                      <a:pt x="3538" y="976"/>
                      <a:pt x="3475" y="966"/>
                    </a:cubicBezTo>
                    <a:cubicBezTo>
                      <a:pt x="3465" y="1090"/>
                      <a:pt x="3465" y="1204"/>
                      <a:pt x="3445" y="1318"/>
                    </a:cubicBezTo>
                    <a:cubicBezTo>
                      <a:pt x="3424" y="1474"/>
                      <a:pt x="3392" y="1630"/>
                      <a:pt x="3341" y="1785"/>
                    </a:cubicBezTo>
                    <a:cubicBezTo>
                      <a:pt x="3300" y="1899"/>
                      <a:pt x="3258" y="2013"/>
                      <a:pt x="3206" y="2128"/>
                    </a:cubicBezTo>
                    <a:cubicBezTo>
                      <a:pt x="3102" y="2345"/>
                      <a:pt x="2968" y="2542"/>
                      <a:pt x="2822" y="2729"/>
                    </a:cubicBezTo>
                    <a:cubicBezTo>
                      <a:pt x="2677" y="2905"/>
                      <a:pt x="2500" y="3071"/>
                      <a:pt x="2324" y="3206"/>
                    </a:cubicBezTo>
                    <a:cubicBezTo>
                      <a:pt x="2138" y="3352"/>
                      <a:pt x="1940" y="3476"/>
                      <a:pt x="1723" y="3580"/>
                    </a:cubicBezTo>
                    <a:cubicBezTo>
                      <a:pt x="1297" y="3797"/>
                      <a:pt x="831" y="3942"/>
                      <a:pt x="354" y="4005"/>
                    </a:cubicBezTo>
                    <a:cubicBezTo>
                      <a:pt x="239" y="4015"/>
                      <a:pt x="125" y="4025"/>
                      <a:pt x="1" y="4036"/>
                    </a:cubicBezTo>
                    <a:lnTo>
                      <a:pt x="115" y="4036"/>
                    </a:lnTo>
                    <a:cubicBezTo>
                      <a:pt x="312" y="4036"/>
                      <a:pt x="499" y="4025"/>
                      <a:pt x="695" y="3995"/>
                    </a:cubicBezTo>
                    <a:cubicBezTo>
                      <a:pt x="955" y="3963"/>
                      <a:pt x="1214" y="3912"/>
                      <a:pt x="1463" y="3839"/>
                    </a:cubicBezTo>
                    <a:cubicBezTo>
                      <a:pt x="1744" y="3756"/>
                      <a:pt x="1993" y="3663"/>
                      <a:pt x="2210" y="3548"/>
                    </a:cubicBezTo>
                    <a:cubicBezTo>
                      <a:pt x="2656" y="3320"/>
                      <a:pt x="3040" y="2978"/>
                      <a:pt x="3320" y="2563"/>
                    </a:cubicBezTo>
                    <a:cubicBezTo>
                      <a:pt x="3465" y="2356"/>
                      <a:pt x="3569" y="2128"/>
                      <a:pt x="3652" y="1889"/>
                    </a:cubicBezTo>
                    <a:cubicBezTo>
                      <a:pt x="3714" y="1681"/>
                      <a:pt x="3756" y="1464"/>
                      <a:pt x="3766" y="1235"/>
                    </a:cubicBezTo>
                    <a:cubicBezTo>
                      <a:pt x="3828" y="1256"/>
                      <a:pt x="3901" y="1266"/>
                      <a:pt x="3973" y="1266"/>
                    </a:cubicBezTo>
                    <a:cubicBezTo>
                      <a:pt x="4036" y="1266"/>
                      <a:pt x="4098" y="1256"/>
                      <a:pt x="4160" y="1245"/>
                    </a:cubicBezTo>
                    <a:cubicBezTo>
                      <a:pt x="4305" y="1215"/>
                      <a:pt x="4441" y="1152"/>
                      <a:pt x="4575" y="1059"/>
                    </a:cubicBezTo>
                    <a:cubicBezTo>
                      <a:pt x="4689" y="976"/>
                      <a:pt x="4793" y="872"/>
                      <a:pt x="4876" y="738"/>
                    </a:cubicBezTo>
                    <a:cubicBezTo>
                      <a:pt x="4918" y="675"/>
                      <a:pt x="4959" y="602"/>
                      <a:pt x="4990" y="540"/>
                    </a:cubicBezTo>
                    <a:cubicBezTo>
                      <a:pt x="5021" y="478"/>
                      <a:pt x="5052" y="406"/>
                      <a:pt x="5073" y="323"/>
                    </a:cubicBezTo>
                    <a:cubicBezTo>
                      <a:pt x="5103" y="224"/>
                      <a:pt x="5123" y="125"/>
                      <a:pt x="5134" y="17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7"/>
              <p:cNvSpPr/>
              <p:nvPr/>
            </p:nvSpPr>
            <p:spPr>
              <a:xfrm>
                <a:off x="4543150" y="2995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7"/>
              <p:cNvSpPr/>
              <p:nvPr/>
            </p:nvSpPr>
            <p:spPr>
              <a:xfrm>
                <a:off x="4543150" y="2995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7"/>
              <p:cNvSpPr/>
              <p:nvPr/>
            </p:nvSpPr>
            <p:spPr>
              <a:xfrm>
                <a:off x="4651550" y="3036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7"/>
              <p:cNvSpPr/>
              <p:nvPr/>
            </p:nvSpPr>
            <p:spPr>
              <a:xfrm>
                <a:off x="4651550" y="3036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7"/>
              <p:cNvSpPr/>
              <p:nvPr/>
            </p:nvSpPr>
            <p:spPr>
              <a:xfrm>
                <a:off x="4674900" y="3045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7"/>
              <p:cNvSpPr/>
              <p:nvPr/>
            </p:nvSpPr>
            <p:spPr>
              <a:xfrm>
                <a:off x="4660900" y="3049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7"/>
              <p:cNvSpPr/>
              <p:nvPr/>
            </p:nvSpPr>
            <p:spPr>
              <a:xfrm>
                <a:off x="4660900" y="3049225"/>
                <a:ext cx="250" cy="25"/>
              </a:xfrm>
              <a:custGeom>
                <a:rect b="b" l="l" r="r" t="t"/>
                <a:pathLst>
                  <a:path extrusionOk="0" h="1" w="10">
                    <a:moveTo>
                      <a:pt x="10" y="0"/>
                    </a:move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7"/>
              <p:cNvSpPr/>
              <p:nvPr/>
            </p:nvSpPr>
            <p:spPr>
              <a:xfrm>
                <a:off x="4670225" y="3051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7"/>
              <p:cNvSpPr/>
              <p:nvPr/>
            </p:nvSpPr>
            <p:spPr>
              <a:xfrm>
                <a:off x="4667350" y="30520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7"/>
              <p:cNvSpPr/>
              <p:nvPr/>
            </p:nvSpPr>
            <p:spPr>
              <a:xfrm>
                <a:off x="4682675" y="3046375"/>
                <a:ext cx="8325" cy="39450"/>
              </a:xfrm>
              <a:custGeom>
                <a:rect b="b" l="l" r="r" t="t"/>
                <a:pathLst>
                  <a:path extrusionOk="0" h="1578" w="333">
                    <a:moveTo>
                      <a:pt x="83" y="0"/>
                    </a:moveTo>
                    <a:cubicBezTo>
                      <a:pt x="73" y="0"/>
                      <a:pt x="52" y="0"/>
                      <a:pt x="52" y="10"/>
                    </a:cubicBezTo>
                    <a:cubicBezTo>
                      <a:pt x="31" y="10"/>
                      <a:pt x="21" y="31"/>
                      <a:pt x="21" y="42"/>
                    </a:cubicBezTo>
                    <a:lnTo>
                      <a:pt x="21" y="73"/>
                    </a:lnTo>
                    <a:cubicBezTo>
                      <a:pt x="21" y="83"/>
                      <a:pt x="31" y="93"/>
                      <a:pt x="31" y="104"/>
                    </a:cubicBezTo>
                    <a:cubicBezTo>
                      <a:pt x="42" y="104"/>
                      <a:pt x="42" y="114"/>
                      <a:pt x="52" y="125"/>
                    </a:cubicBezTo>
                    <a:cubicBezTo>
                      <a:pt x="93" y="176"/>
                      <a:pt x="114" y="229"/>
                      <a:pt x="146" y="291"/>
                    </a:cubicBezTo>
                    <a:cubicBezTo>
                      <a:pt x="176" y="374"/>
                      <a:pt x="197" y="467"/>
                      <a:pt x="218" y="560"/>
                    </a:cubicBezTo>
                    <a:lnTo>
                      <a:pt x="218" y="570"/>
                    </a:lnTo>
                    <a:cubicBezTo>
                      <a:pt x="229" y="685"/>
                      <a:pt x="229" y="809"/>
                      <a:pt x="218" y="934"/>
                    </a:cubicBezTo>
                    <a:lnTo>
                      <a:pt x="218" y="944"/>
                    </a:lnTo>
                    <a:cubicBezTo>
                      <a:pt x="197" y="1068"/>
                      <a:pt x="166" y="1183"/>
                      <a:pt x="114" y="1297"/>
                    </a:cubicBezTo>
                    <a:cubicBezTo>
                      <a:pt x="83" y="1370"/>
                      <a:pt x="52" y="1432"/>
                      <a:pt x="10" y="1494"/>
                    </a:cubicBezTo>
                    <a:cubicBezTo>
                      <a:pt x="0" y="1525"/>
                      <a:pt x="10" y="1556"/>
                      <a:pt x="31" y="1566"/>
                    </a:cubicBezTo>
                    <a:cubicBezTo>
                      <a:pt x="38" y="1574"/>
                      <a:pt x="47" y="1577"/>
                      <a:pt x="56" y="1577"/>
                    </a:cubicBezTo>
                    <a:cubicBezTo>
                      <a:pt x="73" y="1577"/>
                      <a:pt x="91" y="1566"/>
                      <a:pt x="104" y="1546"/>
                    </a:cubicBezTo>
                    <a:cubicBezTo>
                      <a:pt x="249" y="1328"/>
                      <a:pt x="322" y="1058"/>
                      <a:pt x="332" y="789"/>
                    </a:cubicBezTo>
                    <a:cubicBezTo>
                      <a:pt x="332" y="653"/>
                      <a:pt x="322" y="519"/>
                      <a:pt x="291" y="384"/>
                    </a:cubicBezTo>
                    <a:cubicBezTo>
                      <a:pt x="259" y="259"/>
                      <a:pt x="208" y="135"/>
                      <a:pt x="135" y="31"/>
                    </a:cubicBezTo>
                    <a:cubicBezTo>
                      <a:pt x="125" y="10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7"/>
              <p:cNvSpPr/>
              <p:nvPr/>
            </p:nvSpPr>
            <p:spPr>
              <a:xfrm>
                <a:off x="4682675" y="3044550"/>
                <a:ext cx="21525" cy="8175"/>
              </a:xfrm>
              <a:custGeom>
                <a:rect b="b" l="l" r="r" t="t"/>
                <a:pathLst>
                  <a:path extrusionOk="0" h="327" w="861">
                    <a:moveTo>
                      <a:pt x="270" y="0"/>
                    </a:moveTo>
                    <a:cubicBezTo>
                      <a:pt x="197" y="11"/>
                      <a:pt x="114" y="32"/>
                      <a:pt x="42" y="63"/>
                    </a:cubicBezTo>
                    <a:cubicBezTo>
                      <a:pt x="10" y="73"/>
                      <a:pt x="0" y="115"/>
                      <a:pt x="10" y="146"/>
                    </a:cubicBezTo>
                    <a:cubicBezTo>
                      <a:pt x="10" y="156"/>
                      <a:pt x="31" y="177"/>
                      <a:pt x="42" y="187"/>
                    </a:cubicBezTo>
                    <a:cubicBezTo>
                      <a:pt x="49" y="187"/>
                      <a:pt x="65" y="192"/>
                      <a:pt x="78" y="192"/>
                    </a:cubicBezTo>
                    <a:cubicBezTo>
                      <a:pt x="84" y="192"/>
                      <a:pt x="90" y="191"/>
                      <a:pt x="93" y="187"/>
                    </a:cubicBezTo>
                    <a:cubicBezTo>
                      <a:pt x="135" y="177"/>
                      <a:pt x="166" y="166"/>
                      <a:pt x="208" y="146"/>
                    </a:cubicBezTo>
                    <a:cubicBezTo>
                      <a:pt x="249" y="136"/>
                      <a:pt x="291" y="125"/>
                      <a:pt x="332" y="125"/>
                    </a:cubicBezTo>
                    <a:cubicBezTo>
                      <a:pt x="358" y="120"/>
                      <a:pt x="384" y="117"/>
                      <a:pt x="410" y="117"/>
                    </a:cubicBezTo>
                    <a:cubicBezTo>
                      <a:pt x="436" y="117"/>
                      <a:pt x="462" y="120"/>
                      <a:pt x="488" y="125"/>
                    </a:cubicBezTo>
                    <a:cubicBezTo>
                      <a:pt x="529" y="125"/>
                      <a:pt x="570" y="136"/>
                      <a:pt x="612" y="156"/>
                    </a:cubicBezTo>
                    <a:cubicBezTo>
                      <a:pt x="644" y="166"/>
                      <a:pt x="664" y="187"/>
                      <a:pt x="695" y="198"/>
                    </a:cubicBezTo>
                    <a:lnTo>
                      <a:pt x="768" y="270"/>
                    </a:lnTo>
                    <a:cubicBezTo>
                      <a:pt x="778" y="281"/>
                      <a:pt x="789" y="291"/>
                      <a:pt x="789" y="311"/>
                    </a:cubicBezTo>
                    <a:cubicBezTo>
                      <a:pt x="796" y="319"/>
                      <a:pt x="808" y="326"/>
                      <a:pt x="822" y="326"/>
                    </a:cubicBezTo>
                    <a:cubicBezTo>
                      <a:pt x="828" y="326"/>
                      <a:pt x="834" y="325"/>
                      <a:pt x="840" y="322"/>
                    </a:cubicBezTo>
                    <a:cubicBezTo>
                      <a:pt x="861" y="311"/>
                      <a:pt x="861" y="291"/>
                      <a:pt x="851" y="270"/>
                    </a:cubicBezTo>
                    <a:cubicBezTo>
                      <a:pt x="830" y="239"/>
                      <a:pt x="809" y="219"/>
                      <a:pt x="789" y="187"/>
                    </a:cubicBezTo>
                    <a:cubicBezTo>
                      <a:pt x="768" y="166"/>
                      <a:pt x="736" y="136"/>
                      <a:pt x="706" y="115"/>
                    </a:cubicBezTo>
                    <a:cubicBezTo>
                      <a:pt x="644" y="73"/>
                      <a:pt x="581" y="42"/>
                      <a:pt x="508" y="21"/>
                    </a:cubicBezTo>
                    <a:cubicBezTo>
                      <a:pt x="467" y="11"/>
                      <a:pt x="425" y="0"/>
                      <a:pt x="395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7"/>
              <p:cNvSpPr/>
              <p:nvPr/>
            </p:nvSpPr>
            <p:spPr>
              <a:xfrm>
                <a:off x="4481175" y="3185625"/>
                <a:ext cx="273625" cy="333500"/>
              </a:xfrm>
              <a:custGeom>
                <a:rect b="b" l="l" r="r" t="t"/>
                <a:pathLst>
                  <a:path extrusionOk="0" h="13340" w="10945">
                    <a:moveTo>
                      <a:pt x="6992" y="0"/>
                    </a:moveTo>
                    <a:cubicBezTo>
                      <a:pt x="6971" y="0"/>
                      <a:pt x="6961" y="11"/>
                      <a:pt x="6950" y="11"/>
                    </a:cubicBezTo>
                    <a:cubicBezTo>
                      <a:pt x="6919" y="32"/>
                      <a:pt x="6919" y="42"/>
                      <a:pt x="6909" y="62"/>
                    </a:cubicBezTo>
                    <a:cubicBezTo>
                      <a:pt x="6826" y="249"/>
                      <a:pt x="6743" y="405"/>
                      <a:pt x="6639" y="530"/>
                    </a:cubicBezTo>
                    <a:cubicBezTo>
                      <a:pt x="6567" y="633"/>
                      <a:pt x="6473" y="716"/>
                      <a:pt x="6380" y="799"/>
                    </a:cubicBezTo>
                    <a:cubicBezTo>
                      <a:pt x="6245" y="903"/>
                      <a:pt x="6090" y="986"/>
                      <a:pt x="5913" y="1058"/>
                    </a:cubicBezTo>
                    <a:cubicBezTo>
                      <a:pt x="5705" y="1141"/>
                      <a:pt x="5477" y="1204"/>
                      <a:pt x="5249" y="1235"/>
                    </a:cubicBezTo>
                    <a:lnTo>
                      <a:pt x="5239" y="1245"/>
                    </a:lnTo>
                    <a:lnTo>
                      <a:pt x="5228" y="1245"/>
                    </a:lnTo>
                    <a:cubicBezTo>
                      <a:pt x="5114" y="1256"/>
                      <a:pt x="5011" y="1266"/>
                      <a:pt x="4917" y="1266"/>
                    </a:cubicBezTo>
                    <a:cubicBezTo>
                      <a:pt x="4824" y="1266"/>
                      <a:pt x="4741" y="1256"/>
                      <a:pt x="4647" y="1245"/>
                    </a:cubicBezTo>
                    <a:lnTo>
                      <a:pt x="4637" y="1245"/>
                    </a:lnTo>
                    <a:cubicBezTo>
                      <a:pt x="4502" y="1224"/>
                      <a:pt x="4378" y="1194"/>
                      <a:pt x="4264" y="1141"/>
                    </a:cubicBezTo>
                    <a:cubicBezTo>
                      <a:pt x="4170" y="1100"/>
                      <a:pt x="4087" y="1058"/>
                      <a:pt x="4015" y="1007"/>
                    </a:cubicBezTo>
                    <a:cubicBezTo>
                      <a:pt x="3942" y="945"/>
                      <a:pt x="3890" y="892"/>
                      <a:pt x="3838" y="830"/>
                    </a:cubicBezTo>
                    <a:cubicBezTo>
                      <a:pt x="3787" y="768"/>
                      <a:pt x="3745" y="685"/>
                      <a:pt x="3714" y="613"/>
                    </a:cubicBezTo>
                    <a:cubicBezTo>
                      <a:pt x="3693" y="540"/>
                      <a:pt x="3662" y="477"/>
                      <a:pt x="3651" y="405"/>
                    </a:cubicBezTo>
                    <a:cubicBezTo>
                      <a:pt x="3641" y="374"/>
                      <a:pt x="3621" y="353"/>
                      <a:pt x="3589" y="343"/>
                    </a:cubicBezTo>
                    <a:cubicBezTo>
                      <a:pt x="3579" y="332"/>
                      <a:pt x="3558" y="332"/>
                      <a:pt x="3548" y="332"/>
                    </a:cubicBezTo>
                    <a:cubicBezTo>
                      <a:pt x="3517" y="332"/>
                      <a:pt x="3496" y="343"/>
                      <a:pt x="3485" y="353"/>
                    </a:cubicBezTo>
                    <a:cubicBezTo>
                      <a:pt x="2500" y="1162"/>
                      <a:pt x="1712" y="2282"/>
                      <a:pt x="1120" y="3683"/>
                    </a:cubicBezTo>
                    <a:cubicBezTo>
                      <a:pt x="602" y="4907"/>
                      <a:pt x="260" y="6286"/>
                      <a:pt x="104" y="7791"/>
                    </a:cubicBezTo>
                    <a:cubicBezTo>
                      <a:pt x="32" y="8465"/>
                      <a:pt x="0" y="9139"/>
                      <a:pt x="11" y="9813"/>
                    </a:cubicBezTo>
                    <a:cubicBezTo>
                      <a:pt x="21" y="10011"/>
                      <a:pt x="32" y="10156"/>
                      <a:pt x="42" y="10280"/>
                    </a:cubicBezTo>
                    <a:cubicBezTo>
                      <a:pt x="52" y="10426"/>
                      <a:pt x="62" y="10571"/>
                      <a:pt x="94" y="10716"/>
                    </a:cubicBezTo>
                    <a:cubicBezTo>
                      <a:pt x="135" y="10975"/>
                      <a:pt x="198" y="11214"/>
                      <a:pt x="291" y="11442"/>
                    </a:cubicBezTo>
                    <a:cubicBezTo>
                      <a:pt x="374" y="11660"/>
                      <a:pt x="477" y="11857"/>
                      <a:pt x="602" y="12033"/>
                    </a:cubicBezTo>
                    <a:cubicBezTo>
                      <a:pt x="716" y="12210"/>
                      <a:pt x="851" y="12365"/>
                      <a:pt x="1007" y="12500"/>
                    </a:cubicBezTo>
                    <a:cubicBezTo>
                      <a:pt x="1297" y="12759"/>
                      <a:pt x="1650" y="12957"/>
                      <a:pt x="2075" y="13102"/>
                    </a:cubicBezTo>
                    <a:cubicBezTo>
                      <a:pt x="2448" y="13216"/>
                      <a:pt x="2884" y="13299"/>
                      <a:pt x="3393" y="13319"/>
                    </a:cubicBezTo>
                    <a:cubicBezTo>
                      <a:pt x="3548" y="13330"/>
                      <a:pt x="3704" y="13340"/>
                      <a:pt x="3870" y="13340"/>
                    </a:cubicBezTo>
                    <a:cubicBezTo>
                      <a:pt x="4160" y="13340"/>
                      <a:pt x="4481" y="13319"/>
                      <a:pt x="4834" y="13299"/>
                    </a:cubicBezTo>
                    <a:cubicBezTo>
                      <a:pt x="5187" y="13268"/>
                      <a:pt x="5560" y="13226"/>
                      <a:pt x="5996" y="13164"/>
                    </a:cubicBezTo>
                    <a:lnTo>
                      <a:pt x="6007" y="13164"/>
                    </a:lnTo>
                    <a:cubicBezTo>
                      <a:pt x="6338" y="13123"/>
                      <a:pt x="6660" y="13070"/>
                      <a:pt x="7044" y="13019"/>
                    </a:cubicBezTo>
                    <a:cubicBezTo>
                      <a:pt x="7293" y="12977"/>
                      <a:pt x="7542" y="12936"/>
                      <a:pt x="7791" y="12904"/>
                    </a:cubicBezTo>
                    <a:lnTo>
                      <a:pt x="8019" y="12874"/>
                    </a:lnTo>
                    <a:lnTo>
                      <a:pt x="7998" y="12874"/>
                    </a:lnTo>
                    <a:lnTo>
                      <a:pt x="8112" y="12863"/>
                    </a:lnTo>
                    <a:cubicBezTo>
                      <a:pt x="8268" y="12842"/>
                      <a:pt x="8465" y="12821"/>
                      <a:pt x="8662" y="12801"/>
                    </a:cubicBezTo>
                    <a:cubicBezTo>
                      <a:pt x="8859" y="12780"/>
                      <a:pt x="9077" y="12759"/>
                      <a:pt x="9294" y="12759"/>
                    </a:cubicBezTo>
                    <a:lnTo>
                      <a:pt x="9315" y="12780"/>
                    </a:lnTo>
                    <a:cubicBezTo>
                      <a:pt x="9336" y="12791"/>
                      <a:pt x="9347" y="12791"/>
                      <a:pt x="9367" y="12791"/>
                    </a:cubicBezTo>
                    <a:cubicBezTo>
                      <a:pt x="9398" y="12791"/>
                      <a:pt x="9419" y="12780"/>
                      <a:pt x="9440" y="12749"/>
                    </a:cubicBezTo>
                    <a:cubicBezTo>
                      <a:pt x="9803" y="12033"/>
                      <a:pt x="10094" y="11369"/>
                      <a:pt x="10322" y="10726"/>
                    </a:cubicBezTo>
                    <a:cubicBezTo>
                      <a:pt x="10560" y="10041"/>
                      <a:pt x="10726" y="9336"/>
                      <a:pt x="10820" y="8662"/>
                    </a:cubicBezTo>
                    <a:cubicBezTo>
                      <a:pt x="10923" y="7936"/>
                      <a:pt x="10944" y="7199"/>
                      <a:pt x="10871" y="6463"/>
                    </a:cubicBezTo>
                    <a:cubicBezTo>
                      <a:pt x="10840" y="6162"/>
                      <a:pt x="10799" y="5841"/>
                      <a:pt x="10737" y="5509"/>
                    </a:cubicBezTo>
                    <a:cubicBezTo>
                      <a:pt x="10684" y="5218"/>
                      <a:pt x="10612" y="4907"/>
                      <a:pt x="10539" y="4617"/>
                    </a:cubicBezTo>
                    <a:cubicBezTo>
                      <a:pt x="10186" y="3330"/>
                      <a:pt x="9637" y="2252"/>
                      <a:pt x="8879" y="1401"/>
                    </a:cubicBezTo>
                    <a:cubicBezTo>
                      <a:pt x="8382" y="830"/>
                      <a:pt x="7749" y="353"/>
                      <a:pt x="7065" y="21"/>
                    </a:cubicBezTo>
                    <a:cubicBezTo>
                      <a:pt x="7054" y="11"/>
                      <a:pt x="7033" y="11"/>
                      <a:pt x="7023" y="11"/>
                    </a:cubicBezTo>
                    <a:cubicBezTo>
                      <a:pt x="7002" y="0"/>
                      <a:pt x="6992" y="0"/>
                      <a:pt x="69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7"/>
              <p:cNvSpPr/>
              <p:nvPr/>
            </p:nvSpPr>
            <p:spPr>
              <a:xfrm>
                <a:off x="4641175" y="3195225"/>
                <a:ext cx="113625" cy="318200"/>
              </a:xfrm>
              <a:custGeom>
                <a:rect b="b" l="l" r="r" t="t"/>
                <a:pathLst>
                  <a:path extrusionOk="0" h="12728" w="4545">
                    <a:moveTo>
                      <a:pt x="1318" y="0"/>
                    </a:moveTo>
                    <a:cubicBezTo>
                      <a:pt x="1245" y="114"/>
                      <a:pt x="1193" y="229"/>
                      <a:pt x="1142" y="353"/>
                    </a:cubicBezTo>
                    <a:lnTo>
                      <a:pt x="1142" y="342"/>
                    </a:lnTo>
                    <a:cubicBezTo>
                      <a:pt x="997" y="695"/>
                      <a:pt x="903" y="1068"/>
                      <a:pt x="851" y="1453"/>
                    </a:cubicBezTo>
                    <a:cubicBezTo>
                      <a:pt x="831" y="1608"/>
                      <a:pt x="820" y="1774"/>
                      <a:pt x="810" y="1940"/>
                    </a:cubicBezTo>
                    <a:lnTo>
                      <a:pt x="810" y="2158"/>
                    </a:lnTo>
                    <a:cubicBezTo>
                      <a:pt x="820" y="2262"/>
                      <a:pt x="831" y="2375"/>
                      <a:pt x="840" y="2479"/>
                    </a:cubicBezTo>
                    <a:lnTo>
                      <a:pt x="840" y="2469"/>
                    </a:lnTo>
                    <a:cubicBezTo>
                      <a:pt x="872" y="2718"/>
                      <a:pt x="934" y="2956"/>
                      <a:pt x="997" y="3195"/>
                    </a:cubicBezTo>
                    <a:cubicBezTo>
                      <a:pt x="1069" y="3424"/>
                      <a:pt x="1152" y="3652"/>
                      <a:pt x="1235" y="3880"/>
                    </a:cubicBezTo>
                    <a:cubicBezTo>
                      <a:pt x="1391" y="4263"/>
                      <a:pt x="1557" y="4648"/>
                      <a:pt x="1691" y="5042"/>
                    </a:cubicBezTo>
                    <a:cubicBezTo>
                      <a:pt x="1764" y="5228"/>
                      <a:pt x="1826" y="5425"/>
                      <a:pt x="1868" y="5633"/>
                    </a:cubicBezTo>
                    <a:cubicBezTo>
                      <a:pt x="1899" y="5736"/>
                      <a:pt x="1919" y="5851"/>
                      <a:pt x="1940" y="5965"/>
                    </a:cubicBezTo>
                    <a:lnTo>
                      <a:pt x="2002" y="6307"/>
                    </a:lnTo>
                    <a:cubicBezTo>
                      <a:pt x="2075" y="6764"/>
                      <a:pt x="2138" y="7220"/>
                      <a:pt x="2148" y="7686"/>
                    </a:cubicBezTo>
                    <a:cubicBezTo>
                      <a:pt x="2158" y="7915"/>
                      <a:pt x="2148" y="8154"/>
                      <a:pt x="2138" y="8392"/>
                    </a:cubicBezTo>
                    <a:cubicBezTo>
                      <a:pt x="2117" y="8620"/>
                      <a:pt x="2096" y="8848"/>
                      <a:pt x="2055" y="9076"/>
                    </a:cubicBezTo>
                    <a:cubicBezTo>
                      <a:pt x="1982" y="9491"/>
                      <a:pt x="1868" y="9906"/>
                      <a:pt x="1712" y="10291"/>
                    </a:cubicBezTo>
                    <a:cubicBezTo>
                      <a:pt x="1567" y="10674"/>
                      <a:pt x="1380" y="11047"/>
                      <a:pt x="1152" y="11390"/>
                    </a:cubicBezTo>
                    <a:cubicBezTo>
                      <a:pt x="1038" y="11556"/>
                      <a:pt x="923" y="11722"/>
                      <a:pt x="789" y="11877"/>
                    </a:cubicBezTo>
                    <a:cubicBezTo>
                      <a:pt x="727" y="11950"/>
                      <a:pt x="665" y="12033"/>
                      <a:pt x="592" y="12105"/>
                    </a:cubicBezTo>
                    <a:cubicBezTo>
                      <a:pt x="436" y="12282"/>
                      <a:pt x="270" y="12458"/>
                      <a:pt x="104" y="12624"/>
                    </a:cubicBezTo>
                    <a:cubicBezTo>
                      <a:pt x="63" y="12656"/>
                      <a:pt x="31" y="12697"/>
                      <a:pt x="1" y="12728"/>
                    </a:cubicBezTo>
                    <a:cubicBezTo>
                      <a:pt x="197" y="12697"/>
                      <a:pt x="405" y="12666"/>
                      <a:pt x="644" y="12635"/>
                    </a:cubicBezTo>
                    <a:cubicBezTo>
                      <a:pt x="893" y="12593"/>
                      <a:pt x="1142" y="12562"/>
                      <a:pt x="1391" y="12520"/>
                    </a:cubicBezTo>
                    <a:lnTo>
                      <a:pt x="1629" y="12490"/>
                    </a:lnTo>
                    <a:lnTo>
                      <a:pt x="1598" y="12479"/>
                    </a:lnTo>
                    <a:lnTo>
                      <a:pt x="1712" y="12479"/>
                    </a:lnTo>
                    <a:cubicBezTo>
                      <a:pt x="1868" y="12458"/>
                      <a:pt x="2065" y="12437"/>
                      <a:pt x="2262" y="12417"/>
                    </a:cubicBezTo>
                    <a:cubicBezTo>
                      <a:pt x="2459" y="12396"/>
                      <a:pt x="2677" y="12375"/>
                      <a:pt x="2894" y="12375"/>
                    </a:cubicBezTo>
                    <a:cubicBezTo>
                      <a:pt x="2894" y="12386"/>
                      <a:pt x="2905" y="12386"/>
                      <a:pt x="2915" y="12396"/>
                    </a:cubicBezTo>
                    <a:cubicBezTo>
                      <a:pt x="2936" y="12407"/>
                      <a:pt x="2947" y="12407"/>
                      <a:pt x="2967" y="12407"/>
                    </a:cubicBezTo>
                    <a:cubicBezTo>
                      <a:pt x="2998" y="12407"/>
                      <a:pt x="3030" y="12396"/>
                      <a:pt x="3040" y="12365"/>
                    </a:cubicBezTo>
                    <a:cubicBezTo>
                      <a:pt x="3403" y="11649"/>
                      <a:pt x="3694" y="10985"/>
                      <a:pt x="3922" y="10342"/>
                    </a:cubicBezTo>
                    <a:cubicBezTo>
                      <a:pt x="4160" y="9657"/>
                      <a:pt x="4337" y="8963"/>
                      <a:pt x="4430" y="8278"/>
                    </a:cubicBezTo>
                    <a:cubicBezTo>
                      <a:pt x="4523" y="7552"/>
                      <a:pt x="4544" y="6815"/>
                      <a:pt x="4471" y="6079"/>
                    </a:cubicBezTo>
                    <a:cubicBezTo>
                      <a:pt x="4440" y="5778"/>
                      <a:pt x="4399" y="5457"/>
                      <a:pt x="4337" y="5125"/>
                    </a:cubicBezTo>
                    <a:cubicBezTo>
                      <a:pt x="4284" y="4834"/>
                      <a:pt x="4222" y="4533"/>
                      <a:pt x="4139" y="4233"/>
                    </a:cubicBezTo>
                    <a:cubicBezTo>
                      <a:pt x="3786" y="2946"/>
                      <a:pt x="3237" y="1868"/>
                      <a:pt x="2490" y="1017"/>
                    </a:cubicBezTo>
                    <a:cubicBezTo>
                      <a:pt x="2148" y="633"/>
                      <a:pt x="1753" y="291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7"/>
              <p:cNvSpPr/>
              <p:nvPr/>
            </p:nvSpPr>
            <p:spPr>
              <a:xfrm>
                <a:off x="4435000" y="3488000"/>
                <a:ext cx="215025" cy="142400"/>
              </a:xfrm>
              <a:custGeom>
                <a:rect b="b" l="l" r="r" t="t"/>
                <a:pathLst>
                  <a:path extrusionOk="0" h="5696" w="8601">
                    <a:moveTo>
                      <a:pt x="5468" y="0"/>
                    </a:moveTo>
                    <a:cubicBezTo>
                      <a:pt x="5353" y="0"/>
                      <a:pt x="5240" y="11"/>
                      <a:pt x="5125" y="11"/>
                    </a:cubicBezTo>
                    <a:cubicBezTo>
                      <a:pt x="4814" y="21"/>
                      <a:pt x="4482" y="42"/>
                      <a:pt x="4161" y="83"/>
                    </a:cubicBezTo>
                    <a:cubicBezTo>
                      <a:pt x="4088" y="83"/>
                      <a:pt x="4015" y="94"/>
                      <a:pt x="3953" y="104"/>
                    </a:cubicBezTo>
                    <a:lnTo>
                      <a:pt x="3933" y="104"/>
                    </a:lnTo>
                    <a:cubicBezTo>
                      <a:pt x="3725" y="136"/>
                      <a:pt x="3538" y="166"/>
                      <a:pt x="3362" y="208"/>
                    </a:cubicBezTo>
                    <a:cubicBezTo>
                      <a:pt x="2957" y="291"/>
                      <a:pt x="2563" y="405"/>
                      <a:pt x="2169" y="560"/>
                    </a:cubicBezTo>
                    <a:cubicBezTo>
                      <a:pt x="1723" y="737"/>
                      <a:pt x="1339" y="934"/>
                      <a:pt x="1017" y="1173"/>
                    </a:cubicBezTo>
                    <a:cubicBezTo>
                      <a:pt x="644" y="1443"/>
                      <a:pt x="364" y="1743"/>
                      <a:pt x="198" y="2065"/>
                    </a:cubicBezTo>
                    <a:cubicBezTo>
                      <a:pt x="115" y="2241"/>
                      <a:pt x="53" y="2428"/>
                      <a:pt x="21" y="2614"/>
                    </a:cubicBezTo>
                    <a:cubicBezTo>
                      <a:pt x="11" y="2718"/>
                      <a:pt x="1" y="2833"/>
                      <a:pt x="11" y="2925"/>
                    </a:cubicBezTo>
                    <a:cubicBezTo>
                      <a:pt x="11" y="3029"/>
                      <a:pt x="32" y="3144"/>
                      <a:pt x="53" y="3257"/>
                    </a:cubicBezTo>
                    <a:cubicBezTo>
                      <a:pt x="94" y="3476"/>
                      <a:pt x="177" y="3683"/>
                      <a:pt x="302" y="3880"/>
                    </a:cubicBezTo>
                    <a:cubicBezTo>
                      <a:pt x="416" y="4066"/>
                      <a:pt x="572" y="4264"/>
                      <a:pt x="758" y="4471"/>
                    </a:cubicBezTo>
                    <a:cubicBezTo>
                      <a:pt x="1038" y="4751"/>
                      <a:pt x="1349" y="5011"/>
                      <a:pt x="1713" y="5249"/>
                    </a:cubicBezTo>
                    <a:cubicBezTo>
                      <a:pt x="1879" y="5353"/>
                      <a:pt x="2045" y="5447"/>
                      <a:pt x="2211" y="5519"/>
                    </a:cubicBezTo>
                    <a:cubicBezTo>
                      <a:pt x="2377" y="5602"/>
                      <a:pt x="2532" y="5654"/>
                      <a:pt x="2677" y="5695"/>
                    </a:cubicBezTo>
                    <a:lnTo>
                      <a:pt x="2698" y="5695"/>
                    </a:lnTo>
                    <a:cubicBezTo>
                      <a:pt x="2739" y="5695"/>
                      <a:pt x="2771" y="5664"/>
                      <a:pt x="2781" y="5633"/>
                    </a:cubicBezTo>
                    <a:cubicBezTo>
                      <a:pt x="2791" y="5612"/>
                      <a:pt x="2781" y="5592"/>
                      <a:pt x="2771" y="5571"/>
                    </a:cubicBezTo>
                    <a:cubicBezTo>
                      <a:pt x="2760" y="5550"/>
                      <a:pt x="2739" y="5530"/>
                      <a:pt x="2718" y="5530"/>
                    </a:cubicBezTo>
                    <a:cubicBezTo>
                      <a:pt x="2615" y="5498"/>
                      <a:pt x="2501" y="5467"/>
                      <a:pt x="2377" y="5415"/>
                    </a:cubicBezTo>
                    <a:lnTo>
                      <a:pt x="2377" y="5415"/>
                    </a:lnTo>
                    <a:lnTo>
                      <a:pt x="2397" y="5426"/>
                    </a:lnTo>
                    <a:cubicBezTo>
                      <a:pt x="2262" y="5364"/>
                      <a:pt x="2117" y="5291"/>
                      <a:pt x="1992" y="5218"/>
                    </a:cubicBezTo>
                    <a:cubicBezTo>
                      <a:pt x="2086" y="5218"/>
                      <a:pt x="2179" y="5228"/>
                      <a:pt x="2273" y="5228"/>
                    </a:cubicBezTo>
                    <a:cubicBezTo>
                      <a:pt x="2511" y="5228"/>
                      <a:pt x="2771" y="5218"/>
                      <a:pt x="3040" y="5187"/>
                    </a:cubicBezTo>
                    <a:cubicBezTo>
                      <a:pt x="3465" y="5156"/>
                      <a:pt x="3912" y="5094"/>
                      <a:pt x="4347" y="5000"/>
                    </a:cubicBezTo>
                    <a:cubicBezTo>
                      <a:pt x="4804" y="4896"/>
                      <a:pt x="5249" y="4772"/>
                      <a:pt x="5664" y="4627"/>
                    </a:cubicBezTo>
                    <a:cubicBezTo>
                      <a:pt x="6121" y="4461"/>
                      <a:pt x="6526" y="4274"/>
                      <a:pt x="6888" y="4057"/>
                    </a:cubicBezTo>
                    <a:cubicBezTo>
                      <a:pt x="7273" y="3818"/>
                      <a:pt x="7605" y="3548"/>
                      <a:pt x="7863" y="3268"/>
                    </a:cubicBezTo>
                    <a:cubicBezTo>
                      <a:pt x="8144" y="2957"/>
                      <a:pt x="8351" y="2604"/>
                      <a:pt x="8465" y="2241"/>
                    </a:cubicBezTo>
                    <a:cubicBezTo>
                      <a:pt x="8580" y="1878"/>
                      <a:pt x="8600" y="1546"/>
                      <a:pt x="8517" y="1266"/>
                    </a:cubicBezTo>
                    <a:cubicBezTo>
                      <a:pt x="8486" y="1131"/>
                      <a:pt x="8424" y="1007"/>
                      <a:pt x="8341" y="892"/>
                    </a:cubicBezTo>
                    <a:cubicBezTo>
                      <a:pt x="8299" y="841"/>
                      <a:pt x="8258" y="789"/>
                      <a:pt x="8206" y="737"/>
                    </a:cubicBezTo>
                    <a:cubicBezTo>
                      <a:pt x="8165" y="696"/>
                      <a:pt x="8112" y="643"/>
                      <a:pt x="8040" y="592"/>
                    </a:cubicBezTo>
                    <a:cubicBezTo>
                      <a:pt x="7937" y="519"/>
                      <a:pt x="7822" y="447"/>
                      <a:pt x="7677" y="374"/>
                    </a:cubicBezTo>
                    <a:cubicBezTo>
                      <a:pt x="7542" y="311"/>
                      <a:pt x="7386" y="260"/>
                      <a:pt x="7220" y="208"/>
                    </a:cubicBezTo>
                    <a:cubicBezTo>
                      <a:pt x="6930" y="125"/>
                      <a:pt x="6598" y="73"/>
                      <a:pt x="6194" y="32"/>
                    </a:cubicBezTo>
                    <a:cubicBezTo>
                      <a:pt x="5966" y="11"/>
                      <a:pt x="5727" y="0"/>
                      <a:pt x="5468" y="0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7"/>
              <p:cNvSpPr/>
              <p:nvPr/>
            </p:nvSpPr>
            <p:spPr>
              <a:xfrm>
                <a:off x="4422050" y="3283125"/>
                <a:ext cx="125275" cy="43350"/>
              </a:xfrm>
              <a:custGeom>
                <a:rect b="b" l="l" r="r" t="t"/>
                <a:pathLst>
                  <a:path extrusionOk="0" h="1734" w="5011">
                    <a:moveTo>
                      <a:pt x="3050" y="1"/>
                    </a:moveTo>
                    <a:cubicBezTo>
                      <a:pt x="2967" y="1"/>
                      <a:pt x="2884" y="1"/>
                      <a:pt x="2801" y="11"/>
                    </a:cubicBezTo>
                    <a:cubicBezTo>
                      <a:pt x="2563" y="21"/>
                      <a:pt x="2314" y="53"/>
                      <a:pt x="2065" y="94"/>
                    </a:cubicBezTo>
                    <a:cubicBezTo>
                      <a:pt x="1588" y="198"/>
                      <a:pt x="1131" y="364"/>
                      <a:pt x="716" y="592"/>
                    </a:cubicBezTo>
                    <a:cubicBezTo>
                      <a:pt x="456" y="737"/>
                      <a:pt x="218" y="913"/>
                      <a:pt x="0" y="1100"/>
                    </a:cubicBezTo>
                    <a:cubicBezTo>
                      <a:pt x="94" y="1173"/>
                      <a:pt x="198" y="1235"/>
                      <a:pt x="301" y="1298"/>
                    </a:cubicBezTo>
                    <a:cubicBezTo>
                      <a:pt x="447" y="1370"/>
                      <a:pt x="612" y="1443"/>
                      <a:pt x="788" y="1505"/>
                    </a:cubicBezTo>
                    <a:cubicBezTo>
                      <a:pt x="954" y="1556"/>
                      <a:pt x="1131" y="1609"/>
                      <a:pt x="1318" y="1639"/>
                    </a:cubicBezTo>
                    <a:cubicBezTo>
                      <a:pt x="1618" y="1702"/>
                      <a:pt x="1929" y="1733"/>
                      <a:pt x="2261" y="1733"/>
                    </a:cubicBezTo>
                    <a:cubicBezTo>
                      <a:pt x="2324" y="1733"/>
                      <a:pt x="2386" y="1733"/>
                      <a:pt x="2459" y="1722"/>
                    </a:cubicBezTo>
                    <a:cubicBezTo>
                      <a:pt x="2614" y="1702"/>
                      <a:pt x="2759" y="1681"/>
                      <a:pt x="2905" y="1660"/>
                    </a:cubicBezTo>
                    <a:lnTo>
                      <a:pt x="3061" y="1630"/>
                    </a:lnTo>
                    <a:cubicBezTo>
                      <a:pt x="3206" y="1598"/>
                      <a:pt x="3351" y="1556"/>
                      <a:pt x="3465" y="1515"/>
                    </a:cubicBezTo>
                    <a:lnTo>
                      <a:pt x="3485" y="1515"/>
                    </a:lnTo>
                    <a:lnTo>
                      <a:pt x="3517" y="1505"/>
                    </a:lnTo>
                    <a:lnTo>
                      <a:pt x="3527" y="1505"/>
                    </a:lnTo>
                    <a:cubicBezTo>
                      <a:pt x="3787" y="1422"/>
                      <a:pt x="4046" y="1318"/>
                      <a:pt x="4294" y="1183"/>
                    </a:cubicBezTo>
                    <a:cubicBezTo>
                      <a:pt x="4554" y="1049"/>
                      <a:pt x="4782" y="883"/>
                      <a:pt x="4969" y="706"/>
                    </a:cubicBezTo>
                    <a:lnTo>
                      <a:pt x="5011" y="664"/>
                    </a:lnTo>
                    <a:lnTo>
                      <a:pt x="5011" y="654"/>
                    </a:lnTo>
                    <a:cubicBezTo>
                      <a:pt x="4990" y="644"/>
                      <a:pt x="4969" y="634"/>
                      <a:pt x="4948" y="634"/>
                    </a:cubicBezTo>
                    <a:lnTo>
                      <a:pt x="4938" y="634"/>
                    </a:lnTo>
                    <a:cubicBezTo>
                      <a:pt x="4741" y="478"/>
                      <a:pt x="4523" y="353"/>
                      <a:pt x="4305" y="249"/>
                    </a:cubicBezTo>
                    <a:cubicBezTo>
                      <a:pt x="4066" y="146"/>
                      <a:pt x="3817" y="74"/>
                      <a:pt x="3568" y="42"/>
                    </a:cubicBezTo>
                    <a:cubicBezTo>
                      <a:pt x="3402" y="11"/>
                      <a:pt x="3236" y="1"/>
                      <a:pt x="3050" y="1"/>
                    </a:cubicBezTo>
                    <a:close/>
                  </a:path>
                </a:pathLst>
              </a:custGeom>
              <a:solidFill>
                <a:srgbClr val="AA44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7"/>
              <p:cNvSpPr/>
              <p:nvPr/>
            </p:nvSpPr>
            <p:spPr>
              <a:xfrm>
                <a:off x="4372525" y="3167225"/>
                <a:ext cx="81975" cy="90500"/>
              </a:xfrm>
              <a:custGeom>
                <a:rect b="b" l="l" r="r" t="t"/>
                <a:pathLst>
                  <a:path extrusionOk="0" h="3620" w="3279">
                    <a:moveTo>
                      <a:pt x="1121" y="0"/>
                    </a:moveTo>
                    <a:cubicBezTo>
                      <a:pt x="1058" y="0"/>
                      <a:pt x="1006" y="10"/>
                      <a:pt x="955" y="10"/>
                    </a:cubicBezTo>
                    <a:cubicBezTo>
                      <a:pt x="840" y="31"/>
                      <a:pt x="736" y="62"/>
                      <a:pt x="633" y="125"/>
                    </a:cubicBezTo>
                    <a:cubicBezTo>
                      <a:pt x="550" y="166"/>
                      <a:pt x="477" y="238"/>
                      <a:pt x="404" y="321"/>
                    </a:cubicBezTo>
                    <a:cubicBezTo>
                      <a:pt x="342" y="394"/>
                      <a:pt x="291" y="477"/>
                      <a:pt x="249" y="581"/>
                    </a:cubicBezTo>
                    <a:cubicBezTo>
                      <a:pt x="155" y="778"/>
                      <a:pt x="104" y="996"/>
                      <a:pt x="72" y="1203"/>
                    </a:cubicBezTo>
                    <a:cubicBezTo>
                      <a:pt x="10" y="1515"/>
                      <a:pt x="0" y="1836"/>
                      <a:pt x="21" y="2179"/>
                    </a:cubicBezTo>
                    <a:cubicBezTo>
                      <a:pt x="31" y="2334"/>
                      <a:pt x="52" y="2490"/>
                      <a:pt x="83" y="2666"/>
                    </a:cubicBezTo>
                    <a:cubicBezTo>
                      <a:pt x="93" y="2749"/>
                      <a:pt x="114" y="2852"/>
                      <a:pt x="145" y="2956"/>
                    </a:cubicBezTo>
                    <a:cubicBezTo>
                      <a:pt x="176" y="3071"/>
                      <a:pt x="208" y="3174"/>
                      <a:pt x="238" y="3288"/>
                    </a:cubicBezTo>
                    <a:lnTo>
                      <a:pt x="259" y="3330"/>
                    </a:lnTo>
                    <a:lnTo>
                      <a:pt x="280" y="3423"/>
                    </a:lnTo>
                    <a:lnTo>
                      <a:pt x="301" y="3495"/>
                    </a:lnTo>
                    <a:lnTo>
                      <a:pt x="311" y="3506"/>
                    </a:lnTo>
                    <a:lnTo>
                      <a:pt x="321" y="3537"/>
                    </a:lnTo>
                    <a:lnTo>
                      <a:pt x="321" y="3558"/>
                    </a:lnTo>
                    <a:cubicBezTo>
                      <a:pt x="321" y="3558"/>
                      <a:pt x="321" y="3569"/>
                      <a:pt x="332" y="3569"/>
                    </a:cubicBezTo>
                    <a:lnTo>
                      <a:pt x="332" y="3589"/>
                    </a:lnTo>
                    <a:cubicBezTo>
                      <a:pt x="342" y="3610"/>
                      <a:pt x="374" y="3620"/>
                      <a:pt x="384" y="3620"/>
                    </a:cubicBezTo>
                    <a:lnTo>
                      <a:pt x="404" y="3620"/>
                    </a:lnTo>
                    <a:cubicBezTo>
                      <a:pt x="425" y="3620"/>
                      <a:pt x="436" y="3620"/>
                      <a:pt x="446" y="3610"/>
                    </a:cubicBezTo>
                    <a:cubicBezTo>
                      <a:pt x="467" y="3599"/>
                      <a:pt x="467" y="3599"/>
                      <a:pt x="477" y="3578"/>
                    </a:cubicBezTo>
                    <a:cubicBezTo>
                      <a:pt x="487" y="3569"/>
                      <a:pt x="487" y="3558"/>
                      <a:pt x="487" y="3548"/>
                    </a:cubicBezTo>
                    <a:lnTo>
                      <a:pt x="487" y="3527"/>
                    </a:lnTo>
                    <a:cubicBezTo>
                      <a:pt x="498" y="3548"/>
                      <a:pt x="519" y="3558"/>
                      <a:pt x="550" y="3558"/>
                    </a:cubicBezTo>
                    <a:cubicBezTo>
                      <a:pt x="560" y="3558"/>
                      <a:pt x="570" y="3558"/>
                      <a:pt x="570" y="3548"/>
                    </a:cubicBezTo>
                    <a:cubicBezTo>
                      <a:pt x="1047" y="3423"/>
                      <a:pt x="1504" y="3154"/>
                      <a:pt x="1898" y="2769"/>
                    </a:cubicBezTo>
                    <a:cubicBezTo>
                      <a:pt x="2085" y="2593"/>
                      <a:pt x="2251" y="2386"/>
                      <a:pt x="2396" y="2168"/>
                    </a:cubicBezTo>
                    <a:cubicBezTo>
                      <a:pt x="2531" y="1950"/>
                      <a:pt x="2635" y="1722"/>
                      <a:pt x="2707" y="1483"/>
                    </a:cubicBezTo>
                    <a:cubicBezTo>
                      <a:pt x="2759" y="1328"/>
                      <a:pt x="2780" y="1172"/>
                      <a:pt x="2790" y="1017"/>
                    </a:cubicBezTo>
                    <a:cubicBezTo>
                      <a:pt x="2915" y="1120"/>
                      <a:pt x="3029" y="1234"/>
                      <a:pt x="3143" y="1359"/>
                    </a:cubicBezTo>
                    <a:cubicBezTo>
                      <a:pt x="3154" y="1369"/>
                      <a:pt x="3184" y="1379"/>
                      <a:pt x="3195" y="1379"/>
                    </a:cubicBezTo>
                    <a:cubicBezTo>
                      <a:pt x="3226" y="1379"/>
                      <a:pt x="3247" y="1369"/>
                      <a:pt x="3257" y="1349"/>
                    </a:cubicBezTo>
                    <a:cubicBezTo>
                      <a:pt x="3278" y="1338"/>
                      <a:pt x="3278" y="1317"/>
                      <a:pt x="3278" y="1296"/>
                    </a:cubicBezTo>
                    <a:cubicBezTo>
                      <a:pt x="3278" y="1276"/>
                      <a:pt x="3267" y="1266"/>
                      <a:pt x="3257" y="1245"/>
                    </a:cubicBezTo>
                    <a:cubicBezTo>
                      <a:pt x="3091" y="1068"/>
                      <a:pt x="2905" y="902"/>
                      <a:pt x="2728" y="747"/>
                    </a:cubicBezTo>
                    <a:cubicBezTo>
                      <a:pt x="2500" y="560"/>
                      <a:pt x="2282" y="415"/>
                      <a:pt x="2054" y="291"/>
                    </a:cubicBezTo>
                    <a:cubicBezTo>
                      <a:pt x="1794" y="145"/>
                      <a:pt x="1566" y="62"/>
                      <a:pt x="1328" y="21"/>
                    </a:cubicBezTo>
                    <a:cubicBezTo>
                      <a:pt x="1255" y="10"/>
                      <a:pt x="1193" y="0"/>
                      <a:pt x="11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47"/>
              <p:cNvSpPr/>
              <p:nvPr/>
            </p:nvSpPr>
            <p:spPr>
              <a:xfrm>
                <a:off x="4474950" y="3154775"/>
                <a:ext cx="84825" cy="87150"/>
              </a:xfrm>
              <a:custGeom>
                <a:rect b="b" l="l" r="r" t="t"/>
                <a:pathLst>
                  <a:path extrusionOk="0" h="3486" w="3393">
                    <a:moveTo>
                      <a:pt x="2086" y="0"/>
                    </a:moveTo>
                    <a:cubicBezTo>
                      <a:pt x="2033" y="0"/>
                      <a:pt x="1982" y="0"/>
                      <a:pt x="1930" y="10"/>
                    </a:cubicBezTo>
                    <a:cubicBezTo>
                      <a:pt x="1857" y="21"/>
                      <a:pt x="1784" y="31"/>
                      <a:pt x="1722" y="52"/>
                    </a:cubicBezTo>
                    <a:cubicBezTo>
                      <a:pt x="1494" y="125"/>
                      <a:pt x="1276" y="249"/>
                      <a:pt x="1048" y="425"/>
                    </a:cubicBezTo>
                    <a:cubicBezTo>
                      <a:pt x="851" y="581"/>
                      <a:pt x="654" y="757"/>
                      <a:pt x="457" y="975"/>
                    </a:cubicBezTo>
                    <a:cubicBezTo>
                      <a:pt x="301" y="1151"/>
                      <a:pt x="156" y="1338"/>
                      <a:pt x="21" y="1535"/>
                    </a:cubicBezTo>
                    <a:cubicBezTo>
                      <a:pt x="11" y="1556"/>
                      <a:pt x="0" y="1577"/>
                      <a:pt x="0" y="1598"/>
                    </a:cubicBezTo>
                    <a:cubicBezTo>
                      <a:pt x="0" y="1618"/>
                      <a:pt x="11" y="1639"/>
                      <a:pt x="32" y="1649"/>
                    </a:cubicBezTo>
                    <a:cubicBezTo>
                      <a:pt x="46" y="1657"/>
                      <a:pt x="61" y="1664"/>
                      <a:pt x="76" y="1664"/>
                    </a:cubicBezTo>
                    <a:cubicBezTo>
                      <a:pt x="82" y="1664"/>
                      <a:pt x="88" y="1663"/>
                      <a:pt x="94" y="1660"/>
                    </a:cubicBezTo>
                    <a:cubicBezTo>
                      <a:pt x="115" y="1660"/>
                      <a:pt x="135" y="1649"/>
                      <a:pt x="145" y="1639"/>
                    </a:cubicBezTo>
                    <a:cubicBezTo>
                      <a:pt x="239" y="1504"/>
                      <a:pt x="343" y="1370"/>
                      <a:pt x="436" y="1255"/>
                    </a:cubicBezTo>
                    <a:cubicBezTo>
                      <a:pt x="467" y="1400"/>
                      <a:pt x="530" y="1556"/>
                      <a:pt x="592" y="1701"/>
                    </a:cubicBezTo>
                    <a:cubicBezTo>
                      <a:pt x="706" y="1919"/>
                      <a:pt x="851" y="2137"/>
                      <a:pt x="1017" y="2324"/>
                    </a:cubicBezTo>
                    <a:cubicBezTo>
                      <a:pt x="1193" y="2531"/>
                      <a:pt x="1390" y="2707"/>
                      <a:pt x="1608" y="2852"/>
                    </a:cubicBezTo>
                    <a:cubicBezTo>
                      <a:pt x="2054" y="3184"/>
                      <a:pt x="2552" y="3382"/>
                      <a:pt x="3040" y="3433"/>
                    </a:cubicBezTo>
                    <a:lnTo>
                      <a:pt x="3071" y="3433"/>
                    </a:lnTo>
                    <a:cubicBezTo>
                      <a:pt x="3102" y="3433"/>
                      <a:pt x="3123" y="3413"/>
                      <a:pt x="3133" y="3403"/>
                    </a:cubicBezTo>
                    <a:lnTo>
                      <a:pt x="3133" y="3413"/>
                    </a:lnTo>
                    <a:cubicBezTo>
                      <a:pt x="3133" y="3423"/>
                      <a:pt x="3133" y="3444"/>
                      <a:pt x="3144" y="3454"/>
                    </a:cubicBezTo>
                    <a:cubicBezTo>
                      <a:pt x="3154" y="3465"/>
                      <a:pt x="3164" y="3465"/>
                      <a:pt x="3174" y="3475"/>
                    </a:cubicBezTo>
                    <a:cubicBezTo>
                      <a:pt x="3185" y="3486"/>
                      <a:pt x="3206" y="3486"/>
                      <a:pt x="3227" y="3486"/>
                    </a:cubicBezTo>
                    <a:cubicBezTo>
                      <a:pt x="3227" y="3486"/>
                      <a:pt x="3237" y="3486"/>
                      <a:pt x="3237" y="3475"/>
                    </a:cubicBezTo>
                    <a:cubicBezTo>
                      <a:pt x="3257" y="3475"/>
                      <a:pt x="3278" y="3454"/>
                      <a:pt x="3289" y="3444"/>
                    </a:cubicBezTo>
                    <a:lnTo>
                      <a:pt x="3289" y="3423"/>
                    </a:lnTo>
                    <a:cubicBezTo>
                      <a:pt x="3289" y="3413"/>
                      <a:pt x="3299" y="3413"/>
                      <a:pt x="3299" y="3403"/>
                    </a:cubicBezTo>
                    <a:lnTo>
                      <a:pt x="3299" y="3382"/>
                    </a:lnTo>
                    <a:lnTo>
                      <a:pt x="3299" y="3350"/>
                    </a:lnTo>
                    <a:lnTo>
                      <a:pt x="3299" y="3340"/>
                    </a:lnTo>
                    <a:lnTo>
                      <a:pt x="3310" y="3267"/>
                    </a:lnTo>
                    <a:lnTo>
                      <a:pt x="3320" y="3174"/>
                    </a:lnTo>
                    <a:lnTo>
                      <a:pt x="3330" y="3122"/>
                    </a:lnTo>
                    <a:cubicBezTo>
                      <a:pt x="3340" y="3018"/>
                      <a:pt x="3361" y="2905"/>
                      <a:pt x="3372" y="2790"/>
                    </a:cubicBezTo>
                    <a:cubicBezTo>
                      <a:pt x="3382" y="2686"/>
                      <a:pt x="3382" y="2573"/>
                      <a:pt x="3382" y="2490"/>
                    </a:cubicBezTo>
                    <a:cubicBezTo>
                      <a:pt x="3393" y="2313"/>
                      <a:pt x="3382" y="2147"/>
                      <a:pt x="3372" y="2002"/>
                    </a:cubicBezTo>
                    <a:cubicBezTo>
                      <a:pt x="3330" y="1660"/>
                      <a:pt x="3268" y="1338"/>
                      <a:pt x="3164" y="1048"/>
                    </a:cubicBezTo>
                    <a:cubicBezTo>
                      <a:pt x="3091" y="851"/>
                      <a:pt x="3008" y="643"/>
                      <a:pt x="2884" y="457"/>
                    </a:cubicBezTo>
                    <a:cubicBezTo>
                      <a:pt x="2822" y="363"/>
                      <a:pt x="2749" y="280"/>
                      <a:pt x="2676" y="218"/>
                    </a:cubicBezTo>
                    <a:cubicBezTo>
                      <a:pt x="2593" y="145"/>
                      <a:pt x="2510" y="93"/>
                      <a:pt x="2417" y="52"/>
                    </a:cubicBezTo>
                    <a:cubicBezTo>
                      <a:pt x="2314" y="21"/>
                      <a:pt x="2199" y="0"/>
                      <a:pt x="20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7"/>
              <p:cNvSpPr/>
              <p:nvPr/>
            </p:nvSpPr>
            <p:spPr>
              <a:xfrm>
                <a:off x="4372250" y="3168250"/>
                <a:ext cx="21050" cy="89750"/>
              </a:xfrm>
              <a:custGeom>
                <a:rect b="b" l="l" r="r" t="t"/>
                <a:pathLst>
                  <a:path extrusionOk="0" h="3590" w="842">
                    <a:moveTo>
                      <a:pt x="841" y="1"/>
                    </a:moveTo>
                    <a:cubicBezTo>
                      <a:pt x="779" y="21"/>
                      <a:pt x="706" y="42"/>
                      <a:pt x="644" y="84"/>
                    </a:cubicBezTo>
                    <a:cubicBezTo>
                      <a:pt x="561" y="125"/>
                      <a:pt x="488" y="187"/>
                      <a:pt x="415" y="270"/>
                    </a:cubicBezTo>
                    <a:cubicBezTo>
                      <a:pt x="353" y="353"/>
                      <a:pt x="302" y="436"/>
                      <a:pt x="260" y="540"/>
                    </a:cubicBezTo>
                    <a:cubicBezTo>
                      <a:pt x="166" y="737"/>
                      <a:pt x="115" y="955"/>
                      <a:pt x="73" y="1162"/>
                    </a:cubicBezTo>
                    <a:cubicBezTo>
                      <a:pt x="21" y="1474"/>
                      <a:pt x="0" y="1795"/>
                      <a:pt x="32" y="2138"/>
                    </a:cubicBezTo>
                    <a:cubicBezTo>
                      <a:pt x="42" y="2293"/>
                      <a:pt x="63" y="2449"/>
                      <a:pt x="94" y="2625"/>
                    </a:cubicBezTo>
                    <a:cubicBezTo>
                      <a:pt x="104" y="2718"/>
                      <a:pt x="125" y="2822"/>
                      <a:pt x="156" y="2926"/>
                    </a:cubicBezTo>
                    <a:cubicBezTo>
                      <a:pt x="187" y="3030"/>
                      <a:pt x="219" y="3133"/>
                      <a:pt x="249" y="3247"/>
                    </a:cubicBezTo>
                    <a:lnTo>
                      <a:pt x="260" y="3289"/>
                    </a:lnTo>
                    <a:lnTo>
                      <a:pt x="291" y="3382"/>
                    </a:lnTo>
                    <a:lnTo>
                      <a:pt x="312" y="3454"/>
                    </a:lnTo>
                    <a:lnTo>
                      <a:pt x="322" y="3465"/>
                    </a:lnTo>
                    <a:lnTo>
                      <a:pt x="322" y="3496"/>
                    </a:lnTo>
                    <a:cubicBezTo>
                      <a:pt x="322" y="3496"/>
                      <a:pt x="322" y="3507"/>
                      <a:pt x="332" y="3517"/>
                    </a:cubicBezTo>
                    <a:lnTo>
                      <a:pt x="332" y="3528"/>
                    </a:lnTo>
                    <a:cubicBezTo>
                      <a:pt x="343" y="3537"/>
                      <a:pt x="343" y="3548"/>
                      <a:pt x="343" y="3548"/>
                    </a:cubicBezTo>
                    <a:cubicBezTo>
                      <a:pt x="353" y="3569"/>
                      <a:pt x="385" y="3579"/>
                      <a:pt x="395" y="3579"/>
                    </a:cubicBezTo>
                    <a:cubicBezTo>
                      <a:pt x="405" y="3590"/>
                      <a:pt x="415" y="3590"/>
                      <a:pt x="415" y="3590"/>
                    </a:cubicBezTo>
                    <a:cubicBezTo>
                      <a:pt x="436" y="3590"/>
                      <a:pt x="457" y="3579"/>
                      <a:pt x="468" y="3569"/>
                    </a:cubicBezTo>
                    <a:cubicBezTo>
                      <a:pt x="478" y="3558"/>
                      <a:pt x="488" y="3558"/>
                      <a:pt x="488" y="3548"/>
                    </a:cubicBezTo>
                    <a:cubicBezTo>
                      <a:pt x="498" y="3528"/>
                      <a:pt x="498" y="3517"/>
                      <a:pt x="498" y="3507"/>
                    </a:cubicBezTo>
                    <a:lnTo>
                      <a:pt x="498" y="3486"/>
                    </a:lnTo>
                    <a:cubicBezTo>
                      <a:pt x="509" y="3507"/>
                      <a:pt x="530" y="3517"/>
                      <a:pt x="561" y="3517"/>
                    </a:cubicBezTo>
                    <a:lnTo>
                      <a:pt x="592" y="3517"/>
                    </a:lnTo>
                    <a:lnTo>
                      <a:pt x="613" y="3507"/>
                    </a:lnTo>
                    <a:lnTo>
                      <a:pt x="613" y="3486"/>
                    </a:lnTo>
                    <a:cubicBezTo>
                      <a:pt x="519" y="3279"/>
                      <a:pt x="447" y="3071"/>
                      <a:pt x="395" y="2853"/>
                    </a:cubicBezTo>
                    <a:cubicBezTo>
                      <a:pt x="332" y="2635"/>
                      <a:pt x="291" y="2417"/>
                      <a:pt x="270" y="2189"/>
                    </a:cubicBezTo>
                    <a:cubicBezTo>
                      <a:pt x="249" y="1982"/>
                      <a:pt x="249" y="1764"/>
                      <a:pt x="260" y="1557"/>
                    </a:cubicBezTo>
                    <a:cubicBezTo>
                      <a:pt x="270" y="1349"/>
                      <a:pt x="291" y="1152"/>
                      <a:pt x="343" y="955"/>
                    </a:cubicBezTo>
                    <a:cubicBezTo>
                      <a:pt x="395" y="727"/>
                      <a:pt x="478" y="509"/>
                      <a:pt x="602" y="301"/>
                    </a:cubicBezTo>
                    <a:cubicBezTo>
                      <a:pt x="664" y="197"/>
                      <a:pt x="737" y="104"/>
                      <a:pt x="820" y="21"/>
                    </a:cubicBez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47"/>
              <p:cNvSpPr/>
              <p:nvPr/>
            </p:nvSpPr>
            <p:spPr>
              <a:xfrm>
                <a:off x="4474950" y="3154500"/>
                <a:ext cx="57850" cy="42025"/>
              </a:xfrm>
              <a:custGeom>
                <a:rect b="b" l="l" r="r" t="t"/>
                <a:pathLst>
                  <a:path extrusionOk="0" h="1681" w="2314">
                    <a:moveTo>
                      <a:pt x="2086" y="0"/>
                    </a:moveTo>
                    <a:cubicBezTo>
                      <a:pt x="2033" y="0"/>
                      <a:pt x="1982" y="11"/>
                      <a:pt x="1930" y="21"/>
                    </a:cubicBezTo>
                    <a:cubicBezTo>
                      <a:pt x="1857" y="32"/>
                      <a:pt x="1784" y="42"/>
                      <a:pt x="1722" y="63"/>
                    </a:cubicBezTo>
                    <a:cubicBezTo>
                      <a:pt x="1494" y="136"/>
                      <a:pt x="1276" y="260"/>
                      <a:pt x="1048" y="436"/>
                    </a:cubicBezTo>
                    <a:cubicBezTo>
                      <a:pt x="851" y="592"/>
                      <a:pt x="654" y="768"/>
                      <a:pt x="457" y="986"/>
                    </a:cubicBezTo>
                    <a:cubicBezTo>
                      <a:pt x="301" y="1162"/>
                      <a:pt x="156" y="1349"/>
                      <a:pt x="21" y="1546"/>
                    </a:cubicBezTo>
                    <a:cubicBezTo>
                      <a:pt x="0" y="1567"/>
                      <a:pt x="0" y="1588"/>
                      <a:pt x="0" y="1609"/>
                    </a:cubicBezTo>
                    <a:cubicBezTo>
                      <a:pt x="0" y="1629"/>
                      <a:pt x="11" y="1650"/>
                      <a:pt x="32" y="1660"/>
                    </a:cubicBezTo>
                    <a:cubicBezTo>
                      <a:pt x="42" y="1671"/>
                      <a:pt x="62" y="1681"/>
                      <a:pt x="83" y="1681"/>
                    </a:cubicBezTo>
                    <a:cubicBezTo>
                      <a:pt x="115" y="1671"/>
                      <a:pt x="135" y="1660"/>
                      <a:pt x="145" y="1650"/>
                    </a:cubicBezTo>
                    <a:cubicBezTo>
                      <a:pt x="239" y="1526"/>
                      <a:pt x="332" y="1390"/>
                      <a:pt x="436" y="1266"/>
                    </a:cubicBezTo>
                    <a:cubicBezTo>
                      <a:pt x="457" y="1370"/>
                      <a:pt x="498" y="1484"/>
                      <a:pt x="540" y="1598"/>
                    </a:cubicBezTo>
                    <a:cubicBezTo>
                      <a:pt x="560" y="1567"/>
                      <a:pt x="581" y="1536"/>
                      <a:pt x="592" y="1505"/>
                    </a:cubicBezTo>
                    <a:cubicBezTo>
                      <a:pt x="726" y="1256"/>
                      <a:pt x="892" y="1017"/>
                      <a:pt x="1090" y="810"/>
                    </a:cubicBezTo>
                    <a:cubicBezTo>
                      <a:pt x="1276" y="613"/>
                      <a:pt x="1494" y="436"/>
                      <a:pt x="1733" y="291"/>
                    </a:cubicBezTo>
                    <a:cubicBezTo>
                      <a:pt x="1847" y="219"/>
                      <a:pt x="1971" y="156"/>
                      <a:pt x="2096" y="104"/>
                    </a:cubicBezTo>
                    <a:cubicBezTo>
                      <a:pt x="2169" y="74"/>
                      <a:pt x="2241" y="53"/>
                      <a:pt x="2314" y="32"/>
                    </a:cubicBezTo>
                    <a:cubicBezTo>
                      <a:pt x="2241" y="11"/>
                      <a:pt x="2169" y="0"/>
                      <a:pt x="2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47"/>
              <p:cNvSpPr/>
              <p:nvPr/>
            </p:nvSpPr>
            <p:spPr>
              <a:xfrm>
                <a:off x="4491800" y="3167475"/>
                <a:ext cx="55000" cy="69275"/>
              </a:xfrm>
              <a:custGeom>
                <a:rect b="b" l="l" r="r" t="t"/>
                <a:pathLst>
                  <a:path extrusionOk="0" h="2771" w="2200">
                    <a:moveTo>
                      <a:pt x="1276" y="0"/>
                    </a:moveTo>
                    <a:cubicBezTo>
                      <a:pt x="1235" y="0"/>
                      <a:pt x="1183" y="0"/>
                      <a:pt x="1142" y="11"/>
                    </a:cubicBezTo>
                    <a:cubicBezTo>
                      <a:pt x="1069" y="21"/>
                      <a:pt x="986" y="52"/>
                      <a:pt x="903" y="104"/>
                    </a:cubicBezTo>
                    <a:cubicBezTo>
                      <a:pt x="831" y="145"/>
                      <a:pt x="748" y="198"/>
                      <a:pt x="675" y="270"/>
                    </a:cubicBezTo>
                    <a:cubicBezTo>
                      <a:pt x="540" y="384"/>
                      <a:pt x="416" y="519"/>
                      <a:pt x="280" y="716"/>
                    </a:cubicBezTo>
                    <a:cubicBezTo>
                      <a:pt x="177" y="851"/>
                      <a:pt x="94" y="996"/>
                      <a:pt x="22" y="1131"/>
                    </a:cubicBezTo>
                    <a:cubicBezTo>
                      <a:pt x="11" y="1152"/>
                      <a:pt x="1" y="1173"/>
                      <a:pt x="11" y="1193"/>
                    </a:cubicBezTo>
                    <a:cubicBezTo>
                      <a:pt x="22" y="1214"/>
                      <a:pt x="32" y="1235"/>
                      <a:pt x="52" y="1245"/>
                    </a:cubicBezTo>
                    <a:cubicBezTo>
                      <a:pt x="63" y="1245"/>
                      <a:pt x="73" y="1256"/>
                      <a:pt x="94" y="1256"/>
                    </a:cubicBezTo>
                    <a:cubicBezTo>
                      <a:pt x="125" y="1256"/>
                      <a:pt x="146" y="1235"/>
                      <a:pt x="167" y="1214"/>
                    </a:cubicBezTo>
                    <a:cubicBezTo>
                      <a:pt x="188" y="1162"/>
                      <a:pt x="208" y="1120"/>
                      <a:pt x="239" y="1079"/>
                    </a:cubicBezTo>
                    <a:cubicBezTo>
                      <a:pt x="239" y="1120"/>
                      <a:pt x="250" y="1152"/>
                      <a:pt x="260" y="1193"/>
                    </a:cubicBezTo>
                    <a:cubicBezTo>
                      <a:pt x="291" y="1339"/>
                      <a:pt x="343" y="1484"/>
                      <a:pt x="436" y="1639"/>
                    </a:cubicBezTo>
                    <a:cubicBezTo>
                      <a:pt x="519" y="1784"/>
                      <a:pt x="623" y="1930"/>
                      <a:pt x="748" y="2065"/>
                    </a:cubicBezTo>
                    <a:cubicBezTo>
                      <a:pt x="861" y="2189"/>
                      <a:pt x="986" y="2303"/>
                      <a:pt x="1121" y="2397"/>
                    </a:cubicBezTo>
                    <a:cubicBezTo>
                      <a:pt x="1287" y="2510"/>
                      <a:pt x="1453" y="2563"/>
                      <a:pt x="1598" y="2563"/>
                    </a:cubicBezTo>
                    <a:cubicBezTo>
                      <a:pt x="1640" y="2563"/>
                      <a:pt x="1681" y="2563"/>
                      <a:pt x="1712" y="2552"/>
                    </a:cubicBezTo>
                    <a:cubicBezTo>
                      <a:pt x="1806" y="2542"/>
                      <a:pt x="1899" y="2490"/>
                      <a:pt x="1972" y="2407"/>
                    </a:cubicBezTo>
                    <a:cubicBezTo>
                      <a:pt x="1992" y="2386"/>
                      <a:pt x="2013" y="2365"/>
                      <a:pt x="2034" y="2334"/>
                    </a:cubicBezTo>
                    <a:lnTo>
                      <a:pt x="2034" y="2334"/>
                    </a:lnTo>
                    <a:cubicBezTo>
                      <a:pt x="2023" y="2459"/>
                      <a:pt x="2023" y="2573"/>
                      <a:pt x="2023" y="2697"/>
                    </a:cubicBezTo>
                    <a:cubicBezTo>
                      <a:pt x="2023" y="2739"/>
                      <a:pt x="2065" y="2770"/>
                      <a:pt x="2106" y="2770"/>
                    </a:cubicBezTo>
                    <a:cubicBezTo>
                      <a:pt x="2148" y="2770"/>
                      <a:pt x="2189" y="2739"/>
                      <a:pt x="2189" y="2697"/>
                    </a:cubicBezTo>
                    <a:lnTo>
                      <a:pt x="2189" y="2355"/>
                    </a:lnTo>
                    <a:cubicBezTo>
                      <a:pt x="2189" y="2261"/>
                      <a:pt x="2200" y="2158"/>
                      <a:pt x="2200" y="2065"/>
                    </a:cubicBezTo>
                    <a:cubicBezTo>
                      <a:pt x="2200" y="1784"/>
                      <a:pt x="2189" y="1567"/>
                      <a:pt x="2168" y="1359"/>
                    </a:cubicBezTo>
                    <a:cubicBezTo>
                      <a:pt x="2138" y="1090"/>
                      <a:pt x="2096" y="871"/>
                      <a:pt x="2013" y="675"/>
                    </a:cubicBezTo>
                    <a:cubicBezTo>
                      <a:pt x="1982" y="571"/>
                      <a:pt x="1930" y="467"/>
                      <a:pt x="1868" y="384"/>
                    </a:cubicBezTo>
                    <a:cubicBezTo>
                      <a:pt x="1806" y="291"/>
                      <a:pt x="1733" y="208"/>
                      <a:pt x="1661" y="145"/>
                    </a:cubicBezTo>
                    <a:cubicBezTo>
                      <a:pt x="1578" y="83"/>
                      <a:pt x="1495" y="32"/>
                      <a:pt x="1401" y="11"/>
                    </a:cubicBezTo>
                    <a:cubicBezTo>
                      <a:pt x="1359" y="0"/>
                      <a:pt x="1318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7"/>
              <p:cNvSpPr/>
              <p:nvPr/>
            </p:nvSpPr>
            <p:spPr>
              <a:xfrm>
                <a:off x="4383650" y="3182775"/>
                <a:ext cx="55275" cy="67450"/>
              </a:xfrm>
              <a:custGeom>
                <a:rect b="b" l="l" r="r" t="t"/>
                <a:pathLst>
                  <a:path extrusionOk="0" h="2698" w="2211">
                    <a:moveTo>
                      <a:pt x="841" y="1"/>
                    </a:moveTo>
                    <a:cubicBezTo>
                      <a:pt x="810" y="1"/>
                      <a:pt x="779" y="11"/>
                      <a:pt x="748" y="11"/>
                    </a:cubicBezTo>
                    <a:cubicBezTo>
                      <a:pt x="696" y="11"/>
                      <a:pt x="644" y="31"/>
                      <a:pt x="602" y="42"/>
                    </a:cubicBezTo>
                    <a:cubicBezTo>
                      <a:pt x="540" y="63"/>
                      <a:pt x="489" y="94"/>
                      <a:pt x="437" y="135"/>
                    </a:cubicBezTo>
                    <a:cubicBezTo>
                      <a:pt x="354" y="197"/>
                      <a:pt x="281" y="280"/>
                      <a:pt x="208" y="395"/>
                    </a:cubicBezTo>
                    <a:cubicBezTo>
                      <a:pt x="157" y="488"/>
                      <a:pt x="105" y="591"/>
                      <a:pt x="74" y="706"/>
                    </a:cubicBezTo>
                    <a:cubicBezTo>
                      <a:pt x="32" y="851"/>
                      <a:pt x="12" y="1006"/>
                      <a:pt x="1" y="1193"/>
                    </a:cubicBezTo>
                    <a:cubicBezTo>
                      <a:pt x="1" y="1349"/>
                      <a:pt x="12" y="1515"/>
                      <a:pt x="42" y="1712"/>
                    </a:cubicBezTo>
                    <a:cubicBezTo>
                      <a:pt x="84" y="2013"/>
                      <a:pt x="167" y="2313"/>
                      <a:pt x="281" y="2635"/>
                    </a:cubicBezTo>
                    <a:cubicBezTo>
                      <a:pt x="291" y="2677"/>
                      <a:pt x="323" y="2698"/>
                      <a:pt x="354" y="2698"/>
                    </a:cubicBezTo>
                    <a:lnTo>
                      <a:pt x="374" y="2698"/>
                    </a:lnTo>
                    <a:cubicBezTo>
                      <a:pt x="395" y="2687"/>
                      <a:pt x="416" y="2677"/>
                      <a:pt x="427" y="2656"/>
                    </a:cubicBezTo>
                    <a:cubicBezTo>
                      <a:pt x="437" y="2635"/>
                      <a:pt x="437" y="2615"/>
                      <a:pt x="437" y="2594"/>
                    </a:cubicBezTo>
                    <a:cubicBezTo>
                      <a:pt x="416" y="2542"/>
                      <a:pt x="395" y="2490"/>
                      <a:pt x="385" y="2438"/>
                    </a:cubicBezTo>
                    <a:lnTo>
                      <a:pt x="385" y="2438"/>
                    </a:lnTo>
                    <a:cubicBezTo>
                      <a:pt x="427" y="2459"/>
                      <a:pt x="489" y="2469"/>
                      <a:pt x="551" y="2469"/>
                    </a:cubicBezTo>
                    <a:cubicBezTo>
                      <a:pt x="593" y="2469"/>
                      <a:pt x="644" y="2469"/>
                      <a:pt x="696" y="2459"/>
                    </a:cubicBezTo>
                    <a:cubicBezTo>
                      <a:pt x="758" y="2438"/>
                      <a:pt x="821" y="2417"/>
                      <a:pt x="893" y="2386"/>
                    </a:cubicBezTo>
                    <a:cubicBezTo>
                      <a:pt x="945" y="2366"/>
                      <a:pt x="1007" y="2324"/>
                      <a:pt x="1080" y="2283"/>
                    </a:cubicBezTo>
                    <a:cubicBezTo>
                      <a:pt x="1204" y="2200"/>
                      <a:pt x="1339" y="2096"/>
                      <a:pt x="1453" y="1971"/>
                    </a:cubicBezTo>
                    <a:cubicBezTo>
                      <a:pt x="1671" y="1743"/>
                      <a:pt x="1827" y="1504"/>
                      <a:pt x="1900" y="1255"/>
                    </a:cubicBezTo>
                    <a:cubicBezTo>
                      <a:pt x="1941" y="1131"/>
                      <a:pt x="1951" y="996"/>
                      <a:pt x="1941" y="882"/>
                    </a:cubicBezTo>
                    <a:cubicBezTo>
                      <a:pt x="1941" y="851"/>
                      <a:pt x="1930" y="830"/>
                      <a:pt x="1930" y="810"/>
                    </a:cubicBezTo>
                    <a:lnTo>
                      <a:pt x="1930" y="810"/>
                    </a:lnTo>
                    <a:cubicBezTo>
                      <a:pt x="1951" y="830"/>
                      <a:pt x="1962" y="851"/>
                      <a:pt x="1983" y="872"/>
                    </a:cubicBezTo>
                    <a:cubicBezTo>
                      <a:pt x="2013" y="903"/>
                      <a:pt x="2034" y="934"/>
                      <a:pt x="2055" y="965"/>
                    </a:cubicBezTo>
                    <a:cubicBezTo>
                      <a:pt x="2075" y="996"/>
                      <a:pt x="2107" y="1006"/>
                      <a:pt x="2128" y="1006"/>
                    </a:cubicBezTo>
                    <a:cubicBezTo>
                      <a:pt x="2148" y="1006"/>
                      <a:pt x="2158" y="1006"/>
                      <a:pt x="2169" y="996"/>
                    </a:cubicBezTo>
                    <a:cubicBezTo>
                      <a:pt x="2190" y="986"/>
                      <a:pt x="2200" y="965"/>
                      <a:pt x="2211" y="944"/>
                    </a:cubicBezTo>
                    <a:cubicBezTo>
                      <a:pt x="2211" y="923"/>
                      <a:pt x="2211" y="903"/>
                      <a:pt x="2200" y="893"/>
                    </a:cubicBezTo>
                    <a:cubicBezTo>
                      <a:pt x="2075" y="716"/>
                      <a:pt x="1900" y="540"/>
                      <a:pt x="1692" y="374"/>
                    </a:cubicBezTo>
                    <a:cubicBezTo>
                      <a:pt x="1464" y="197"/>
                      <a:pt x="1266" y="94"/>
                      <a:pt x="1070" y="42"/>
                    </a:cubicBezTo>
                    <a:cubicBezTo>
                      <a:pt x="987" y="11"/>
                      <a:pt x="914" y="1"/>
                      <a:pt x="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7"/>
              <p:cNvSpPr/>
              <p:nvPr/>
            </p:nvSpPr>
            <p:spPr>
              <a:xfrm>
                <a:off x="4378475" y="3179675"/>
                <a:ext cx="185450" cy="146800"/>
              </a:xfrm>
              <a:custGeom>
                <a:rect b="b" l="l" r="r" t="t"/>
                <a:pathLst>
                  <a:path extrusionOk="0" h="5872" w="7418">
                    <a:moveTo>
                      <a:pt x="3403" y="0"/>
                    </a:moveTo>
                    <a:cubicBezTo>
                      <a:pt x="3123" y="21"/>
                      <a:pt x="2853" y="83"/>
                      <a:pt x="2594" y="176"/>
                    </a:cubicBezTo>
                    <a:cubicBezTo>
                      <a:pt x="2355" y="270"/>
                      <a:pt x="2107" y="383"/>
                      <a:pt x="1858" y="539"/>
                    </a:cubicBezTo>
                    <a:cubicBezTo>
                      <a:pt x="1639" y="685"/>
                      <a:pt x="1422" y="851"/>
                      <a:pt x="1224" y="1037"/>
                    </a:cubicBezTo>
                    <a:cubicBezTo>
                      <a:pt x="1028" y="1224"/>
                      <a:pt x="851" y="1421"/>
                      <a:pt x="696" y="1639"/>
                    </a:cubicBezTo>
                    <a:cubicBezTo>
                      <a:pt x="551" y="1836"/>
                      <a:pt x="426" y="2054"/>
                      <a:pt x="322" y="2271"/>
                    </a:cubicBezTo>
                    <a:cubicBezTo>
                      <a:pt x="229" y="2469"/>
                      <a:pt x="156" y="2676"/>
                      <a:pt x="104" y="2905"/>
                    </a:cubicBezTo>
                    <a:cubicBezTo>
                      <a:pt x="0" y="3329"/>
                      <a:pt x="11" y="3765"/>
                      <a:pt x="115" y="4159"/>
                    </a:cubicBezTo>
                    <a:cubicBezTo>
                      <a:pt x="177" y="4357"/>
                      <a:pt x="260" y="4543"/>
                      <a:pt x="374" y="4719"/>
                    </a:cubicBezTo>
                    <a:cubicBezTo>
                      <a:pt x="426" y="4813"/>
                      <a:pt x="498" y="4896"/>
                      <a:pt x="561" y="4979"/>
                    </a:cubicBezTo>
                    <a:lnTo>
                      <a:pt x="685" y="5104"/>
                    </a:lnTo>
                    <a:cubicBezTo>
                      <a:pt x="768" y="5062"/>
                      <a:pt x="851" y="5031"/>
                      <a:pt x="945" y="4989"/>
                    </a:cubicBezTo>
                    <a:cubicBezTo>
                      <a:pt x="1058" y="4948"/>
                      <a:pt x="1173" y="4906"/>
                      <a:pt x="1287" y="4875"/>
                    </a:cubicBezTo>
                    <a:cubicBezTo>
                      <a:pt x="1297" y="4875"/>
                      <a:pt x="1318" y="4865"/>
                      <a:pt x="1328" y="4865"/>
                    </a:cubicBezTo>
                    <a:cubicBezTo>
                      <a:pt x="1422" y="4968"/>
                      <a:pt x="1515" y="5062"/>
                      <a:pt x="1629" y="5145"/>
                    </a:cubicBezTo>
                    <a:cubicBezTo>
                      <a:pt x="1754" y="5249"/>
                      <a:pt x="1888" y="5342"/>
                      <a:pt x="2044" y="5436"/>
                    </a:cubicBezTo>
                    <a:cubicBezTo>
                      <a:pt x="2190" y="5508"/>
                      <a:pt x="2355" y="5581"/>
                      <a:pt x="2531" y="5643"/>
                    </a:cubicBezTo>
                    <a:cubicBezTo>
                      <a:pt x="2697" y="5694"/>
                      <a:pt x="2874" y="5747"/>
                      <a:pt x="3061" y="5777"/>
                    </a:cubicBezTo>
                    <a:cubicBezTo>
                      <a:pt x="3361" y="5840"/>
                      <a:pt x="3672" y="5871"/>
                      <a:pt x="4004" y="5871"/>
                    </a:cubicBezTo>
                    <a:cubicBezTo>
                      <a:pt x="4067" y="5871"/>
                      <a:pt x="4129" y="5871"/>
                      <a:pt x="4202" y="5860"/>
                    </a:cubicBezTo>
                    <a:cubicBezTo>
                      <a:pt x="4357" y="5840"/>
                      <a:pt x="4502" y="5819"/>
                      <a:pt x="4648" y="5798"/>
                    </a:cubicBezTo>
                    <a:lnTo>
                      <a:pt x="4658" y="5798"/>
                    </a:lnTo>
                    <a:cubicBezTo>
                      <a:pt x="4668" y="5788"/>
                      <a:pt x="4679" y="5788"/>
                      <a:pt x="4689" y="5768"/>
                    </a:cubicBezTo>
                    <a:cubicBezTo>
                      <a:pt x="4710" y="5757"/>
                      <a:pt x="4710" y="5736"/>
                      <a:pt x="4710" y="5715"/>
                    </a:cubicBezTo>
                    <a:cubicBezTo>
                      <a:pt x="5032" y="5653"/>
                      <a:pt x="5311" y="5581"/>
                      <a:pt x="5581" y="5477"/>
                    </a:cubicBezTo>
                    <a:cubicBezTo>
                      <a:pt x="5892" y="5353"/>
                      <a:pt x="6173" y="5207"/>
                      <a:pt x="6422" y="5031"/>
                    </a:cubicBezTo>
                    <a:cubicBezTo>
                      <a:pt x="6650" y="4875"/>
                      <a:pt x="6826" y="4709"/>
                      <a:pt x="6961" y="4543"/>
                    </a:cubicBezTo>
                    <a:cubicBezTo>
                      <a:pt x="7033" y="4450"/>
                      <a:pt x="7096" y="4357"/>
                      <a:pt x="7148" y="4274"/>
                    </a:cubicBezTo>
                    <a:cubicBezTo>
                      <a:pt x="7199" y="4180"/>
                      <a:pt x="7241" y="4087"/>
                      <a:pt x="7272" y="3983"/>
                    </a:cubicBezTo>
                    <a:cubicBezTo>
                      <a:pt x="7345" y="3797"/>
                      <a:pt x="7386" y="3599"/>
                      <a:pt x="7397" y="3392"/>
                    </a:cubicBezTo>
                    <a:cubicBezTo>
                      <a:pt x="7418" y="2997"/>
                      <a:pt x="7324" y="2583"/>
                      <a:pt x="7137" y="2188"/>
                    </a:cubicBezTo>
                    <a:cubicBezTo>
                      <a:pt x="7033" y="1981"/>
                      <a:pt x="6920" y="1784"/>
                      <a:pt x="6784" y="1618"/>
                    </a:cubicBezTo>
                    <a:cubicBezTo>
                      <a:pt x="6639" y="1421"/>
                      <a:pt x="6473" y="1245"/>
                      <a:pt x="6286" y="1079"/>
                    </a:cubicBezTo>
                    <a:cubicBezTo>
                      <a:pt x="6100" y="902"/>
                      <a:pt x="5882" y="736"/>
                      <a:pt x="5654" y="602"/>
                    </a:cubicBezTo>
                    <a:cubicBezTo>
                      <a:pt x="5415" y="456"/>
                      <a:pt x="5177" y="332"/>
                      <a:pt x="4928" y="238"/>
                    </a:cubicBezTo>
                    <a:cubicBezTo>
                      <a:pt x="4658" y="135"/>
                      <a:pt x="4399" y="72"/>
                      <a:pt x="4150" y="31"/>
                    </a:cubicBezTo>
                    <a:cubicBezTo>
                      <a:pt x="3974" y="10"/>
                      <a:pt x="3808" y="0"/>
                      <a:pt x="36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47"/>
              <p:cNvSpPr/>
              <p:nvPr/>
            </p:nvSpPr>
            <p:spPr>
              <a:xfrm>
                <a:off x="4497525" y="3311650"/>
                <a:ext cx="25425" cy="11200"/>
              </a:xfrm>
              <a:custGeom>
                <a:rect b="b" l="l" r="r" t="t"/>
                <a:pathLst>
                  <a:path extrusionOk="0" h="448" w="1017">
                    <a:moveTo>
                      <a:pt x="923" y="1"/>
                    </a:moveTo>
                    <a:cubicBezTo>
                      <a:pt x="913" y="1"/>
                      <a:pt x="902" y="1"/>
                      <a:pt x="892" y="11"/>
                    </a:cubicBezTo>
                    <a:cubicBezTo>
                      <a:pt x="643" y="115"/>
                      <a:pt x="404" y="219"/>
                      <a:pt x="134" y="281"/>
                    </a:cubicBezTo>
                    <a:cubicBezTo>
                      <a:pt x="114" y="291"/>
                      <a:pt x="93" y="291"/>
                      <a:pt x="72" y="291"/>
                    </a:cubicBezTo>
                    <a:cubicBezTo>
                      <a:pt x="51" y="302"/>
                      <a:pt x="42" y="302"/>
                      <a:pt x="21" y="323"/>
                    </a:cubicBezTo>
                    <a:cubicBezTo>
                      <a:pt x="10" y="333"/>
                      <a:pt x="0" y="353"/>
                      <a:pt x="0" y="374"/>
                    </a:cubicBezTo>
                    <a:cubicBezTo>
                      <a:pt x="10" y="395"/>
                      <a:pt x="21" y="415"/>
                      <a:pt x="31" y="426"/>
                    </a:cubicBezTo>
                    <a:cubicBezTo>
                      <a:pt x="51" y="436"/>
                      <a:pt x="72" y="447"/>
                      <a:pt x="93" y="447"/>
                    </a:cubicBezTo>
                    <a:cubicBezTo>
                      <a:pt x="238" y="415"/>
                      <a:pt x="383" y="374"/>
                      <a:pt x="529" y="323"/>
                    </a:cubicBezTo>
                    <a:cubicBezTo>
                      <a:pt x="674" y="270"/>
                      <a:pt x="809" y="208"/>
                      <a:pt x="954" y="146"/>
                    </a:cubicBezTo>
                    <a:cubicBezTo>
                      <a:pt x="996" y="136"/>
                      <a:pt x="1017" y="94"/>
                      <a:pt x="996" y="53"/>
                    </a:cubicBezTo>
                    <a:cubicBezTo>
                      <a:pt x="985" y="21"/>
                      <a:pt x="954" y="1"/>
                      <a:pt x="9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7"/>
              <p:cNvSpPr/>
              <p:nvPr/>
            </p:nvSpPr>
            <p:spPr>
              <a:xfrm>
                <a:off x="4378475" y="3181750"/>
                <a:ext cx="72375" cy="125775"/>
              </a:xfrm>
              <a:custGeom>
                <a:rect b="b" l="l" r="r" t="t"/>
                <a:pathLst>
                  <a:path extrusionOk="0" h="5031" w="2895">
                    <a:moveTo>
                      <a:pt x="2895" y="0"/>
                    </a:moveTo>
                    <a:cubicBezTo>
                      <a:pt x="2791" y="31"/>
                      <a:pt x="2697" y="62"/>
                      <a:pt x="2594" y="93"/>
                    </a:cubicBezTo>
                    <a:cubicBezTo>
                      <a:pt x="2355" y="187"/>
                      <a:pt x="2107" y="300"/>
                      <a:pt x="1858" y="456"/>
                    </a:cubicBezTo>
                    <a:cubicBezTo>
                      <a:pt x="1639" y="591"/>
                      <a:pt x="1422" y="768"/>
                      <a:pt x="1224" y="954"/>
                    </a:cubicBezTo>
                    <a:cubicBezTo>
                      <a:pt x="1028" y="1141"/>
                      <a:pt x="851" y="1338"/>
                      <a:pt x="696" y="1556"/>
                    </a:cubicBezTo>
                    <a:cubicBezTo>
                      <a:pt x="551" y="1753"/>
                      <a:pt x="426" y="1960"/>
                      <a:pt x="322" y="2188"/>
                    </a:cubicBezTo>
                    <a:cubicBezTo>
                      <a:pt x="229" y="2386"/>
                      <a:pt x="156" y="2593"/>
                      <a:pt x="104" y="2822"/>
                    </a:cubicBezTo>
                    <a:cubicBezTo>
                      <a:pt x="0" y="3246"/>
                      <a:pt x="0" y="3682"/>
                      <a:pt x="115" y="4076"/>
                    </a:cubicBezTo>
                    <a:cubicBezTo>
                      <a:pt x="166" y="4274"/>
                      <a:pt x="260" y="4470"/>
                      <a:pt x="364" y="4636"/>
                    </a:cubicBezTo>
                    <a:cubicBezTo>
                      <a:pt x="426" y="4730"/>
                      <a:pt x="488" y="4813"/>
                      <a:pt x="561" y="4896"/>
                    </a:cubicBezTo>
                    <a:lnTo>
                      <a:pt x="686" y="5020"/>
                    </a:lnTo>
                    <a:lnTo>
                      <a:pt x="686" y="5020"/>
                    </a:lnTo>
                    <a:cubicBezTo>
                      <a:pt x="768" y="4979"/>
                      <a:pt x="851" y="4948"/>
                      <a:pt x="945" y="4906"/>
                    </a:cubicBezTo>
                    <a:cubicBezTo>
                      <a:pt x="1058" y="4865"/>
                      <a:pt x="1173" y="4823"/>
                      <a:pt x="1287" y="4792"/>
                    </a:cubicBezTo>
                    <a:cubicBezTo>
                      <a:pt x="1297" y="4792"/>
                      <a:pt x="1318" y="4782"/>
                      <a:pt x="1328" y="4782"/>
                    </a:cubicBezTo>
                    <a:cubicBezTo>
                      <a:pt x="1307" y="4761"/>
                      <a:pt x="1287" y="4730"/>
                      <a:pt x="1266" y="4709"/>
                    </a:cubicBezTo>
                    <a:cubicBezTo>
                      <a:pt x="1162" y="4574"/>
                      <a:pt x="1069" y="4419"/>
                      <a:pt x="996" y="4263"/>
                    </a:cubicBezTo>
                    <a:cubicBezTo>
                      <a:pt x="913" y="4087"/>
                      <a:pt x="851" y="3900"/>
                      <a:pt x="809" y="3714"/>
                    </a:cubicBezTo>
                    <a:cubicBezTo>
                      <a:pt x="747" y="3444"/>
                      <a:pt x="726" y="3163"/>
                      <a:pt x="758" y="2884"/>
                    </a:cubicBezTo>
                    <a:cubicBezTo>
                      <a:pt x="779" y="2614"/>
                      <a:pt x="830" y="2334"/>
                      <a:pt x="924" y="2075"/>
                    </a:cubicBezTo>
                    <a:cubicBezTo>
                      <a:pt x="1017" y="1815"/>
                      <a:pt x="1141" y="1556"/>
                      <a:pt x="1297" y="1328"/>
                    </a:cubicBezTo>
                    <a:cubicBezTo>
                      <a:pt x="1380" y="1203"/>
                      <a:pt x="1463" y="1089"/>
                      <a:pt x="1556" y="985"/>
                    </a:cubicBezTo>
                    <a:cubicBezTo>
                      <a:pt x="1650" y="881"/>
                      <a:pt x="1754" y="788"/>
                      <a:pt x="1868" y="695"/>
                    </a:cubicBezTo>
                    <a:cubicBezTo>
                      <a:pt x="2075" y="519"/>
                      <a:pt x="2293" y="373"/>
                      <a:pt x="2531" y="228"/>
                    </a:cubicBezTo>
                    <a:cubicBezTo>
                      <a:pt x="2646" y="155"/>
                      <a:pt x="2770" y="83"/>
                      <a:pt x="2895" y="0"/>
                    </a:cubicBezTo>
                    <a:close/>
                    <a:moveTo>
                      <a:pt x="686" y="5020"/>
                    </a:moveTo>
                    <a:cubicBezTo>
                      <a:pt x="685" y="5020"/>
                      <a:pt x="685" y="5021"/>
                      <a:pt x="685" y="5021"/>
                    </a:cubicBezTo>
                    <a:cubicBezTo>
                      <a:pt x="685" y="5021"/>
                      <a:pt x="686" y="5021"/>
                      <a:pt x="686" y="5021"/>
                    </a:cubicBezTo>
                    <a:lnTo>
                      <a:pt x="686" y="5021"/>
                    </a:lnTo>
                    <a:lnTo>
                      <a:pt x="686" y="5020"/>
                    </a:lnTo>
                    <a:close/>
                    <a:moveTo>
                      <a:pt x="686" y="5021"/>
                    </a:moveTo>
                    <a:lnTo>
                      <a:pt x="696" y="5031"/>
                    </a:lnTo>
                    <a:cubicBezTo>
                      <a:pt x="696" y="5031"/>
                      <a:pt x="696" y="5021"/>
                      <a:pt x="686" y="50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7"/>
              <p:cNvSpPr/>
              <p:nvPr/>
            </p:nvSpPr>
            <p:spPr>
              <a:xfrm>
                <a:off x="4421800" y="3245275"/>
                <a:ext cx="25150" cy="21575"/>
              </a:xfrm>
              <a:custGeom>
                <a:rect b="b" l="l" r="r" t="t"/>
                <a:pathLst>
                  <a:path extrusionOk="0" h="863" w="1006">
                    <a:moveTo>
                      <a:pt x="913" y="0"/>
                    </a:moveTo>
                    <a:cubicBezTo>
                      <a:pt x="902" y="0"/>
                      <a:pt x="892" y="11"/>
                      <a:pt x="881" y="21"/>
                    </a:cubicBezTo>
                    <a:cubicBezTo>
                      <a:pt x="871" y="42"/>
                      <a:pt x="871" y="52"/>
                      <a:pt x="871" y="62"/>
                    </a:cubicBezTo>
                    <a:cubicBezTo>
                      <a:pt x="871" y="73"/>
                      <a:pt x="881" y="83"/>
                      <a:pt x="881" y="94"/>
                    </a:cubicBezTo>
                    <a:lnTo>
                      <a:pt x="881" y="83"/>
                    </a:lnTo>
                    <a:cubicBezTo>
                      <a:pt x="892" y="177"/>
                      <a:pt x="892" y="270"/>
                      <a:pt x="881" y="373"/>
                    </a:cubicBezTo>
                    <a:lnTo>
                      <a:pt x="881" y="353"/>
                    </a:lnTo>
                    <a:cubicBezTo>
                      <a:pt x="871" y="415"/>
                      <a:pt x="861" y="467"/>
                      <a:pt x="840" y="519"/>
                    </a:cubicBezTo>
                    <a:cubicBezTo>
                      <a:pt x="819" y="560"/>
                      <a:pt x="809" y="592"/>
                      <a:pt x="778" y="612"/>
                    </a:cubicBezTo>
                    <a:cubicBezTo>
                      <a:pt x="757" y="643"/>
                      <a:pt x="736" y="664"/>
                      <a:pt x="715" y="685"/>
                    </a:cubicBezTo>
                    <a:cubicBezTo>
                      <a:pt x="685" y="705"/>
                      <a:pt x="664" y="716"/>
                      <a:pt x="632" y="726"/>
                    </a:cubicBezTo>
                    <a:cubicBezTo>
                      <a:pt x="612" y="737"/>
                      <a:pt x="591" y="747"/>
                      <a:pt x="560" y="747"/>
                    </a:cubicBezTo>
                    <a:cubicBezTo>
                      <a:pt x="544" y="752"/>
                      <a:pt x="531" y="755"/>
                      <a:pt x="518" y="755"/>
                    </a:cubicBezTo>
                    <a:cubicBezTo>
                      <a:pt x="505" y="755"/>
                      <a:pt x="493" y="752"/>
                      <a:pt x="477" y="747"/>
                    </a:cubicBezTo>
                    <a:cubicBezTo>
                      <a:pt x="446" y="747"/>
                      <a:pt x="415" y="737"/>
                      <a:pt x="383" y="726"/>
                    </a:cubicBezTo>
                    <a:cubicBezTo>
                      <a:pt x="363" y="716"/>
                      <a:pt x="332" y="695"/>
                      <a:pt x="311" y="675"/>
                    </a:cubicBezTo>
                    <a:cubicBezTo>
                      <a:pt x="280" y="654"/>
                      <a:pt x="259" y="633"/>
                      <a:pt x="238" y="602"/>
                    </a:cubicBezTo>
                    <a:cubicBezTo>
                      <a:pt x="208" y="571"/>
                      <a:pt x="187" y="529"/>
                      <a:pt x="166" y="488"/>
                    </a:cubicBezTo>
                    <a:cubicBezTo>
                      <a:pt x="145" y="436"/>
                      <a:pt x="135" y="384"/>
                      <a:pt x="125" y="322"/>
                    </a:cubicBezTo>
                    <a:cubicBezTo>
                      <a:pt x="114" y="270"/>
                      <a:pt x="114" y="208"/>
                      <a:pt x="114" y="156"/>
                    </a:cubicBezTo>
                    <a:cubicBezTo>
                      <a:pt x="114" y="125"/>
                      <a:pt x="93" y="94"/>
                      <a:pt x="62" y="94"/>
                    </a:cubicBezTo>
                    <a:cubicBezTo>
                      <a:pt x="31" y="94"/>
                      <a:pt x="10" y="125"/>
                      <a:pt x="10" y="156"/>
                    </a:cubicBezTo>
                    <a:cubicBezTo>
                      <a:pt x="0" y="343"/>
                      <a:pt x="31" y="529"/>
                      <a:pt x="155" y="675"/>
                    </a:cubicBezTo>
                    <a:cubicBezTo>
                      <a:pt x="197" y="737"/>
                      <a:pt x="249" y="778"/>
                      <a:pt x="311" y="809"/>
                    </a:cubicBezTo>
                    <a:cubicBezTo>
                      <a:pt x="374" y="841"/>
                      <a:pt x="446" y="861"/>
                      <a:pt x="508" y="861"/>
                    </a:cubicBezTo>
                    <a:cubicBezTo>
                      <a:pt x="516" y="862"/>
                      <a:pt x="525" y="862"/>
                      <a:pt x="533" y="862"/>
                    </a:cubicBezTo>
                    <a:cubicBezTo>
                      <a:pt x="660" y="862"/>
                      <a:pt x="783" y="793"/>
                      <a:pt x="861" y="695"/>
                    </a:cubicBezTo>
                    <a:cubicBezTo>
                      <a:pt x="975" y="539"/>
                      <a:pt x="1006" y="353"/>
                      <a:pt x="996" y="166"/>
                    </a:cubicBezTo>
                    <a:cubicBezTo>
                      <a:pt x="996" y="125"/>
                      <a:pt x="985" y="83"/>
                      <a:pt x="985" y="42"/>
                    </a:cubicBezTo>
                    <a:cubicBezTo>
                      <a:pt x="975" y="21"/>
                      <a:pt x="964" y="11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7"/>
              <p:cNvSpPr/>
              <p:nvPr/>
            </p:nvSpPr>
            <p:spPr>
              <a:xfrm>
                <a:off x="4498275" y="3237675"/>
                <a:ext cx="25725" cy="21625"/>
              </a:xfrm>
              <a:custGeom>
                <a:rect b="b" l="l" r="r" t="t"/>
                <a:pathLst>
                  <a:path extrusionOk="0" h="865" w="1029">
                    <a:moveTo>
                      <a:pt x="930" y="1"/>
                    </a:moveTo>
                    <a:cubicBezTo>
                      <a:pt x="925" y="1"/>
                      <a:pt x="919" y="2"/>
                      <a:pt x="914" y="4"/>
                    </a:cubicBezTo>
                    <a:cubicBezTo>
                      <a:pt x="883" y="14"/>
                      <a:pt x="862" y="45"/>
                      <a:pt x="872" y="76"/>
                    </a:cubicBezTo>
                    <a:cubicBezTo>
                      <a:pt x="883" y="128"/>
                      <a:pt x="893" y="180"/>
                      <a:pt x="904" y="242"/>
                    </a:cubicBezTo>
                    <a:cubicBezTo>
                      <a:pt x="904" y="294"/>
                      <a:pt x="904" y="356"/>
                      <a:pt x="893" y="408"/>
                    </a:cubicBezTo>
                    <a:cubicBezTo>
                      <a:pt x="883" y="449"/>
                      <a:pt x="872" y="491"/>
                      <a:pt x="851" y="532"/>
                    </a:cubicBezTo>
                    <a:cubicBezTo>
                      <a:pt x="841" y="564"/>
                      <a:pt x="821" y="594"/>
                      <a:pt x="800" y="626"/>
                    </a:cubicBezTo>
                    <a:cubicBezTo>
                      <a:pt x="779" y="647"/>
                      <a:pt x="758" y="668"/>
                      <a:pt x="727" y="688"/>
                    </a:cubicBezTo>
                    <a:cubicBezTo>
                      <a:pt x="706" y="709"/>
                      <a:pt x="685" y="719"/>
                      <a:pt x="655" y="730"/>
                    </a:cubicBezTo>
                    <a:cubicBezTo>
                      <a:pt x="623" y="740"/>
                      <a:pt x="592" y="751"/>
                      <a:pt x="561" y="751"/>
                    </a:cubicBezTo>
                    <a:lnTo>
                      <a:pt x="489" y="751"/>
                    </a:lnTo>
                    <a:cubicBezTo>
                      <a:pt x="457" y="740"/>
                      <a:pt x="436" y="730"/>
                      <a:pt x="406" y="719"/>
                    </a:cubicBezTo>
                    <a:cubicBezTo>
                      <a:pt x="374" y="709"/>
                      <a:pt x="343" y="688"/>
                      <a:pt x="323" y="668"/>
                    </a:cubicBezTo>
                    <a:cubicBezTo>
                      <a:pt x="291" y="647"/>
                      <a:pt x="270" y="615"/>
                      <a:pt x="250" y="585"/>
                    </a:cubicBezTo>
                    <a:lnTo>
                      <a:pt x="240" y="585"/>
                    </a:lnTo>
                    <a:cubicBezTo>
                      <a:pt x="210" y="545"/>
                      <a:pt x="189" y="495"/>
                      <a:pt x="170" y="446"/>
                    </a:cubicBezTo>
                    <a:lnTo>
                      <a:pt x="170" y="446"/>
                    </a:lnTo>
                    <a:cubicBezTo>
                      <a:pt x="171" y="448"/>
                      <a:pt x="174" y="449"/>
                      <a:pt x="177" y="449"/>
                    </a:cubicBezTo>
                    <a:cubicBezTo>
                      <a:pt x="136" y="356"/>
                      <a:pt x="125" y="263"/>
                      <a:pt x="115" y="170"/>
                    </a:cubicBezTo>
                    <a:lnTo>
                      <a:pt x="115" y="149"/>
                    </a:lnTo>
                    <a:cubicBezTo>
                      <a:pt x="115" y="138"/>
                      <a:pt x="104" y="128"/>
                      <a:pt x="95" y="107"/>
                    </a:cubicBezTo>
                    <a:cubicBezTo>
                      <a:pt x="84" y="97"/>
                      <a:pt x="74" y="97"/>
                      <a:pt x="63" y="97"/>
                    </a:cubicBezTo>
                    <a:lnTo>
                      <a:pt x="42" y="97"/>
                    </a:lnTo>
                    <a:cubicBezTo>
                      <a:pt x="32" y="97"/>
                      <a:pt x="21" y="107"/>
                      <a:pt x="21" y="107"/>
                    </a:cubicBezTo>
                    <a:cubicBezTo>
                      <a:pt x="12" y="117"/>
                      <a:pt x="1" y="128"/>
                      <a:pt x="1" y="149"/>
                    </a:cubicBezTo>
                    <a:cubicBezTo>
                      <a:pt x="1" y="190"/>
                      <a:pt x="12" y="232"/>
                      <a:pt x="12" y="273"/>
                    </a:cubicBezTo>
                    <a:cubicBezTo>
                      <a:pt x="42" y="460"/>
                      <a:pt x="115" y="647"/>
                      <a:pt x="260" y="760"/>
                    </a:cubicBezTo>
                    <a:cubicBezTo>
                      <a:pt x="341" y="825"/>
                      <a:pt x="447" y="864"/>
                      <a:pt x="553" y="864"/>
                    </a:cubicBezTo>
                    <a:cubicBezTo>
                      <a:pt x="583" y="864"/>
                      <a:pt x="614" y="861"/>
                      <a:pt x="644" y="854"/>
                    </a:cubicBezTo>
                    <a:cubicBezTo>
                      <a:pt x="706" y="833"/>
                      <a:pt x="768" y="802"/>
                      <a:pt x="821" y="760"/>
                    </a:cubicBezTo>
                    <a:cubicBezTo>
                      <a:pt x="872" y="709"/>
                      <a:pt x="914" y="657"/>
                      <a:pt x="945" y="594"/>
                    </a:cubicBezTo>
                    <a:cubicBezTo>
                      <a:pt x="1028" y="419"/>
                      <a:pt x="1028" y="221"/>
                      <a:pt x="976" y="45"/>
                    </a:cubicBezTo>
                    <a:cubicBezTo>
                      <a:pt x="968" y="19"/>
                      <a:pt x="952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7"/>
              <p:cNvSpPr/>
              <p:nvPr/>
            </p:nvSpPr>
            <p:spPr>
              <a:xfrm>
                <a:off x="4467150" y="3245275"/>
                <a:ext cx="23650" cy="16875"/>
              </a:xfrm>
              <a:custGeom>
                <a:rect b="b" l="l" r="r" t="t"/>
                <a:pathLst>
                  <a:path extrusionOk="0" h="675" w="946">
                    <a:moveTo>
                      <a:pt x="510" y="0"/>
                    </a:moveTo>
                    <a:cubicBezTo>
                      <a:pt x="468" y="0"/>
                      <a:pt x="416" y="11"/>
                      <a:pt x="364" y="11"/>
                    </a:cubicBezTo>
                    <a:cubicBezTo>
                      <a:pt x="312" y="21"/>
                      <a:pt x="261" y="32"/>
                      <a:pt x="208" y="52"/>
                    </a:cubicBezTo>
                    <a:cubicBezTo>
                      <a:pt x="146" y="73"/>
                      <a:pt x="95" y="104"/>
                      <a:pt x="63" y="135"/>
                    </a:cubicBezTo>
                    <a:cubicBezTo>
                      <a:pt x="22" y="177"/>
                      <a:pt x="1" y="239"/>
                      <a:pt x="12" y="290"/>
                    </a:cubicBezTo>
                    <a:cubicBezTo>
                      <a:pt x="12" y="311"/>
                      <a:pt x="22" y="343"/>
                      <a:pt x="33" y="373"/>
                    </a:cubicBezTo>
                    <a:lnTo>
                      <a:pt x="63" y="405"/>
                    </a:lnTo>
                    <a:lnTo>
                      <a:pt x="125" y="467"/>
                    </a:lnTo>
                    <a:cubicBezTo>
                      <a:pt x="157" y="498"/>
                      <a:pt x="178" y="519"/>
                      <a:pt x="208" y="539"/>
                    </a:cubicBezTo>
                    <a:cubicBezTo>
                      <a:pt x="240" y="560"/>
                      <a:pt x="281" y="581"/>
                      <a:pt x="312" y="602"/>
                    </a:cubicBezTo>
                    <a:cubicBezTo>
                      <a:pt x="344" y="622"/>
                      <a:pt x="385" y="633"/>
                      <a:pt x="427" y="654"/>
                    </a:cubicBezTo>
                    <a:cubicBezTo>
                      <a:pt x="437" y="654"/>
                      <a:pt x="457" y="664"/>
                      <a:pt x="468" y="675"/>
                    </a:cubicBezTo>
                    <a:cubicBezTo>
                      <a:pt x="613" y="633"/>
                      <a:pt x="727" y="581"/>
                      <a:pt x="821" y="498"/>
                    </a:cubicBezTo>
                    <a:cubicBezTo>
                      <a:pt x="852" y="477"/>
                      <a:pt x="872" y="447"/>
                      <a:pt x="904" y="405"/>
                    </a:cubicBezTo>
                    <a:cubicBezTo>
                      <a:pt x="914" y="373"/>
                      <a:pt x="935" y="353"/>
                      <a:pt x="935" y="322"/>
                    </a:cubicBezTo>
                    <a:cubicBezTo>
                      <a:pt x="945" y="301"/>
                      <a:pt x="945" y="270"/>
                      <a:pt x="945" y="249"/>
                    </a:cubicBezTo>
                    <a:cubicBezTo>
                      <a:pt x="945" y="228"/>
                      <a:pt x="945" y="198"/>
                      <a:pt x="925" y="177"/>
                    </a:cubicBezTo>
                    <a:cubicBezTo>
                      <a:pt x="914" y="135"/>
                      <a:pt x="883" y="104"/>
                      <a:pt x="842" y="83"/>
                    </a:cubicBezTo>
                    <a:cubicBezTo>
                      <a:pt x="810" y="52"/>
                      <a:pt x="759" y="42"/>
                      <a:pt x="706" y="21"/>
                    </a:cubicBezTo>
                    <a:cubicBezTo>
                      <a:pt x="655" y="11"/>
                      <a:pt x="603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7"/>
              <p:cNvSpPr/>
              <p:nvPr/>
            </p:nvSpPr>
            <p:spPr>
              <a:xfrm>
                <a:off x="4477275" y="3256950"/>
                <a:ext cx="4950" cy="16100"/>
              </a:xfrm>
              <a:custGeom>
                <a:rect b="b" l="l" r="r" t="t"/>
                <a:pathLst>
                  <a:path extrusionOk="0" h="644" w="198">
                    <a:moveTo>
                      <a:pt x="42" y="0"/>
                    </a:moveTo>
                    <a:lnTo>
                      <a:pt x="11" y="31"/>
                    </a:lnTo>
                    <a:cubicBezTo>
                      <a:pt x="1" y="42"/>
                      <a:pt x="1" y="62"/>
                      <a:pt x="11" y="72"/>
                    </a:cubicBezTo>
                    <a:lnTo>
                      <a:pt x="73" y="540"/>
                    </a:lnTo>
                    <a:lnTo>
                      <a:pt x="73" y="529"/>
                    </a:lnTo>
                    <a:cubicBezTo>
                      <a:pt x="84" y="550"/>
                      <a:pt x="84" y="560"/>
                      <a:pt x="84" y="581"/>
                    </a:cubicBezTo>
                    <a:cubicBezTo>
                      <a:pt x="84" y="602"/>
                      <a:pt x="84" y="612"/>
                      <a:pt x="105" y="623"/>
                    </a:cubicBezTo>
                    <a:cubicBezTo>
                      <a:pt x="115" y="633"/>
                      <a:pt x="125" y="643"/>
                      <a:pt x="135" y="643"/>
                    </a:cubicBezTo>
                    <a:cubicBezTo>
                      <a:pt x="156" y="643"/>
                      <a:pt x="167" y="633"/>
                      <a:pt x="177" y="623"/>
                    </a:cubicBezTo>
                    <a:cubicBezTo>
                      <a:pt x="188" y="612"/>
                      <a:pt x="198" y="602"/>
                      <a:pt x="198" y="581"/>
                    </a:cubicBezTo>
                    <a:cubicBezTo>
                      <a:pt x="177" y="404"/>
                      <a:pt x="135" y="228"/>
                      <a:pt x="115" y="42"/>
                    </a:cubicBezTo>
                    <a:cubicBezTo>
                      <a:pt x="115" y="31"/>
                      <a:pt x="105" y="21"/>
                      <a:pt x="84" y="10"/>
                    </a:cubicBezTo>
                    <a:cubicBezTo>
                      <a:pt x="84" y="10"/>
                      <a:pt x="73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7"/>
              <p:cNvSpPr/>
              <p:nvPr/>
            </p:nvSpPr>
            <p:spPr>
              <a:xfrm>
                <a:off x="4474950" y="3270950"/>
                <a:ext cx="7275" cy="6775"/>
              </a:xfrm>
              <a:custGeom>
                <a:rect b="b" l="l" r="r" t="t"/>
                <a:pathLst>
                  <a:path extrusionOk="0" h="271" w="291">
                    <a:moveTo>
                      <a:pt x="228" y="0"/>
                    </a:moveTo>
                    <a:cubicBezTo>
                      <a:pt x="218" y="0"/>
                      <a:pt x="198" y="10"/>
                      <a:pt x="187" y="21"/>
                    </a:cubicBezTo>
                    <a:cubicBezTo>
                      <a:pt x="135" y="73"/>
                      <a:pt x="83" y="125"/>
                      <a:pt x="21" y="176"/>
                    </a:cubicBezTo>
                    <a:cubicBezTo>
                      <a:pt x="11" y="187"/>
                      <a:pt x="0" y="197"/>
                      <a:pt x="0" y="218"/>
                    </a:cubicBezTo>
                    <a:cubicBezTo>
                      <a:pt x="0" y="229"/>
                      <a:pt x="11" y="239"/>
                      <a:pt x="21" y="249"/>
                    </a:cubicBezTo>
                    <a:cubicBezTo>
                      <a:pt x="32" y="259"/>
                      <a:pt x="42" y="270"/>
                      <a:pt x="62" y="270"/>
                    </a:cubicBezTo>
                    <a:cubicBezTo>
                      <a:pt x="73" y="270"/>
                      <a:pt x="83" y="259"/>
                      <a:pt x="94" y="249"/>
                    </a:cubicBezTo>
                    <a:cubicBezTo>
                      <a:pt x="156" y="208"/>
                      <a:pt x="218" y="156"/>
                      <a:pt x="270" y="104"/>
                    </a:cubicBezTo>
                    <a:cubicBezTo>
                      <a:pt x="291" y="73"/>
                      <a:pt x="291" y="42"/>
                      <a:pt x="270" y="21"/>
                    </a:cubicBezTo>
                    <a:cubicBezTo>
                      <a:pt x="260" y="10"/>
                      <a:pt x="249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7"/>
              <p:cNvSpPr/>
              <p:nvPr/>
            </p:nvSpPr>
            <p:spPr>
              <a:xfrm>
                <a:off x="4480125" y="3270675"/>
                <a:ext cx="7550" cy="6250"/>
              </a:xfrm>
              <a:custGeom>
                <a:rect b="b" l="l" r="r" t="t"/>
                <a:pathLst>
                  <a:path extrusionOk="0" h="250" w="302">
                    <a:moveTo>
                      <a:pt x="74" y="1"/>
                    </a:moveTo>
                    <a:cubicBezTo>
                      <a:pt x="53" y="1"/>
                      <a:pt x="32" y="11"/>
                      <a:pt x="21" y="32"/>
                    </a:cubicBezTo>
                    <a:cubicBezTo>
                      <a:pt x="1" y="63"/>
                      <a:pt x="21" y="94"/>
                      <a:pt x="42" y="104"/>
                    </a:cubicBezTo>
                    <a:cubicBezTo>
                      <a:pt x="63" y="125"/>
                      <a:pt x="94" y="146"/>
                      <a:pt x="115" y="167"/>
                    </a:cubicBezTo>
                    <a:lnTo>
                      <a:pt x="208" y="229"/>
                    </a:lnTo>
                    <a:cubicBezTo>
                      <a:pt x="219" y="240"/>
                      <a:pt x="229" y="250"/>
                      <a:pt x="240" y="250"/>
                    </a:cubicBezTo>
                    <a:cubicBezTo>
                      <a:pt x="260" y="250"/>
                      <a:pt x="270" y="240"/>
                      <a:pt x="281" y="229"/>
                    </a:cubicBezTo>
                    <a:cubicBezTo>
                      <a:pt x="302" y="219"/>
                      <a:pt x="302" y="177"/>
                      <a:pt x="281" y="157"/>
                    </a:cubicBezTo>
                    <a:cubicBezTo>
                      <a:pt x="219" y="104"/>
                      <a:pt x="167" y="53"/>
                      <a:pt x="94" y="11"/>
                    </a:cubicBezTo>
                    <a:cubicBezTo>
                      <a:pt x="94" y="11"/>
                      <a:pt x="84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7"/>
              <p:cNvSpPr/>
              <p:nvPr/>
            </p:nvSpPr>
            <p:spPr>
              <a:xfrm>
                <a:off x="4408825" y="3205600"/>
                <a:ext cx="39175" cy="18950"/>
              </a:xfrm>
              <a:custGeom>
                <a:rect b="b" l="l" r="r" t="t"/>
                <a:pathLst>
                  <a:path extrusionOk="0" h="758" w="1567">
                    <a:moveTo>
                      <a:pt x="1121" y="0"/>
                    </a:moveTo>
                    <a:cubicBezTo>
                      <a:pt x="985" y="0"/>
                      <a:pt x="830" y="21"/>
                      <a:pt x="674" y="63"/>
                    </a:cubicBezTo>
                    <a:cubicBezTo>
                      <a:pt x="478" y="125"/>
                      <a:pt x="301" y="208"/>
                      <a:pt x="176" y="312"/>
                    </a:cubicBezTo>
                    <a:cubicBezTo>
                      <a:pt x="52" y="415"/>
                      <a:pt x="0" y="508"/>
                      <a:pt x="31" y="591"/>
                    </a:cubicBezTo>
                    <a:cubicBezTo>
                      <a:pt x="52" y="695"/>
                      <a:pt x="208" y="757"/>
                      <a:pt x="415" y="757"/>
                    </a:cubicBezTo>
                    <a:cubicBezTo>
                      <a:pt x="561" y="757"/>
                      <a:pt x="706" y="736"/>
                      <a:pt x="861" y="695"/>
                    </a:cubicBezTo>
                    <a:cubicBezTo>
                      <a:pt x="1276" y="570"/>
                      <a:pt x="1566" y="332"/>
                      <a:pt x="1515" y="156"/>
                    </a:cubicBezTo>
                    <a:cubicBezTo>
                      <a:pt x="1483" y="63"/>
                      <a:pt x="1338" y="0"/>
                      <a:pt x="1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7"/>
              <p:cNvSpPr/>
              <p:nvPr/>
            </p:nvSpPr>
            <p:spPr>
              <a:xfrm>
                <a:off x="4489975" y="3198850"/>
                <a:ext cx="38925" cy="16350"/>
              </a:xfrm>
              <a:custGeom>
                <a:rect b="b" l="l" r="r" t="t"/>
                <a:pathLst>
                  <a:path extrusionOk="0" h="654" w="1557">
                    <a:moveTo>
                      <a:pt x="675" y="1"/>
                    </a:moveTo>
                    <a:cubicBezTo>
                      <a:pt x="291" y="1"/>
                      <a:pt x="12" y="114"/>
                      <a:pt x="1" y="270"/>
                    </a:cubicBezTo>
                    <a:cubicBezTo>
                      <a:pt x="1" y="322"/>
                      <a:pt x="12" y="363"/>
                      <a:pt x="53" y="405"/>
                    </a:cubicBezTo>
                    <a:cubicBezTo>
                      <a:pt x="167" y="529"/>
                      <a:pt x="436" y="633"/>
                      <a:pt x="748" y="644"/>
                    </a:cubicBezTo>
                    <a:cubicBezTo>
                      <a:pt x="789" y="654"/>
                      <a:pt x="831" y="654"/>
                      <a:pt x="872" y="654"/>
                    </a:cubicBezTo>
                    <a:cubicBezTo>
                      <a:pt x="1246" y="654"/>
                      <a:pt x="1536" y="529"/>
                      <a:pt x="1547" y="374"/>
                    </a:cubicBezTo>
                    <a:cubicBezTo>
                      <a:pt x="1557" y="197"/>
                      <a:pt x="1215" y="31"/>
                      <a:pt x="7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7"/>
              <p:cNvSpPr/>
              <p:nvPr/>
            </p:nvSpPr>
            <p:spPr>
              <a:xfrm>
                <a:off x="4366550" y="3266525"/>
                <a:ext cx="70025" cy="13850"/>
              </a:xfrm>
              <a:custGeom>
                <a:rect b="b" l="l" r="r" t="t"/>
                <a:pathLst>
                  <a:path extrusionOk="0" h="554" w="2801">
                    <a:moveTo>
                      <a:pt x="32" y="1"/>
                    </a:moveTo>
                    <a:cubicBezTo>
                      <a:pt x="11" y="1"/>
                      <a:pt x="0" y="11"/>
                      <a:pt x="0" y="21"/>
                    </a:cubicBezTo>
                    <a:cubicBezTo>
                      <a:pt x="0" y="42"/>
                      <a:pt x="11" y="53"/>
                      <a:pt x="32" y="53"/>
                    </a:cubicBezTo>
                    <a:cubicBezTo>
                      <a:pt x="364" y="53"/>
                      <a:pt x="696" y="74"/>
                      <a:pt x="1017" y="125"/>
                    </a:cubicBezTo>
                    <a:lnTo>
                      <a:pt x="1007" y="125"/>
                    </a:lnTo>
                    <a:cubicBezTo>
                      <a:pt x="1152" y="146"/>
                      <a:pt x="1297" y="177"/>
                      <a:pt x="1442" y="208"/>
                    </a:cubicBezTo>
                    <a:cubicBezTo>
                      <a:pt x="1588" y="240"/>
                      <a:pt x="1722" y="270"/>
                      <a:pt x="1867" y="302"/>
                    </a:cubicBezTo>
                    <a:cubicBezTo>
                      <a:pt x="2148" y="374"/>
                      <a:pt x="2428" y="457"/>
                      <a:pt x="2697" y="551"/>
                    </a:cubicBezTo>
                    <a:cubicBezTo>
                      <a:pt x="2704" y="552"/>
                      <a:pt x="2711" y="553"/>
                      <a:pt x="2718" y="553"/>
                    </a:cubicBezTo>
                    <a:cubicBezTo>
                      <a:pt x="2752" y="553"/>
                      <a:pt x="2782" y="533"/>
                      <a:pt x="2791" y="499"/>
                    </a:cubicBezTo>
                    <a:cubicBezTo>
                      <a:pt x="2801" y="468"/>
                      <a:pt x="2780" y="426"/>
                      <a:pt x="2739" y="416"/>
                    </a:cubicBezTo>
                    <a:cubicBezTo>
                      <a:pt x="2303" y="270"/>
                      <a:pt x="1857" y="167"/>
                      <a:pt x="1411" y="94"/>
                    </a:cubicBezTo>
                    <a:cubicBezTo>
                      <a:pt x="1183" y="63"/>
                      <a:pt x="955" y="32"/>
                      <a:pt x="726" y="11"/>
                    </a:cubicBezTo>
                    <a:cubicBezTo>
                      <a:pt x="550" y="1"/>
                      <a:pt x="364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7"/>
              <p:cNvSpPr/>
              <p:nvPr/>
            </p:nvSpPr>
            <p:spPr>
              <a:xfrm>
                <a:off x="4369925" y="3283400"/>
                <a:ext cx="62775" cy="5450"/>
              </a:xfrm>
              <a:custGeom>
                <a:rect b="b" l="l" r="r" t="t"/>
                <a:pathLst>
                  <a:path extrusionOk="0" h="218" w="2511">
                    <a:moveTo>
                      <a:pt x="1234" y="0"/>
                    </a:moveTo>
                    <a:cubicBezTo>
                      <a:pt x="1131" y="0"/>
                      <a:pt x="1038" y="10"/>
                      <a:pt x="934" y="10"/>
                    </a:cubicBezTo>
                    <a:lnTo>
                      <a:pt x="623" y="42"/>
                    </a:lnTo>
                    <a:cubicBezTo>
                      <a:pt x="529" y="52"/>
                      <a:pt x="425" y="63"/>
                      <a:pt x="332" y="73"/>
                    </a:cubicBezTo>
                    <a:cubicBezTo>
                      <a:pt x="229" y="93"/>
                      <a:pt x="125" y="104"/>
                      <a:pt x="21" y="125"/>
                    </a:cubicBezTo>
                    <a:cubicBezTo>
                      <a:pt x="10" y="125"/>
                      <a:pt x="0" y="146"/>
                      <a:pt x="0" y="166"/>
                    </a:cubicBezTo>
                    <a:cubicBezTo>
                      <a:pt x="10" y="176"/>
                      <a:pt x="21" y="187"/>
                      <a:pt x="42" y="187"/>
                    </a:cubicBezTo>
                    <a:cubicBezTo>
                      <a:pt x="156" y="166"/>
                      <a:pt x="270" y="146"/>
                      <a:pt x="384" y="135"/>
                    </a:cubicBezTo>
                    <a:lnTo>
                      <a:pt x="374" y="135"/>
                    </a:lnTo>
                    <a:cubicBezTo>
                      <a:pt x="457" y="125"/>
                      <a:pt x="540" y="114"/>
                      <a:pt x="623" y="114"/>
                    </a:cubicBezTo>
                    <a:cubicBezTo>
                      <a:pt x="706" y="104"/>
                      <a:pt x="789" y="104"/>
                      <a:pt x="872" y="104"/>
                    </a:cubicBezTo>
                    <a:cubicBezTo>
                      <a:pt x="1048" y="104"/>
                      <a:pt x="1225" y="104"/>
                      <a:pt x="1400" y="114"/>
                    </a:cubicBezTo>
                    <a:cubicBezTo>
                      <a:pt x="1566" y="125"/>
                      <a:pt x="1743" y="146"/>
                      <a:pt x="1919" y="155"/>
                    </a:cubicBezTo>
                    <a:lnTo>
                      <a:pt x="2168" y="187"/>
                    </a:lnTo>
                    <a:cubicBezTo>
                      <a:pt x="2251" y="197"/>
                      <a:pt x="2345" y="208"/>
                      <a:pt x="2428" y="218"/>
                    </a:cubicBezTo>
                    <a:cubicBezTo>
                      <a:pt x="2458" y="218"/>
                      <a:pt x="2490" y="197"/>
                      <a:pt x="2500" y="166"/>
                    </a:cubicBezTo>
                    <a:cubicBezTo>
                      <a:pt x="2511" y="146"/>
                      <a:pt x="2500" y="135"/>
                      <a:pt x="2500" y="114"/>
                    </a:cubicBezTo>
                    <a:cubicBezTo>
                      <a:pt x="2490" y="93"/>
                      <a:pt x="2469" y="83"/>
                      <a:pt x="2449" y="83"/>
                    </a:cubicBezTo>
                    <a:cubicBezTo>
                      <a:pt x="2355" y="63"/>
                      <a:pt x="2262" y="42"/>
                      <a:pt x="2168" y="31"/>
                    </a:cubicBezTo>
                    <a:lnTo>
                      <a:pt x="18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7"/>
              <p:cNvSpPr/>
              <p:nvPr/>
            </p:nvSpPr>
            <p:spPr>
              <a:xfrm>
                <a:off x="4387800" y="3292725"/>
                <a:ext cx="51900" cy="18100"/>
              </a:xfrm>
              <a:custGeom>
                <a:rect b="b" l="l" r="r" t="t"/>
                <a:pathLst>
                  <a:path extrusionOk="0" h="724" w="2076">
                    <a:moveTo>
                      <a:pt x="1982" y="1"/>
                    </a:moveTo>
                    <a:cubicBezTo>
                      <a:pt x="1899" y="11"/>
                      <a:pt x="1826" y="31"/>
                      <a:pt x="1743" y="42"/>
                    </a:cubicBezTo>
                    <a:cubicBezTo>
                      <a:pt x="1661" y="63"/>
                      <a:pt x="1568" y="84"/>
                      <a:pt x="1485" y="104"/>
                    </a:cubicBezTo>
                    <a:cubicBezTo>
                      <a:pt x="1308" y="146"/>
                      <a:pt x="1142" y="197"/>
                      <a:pt x="966" y="260"/>
                    </a:cubicBezTo>
                    <a:cubicBezTo>
                      <a:pt x="893" y="280"/>
                      <a:pt x="810" y="312"/>
                      <a:pt x="727" y="343"/>
                    </a:cubicBezTo>
                    <a:cubicBezTo>
                      <a:pt x="655" y="363"/>
                      <a:pt x="572" y="405"/>
                      <a:pt x="489" y="436"/>
                    </a:cubicBezTo>
                    <a:cubicBezTo>
                      <a:pt x="333" y="499"/>
                      <a:pt x="178" y="582"/>
                      <a:pt x="22" y="665"/>
                    </a:cubicBezTo>
                    <a:cubicBezTo>
                      <a:pt x="12" y="675"/>
                      <a:pt x="1" y="695"/>
                      <a:pt x="12" y="706"/>
                    </a:cubicBezTo>
                    <a:cubicBezTo>
                      <a:pt x="17" y="718"/>
                      <a:pt x="23" y="723"/>
                      <a:pt x="32" y="723"/>
                    </a:cubicBezTo>
                    <a:cubicBezTo>
                      <a:pt x="37" y="723"/>
                      <a:pt x="44" y="721"/>
                      <a:pt x="53" y="716"/>
                    </a:cubicBezTo>
                    <a:cubicBezTo>
                      <a:pt x="136" y="675"/>
                      <a:pt x="229" y="623"/>
                      <a:pt x="312" y="582"/>
                    </a:cubicBezTo>
                    <a:cubicBezTo>
                      <a:pt x="395" y="540"/>
                      <a:pt x="478" y="509"/>
                      <a:pt x="572" y="467"/>
                    </a:cubicBezTo>
                    <a:cubicBezTo>
                      <a:pt x="685" y="426"/>
                      <a:pt x="800" y="384"/>
                      <a:pt x="914" y="353"/>
                    </a:cubicBezTo>
                    <a:cubicBezTo>
                      <a:pt x="924" y="353"/>
                      <a:pt x="945" y="343"/>
                      <a:pt x="955" y="343"/>
                    </a:cubicBezTo>
                    <a:cubicBezTo>
                      <a:pt x="1070" y="312"/>
                      <a:pt x="1173" y="280"/>
                      <a:pt x="1287" y="260"/>
                    </a:cubicBezTo>
                    <a:cubicBezTo>
                      <a:pt x="1402" y="239"/>
                      <a:pt x="1526" y="218"/>
                      <a:pt x="1651" y="197"/>
                    </a:cubicBezTo>
                    <a:cubicBezTo>
                      <a:pt x="1764" y="177"/>
                      <a:pt x="1889" y="156"/>
                      <a:pt x="2013" y="135"/>
                    </a:cubicBezTo>
                    <a:cubicBezTo>
                      <a:pt x="2055" y="125"/>
                      <a:pt x="2075" y="84"/>
                      <a:pt x="2065" y="52"/>
                    </a:cubicBezTo>
                    <a:cubicBezTo>
                      <a:pt x="2065" y="31"/>
                      <a:pt x="2055" y="21"/>
                      <a:pt x="2034" y="11"/>
                    </a:cubicBezTo>
                    <a:cubicBezTo>
                      <a:pt x="2034" y="11"/>
                      <a:pt x="2024" y="11"/>
                      <a:pt x="2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7"/>
              <p:cNvSpPr/>
              <p:nvPr/>
            </p:nvSpPr>
            <p:spPr>
              <a:xfrm>
                <a:off x="4520075" y="3240750"/>
                <a:ext cx="66675" cy="27100"/>
              </a:xfrm>
              <a:custGeom>
                <a:rect b="b" l="l" r="r" t="t"/>
                <a:pathLst>
                  <a:path extrusionOk="0" h="1084" w="2667">
                    <a:moveTo>
                      <a:pt x="2639" y="1"/>
                    </a:moveTo>
                    <a:cubicBezTo>
                      <a:pt x="2635" y="1"/>
                      <a:pt x="2630" y="2"/>
                      <a:pt x="2625" y="5"/>
                    </a:cubicBezTo>
                    <a:lnTo>
                      <a:pt x="2469" y="36"/>
                    </a:lnTo>
                    <a:cubicBezTo>
                      <a:pt x="2293" y="67"/>
                      <a:pt x="2116" y="109"/>
                      <a:pt x="1940" y="160"/>
                    </a:cubicBezTo>
                    <a:cubicBezTo>
                      <a:pt x="1722" y="223"/>
                      <a:pt x="1505" y="296"/>
                      <a:pt x="1297" y="368"/>
                    </a:cubicBezTo>
                    <a:cubicBezTo>
                      <a:pt x="861" y="534"/>
                      <a:pt x="447" y="731"/>
                      <a:pt x="52" y="949"/>
                    </a:cubicBezTo>
                    <a:cubicBezTo>
                      <a:pt x="21" y="969"/>
                      <a:pt x="0" y="1011"/>
                      <a:pt x="21" y="1042"/>
                    </a:cubicBezTo>
                    <a:cubicBezTo>
                      <a:pt x="35" y="1070"/>
                      <a:pt x="57" y="1084"/>
                      <a:pt x="81" y="1084"/>
                    </a:cubicBezTo>
                    <a:cubicBezTo>
                      <a:pt x="92" y="1084"/>
                      <a:pt x="104" y="1080"/>
                      <a:pt x="115" y="1073"/>
                    </a:cubicBezTo>
                    <a:cubicBezTo>
                      <a:pt x="373" y="939"/>
                      <a:pt x="622" y="793"/>
                      <a:pt x="882" y="669"/>
                    </a:cubicBezTo>
                    <a:cubicBezTo>
                      <a:pt x="1017" y="607"/>
                      <a:pt x="1152" y="545"/>
                      <a:pt x="1286" y="492"/>
                    </a:cubicBezTo>
                    <a:cubicBezTo>
                      <a:pt x="1422" y="430"/>
                      <a:pt x="1556" y="379"/>
                      <a:pt x="1691" y="326"/>
                    </a:cubicBezTo>
                    <a:lnTo>
                      <a:pt x="1681" y="326"/>
                    </a:lnTo>
                    <a:cubicBezTo>
                      <a:pt x="1992" y="213"/>
                      <a:pt x="2314" y="119"/>
                      <a:pt x="2635" y="57"/>
                    </a:cubicBezTo>
                    <a:cubicBezTo>
                      <a:pt x="2656" y="57"/>
                      <a:pt x="2666" y="36"/>
                      <a:pt x="2656" y="26"/>
                    </a:cubicBezTo>
                    <a:cubicBezTo>
                      <a:pt x="2656" y="11"/>
                      <a:pt x="2650" y="1"/>
                      <a:pt x="2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7"/>
              <p:cNvSpPr/>
              <p:nvPr/>
            </p:nvSpPr>
            <p:spPr>
              <a:xfrm>
                <a:off x="4525775" y="3261100"/>
                <a:ext cx="61500" cy="14350"/>
              </a:xfrm>
              <a:custGeom>
                <a:rect b="b" l="l" r="r" t="t"/>
                <a:pathLst>
                  <a:path extrusionOk="0" h="574" w="2460">
                    <a:moveTo>
                      <a:pt x="2428" y="0"/>
                    </a:moveTo>
                    <a:cubicBezTo>
                      <a:pt x="2324" y="0"/>
                      <a:pt x="2231" y="10"/>
                      <a:pt x="2127" y="10"/>
                    </a:cubicBezTo>
                    <a:cubicBezTo>
                      <a:pt x="2023" y="21"/>
                      <a:pt x="1920" y="21"/>
                      <a:pt x="1826" y="31"/>
                    </a:cubicBezTo>
                    <a:cubicBezTo>
                      <a:pt x="1722" y="42"/>
                      <a:pt x="1618" y="52"/>
                      <a:pt x="1515" y="72"/>
                    </a:cubicBezTo>
                    <a:cubicBezTo>
                      <a:pt x="1411" y="83"/>
                      <a:pt x="1318" y="104"/>
                      <a:pt x="1224" y="114"/>
                    </a:cubicBezTo>
                    <a:cubicBezTo>
                      <a:pt x="1131" y="135"/>
                      <a:pt x="1038" y="145"/>
                      <a:pt x="955" y="166"/>
                    </a:cubicBezTo>
                    <a:cubicBezTo>
                      <a:pt x="841" y="187"/>
                      <a:pt x="726" y="218"/>
                      <a:pt x="613" y="249"/>
                    </a:cubicBezTo>
                    <a:cubicBezTo>
                      <a:pt x="509" y="280"/>
                      <a:pt x="405" y="301"/>
                      <a:pt x="311" y="332"/>
                    </a:cubicBezTo>
                    <a:cubicBezTo>
                      <a:pt x="219" y="363"/>
                      <a:pt x="125" y="404"/>
                      <a:pt x="42" y="436"/>
                    </a:cubicBezTo>
                    <a:cubicBezTo>
                      <a:pt x="21" y="446"/>
                      <a:pt x="11" y="467"/>
                      <a:pt x="11" y="477"/>
                    </a:cubicBezTo>
                    <a:cubicBezTo>
                      <a:pt x="0" y="498"/>
                      <a:pt x="0" y="519"/>
                      <a:pt x="11" y="540"/>
                    </a:cubicBezTo>
                    <a:cubicBezTo>
                      <a:pt x="19" y="556"/>
                      <a:pt x="48" y="573"/>
                      <a:pt x="75" y="573"/>
                    </a:cubicBezTo>
                    <a:cubicBezTo>
                      <a:pt x="82" y="573"/>
                      <a:pt x="88" y="572"/>
                      <a:pt x="94" y="570"/>
                    </a:cubicBezTo>
                    <a:cubicBezTo>
                      <a:pt x="177" y="550"/>
                      <a:pt x="260" y="519"/>
                      <a:pt x="343" y="487"/>
                    </a:cubicBezTo>
                    <a:cubicBezTo>
                      <a:pt x="426" y="467"/>
                      <a:pt x="498" y="436"/>
                      <a:pt x="581" y="415"/>
                    </a:cubicBezTo>
                    <a:lnTo>
                      <a:pt x="1079" y="259"/>
                    </a:lnTo>
                    <a:cubicBezTo>
                      <a:pt x="1256" y="218"/>
                      <a:pt x="1422" y="176"/>
                      <a:pt x="1598" y="145"/>
                    </a:cubicBezTo>
                    <a:cubicBezTo>
                      <a:pt x="1681" y="135"/>
                      <a:pt x="1754" y="114"/>
                      <a:pt x="1837" y="104"/>
                    </a:cubicBezTo>
                    <a:cubicBezTo>
                      <a:pt x="1920" y="93"/>
                      <a:pt x="2003" y="83"/>
                      <a:pt x="2086" y="83"/>
                    </a:cubicBezTo>
                    <a:cubicBezTo>
                      <a:pt x="2199" y="72"/>
                      <a:pt x="2314" y="62"/>
                      <a:pt x="2428" y="62"/>
                    </a:cubicBezTo>
                    <a:cubicBezTo>
                      <a:pt x="2448" y="62"/>
                      <a:pt x="2459" y="52"/>
                      <a:pt x="2459" y="31"/>
                    </a:cubicBezTo>
                    <a:cubicBezTo>
                      <a:pt x="2459" y="21"/>
                      <a:pt x="2448" y="0"/>
                      <a:pt x="2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7"/>
              <p:cNvSpPr/>
              <p:nvPr/>
            </p:nvSpPr>
            <p:spPr>
              <a:xfrm>
                <a:off x="4520325" y="3280275"/>
                <a:ext cx="53975" cy="8325"/>
              </a:xfrm>
              <a:custGeom>
                <a:rect b="b" l="l" r="r" t="t"/>
                <a:pathLst>
                  <a:path extrusionOk="0" h="333" w="2159">
                    <a:moveTo>
                      <a:pt x="322" y="1"/>
                    </a:moveTo>
                    <a:cubicBezTo>
                      <a:pt x="239" y="11"/>
                      <a:pt x="156" y="11"/>
                      <a:pt x="73" y="11"/>
                    </a:cubicBezTo>
                    <a:lnTo>
                      <a:pt x="63" y="11"/>
                    </a:lnTo>
                    <a:cubicBezTo>
                      <a:pt x="52" y="11"/>
                      <a:pt x="52" y="22"/>
                      <a:pt x="42" y="22"/>
                    </a:cubicBezTo>
                    <a:lnTo>
                      <a:pt x="32" y="32"/>
                    </a:lnTo>
                    <a:cubicBezTo>
                      <a:pt x="11" y="42"/>
                      <a:pt x="11" y="63"/>
                      <a:pt x="11" y="73"/>
                    </a:cubicBezTo>
                    <a:cubicBezTo>
                      <a:pt x="1" y="115"/>
                      <a:pt x="32" y="146"/>
                      <a:pt x="73" y="146"/>
                    </a:cubicBezTo>
                    <a:cubicBezTo>
                      <a:pt x="198" y="146"/>
                      <a:pt x="322" y="135"/>
                      <a:pt x="446" y="135"/>
                    </a:cubicBezTo>
                    <a:cubicBezTo>
                      <a:pt x="571" y="125"/>
                      <a:pt x="685" y="125"/>
                      <a:pt x="810" y="125"/>
                    </a:cubicBezTo>
                    <a:cubicBezTo>
                      <a:pt x="944" y="125"/>
                      <a:pt x="1069" y="135"/>
                      <a:pt x="1193" y="146"/>
                    </a:cubicBezTo>
                    <a:cubicBezTo>
                      <a:pt x="1318" y="156"/>
                      <a:pt x="1442" y="167"/>
                      <a:pt x="1557" y="188"/>
                    </a:cubicBezTo>
                    <a:cubicBezTo>
                      <a:pt x="1744" y="218"/>
                      <a:pt x="1930" y="271"/>
                      <a:pt x="2117" y="333"/>
                    </a:cubicBezTo>
                    <a:cubicBezTo>
                      <a:pt x="2127" y="333"/>
                      <a:pt x="2148" y="322"/>
                      <a:pt x="2148" y="312"/>
                    </a:cubicBezTo>
                    <a:cubicBezTo>
                      <a:pt x="2158" y="291"/>
                      <a:pt x="2148" y="280"/>
                      <a:pt x="2127" y="271"/>
                    </a:cubicBezTo>
                    <a:cubicBezTo>
                      <a:pt x="1972" y="218"/>
                      <a:pt x="1795" y="177"/>
                      <a:pt x="1629" y="135"/>
                    </a:cubicBezTo>
                    <a:cubicBezTo>
                      <a:pt x="1546" y="125"/>
                      <a:pt x="1453" y="105"/>
                      <a:pt x="1370" y="94"/>
                    </a:cubicBezTo>
                    <a:cubicBezTo>
                      <a:pt x="1287" y="84"/>
                      <a:pt x="1204" y="63"/>
                      <a:pt x="1121" y="63"/>
                    </a:cubicBezTo>
                    <a:cubicBezTo>
                      <a:pt x="944" y="32"/>
                      <a:pt x="768" y="22"/>
                      <a:pt x="582" y="11"/>
                    </a:cubicBezTo>
                    <a:cubicBezTo>
                      <a:pt x="499" y="11"/>
                      <a:pt x="405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7"/>
              <p:cNvSpPr/>
              <p:nvPr/>
            </p:nvSpPr>
            <p:spPr>
              <a:xfrm>
                <a:off x="4391450" y="3299725"/>
                <a:ext cx="290975" cy="214225"/>
              </a:xfrm>
              <a:custGeom>
                <a:rect b="b" l="l" r="r" t="t"/>
                <a:pathLst>
                  <a:path extrusionOk="0" h="8569" w="11639">
                    <a:moveTo>
                      <a:pt x="6235" y="0"/>
                    </a:moveTo>
                    <a:lnTo>
                      <a:pt x="6193" y="42"/>
                    </a:lnTo>
                    <a:cubicBezTo>
                      <a:pt x="6006" y="219"/>
                      <a:pt x="5778" y="385"/>
                      <a:pt x="5518" y="519"/>
                    </a:cubicBezTo>
                    <a:cubicBezTo>
                      <a:pt x="5270" y="654"/>
                      <a:pt x="5011" y="758"/>
                      <a:pt x="4751" y="841"/>
                    </a:cubicBezTo>
                    <a:lnTo>
                      <a:pt x="4741" y="841"/>
                    </a:lnTo>
                    <a:lnTo>
                      <a:pt x="4709" y="851"/>
                    </a:lnTo>
                    <a:lnTo>
                      <a:pt x="4689" y="851"/>
                    </a:lnTo>
                    <a:cubicBezTo>
                      <a:pt x="4575" y="892"/>
                      <a:pt x="4430" y="934"/>
                      <a:pt x="4294" y="966"/>
                    </a:cubicBezTo>
                    <a:cubicBezTo>
                      <a:pt x="4232" y="975"/>
                      <a:pt x="4181" y="986"/>
                      <a:pt x="4129" y="996"/>
                    </a:cubicBezTo>
                    <a:cubicBezTo>
                      <a:pt x="3983" y="1017"/>
                      <a:pt x="3838" y="1038"/>
                      <a:pt x="3683" y="1058"/>
                    </a:cubicBezTo>
                    <a:cubicBezTo>
                      <a:pt x="3610" y="1069"/>
                      <a:pt x="3548" y="1069"/>
                      <a:pt x="3485" y="1069"/>
                    </a:cubicBezTo>
                    <a:cubicBezTo>
                      <a:pt x="3153" y="1069"/>
                      <a:pt x="2842" y="1038"/>
                      <a:pt x="2542" y="975"/>
                    </a:cubicBezTo>
                    <a:cubicBezTo>
                      <a:pt x="2355" y="945"/>
                      <a:pt x="2178" y="892"/>
                      <a:pt x="2012" y="841"/>
                    </a:cubicBezTo>
                    <a:cubicBezTo>
                      <a:pt x="1836" y="779"/>
                      <a:pt x="1671" y="706"/>
                      <a:pt x="1525" y="634"/>
                    </a:cubicBezTo>
                    <a:cubicBezTo>
                      <a:pt x="1369" y="540"/>
                      <a:pt x="1235" y="447"/>
                      <a:pt x="1100" y="343"/>
                    </a:cubicBezTo>
                    <a:cubicBezTo>
                      <a:pt x="996" y="260"/>
                      <a:pt x="903" y="166"/>
                      <a:pt x="809" y="63"/>
                    </a:cubicBezTo>
                    <a:cubicBezTo>
                      <a:pt x="799" y="63"/>
                      <a:pt x="778" y="73"/>
                      <a:pt x="768" y="73"/>
                    </a:cubicBezTo>
                    <a:cubicBezTo>
                      <a:pt x="654" y="104"/>
                      <a:pt x="539" y="146"/>
                      <a:pt x="426" y="187"/>
                    </a:cubicBezTo>
                    <a:cubicBezTo>
                      <a:pt x="332" y="229"/>
                      <a:pt x="249" y="260"/>
                      <a:pt x="166" y="302"/>
                    </a:cubicBezTo>
                    <a:cubicBezTo>
                      <a:pt x="207" y="343"/>
                      <a:pt x="249" y="374"/>
                      <a:pt x="290" y="405"/>
                    </a:cubicBezTo>
                    <a:cubicBezTo>
                      <a:pt x="456" y="551"/>
                      <a:pt x="654" y="664"/>
                      <a:pt x="892" y="779"/>
                    </a:cubicBezTo>
                    <a:cubicBezTo>
                      <a:pt x="882" y="789"/>
                      <a:pt x="871" y="810"/>
                      <a:pt x="851" y="820"/>
                    </a:cubicBezTo>
                    <a:cubicBezTo>
                      <a:pt x="539" y="1183"/>
                      <a:pt x="311" y="1609"/>
                      <a:pt x="166" y="2075"/>
                    </a:cubicBezTo>
                    <a:cubicBezTo>
                      <a:pt x="52" y="2438"/>
                      <a:pt x="0" y="2833"/>
                      <a:pt x="0" y="3248"/>
                    </a:cubicBezTo>
                    <a:cubicBezTo>
                      <a:pt x="0" y="3299"/>
                      <a:pt x="42" y="3341"/>
                      <a:pt x="94" y="3341"/>
                    </a:cubicBezTo>
                    <a:cubicBezTo>
                      <a:pt x="115" y="3341"/>
                      <a:pt x="145" y="3320"/>
                      <a:pt x="166" y="3299"/>
                    </a:cubicBezTo>
                    <a:cubicBezTo>
                      <a:pt x="166" y="3341"/>
                      <a:pt x="177" y="3382"/>
                      <a:pt x="198" y="3444"/>
                    </a:cubicBezTo>
                    <a:cubicBezTo>
                      <a:pt x="239" y="3600"/>
                      <a:pt x="301" y="3745"/>
                      <a:pt x="384" y="3891"/>
                    </a:cubicBezTo>
                    <a:cubicBezTo>
                      <a:pt x="446" y="4015"/>
                      <a:pt x="529" y="4140"/>
                      <a:pt x="633" y="4274"/>
                    </a:cubicBezTo>
                    <a:cubicBezTo>
                      <a:pt x="820" y="4502"/>
                      <a:pt x="1048" y="4710"/>
                      <a:pt x="1318" y="4887"/>
                    </a:cubicBezTo>
                    <a:cubicBezTo>
                      <a:pt x="1567" y="5052"/>
                      <a:pt x="1857" y="5198"/>
                      <a:pt x="2178" y="5311"/>
                    </a:cubicBezTo>
                    <a:cubicBezTo>
                      <a:pt x="2480" y="5415"/>
                      <a:pt x="2812" y="5488"/>
                      <a:pt x="3153" y="5530"/>
                    </a:cubicBezTo>
                    <a:cubicBezTo>
                      <a:pt x="3361" y="5550"/>
                      <a:pt x="3568" y="5571"/>
                      <a:pt x="3776" y="5571"/>
                    </a:cubicBezTo>
                    <a:cubicBezTo>
                      <a:pt x="3900" y="5571"/>
                      <a:pt x="4025" y="5560"/>
                      <a:pt x="4160" y="5550"/>
                    </a:cubicBezTo>
                    <a:cubicBezTo>
                      <a:pt x="4357" y="5540"/>
                      <a:pt x="4554" y="5509"/>
                      <a:pt x="4751" y="5477"/>
                    </a:cubicBezTo>
                    <a:cubicBezTo>
                      <a:pt x="4751" y="5488"/>
                      <a:pt x="4762" y="5509"/>
                      <a:pt x="4772" y="5519"/>
                    </a:cubicBezTo>
                    <a:cubicBezTo>
                      <a:pt x="5000" y="5779"/>
                      <a:pt x="5207" y="5986"/>
                      <a:pt x="5394" y="6162"/>
                    </a:cubicBezTo>
                    <a:cubicBezTo>
                      <a:pt x="5622" y="6369"/>
                      <a:pt x="5861" y="6546"/>
                      <a:pt x="6099" y="6701"/>
                    </a:cubicBezTo>
                    <a:cubicBezTo>
                      <a:pt x="6318" y="6837"/>
                      <a:pt x="6567" y="6961"/>
                      <a:pt x="6846" y="7075"/>
                    </a:cubicBezTo>
                    <a:cubicBezTo>
                      <a:pt x="7095" y="7179"/>
                      <a:pt x="7344" y="7262"/>
                      <a:pt x="7593" y="7335"/>
                    </a:cubicBezTo>
                    <a:cubicBezTo>
                      <a:pt x="8019" y="7438"/>
                      <a:pt x="8444" y="7501"/>
                      <a:pt x="8838" y="7501"/>
                    </a:cubicBezTo>
                    <a:cubicBezTo>
                      <a:pt x="9066" y="7501"/>
                      <a:pt x="9284" y="7480"/>
                      <a:pt x="9492" y="7448"/>
                    </a:cubicBezTo>
                    <a:cubicBezTo>
                      <a:pt x="9502" y="7480"/>
                      <a:pt x="9502" y="7510"/>
                      <a:pt x="9513" y="7542"/>
                    </a:cubicBezTo>
                    <a:cubicBezTo>
                      <a:pt x="9543" y="7759"/>
                      <a:pt x="9605" y="7957"/>
                      <a:pt x="9699" y="8123"/>
                    </a:cubicBezTo>
                    <a:cubicBezTo>
                      <a:pt x="9741" y="8195"/>
                      <a:pt x="9792" y="8278"/>
                      <a:pt x="9854" y="8351"/>
                    </a:cubicBezTo>
                    <a:cubicBezTo>
                      <a:pt x="9886" y="8382"/>
                      <a:pt x="9917" y="8413"/>
                      <a:pt x="9958" y="8444"/>
                    </a:cubicBezTo>
                    <a:cubicBezTo>
                      <a:pt x="9979" y="8455"/>
                      <a:pt x="10010" y="8476"/>
                      <a:pt x="10031" y="8496"/>
                    </a:cubicBezTo>
                    <a:cubicBezTo>
                      <a:pt x="10062" y="8506"/>
                      <a:pt x="10093" y="8527"/>
                      <a:pt x="10124" y="8538"/>
                    </a:cubicBezTo>
                    <a:cubicBezTo>
                      <a:pt x="10176" y="8559"/>
                      <a:pt x="10239" y="8569"/>
                      <a:pt x="10311" y="8569"/>
                    </a:cubicBezTo>
                    <a:cubicBezTo>
                      <a:pt x="10352" y="8569"/>
                      <a:pt x="10394" y="8569"/>
                      <a:pt x="10435" y="8559"/>
                    </a:cubicBezTo>
                    <a:cubicBezTo>
                      <a:pt x="10488" y="8548"/>
                      <a:pt x="10529" y="8527"/>
                      <a:pt x="10581" y="8496"/>
                    </a:cubicBezTo>
                    <a:cubicBezTo>
                      <a:pt x="10633" y="8476"/>
                      <a:pt x="10674" y="8455"/>
                      <a:pt x="10726" y="8413"/>
                    </a:cubicBezTo>
                    <a:cubicBezTo>
                      <a:pt x="10892" y="8289"/>
                      <a:pt x="11037" y="8112"/>
                      <a:pt x="11172" y="7874"/>
                    </a:cubicBezTo>
                    <a:cubicBezTo>
                      <a:pt x="11286" y="7687"/>
                      <a:pt x="11369" y="7480"/>
                      <a:pt x="11452" y="7199"/>
                    </a:cubicBezTo>
                    <a:cubicBezTo>
                      <a:pt x="11525" y="6930"/>
                      <a:pt x="11576" y="6639"/>
                      <a:pt x="11608" y="6307"/>
                    </a:cubicBezTo>
                    <a:cubicBezTo>
                      <a:pt x="11639" y="6007"/>
                      <a:pt x="11639" y="5706"/>
                      <a:pt x="11618" y="5405"/>
                    </a:cubicBezTo>
                    <a:cubicBezTo>
                      <a:pt x="11608" y="5249"/>
                      <a:pt x="11587" y="5094"/>
                      <a:pt x="11566" y="4949"/>
                    </a:cubicBezTo>
                    <a:cubicBezTo>
                      <a:pt x="11546" y="4658"/>
                      <a:pt x="11483" y="4368"/>
                      <a:pt x="11380" y="4067"/>
                    </a:cubicBezTo>
                    <a:cubicBezTo>
                      <a:pt x="11276" y="3776"/>
                      <a:pt x="11151" y="3538"/>
                      <a:pt x="10995" y="3341"/>
                    </a:cubicBezTo>
                    <a:cubicBezTo>
                      <a:pt x="10923" y="3248"/>
                      <a:pt x="10840" y="3154"/>
                      <a:pt x="10747" y="3071"/>
                    </a:cubicBezTo>
                    <a:cubicBezTo>
                      <a:pt x="10664" y="2999"/>
                      <a:pt x="10571" y="2926"/>
                      <a:pt x="10467" y="2853"/>
                    </a:cubicBezTo>
                    <a:cubicBezTo>
                      <a:pt x="10290" y="2739"/>
                      <a:pt x="10093" y="2646"/>
                      <a:pt x="9824" y="2542"/>
                    </a:cubicBezTo>
                    <a:cubicBezTo>
                      <a:pt x="9637" y="2469"/>
                      <a:pt x="9440" y="2407"/>
                      <a:pt x="9284" y="2356"/>
                    </a:cubicBezTo>
                    <a:lnTo>
                      <a:pt x="9128" y="2303"/>
                    </a:lnTo>
                    <a:cubicBezTo>
                      <a:pt x="8932" y="2241"/>
                      <a:pt x="8724" y="2179"/>
                      <a:pt x="8517" y="2086"/>
                    </a:cubicBezTo>
                    <a:cubicBezTo>
                      <a:pt x="8309" y="2003"/>
                      <a:pt x="8102" y="1878"/>
                      <a:pt x="7904" y="1733"/>
                    </a:cubicBezTo>
                    <a:cubicBezTo>
                      <a:pt x="7583" y="1473"/>
                      <a:pt x="7313" y="1183"/>
                      <a:pt x="7064" y="892"/>
                    </a:cubicBezTo>
                    <a:lnTo>
                      <a:pt x="6971" y="789"/>
                    </a:lnTo>
                    <a:cubicBezTo>
                      <a:pt x="6733" y="509"/>
                      <a:pt x="6504" y="239"/>
                      <a:pt x="6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7"/>
              <p:cNvSpPr/>
              <p:nvPr/>
            </p:nvSpPr>
            <p:spPr>
              <a:xfrm>
                <a:off x="4681875" y="3391800"/>
                <a:ext cx="4700" cy="7800"/>
              </a:xfrm>
              <a:custGeom>
                <a:rect b="b" l="l" r="r" t="t"/>
                <a:pathLst>
                  <a:path extrusionOk="0" h="312" w="188">
                    <a:moveTo>
                      <a:pt x="105" y="0"/>
                    </a:moveTo>
                    <a:cubicBezTo>
                      <a:pt x="63" y="0"/>
                      <a:pt x="22" y="31"/>
                      <a:pt x="22" y="72"/>
                    </a:cubicBezTo>
                    <a:cubicBezTo>
                      <a:pt x="22" y="125"/>
                      <a:pt x="12" y="176"/>
                      <a:pt x="12" y="218"/>
                    </a:cubicBezTo>
                    <a:cubicBezTo>
                      <a:pt x="1" y="259"/>
                      <a:pt x="32" y="301"/>
                      <a:pt x="84" y="311"/>
                    </a:cubicBezTo>
                    <a:cubicBezTo>
                      <a:pt x="125" y="311"/>
                      <a:pt x="167" y="280"/>
                      <a:pt x="178" y="238"/>
                    </a:cubicBezTo>
                    <a:cubicBezTo>
                      <a:pt x="178" y="187"/>
                      <a:pt x="188" y="145"/>
                      <a:pt x="188" y="93"/>
                    </a:cubicBezTo>
                    <a:cubicBezTo>
                      <a:pt x="188" y="52"/>
                      <a:pt x="157" y="10"/>
                      <a:pt x="115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7"/>
              <p:cNvSpPr/>
              <p:nvPr/>
            </p:nvSpPr>
            <p:spPr>
              <a:xfrm>
                <a:off x="4677475" y="3392325"/>
                <a:ext cx="9375" cy="24075"/>
              </a:xfrm>
              <a:custGeom>
                <a:rect b="b" l="l" r="r" t="t"/>
                <a:pathLst>
                  <a:path extrusionOk="0" h="963" w="375">
                    <a:moveTo>
                      <a:pt x="291" y="0"/>
                    </a:moveTo>
                    <a:cubicBezTo>
                      <a:pt x="250" y="0"/>
                      <a:pt x="208" y="31"/>
                      <a:pt x="208" y="72"/>
                    </a:cubicBezTo>
                    <a:cubicBezTo>
                      <a:pt x="188" y="197"/>
                      <a:pt x="167" y="311"/>
                      <a:pt x="135" y="436"/>
                    </a:cubicBezTo>
                    <a:cubicBezTo>
                      <a:pt x="105" y="570"/>
                      <a:pt x="63" y="715"/>
                      <a:pt x="22" y="851"/>
                    </a:cubicBezTo>
                    <a:cubicBezTo>
                      <a:pt x="1" y="892"/>
                      <a:pt x="22" y="944"/>
                      <a:pt x="63" y="954"/>
                    </a:cubicBezTo>
                    <a:cubicBezTo>
                      <a:pt x="74" y="960"/>
                      <a:pt x="86" y="962"/>
                      <a:pt x="98" y="962"/>
                    </a:cubicBezTo>
                    <a:cubicBezTo>
                      <a:pt x="130" y="962"/>
                      <a:pt x="162" y="943"/>
                      <a:pt x="177" y="913"/>
                    </a:cubicBezTo>
                    <a:cubicBezTo>
                      <a:pt x="260" y="643"/>
                      <a:pt x="343" y="373"/>
                      <a:pt x="374" y="93"/>
                    </a:cubicBezTo>
                    <a:cubicBezTo>
                      <a:pt x="374" y="41"/>
                      <a:pt x="343" y="0"/>
                      <a:pt x="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7"/>
              <p:cNvSpPr/>
              <p:nvPr/>
            </p:nvSpPr>
            <p:spPr>
              <a:xfrm>
                <a:off x="4678525" y="3404500"/>
                <a:ext cx="4425" cy="6025"/>
              </a:xfrm>
              <a:custGeom>
                <a:rect b="b" l="l" r="r" t="t"/>
                <a:pathLst>
                  <a:path extrusionOk="0" h="241" w="177">
                    <a:moveTo>
                      <a:pt x="93" y="0"/>
                    </a:moveTo>
                    <a:cubicBezTo>
                      <a:pt x="52" y="0"/>
                      <a:pt x="10" y="32"/>
                      <a:pt x="10" y="73"/>
                    </a:cubicBezTo>
                    <a:cubicBezTo>
                      <a:pt x="0" y="94"/>
                      <a:pt x="0" y="125"/>
                      <a:pt x="0" y="145"/>
                    </a:cubicBezTo>
                    <a:cubicBezTo>
                      <a:pt x="0" y="198"/>
                      <a:pt x="31" y="239"/>
                      <a:pt x="73" y="239"/>
                    </a:cubicBezTo>
                    <a:cubicBezTo>
                      <a:pt x="78" y="240"/>
                      <a:pt x="83" y="241"/>
                      <a:pt x="88" y="241"/>
                    </a:cubicBezTo>
                    <a:cubicBezTo>
                      <a:pt x="133" y="241"/>
                      <a:pt x="166" y="203"/>
                      <a:pt x="166" y="166"/>
                    </a:cubicBezTo>
                    <a:cubicBezTo>
                      <a:pt x="166" y="145"/>
                      <a:pt x="166" y="115"/>
                      <a:pt x="176" y="94"/>
                    </a:cubicBezTo>
                    <a:cubicBezTo>
                      <a:pt x="176" y="42"/>
                      <a:pt x="146" y="0"/>
                      <a:pt x="104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7"/>
              <p:cNvSpPr/>
              <p:nvPr/>
            </p:nvSpPr>
            <p:spPr>
              <a:xfrm>
                <a:off x="4677725" y="3400100"/>
                <a:ext cx="5500" cy="19975"/>
              </a:xfrm>
              <a:custGeom>
                <a:rect b="b" l="l" r="r" t="t"/>
                <a:pathLst>
                  <a:path extrusionOk="0" h="799" w="220">
                    <a:moveTo>
                      <a:pt x="136" y="0"/>
                    </a:moveTo>
                    <a:cubicBezTo>
                      <a:pt x="95" y="0"/>
                      <a:pt x="53" y="31"/>
                      <a:pt x="53" y="72"/>
                    </a:cubicBezTo>
                    <a:cubicBezTo>
                      <a:pt x="22" y="291"/>
                      <a:pt x="12" y="498"/>
                      <a:pt x="1" y="706"/>
                    </a:cubicBezTo>
                    <a:cubicBezTo>
                      <a:pt x="1" y="757"/>
                      <a:pt x="32" y="799"/>
                      <a:pt x="74" y="799"/>
                    </a:cubicBezTo>
                    <a:cubicBezTo>
                      <a:pt x="125" y="799"/>
                      <a:pt x="167" y="768"/>
                      <a:pt x="167" y="726"/>
                    </a:cubicBezTo>
                    <a:cubicBezTo>
                      <a:pt x="178" y="519"/>
                      <a:pt x="188" y="301"/>
                      <a:pt x="219" y="93"/>
                    </a:cubicBezTo>
                    <a:cubicBezTo>
                      <a:pt x="219" y="52"/>
                      <a:pt x="188" y="10"/>
                      <a:pt x="136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7"/>
              <p:cNvSpPr/>
              <p:nvPr/>
            </p:nvSpPr>
            <p:spPr>
              <a:xfrm>
                <a:off x="4677725" y="3399050"/>
                <a:ext cx="5500" cy="27775"/>
              </a:xfrm>
              <a:custGeom>
                <a:rect b="b" l="l" r="r" t="t"/>
                <a:pathLst>
                  <a:path extrusionOk="0" h="1111" w="220">
                    <a:moveTo>
                      <a:pt x="125" y="1"/>
                    </a:moveTo>
                    <a:cubicBezTo>
                      <a:pt x="84" y="1"/>
                      <a:pt x="53" y="31"/>
                      <a:pt x="42" y="73"/>
                    </a:cubicBezTo>
                    <a:cubicBezTo>
                      <a:pt x="1" y="395"/>
                      <a:pt x="12" y="706"/>
                      <a:pt x="12" y="1017"/>
                    </a:cubicBezTo>
                    <a:cubicBezTo>
                      <a:pt x="12" y="1038"/>
                      <a:pt x="22" y="1059"/>
                      <a:pt x="32" y="1079"/>
                    </a:cubicBezTo>
                    <a:cubicBezTo>
                      <a:pt x="42" y="1100"/>
                      <a:pt x="63" y="1110"/>
                      <a:pt x="84" y="1110"/>
                    </a:cubicBezTo>
                    <a:cubicBezTo>
                      <a:pt x="115" y="1110"/>
                      <a:pt x="136" y="1100"/>
                      <a:pt x="146" y="1089"/>
                    </a:cubicBezTo>
                    <a:cubicBezTo>
                      <a:pt x="167" y="1079"/>
                      <a:pt x="178" y="1059"/>
                      <a:pt x="178" y="1038"/>
                    </a:cubicBezTo>
                    <a:cubicBezTo>
                      <a:pt x="178" y="727"/>
                      <a:pt x="167" y="405"/>
                      <a:pt x="208" y="94"/>
                    </a:cubicBezTo>
                    <a:cubicBezTo>
                      <a:pt x="219" y="52"/>
                      <a:pt x="178" y="11"/>
                      <a:pt x="136" y="1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7"/>
              <p:cNvSpPr/>
              <p:nvPr/>
            </p:nvSpPr>
            <p:spPr>
              <a:xfrm>
                <a:off x="4676700" y="3400850"/>
                <a:ext cx="6000" cy="35575"/>
              </a:xfrm>
              <a:custGeom>
                <a:rect b="b" l="l" r="r" t="t"/>
                <a:pathLst>
                  <a:path extrusionOk="0" h="1423" w="240">
                    <a:moveTo>
                      <a:pt x="125" y="1"/>
                    </a:moveTo>
                    <a:cubicBezTo>
                      <a:pt x="83" y="1"/>
                      <a:pt x="53" y="32"/>
                      <a:pt x="42" y="74"/>
                    </a:cubicBezTo>
                    <a:cubicBezTo>
                      <a:pt x="0" y="499"/>
                      <a:pt x="32" y="925"/>
                      <a:pt x="73" y="1349"/>
                    </a:cubicBezTo>
                    <a:cubicBezTo>
                      <a:pt x="83" y="1391"/>
                      <a:pt x="125" y="1422"/>
                      <a:pt x="166" y="1422"/>
                    </a:cubicBezTo>
                    <a:cubicBezTo>
                      <a:pt x="219" y="1412"/>
                      <a:pt x="239" y="1370"/>
                      <a:pt x="239" y="1319"/>
                    </a:cubicBezTo>
                    <a:cubicBezTo>
                      <a:pt x="219" y="1100"/>
                      <a:pt x="198" y="872"/>
                      <a:pt x="187" y="655"/>
                    </a:cubicBezTo>
                    <a:lnTo>
                      <a:pt x="187" y="655"/>
                    </a:lnTo>
                    <a:cubicBezTo>
                      <a:pt x="187" y="464"/>
                      <a:pt x="188" y="275"/>
                      <a:pt x="208" y="95"/>
                    </a:cubicBezTo>
                    <a:cubicBezTo>
                      <a:pt x="219" y="42"/>
                      <a:pt x="177" y="1"/>
                      <a:pt x="136" y="1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7"/>
              <p:cNvSpPr/>
              <p:nvPr/>
            </p:nvSpPr>
            <p:spPr>
              <a:xfrm>
                <a:off x="4676975" y="3393600"/>
                <a:ext cx="5450" cy="38675"/>
              </a:xfrm>
              <a:custGeom>
                <a:rect b="b" l="l" r="r" t="t"/>
                <a:pathLst>
                  <a:path extrusionOk="0" h="1547" w="218">
                    <a:moveTo>
                      <a:pt x="135" y="0"/>
                    </a:moveTo>
                    <a:cubicBezTo>
                      <a:pt x="93" y="0"/>
                      <a:pt x="52" y="32"/>
                      <a:pt x="52" y="73"/>
                    </a:cubicBezTo>
                    <a:cubicBezTo>
                      <a:pt x="0" y="540"/>
                      <a:pt x="31" y="1007"/>
                      <a:pt x="42" y="1473"/>
                    </a:cubicBezTo>
                    <a:cubicBezTo>
                      <a:pt x="42" y="1494"/>
                      <a:pt x="62" y="1515"/>
                      <a:pt x="72" y="1526"/>
                    </a:cubicBezTo>
                    <a:cubicBezTo>
                      <a:pt x="93" y="1546"/>
                      <a:pt x="114" y="1546"/>
                      <a:pt x="135" y="1546"/>
                    </a:cubicBezTo>
                    <a:cubicBezTo>
                      <a:pt x="155" y="1546"/>
                      <a:pt x="176" y="1526"/>
                      <a:pt x="197" y="1515"/>
                    </a:cubicBezTo>
                    <a:cubicBezTo>
                      <a:pt x="208" y="1494"/>
                      <a:pt x="208" y="1473"/>
                      <a:pt x="208" y="1453"/>
                    </a:cubicBezTo>
                    <a:cubicBezTo>
                      <a:pt x="208" y="1287"/>
                      <a:pt x="197" y="1132"/>
                      <a:pt x="187" y="966"/>
                    </a:cubicBezTo>
                    <a:lnTo>
                      <a:pt x="187" y="966"/>
                    </a:lnTo>
                    <a:cubicBezTo>
                      <a:pt x="187" y="672"/>
                      <a:pt x="188" y="388"/>
                      <a:pt x="218" y="94"/>
                    </a:cubicBezTo>
                    <a:cubicBezTo>
                      <a:pt x="218" y="42"/>
                      <a:pt x="187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7"/>
              <p:cNvSpPr/>
              <p:nvPr/>
            </p:nvSpPr>
            <p:spPr>
              <a:xfrm>
                <a:off x="4675650" y="3385825"/>
                <a:ext cx="5500" cy="50600"/>
              </a:xfrm>
              <a:custGeom>
                <a:rect b="b" l="l" r="r" t="t"/>
                <a:pathLst>
                  <a:path extrusionOk="0" h="2024" w="220">
                    <a:moveTo>
                      <a:pt x="198" y="1342"/>
                    </a:moveTo>
                    <a:cubicBezTo>
                      <a:pt x="198" y="1344"/>
                      <a:pt x="198" y="1346"/>
                      <a:pt x="198" y="1349"/>
                    </a:cubicBezTo>
                    <a:cubicBezTo>
                      <a:pt x="198" y="1346"/>
                      <a:pt x="198" y="1343"/>
                      <a:pt x="198" y="1342"/>
                    </a:cubicBezTo>
                    <a:close/>
                    <a:moveTo>
                      <a:pt x="136" y="0"/>
                    </a:moveTo>
                    <a:cubicBezTo>
                      <a:pt x="95" y="0"/>
                      <a:pt x="53" y="32"/>
                      <a:pt x="53" y="73"/>
                    </a:cubicBezTo>
                    <a:cubicBezTo>
                      <a:pt x="1" y="696"/>
                      <a:pt x="22" y="1328"/>
                      <a:pt x="53" y="1950"/>
                    </a:cubicBezTo>
                    <a:cubicBezTo>
                      <a:pt x="53" y="1971"/>
                      <a:pt x="63" y="1992"/>
                      <a:pt x="84" y="2003"/>
                    </a:cubicBezTo>
                    <a:cubicBezTo>
                      <a:pt x="105" y="2013"/>
                      <a:pt x="125" y="2023"/>
                      <a:pt x="146" y="2023"/>
                    </a:cubicBezTo>
                    <a:cubicBezTo>
                      <a:pt x="167" y="2013"/>
                      <a:pt x="188" y="2003"/>
                      <a:pt x="198" y="1982"/>
                    </a:cubicBezTo>
                    <a:cubicBezTo>
                      <a:pt x="219" y="1961"/>
                      <a:pt x="219" y="1950"/>
                      <a:pt x="219" y="1920"/>
                    </a:cubicBezTo>
                    <a:lnTo>
                      <a:pt x="188" y="1328"/>
                    </a:lnTo>
                    <a:lnTo>
                      <a:pt x="188" y="1328"/>
                    </a:lnTo>
                    <a:cubicBezTo>
                      <a:pt x="195" y="1335"/>
                      <a:pt x="197" y="1338"/>
                      <a:pt x="198" y="1342"/>
                    </a:cubicBezTo>
                    <a:lnTo>
                      <a:pt x="198" y="1342"/>
                    </a:lnTo>
                    <a:cubicBezTo>
                      <a:pt x="178" y="929"/>
                      <a:pt x="178" y="507"/>
                      <a:pt x="219" y="94"/>
                    </a:cubicBezTo>
                    <a:cubicBezTo>
                      <a:pt x="219" y="53"/>
                      <a:pt x="188" y="11"/>
                      <a:pt x="136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7"/>
              <p:cNvSpPr/>
              <p:nvPr/>
            </p:nvSpPr>
            <p:spPr>
              <a:xfrm>
                <a:off x="4674900" y="3374150"/>
                <a:ext cx="6250" cy="65375"/>
              </a:xfrm>
              <a:custGeom>
                <a:rect b="b" l="l" r="r" t="t"/>
                <a:pathLst>
                  <a:path extrusionOk="0" h="2615" w="250">
                    <a:moveTo>
                      <a:pt x="155" y="1"/>
                    </a:moveTo>
                    <a:cubicBezTo>
                      <a:pt x="114" y="1"/>
                      <a:pt x="83" y="32"/>
                      <a:pt x="72" y="73"/>
                    </a:cubicBezTo>
                    <a:cubicBezTo>
                      <a:pt x="0" y="893"/>
                      <a:pt x="31" y="1723"/>
                      <a:pt x="72" y="2553"/>
                    </a:cubicBezTo>
                    <a:cubicBezTo>
                      <a:pt x="72" y="2573"/>
                      <a:pt x="83" y="2594"/>
                      <a:pt x="104" y="2604"/>
                    </a:cubicBezTo>
                    <a:cubicBezTo>
                      <a:pt x="125" y="2615"/>
                      <a:pt x="145" y="2615"/>
                      <a:pt x="166" y="2615"/>
                    </a:cubicBezTo>
                    <a:cubicBezTo>
                      <a:pt x="187" y="2615"/>
                      <a:pt x="208" y="2604"/>
                      <a:pt x="218" y="2583"/>
                    </a:cubicBezTo>
                    <a:cubicBezTo>
                      <a:pt x="228" y="2563"/>
                      <a:pt x="238" y="2542"/>
                      <a:pt x="228" y="2521"/>
                    </a:cubicBezTo>
                    <a:cubicBezTo>
                      <a:pt x="218" y="2272"/>
                      <a:pt x="208" y="2034"/>
                      <a:pt x="208" y="1785"/>
                    </a:cubicBezTo>
                    <a:lnTo>
                      <a:pt x="208" y="1806"/>
                    </a:lnTo>
                    <a:cubicBezTo>
                      <a:pt x="187" y="1235"/>
                      <a:pt x="187" y="665"/>
                      <a:pt x="238" y="94"/>
                    </a:cubicBezTo>
                    <a:cubicBezTo>
                      <a:pt x="249" y="42"/>
                      <a:pt x="208" y="1"/>
                      <a:pt x="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7"/>
              <p:cNvSpPr/>
              <p:nvPr/>
            </p:nvSpPr>
            <p:spPr>
              <a:xfrm>
                <a:off x="4242075" y="3378300"/>
                <a:ext cx="259600" cy="279600"/>
              </a:xfrm>
              <a:custGeom>
                <a:rect b="b" l="l" r="r" t="t"/>
                <a:pathLst>
                  <a:path extrusionOk="0" h="11184" w="10384">
                    <a:moveTo>
                      <a:pt x="2096" y="1"/>
                    </a:moveTo>
                    <a:cubicBezTo>
                      <a:pt x="1961" y="1"/>
                      <a:pt x="1826" y="22"/>
                      <a:pt x="1691" y="42"/>
                    </a:cubicBezTo>
                    <a:cubicBezTo>
                      <a:pt x="1577" y="63"/>
                      <a:pt x="1473" y="94"/>
                      <a:pt x="1369" y="135"/>
                    </a:cubicBezTo>
                    <a:cubicBezTo>
                      <a:pt x="1276" y="177"/>
                      <a:pt x="1173" y="229"/>
                      <a:pt x="1079" y="291"/>
                    </a:cubicBezTo>
                    <a:cubicBezTo>
                      <a:pt x="913" y="395"/>
                      <a:pt x="758" y="529"/>
                      <a:pt x="623" y="706"/>
                    </a:cubicBezTo>
                    <a:cubicBezTo>
                      <a:pt x="374" y="1007"/>
                      <a:pt x="198" y="1401"/>
                      <a:pt x="94" y="1878"/>
                    </a:cubicBezTo>
                    <a:cubicBezTo>
                      <a:pt x="42" y="2075"/>
                      <a:pt x="21" y="2293"/>
                      <a:pt x="11" y="2532"/>
                    </a:cubicBezTo>
                    <a:cubicBezTo>
                      <a:pt x="0" y="2739"/>
                      <a:pt x="11" y="2957"/>
                      <a:pt x="32" y="3164"/>
                    </a:cubicBezTo>
                    <a:cubicBezTo>
                      <a:pt x="62" y="3372"/>
                      <a:pt x="104" y="3600"/>
                      <a:pt x="177" y="3860"/>
                    </a:cubicBezTo>
                    <a:cubicBezTo>
                      <a:pt x="239" y="4088"/>
                      <a:pt x="322" y="4316"/>
                      <a:pt x="415" y="4554"/>
                    </a:cubicBezTo>
                    <a:cubicBezTo>
                      <a:pt x="592" y="5011"/>
                      <a:pt x="841" y="5467"/>
                      <a:pt x="1131" y="5923"/>
                    </a:cubicBezTo>
                    <a:cubicBezTo>
                      <a:pt x="1411" y="6349"/>
                      <a:pt x="1743" y="6785"/>
                      <a:pt x="2116" y="7200"/>
                    </a:cubicBezTo>
                    <a:cubicBezTo>
                      <a:pt x="2469" y="7604"/>
                      <a:pt x="2874" y="7998"/>
                      <a:pt x="3299" y="8372"/>
                    </a:cubicBezTo>
                    <a:cubicBezTo>
                      <a:pt x="4129" y="9088"/>
                      <a:pt x="5032" y="9720"/>
                      <a:pt x="6007" y="10249"/>
                    </a:cubicBezTo>
                    <a:cubicBezTo>
                      <a:pt x="6733" y="10644"/>
                      <a:pt x="7459" y="10944"/>
                      <a:pt x="8164" y="11162"/>
                    </a:cubicBezTo>
                    <a:cubicBezTo>
                      <a:pt x="8185" y="11172"/>
                      <a:pt x="8195" y="11183"/>
                      <a:pt x="8216" y="11183"/>
                    </a:cubicBezTo>
                    <a:lnTo>
                      <a:pt x="8309" y="11183"/>
                    </a:lnTo>
                    <a:cubicBezTo>
                      <a:pt x="8392" y="11183"/>
                      <a:pt x="8465" y="11183"/>
                      <a:pt x="8538" y="11162"/>
                    </a:cubicBezTo>
                    <a:cubicBezTo>
                      <a:pt x="8651" y="11142"/>
                      <a:pt x="8755" y="11100"/>
                      <a:pt x="8859" y="11048"/>
                    </a:cubicBezTo>
                    <a:cubicBezTo>
                      <a:pt x="9056" y="10955"/>
                      <a:pt x="9253" y="10810"/>
                      <a:pt x="9450" y="10612"/>
                    </a:cubicBezTo>
                    <a:cubicBezTo>
                      <a:pt x="9616" y="10446"/>
                      <a:pt x="9772" y="10249"/>
                      <a:pt x="9917" y="10021"/>
                    </a:cubicBezTo>
                    <a:cubicBezTo>
                      <a:pt x="10052" y="9803"/>
                      <a:pt x="10156" y="9596"/>
                      <a:pt x="10218" y="9388"/>
                    </a:cubicBezTo>
                    <a:cubicBezTo>
                      <a:pt x="10228" y="9367"/>
                      <a:pt x="10239" y="9347"/>
                      <a:pt x="10239" y="9326"/>
                    </a:cubicBezTo>
                    <a:cubicBezTo>
                      <a:pt x="10260" y="9337"/>
                      <a:pt x="10280" y="9347"/>
                      <a:pt x="10290" y="9347"/>
                    </a:cubicBezTo>
                    <a:cubicBezTo>
                      <a:pt x="10322" y="9347"/>
                      <a:pt x="10343" y="9337"/>
                      <a:pt x="10363" y="9316"/>
                    </a:cubicBezTo>
                    <a:cubicBezTo>
                      <a:pt x="10373" y="9295"/>
                      <a:pt x="10384" y="9274"/>
                      <a:pt x="10373" y="9254"/>
                    </a:cubicBezTo>
                    <a:cubicBezTo>
                      <a:pt x="10373" y="9233"/>
                      <a:pt x="10363" y="9212"/>
                      <a:pt x="10352" y="9201"/>
                    </a:cubicBezTo>
                    <a:lnTo>
                      <a:pt x="10301" y="9150"/>
                    </a:lnTo>
                    <a:lnTo>
                      <a:pt x="10290" y="9139"/>
                    </a:lnTo>
                    <a:lnTo>
                      <a:pt x="10290" y="9108"/>
                    </a:lnTo>
                    <a:cubicBezTo>
                      <a:pt x="10301" y="9088"/>
                      <a:pt x="10290" y="9067"/>
                      <a:pt x="10280" y="9046"/>
                    </a:cubicBezTo>
                    <a:cubicBezTo>
                      <a:pt x="10269" y="9025"/>
                      <a:pt x="10249" y="9015"/>
                      <a:pt x="10228" y="9015"/>
                    </a:cubicBezTo>
                    <a:lnTo>
                      <a:pt x="10177" y="9015"/>
                    </a:lnTo>
                    <a:cubicBezTo>
                      <a:pt x="9969" y="8786"/>
                      <a:pt x="9772" y="8537"/>
                      <a:pt x="9606" y="8330"/>
                    </a:cubicBezTo>
                    <a:cubicBezTo>
                      <a:pt x="9419" y="8092"/>
                      <a:pt x="9222" y="7832"/>
                      <a:pt x="9015" y="7542"/>
                    </a:cubicBezTo>
                    <a:cubicBezTo>
                      <a:pt x="8621" y="7002"/>
                      <a:pt x="8247" y="6442"/>
                      <a:pt x="7904" y="5914"/>
                    </a:cubicBezTo>
                    <a:lnTo>
                      <a:pt x="7593" y="5446"/>
                    </a:lnTo>
                    <a:cubicBezTo>
                      <a:pt x="6982" y="4513"/>
                      <a:pt x="6359" y="3558"/>
                      <a:pt x="5664" y="2666"/>
                    </a:cubicBezTo>
                    <a:cubicBezTo>
                      <a:pt x="5467" y="2407"/>
                      <a:pt x="5260" y="2158"/>
                      <a:pt x="5041" y="1919"/>
                    </a:cubicBezTo>
                    <a:cubicBezTo>
                      <a:pt x="4845" y="1681"/>
                      <a:pt x="4679" y="1495"/>
                      <a:pt x="4513" y="1329"/>
                    </a:cubicBezTo>
                    <a:cubicBezTo>
                      <a:pt x="4056" y="851"/>
                      <a:pt x="3642" y="529"/>
                      <a:pt x="3216" y="301"/>
                    </a:cubicBezTo>
                    <a:cubicBezTo>
                      <a:pt x="2967" y="167"/>
                      <a:pt x="2718" y="84"/>
                      <a:pt x="2459" y="42"/>
                    </a:cubicBezTo>
                    <a:cubicBezTo>
                      <a:pt x="2335" y="11"/>
                      <a:pt x="2210" y="1"/>
                      <a:pt x="2096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7"/>
              <p:cNvSpPr/>
              <p:nvPr/>
            </p:nvSpPr>
            <p:spPr>
              <a:xfrm>
                <a:off x="4316500" y="3273550"/>
                <a:ext cx="304725" cy="154575"/>
              </a:xfrm>
              <a:custGeom>
                <a:rect b="b" l="l" r="r" t="t"/>
                <a:pathLst>
                  <a:path extrusionOk="0" h="6183" w="12189">
                    <a:moveTo>
                      <a:pt x="861" y="0"/>
                    </a:moveTo>
                    <a:lnTo>
                      <a:pt x="612" y="31"/>
                    </a:lnTo>
                    <a:cubicBezTo>
                      <a:pt x="540" y="42"/>
                      <a:pt x="478" y="62"/>
                      <a:pt x="416" y="83"/>
                    </a:cubicBezTo>
                    <a:cubicBezTo>
                      <a:pt x="343" y="104"/>
                      <a:pt x="280" y="135"/>
                      <a:pt x="239" y="166"/>
                    </a:cubicBezTo>
                    <a:cubicBezTo>
                      <a:pt x="208" y="176"/>
                      <a:pt x="187" y="197"/>
                      <a:pt x="167" y="218"/>
                    </a:cubicBezTo>
                    <a:cubicBezTo>
                      <a:pt x="146" y="228"/>
                      <a:pt x="135" y="249"/>
                      <a:pt x="114" y="270"/>
                    </a:cubicBezTo>
                    <a:cubicBezTo>
                      <a:pt x="84" y="311"/>
                      <a:pt x="63" y="353"/>
                      <a:pt x="42" y="394"/>
                    </a:cubicBezTo>
                    <a:cubicBezTo>
                      <a:pt x="21" y="436"/>
                      <a:pt x="11" y="477"/>
                      <a:pt x="1" y="529"/>
                    </a:cubicBezTo>
                    <a:cubicBezTo>
                      <a:pt x="1" y="602"/>
                      <a:pt x="11" y="685"/>
                      <a:pt x="21" y="757"/>
                    </a:cubicBezTo>
                    <a:cubicBezTo>
                      <a:pt x="21" y="861"/>
                      <a:pt x="21" y="964"/>
                      <a:pt x="31" y="1058"/>
                    </a:cubicBezTo>
                    <a:lnTo>
                      <a:pt x="31" y="1089"/>
                    </a:lnTo>
                    <a:lnTo>
                      <a:pt x="31" y="1100"/>
                    </a:lnTo>
                    <a:lnTo>
                      <a:pt x="31" y="1151"/>
                    </a:lnTo>
                    <a:cubicBezTo>
                      <a:pt x="42" y="1162"/>
                      <a:pt x="42" y="1172"/>
                      <a:pt x="42" y="1183"/>
                    </a:cubicBezTo>
                    <a:cubicBezTo>
                      <a:pt x="42" y="1328"/>
                      <a:pt x="52" y="1483"/>
                      <a:pt x="52" y="1628"/>
                    </a:cubicBezTo>
                    <a:lnTo>
                      <a:pt x="52" y="1722"/>
                    </a:lnTo>
                    <a:cubicBezTo>
                      <a:pt x="84" y="1857"/>
                      <a:pt x="114" y="1992"/>
                      <a:pt x="156" y="2137"/>
                    </a:cubicBezTo>
                    <a:cubicBezTo>
                      <a:pt x="218" y="2354"/>
                      <a:pt x="280" y="2541"/>
                      <a:pt x="353" y="2707"/>
                    </a:cubicBezTo>
                    <a:cubicBezTo>
                      <a:pt x="446" y="2956"/>
                      <a:pt x="582" y="3216"/>
                      <a:pt x="737" y="3475"/>
                    </a:cubicBezTo>
                    <a:cubicBezTo>
                      <a:pt x="1027" y="3973"/>
                      <a:pt x="1411" y="4429"/>
                      <a:pt x="1847" y="4813"/>
                    </a:cubicBezTo>
                    <a:cubicBezTo>
                      <a:pt x="2064" y="5000"/>
                      <a:pt x="2293" y="5176"/>
                      <a:pt x="2542" y="5332"/>
                    </a:cubicBezTo>
                    <a:cubicBezTo>
                      <a:pt x="2770" y="5487"/>
                      <a:pt x="3030" y="5622"/>
                      <a:pt x="3299" y="5736"/>
                    </a:cubicBezTo>
                    <a:cubicBezTo>
                      <a:pt x="3828" y="5964"/>
                      <a:pt x="4388" y="6109"/>
                      <a:pt x="4980" y="6162"/>
                    </a:cubicBezTo>
                    <a:cubicBezTo>
                      <a:pt x="5125" y="6172"/>
                      <a:pt x="5270" y="6182"/>
                      <a:pt x="5425" y="6182"/>
                    </a:cubicBezTo>
                    <a:cubicBezTo>
                      <a:pt x="5571" y="6182"/>
                      <a:pt x="5716" y="6172"/>
                      <a:pt x="5861" y="6162"/>
                    </a:cubicBezTo>
                    <a:cubicBezTo>
                      <a:pt x="6193" y="6141"/>
                      <a:pt x="6504" y="6079"/>
                      <a:pt x="6805" y="6017"/>
                    </a:cubicBezTo>
                    <a:cubicBezTo>
                      <a:pt x="7479" y="5871"/>
                      <a:pt x="8164" y="5674"/>
                      <a:pt x="8828" y="5436"/>
                    </a:cubicBezTo>
                    <a:cubicBezTo>
                      <a:pt x="9461" y="5197"/>
                      <a:pt x="10052" y="4927"/>
                      <a:pt x="10570" y="4627"/>
                    </a:cubicBezTo>
                    <a:cubicBezTo>
                      <a:pt x="10716" y="4544"/>
                      <a:pt x="10840" y="4471"/>
                      <a:pt x="10965" y="4388"/>
                    </a:cubicBezTo>
                    <a:cubicBezTo>
                      <a:pt x="11089" y="4305"/>
                      <a:pt x="11213" y="4212"/>
                      <a:pt x="11370" y="4097"/>
                    </a:cubicBezTo>
                    <a:lnTo>
                      <a:pt x="11836" y="3693"/>
                    </a:lnTo>
                    <a:cubicBezTo>
                      <a:pt x="11898" y="3631"/>
                      <a:pt x="11960" y="3578"/>
                      <a:pt x="12013" y="3527"/>
                    </a:cubicBezTo>
                    <a:lnTo>
                      <a:pt x="12013" y="3527"/>
                    </a:lnTo>
                    <a:cubicBezTo>
                      <a:pt x="12013" y="3610"/>
                      <a:pt x="12013" y="3693"/>
                      <a:pt x="12002" y="3786"/>
                    </a:cubicBezTo>
                    <a:cubicBezTo>
                      <a:pt x="12002" y="3827"/>
                      <a:pt x="12043" y="3869"/>
                      <a:pt x="12085" y="3869"/>
                    </a:cubicBezTo>
                    <a:cubicBezTo>
                      <a:pt x="12137" y="3869"/>
                      <a:pt x="12179" y="3838"/>
                      <a:pt x="12179" y="3786"/>
                    </a:cubicBezTo>
                    <a:cubicBezTo>
                      <a:pt x="12189" y="3412"/>
                      <a:pt x="12189" y="3112"/>
                      <a:pt x="12158" y="2822"/>
                    </a:cubicBezTo>
                    <a:cubicBezTo>
                      <a:pt x="12126" y="2479"/>
                      <a:pt x="12054" y="2168"/>
                      <a:pt x="11940" y="1898"/>
                    </a:cubicBezTo>
                    <a:cubicBezTo>
                      <a:pt x="11950" y="1877"/>
                      <a:pt x="11940" y="1847"/>
                      <a:pt x="11919" y="1826"/>
                    </a:cubicBezTo>
                    <a:cubicBezTo>
                      <a:pt x="11909" y="1805"/>
                      <a:pt x="11888" y="1794"/>
                      <a:pt x="11857" y="1794"/>
                    </a:cubicBezTo>
                    <a:cubicBezTo>
                      <a:pt x="11847" y="1794"/>
                      <a:pt x="11815" y="1805"/>
                      <a:pt x="11805" y="1815"/>
                    </a:cubicBezTo>
                    <a:cubicBezTo>
                      <a:pt x="11753" y="1857"/>
                      <a:pt x="11711" y="1898"/>
                      <a:pt x="11660" y="1930"/>
                    </a:cubicBezTo>
                    <a:cubicBezTo>
                      <a:pt x="11317" y="2158"/>
                      <a:pt x="10923" y="2354"/>
                      <a:pt x="10467" y="2510"/>
                    </a:cubicBezTo>
                    <a:lnTo>
                      <a:pt x="10487" y="2510"/>
                    </a:lnTo>
                    <a:cubicBezTo>
                      <a:pt x="9793" y="2749"/>
                      <a:pt x="9056" y="2884"/>
                      <a:pt x="8341" y="3008"/>
                    </a:cubicBezTo>
                    <a:cubicBezTo>
                      <a:pt x="8009" y="3071"/>
                      <a:pt x="7677" y="3122"/>
                      <a:pt x="7345" y="3195"/>
                    </a:cubicBezTo>
                    <a:cubicBezTo>
                      <a:pt x="6743" y="3329"/>
                      <a:pt x="6255" y="3475"/>
                      <a:pt x="5820" y="3651"/>
                    </a:cubicBezTo>
                    <a:cubicBezTo>
                      <a:pt x="5332" y="3859"/>
                      <a:pt x="4886" y="4139"/>
                      <a:pt x="4503" y="4471"/>
                    </a:cubicBezTo>
                    <a:cubicBezTo>
                      <a:pt x="4191" y="3963"/>
                      <a:pt x="3849" y="3403"/>
                      <a:pt x="3475" y="2873"/>
                    </a:cubicBezTo>
                    <a:cubicBezTo>
                      <a:pt x="3403" y="2769"/>
                      <a:pt x="3330" y="2676"/>
                      <a:pt x="3258" y="2573"/>
                    </a:cubicBezTo>
                    <a:lnTo>
                      <a:pt x="3185" y="2469"/>
                    </a:lnTo>
                    <a:cubicBezTo>
                      <a:pt x="3102" y="2354"/>
                      <a:pt x="3019" y="2241"/>
                      <a:pt x="2936" y="2116"/>
                    </a:cubicBezTo>
                    <a:lnTo>
                      <a:pt x="2874" y="2033"/>
                    </a:lnTo>
                    <a:cubicBezTo>
                      <a:pt x="2718" y="1826"/>
                      <a:pt x="2573" y="1608"/>
                      <a:pt x="2407" y="1390"/>
                    </a:cubicBezTo>
                    <a:cubicBezTo>
                      <a:pt x="2179" y="1089"/>
                      <a:pt x="1981" y="851"/>
                      <a:pt x="1785" y="632"/>
                    </a:cubicBezTo>
                    <a:cubicBezTo>
                      <a:pt x="1536" y="374"/>
                      <a:pt x="1297" y="166"/>
                      <a:pt x="1059" y="10"/>
                    </a:cubicBezTo>
                    <a:cubicBezTo>
                      <a:pt x="996" y="0"/>
                      <a:pt x="923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7"/>
              <p:cNvSpPr/>
              <p:nvPr/>
            </p:nvSpPr>
            <p:spPr>
              <a:xfrm>
                <a:off x="4444850" y="3351075"/>
                <a:ext cx="206450" cy="224875"/>
              </a:xfrm>
              <a:custGeom>
                <a:rect b="b" l="l" r="r" t="t"/>
                <a:pathLst>
                  <a:path extrusionOk="0" h="8995" w="8258">
                    <a:moveTo>
                      <a:pt x="7449" y="0"/>
                    </a:moveTo>
                    <a:cubicBezTo>
                      <a:pt x="7428" y="11"/>
                      <a:pt x="7407" y="11"/>
                      <a:pt x="7386" y="21"/>
                    </a:cubicBezTo>
                    <a:lnTo>
                      <a:pt x="4150" y="737"/>
                    </a:lnTo>
                    <a:cubicBezTo>
                      <a:pt x="2833" y="1038"/>
                      <a:pt x="1515" y="1328"/>
                      <a:pt x="208" y="1618"/>
                    </a:cubicBezTo>
                    <a:lnTo>
                      <a:pt x="167" y="1629"/>
                    </a:lnTo>
                    <a:lnTo>
                      <a:pt x="115" y="1639"/>
                    </a:lnTo>
                    <a:cubicBezTo>
                      <a:pt x="84" y="1639"/>
                      <a:pt x="63" y="1660"/>
                      <a:pt x="53" y="1681"/>
                    </a:cubicBezTo>
                    <a:cubicBezTo>
                      <a:pt x="53" y="1691"/>
                      <a:pt x="42" y="1691"/>
                      <a:pt x="42" y="1691"/>
                    </a:cubicBezTo>
                    <a:cubicBezTo>
                      <a:pt x="22" y="1712"/>
                      <a:pt x="12" y="1733"/>
                      <a:pt x="12" y="1754"/>
                    </a:cubicBezTo>
                    <a:cubicBezTo>
                      <a:pt x="1" y="3237"/>
                      <a:pt x="105" y="4741"/>
                      <a:pt x="208" y="6141"/>
                    </a:cubicBezTo>
                    <a:cubicBezTo>
                      <a:pt x="229" y="6442"/>
                      <a:pt x="261" y="6754"/>
                      <a:pt x="281" y="7065"/>
                    </a:cubicBezTo>
                    <a:cubicBezTo>
                      <a:pt x="333" y="7666"/>
                      <a:pt x="374" y="8289"/>
                      <a:pt x="427" y="8900"/>
                    </a:cubicBezTo>
                    <a:cubicBezTo>
                      <a:pt x="427" y="8921"/>
                      <a:pt x="437" y="8942"/>
                      <a:pt x="457" y="8953"/>
                    </a:cubicBezTo>
                    <a:cubicBezTo>
                      <a:pt x="478" y="8973"/>
                      <a:pt x="499" y="8994"/>
                      <a:pt x="530" y="8994"/>
                    </a:cubicBezTo>
                    <a:cubicBezTo>
                      <a:pt x="540" y="8994"/>
                      <a:pt x="540" y="8994"/>
                      <a:pt x="551" y="8983"/>
                    </a:cubicBezTo>
                    <a:lnTo>
                      <a:pt x="2407" y="8641"/>
                    </a:lnTo>
                    <a:lnTo>
                      <a:pt x="4275" y="8289"/>
                    </a:lnTo>
                    <a:lnTo>
                      <a:pt x="6121" y="7946"/>
                    </a:lnTo>
                    <a:lnTo>
                      <a:pt x="7978" y="7593"/>
                    </a:lnTo>
                    <a:cubicBezTo>
                      <a:pt x="8040" y="7583"/>
                      <a:pt x="8092" y="7573"/>
                      <a:pt x="8154" y="7563"/>
                    </a:cubicBezTo>
                    <a:lnTo>
                      <a:pt x="8175" y="7552"/>
                    </a:lnTo>
                    <a:lnTo>
                      <a:pt x="8186" y="7552"/>
                    </a:lnTo>
                    <a:cubicBezTo>
                      <a:pt x="8206" y="7552"/>
                      <a:pt x="8237" y="7531"/>
                      <a:pt x="8248" y="7500"/>
                    </a:cubicBezTo>
                    <a:cubicBezTo>
                      <a:pt x="8258" y="7480"/>
                      <a:pt x="8258" y="7459"/>
                      <a:pt x="8258" y="7438"/>
                    </a:cubicBezTo>
                    <a:lnTo>
                      <a:pt x="8133" y="6100"/>
                    </a:lnTo>
                    <a:lnTo>
                      <a:pt x="7988" y="4627"/>
                    </a:lnTo>
                    <a:lnTo>
                      <a:pt x="7791" y="2531"/>
                    </a:lnTo>
                    <a:lnTo>
                      <a:pt x="7605" y="664"/>
                    </a:lnTo>
                    <a:lnTo>
                      <a:pt x="7605" y="633"/>
                    </a:lnTo>
                    <a:lnTo>
                      <a:pt x="7552" y="156"/>
                    </a:lnTo>
                    <a:lnTo>
                      <a:pt x="7552" y="136"/>
                    </a:lnTo>
                    <a:lnTo>
                      <a:pt x="7552" y="125"/>
                    </a:lnTo>
                    <a:lnTo>
                      <a:pt x="7552" y="104"/>
                    </a:lnTo>
                    <a:lnTo>
                      <a:pt x="7552" y="73"/>
                    </a:lnTo>
                    <a:cubicBezTo>
                      <a:pt x="7543" y="32"/>
                      <a:pt x="7511" y="0"/>
                      <a:pt x="7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7"/>
              <p:cNvSpPr/>
              <p:nvPr/>
            </p:nvSpPr>
            <p:spPr>
              <a:xfrm>
                <a:off x="4315975" y="3279500"/>
                <a:ext cx="111800" cy="283475"/>
              </a:xfrm>
              <a:custGeom>
                <a:rect b="b" l="l" r="r" t="t"/>
                <a:pathLst>
                  <a:path extrusionOk="0" h="11339" w="4472">
                    <a:moveTo>
                      <a:pt x="1" y="0"/>
                    </a:moveTo>
                    <a:cubicBezTo>
                      <a:pt x="1" y="83"/>
                      <a:pt x="11" y="166"/>
                      <a:pt x="11" y="249"/>
                    </a:cubicBezTo>
                    <a:lnTo>
                      <a:pt x="11" y="260"/>
                    </a:lnTo>
                    <a:cubicBezTo>
                      <a:pt x="11" y="270"/>
                      <a:pt x="22" y="281"/>
                      <a:pt x="22" y="291"/>
                    </a:cubicBezTo>
                    <a:cubicBezTo>
                      <a:pt x="22" y="364"/>
                      <a:pt x="32" y="447"/>
                      <a:pt x="42" y="519"/>
                    </a:cubicBezTo>
                    <a:cubicBezTo>
                      <a:pt x="42" y="623"/>
                      <a:pt x="42" y="726"/>
                      <a:pt x="52" y="820"/>
                    </a:cubicBezTo>
                    <a:lnTo>
                      <a:pt x="52" y="851"/>
                    </a:lnTo>
                    <a:lnTo>
                      <a:pt x="52" y="862"/>
                    </a:lnTo>
                    <a:lnTo>
                      <a:pt x="52" y="913"/>
                    </a:lnTo>
                    <a:cubicBezTo>
                      <a:pt x="63" y="924"/>
                      <a:pt x="63" y="934"/>
                      <a:pt x="63" y="945"/>
                    </a:cubicBezTo>
                    <a:cubicBezTo>
                      <a:pt x="63" y="1090"/>
                      <a:pt x="63" y="1235"/>
                      <a:pt x="73" y="1390"/>
                    </a:cubicBezTo>
                    <a:lnTo>
                      <a:pt x="73" y="1484"/>
                    </a:lnTo>
                    <a:lnTo>
                      <a:pt x="73" y="1494"/>
                    </a:lnTo>
                    <a:cubicBezTo>
                      <a:pt x="84" y="1650"/>
                      <a:pt x="94" y="1805"/>
                      <a:pt x="94" y="1961"/>
                    </a:cubicBezTo>
                    <a:lnTo>
                      <a:pt x="354" y="7033"/>
                    </a:lnTo>
                    <a:cubicBezTo>
                      <a:pt x="374" y="7355"/>
                      <a:pt x="395" y="7676"/>
                      <a:pt x="405" y="7988"/>
                    </a:cubicBezTo>
                    <a:lnTo>
                      <a:pt x="1982" y="9388"/>
                    </a:lnTo>
                    <a:lnTo>
                      <a:pt x="2677" y="10011"/>
                    </a:lnTo>
                    <a:lnTo>
                      <a:pt x="4150" y="11328"/>
                    </a:lnTo>
                    <a:cubicBezTo>
                      <a:pt x="4160" y="11338"/>
                      <a:pt x="4171" y="11338"/>
                      <a:pt x="4192" y="11338"/>
                    </a:cubicBezTo>
                    <a:cubicBezTo>
                      <a:pt x="4212" y="11338"/>
                      <a:pt x="4243" y="11328"/>
                      <a:pt x="4254" y="11318"/>
                    </a:cubicBezTo>
                    <a:lnTo>
                      <a:pt x="4264" y="11318"/>
                    </a:lnTo>
                    <a:cubicBezTo>
                      <a:pt x="4285" y="11318"/>
                      <a:pt x="4295" y="11307"/>
                      <a:pt x="4316" y="11307"/>
                    </a:cubicBezTo>
                    <a:cubicBezTo>
                      <a:pt x="4326" y="11297"/>
                      <a:pt x="4347" y="11276"/>
                      <a:pt x="4347" y="11255"/>
                    </a:cubicBezTo>
                    <a:cubicBezTo>
                      <a:pt x="4471" y="10529"/>
                      <a:pt x="4471" y="9783"/>
                      <a:pt x="4461" y="9098"/>
                    </a:cubicBezTo>
                    <a:cubicBezTo>
                      <a:pt x="4441" y="8506"/>
                      <a:pt x="4420" y="7739"/>
                      <a:pt x="4368" y="6961"/>
                    </a:cubicBezTo>
                    <a:cubicBezTo>
                      <a:pt x="4295" y="6027"/>
                      <a:pt x="4192" y="5249"/>
                      <a:pt x="4036" y="4523"/>
                    </a:cubicBezTo>
                    <a:cubicBezTo>
                      <a:pt x="4036" y="4502"/>
                      <a:pt x="4015" y="4481"/>
                      <a:pt x="4005" y="4472"/>
                    </a:cubicBezTo>
                    <a:cubicBezTo>
                      <a:pt x="3206" y="3589"/>
                      <a:pt x="2417" y="2697"/>
                      <a:pt x="1619" y="18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7"/>
              <p:cNvSpPr/>
              <p:nvPr/>
            </p:nvSpPr>
            <p:spPr>
              <a:xfrm>
                <a:off x="4414250" y="3399575"/>
                <a:ext cx="34775" cy="8000"/>
              </a:xfrm>
              <a:custGeom>
                <a:rect b="b" l="l" r="r" t="t"/>
                <a:pathLst>
                  <a:path extrusionOk="0" h="320" w="1391">
                    <a:moveTo>
                      <a:pt x="63" y="0"/>
                    </a:moveTo>
                    <a:cubicBezTo>
                      <a:pt x="42" y="10"/>
                      <a:pt x="22" y="31"/>
                      <a:pt x="22" y="52"/>
                    </a:cubicBezTo>
                    <a:cubicBezTo>
                      <a:pt x="1" y="83"/>
                      <a:pt x="12" y="146"/>
                      <a:pt x="63" y="156"/>
                    </a:cubicBezTo>
                    <a:cubicBezTo>
                      <a:pt x="261" y="229"/>
                      <a:pt x="478" y="291"/>
                      <a:pt x="696" y="312"/>
                    </a:cubicBezTo>
                    <a:cubicBezTo>
                      <a:pt x="748" y="317"/>
                      <a:pt x="805" y="319"/>
                      <a:pt x="862" y="319"/>
                    </a:cubicBezTo>
                    <a:cubicBezTo>
                      <a:pt x="919" y="319"/>
                      <a:pt x="976" y="317"/>
                      <a:pt x="1028" y="312"/>
                    </a:cubicBezTo>
                    <a:cubicBezTo>
                      <a:pt x="1142" y="291"/>
                      <a:pt x="1246" y="249"/>
                      <a:pt x="1339" y="197"/>
                    </a:cubicBezTo>
                    <a:cubicBezTo>
                      <a:pt x="1381" y="176"/>
                      <a:pt x="1391" y="114"/>
                      <a:pt x="1360" y="83"/>
                    </a:cubicBezTo>
                    <a:cubicBezTo>
                      <a:pt x="1348" y="58"/>
                      <a:pt x="1323" y="44"/>
                      <a:pt x="1297" y="44"/>
                    </a:cubicBezTo>
                    <a:cubicBezTo>
                      <a:pt x="1280" y="44"/>
                      <a:pt x="1262" y="50"/>
                      <a:pt x="1246" y="63"/>
                    </a:cubicBezTo>
                    <a:cubicBezTo>
                      <a:pt x="1236" y="63"/>
                      <a:pt x="1225" y="73"/>
                      <a:pt x="1215" y="73"/>
                    </a:cubicBezTo>
                    <a:cubicBezTo>
                      <a:pt x="1163" y="104"/>
                      <a:pt x="1111" y="125"/>
                      <a:pt x="1059" y="135"/>
                    </a:cubicBezTo>
                    <a:cubicBezTo>
                      <a:pt x="976" y="156"/>
                      <a:pt x="883" y="156"/>
                      <a:pt x="800" y="156"/>
                    </a:cubicBezTo>
                    <a:cubicBezTo>
                      <a:pt x="634" y="146"/>
                      <a:pt x="478" y="114"/>
                      <a:pt x="323" y="73"/>
                    </a:cubicBezTo>
                    <a:cubicBezTo>
                      <a:pt x="261" y="52"/>
                      <a:pt x="188" y="31"/>
                      <a:pt x="125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7"/>
              <p:cNvSpPr/>
              <p:nvPr/>
            </p:nvSpPr>
            <p:spPr>
              <a:xfrm>
                <a:off x="4408550" y="3383225"/>
                <a:ext cx="57875" cy="195300"/>
              </a:xfrm>
              <a:custGeom>
                <a:rect b="b" l="l" r="r" t="t"/>
                <a:pathLst>
                  <a:path extrusionOk="0" h="7812" w="2315">
                    <a:moveTo>
                      <a:pt x="115" y="1"/>
                    </a:moveTo>
                    <a:cubicBezTo>
                      <a:pt x="94" y="1"/>
                      <a:pt x="74" y="11"/>
                      <a:pt x="53" y="32"/>
                    </a:cubicBezTo>
                    <a:cubicBezTo>
                      <a:pt x="21" y="42"/>
                      <a:pt x="1" y="74"/>
                      <a:pt x="1" y="104"/>
                    </a:cubicBezTo>
                    <a:lnTo>
                      <a:pt x="115" y="1951"/>
                    </a:lnTo>
                    <a:lnTo>
                      <a:pt x="219" y="3797"/>
                    </a:lnTo>
                    <a:lnTo>
                      <a:pt x="416" y="7075"/>
                    </a:lnTo>
                    <a:lnTo>
                      <a:pt x="416" y="7086"/>
                    </a:lnTo>
                    <a:lnTo>
                      <a:pt x="416" y="7096"/>
                    </a:lnTo>
                    <a:lnTo>
                      <a:pt x="426" y="7179"/>
                    </a:lnTo>
                    <a:cubicBezTo>
                      <a:pt x="426" y="7199"/>
                      <a:pt x="436" y="7220"/>
                      <a:pt x="447" y="7241"/>
                    </a:cubicBezTo>
                    <a:cubicBezTo>
                      <a:pt x="499" y="7314"/>
                      <a:pt x="551" y="7365"/>
                      <a:pt x="602" y="7407"/>
                    </a:cubicBezTo>
                    <a:cubicBezTo>
                      <a:pt x="665" y="7459"/>
                      <a:pt x="727" y="7511"/>
                      <a:pt x="800" y="7552"/>
                    </a:cubicBezTo>
                    <a:cubicBezTo>
                      <a:pt x="934" y="7635"/>
                      <a:pt x="1090" y="7697"/>
                      <a:pt x="1266" y="7750"/>
                    </a:cubicBezTo>
                    <a:cubicBezTo>
                      <a:pt x="1422" y="7791"/>
                      <a:pt x="1588" y="7812"/>
                      <a:pt x="1764" y="7812"/>
                    </a:cubicBezTo>
                    <a:lnTo>
                      <a:pt x="1785" y="7812"/>
                    </a:lnTo>
                    <a:cubicBezTo>
                      <a:pt x="1951" y="7812"/>
                      <a:pt x="2096" y="7791"/>
                      <a:pt x="2231" y="7739"/>
                    </a:cubicBezTo>
                    <a:cubicBezTo>
                      <a:pt x="2252" y="7729"/>
                      <a:pt x="2273" y="7718"/>
                      <a:pt x="2283" y="7697"/>
                    </a:cubicBezTo>
                    <a:cubicBezTo>
                      <a:pt x="2283" y="7697"/>
                      <a:pt x="2283" y="7687"/>
                      <a:pt x="2294" y="7687"/>
                    </a:cubicBezTo>
                    <a:cubicBezTo>
                      <a:pt x="2303" y="7667"/>
                      <a:pt x="2314" y="7646"/>
                      <a:pt x="2303" y="7635"/>
                    </a:cubicBezTo>
                    <a:lnTo>
                      <a:pt x="2303" y="7614"/>
                    </a:lnTo>
                    <a:lnTo>
                      <a:pt x="2303" y="7604"/>
                    </a:lnTo>
                    <a:lnTo>
                      <a:pt x="2303" y="7594"/>
                    </a:lnTo>
                    <a:cubicBezTo>
                      <a:pt x="2294" y="7407"/>
                      <a:pt x="2283" y="7210"/>
                      <a:pt x="2273" y="7024"/>
                    </a:cubicBezTo>
                    <a:lnTo>
                      <a:pt x="2252" y="6795"/>
                    </a:lnTo>
                    <a:lnTo>
                      <a:pt x="2211" y="6162"/>
                    </a:lnTo>
                    <a:cubicBezTo>
                      <a:pt x="2190" y="5758"/>
                      <a:pt x="2158" y="5353"/>
                      <a:pt x="2138" y="4938"/>
                    </a:cubicBezTo>
                    <a:lnTo>
                      <a:pt x="2024" y="3175"/>
                    </a:lnTo>
                    <a:lnTo>
                      <a:pt x="1909" y="1411"/>
                    </a:lnTo>
                    <a:cubicBezTo>
                      <a:pt x="1889" y="1017"/>
                      <a:pt x="1858" y="613"/>
                      <a:pt x="1837" y="219"/>
                    </a:cubicBezTo>
                    <a:cubicBezTo>
                      <a:pt x="1826" y="166"/>
                      <a:pt x="1796" y="136"/>
                      <a:pt x="1743" y="136"/>
                    </a:cubicBezTo>
                    <a:lnTo>
                      <a:pt x="1671" y="136"/>
                    </a:lnTo>
                    <a:cubicBezTo>
                      <a:pt x="1640" y="146"/>
                      <a:pt x="1609" y="146"/>
                      <a:pt x="1567" y="157"/>
                    </a:cubicBezTo>
                    <a:cubicBezTo>
                      <a:pt x="1422" y="177"/>
                      <a:pt x="1266" y="187"/>
                      <a:pt x="1121" y="187"/>
                    </a:cubicBezTo>
                    <a:cubicBezTo>
                      <a:pt x="1007" y="187"/>
                      <a:pt x="893" y="177"/>
                      <a:pt x="779" y="166"/>
                    </a:cubicBezTo>
                    <a:lnTo>
                      <a:pt x="768" y="166"/>
                    </a:lnTo>
                    <a:cubicBezTo>
                      <a:pt x="561" y="146"/>
                      <a:pt x="385" y="104"/>
                      <a:pt x="229" y="42"/>
                    </a:cubicBezTo>
                    <a:cubicBezTo>
                      <a:pt x="208" y="32"/>
                      <a:pt x="187" y="21"/>
                      <a:pt x="157" y="11"/>
                    </a:cubicBezTo>
                    <a:cubicBezTo>
                      <a:pt x="146" y="11"/>
                      <a:pt x="136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7"/>
              <p:cNvSpPr/>
              <p:nvPr/>
            </p:nvSpPr>
            <p:spPr>
              <a:xfrm>
                <a:off x="4412975" y="3399825"/>
                <a:ext cx="38925" cy="9125"/>
              </a:xfrm>
              <a:custGeom>
                <a:rect b="b" l="l" r="r" t="t"/>
                <a:pathLst>
                  <a:path extrusionOk="0" h="365" w="1557">
                    <a:moveTo>
                      <a:pt x="52" y="0"/>
                    </a:moveTo>
                    <a:cubicBezTo>
                      <a:pt x="31" y="11"/>
                      <a:pt x="10" y="32"/>
                      <a:pt x="0" y="53"/>
                    </a:cubicBezTo>
                    <a:lnTo>
                      <a:pt x="0" y="115"/>
                    </a:lnTo>
                    <a:cubicBezTo>
                      <a:pt x="10" y="136"/>
                      <a:pt x="31" y="146"/>
                      <a:pt x="42" y="156"/>
                    </a:cubicBezTo>
                    <a:cubicBezTo>
                      <a:pt x="284" y="300"/>
                      <a:pt x="561" y="364"/>
                      <a:pt x="838" y="364"/>
                    </a:cubicBezTo>
                    <a:cubicBezTo>
                      <a:pt x="1059" y="364"/>
                      <a:pt x="1280" y="323"/>
                      <a:pt x="1483" y="249"/>
                    </a:cubicBezTo>
                    <a:cubicBezTo>
                      <a:pt x="1525" y="229"/>
                      <a:pt x="1556" y="187"/>
                      <a:pt x="1536" y="136"/>
                    </a:cubicBezTo>
                    <a:cubicBezTo>
                      <a:pt x="1528" y="105"/>
                      <a:pt x="1498" y="86"/>
                      <a:pt x="1466" y="86"/>
                    </a:cubicBezTo>
                    <a:cubicBezTo>
                      <a:pt x="1455" y="86"/>
                      <a:pt x="1443" y="89"/>
                      <a:pt x="1432" y="94"/>
                    </a:cubicBezTo>
                    <a:lnTo>
                      <a:pt x="1214" y="156"/>
                    </a:lnTo>
                    <a:lnTo>
                      <a:pt x="1234" y="156"/>
                    </a:lnTo>
                    <a:cubicBezTo>
                      <a:pt x="1079" y="187"/>
                      <a:pt x="923" y="198"/>
                      <a:pt x="778" y="198"/>
                    </a:cubicBezTo>
                    <a:cubicBezTo>
                      <a:pt x="654" y="187"/>
                      <a:pt x="529" y="177"/>
                      <a:pt x="415" y="136"/>
                    </a:cubicBezTo>
                    <a:cubicBezTo>
                      <a:pt x="312" y="104"/>
                      <a:pt x="208" y="63"/>
                      <a:pt x="114" y="11"/>
                    </a:cubicBezTo>
                    <a:cubicBezTo>
                      <a:pt x="104" y="0"/>
                      <a:pt x="93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47"/>
              <p:cNvSpPr/>
              <p:nvPr/>
            </p:nvSpPr>
            <p:spPr>
              <a:xfrm>
                <a:off x="4414775" y="3416950"/>
                <a:ext cx="36850" cy="8500"/>
              </a:xfrm>
              <a:custGeom>
                <a:rect b="b" l="l" r="r" t="t"/>
                <a:pathLst>
                  <a:path extrusionOk="0" h="340" w="1474">
                    <a:moveTo>
                      <a:pt x="94" y="0"/>
                    </a:moveTo>
                    <a:cubicBezTo>
                      <a:pt x="63" y="0"/>
                      <a:pt x="32" y="21"/>
                      <a:pt x="21" y="52"/>
                    </a:cubicBezTo>
                    <a:cubicBezTo>
                      <a:pt x="1" y="94"/>
                      <a:pt x="21" y="145"/>
                      <a:pt x="63" y="166"/>
                    </a:cubicBezTo>
                    <a:cubicBezTo>
                      <a:pt x="270" y="249"/>
                      <a:pt x="499" y="311"/>
                      <a:pt x="727" y="332"/>
                    </a:cubicBezTo>
                    <a:cubicBezTo>
                      <a:pt x="777" y="337"/>
                      <a:pt x="828" y="339"/>
                      <a:pt x="880" y="339"/>
                    </a:cubicBezTo>
                    <a:cubicBezTo>
                      <a:pt x="1062" y="339"/>
                      <a:pt x="1250" y="307"/>
                      <a:pt x="1411" y="218"/>
                    </a:cubicBezTo>
                    <a:cubicBezTo>
                      <a:pt x="1432" y="207"/>
                      <a:pt x="1453" y="198"/>
                      <a:pt x="1464" y="177"/>
                    </a:cubicBezTo>
                    <a:cubicBezTo>
                      <a:pt x="1474" y="156"/>
                      <a:pt x="1474" y="135"/>
                      <a:pt x="1464" y="115"/>
                    </a:cubicBezTo>
                    <a:cubicBezTo>
                      <a:pt x="1453" y="94"/>
                      <a:pt x="1443" y="73"/>
                      <a:pt x="1422" y="73"/>
                    </a:cubicBezTo>
                    <a:cubicBezTo>
                      <a:pt x="1407" y="65"/>
                      <a:pt x="1393" y="58"/>
                      <a:pt x="1378" y="58"/>
                    </a:cubicBezTo>
                    <a:cubicBezTo>
                      <a:pt x="1372" y="58"/>
                      <a:pt x="1366" y="59"/>
                      <a:pt x="1360" y="62"/>
                    </a:cubicBezTo>
                    <a:cubicBezTo>
                      <a:pt x="1287" y="104"/>
                      <a:pt x="1215" y="125"/>
                      <a:pt x="1142" y="145"/>
                    </a:cubicBezTo>
                    <a:cubicBezTo>
                      <a:pt x="1038" y="166"/>
                      <a:pt x="934" y="177"/>
                      <a:pt x="820" y="177"/>
                    </a:cubicBezTo>
                    <a:cubicBezTo>
                      <a:pt x="664" y="166"/>
                      <a:pt x="509" y="135"/>
                      <a:pt x="364" y="94"/>
                    </a:cubicBezTo>
                    <a:cubicBezTo>
                      <a:pt x="281" y="73"/>
                      <a:pt x="208" y="42"/>
                      <a:pt x="136" y="11"/>
                    </a:cubicBezTo>
                    <a:cubicBezTo>
                      <a:pt x="12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47"/>
              <p:cNvSpPr/>
              <p:nvPr/>
            </p:nvSpPr>
            <p:spPr>
              <a:xfrm>
                <a:off x="4295750" y="3331875"/>
                <a:ext cx="65125" cy="86650"/>
              </a:xfrm>
              <a:custGeom>
                <a:rect b="b" l="l" r="r" t="t"/>
                <a:pathLst>
                  <a:path extrusionOk="0" h="3466" w="2605">
                    <a:moveTo>
                      <a:pt x="1515" y="1"/>
                    </a:moveTo>
                    <a:cubicBezTo>
                      <a:pt x="1463" y="1"/>
                      <a:pt x="1412" y="11"/>
                      <a:pt x="1359" y="32"/>
                    </a:cubicBezTo>
                    <a:cubicBezTo>
                      <a:pt x="1339" y="42"/>
                      <a:pt x="1318" y="53"/>
                      <a:pt x="1308" y="63"/>
                    </a:cubicBezTo>
                    <a:cubicBezTo>
                      <a:pt x="1266" y="74"/>
                      <a:pt x="1235" y="84"/>
                      <a:pt x="1204" y="104"/>
                    </a:cubicBezTo>
                    <a:cubicBezTo>
                      <a:pt x="1110" y="136"/>
                      <a:pt x="1038" y="187"/>
                      <a:pt x="955" y="229"/>
                    </a:cubicBezTo>
                    <a:cubicBezTo>
                      <a:pt x="831" y="312"/>
                      <a:pt x="727" y="385"/>
                      <a:pt x="633" y="457"/>
                    </a:cubicBezTo>
                    <a:cubicBezTo>
                      <a:pt x="540" y="540"/>
                      <a:pt x="436" y="634"/>
                      <a:pt x="353" y="727"/>
                    </a:cubicBezTo>
                    <a:cubicBezTo>
                      <a:pt x="270" y="821"/>
                      <a:pt x="197" y="924"/>
                      <a:pt x="146" y="1038"/>
                    </a:cubicBezTo>
                    <a:cubicBezTo>
                      <a:pt x="114" y="1090"/>
                      <a:pt x="94" y="1142"/>
                      <a:pt x="73" y="1194"/>
                    </a:cubicBezTo>
                    <a:cubicBezTo>
                      <a:pt x="52" y="1256"/>
                      <a:pt x="42" y="1328"/>
                      <a:pt x="22" y="1381"/>
                    </a:cubicBezTo>
                    <a:cubicBezTo>
                      <a:pt x="1" y="1494"/>
                      <a:pt x="1" y="1619"/>
                      <a:pt x="11" y="1754"/>
                    </a:cubicBezTo>
                    <a:cubicBezTo>
                      <a:pt x="22" y="1879"/>
                      <a:pt x="52" y="2003"/>
                      <a:pt x="105" y="2148"/>
                    </a:cubicBezTo>
                    <a:cubicBezTo>
                      <a:pt x="188" y="2386"/>
                      <a:pt x="333" y="2615"/>
                      <a:pt x="540" y="2843"/>
                    </a:cubicBezTo>
                    <a:cubicBezTo>
                      <a:pt x="758" y="3071"/>
                      <a:pt x="986" y="3248"/>
                      <a:pt x="1225" y="3352"/>
                    </a:cubicBezTo>
                    <a:cubicBezTo>
                      <a:pt x="1339" y="3403"/>
                      <a:pt x="1463" y="3435"/>
                      <a:pt x="1598" y="3455"/>
                    </a:cubicBezTo>
                    <a:cubicBezTo>
                      <a:pt x="1629" y="3455"/>
                      <a:pt x="1670" y="3465"/>
                      <a:pt x="1702" y="3465"/>
                    </a:cubicBezTo>
                    <a:cubicBezTo>
                      <a:pt x="1764" y="3465"/>
                      <a:pt x="1816" y="3455"/>
                      <a:pt x="1868" y="3435"/>
                    </a:cubicBezTo>
                    <a:lnTo>
                      <a:pt x="1930" y="3403"/>
                    </a:lnTo>
                    <a:cubicBezTo>
                      <a:pt x="1951" y="3382"/>
                      <a:pt x="1961" y="3362"/>
                      <a:pt x="1982" y="3331"/>
                    </a:cubicBezTo>
                    <a:cubicBezTo>
                      <a:pt x="1982" y="3320"/>
                      <a:pt x="1992" y="3299"/>
                      <a:pt x="1992" y="3269"/>
                    </a:cubicBezTo>
                    <a:cubicBezTo>
                      <a:pt x="1992" y="3248"/>
                      <a:pt x="1992" y="3227"/>
                      <a:pt x="1982" y="3196"/>
                    </a:cubicBezTo>
                    <a:cubicBezTo>
                      <a:pt x="1972" y="3154"/>
                      <a:pt x="1951" y="3103"/>
                      <a:pt x="1919" y="3050"/>
                    </a:cubicBezTo>
                    <a:cubicBezTo>
                      <a:pt x="1889" y="2999"/>
                      <a:pt x="1857" y="2947"/>
                      <a:pt x="1806" y="2895"/>
                    </a:cubicBezTo>
                    <a:cubicBezTo>
                      <a:pt x="1743" y="2812"/>
                      <a:pt x="1660" y="2729"/>
                      <a:pt x="1567" y="2635"/>
                    </a:cubicBezTo>
                    <a:lnTo>
                      <a:pt x="1567" y="2635"/>
                    </a:lnTo>
                    <a:cubicBezTo>
                      <a:pt x="1629" y="2656"/>
                      <a:pt x="1702" y="2677"/>
                      <a:pt x="1774" y="2698"/>
                    </a:cubicBezTo>
                    <a:cubicBezTo>
                      <a:pt x="1878" y="2708"/>
                      <a:pt x="1972" y="2718"/>
                      <a:pt x="2055" y="2718"/>
                    </a:cubicBezTo>
                    <a:lnTo>
                      <a:pt x="2127" y="2718"/>
                    </a:lnTo>
                    <a:cubicBezTo>
                      <a:pt x="2251" y="2718"/>
                      <a:pt x="2345" y="2688"/>
                      <a:pt x="2438" y="2625"/>
                    </a:cubicBezTo>
                    <a:cubicBezTo>
                      <a:pt x="2470" y="2605"/>
                      <a:pt x="2500" y="2573"/>
                      <a:pt x="2532" y="2532"/>
                    </a:cubicBezTo>
                    <a:cubicBezTo>
                      <a:pt x="2553" y="2501"/>
                      <a:pt x="2573" y="2469"/>
                      <a:pt x="2583" y="2449"/>
                    </a:cubicBezTo>
                    <a:cubicBezTo>
                      <a:pt x="2604" y="2407"/>
                      <a:pt x="2604" y="2377"/>
                      <a:pt x="2604" y="2345"/>
                    </a:cubicBezTo>
                    <a:cubicBezTo>
                      <a:pt x="2604" y="2314"/>
                      <a:pt x="2594" y="2283"/>
                      <a:pt x="2573" y="2241"/>
                    </a:cubicBezTo>
                    <a:cubicBezTo>
                      <a:pt x="2542" y="2190"/>
                      <a:pt x="2490" y="2148"/>
                      <a:pt x="2438" y="2117"/>
                    </a:cubicBezTo>
                    <a:cubicBezTo>
                      <a:pt x="2376" y="2075"/>
                      <a:pt x="2304" y="2045"/>
                      <a:pt x="2241" y="2024"/>
                    </a:cubicBezTo>
                    <a:cubicBezTo>
                      <a:pt x="2200" y="2003"/>
                      <a:pt x="2158" y="1992"/>
                      <a:pt x="2106" y="1982"/>
                    </a:cubicBezTo>
                    <a:lnTo>
                      <a:pt x="2117" y="1982"/>
                    </a:lnTo>
                    <a:cubicBezTo>
                      <a:pt x="2138" y="1982"/>
                      <a:pt x="2148" y="1982"/>
                      <a:pt x="2158" y="1972"/>
                    </a:cubicBezTo>
                    <a:cubicBezTo>
                      <a:pt x="2293" y="1962"/>
                      <a:pt x="2459" y="1909"/>
                      <a:pt x="2521" y="1754"/>
                    </a:cubicBezTo>
                    <a:cubicBezTo>
                      <a:pt x="2532" y="1723"/>
                      <a:pt x="2532" y="1681"/>
                      <a:pt x="2532" y="1640"/>
                    </a:cubicBezTo>
                    <a:lnTo>
                      <a:pt x="2532" y="1588"/>
                    </a:lnTo>
                    <a:cubicBezTo>
                      <a:pt x="2521" y="1567"/>
                      <a:pt x="2521" y="1547"/>
                      <a:pt x="2511" y="1526"/>
                    </a:cubicBezTo>
                    <a:cubicBezTo>
                      <a:pt x="2480" y="1443"/>
                      <a:pt x="2417" y="1391"/>
                      <a:pt x="2355" y="1360"/>
                    </a:cubicBezTo>
                    <a:cubicBezTo>
                      <a:pt x="2272" y="1318"/>
                      <a:pt x="2189" y="1287"/>
                      <a:pt x="2085" y="1256"/>
                    </a:cubicBezTo>
                    <a:cubicBezTo>
                      <a:pt x="1972" y="1225"/>
                      <a:pt x="1857" y="1204"/>
                      <a:pt x="1753" y="1183"/>
                    </a:cubicBezTo>
                    <a:cubicBezTo>
                      <a:pt x="1681" y="1162"/>
                      <a:pt x="1619" y="1152"/>
                      <a:pt x="1546" y="1142"/>
                    </a:cubicBezTo>
                    <a:lnTo>
                      <a:pt x="1442" y="1121"/>
                    </a:lnTo>
                    <a:lnTo>
                      <a:pt x="1401" y="1121"/>
                    </a:lnTo>
                    <a:cubicBezTo>
                      <a:pt x="1432" y="1100"/>
                      <a:pt x="1463" y="1079"/>
                      <a:pt x="1495" y="1049"/>
                    </a:cubicBezTo>
                    <a:cubicBezTo>
                      <a:pt x="1578" y="987"/>
                      <a:pt x="1660" y="904"/>
                      <a:pt x="1723" y="821"/>
                    </a:cubicBezTo>
                    <a:cubicBezTo>
                      <a:pt x="1816" y="696"/>
                      <a:pt x="1961" y="457"/>
                      <a:pt x="1857" y="240"/>
                    </a:cubicBezTo>
                    <a:cubicBezTo>
                      <a:pt x="1816" y="146"/>
                      <a:pt x="1733" y="63"/>
                      <a:pt x="1640" y="21"/>
                    </a:cubicBezTo>
                    <a:cubicBezTo>
                      <a:pt x="1598" y="11"/>
                      <a:pt x="1557" y="1"/>
                      <a:pt x="1515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7"/>
              <p:cNvSpPr/>
              <p:nvPr/>
            </p:nvSpPr>
            <p:spPr>
              <a:xfrm>
                <a:off x="4324025" y="3373650"/>
                <a:ext cx="24400" cy="8350"/>
              </a:xfrm>
              <a:custGeom>
                <a:rect b="b" l="l" r="r" t="t"/>
                <a:pathLst>
                  <a:path extrusionOk="0" h="334" w="976">
                    <a:moveTo>
                      <a:pt x="52" y="0"/>
                    </a:moveTo>
                    <a:cubicBezTo>
                      <a:pt x="42" y="0"/>
                      <a:pt x="21" y="10"/>
                      <a:pt x="11" y="21"/>
                    </a:cubicBezTo>
                    <a:cubicBezTo>
                      <a:pt x="11" y="42"/>
                      <a:pt x="0" y="52"/>
                      <a:pt x="11" y="72"/>
                    </a:cubicBezTo>
                    <a:cubicBezTo>
                      <a:pt x="11" y="83"/>
                      <a:pt x="21" y="104"/>
                      <a:pt x="32" y="114"/>
                    </a:cubicBezTo>
                    <a:cubicBezTo>
                      <a:pt x="177" y="187"/>
                      <a:pt x="322" y="238"/>
                      <a:pt x="467" y="270"/>
                    </a:cubicBezTo>
                    <a:cubicBezTo>
                      <a:pt x="602" y="306"/>
                      <a:pt x="746" y="334"/>
                      <a:pt x="884" y="334"/>
                    </a:cubicBezTo>
                    <a:cubicBezTo>
                      <a:pt x="904" y="334"/>
                      <a:pt x="924" y="333"/>
                      <a:pt x="944" y="332"/>
                    </a:cubicBezTo>
                    <a:cubicBezTo>
                      <a:pt x="965" y="332"/>
                      <a:pt x="975" y="321"/>
                      <a:pt x="975" y="301"/>
                    </a:cubicBezTo>
                    <a:cubicBezTo>
                      <a:pt x="975" y="291"/>
                      <a:pt x="965" y="270"/>
                      <a:pt x="944" y="270"/>
                    </a:cubicBezTo>
                    <a:cubicBezTo>
                      <a:pt x="871" y="270"/>
                      <a:pt x="809" y="259"/>
                      <a:pt x="737" y="249"/>
                    </a:cubicBezTo>
                    <a:cubicBezTo>
                      <a:pt x="581" y="228"/>
                      <a:pt x="436" y="166"/>
                      <a:pt x="301" y="104"/>
                    </a:cubicBezTo>
                    <a:lnTo>
                      <a:pt x="290" y="104"/>
                    </a:lnTo>
                    <a:lnTo>
                      <a:pt x="104" y="10"/>
                    </a:lnTo>
                    <a:cubicBezTo>
                      <a:pt x="94" y="0"/>
                      <a:pt x="83" y="0"/>
                      <a:pt x="62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47"/>
              <p:cNvSpPr/>
              <p:nvPr/>
            </p:nvSpPr>
            <p:spPr>
              <a:xfrm>
                <a:off x="4318050" y="3388175"/>
                <a:ext cx="16625" cy="10225"/>
              </a:xfrm>
              <a:custGeom>
                <a:rect b="b" l="l" r="r" t="t"/>
                <a:pathLst>
                  <a:path extrusionOk="0" h="409" w="665">
                    <a:moveTo>
                      <a:pt x="63" y="0"/>
                    </a:moveTo>
                    <a:cubicBezTo>
                      <a:pt x="42" y="0"/>
                      <a:pt x="32" y="10"/>
                      <a:pt x="22" y="10"/>
                    </a:cubicBezTo>
                    <a:cubicBezTo>
                      <a:pt x="11" y="21"/>
                      <a:pt x="1" y="42"/>
                      <a:pt x="1" y="51"/>
                    </a:cubicBezTo>
                    <a:cubicBezTo>
                      <a:pt x="1" y="62"/>
                      <a:pt x="11" y="83"/>
                      <a:pt x="22" y="93"/>
                    </a:cubicBezTo>
                    <a:cubicBezTo>
                      <a:pt x="52" y="125"/>
                      <a:pt x="94" y="155"/>
                      <a:pt x="135" y="176"/>
                    </a:cubicBezTo>
                    <a:cubicBezTo>
                      <a:pt x="188" y="217"/>
                      <a:pt x="239" y="238"/>
                      <a:pt x="291" y="270"/>
                    </a:cubicBezTo>
                    <a:cubicBezTo>
                      <a:pt x="384" y="321"/>
                      <a:pt x="499" y="363"/>
                      <a:pt x="603" y="404"/>
                    </a:cubicBezTo>
                    <a:cubicBezTo>
                      <a:pt x="608" y="407"/>
                      <a:pt x="614" y="408"/>
                      <a:pt x="619" y="408"/>
                    </a:cubicBezTo>
                    <a:cubicBezTo>
                      <a:pt x="634" y="408"/>
                      <a:pt x="647" y="399"/>
                      <a:pt x="654" y="383"/>
                    </a:cubicBezTo>
                    <a:cubicBezTo>
                      <a:pt x="665" y="353"/>
                      <a:pt x="644" y="332"/>
                      <a:pt x="623" y="332"/>
                    </a:cubicBezTo>
                    <a:cubicBezTo>
                      <a:pt x="582" y="311"/>
                      <a:pt x="550" y="290"/>
                      <a:pt x="509" y="280"/>
                    </a:cubicBezTo>
                    <a:lnTo>
                      <a:pt x="291" y="155"/>
                    </a:lnTo>
                    <a:cubicBezTo>
                      <a:pt x="218" y="114"/>
                      <a:pt x="156" y="62"/>
                      <a:pt x="84" y="10"/>
                    </a:cubicBezTo>
                    <a:cubicBezTo>
                      <a:pt x="73" y="0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47"/>
              <p:cNvSpPr/>
              <p:nvPr/>
            </p:nvSpPr>
            <p:spPr>
              <a:xfrm>
                <a:off x="4326875" y="3619225"/>
                <a:ext cx="166525" cy="77800"/>
              </a:xfrm>
              <a:custGeom>
                <a:rect b="b" l="l" r="r" t="t"/>
                <a:pathLst>
                  <a:path extrusionOk="0" h="3112" w="6661">
                    <a:moveTo>
                      <a:pt x="4440" y="0"/>
                    </a:moveTo>
                    <a:cubicBezTo>
                      <a:pt x="4399" y="0"/>
                      <a:pt x="4346" y="0"/>
                      <a:pt x="4284" y="11"/>
                    </a:cubicBezTo>
                    <a:cubicBezTo>
                      <a:pt x="4171" y="21"/>
                      <a:pt x="4056" y="52"/>
                      <a:pt x="3922" y="104"/>
                    </a:cubicBezTo>
                    <a:cubicBezTo>
                      <a:pt x="3818" y="135"/>
                      <a:pt x="3703" y="198"/>
                      <a:pt x="3569" y="270"/>
                    </a:cubicBezTo>
                    <a:cubicBezTo>
                      <a:pt x="3444" y="343"/>
                      <a:pt x="3330" y="415"/>
                      <a:pt x="3226" y="488"/>
                    </a:cubicBezTo>
                    <a:cubicBezTo>
                      <a:pt x="3143" y="550"/>
                      <a:pt x="3050" y="612"/>
                      <a:pt x="2967" y="675"/>
                    </a:cubicBezTo>
                    <a:cubicBezTo>
                      <a:pt x="2843" y="768"/>
                      <a:pt x="2708" y="861"/>
                      <a:pt x="2573" y="954"/>
                    </a:cubicBezTo>
                    <a:cubicBezTo>
                      <a:pt x="2490" y="1007"/>
                      <a:pt x="2396" y="1058"/>
                      <a:pt x="2313" y="1110"/>
                    </a:cubicBezTo>
                    <a:cubicBezTo>
                      <a:pt x="2220" y="1152"/>
                      <a:pt x="2127" y="1193"/>
                      <a:pt x="2023" y="1224"/>
                    </a:cubicBezTo>
                    <a:cubicBezTo>
                      <a:pt x="1909" y="1266"/>
                      <a:pt x="1785" y="1297"/>
                      <a:pt x="1660" y="1328"/>
                    </a:cubicBezTo>
                    <a:cubicBezTo>
                      <a:pt x="1598" y="1349"/>
                      <a:pt x="1536" y="1359"/>
                      <a:pt x="1463" y="1380"/>
                    </a:cubicBezTo>
                    <a:cubicBezTo>
                      <a:pt x="1255" y="1431"/>
                      <a:pt x="1038" y="1484"/>
                      <a:pt x="830" y="1556"/>
                    </a:cubicBezTo>
                    <a:cubicBezTo>
                      <a:pt x="695" y="1597"/>
                      <a:pt x="581" y="1650"/>
                      <a:pt x="467" y="1712"/>
                    </a:cubicBezTo>
                    <a:cubicBezTo>
                      <a:pt x="353" y="1763"/>
                      <a:pt x="259" y="1836"/>
                      <a:pt x="167" y="1929"/>
                    </a:cubicBezTo>
                    <a:cubicBezTo>
                      <a:pt x="135" y="1961"/>
                      <a:pt x="104" y="2002"/>
                      <a:pt x="73" y="2054"/>
                    </a:cubicBezTo>
                    <a:cubicBezTo>
                      <a:pt x="42" y="2095"/>
                      <a:pt x="31" y="2148"/>
                      <a:pt x="21" y="2178"/>
                    </a:cubicBezTo>
                    <a:cubicBezTo>
                      <a:pt x="1" y="2272"/>
                      <a:pt x="21" y="2355"/>
                      <a:pt x="52" y="2417"/>
                    </a:cubicBezTo>
                    <a:cubicBezTo>
                      <a:pt x="84" y="2480"/>
                      <a:pt x="135" y="2542"/>
                      <a:pt x="208" y="2604"/>
                    </a:cubicBezTo>
                    <a:cubicBezTo>
                      <a:pt x="280" y="2666"/>
                      <a:pt x="363" y="2718"/>
                      <a:pt x="457" y="2759"/>
                    </a:cubicBezTo>
                    <a:cubicBezTo>
                      <a:pt x="633" y="2853"/>
                      <a:pt x="830" y="2925"/>
                      <a:pt x="1069" y="2978"/>
                    </a:cubicBezTo>
                    <a:cubicBezTo>
                      <a:pt x="1349" y="3050"/>
                      <a:pt x="1640" y="3081"/>
                      <a:pt x="1857" y="3091"/>
                    </a:cubicBezTo>
                    <a:cubicBezTo>
                      <a:pt x="2034" y="3112"/>
                      <a:pt x="2220" y="3112"/>
                      <a:pt x="2417" y="3112"/>
                    </a:cubicBezTo>
                    <a:cubicBezTo>
                      <a:pt x="2915" y="3112"/>
                      <a:pt x="3475" y="3070"/>
                      <a:pt x="4160" y="2967"/>
                    </a:cubicBezTo>
                    <a:cubicBezTo>
                      <a:pt x="4544" y="2915"/>
                      <a:pt x="4938" y="2853"/>
                      <a:pt x="5312" y="2780"/>
                    </a:cubicBezTo>
                    <a:cubicBezTo>
                      <a:pt x="5664" y="2729"/>
                      <a:pt x="6027" y="2666"/>
                      <a:pt x="6380" y="2614"/>
                    </a:cubicBezTo>
                    <a:cubicBezTo>
                      <a:pt x="6432" y="2604"/>
                      <a:pt x="6473" y="2563"/>
                      <a:pt x="6463" y="2521"/>
                    </a:cubicBezTo>
                    <a:cubicBezTo>
                      <a:pt x="6453" y="2490"/>
                      <a:pt x="6442" y="2469"/>
                      <a:pt x="6411" y="2459"/>
                    </a:cubicBezTo>
                    <a:cubicBezTo>
                      <a:pt x="6473" y="2365"/>
                      <a:pt x="6515" y="2272"/>
                      <a:pt x="6546" y="2178"/>
                    </a:cubicBezTo>
                    <a:cubicBezTo>
                      <a:pt x="6587" y="2054"/>
                      <a:pt x="6619" y="1940"/>
                      <a:pt x="6639" y="1816"/>
                    </a:cubicBezTo>
                    <a:cubicBezTo>
                      <a:pt x="6660" y="1597"/>
                      <a:pt x="6619" y="1380"/>
                      <a:pt x="6536" y="1173"/>
                    </a:cubicBezTo>
                    <a:cubicBezTo>
                      <a:pt x="6453" y="986"/>
                      <a:pt x="6307" y="799"/>
                      <a:pt x="6131" y="643"/>
                    </a:cubicBezTo>
                    <a:cubicBezTo>
                      <a:pt x="5955" y="488"/>
                      <a:pt x="5736" y="353"/>
                      <a:pt x="5478" y="249"/>
                    </a:cubicBezTo>
                    <a:cubicBezTo>
                      <a:pt x="5249" y="145"/>
                      <a:pt x="4980" y="73"/>
                      <a:pt x="4678" y="21"/>
                    </a:cubicBezTo>
                    <a:cubicBezTo>
                      <a:pt x="4616" y="11"/>
                      <a:pt x="4554" y="0"/>
                      <a:pt x="4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47"/>
              <p:cNvSpPr/>
              <p:nvPr/>
            </p:nvSpPr>
            <p:spPr>
              <a:xfrm>
                <a:off x="4416075" y="3619225"/>
                <a:ext cx="38675" cy="18425"/>
              </a:xfrm>
              <a:custGeom>
                <a:rect b="b" l="l" r="r" t="t"/>
                <a:pathLst>
                  <a:path extrusionOk="0" h="737" w="1547">
                    <a:moveTo>
                      <a:pt x="716" y="0"/>
                    </a:moveTo>
                    <a:cubicBezTo>
                      <a:pt x="603" y="21"/>
                      <a:pt x="488" y="52"/>
                      <a:pt x="354" y="94"/>
                    </a:cubicBezTo>
                    <a:cubicBezTo>
                      <a:pt x="250" y="135"/>
                      <a:pt x="135" y="187"/>
                      <a:pt x="1" y="270"/>
                    </a:cubicBezTo>
                    <a:cubicBezTo>
                      <a:pt x="73" y="332"/>
                      <a:pt x="146" y="394"/>
                      <a:pt x="218" y="446"/>
                    </a:cubicBezTo>
                    <a:cubicBezTo>
                      <a:pt x="333" y="539"/>
                      <a:pt x="447" y="612"/>
                      <a:pt x="582" y="675"/>
                    </a:cubicBezTo>
                    <a:cubicBezTo>
                      <a:pt x="582" y="671"/>
                      <a:pt x="581" y="669"/>
                      <a:pt x="579" y="667"/>
                    </a:cubicBezTo>
                    <a:lnTo>
                      <a:pt x="579" y="667"/>
                    </a:lnTo>
                    <a:cubicBezTo>
                      <a:pt x="650" y="697"/>
                      <a:pt x="730" y="717"/>
                      <a:pt x="799" y="737"/>
                    </a:cubicBezTo>
                    <a:lnTo>
                      <a:pt x="955" y="737"/>
                    </a:lnTo>
                    <a:cubicBezTo>
                      <a:pt x="1007" y="726"/>
                      <a:pt x="1048" y="716"/>
                      <a:pt x="1090" y="695"/>
                    </a:cubicBezTo>
                    <a:cubicBezTo>
                      <a:pt x="1131" y="675"/>
                      <a:pt x="1173" y="654"/>
                      <a:pt x="1214" y="622"/>
                    </a:cubicBezTo>
                    <a:cubicBezTo>
                      <a:pt x="1266" y="581"/>
                      <a:pt x="1308" y="539"/>
                      <a:pt x="1349" y="488"/>
                    </a:cubicBezTo>
                    <a:cubicBezTo>
                      <a:pt x="1422" y="394"/>
                      <a:pt x="1474" y="301"/>
                      <a:pt x="1515" y="198"/>
                    </a:cubicBezTo>
                    <a:cubicBezTo>
                      <a:pt x="1525" y="177"/>
                      <a:pt x="1536" y="145"/>
                      <a:pt x="1546" y="115"/>
                    </a:cubicBezTo>
                    <a:cubicBezTo>
                      <a:pt x="1412" y="73"/>
                      <a:pt x="1266" y="42"/>
                      <a:pt x="1110" y="21"/>
                    </a:cubicBezTo>
                    <a:cubicBezTo>
                      <a:pt x="1059" y="11"/>
                      <a:pt x="986" y="0"/>
                      <a:pt x="9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7"/>
              <p:cNvSpPr/>
              <p:nvPr/>
            </p:nvSpPr>
            <p:spPr>
              <a:xfrm>
                <a:off x="4326600" y="3656025"/>
                <a:ext cx="35575" cy="37900"/>
              </a:xfrm>
              <a:custGeom>
                <a:rect b="b" l="l" r="r" t="t"/>
                <a:pathLst>
                  <a:path extrusionOk="0" h="1516" w="1423">
                    <a:moveTo>
                      <a:pt x="1100" y="1"/>
                    </a:moveTo>
                    <a:cubicBezTo>
                      <a:pt x="1017" y="22"/>
                      <a:pt x="934" y="53"/>
                      <a:pt x="841" y="84"/>
                    </a:cubicBezTo>
                    <a:cubicBezTo>
                      <a:pt x="706" y="125"/>
                      <a:pt x="582" y="178"/>
                      <a:pt x="478" y="240"/>
                    </a:cubicBezTo>
                    <a:cubicBezTo>
                      <a:pt x="364" y="291"/>
                      <a:pt x="261" y="364"/>
                      <a:pt x="178" y="457"/>
                    </a:cubicBezTo>
                    <a:cubicBezTo>
                      <a:pt x="146" y="489"/>
                      <a:pt x="115" y="530"/>
                      <a:pt x="84" y="582"/>
                    </a:cubicBezTo>
                    <a:cubicBezTo>
                      <a:pt x="63" y="613"/>
                      <a:pt x="42" y="665"/>
                      <a:pt x="32" y="706"/>
                    </a:cubicBezTo>
                    <a:cubicBezTo>
                      <a:pt x="1" y="800"/>
                      <a:pt x="32" y="883"/>
                      <a:pt x="63" y="945"/>
                    </a:cubicBezTo>
                    <a:cubicBezTo>
                      <a:pt x="84" y="1008"/>
                      <a:pt x="146" y="1070"/>
                      <a:pt x="219" y="1132"/>
                    </a:cubicBezTo>
                    <a:cubicBezTo>
                      <a:pt x="291" y="1194"/>
                      <a:pt x="374" y="1246"/>
                      <a:pt x="468" y="1298"/>
                    </a:cubicBezTo>
                    <a:cubicBezTo>
                      <a:pt x="644" y="1381"/>
                      <a:pt x="841" y="1453"/>
                      <a:pt x="1080" y="1506"/>
                    </a:cubicBezTo>
                    <a:cubicBezTo>
                      <a:pt x="1080" y="1515"/>
                      <a:pt x="1090" y="1515"/>
                      <a:pt x="1090" y="1515"/>
                    </a:cubicBezTo>
                    <a:cubicBezTo>
                      <a:pt x="1121" y="1495"/>
                      <a:pt x="1142" y="1464"/>
                      <a:pt x="1163" y="1432"/>
                    </a:cubicBezTo>
                    <a:cubicBezTo>
                      <a:pt x="1225" y="1349"/>
                      <a:pt x="1277" y="1257"/>
                      <a:pt x="1319" y="1153"/>
                    </a:cubicBezTo>
                    <a:lnTo>
                      <a:pt x="1319" y="1163"/>
                    </a:lnTo>
                    <a:cubicBezTo>
                      <a:pt x="1360" y="1059"/>
                      <a:pt x="1391" y="955"/>
                      <a:pt x="1412" y="842"/>
                    </a:cubicBezTo>
                    <a:cubicBezTo>
                      <a:pt x="1422" y="748"/>
                      <a:pt x="1422" y="655"/>
                      <a:pt x="1402" y="551"/>
                    </a:cubicBezTo>
                    <a:lnTo>
                      <a:pt x="1402" y="551"/>
                    </a:lnTo>
                    <a:lnTo>
                      <a:pt x="1412" y="561"/>
                    </a:lnTo>
                    <a:cubicBezTo>
                      <a:pt x="1391" y="478"/>
                      <a:pt x="1370" y="395"/>
                      <a:pt x="1339" y="323"/>
                    </a:cubicBezTo>
                    <a:cubicBezTo>
                      <a:pt x="1319" y="261"/>
                      <a:pt x="1277" y="198"/>
                      <a:pt x="1236" y="136"/>
                    </a:cubicBezTo>
                    <a:cubicBezTo>
                      <a:pt x="1215" y="105"/>
                      <a:pt x="1194" y="84"/>
                      <a:pt x="1163" y="63"/>
                    </a:cubicBez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7"/>
              <p:cNvSpPr/>
              <p:nvPr/>
            </p:nvSpPr>
            <p:spPr>
              <a:xfrm>
                <a:off x="4459650" y="3459225"/>
                <a:ext cx="397575" cy="229275"/>
              </a:xfrm>
              <a:custGeom>
                <a:rect b="b" l="l" r="r" t="t"/>
                <a:pathLst>
                  <a:path extrusionOk="0" h="9171" w="15903">
                    <a:moveTo>
                      <a:pt x="10280" y="685"/>
                    </a:moveTo>
                    <a:lnTo>
                      <a:pt x="10176" y="716"/>
                    </a:lnTo>
                    <a:lnTo>
                      <a:pt x="10259" y="685"/>
                    </a:lnTo>
                    <a:close/>
                    <a:moveTo>
                      <a:pt x="12852" y="0"/>
                    </a:moveTo>
                    <a:cubicBezTo>
                      <a:pt x="12490" y="0"/>
                      <a:pt x="12105" y="42"/>
                      <a:pt x="11691" y="114"/>
                    </a:cubicBezTo>
                    <a:cubicBezTo>
                      <a:pt x="11296" y="187"/>
                      <a:pt x="10892" y="301"/>
                      <a:pt x="10446" y="446"/>
                    </a:cubicBezTo>
                    <a:cubicBezTo>
                      <a:pt x="9720" y="695"/>
                      <a:pt x="8963" y="1027"/>
                      <a:pt x="8060" y="1494"/>
                    </a:cubicBezTo>
                    <a:cubicBezTo>
                      <a:pt x="7739" y="1660"/>
                      <a:pt x="7396" y="1847"/>
                      <a:pt x="6981" y="2085"/>
                    </a:cubicBezTo>
                    <a:cubicBezTo>
                      <a:pt x="6639" y="2282"/>
                      <a:pt x="6234" y="2500"/>
                      <a:pt x="5851" y="2739"/>
                    </a:cubicBezTo>
                    <a:cubicBezTo>
                      <a:pt x="5042" y="3237"/>
                      <a:pt x="4254" y="3797"/>
                      <a:pt x="3486" y="4325"/>
                    </a:cubicBezTo>
                    <a:cubicBezTo>
                      <a:pt x="2656" y="4906"/>
                      <a:pt x="1785" y="5508"/>
                      <a:pt x="903" y="6047"/>
                    </a:cubicBezTo>
                    <a:cubicBezTo>
                      <a:pt x="644" y="6203"/>
                      <a:pt x="384" y="6349"/>
                      <a:pt x="135" y="6483"/>
                    </a:cubicBezTo>
                    <a:cubicBezTo>
                      <a:pt x="125" y="6483"/>
                      <a:pt x="125" y="6494"/>
                      <a:pt x="114" y="6494"/>
                    </a:cubicBezTo>
                    <a:cubicBezTo>
                      <a:pt x="104" y="6494"/>
                      <a:pt x="94" y="6504"/>
                      <a:pt x="94" y="6504"/>
                    </a:cubicBezTo>
                    <a:cubicBezTo>
                      <a:pt x="73" y="6524"/>
                      <a:pt x="63" y="6545"/>
                      <a:pt x="63" y="6566"/>
                    </a:cubicBezTo>
                    <a:cubicBezTo>
                      <a:pt x="11" y="6763"/>
                      <a:pt x="1" y="6981"/>
                      <a:pt x="1" y="7220"/>
                    </a:cubicBezTo>
                    <a:cubicBezTo>
                      <a:pt x="1" y="7458"/>
                      <a:pt x="31" y="7707"/>
                      <a:pt x="84" y="7935"/>
                    </a:cubicBezTo>
                    <a:cubicBezTo>
                      <a:pt x="208" y="8454"/>
                      <a:pt x="436" y="8859"/>
                      <a:pt x="747" y="9108"/>
                    </a:cubicBezTo>
                    <a:cubicBezTo>
                      <a:pt x="747" y="9129"/>
                      <a:pt x="768" y="9149"/>
                      <a:pt x="778" y="9159"/>
                    </a:cubicBezTo>
                    <a:cubicBezTo>
                      <a:pt x="799" y="9170"/>
                      <a:pt x="810" y="9170"/>
                      <a:pt x="830" y="9170"/>
                    </a:cubicBezTo>
                    <a:lnTo>
                      <a:pt x="840" y="9170"/>
                    </a:lnTo>
                    <a:cubicBezTo>
                      <a:pt x="3122" y="8973"/>
                      <a:pt x="5363" y="8495"/>
                      <a:pt x="7054" y="8101"/>
                    </a:cubicBezTo>
                    <a:cubicBezTo>
                      <a:pt x="7915" y="7894"/>
                      <a:pt x="8693" y="7686"/>
                      <a:pt x="9419" y="7458"/>
                    </a:cubicBezTo>
                    <a:cubicBezTo>
                      <a:pt x="10311" y="7188"/>
                      <a:pt x="11100" y="6888"/>
                      <a:pt x="11836" y="6556"/>
                    </a:cubicBezTo>
                    <a:cubicBezTo>
                      <a:pt x="12666" y="6183"/>
                      <a:pt x="13371" y="5778"/>
                      <a:pt x="13993" y="5311"/>
                    </a:cubicBezTo>
                    <a:cubicBezTo>
                      <a:pt x="14159" y="5197"/>
                      <a:pt x="14315" y="5072"/>
                      <a:pt x="14461" y="4948"/>
                    </a:cubicBezTo>
                    <a:cubicBezTo>
                      <a:pt x="14616" y="4813"/>
                      <a:pt x="14740" y="4699"/>
                      <a:pt x="14844" y="4585"/>
                    </a:cubicBezTo>
                    <a:cubicBezTo>
                      <a:pt x="15072" y="4357"/>
                      <a:pt x="15259" y="4097"/>
                      <a:pt x="15425" y="3818"/>
                    </a:cubicBezTo>
                    <a:cubicBezTo>
                      <a:pt x="15581" y="3548"/>
                      <a:pt x="15705" y="3257"/>
                      <a:pt x="15788" y="2967"/>
                    </a:cubicBezTo>
                    <a:cubicBezTo>
                      <a:pt x="15871" y="2677"/>
                      <a:pt x="15902" y="2386"/>
                      <a:pt x="15881" y="2106"/>
                    </a:cubicBezTo>
                    <a:cubicBezTo>
                      <a:pt x="15871" y="1815"/>
                      <a:pt x="15798" y="1535"/>
                      <a:pt x="15674" y="1296"/>
                    </a:cubicBezTo>
                    <a:cubicBezTo>
                      <a:pt x="15539" y="1038"/>
                      <a:pt x="15353" y="819"/>
                      <a:pt x="15093" y="623"/>
                    </a:cubicBezTo>
                    <a:cubicBezTo>
                      <a:pt x="14834" y="425"/>
                      <a:pt x="14512" y="280"/>
                      <a:pt x="14118" y="166"/>
                    </a:cubicBezTo>
                    <a:cubicBezTo>
                      <a:pt x="13744" y="62"/>
                      <a:pt x="13350" y="10"/>
                      <a:pt x="12925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7"/>
              <p:cNvSpPr/>
              <p:nvPr/>
            </p:nvSpPr>
            <p:spPr>
              <a:xfrm>
                <a:off x="4469750" y="3472950"/>
                <a:ext cx="387475" cy="215550"/>
              </a:xfrm>
              <a:custGeom>
                <a:rect b="b" l="l" r="r" t="t"/>
                <a:pathLst>
                  <a:path extrusionOk="0" h="8622" w="15499">
                    <a:moveTo>
                      <a:pt x="14596" y="1"/>
                    </a:moveTo>
                    <a:cubicBezTo>
                      <a:pt x="14596" y="146"/>
                      <a:pt x="14585" y="281"/>
                      <a:pt x="14564" y="426"/>
                    </a:cubicBezTo>
                    <a:cubicBezTo>
                      <a:pt x="14554" y="592"/>
                      <a:pt x="14523" y="758"/>
                      <a:pt x="14492" y="924"/>
                    </a:cubicBezTo>
                    <a:cubicBezTo>
                      <a:pt x="14451" y="1079"/>
                      <a:pt x="14409" y="1235"/>
                      <a:pt x="14357" y="1381"/>
                    </a:cubicBezTo>
                    <a:cubicBezTo>
                      <a:pt x="14306" y="1536"/>
                      <a:pt x="14243" y="1681"/>
                      <a:pt x="14170" y="1816"/>
                    </a:cubicBezTo>
                    <a:cubicBezTo>
                      <a:pt x="13901" y="2376"/>
                      <a:pt x="13506" y="2864"/>
                      <a:pt x="13061" y="3289"/>
                    </a:cubicBezTo>
                    <a:cubicBezTo>
                      <a:pt x="12822" y="3507"/>
                      <a:pt x="12573" y="3714"/>
                      <a:pt x="12303" y="3901"/>
                    </a:cubicBezTo>
                    <a:cubicBezTo>
                      <a:pt x="12044" y="4098"/>
                      <a:pt x="11775" y="4274"/>
                      <a:pt x="11494" y="4440"/>
                    </a:cubicBezTo>
                    <a:cubicBezTo>
                      <a:pt x="10934" y="4772"/>
                      <a:pt x="10343" y="5063"/>
                      <a:pt x="9751" y="5332"/>
                    </a:cubicBezTo>
                    <a:cubicBezTo>
                      <a:pt x="9472" y="5457"/>
                      <a:pt x="9191" y="5581"/>
                      <a:pt x="8901" y="5706"/>
                    </a:cubicBezTo>
                    <a:cubicBezTo>
                      <a:pt x="8735" y="5779"/>
                      <a:pt x="8569" y="5862"/>
                      <a:pt x="8403" y="5924"/>
                    </a:cubicBezTo>
                    <a:cubicBezTo>
                      <a:pt x="8185" y="6017"/>
                      <a:pt x="7967" y="6111"/>
                      <a:pt x="7760" y="6194"/>
                    </a:cubicBezTo>
                    <a:cubicBezTo>
                      <a:pt x="6899" y="6536"/>
                      <a:pt x="6038" y="6837"/>
                      <a:pt x="5157" y="7107"/>
                    </a:cubicBezTo>
                    <a:cubicBezTo>
                      <a:pt x="4264" y="7376"/>
                      <a:pt x="3372" y="7604"/>
                      <a:pt x="2460" y="7791"/>
                    </a:cubicBezTo>
                    <a:cubicBezTo>
                      <a:pt x="1650" y="7957"/>
                      <a:pt x="831" y="8092"/>
                      <a:pt x="1" y="8185"/>
                    </a:cubicBezTo>
                    <a:cubicBezTo>
                      <a:pt x="104" y="8331"/>
                      <a:pt x="219" y="8465"/>
                      <a:pt x="343" y="8569"/>
                    </a:cubicBezTo>
                    <a:cubicBezTo>
                      <a:pt x="343" y="8580"/>
                      <a:pt x="353" y="8600"/>
                      <a:pt x="374" y="8610"/>
                    </a:cubicBezTo>
                    <a:cubicBezTo>
                      <a:pt x="385" y="8621"/>
                      <a:pt x="406" y="8621"/>
                      <a:pt x="426" y="8621"/>
                    </a:cubicBezTo>
                    <a:lnTo>
                      <a:pt x="436" y="8621"/>
                    </a:lnTo>
                    <a:cubicBezTo>
                      <a:pt x="2729" y="8424"/>
                      <a:pt x="4959" y="7946"/>
                      <a:pt x="6660" y="7552"/>
                    </a:cubicBezTo>
                    <a:cubicBezTo>
                      <a:pt x="7522" y="7345"/>
                      <a:pt x="8289" y="7137"/>
                      <a:pt x="9015" y="6920"/>
                    </a:cubicBezTo>
                    <a:cubicBezTo>
                      <a:pt x="9907" y="6639"/>
                      <a:pt x="10696" y="6339"/>
                      <a:pt x="11432" y="6007"/>
                    </a:cubicBezTo>
                    <a:cubicBezTo>
                      <a:pt x="12262" y="5634"/>
                      <a:pt x="12967" y="5229"/>
                      <a:pt x="13589" y="4772"/>
                    </a:cubicBezTo>
                    <a:cubicBezTo>
                      <a:pt x="13745" y="4659"/>
                      <a:pt x="13911" y="4534"/>
                      <a:pt x="14067" y="4399"/>
                    </a:cubicBezTo>
                    <a:cubicBezTo>
                      <a:pt x="14212" y="4264"/>
                      <a:pt x="14336" y="4150"/>
                      <a:pt x="14451" y="4036"/>
                    </a:cubicBezTo>
                    <a:cubicBezTo>
                      <a:pt x="14668" y="3808"/>
                      <a:pt x="14866" y="3548"/>
                      <a:pt x="15021" y="3269"/>
                    </a:cubicBezTo>
                    <a:cubicBezTo>
                      <a:pt x="15177" y="2999"/>
                      <a:pt x="15301" y="2708"/>
                      <a:pt x="15384" y="2418"/>
                    </a:cubicBezTo>
                    <a:cubicBezTo>
                      <a:pt x="15467" y="2128"/>
                      <a:pt x="15498" y="1837"/>
                      <a:pt x="15488" y="1557"/>
                    </a:cubicBezTo>
                    <a:cubicBezTo>
                      <a:pt x="15467" y="1266"/>
                      <a:pt x="15394" y="996"/>
                      <a:pt x="15270" y="747"/>
                    </a:cubicBezTo>
                    <a:cubicBezTo>
                      <a:pt x="15145" y="489"/>
                      <a:pt x="14949" y="270"/>
                      <a:pt x="14689" y="74"/>
                    </a:cubicBezTo>
                    <a:cubicBezTo>
                      <a:pt x="14658" y="53"/>
                      <a:pt x="14627" y="21"/>
                      <a:pt x="14596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7"/>
              <p:cNvSpPr/>
              <p:nvPr/>
            </p:nvSpPr>
            <p:spPr>
              <a:xfrm>
                <a:off x="4384700" y="3336550"/>
                <a:ext cx="54225" cy="84050"/>
              </a:xfrm>
              <a:custGeom>
                <a:rect b="b" l="l" r="r" t="t"/>
                <a:pathLst>
                  <a:path extrusionOk="0" h="3362" w="2169">
                    <a:moveTo>
                      <a:pt x="1390" y="0"/>
                    </a:moveTo>
                    <a:cubicBezTo>
                      <a:pt x="1297" y="11"/>
                      <a:pt x="1204" y="42"/>
                      <a:pt x="1100" y="83"/>
                    </a:cubicBezTo>
                    <a:cubicBezTo>
                      <a:pt x="996" y="136"/>
                      <a:pt x="892" y="208"/>
                      <a:pt x="779" y="322"/>
                    </a:cubicBezTo>
                    <a:cubicBezTo>
                      <a:pt x="706" y="395"/>
                      <a:pt x="634" y="478"/>
                      <a:pt x="560" y="571"/>
                    </a:cubicBezTo>
                    <a:cubicBezTo>
                      <a:pt x="519" y="623"/>
                      <a:pt x="477" y="675"/>
                      <a:pt x="436" y="737"/>
                    </a:cubicBezTo>
                    <a:cubicBezTo>
                      <a:pt x="385" y="809"/>
                      <a:pt x="343" y="883"/>
                      <a:pt x="312" y="955"/>
                    </a:cubicBezTo>
                    <a:lnTo>
                      <a:pt x="302" y="965"/>
                    </a:lnTo>
                    <a:lnTo>
                      <a:pt x="291" y="975"/>
                    </a:lnTo>
                    <a:cubicBezTo>
                      <a:pt x="260" y="1038"/>
                      <a:pt x="239" y="1090"/>
                      <a:pt x="208" y="1141"/>
                    </a:cubicBezTo>
                    <a:lnTo>
                      <a:pt x="177" y="1235"/>
                    </a:lnTo>
                    <a:cubicBezTo>
                      <a:pt x="156" y="1266"/>
                      <a:pt x="146" y="1287"/>
                      <a:pt x="146" y="1307"/>
                    </a:cubicBezTo>
                    <a:cubicBezTo>
                      <a:pt x="146" y="1318"/>
                      <a:pt x="136" y="1328"/>
                      <a:pt x="146" y="1349"/>
                    </a:cubicBezTo>
                    <a:cubicBezTo>
                      <a:pt x="104" y="1473"/>
                      <a:pt x="63" y="1598"/>
                      <a:pt x="42" y="1733"/>
                    </a:cubicBezTo>
                    <a:cubicBezTo>
                      <a:pt x="11" y="1920"/>
                      <a:pt x="0" y="2096"/>
                      <a:pt x="11" y="2262"/>
                    </a:cubicBezTo>
                    <a:cubicBezTo>
                      <a:pt x="21" y="2438"/>
                      <a:pt x="53" y="2594"/>
                      <a:pt x="104" y="2729"/>
                    </a:cubicBezTo>
                    <a:cubicBezTo>
                      <a:pt x="156" y="2884"/>
                      <a:pt x="239" y="3009"/>
                      <a:pt x="343" y="3112"/>
                    </a:cubicBezTo>
                    <a:cubicBezTo>
                      <a:pt x="457" y="3216"/>
                      <a:pt x="602" y="3289"/>
                      <a:pt x="758" y="3331"/>
                    </a:cubicBezTo>
                    <a:cubicBezTo>
                      <a:pt x="830" y="3351"/>
                      <a:pt x="903" y="3361"/>
                      <a:pt x="996" y="3361"/>
                    </a:cubicBezTo>
                    <a:lnTo>
                      <a:pt x="1028" y="3361"/>
                    </a:lnTo>
                    <a:cubicBezTo>
                      <a:pt x="1121" y="3361"/>
                      <a:pt x="1214" y="3351"/>
                      <a:pt x="1297" y="3320"/>
                    </a:cubicBezTo>
                    <a:cubicBezTo>
                      <a:pt x="1380" y="3289"/>
                      <a:pt x="1453" y="3248"/>
                      <a:pt x="1536" y="3185"/>
                    </a:cubicBezTo>
                    <a:cubicBezTo>
                      <a:pt x="1598" y="3133"/>
                      <a:pt x="1660" y="3061"/>
                      <a:pt x="1712" y="2967"/>
                    </a:cubicBezTo>
                    <a:cubicBezTo>
                      <a:pt x="1754" y="2905"/>
                      <a:pt x="1795" y="2822"/>
                      <a:pt x="1826" y="2718"/>
                    </a:cubicBezTo>
                    <a:cubicBezTo>
                      <a:pt x="1858" y="2635"/>
                      <a:pt x="1888" y="2542"/>
                      <a:pt x="1909" y="2438"/>
                    </a:cubicBezTo>
                    <a:cubicBezTo>
                      <a:pt x="1930" y="2355"/>
                      <a:pt x="1941" y="2262"/>
                      <a:pt x="1950" y="2148"/>
                    </a:cubicBezTo>
                    <a:cubicBezTo>
                      <a:pt x="1961" y="2116"/>
                      <a:pt x="1961" y="2075"/>
                      <a:pt x="1961" y="2033"/>
                    </a:cubicBezTo>
                    <a:cubicBezTo>
                      <a:pt x="1971" y="1992"/>
                      <a:pt x="1971" y="1941"/>
                      <a:pt x="1982" y="1899"/>
                    </a:cubicBezTo>
                    <a:cubicBezTo>
                      <a:pt x="1992" y="1805"/>
                      <a:pt x="2013" y="1702"/>
                      <a:pt x="2033" y="1619"/>
                    </a:cubicBezTo>
                    <a:lnTo>
                      <a:pt x="2033" y="1598"/>
                    </a:lnTo>
                    <a:lnTo>
                      <a:pt x="2033" y="1577"/>
                    </a:lnTo>
                    <a:cubicBezTo>
                      <a:pt x="2065" y="1463"/>
                      <a:pt x="2086" y="1349"/>
                      <a:pt x="2096" y="1235"/>
                    </a:cubicBezTo>
                    <a:cubicBezTo>
                      <a:pt x="2137" y="1017"/>
                      <a:pt x="2169" y="768"/>
                      <a:pt x="2106" y="519"/>
                    </a:cubicBezTo>
                    <a:cubicBezTo>
                      <a:pt x="2086" y="415"/>
                      <a:pt x="2033" y="322"/>
                      <a:pt x="1971" y="249"/>
                    </a:cubicBezTo>
                    <a:cubicBezTo>
                      <a:pt x="1930" y="208"/>
                      <a:pt x="1888" y="177"/>
                      <a:pt x="1837" y="136"/>
                    </a:cubicBezTo>
                    <a:cubicBezTo>
                      <a:pt x="1795" y="104"/>
                      <a:pt x="1743" y="73"/>
                      <a:pt x="1681" y="53"/>
                    </a:cubicBezTo>
                    <a:cubicBezTo>
                      <a:pt x="1609" y="21"/>
                      <a:pt x="1526" y="0"/>
                      <a:pt x="14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7"/>
              <p:cNvSpPr/>
              <p:nvPr/>
            </p:nvSpPr>
            <p:spPr>
              <a:xfrm>
                <a:off x="4388075" y="3357050"/>
                <a:ext cx="10400" cy="17650"/>
              </a:xfrm>
              <a:custGeom>
                <a:rect b="b" l="l" r="r" t="t"/>
                <a:pathLst>
                  <a:path extrusionOk="0" h="706" w="416">
                    <a:moveTo>
                      <a:pt x="322" y="0"/>
                    </a:moveTo>
                    <a:cubicBezTo>
                      <a:pt x="312" y="0"/>
                      <a:pt x="301" y="0"/>
                      <a:pt x="291" y="10"/>
                    </a:cubicBezTo>
                    <a:cubicBezTo>
                      <a:pt x="270" y="10"/>
                      <a:pt x="260" y="31"/>
                      <a:pt x="250" y="52"/>
                    </a:cubicBezTo>
                    <a:cubicBezTo>
                      <a:pt x="197" y="135"/>
                      <a:pt x="146" y="228"/>
                      <a:pt x="104" y="321"/>
                    </a:cubicBezTo>
                    <a:cubicBezTo>
                      <a:pt x="63" y="415"/>
                      <a:pt x="31" y="508"/>
                      <a:pt x="11" y="612"/>
                    </a:cubicBezTo>
                    <a:cubicBezTo>
                      <a:pt x="1" y="633"/>
                      <a:pt x="11" y="653"/>
                      <a:pt x="21" y="674"/>
                    </a:cubicBezTo>
                    <a:cubicBezTo>
                      <a:pt x="31" y="685"/>
                      <a:pt x="52" y="706"/>
                      <a:pt x="73" y="706"/>
                    </a:cubicBezTo>
                    <a:cubicBezTo>
                      <a:pt x="94" y="706"/>
                      <a:pt x="114" y="706"/>
                      <a:pt x="135" y="695"/>
                    </a:cubicBezTo>
                    <a:cubicBezTo>
                      <a:pt x="156" y="674"/>
                      <a:pt x="167" y="664"/>
                      <a:pt x="167" y="633"/>
                    </a:cubicBezTo>
                    <a:cubicBezTo>
                      <a:pt x="177" y="623"/>
                      <a:pt x="187" y="602"/>
                      <a:pt x="187" y="581"/>
                    </a:cubicBezTo>
                    <a:lnTo>
                      <a:pt x="187" y="591"/>
                    </a:lnTo>
                    <a:cubicBezTo>
                      <a:pt x="239" y="425"/>
                      <a:pt x="312" y="270"/>
                      <a:pt x="395" y="114"/>
                    </a:cubicBezTo>
                    <a:cubicBezTo>
                      <a:pt x="416" y="83"/>
                      <a:pt x="395" y="21"/>
                      <a:pt x="353" y="10"/>
                    </a:cubicBezTo>
                    <a:cubicBezTo>
                      <a:pt x="342" y="0"/>
                      <a:pt x="333" y="0"/>
                      <a:pt x="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7"/>
              <p:cNvSpPr/>
              <p:nvPr/>
            </p:nvSpPr>
            <p:spPr>
              <a:xfrm>
                <a:off x="4387050" y="3362225"/>
                <a:ext cx="8825" cy="15625"/>
              </a:xfrm>
              <a:custGeom>
                <a:rect b="b" l="l" r="r" t="t"/>
                <a:pathLst>
                  <a:path extrusionOk="0" h="625" w="353">
                    <a:moveTo>
                      <a:pt x="238" y="1"/>
                    </a:moveTo>
                    <a:cubicBezTo>
                      <a:pt x="218" y="11"/>
                      <a:pt x="208" y="31"/>
                      <a:pt x="197" y="52"/>
                    </a:cubicBezTo>
                    <a:cubicBezTo>
                      <a:pt x="104" y="197"/>
                      <a:pt x="42" y="353"/>
                      <a:pt x="0" y="529"/>
                    </a:cubicBezTo>
                    <a:cubicBezTo>
                      <a:pt x="0" y="571"/>
                      <a:pt x="31" y="612"/>
                      <a:pt x="72" y="623"/>
                    </a:cubicBezTo>
                    <a:cubicBezTo>
                      <a:pt x="79" y="624"/>
                      <a:pt x="85" y="625"/>
                      <a:pt x="91" y="625"/>
                    </a:cubicBezTo>
                    <a:cubicBezTo>
                      <a:pt x="132" y="625"/>
                      <a:pt x="157" y="596"/>
                      <a:pt x="166" y="550"/>
                    </a:cubicBezTo>
                    <a:cubicBezTo>
                      <a:pt x="176" y="519"/>
                      <a:pt x="187" y="488"/>
                      <a:pt x="197" y="446"/>
                    </a:cubicBezTo>
                    <a:cubicBezTo>
                      <a:pt x="228" y="333"/>
                      <a:pt x="280" y="218"/>
                      <a:pt x="342" y="114"/>
                    </a:cubicBezTo>
                    <a:cubicBezTo>
                      <a:pt x="353" y="104"/>
                      <a:pt x="353" y="73"/>
                      <a:pt x="353" y="52"/>
                    </a:cubicBezTo>
                    <a:cubicBezTo>
                      <a:pt x="342" y="31"/>
                      <a:pt x="321" y="21"/>
                      <a:pt x="301" y="11"/>
                    </a:cubicBezTo>
                    <a:cubicBezTo>
                      <a:pt x="291" y="1"/>
                      <a:pt x="280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7"/>
              <p:cNvSpPr/>
              <p:nvPr/>
            </p:nvSpPr>
            <p:spPr>
              <a:xfrm>
                <a:off x="4387050" y="3363000"/>
                <a:ext cx="8325" cy="14350"/>
              </a:xfrm>
              <a:custGeom>
                <a:rect b="b" l="l" r="r" t="t"/>
                <a:pathLst>
                  <a:path extrusionOk="0" h="574" w="333">
                    <a:moveTo>
                      <a:pt x="249" y="0"/>
                    </a:moveTo>
                    <a:cubicBezTo>
                      <a:pt x="238" y="0"/>
                      <a:pt x="228" y="11"/>
                      <a:pt x="218" y="11"/>
                    </a:cubicBezTo>
                    <a:cubicBezTo>
                      <a:pt x="197" y="21"/>
                      <a:pt x="187" y="32"/>
                      <a:pt x="176" y="53"/>
                    </a:cubicBezTo>
                    <a:cubicBezTo>
                      <a:pt x="93" y="187"/>
                      <a:pt x="31" y="322"/>
                      <a:pt x="10" y="478"/>
                    </a:cubicBezTo>
                    <a:cubicBezTo>
                      <a:pt x="0" y="519"/>
                      <a:pt x="31" y="561"/>
                      <a:pt x="72" y="571"/>
                    </a:cubicBezTo>
                    <a:cubicBezTo>
                      <a:pt x="79" y="573"/>
                      <a:pt x="85" y="573"/>
                      <a:pt x="92" y="573"/>
                    </a:cubicBezTo>
                    <a:cubicBezTo>
                      <a:pt x="135" y="573"/>
                      <a:pt x="167" y="544"/>
                      <a:pt x="176" y="498"/>
                    </a:cubicBezTo>
                    <a:cubicBezTo>
                      <a:pt x="176" y="468"/>
                      <a:pt x="187" y="436"/>
                      <a:pt x="197" y="405"/>
                    </a:cubicBezTo>
                    <a:cubicBezTo>
                      <a:pt x="228" y="302"/>
                      <a:pt x="270" y="208"/>
                      <a:pt x="321" y="125"/>
                    </a:cubicBezTo>
                    <a:cubicBezTo>
                      <a:pt x="332" y="104"/>
                      <a:pt x="332" y="83"/>
                      <a:pt x="332" y="63"/>
                    </a:cubicBezTo>
                    <a:cubicBezTo>
                      <a:pt x="321" y="42"/>
                      <a:pt x="301" y="21"/>
                      <a:pt x="280" y="11"/>
                    </a:cubicBezTo>
                    <a:cubicBezTo>
                      <a:pt x="270" y="11"/>
                      <a:pt x="259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7"/>
              <p:cNvSpPr/>
              <p:nvPr/>
            </p:nvSpPr>
            <p:spPr>
              <a:xfrm>
                <a:off x="4385475" y="3365850"/>
                <a:ext cx="8325" cy="18750"/>
              </a:xfrm>
              <a:custGeom>
                <a:rect b="b" l="l" r="r" t="t"/>
                <a:pathLst>
                  <a:path extrusionOk="0" h="750" w="333">
                    <a:moveTo>
                      <a:pt x="218" y="1"/>
                    </a:moveTo>
                    <a:cubicBezTo>
                      <a:pt x="198" y="11"/>
                      <a:pt x="188" y="32"/>
                      <a:pt x="167" y="52"/>
                    </a:cubicBezTo>
                    <a:cubicBezTo>
                      <a:pt x="63" y="229"/>
                      <a:pt x="32" y="447"/>
                      <a:pt x="1" y="654"/>
                    </a:cubicBezTo>
                    <a:cubicBezTo>
                      <a:pt x="1" y="696"/>
                      <a:pt x="22" y="737"/>
                      <a:pt x="73" y="748"/>
                    </a:cubicBezTo>
                    <a:cubicBezTo>
                      <a:pt x="78" y="749"/>
                      <a:pt x="84" y="750"/>
                      <a:pt x="89" y="750"/>
                    </a:cubicBezTo>
                    <a:cubicBezTo>
                      <a:pt x="125" y="750"/>
                      <a:pt x="157" y="720"/>
                      <a:pt x="167" y="675"/>
                    </a:cubicBezTo>
                    <a:cubicBezTo>
                      <a:pt x="188" y="550"/>
                      <a:pt x="198" y="426"/>
                      <a:pt x="239" y="312"/>
                    </a:cubicBezTo>
                    <a:cubicBezTo>
                      <a:pt x="260" y="239"/>
                      <a:pt x="291" y="177"/>
                      <a:pt x="322" y="115"/>
                    </a:cubicBezTo>
                    <a:cubicBezTo>
                      <a:pt x="333" y="105"/>
                      <a:pt x="333" y="73"/>
                      <a:pt x="322" y="52"/>
                    </a:cubicBezTo>
                    <a:cubicBezTo>
                      <a:pt x="322" y="32"/>
                      <a:pt x="301" y="22"/>
                      <a:pt x="281" y="11"/>
                    </a:cubicBezTo>
                    <a:cubicBezTo>
                      <a:pt x="271" y="1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7"/>
              <p:cNvSpPr/>
              <p:nvPr/>
            </p:nvSpPr>
            <p:spPr>
              <a:xfrm>
                <a:off x="4385725" y="3365850"/>
                <a:ext cx="8325" cy="17725"/>
              </a:xfrm>
              <a:custGeom>
                <a:rect b="b" l="l" r="r" t="t"/>
                <a:pathLst>
                  <a:path extrusionOk="0" h="709" w="333">
                    <a:moveTo>
                      <a:pt x="219" y="1"/>
                    </a:moveTo>
                    <a:cubicBezTo>
                      <a:pt x="188" y="11"/>
                      <a:pt x="178" y="22"/>
                      <a:pt x="167" y="42"/>
                    </a:cubicBezTo>
                    <a:cubicBezTo>
                      <a:pt x="63" y="218"/>
                      <a:pt x="32" y="416"/>
                      <a:pt x="1" y="613"/>
                    </a:cubicBezTo>
                    <a:cubicBezTo>
                      <a:pt x="1" y="654"/>
                      <a:pt x="22" y="706"/>
                      <a:pt x="74" y="706"/>
                    </a:cubicBezTo>
                    <a:cubicBezTo>
                      <a:pt x="79" y="708"/>
                      <a:pt x="85" y="708"/>
                      <a:pt x="90" y="708"/>
                    </a:cubicBezTo>
                    <a:cubicBezTo>
                      <a:pt x="128" y="708"/>
                      <a:pt x="167" y="680"/>
                      <a:pt x="167" y="644"/>
                    </a:cubicBezTo>
                    <a:cubicBezTo>
                      <a:pt x="178" y="530"/>
                      <a:pt x="198" y="416"/>
                      <a:pt x="229" y="301"/>
                    </a:cubicBezTo>
                    <a:cubicBezTo>
                      <a:pt x="261" y="239"/>
                      <a:pt x="281" y="177"/>
                      <a:pt x="323" y="115"/>
                    </a:cubicBezTo>
                    <a:cubicBezTo>
                      <a:pt x="333" y="94"/>
                      <a:pt x="323" y="73"/>
                      <a:pt x="323" y="52"/>
                    </a:cubicBezTo>
                    <a:cubicBezTo>
                      <a:pt x="312" y="32"/>
                      <a:pt x="302" y="11"/>
                      <a:pt x="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7"/>
              <p:cNvSpPr/>
              <p:nvPr/>
            </p:nvSpPr>
            <p:spPr>
              <a:xfrm>
                <a:off x="4442525" y="3333275"/>
                <a:ext cx="61225" cy="80175"/>
              </a:xfrm>
              <a:custGeom>
                <a:rect b="b" l="l" r="r" t="t"/>
                <a:pathLst>
                  <a:path extrusionOk="0" h="3207" w="2449">
                    <a:moveTo>
                      <a:pt x="1755" y="1"/>
                    </a:moveTo>
                    <a:cubicBezTo>
                      <a:pt x="1694" y="1"/>
                      <a:pt x="1629" y="8"/>
                      <a:pt x="1557" y="28"/>
                    </a:cubicBezTo>
                    <a:cubicBezTo>
                      <a:pt x="1442" y="59"/>
                      <a:pt x="1329" y="101"/>
                      <a:pt x="1193" y="184"/>
                    </a:cubicBezTo>
                    <a:cubicBezTo>
                      <a:pt x="1110" y="235"/>
                      <a:pt x="1018" y="308"/>
                      <a:pt x="924" y="380"/>
                    </a:cubicBezTo>
                    <a:cubicBezTo>
                      <a:pt x="872" y="422"/>
                      <a:pt x="820" y="474"/>
                      <a:pt x="769" y="526"/>
                    </a:cubicBezTo>
                    <a:cubicBezTo>
                      <a:pt x="716" y="578"/>
                      <a:pt x="654" y="640"/>
                      <a:pt x="603" y="702"/>
                    </a:cubicBezTo>
                    <a:lnTo>
                      <a:pt x="592" y="712"/>
                    </a:lnTo>
                    <a:lnTo>
                      <a:pt x="582" y="723"/>
                    </a:lnTo>
                    <a:cubicBezTo>
                      <a:pt x="540" y="775"/>
                      <a:pt x="509" y="816"/>
                      <a:pt x="467" y="868"/>
                    </a:cubicBezTo>
                    <a:cubicBezTo>
                      <a:pt x="447" y="889"/>
                      <a:pt x="437" y="920"/>
                      <a:pt x="416" y="940"/>
                    </a:cubicBezTo>
                    <a:cubicBezTo>
                      <a:pt x="395" y="972"/>
                      <a:pt x="384" y="993"/>
                      <a:pt x="374" y="1014"/>
                    </a:cubicBezTo>
                    <a:cubicBezTo>
                      <a:pt x="364" y="1023"/>
                      <a:pt x="364" y="1034"/>
                      <a:pt x="364" y="1044"/>
                    </a:cubicBezTo>
                    <a:cubicBezTo>
                      <a:pt x="291" y="1159"/>
                      <a:pt x="229" y="1272"/>
                      <a:pt x="188" y="1397"/>
                    </a:cubicBezTo>
                    <a:cubicBezTo>
                      <a:pt x="115" y="1574"/>
                      <a:pt x="63" y="1740"/>
                      <a:pt x="32" y="1906"/>
                    </a:cubicBezTo>
                    <a:cubicBezTo>
                      <a:pt x="11" y="2072"/>
                      <a:pt x="1" y="2238"/>
                      <a:pt x="32" y="2383"/>
                    </a:cubicBezTo>
                    <a:cubicBezTo>
                      <a:pt x="52" y="2538"/>
                      <a:pt x="105" y="2683"/>
                      <a:pt x="188" y="2798"/>
                    </a:cubicBezTo>
                    <a:cubicBezTo>
                      <a:pt x="271" y="2922"/>
                      <a:pt x="395" y="3026"/>
                      <a:pt x="540" y="3098"/>
                    </a:cubicBezTo>
                    <a:cubicBezTo>
                      <a:pt x="603" y="3130"/>
                      <a:pt x="675" y="3160"/>
                      <a:pt x="769" y="3181"/>
                    </a:cubicBezTo>
                    <a:cubicBezTo>
                      <a:pt x="779" y="3181"/>
                      <a:pt x="789" y="3181"/>
                      <a:pt x="799" y="3192"/>
                    </a:cubicBezTo>
                    <a:cubicBezTo>
                      <a:pt x="858" y="3199"/>
                      <a:pt x="922" y="3206"/>
                      <a:pt x="983" y="3206"/>
                    </a:cubicBezTo>
                    <a:cubicBezTo>
                      <a:pt x="1009" y="3206"/>
                      <a:pt x="1034" y="3205"/>
                      <a:pt x="1059" y="3202"/>
                    </a:cubicBezTo>
                    <a:cubicBezTo>
                      <a:pt x="1152" y="3192"/>
                      <a:pt x="1235" y="3160"/>
                      <a:pt x="1318" y="3119"/>
                    </a:cubicBezTo>
                    <a:cubicBezTo>
                      <a:pt x="1391" y="3077"/>
                      <a:pt x="1463" y="3026"/>
                      <a:pt x="1536" y="2953"/>
                    </a:cubicBezTo>
                    <a:cubicBezTo>
                      <a:pt x="1598" y="2891"/>
                      <a:pt x="1650" y="2828"/>
                      <a:pt x="1712" y="2735"/>
                    </a:cubicBezTo>
                    <a:cubicBezTo>
                      <a:pt x="1754" y="2652"/>
                      <a:pt x="1806" y="2569"/>
                      <a:pt x="1847" y="2476"/>
                    </a:cubicBezTo>
                    <a:cubicBezTo>
                      <a:pt x="1878" y="2403"/>
                      <a:pt x="1910" y="2321"/>
                      <a:pt x="1951" y="2206"/>
                    </a:cubicBezTo>
                    <a:cubicBezTo>
                      <a:pt x="1961" y="2175"/>
                      <a:pt x="1972" y="2134"/>
                      <a:pt x="1982" y="2102"/>
                    </a:cubicBezTo>
                    <a:cubicBezTo>
                      <a:pt x="1993" y="2051"/>
                      <a:pt x="2013" y="2009"/>
                      <a:pt x="2023" y="1968"/>
                    </a:cubicBezTo>
                    <a:cubicBezTo>
                      <a:pt x="2055" y="1874"/>
                      <a:pt x="2096" y="1791"/>
                      <a:pt x="2138" y="1708"/>
                    </a:cubicBezTo>
                    <a:lnTo>
                      <a:pt x="2138" y="1687"/>
                    </a:lnTo>
                    <a:lnTo>
                      <a:pt x="2148" y="1667"/>
                    </a:lnTo>
                    <a:cubicBezTo>
                      <a:pt x="2200" y="1563"/>
                      <a:pt x="2242" y="1459"/>
                      <a:pt x="2283" y="1355"/>
                    </a:cubicBezTo>
                    <a:cubicBezTo>
                      <a:pt x="2366" y="1148"/>
                      <a:pt x="2449" y="910"/>
                      <a:pt x="2449" y="661"/>
                    </a:cubicBezTo>
                    <a:cubicBezTo>
                      <a:pt x="2438" y="557"/>
                      <a:pt x="2417" y="453"/>
                      <a:pt x="2366" y="370"/>
                    </a:cubicBezTo>
                    <a:cubicBezTo>
                      <a:pt x="2334" y="318"/>
                      <a:pt x="2304" y="277"/>
                      <a:pt x="2262" y="225"/>
                    </a:cubicBezTo>
                    <a:cubicBezTo>
                      <a:pt x="2221" y="184"/>
                      <a:pt x="2179" y="152"/>
                      <a:pt x="2127" y="111"/>
                    </a:cubicBezTo>
                    <a:cubicBezTo>
                      <a:pt x="2055" y="69"/>
                      <a:pt x="1982" y="28"/>
                      <a:pt x="1899" y="18"/>
                    </a:cubicBezTo>
                    <a:cubicBezTo>
                      <a:pt x="1889" y="7"/>
                      <a:pt x="1868" y="7"/>
                      <a:pt x="1857" y="7"/>
                    </a:cubicBezTo>
                    <a:cubicBezTo>
                      <a:pt x="1824" y="3"/>
                      <a:pt x="1790" y="1"/>
                      <a:pt x="17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7"/>
              <p:cNvSpPr/>
              <p:nvPr/>
            </p:nvSpPr>
            <p:spPr>
              <a:xfrm>
                <a:off x="4450825" y="3348225"/>
                <a:ext cx="13000" cy="16025"/>
              </a:xfrm>
              <a:custGeom>
                <a:rect b="b" l="l" r="r" t="t"/>
                <a:pathLst>
                  <a:path extrusionOk="0" h="641" w="520">
                    <a:moveTo>
                      <a:pt x="416" y="1"/>
                    </a:moveTo>
                    <a:cubicBezTo>
                      <a:pt x="395" y="11"/>
                      <a:pt x="374" y="21"/>
                      <a:pt x="364" y="31"/>
                    </a:cubicBezTo>
                    <a:cubicBezTo>
                      <a:pt x="291" y="114"/>
                      <a:pt x="229" y="187"/>
                      <a:pt x="167" y="270"/>
                    </a:cubicBezTo>
                    <a:cubicBezTo>
                      <a:pt x="115" y="353"/>
                      <a:pt x="52" y="436"/>
                      <a:pt x="11" y="529"/>
                    </a:cubicBezTo>
                    <a:cubicBezTo>
                      <a:pt x="1" y="550"/>
                      <a:pt x="1" y="571"/>
                      <a:pt x="11" y="591"/>
                    </a:cubicBezTo>
                    <a:cubicBezTo>
                      <a:pt x="22" y="612"/>
                      <a:pt x="32" y="633"/>
                      <a:pt x="52" y="633"/>
                    </a:cubicBezTo>
                    <a:cubicBezTo>
                      <a:pt x="63" y="638"/>
                      <a:pt x="73" y="641"/>
                      <a:pt x="83" y="641"/>
                    </a:cubicBezTo>
                    <a:cubicBezTo>
                      <a:pt x="94" y="641"/>
                      <a:pt x="104" y="638"/>
                      <a:pt x="115" y="633"/>
                    </a:cubicBezTo>
                    <a:cubicBezTo>
                      <a:pt x="135" y="623"/>
                      <a:pt x="156" y="612"/>
                      <a:pt x="167" y="591"/>
                    </a:cubicBezTo>
                    <a:cubicBezTo>
                      <a:pt x="177" y="571"/>
                      <a:pt x="188" y="550"/>
                      <a:pt x="198" y="540"/>
                    </a:cubicBezTo>
                    <a:cubicBezTo>
                      <a:pt x="196" y="540"/>
                      <a:pt x="194" y="540"/>
                      <a:pt x="193" y="541"/>
                    </a:cubicBezTo>
                    <a:lnTo>
                      <a:pt x="193" y="541"/>
                    </a:lnTo>
                    <a:cubicBezTo>
                      <a:pt x="275" y="399"/>
                      <a:pt x="377" y="257"/>
                      <a:pt x="488" y="135"/>
                    </a:cubicBezTo>
                    <a:cubicBezTo>
                      <a:pt x="520" y="104"/>
                      <a:pt x="509" y="42"/>
                      <a:pt x="478" y="21"/>
                    </a:cubicBezTo>
                    <a:cubicBezTo>
                      <a:pt x="467" y="11"/>
                      <a:pt x="457" y="11"/>
                      <a:pt x="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7"/>
              <p:cNvSpPr/>
              <p:nvPr/>
            </p:nvSpPr>
            <p:spPr>
              <a:xfrm>
                <a:off x="4449000" y="3352900"/>
                <a:ext cx="11200" cy="14225"/>
              </a:xfrm>
              <a:custGeom>
                <a:rect b="b" l="l" r="r" t="t"/>
                <a:pathLst>
                  <a:path extrusionOk="0" h="569" w="448">
                    <a:moveTo>
                      <a:pt x="354" y="0"/>
                    </a:moveTo>
                    <a:cubicBezTo>
                      <a:pt x="333" y="0"/>
                      <a:pt x="312" y="10"/>
                      <a:pt x="302" y="31"/>
                    </a:cubicBezTo>
                    <a:cubicBezTo>
                      <a:pt x="188" y="155"/>
                      <a:pt x="84" y="301"/>
                      <a:pt x="12" y="457"/>
                    </a:cubicBezTo>
                    <a:cubicBezTo>
                      <a:pt x="1" y="498"/>
                      <a:pt x="22" y="540"/>
                      <a:pt x="63" y="560"/>
                    </a:cubicBezTo>
                    <a:cubicBezTo>
                      <a:pt x="74" y="566"/>
                      <a:pt x="85" y="569"/>
                      <a:pt x="96" y="569"/>
                    </a:cubicBezTo>
                    <a:cubicBezTo>
                      <a:pt x="125" y="569"/>
                      <a:pt x="152" y="549"/>
                      <a:pt x="167" y="519"/>
                    </a:cubicBezTo>
                    <a:cubicBezTo>
                      <a:pt x="188" y="477"/>
                      <a:pt x="198" y="446"/>
                      <a:pt x="219" y="415"/>
                    </a:cubicBezTo>
                    <a:cubicBezTo>
                      <a:pt x="281" y="311"/>
                      <a:pt x="354" y="218"/>
                      <a:pt x="437" y="125"/>
                    </a:cubicBezTo>
                    <a:cubicBezTo>
                      <a:pt x="447" y="114"/>
                      <a:pt x="447" y="83"/>
                      <a:pt x="447" y="72"/>
                    </a:cubicBezTo>
                    <a:cubicBezTo>
                      <a:pt x="447" y="42"/>
                      <a:pt x="437" y="31"/>
                      <a:pt x="416" y="10"/>
                    </a:cubicBezTo>
                    <a:cubicBezTo>
                      <a:pt x="406" y="10"/>
                      <a:pt x="395" y="0"/>
                      <a:pt x="3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7"/>
              <p:cNvSpPr/>
              <p:nvPr/>
            </p:nvSpPr>
            <p:spPr>
              <a:xfrm>
                <a:off x="4447450" y="3355500"/>
                <a:ext cx="10400" cy="14975"/>
              </a:xfrm>
              <a:custGeom>
                <a:rect b="b" l="l" r="r" t="t"/>
                <a:pathLst>
                  <a:path extrusionOk="0" h="599" w="416">
                    <a:moveTo>
                      <a:pt x="343" y="0"/>
                    </a:moveTo>
                    <a:cubicBezTo>
                      <a:pt x="312" y="0"/>
                      <a:pt x="281" y="10"/>
                      <a:pt x="260" y="31"/>
                    </a:cubicBezTo>
                    <a:cubicBezTo>
                      <a:pt x="146" y="166"/>
                      <a:pt x="63" y="321"/>
                      <a:pt x="11" y="487"/>
                    </a:cubicBezTo>
                    <a:cubicBezTo>
                      <a:pt x="1" y="529"/>
                      <a:pt x="11" y="581"/>
                      <a:pt x="53" y="591"/>
                    </a:cubicBezTo>
                    <a:cubicBezTo>
                      <a:pt x="64" y="596"/>
                      <a:pt x="76" y="599"/>
                      <a:pt x="88" y="599"/>
                    </a:cubicBezTo>
                    <a:cubicBezTo>
                      <a:pt x="120" y="599"/>
                      <a:pt x="151" y="580"/>
                      <a:pt x="167" y="549"/>
                    </a:cubicBezTo>
                    <a:cubicBezTo>
                      <a:pt x="198" y="466"/>
                      <a:pt x="229" y="373"/>
                      <a:pt x="270" y="300"/>
                    </a:cubicBezTo>
                    <a:cubicBezTo>
                      <a:pt x="302" y="238"/>
                      <a:pt x="343" y="187"/>
                      <a:pt x="385" y="134"/>
                    </a:cubicBezTo>
                    <a:cubicBezTo>
                      <a:pt x="416" y="104"/>
                      <a:pt x="406" y="42"/>
                      <a:pt x="374" y="21"/>
                    </a:cubicBezTo>
                    <a:cubicBezTo>
                      <a:pt x="364" y="10"/>
                      <a:pt x="353" y="1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7"/>
              <p:cNvSpPr/>
              <p:nvPr/>
            </p:nvSpPr>
            <p:spPr>
              <a:xfrm>
                <a:off x="4394300" y="3396450"/>
                <a:ext cx="4175" cy="19850"/>
              </a:xfrm>
              <a:custGeom>
                <a:rect b="b" l="l" r="r" t="t"/>
                <a:pathLst>
                  <a:path extrusionOk="0" h="794" w="167">
                    <a:moveTo>
                      <a:pt x="73" y="1"/>
                    </a:moveTo>
                    <a:cubicBezTo>
                      <a:pt x="63" y="1"/>
                      <a:pt x="42" y="1"/>
                      <a:pt x="42" y="11"/>
                    </a:cubicBezTo>
                    <a:cubicBezTo>
                      <a:pt x="21" y="135"/>
                      <a:pt x="1" y="271"/>
                      <a:pt x="1" y="395"/>
                    </a:cubicBezTo>
                    <a:cubicBezTo>
                      <a:pt x="1" y="457"/>
                      <a:pt x="11" y="520"/>
                      <a:pt x="21" y="582"/>
                    </a:cubicBezTo>
                    <a:cubicBezTo>
                      <a:pt x="31" y="644"/>
                      <a:pt x="52" y="706"/>
                      <a:pt x="73" y="769"/>
                    </a:cubicBezTo>
                    <a:cubicBezTo>
                      <a:pt x="81" y="784"/>
                      <a:pt x="94" y="793"/>
                      <a:pt x="109" y="793"/>
                    </a:cubicBezTo>
                    <a:cubicBezTo>
                      <a:pt x="114" y="793"/>
                      <a:pt x="120" y="792"/>
                      <a:pt x="125" y="789"/>
                    </a:cubicBezTo>
                    <a:cubicBezTo>
                      <a:pt x="135" y="789"/>
                      <a:pt x="146" y="779"/>
                      <a:pt x="156" y="769"/>
                    </a:cubicBezTo>
                    <a:cubicBezTo>
                      <a:pt x="167" y="758"/>
                      <a:pt x="167" y="748"/>
                      <a:pt x="167" y="737"/>
                    </a:cubicBezTo>
                    <a:cubicBezTo>
                      <a:pt x="146" y="675"/>
                      <a:pt x="125" y="613"/>
                      <a:pt x="114" y="550"/>
                    </a:cubicBezTo>
                    <a:cubicBezTo>
                      <a:pt x="93" y="478"/>
                      <a:pt x="84" y="405"/>
                      <a:pt x="73" y="333"/>
                    </a:cubicBezTo>
                    <a:lnTo>
                      <a:pt x="73" y="177"/>
                    </a:lnTo>
                    <a:cubicBezTo>
                      <a:pt x="84" y="125"/>
                      <a:pt x="84" y="73"/>
                      <a:pt x="93" y="22"/>
                    </a:cubicBezTo>
                    <a:cubicBezTo>
                      <a:pt x="104" y="11"/>
                      <a:pt x="93" y="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7"/>
              <p:cNvSpPr/>
              <p:nvPr/>
            </p:nvSpPr>
            <p:spPr>
              <a:xfrm>
                <a:off x="4404925" y="3398275"/>
                <a:ext cx="3400" cy="20050"/>
              </a:xfrm>
              <a:custGeom>
                <a:rect b="b" l="l" r="r" t="t"/>
                <a:pathLst>
                  <a:path extrusionOk="0" h="802" w="136">
                    <a:moveTo>
                      <a:pt x="83" y="0"/>
                    </a:moveTo>
                    <a:cubicBezTo>
                      <a:pt x="73" y="0"/>
                      <a:pt x="63" y="11"/>
                      <a:pt x="53" y="21"/>
                    </a:cubicBezTo>
                    <a:cubicBezTo>
                      <a:pt x="42" y="73"/>
                      <a:pt x="32" y="125"/>
                      <a:pt x="21" y="187"/>
                    </a:cubicBezTo>
                    <a:cubicBezTo>
                      <a:pt x="11" y="249"/>
                      <a:pt x="0" y="322"/>
                      <a:pt x="0" y="384"/>
                    </a:cubicBezTo>
                    <a:lnTo>
                      <a:pt x="0" y="571"/>
                    </a:lnTo>
                    <a:cubicBezTo>
                      <a:pt x="0" y="633"/>
                      <a:pt x="11" y="696"/>
                      <a:pt x="21" y="758"/>
                    </a:cubicBezTo>
                    <a:cubicBezTo>
                      <a:pt x="30" y="783"/>
                      <a:pt x="53" y="802"/>
                      <a:pt x="78" y="802"/>
                    </a:cubicBezTo>
                    <a:cubicBezTo>
                      <a:pt x="83" y="802"/>
                      <a:pt x="89" y="801"/>
                      <a:pt x="94" y="799"/>
                    </a:cubicBezTo>
                    <a:cubicBezTo>
                      <a:pt x="125" y="799"/>
                      <a:pt x="136" y="768"/>
                      <a:pt x="136" y="737"/>
                    </a:cubicBezTo>
                    <a:lnTo>
                      <a:pt x="104" y="581"/>
                    </a:lnTo>
                    <a:cubicBezTo>
                      <a:pt x="94" y="519"/>
                      <a:pt x="83" y="467"/>
                      <a:pt x="83" y="405"/>
                    </a:cubicBezTo>
                    <a:cubicBezTo>
                      <a:pt x="73" y="301"/>
                      <a:pt x="73" y="198"/>
                      <a:pt x="94" y="83"/>
                    </a:cubicBezTo>
                    <a:lnTo>
                      <a:pt x="94" y="94"/>
                    </a:lnTo>
                    <a:cubicBezTo>
                      <a:pt x="104" y="73"/>
                      <a:pt x="104" y="52"/>
                      <a:pt x="115" y="32"/>
                    </a:cubicBezTo>
                    <a:cubicBezTo>
                      <a:pt x="115" y="21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7"/>
              <p:cNvSpPr/>
              <p:nvPr/>
            </p:nvSpPr>
            <p:spPr>
              <a:xfrm>
                <a:off x="4415300" y="3399050"/>
                <a:ext cx="3125" cy="18775"/>
              </a:xfrm>
              <a:custGeom>
                <a:rect b="b" l="l" r="r" t="t"/>
                <a:pathLst>
                  <a:path extrusionOk="0" h="751" w="125">
                    <a:moveTo>
                      <a:pt x="94" y="1"/>
                    </a:moveTo>
                    <a:cubicBezTo>
                      <a:pt x="83" y="1"/>
                      <a:pt x="73" y="11"/>
                      <a:pt x="73" y="11"/>
                    </a:cubicBezTo>
                    <a:cubicBezTo>
                      <a:pt x="63" y="21"/>
                      <a:pt x="63" y="21"/>
                      <a:pt x="63" y="31"/>
                    </a:cubicBezTo>
                    <a:cubicBezTo>
                      <a:pt x="42" y="146"/>
                      <a:pt x="21" y="260"/>
                      <a:pt x="11" y="363"/>
                    </a:cubicBezTo>
                    <a:cubicBezTo>
                      <a:pt x="0" y="426"/>
                      <a:pt x="0" y="478"/>
                      <a:pt x="0" y="529"/>
                    </a:cubicBezTo>
                    <a:cubicBezTo>
                      <a:pt x="0" y="592"/>
                      <a:pt x="0" y="654"/>
                      <a:pt x="11" y="716"/>
                    </a:cubicBezTo>
                    <a:cubicBezTo>
                      <a:pt x="11" y="733"/>
                      <a:pt x="32" y="750"/>
                      <a:pt x="57" y="750"/>
                    </a:cubicBezTo>
                    <a:cubicBezTo>
                      <a:pt x="62" y="750"/>
                      <a:pt x="68" y="749"/>
                      <a:pt x="73" y="748"/>
                    </a:cubicBezTo>
                    <a:cubicBezTo>
                      <a:pt x="83" y="748"/>
                      <a:pt x="94" y="737"/>
                      <a:pt x="104" y="727"/>
                    </a:cubicBezTo>
                    <a:cubicBezTo>
                      <a:pt x="115" y="716"/>
                      <a:pt x="115" y="706"/>
                      <a:pt x="115" y="695"/>
                    </a:cubicBezTo>
                    <a:cubicBezTo>
                      <a:pt x="104" y="644"/>
                      <a:pt x="104" y="602"/>
                      <a:pt x="94" y="550"/>
                    </a:cubicBezTo>
                    <a:cubicBezTo>
                      <a:pt x="94" y="467"/>
                      <a:pt x="83" y="384"/>
                      <a:pt x="94" y="312"/>
                    </a:cubicBezTo>
                    <a:cubicBezTo>
                      <a:pt x="94" y="218"/>
                      <a:pt x="104" y="125"/>
                      <a:pt x="125" y="42"/>
                    </a:cubicBezTo>
                    <a:cubicBezTo>
                      <a:pt x="125" y="21"/>
                      <a:pt x="104" y="11"/>
                      <a:pt x="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7"/>
              <p:cNvSpPr/>
              <p:nvPr/>
            </p:nvSpPr>
            <p:spPr>
              <a:xfrm>
                <a:off x="4447450" y="3385050"/>
                <a:ext cx="5725" cy="17650"/>
              </a:xfrm>
              <a:custGeom>
                <a:rect b="b" l="l" r="r" t="t"/>
                <a:pathLst>
                  <a:path extrusionOk="0" h="706" w="229">
                    <a:moveTo>
                      <a:pt x="198" y="1"/>
                    </a:moveTo>
                    <a:cubicBezTo>
                      <a:pt x="187" y="1"/>
                      <a:pt x="177" y="1"/>
                      <a:pt x="177" y="11"/>
                    </a:cubicBezTo>
                    <a:cubicBezTo>
                      <a:pt x="157" y="63"/>
                      <a:pt x="125" y="104"/>
                      <a:pt x="104" y="156"/>
                    </a:cubicBezTo>
                    <a:cubicBezTo>
                      <a:pt x="84" y="208"/>
                      <a:pt x="63" y="270"/>
                      <a:pt x="42" y="322"/>
                    </a:cubicBezTo>
                    <a:cubicBezTo>
                      <a:pt x="32" y="374"/>
                      <a:pt x="21" y="425"/>
                      <a:pt x="11" y="488"/>
                    </a:cubicBezTo>
                    <a:cubicBezTo>
                      <a:pt x="1" y="550"/>
                      <a:pt x="1" y="612"/>
                      <a:pt x="11" y="674"/>
                    </a:cubicBezTo>
                    <a:cubicBezTo>
                      <a:pt x="11" y="685"/>
                      <a:pt x="32" y="706"/>
                      <a:pt x="53" y="706"/>
                    </a:cubicBezTo>
                    <a:cubicBezTo>
                      <a:pt x="63" y="706"/>
                      <a:pt x="74" y="706"/>
                      <a:pt x="74" y="695"/>
                    </a:cubicBezTo>
                    <a:cubicBezTo>
                      <a:pt x="84" y="685"/>
                      <a:pt x="94" y="674"/>
                      <a:pt x="94" y="664"/>
                    </a:cubicBezTo>
                    <a:lnTo>
                      <a:pt x="94" y="529"/>
                    </a:lnTo>
                    <a:cubicBezTo>
                      <a:pt x="94" y="478"/>
                      <a:pt x="94" y="425"/>
                      <a:pt x="104" y="374"/>
                    </a:cubicBezTo>
                    <a:lnTo>
                      <a:pt x="104" y="384"/>
                    </a:lnTo>
                    <a:cubicBezTo>
                      <a:pt x="125" y="259"/>
                      <a:pt x="167" y="146"/>
                      <a:pt x="229" y="31"/>
                    </a:cubicBezTo>
                    <a:cubicBezTo>
                      <a:pt x="229" y="21"/>
                      <a:pt x="229" y="11"/>
                      <a:pt x="2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7"/>
              <p:cNvSpPr/>
              <p:nvPr/>
            </p:nvSpPr>
            <p:spPr>
              <a:xfrm>
                <a:off x="4456025" y="3389200"/>
                <a:ext cx="8050" cy="20775"/>
              </a:xfrm>
              <a:custGeom>
                <a:rect b="b" l="l" r="r" t="t"/>
                <a:pathLst>
                  <a:path extrusionOk="0" h="831" w="322">
                    <a:moveTo>
                      <a:pt x="291" y="1"/>
                    </a:moveTo>
                    <a:cubicBezTo>
                      <a:pt x="280" y="1"/>
                      <a:pt x="270" y="10"/>
                      <a:pt x="259" y="21"/>
                    </a:cubicBezTo>
                    <a:cubicBezTo>
                      <a:pt x="197" y="135"/>
                      <a:pt x="135" y="249"/>
                      <a:pt x="93" y="374"/>
                    </a:cubicBezTo>
                    <a:cubicBezTo>
                      <a:pt x="63" y="436"/>
                      <a:pt x="42" y="498"/>
                      <a:pt x="31" y="561"/>
                    </a:cubicBezTo>
                    <a:cubicBezTo>
                      <a:pt x="10" y="633"/>
                      <a:pt x="0" y="706"/>
                      <a:pt x="0" y="768"/>
                    </a:cubicBezTo>
                    <a:cubicBezTo>
                      <a:pt x="0" y="789"/>
                      <a:pt x="0" y="799"/>
                      <a:pt x="10" y="810"/>
                    </a:cubicBezTo>
                    <a:cubicBezTo>
                      <a:pt x="21" y="820"/>
                      <a:pt x="31" y="830"/>
                      <a:pt x="52" y="830"/>
                    </a:cubicBezTo>
                    <a:cubicBezTo>
                      <a:pt x="63" y="830"/>
                      <a:pt x="73" y="820"/>
                      <a:pt x="83" y="820"/>
                    </a:cubicBezTo>
                    <a:cubicBezTo>
                      <a:pt x="93" y="810"/>
                      <a:pt x="104" y="789"/>
                      <a:pt x="104" y="778"/>
                    </a:cubicBezTo>
                    <a:cubicBezTo>
                      <a:pt x="114" y="695"/>
                      <a:pt x="125" y="623"/>
                      <a:pt x="135" y="540"/>
                    </a:cubicBezTo>
                    <a:cubicBezTo>
                      <a:pt x="166" y="395"/>
                      <a:pt x="218" y="249"/>
                      <a:pt x="280" y="114"/>
                    </a:cubicBezTo>
                    <a:lnTo>
                      <a:pt x="312" y="52"/>
                    </a:lnTo>
                    <a:cubicBezTo>
                      <a:pt x="321" y="42"/>
                      <a:pt x="321" y="21"/>
                      <a:pt x="301" y="10"/>
                    </a:cubicBez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7"/>
              <p:cNvSpPr/>
              <p:nvPr/>
            </p:nvSpPr>
            <p:spPr>
              <a:xfrm>
                <a:off x="4465075" y="3392550"/>
                <a:ext cx="9650" cy="19225"/>
              </a:xfrm>
              <a:custGeom>
                <a:rect b="b" l="l" r="r" t="t"/>
                <a:pathLst>
                  <a:path extrusionOk="0" h="769" w="386">
                    <a:moveTo>
                      <a:pt x="323" y="1"/>
                    </a:moveTo>
                    <a:cubicBezTo>
                      <a:pt x="312" y="12"/>
                      <a:pt x="312" y="22"/>
                      <a:pt x="302" y="32"/>
                    </a:cubicBezTo>
                    <a:cubicBezTo>
                      <a:pt x="302" y="42"/>
                      <a:pt x="291" y="63"/>
                      <a:pt x="281" y="74"/>
                    </a:cubicBezTo>
                    <a:cubicBezTo>
                      <a:pt x="229" y="178"/>
                      <a:pt x="178" y="271"/>
                      <a:pt x="125" y="374"/>
                    </a:cubicBezTo>
                    <a:cubicBezTo>
                      <a:pt x="74" y="478"/>
                      <a:pt x="22" y="593"/>
                      <a:pt x="1" y="717"/>
                    </a:cubicBezTo>
                    <a:cubicBezTo>
                      <a:pt x="1" y="738"/>
                      <a:pt x="22" y="759"/>
                      <a:pt x="42" y="769"/>
                    </a:cubicBezTo>
                    <a:cubicBezTo>
                      <a:pt x="53" y="769"/>
                      <a:pt x="63" y="769"/>
                      <a:pt x="74" y="759"/>
                    </a:cubicBezTo>
                    <a:cubicBezTo>
                      <a:pt x="95" y="759"/>
                      <a:pt x="95" y="748"/>
                      <a:pt x="105" y="738"/>
                    </a:cubicBezTo>
                    <a:cubicBezTo>
                      <a:pt x="125" y="676"/>
                      <a:pt x="146" y="613"/>
                      <a:pt x="167" y="561"/>
                    </a:cubicBezTo>
                    <a:cubicBezTo>
                      <a:pt x="188" y="499"/>
                      <a:pt x="208" y="447"/>
                      <a:pt x="229" y="385"/>
                    </a:cubicBezTo>
                    <a:cubicBezTo>
                      <a:pt x="281" y="271"/>
                      <a:pt x="333" y="167"/>
                      <a:pt x="385" y="53"/>
                    </a:cubicBezTo>
                    <a:cubicBezTo>
                      <a:pt x="385" y="32"/>
                      <a:pt x="374" y="12"/>
                      <a:pt x="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7"/>
              <p:cNvSpPr/>
              <p:nvPr/>
            </p:nvSpPr>
            <p:spPr>
              <a:xfrm>
                <a:off x="4583600" y="3438725"/>
                <a:ext cx="97800" cy="65375"/>
              </a:xfrm>
              <a:custGeom>
                <a:rect b="b" l="l" r="r" t="t"/>
                <a:pathLst>
                  <a:path extrusionOk="0" h="2615" w="3912">
                    <a:moveTo>
                      <a:pt x="1297" y="0"/>
                    </a:moveTo>
                    <a:cubicBezTo>
                      <a:pt x="1193" y="0"/>
                      <a:pt x="1090" y="32"/>
                      <a:pt x="1007" y="94"/>
                    </a:cubicBezTo>
                    <a:cubicBezTo>
                      <a:pt x="976" y="115"/>
                      <a:pt x="955" y="146"/>
                      <a:pt x="934" y="187"/>
                    </a:cubicBezTo>
                    <a:cubicBezTo>
                      <a:pt x="914" y="229"/>
                      <a:pt x="914" y="270"/>
                      <a:pt x="914" y="302"/>
                    </a:cubicBezTo>
                    <a:cubicBezTo>
                      <a:pt x="914" y="332"/>
                      <a:pt x="924" y="364"/>
                      <a:pt x="944" y="405"/>
                    </a:cubicBezTo>
                    <a:cubicBezTo>
                      <a:pt x="955" y="436"/>
                      <a:pt x="986" y="468"/>
                      <a:pt x="1017" y="509"/>
                    </a:cubicBezTo>
                    <a:cubicBezTo>
                      <a:pt x="1069" y="561"/>
                      <a:pt x="1131" y="623"/>
                      <a:pt x="1225" y="685"/>
                    </a:cubicBezTo>
                    <a:cubicBezTo>
                      <a:pt x="1287" y="737"/>
                      <a:pt x="1370" y="789"/>
                      <a:pt x="1474" y="841"/>
                    </a:cubicBezTo>
                    <a:lnTo>
                      <a:pt x="1432" y="841"/>
                    </a:lnTo>
                    <a:cubicBezTo>
                      <a:pt x="1391" y="841"/>
                      <a:pt x="1339" y="841"/>
                      <a:pt x="1297" y="830"/>
                    </a:cubicBezTo>
                    <a:cubicBezTo>
                      <a:pt x="1225" y="830"/>
                      <a:pt x="1152" y="820"/>
                      <a:pt x="1080" y="820"/>
                    </a:cubicBezTo>
                    <a:lnTo>
                      <a:pt x="997" y="809"/>
                    </a:lnTo>
                    <a:cubicBezTo>
                      <a:pt x="872" y="809"/>
                      <a:pt x="748" y="800"/>
                      <a:pt x="612" y="800"/>
                    </a:cubicBezTo>
                    <a:cubicBezTo>
                      <a:pt x="540" y="800"/>
                      <a:pt x="467" y="800"/>
                      <a:pt x="395" y="809"/>
                    </a:cubicBezTo>
                    <a:cubicBezTo>
                      <a:pt x="312" y="820"/>
                      <a:pt x="239" y="830"/>
                      <a:pt x="167" y="862"/>
                    </a:cubicBezTo>
                    <a:cubicBezTo>
                      <a:pt x="146" y="872"/>
                      <a:pt x="115" y="892"/>
                      <a:pt x="94" y="913"/>
                    </a:cubicBezTo>
                    <a:cubicBezTo>
                      <a:pt x="63" y="934"/>
                      <a:pt x="42" y="965"/>
                      <a:pt x="32" y="996"/>
                    </a:cubicBezTo>
                    <a:cubicBezTo>
                      <a:pt x="11" y="1028"/>
                      <a:pt x="11" y="1069"/>
                      <a:pt x="1" y="1090"/>
                    </a:cubicBezTo>
                    <a:cubicBezTo>
                      <a:pt x="1" y="1131"/>
                      <a:pt x="1" y="1162"/>
                      <a:pt x="11" y="1194"/>
                    </a:cubicBezTo>
                    <a:cubicBezTo>
                      <a:pt x="22" y="1224"/>
                      <a:pt x="42" y="1256"/>
                      <a:pt x="63" y="1287"/>
                    </a:cubicBezTo>
                    <a:cubicBezTo>
                      <a:pt x="84" y="1318"/>
                      <a:pt x="105" y="1339"/>
                      <a:pt x="135" y="1360"/>
                    </a:cubicBezTo>
                    <a:cubicBezTo>
                      <a:pt x="177" y="1401"/>
                      <a:pt x="229" y="1422"/>
                      <a:pt x="281" y="1453"/>
                    </a:cubicBezTo>
                    <a:cubicBezTo>
                      <a:pt x="354" y="1484"/>
                      <a:pt x="416" y="1494"/>
                      <a:pt x="467" y="1515"/>
                    </a:cubicBezTo>
                    <a:cubicBezTo>
                      <a:pt x="571" y="1536"/>
                      <a:pt x="675" y="1546"/>
                      <a:pt x="789" y="1567"/>
                    </a:cubicBezTo>
                    <a:cubicBezTo>
                      <a:pt x="737" y="1567"/>
                      <a:pt x="675" y="1588"/>
                      <a:pt x="623" y="1598"/>
                    </a:cubicBezTo>
                    <a:cubicBezTo>
                      <a:pt x="550" y="1619"/>
                      <a:pt x="467" y="1639"/>
                      <a:pt x="395" y="1681"/>
                    </a:cubicBezTo>
                    <a:cubicBezTo>
                      <a:pt x="364" y="1692"/>
                      <a:pt x="333" y="1712"/>
                      <a:pt x="312" y="1733"/>
                    </a:cubicBezTo>
                    <a:cubicBezTo>
                      <a:pt x="281" y="1754"/>
                      <a:pt x="260" y="1785"/>
                      <a:pt x="250" y="1816"/>
                    </a:cubicBezTo>
                    <a:cubicBezTo>
                      <a:pt x="208" y="1888"/>
                      <a:pt x="229" y="1961"/>
                      <a:pt x="260" y="2013"/>
                    </a:cubicBezTo>
                    <a:cubicBezTo>
                      <a:pt x="281" y="2075"/>
                      <a:pt x="343" y="2127"/>
                      <a:pt x="416" y="2169"/>
                    </a:cubicBezTo>
                    <a:cubicBezTo>
                      <a:pt x="478" y="2199"/>
                      <a:pt x="529" y="2210"/>
                      <a:pt x="582" y="2220"/>
                    </a:cubicBezTo>
                    <a:cubicBezTo>
                      <a:pt x="633" y="2231"/>
                      <a:pt x="695" y="2241"/>
                      <a:pt x="768" y="2241"/>
                    </a:cubicBezTo>
                    <a:lnTo>
                      <a:pt x="799" y="2241"/>
                    </a:lnTo>
                    <a:cubicBezTo>
                      <a:pt x="914" y="2241"/>
                      <a:pt x="1027" y="2231"/>
                      <a:pt x="1173" y="2210"/>
                    </a:cubicBezTo>
                    <a:lnTo>
                      <a:pt x="1173" y="2210"/>
                    </a:lnTo>
                    <a:cubicBezTo>
                      <a:pt x="1142" y="2231"/>
                      <a:pt x="1121" y="2252"/>
                      <a:pt x="1110" y="2282"/>
                    </a:cubicBezTo>
                    <a:cubicBezTo>
                      <a:pt x="1059" y="2345"/>
                      <a:pt x="1048" y="2418"/>
                      <a:pt x="1080" y="2469"/>
                    </a:cubicBezTo>
                    <a:cubicBezTo>
                      <a:pt x="1121" y="2542"/>
                      <a:pt x="1204" y="2573"/>
                      <a:pt x="1276" y="2594"/>
                    </a:cubicBezTo>
                    <a:cubicBezTo>
                      <a:pt x="1349" y="2604"/>
                      <a:pt x="1422" y="2614"/>
                      <a:pt x="1505" y="2614"/>
                    </a:cubicBezTo>
                    <a:cubicBezTo>
                      <a:pt x="1567" y="2614"/>
                      <a:pt x="1619" y="2614"/>
                      <a:pt x="1671" y="2604"/>
                    </a:cubicBezTo>
                    <a:cubicBezTo>
                      <a:pt x="1806" y="2594"/>
                      <a:pt x="1951" y="2573"/>
                      <a:pt x="2106" y="2521"/>
                    </a:cubicBezTo>
                    <a:cubicBezTo>
                      <a:pt x="2251" y="2480"/>
                      <a:pt x="2397" y="2428"/>
                      <a:pt x="2542" y="2365"/>
                    </a:cubicBezTo>
                    <a:cubicBezTo>
                      <a:pt x="2677" y="2303"/>
                      <a:pt x="2802" y="2231"/>
                      <a:pt x="2947" y="2137"/>
                    </a:cubicBezTo>
                    <a:cubicBezTo>
                      <a:pt x="3040" y="2075"/>
                      <a:pt x="3134" y="2003"/>
                      <a:pt x="3206" y="1941"/>
                    </a:cubicBezTo>
                    <a:cubicBezTo>
                      <a:pt x="3403" y="1785"/>
                      <a:pt x="3548" y="1639"/>
                      <a:pt x="3673" y="1494"/>
                    </a:cubicBezTo>
                    <a:cubicBezTo>
                      <a:pt x="3756" y="1401"/>
                      <a:pt x="3807" y="1307"/>
                      <a:pt x="3849" y="1214"/>
                    </a:cubicBezTo>
                    <a:cubicBezTo>
                      <a:pt x="3901" y="1131"/>
                      <a:pt x="3911" y="1028"/>
                      <a:pt x="3901" y="945"/>
                    </a:cubicBezTo>
                    <a:cubicBezTo>
                      <a:pt x="3890" y="903"/>
                      <a:pt x="3880" y="862"/>
                      <a:pt x="3860" y="820"/>
                    </a:cubicBezTo>
                    <a:cubicBezTo>
                      <a:pt x="3828" y="779"/>
                      <a:pt x="3807" y="747"/>
                      <a:pt x="3766" y="706"/>
                    </a:cubicBezTo>
                    <a:cubicBezTo>
                      <a:pt x="3735" y="685"/>
                      <a:pt x="3694" y="664"/>
                      <a:pt x="3662" y="643"/>
                    </a:cubicBezTo>
                    <a:cubicBezTo>
                      <a:pt x="3621" y="623"/>
                      <a:pt x="3569" y="602"/>
                      <a:pt x="3517" y="581"/>
                    </a:cubicBezTo>
                    <a:cubicBezTo>
                      <a:pt x="3434" y="551"/>
                      <a:pt x="3341" y="530"/>
                      <a:pt x="3258" y="519"/>
                    </a:cubicBezTo>
                    <a:cubicBezTo>
                      <a:pt x="3164" y="498"/>
                      <a:pt x="3061" y="478"/>
                      <a:pt x="2978" y="468"/>
                    </a:cubicBezTo>
                    <a:cubicBezTo>
                      <a:pt x="2926" y="457"/>
                      <a:pt x="2885" y="457"/>
                      <a:pt x="2832" y="447"/>
                    </a:cubicBezTo>
                    <a:cubicBezTo>
                      <a:pt x="2770" y="436"/>
                      <a:pt x="2698" y="426"/>
                      <a:pt x="2636" y="415"/>
                    </a:cubicBezTo>
                    <a:cubicBezTo>
                      <a:pt x="2625" y="385"/>
                      <a:pt x="2594" y="353"/>
                      <a:pt x="2553" y="353"/>
                    </a:cubicBezTo>
                    <a:lnTo>
                      <a:pt x="2542" y="364"/>
                    </a:lnTo>
                    <a:lnTo>
                      <a:pt x="2470" y="364"/>
                    </a:lnTo>
                    <a:cubicBezTo>
                      <a:pt x="2407" y="364"/>
                      <a:pt x="2366" y="364"/>
                      <a:pt x="2314" y="353"/>
                    </a:cubicBezTo>
                    <a:cubicBezTo>
                      <a:pt x="2158" y="312"/>
                      <a:pt x="2002" y="249"/>
                      <a:pt x="1868" y="177"/>
                    </a:cubicBezTo>
                    <a:cubicBezTo>
                      <a:pt x="1785" y="136"/>
                      <a:pt x="1702" y="104"/>
                      <a:pt x="1619" y="63"/>
                    </a:cubicBezTo>
                    <a:cubicBezTo>
                      <a:pt x="1505" y="21"/>
                      <a:pt x="1401" y="0"/>
                      <a:pt x="1318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7"/>
              <p:cNvSpPr/>
              <p:nvPr/>
            </p:nvSpPr>
            <p:spPr>
              <a:xfrm>
                <a:off x="4602000" y="3478400"/>
                <a:ext cx="63825" cy="27825"/>
              </a:xfrm>
              <a:custGeom>
                <a:rect b="b" l="l" r="r" t="t"/>
                <a:pathLst>
                  <a:path extrusionOk="0" h="1113" w="2553">
                    <a:moveTo>
                      <a:pt x="1702" y="1"/>
                    </a:moveTo>
                    <a:cubicBezTo>
                      <a:pt x="1702" y="1"/>
                      <a:pt x="1692" y="1"/>
                      <a:pt x="1681" y="11"/>
                    </a:cubicBezTo>
                    <a:cubicBezTo>
                      <a:pt x="1360" y="73"/>
                      <a:pt x="1049" y="229"/>
                      <a:pt x="738" y="354"/>
                    </a:cubicBezTo>
                    <a:cubicBezTo>
                      <a:pt x="665" y="384"/>
                      <a:pt x="582" y="405"/>
                      <a:pt x="510" y="437"/>
                    </a:cubicBezTo>
                    <a:cubicBezTo>
                      <a:pt x="416" y="467"/>
                      <a:pt x="323" y="509"/>
                      <a:pt x="240" y="550"/>
                    </a:cubicBezTo>
                    <a:cubicBezTo>
                      <a:pt x="167" y="592"/>
                      <a:pt x="95" y="644"/>
                      <a:pt x="42" y="716"/>
                    </a:cubicBezTo>
                    <a:cubicBezTo>
                      <a:pt x="1" y="789"/>
                      <a:pt x="1" y="882"/>
                      <a:pt x="53" y="944"/>
                    </a:cubicBezTo>
                    <a:cubicBezTo>
                      <a:pt x="74" y="986"/>
                      <a:pt x="115" y="1027"/>
                      <a:pt x="157" y="1048"/>
                    </a:cubicBezTo>
                    <a:lnTo>
                      <a:pt x="219" y="1080"/>
                    </a:lnTo>
                    <a:cubicBezTo>
                      <a:pt x="250" y="1090"/>
                      <a:pt x="271" y="1100"/>
                      <a:pt x="302" y="1100"/>
                    </a:cubicBezTo>
                    <a:cubicBezTo>
                      <a:pt x="350" y="1109"/>
                      <a:pt x="398" y="1112"/>
                      <a:pt x="445" y="1112"/>
                    </a:cubicBezTo>
                    <a:cubicBezTo>
                      <a:pt x="512" y="1112"/>
                      <a:pt x="578" y="1106"/>
                      <a:pt x="644" y="1100"/>
                    </a:cubicBezTo>
                    <a:cubicBezTo>
                      <a:pt x="769" y="1090"/>
                      <a:pt x="893" y="1069"/>
                      <a:pt x="1008" y="1048"/>
                    </a:cubicBezTo>
                    <a:cubicBezTo>
                      <a:pt x="1194" y="1017"/>
                      <a:pt x="1370" y="965"/>
                      <a:pt x="1547" y="903"/>
                    </a:cubicBezTo>
                    <a:cubicBezTo>
                      <a:pt x="1900" y="778"/>
                      <a:pt x="2232" y="582"/>
                      <a:pt x="2522" y="343"/>
                    </a:cubicBezTo>
                    <a:cubicBezTo>
                      <a:pt x="2553" y="312"/>
                      <a:pt x="2543" y="250"/>
                      <a:pt x="2522" y="218"/>
                    </a:cubicBezTo>
                    <a:cubicBezTo>
                      <a:pt x="2501" y="208"/>
                      <a:pt x="2481" y="198"/>
                      <a:pt x="2460" y="198"/>
                    </a:cubicBezTo>
                    <a:cubicBezTo>
                      <a:pt x="2439" y="198"/>
                      <a:pt x="2418" y="208"/>
                      <a:pt x="2398" y="218"/>
                    </a:cubicBezTo>
                    <a:cubicBezTo>
                      <a:pt x="2366" y="250"/>
                      <a:pt x="2325" y="281"/>
                      <a:pt x="2294" y="312"/>
                    </a:cubicBezTo>
                    <a:lnTo>
                      <a:pt x="2304" y="301"/>
                    </a:lnTo>
                    <a:lnTo>
                      <a:pt x="2304" y="301"/>
                    </a:lnTo>
                    <a:cubicBezTo>
                      <a:pt x="2107" y="457"/>
                      <a:pt x="1879" y="582"/>
                      <a:pt x="1640" y="685"/>
                    </a:cubicBezTo>
                    <a:cubicBezTo>
                      <a:pt x="1485" y="758"/>
                      <a:pt x="1319" y="810"/>
                      <a:pt x="1153" y="851"/>
                    </a:cubicBezTo>
                    <a:cubicBezTo>
                      <a:pt x="1034" y="881"/>
                      <a:pt x="915" y="901"/>
                      <a:pt x="786" y="921"/>
                    </a:cubicBezTo>
                    <a:lnTo>
                      <a:pt x="786" y="921"/>
                    </a:lnTo>
                    <a:cubicBezTo>
                      <a:pt x="788" y="919"/>
                      <a:pt x="789" y="917"/>
                      <a:pt x="789" y="914"/>
                    </a:cubicBezTo>
                    <a:lnTo>
                      <a:pt x="789" y="914"/>
                    </a:lnTo>
                    <a:cubicBezTo>
                      <a:pt x="680" y="931"/>
                      <a:pt x="564" y="947"/>
                      <a:pt x="452" y="947"/>
                    </a:cubicBezTo>
                    <a:cubicBezTo>
                      <a:pt x="426" y="947"/>
                      <a:pt x="400" y="946"/>
                      <a:pt x="374" y="944"/>
                    </a:cubicBezTo>
                    <a:cubicBezTo>
                      <a:pt x="333" y="934"/>
                      <a:pt x="302" y="934"/>
                      <a:pt x="271" y="924"/>
                    </a:cubicBezTo>
                    <a:cubicBezTo>
                      <a:pt x="261" y="914"/>
                      <a:pt x="250" y="914"/>
                      <a:pt x="229" y="903"/>
                    </a:cubicBezTo>
                    <a:cubicBezTo>
                      <a:pt x="219" y="893"/>
                      <a:pt x="208" y="882"/>
                      <a:pt x="198" y="861"/>
                    </a:cubicBezTo>
                    <a:cubicBezTo>
                      <a:pt x="188" y="861"/>
                      <a:pt x="188" y="851"/>
                      <a:pt x="188" y="841"/>
                    </a:cubicBezTo>
                    <a:cubicBezTo>
                      <a:pt x="178" y="841"/>
                      <a:pt x="178" y="841"/>
                      <a:pt x="178" y="831"/>
                    </a:cubicBezTo>
                    <a:lnTo>
                      <a:pt x="178" y="820"/>
                    </a:lnTo>
                    <a:lnTo>
                      <a:pt x="178" y="810"/>
                    </a:lnTo>
                    <a:cubicBezTo>
                      <a:pt x="188" y="810"/>
                      <a:pt x="188" y="799"/>
                      <a:pt x="188" y="799"/>
                    </a:cubicBezTo>
                    <a:lnTo>
                      <a:pt x="240" y="748"/>
                    </a:lnTo>
                    <a:cubicBezTo>
                      <a:pt x="302" y="706"/>
                      <a:pt x="364" y="675"/>
                      <a:pt x="437" y="644"/>
                    </a:cubicBezTo>
                    <a:cubicBezTo>
                      <a:pt x="510" y="612"/>
                      <a:pt x="572" y="592"/>
                      <a:pt x="644" y="571"/>
                    </a:cubicBezTo>
                    <a:cubicBezTo>
                      <a:pt x="727" y="540"/>
                      <a:pt x="810" y="499"/>
                      <a:pt x="893" y="467"/>
                    </a:cubicBezTo>
                    <a:cubicBezTo>
                      <a:pt x="1174" y="354"/>
                      <a:pt x="1443" y="229"/>
                      <a:pt x="1734" y="167"/>
                    </a:cubicBezTo>
                    <a:cubicBezTo>
                      <a:pt x="1775" y="156"/>
                      <a:pt x="1806" y="105"/>
                      <a:pt x="1785" y="63"/>
                    </a:cubicBezTo>
                    <a:cubicBezTo>
                      <a:pt x="1775" y="22"/>
                      <a:pt x="1744" y="1"/>
                      <a:pt x="1702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7"/>
              <p:cNvSpPr/>
              <p:nvPr/>
            </p:nvSpPr>
            <p:spPr>
              <a:xfrm>
                <a:off x="4605900" y="3493450"/>
                <a:ext cx="11700" cy="9600"/>
              </a:xfrm>
              <a:custGeom>
                <a:rect b="b" l="l" r="r" t="t"/>
                <a:pathLst>
                  <a:path extrusionOk="0" h="384" w="468">
                    <a:moveTo>
                      <a:pt x="364" y="0"/>
                    </a:moveTo>
                    <a:cubicBezTo>
                      <a:pt x="312" y="21"/>
                      <a:pt x="260" y="52"/>
                      <a:pt x="218" y="73"/>
                    </a:cubicBezTo>
                    <a:cubicBezTo>
                      <a:pt x="188" y="83"/>
                      <a:pt x="167" y="93"/>
                      <a:pt x="146" y="93"/>
                    </a:cubicBezTo>
                    <a:cubicBezTo>
                      <a:pt x="125" y="93"/>
                      <a:pt x="115" y="104"/>
                      <a:pt x="105" y="114"/>
                    </a:cubicBezTo>
                    <a:cubicBezTo>
                      <a:pt x="99" y="112"/>
                      <a:pt x="93" y="110"/>
                      <a:pt x="86" y="110"/>
                    </a:cubicBezTo>
                    <a:cubicBezTo>
                      <a:pt x="68" y="110"/>
                      <a:pt x="47" y="120"/>
                      <a:pt x="32" y="135"/>
                    </a:cubicBezTo>
                    <a:cubicBezTo>
                      <a:pt x="1" y="166"/>
                      <a:pt x="1" y="218"/>
                      <a:pt x="32" y="249"/>
                    </a:cubicBezTo>
                    <a:cubicBezTo>
                      <a:pt x="32" y="249"/>
                      <a:pt x="32" y="259"/>
                      <a:pt x="42" y="259"/>
                    </a:cubicBezTo>
                    <a:cubicBezTo>
                      <a:pt x="42" y="280"/>
                      <a:pt x="52" y="291"/>
                      <a:pt x="63" y="301"/>
                    </a:cubicBezTo>
                    <a:cubicBezTo>
                      <a:pt x="84" y="322"/>
                      <a:pt x="115" y="342"/>
                      <a:pt x="146" y="363"/>
                    </a:cubicBezTo>
                    <a:cubicBezTo>
                      <a:pt x="177" y="374"/>
                      <a:pt x="198" y="374"/>
                      <a:pt x="229" y="384"/>
                    </a:cubicBezTo>
                    <a:cubicBezTo>
                      <a:pt x="260" y="384"/>
                      <a:pt x="281" y="374"/>
                      <a:pt x="312" y="363"/>
                    </a:cubicBezTo>
                    <a:cubicBezTo>
                      <a:pt x="333" y="353"/>
                      <a:pt x="354" y="332"/>
                      <a:pt x="364" y="312"/>
                    </a:cubicBezTo>
                    <a:cubicBezTo>
                      <a:pt x="374" y="291"/>
                      <a:pt x="384" y="259"/>
                      <a:pt x="374" y="239"/>
                    </a:cubicBezTo>
                    <a:cubicBezTo>
                      <a:pt x="374" y="218"/>
                      <a:pt x="374" y="197"/>
                      <a:pt x="364" y="187"/>
                    </a:cubicBezTo>
                    <a:cubicBezTo>
                      <a:pt x="374" y="176"/>
                      <a:pt x="395" y="166"/>
                      <a:pt x="405" y="166"/>
                    </a:cubicBezTo>
                    <a:cubicBezTo>
                      <a:pt x="426" y="156"/>
                      <a:pt x="447" y="146"/>
                      <a:pt x="457" y="125"/>
                    </a:cubicBezTo>
                    <a:cubicBezTo>
                      <a:pt x="467" y="104"/>
                      <a:pt x="467" y="83"/>
                      <a:pt x="467" y="63"/>
                    </a:cubicBezTo>
                    <a:cubicBezTo>
                      <a:pt x="457" y="42"/>
                      <a:pt x="447" y="21"/>
                      <a:pt x="426" y="10"/>
                    </a:cubicBezTo>
                    <a:cubicBezTo>
                      <a:pt x="416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7"/>
              <p:cNvSpPr/>
              <p:nvPr/>
            </p:nvSpPr>
            <p:spPr>
              <a:xfrm>
                <a:off x="4609550" y="3497850"/>
                <a:ext cx="24900" cy="7400"/>
              </a:xfrm>
              <a:custGeom>
                <a:rect b="b" l="l" r="r" t="t"/>
                <a:pathLst>
                  <a:path extrusionOk="0" h="296" w="996">
                    <a:moveTo>
                      <a:pt x="902" y="0"/>
                    </a:moveTo>
                    <a:cubicBezTo>
                      <a:pt x="892" y="0"/>
                      <a:pt x="881" y="11"/>
                      <a:pt x="872" y="11"/>
                    </a:cubicBezTo>
                    <a:cubicBezTo>
                      <a:pt x="802" y="31"/>
                      <a:pt x="734" y="51"/>
                      <a:pt x="656" y="70"/>
                    </a:cubicBezTo>
                    <a:lnTo>
                      <a:pt x="656" y="70"/>
                    </a:lnTo>
                    <a:cubicBezTo>
                      <a:pt x="658" y="69"/>
                      <a:pt x="660" y="66"/>
                      <a:pt x="664" y="63"/>
                    </a:cubicBezTo>
                    <a:lnTo>
                      <a:pt x="664" y="63"/>
                    </a:lnTo>
                    <a:cubicBezTo>
                      <a:pt x="508" y="104"/>
                      <a:pt x="353" y="125"/>
                      <a:pt x="197" y="125"/>
                    </a:cubicBezTo>
                    <a:lnTo>
                      <a:pt x="104" y="125"/>
                    </a:lnTo>
                    <a:cubicBezTo>
                      <a:pt x="99" y="124"/>
                      <a:pt x="93" y="123"/>
                      <a:pt x="88" y="123"/>
                    </a:cubicBezTo>
                    <a:cubicBezTo>
                      <a:pt x="52" y="123"/>
                      <a:pt x="20" y="151"/>
                      <a:pt x="10" y="187"/>
                    </a:cubicBezTo>
                    <a:cubicBezTo>
                      <a:pt x="0" y="239"/>
                      <a:pt x="31" y="281"/>
                      <a:pt x="83" y="291"/>
                    </a:cubicBezTo>
                    <a:cubicBezTo>
                      <a:pt x="119" y="294"/>
                      <a:pt x="156" y="295"/>
                      <a:pt x="194" y="295"/>
                    </a:cubicBezTo>
                    <a:cubicBezTo>
                      <a:pt x="295" y="295"/>
                      <a:pt x="399" y="285"/>
                      <a:pt x="498" y="270"/>
                    </a:cubicBezTo>
                    <a:cubicBezTo>
                      <a:pt x="643" y="249"/>
                      <a:pt x="789" y="208"/>
                      <a:pt x="934" y="166"/>
                    </a:cubicBezTo>
                    <a:cubicBezTo>
                      <a:pt x="975" y="156"/>
                      <a:pt x="996" y="94"/>
                      <a:pt x="975" y="63"/>
                    </a:cubicBezTo>
                    <a:cubicBezTo>
                      <a:pt x="964" y="42"/>
                      <a:pt x="955" y="21"/>
                      <a:pt x="934" y="11"/>
                    </a:cubicBezTo>
                    <a:cubicBezTo>
                      <a:pt x="923" y="11"/>
                      <a:pt x="913" y="0"/>
                      <a:pt x="902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7"/>
              <p:cNvSpPr/>
              <p:nvPr/>
            </p:nvSpPr>
            <p:spPr>
              <a:xfrm>
                <a:off x="4610050" y="3498125"/>
                <a:ext cx="23625" cy="6975"/>
              </a:xfrm>
              <a:custGeom>
                <a:rect b="b" l="l" r="r" t="t"/>
                <a:pathLst>
                  <a:path extrusionOk="0" h="279" w="945">
                    <a:moveTo>
                      <a:pt x="820" y="0"/>
                    </a:moveTo>
                    <a:cubicBezTo>
                      <a:pt x="758" y="21"/>
                      <a:pt x="686" y="42"/>
                      <a:pt x="613" y="62"/>
                    </a:cubicBezTo>
                    <a:lnTo>
                      <a:pt x="633" y="62"/>
                    </a:lnTo>
                    <a:cubicBezTo>
                      <a:pt x="499" y="93"/>
                      <a:pt x="354" y="114"/>
                      <a:pt x="208" y="114"/>
                    </a:cubicBezTo>
                    <a:cubicBezTo>
                      <a:pt x="177" y="114"/>
                      <a:pt x="135" y="104"/>
                      <a:pt x="105" y="104"/>
                    </a:cubicBezTo>
                    <a:cubicBezTo>
                      <a:pt x="99" y="103"/>
                      <a:pt x="94" y="102"/>
                      <a:pt x="88" y="102"/>
                    </a:cubicBezTo>
                    <a:cubicBezTo>
                      <a:pt x="50" y="102"/>
                      <a:pt x="11" y="131"/>
                      <a:pt x="11" y="176"/>
                    </a:cubicBezTo>
                    <a:cubicBezTo>
                      <a:pt x="1" y="218"/>
                      <a:pt x="32" y="259"/>
                      <a:pt x="84" y="270"/>
                    </a:cubicBezTo>
                    <a:cubicBezTo>
                      <a:pt x="137" y="276"/>
                      <a:pt x="190" y="279"/>
                      <a:pt x="243" y="279"/>
                    </a:cubicBezTo>
                    <a:cubicBezTo>
                      <a:pt x="459" y="279"/>
                      <a:pt x="674" y="231"/>
                      <a:pt x="882" y="155"/>
                    </a:cubicBezTo>
                    <a:cubicBezTo>
                      <a:pt x="924" y="145"/>
                      <a:pt x="944" y="93"/>
                      <a:pt x="935" y="52"/>
                    </a:cubicBezTo>
                    <a:cubicBezTo>
                      <a:pt x="914" y="10"/>
                      <a:pt x="882" y="0"/>
                      <a:pt x="852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7"/>
              <p:cNvSpPr/>
              <p:nvPr/>
            </p:nvSpPr>
            <p:spPr>
              <a:xfrm>
                <a:off x="4604600" y="3488000"/>
                <a:ext cx="29350" cy="7550"/>
              </a:xfrm>
              <a:custGeom>
                <a:rect b="b" l="l" r="r" t="t"/>
                <a:pathLst>
                  <a:path extrusionOk="0" h="302" w="1174">
                    <a:moveTo>
                      <a:pt x="1121" y="0"/>
                    </a:moveTo>
                    <a:cubicBezTo>
                      <a:pt x="1059" y="32"/>
                      <a:pt x="996" y="62"/>
                      <a:pt x="924" y="83"/>
                    </a:cubicBezTo>
                    <a:cubicBezTo>
                      <a:pt x="862" y="115"/>
                      <a:pt x="789" y="136"/>
                      <a:pt x="717" y="156"/>
                    </a:cubicBezTo>
                    <a:lnTo>
                      <a:pt x="727" y="156"/>
                    </a:lnTo>
                    <a:cubicBezTo>
                      <a:pt x="613" y="187"/>
                      <a:pt x="499" y="208"/>
                      <a:pt x="395" y="218"/>
                    </a:cubicBezTo>
                    <a:cubicBezTo>
                      <a:pt x="281" y="239"/>
                      <a:pt x="177" y="239"/>
                      <a:pt x="63" y="249"/>
                    </a:cubicBezTo>
                    <a:lnTo>
                      <a:pt x="21" y="249"/>
                    </a:lnTo>
                    <a:cubicBezTo>
                      <a:pt x="11" y="260"/>
                      <a:pt x="11" y="260"/>
                      <a:pt x="11" y="270"/>
                    </a:cubicBezTo>
                    <a:cubicBezTo>
                      <a:pt x="1" y="281"/>
                      <a:pt x="11" y="301"/>
                      <a:pt x="32" y="301"/>
                    </a:cubicBezTo>
                    <a:cubicBezTo>
                      <a:pt x="219" y="301"/>
                      <a:pt x="416" y="291"/>
                      <a:pt x="602" y="249"/>
                    </a:cubicBezTo>
                    <a:cubicBezTo>
                      <a:pt x="789" y="218"/>
                      <a:pt x="976" y="166"/>
                      <a:pt x="1153" y="73"/>
                    </a:cubicBezTo>
                    <a:lnTo>
                      <a:pt x="1173" y="53"/>
                    </a:lnTo>
                    <a:lnTo>
                      <a:pt x="1173" y="21"/>
                    </a:lnTo>
                    <a:cubicBezTo>
                      <a:pt x="1162" y="11"/>
                      <a:pt x="1153" y="0"/>
                      <a:pt x="1132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7"/>
              <p:cNvSpPr/>
              <p:nvPr/>
            </p:nvSpPr>
            <p:spPr>
              <a:xfrm>
                <a:off x="4603050" y="3472950"/>
                <a:ext cx="25200" cy="5575"/>
              </a:xfrm>
              <a:custGeom>
                <a:rect b="b" l="l" r="r" t="t"/>
                <a:pathLst>
                  <a:path extrusionOk="0" h="223" w="1008">
                    <a:moveTo>
                      <a:pt x="955" y="1"/>
                    </a:moveTo>
                    <a:cubicBezTo>
                      <a:pt x="872" y="32"/>
                      <a:pt x="800" y="63"/>
                      <a:pt x="717" y="84"/>
                    </a:cubicBezTo>
                    <a:lnTo>
                      <a:pt x="727" y="84"/>
                    </a:lnTo>
                    <a:cubicBezTo>
                      <a:pt x="530" y="136"/>
                      <a:pt x="322" y="167"/>
                      <a:pt x="115" y="167"/>
                    </a:cubicBezTo>
                    <a:lnTo>
                      <a:pt x="32" y="167"/>
                    </a:lnTo>
                    <a:cubicBezTo>
                      <a:pt x="11" y="167"/>
                      <a:pt x="0" y="167"/>
                      <a:pt x="0" y="187"/>
                    </a:cubicBezTo>
                    <a:cubicBezTo>
                      <a:pt x="0" y="198"/>
                      <a:pt x="11" y="219"/>
                      <a:pt x="21" y="219"/>
                    </a:cubicBezTo>
                    <a:cubicBezTo>
                      <a:pt x="65" y="222"/>
                      <a:pt x="109" y="223"/>
                      <a:pt x="152" y="223"/>
                    </a:cubicBezTo>
                    <a:cubicBezTo>
                      <a:pt x="271" y="223"/>
                      <a:pt x="387" y="213"/>
                      <a:pt x="509" y="198"/>
                    </a:cubicBezTo>
                    <a:cubicBezTo>
                      <a:pt x="592" y="187"/>
                      <a:pt x="675" y="167"/>
                      <a:pt x="758" y="146"/>
                    </a:cubicBezTo>
                    <a:cubicBezTo>
                      <a:pt x="830" y="125"/>
                      <a:pt x="903" y="104"/>
                      <a:pt x="976" y="74"/>
                    </a:cubicBezTo>
                    <a:cubicBezTo>
                      <a:pt x="996" y="63"/>
                      <a:pt x="1007" y="42"/>
                      <a:pt x="996" y="21"/>
                    </a:cubicBezTo>
                    <a:cubicBezTo>
                      <a:pt x="996" y="11"/>
                      <a:pt x="976" y="1"/>
                      <a:pt x="966" y="1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7"/>
              <p:cNvSpPr/>
              <p:nvPr/>
            </p:nvSpPr>
            <p:spPr>
              <a:xfrm>
                <a:off x="4640400" y="3184850"/>
                <a:ext cx="189850" cy="304725"/>
              </a:xfrm>
              <a:custGeom>
                <a:rect b="b" l="l" r="r" t="t"/>
                <a:pathLst>
                  <a:path extrusionOk="0" h="12189" w="7594">
                    <a:moveTo>
                      <a:pt x="654" y="1"/>
                    </a:moveTo>
                    <a:cubicBezTo>
                      <a:pt x="633" y="1"/>
                      <a:pt x="613" y="11"/>
                      <a:pt x="602" y="21"/>
                    </a:cubicBezTo>
                    <a:cubicBezTo>
                      <a:pt x="581" y="42"/>
                      <a:pt x="571" y="63"/>
                      <a:pt x="571" y="84"/>
                    </a:cubicBezTo>
                    <a:cubicBezTo>
                      <a:pt x="415" y="353"/>
                      <a:pt x="301" y="633"/>
                      <a:pt x="239" y="903"/>
                    </a:cubicBezTo>
                    <a:cubicBezTo>
                      <a:pt x="187" y="1183"/>
                      <a:pt x="177" y="1463"/>
                      <a:pt x="208" y="1753"/>
                    </a:cubicBezTo>
                    <a:cubicBezTo>
                      <a:pt x="281" y="2283"/>
                      <a:pt x="488" y="2822"/>
                      <a:pt x="851" y="3361"/>
                    </a:cubicBezTo>
                    <a:cubicBezTo>
                      <a:pt x="1141" y="3818"/>
                      <a:pt x="1525" y="4243"/>
                      <a:pt x="1982" y="4648"/>
                    </a:cubicBezTo>
                    <a:lnTo>
                      <a:pt x="1992" y="4658"/>
                    </a:lnTo>
                    <a:cubicBezTo>
                      <a:pt x="2365" y="4990"/>
                      <a:pt x="2749" y="5322"/>
                      <a:pt x="3081" y="5706"/>
                    </a:cubicBezTo>
                    <a:cubicBezTo>
                      <a:pt x="3164" y="5789"/>
                      <a:pt x="3237" y="5882"/>
                      <a:pt x="3310" y="5975"/>
                    </a:cubicBezTo>
                    <a:cubicBezTo>
                      <a:pt x="3496" y="6224"/>
                      <a:pt x="3631" y="6453"/>
                      <a:pt x="3734" y="6681"/>
                    </a:cubicBezTo>
                    <a:lnTo>
                      <a:pt x="3734" y="6670"/>
                    </a:lnTo>
                    <a:cubicBezTo>
                      <a:pt x="3797" y="6847"/>
                      <a:pt x="3849" y="7013"/>
                      <a:pt x="3870" y="7168"/>
                    </a:cubicBezTo>
                    <a:lnTo>
                      <a:pt x="3870" y="7158"/>
                    </a:lnTo>
                    <a:cubicBezTo>
                      <a:pt x="3880" y="7303"/>
                      <a:pt x="3880" y="7448"/>
                      <a:pt x="3870" y="7583"/>
                    </a:cubicBezTo>
                    <a:cubicBezTo>
                      <a:pt x="3849" y="7739"/>
                      <a:pt x="3797" y="7905"/>
                      <a:pt x="3725" y="8081"/>
                    </a:cubicBezTo>
                    <a:cubicBezTo>
                      <a:pt x="3642" y="8267"/>
                      <a:pt x="3527" y="8454"/>
                      <a:pt x="3403" y="8620"/>
                    </a:cubicBezTo>
                    <a:cubicBezTo>
                      <a:pt x="3247" y="8828"/>
                      <a:pt x="3050" y="9014"/>
                      <a:pt x="2822" y="9191"/>
                    </a:cubicBezTo>
                    <a:cubicBezTo>
                      <a:pt x="2480" y="9450"/>
                      <a:pt x="2065" y="9678"/>
                      <a:pt x="1535" y="9906"/>
                    </a:cubicBezTo>
                    <a:cubicBezTo>
                      <a:pt x="1349" y="9989"/>
                      <a:pt x="1152" y="10062"/>
                      <a:pt x="913" y="10155"/>
                    </a:cubicBezTo>
                    <a:cubicBezTo>
                      <a:pt x="809" y="10187"/>
                      <a:pt x="706" y="10228"/>
                      <a:pt x="602" y="10259"/>
                    </a:cubicBezTo>
                    <a:lnTo>
                      <a:pt x="353" y="10353"/>
                    </a:lnTo>
                    <a:lnTo>
                      <a:pt x="311" y="10363"/>
                    </a:lnTo>
                    <a:lnTo>
                      <a:pt x="156" y="10425"/>
                    </a:lnTo>
                    <a:cubicBezTo>
                      <a:pt x="125" y="10436"/>
                      <a:pt x="115" y="10446"/>
                      <a:pt x="104" y="10457"/>
                    </a:cubicBezTo>
                    <a:cubicBezTo>
                      <a:pt x="94" y="10467"/>
                      <a:pt x="83" y="10487"/>
                      <a:pt x="73" y="10508"/>
                    </a:cubicBezTo>
                    <a:cubicBezTo>
                      <a:pt x="0" y="10778"/>
                      <a:pt x="52" y="11089"/>
                      <a:pt x="239" y="11442"/>
                    </a:cubicBezTo>
                    <a:cubicBezTo>
                      <a:pt x="311" y="11577"/>
                      <a:pt x="405" y="11711"/>
                      <a:pt x="530" y="11857"/>
                    </a:cubicBezTo>
                    <a:cubicBezTo>
                      <a:pt x="633" y="11981"/>
                      <a:pt x="747" y="12085"/>
                      <a:pt x="862" y="12179"/>
                    </a:cubicBezTo>
                    <a:cubicBezTo>
                      <a:pt x="871" y="12188"/>
                      <a:pt x="892" y="12188"/>
                      <a:pt x="903" y="12188"/>
                    </a:cubicBezTo>
                    <a:lnTo>
                      <a:pt x="945" y="12188"/>
                    </a:lnTo>
                    <a:cubicBezTo>
                      <a:pt x="1007" y="12168"/>
                      <a:pt x="1079" y="12158"/>
                      <a:pt x="1141" y="12147"/>
                    </a:cubicBezTo>
                    <a:lnTo>
                      <a:pt x="1162" y="12147"/>
                    </a:lnTo>
                    <a:cubicBezTo>
                      <a:pt x="1266" y="12126"/>
                      <a:pt x="1359" y="12105"/>
                      <a:pt x="1452" y="12096"/>
                    </a:cubicBezTo>
                    <a:cubicBezTo>
                      <a:pt x="1629" y="12054"/>
                      <a:pt x="1805" y="12023"/>
                      <a:pt x="1982" y="11981"/>
                    </a:cubicBezTo>
                    <a:cubicBezTo>
                      <a:pt x="2335" y="11909"/>
                      <a:pt x="2676" y="11815"/>
                      <a:pt x="2988" y="11722"/>
                    </a:cubicBezTo>
                    <a:cubicBezTo>
                      <a:pt x="3693" y="11525"/>
                      <a:pt x="4347" y="11255"/>
                      <a:pt x="4938" y="10955"/>
                    </a:cubicBezTo>
                    <a:cubicBezTo>
                      <a:pt x="5249" y="10789"/>
                      <a:pt x="5519" y="10623"/>
                      <a:pt x="5758" y="10446"/>
                    </a:cubicBezTo>
                    <a:cubicBezTo>
                      <a:pt x="6007" y="10270"/>
                      <a:pt x="6235" y="10062"/>
                      <a:pt x="6452" y="9844"/>
                    </a:cubicBezTo>
                    <a:cubicBezTo>
                      <a:pt x="6919" y="9378"/>
                      <a:pt x="7251" y="8859"/>
                      <a:pt x="7438" y="8309"/>
                    </a:cubicBezTo>
                    <a:cubicBezTo>
                      <a:pt x="7531" y="8029"/>
                      <a:pt x="7583" y="7728"/>
                      <a:pt x="7593" y="7428"/>
                    </a:cubicBezTo>
                    <a:cubicBezTo>
                      <a:pt x="7593" y="7292"/>
                      <a:pt x="7593" y="7137"/>
                      <a:pt x="7563" y="6971"/>
                    </a:cubicBezTo>
                    <a:cubicBezTo>
                      <a:pt x="7542" y="6826"/>
                      <a:pt x="7510" y="6681"/>
                      <a:pt x="7459" y="6504"/>
                    </a:cubicBezTo>
                    <a:cubicBezTo>
                      <a:pt x="7376" y="6214"/>
                      <a:pt x="7261" y="5902"/>
                      <a:pt x="7095" y="5570"/>
                    </a:cubicBezTo>
                    <a:cubicBezTo>
                      <a:pt x="6950" y="5280"/>
                      <a:pt x="6784" y="4990"/>
                      <a:pt x="6577" y="4678"/>
                    </a:cubicBezTo>
                    <a:cubicBezTo>
                      <a:pt x="6224" y="4139"/>
                      <a:pt x="5799" y="3610"/>
                      <a:pt x="5290" y="3071"/>
                    </a:cubicBezTo>
                    <a:cubicBezTo>
                      <a:pt x="5094" y="2873"/>
                      <a:pt x="4896" y="2677"/>
                      <a:pt x="4647" y="2449"/>
                    </a:cubicBezTo>
                    <a:cubicBezTo>
                      <a:pt x="4430" y="2230"/>
                      <a:pt x="4212" y="2044"/>
                      <a:pt x="4004" y="1857"/>
                    </a:cubicBezTo>
                    <a:cubicBezTo>
                      <a:pt x="3455" y="1359"/>
                      <a:pt x="2967" y="996"/>
                      <a:pt x="2490" y="695"/>
                    </a:cubicBezTo>
                    <a:cubicBezTo>
                      <a:pt x="2220" y="529"/>
                      <a:pt x="1940" y="384"/>
                      <a:pt x="1671" y="270"/>
                    </a:cubicBezTo>
                    <a:cubicBezTo>
                      <a:pt x="1380" y="146"/>
                      <a:pt x="1110" y="63"/>
                      <a:pt x="851" y="21"/>
                    </a:cubicBezTo>
                    <a:cubicBezTo>
                      <a:pt x="789" y="11"/>
                      <a:pt x="726" y="1"/>
                      <a:pt x="6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7"/>
              <p:cNvSpPr/>
              <p:nvPr/>
            </p:nvSpPr>
            <p:spPr>
              <a:xfrm>
                <a:off x="4652600" y="3206875"/>
                <a:ext cx="177925" cy="282700"/>
              </a:xfrm>
              <a:custGeom>
                <a:rect b="b" l="l" r="r" t="t"/>
                <a:pathLst>
                  <a:path extrusionOk="0" h="11308" w="7117">
                    <a:moveTo>
                      <a:pt x="2292" y="1"/>
                    </a:moveTo>
                    <a:cubicBezTo>
                      <a:pt x="2334" y="42"/>
                      <a:pt x="2386" y="84"/>
                      <a:pt x="2427" y="125"/>
                    </a:cubicBezTo>
                    <a:cubicBezTo>
                      <a:pt x="2500" y="178"/>
                      <a:pt x="2562" y="240"/>
                      <a:pt x="2624" y="302"/>
                    </a:cubicBezTo>
                    <a:cubicBezTo>
                      <a:pt x="2905" y="551"/>
                      <a:pt x="3163" y="810"/>
                      <a:pt x="3423" y="1070"/>
                    </a:cubicBezTo>
                    <a:cubicBezTo>
                      <a:pt x="3682" y="1339"/>
                      <a:pt x="3931" y="1619"/>
                      <a:pt x="4170" y="1900"/>
                    </a:cubicBezTo>
                    <a:cubicBezTo>
                      <a:pt x="4408" y="2190"/>
                      <a:pt x="4636" y="2480"/>
                      <a:pt x="4855" y="2781"/>
                    </a:cubicBezTo>
                    <a:cubicBezTo>
                      <a:pt x="4958" y="2926"/>
                      <a:pt x="5072" y="3082"/>
                      <a:pt x="5166" y="3227"/>
                    </a:cubicBezTo>
                    <a:cubicBezTo>
                      <a:pt x="5259" y="3373"/>
                      <a:pt x="5353" y="3507"/>
                      <a:pt x="5446" y="3642"/>
                    </a:cubicBezTo>
                    <a:cubicBezTo>
                      <a:pt x="5622" y="3933"/>
                      <a:pt x="5798" y="4212"/>
                      <a:pt x="5954" y="4514"/>
                    </a:cubicBezTo>
                    <a:cubicBezTo>
                      <a:pt x="6099" y="4814"/>
                      <a:pt x="6234" y="5125"/>
                      <a:pt x="6317" y="5447"/>
                    </a:cubicBezTo>
                    <a:cubicBezTo>
                      <a:pt x="6358" y="5613"/>
                      <a:pt x="6390" y="5768"/>
                      <a:pt x="6411" y="5934"/>
                    </a:cubicBezTo>
                    <a:cubicBezTo>
                      <a:pt x="6421" y="6100"/>
                      <a:pt x="6431" y="6266"/>
                      <a:pt x="6421" y="6422"/>
                    </a:cubicBezTo>
                    <a:cubicBezTo>
                      <a:pt x="6400" y="6723"/>
                      <a:pt x="6338" y="7013"/>
                      <a:pt x="6224" y="7294"/>
                    </a:cubicBezTo>
                    <a:cubicBezTo>
                      <a:pt x="6130" y="7552"/>
                      <a:pt x="5985" y="7791"/>
                      <a:pt x="5819" y="8020"/>
                    </a:cubicBezTo>
                    <a:cubicBezTo>
                      <a:pt x="5653" y="8248"/>
                      <a:pt x="5456" y="8445"/>
                      <a:pt x="5238" y="8631"/>
                    </a:cubicBezTo>
                    <a:cubicBezTo>
                      <a:pt x="5021" y="8818"/>
                      <a:pt x="4782" y="8995"/>
                      <a:pt x="4544" y="9140"/>
                    </a:cubicBezTo>
                    <a:cubicBezTo>
                      <a:pt x="4398" y="9233"/>
                      <a:pt x="4263" y="9306"/>
                      <a:pt x="4129" y="9378"/>
                    </a:cubicBezTo>
                    <a:cubicBezTo>
                      <a:pt x="3963" y="9472"/>
                      <a:pt x="3807" y="9555"/>
                      <a:pt x="3641" y="9638"/>
                    </a:cubicBezTo>
                    <a:cubicBezTo>
                      <a:pt x="2988" y="9970"/>
                      <a:pt x="2313" y="10260"/>
                      <a:pt x="1618" y="10498"/>
                    </a:cubicBezTo>
                    <a:cubicBezTo>
                      <a:pt x="1286" y="10613"/>
                      <a:pt x="934" y="10717"/>
                      <a:pt x="581" y="10800"/>
                    </a:cubicBezTo>
                    <a:lnTo>
                      <a:pt x="52" y="10924"/>
                    </a:lnTo>
                    <a:cubicBezTo>
                      <a:pt x="31" y="10924"/>
                      <a:pt x="21" y="10924"/>
                      <a:pt x="0" y="10934"/>
                    </a:cubicBezTo>
                    <a:cubicBezTo>
                      <a:pt x="10" y="10945"/>
                      <a:pt x="31" y="10966"/>
                      <a:pt x="42" y="10986"/>
                    </a:cubicBezTo>
                    <a:cubicBezTo>
                      <a:pt x="135" y="11100"/>
                      <a:pt x="249" y="11204"/>
                      <a:pt x="374" y="11298"/>
                    </a:cubicBezTo>
                    <a:cubicBezTo>
                      <a:pt x="383" y="11307"/>
                      <a:pt x="404" y="11307"/>
                      <a:pt x="415" y="11307"/>
                    </a:cubicBezTo>
                    <a:lnTo>
                      <a:pt x="457" y="11307"/>
                    </a:lnTo>
                    <a:cubicBezTo>
                      <a:pt x="519" y="11298"/>
                      <a:pt x="591" y="11287"/>
                      <a:pt x="653" y="11266"/>
                    </a:cubicBezTo>
                    <a:lnTo>
                      <a:pt x="674" y="11266"/>
                    </a:lnTo>
                    <a:cubicBezTo>
                      <a:pt x="778" y="11245"/>
                      <a:pt x="871" y="11235"/>
                      <a:pt x="964" y="11215"/>
                    </a:cubicBezTo>
                    <a:cubicBezTo>
                      <a:pt x="1141" y="11183"/>
                      <a:pt x="1317" y="11142"/>
                      <a:pt x="1494" y="11100"/>
                    </a:cubicBezTo>
                    <a:cubicBezTo>
                      <a:pt x="1847" y="11028"/>
                      <a:pt x="2188" y="10945"/>
                      <a:pt x="2510" y="10851"/>
                    </a:cubicBezTo>
                    <a:cubicBezTo>
                      <a:pt x="3205" y="10644"/>
                      <a:pt x="3859" y="10385"/>
                      <a:pt x="4450" y="10074"/>
                    </a:cubicBezTo>
                    <a:cubicBezTo>
                      <a:pt x="4761" y="9908"/>
                      <a:pt x="5031" y="9742"/>
                      <a:pt x="5270" y="9565"/>
                    </a:cubicBezTo>
                    <a:cubicBezTo>
                      <a:pt x="5519" y="9389"/>
                      <a:pt x="5747" y="9191"/>
                      <a:pt x="5975" y="8963"/>
                    </a:cubicBezTo>
                    <a:cubicBezTo>
                      <a:pt x="6431" y="8497"/>
                      <a:pt x="6763" y="7978"/>
                      <a:pt x="6950" y="7428"/>
                    </a:cubicBezTo>
                    <a:cubicBezTo>
                      <a:pt x="7043" y="7148"/>
                      <a:pt x="7095" y="6858"/>
                      <a:pt x="7105" y="6547"/>
                    </a:cubicBezTo>
                    <a:cubicBezTo>
                      <a:pt x="7116" y="6411"/>
                      <a:pt x="7105" y="6256"/>
                      <a:pt x="7075" y="6090"/>
                    </a:cubicBezTo>
                    <a:cubicBezTo>
                      <a:pt x="7064" y="5945"/>
                      <a:pt x="7022" y="5800"/>
                      <a:pt x="6971" y="5623"/>
                    </a:cubicBezTo>
                    <a:cubicBezTo>
                      <a:pt x="6888" y="5333"/>
                      <a:pt x="6773" y="5021"/>
                      <a:pt x="6607" y="4689"/>
                    </a:cubicBezTo>
                    <a:cubicBezTo>
                      <a:pt x="6473" y="4399"/>
                      <a:pt x="6296" y="4109"/>
                      <a:pt x="6089" y="3797"/>
                    </a:cubicBezTo>
                    <a:cubicBezTo>
                      <a:pt x="5736" y="3258"/>
                      <a:pt x="5311" y="2729"/>
                      <a:pt x="4802" y="2190"/>
                    </a:cubicBezTo>
                    <a:cubicBezTo>
                      <a:pt x="4606" y="1992"/>
                      <a:pt x="4408" y="1796"/>
                      <a:pt x="4159" y="1557"/>
                    </a:cubicBezTo>
                    <a:cubicBezTo>
                      <a:pt x="3942" y="1349"/>
                      <a:pt x="3724" y="1153"/>
                      <a:pt x="3516" y="966"/>
                    </a:cubicBezTo>
                    <a:cubicBezTo>
                      <a:pt x="3071" y="582"/>
                      <a:pt x="2676" y="271"/>
                      <a:pt x="2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7"/>
              <p:cNvSpPr/>
              <p:nvPr/>
            </p:nvSpPr>
            <p:spPr>
              <a:xfrm>
                <a:off x="4647400" y="3128050"/>
                <a:ext cx="178975" cy="289700"/>
              </a:xfrm>
              <a:custGeom>
                <a:rect b="b" l="l" r="r" t="t"/>
                <a:pathLst>
                  <a:path extrusionOk="0" h="11588" w="7159">
                    <a:moveTo>
                      <a:pt x="4793" y="0"/>
                    </a:moveTo>
                    <a:cubicBezTo>
                      <a:pt x="4741" y="0"/>
                      <a:pt x="4689" y="11"/>
                      <a:pt x="4637" y="21"/>
                    </a:cubicBezTo>
                    <a:cubicBezTo>
                      <a:pt x="4616" y="21"/>
                      <a:pt x="4606" y="21"/>
                      <a:pt x="4595" y="32"/>
                    </a:cubicBezTo>
                    <a:cubicBezTo>
                      <a:pt x="4533" y="42"/>
                      <a:pt x="4471" y="53"/>
                      <a:pt x="4388" y="83"/>
                    </a:cubicBezTo>
                    <a:cubicBezTo>
                      <a:pt x="4295" y="125"/>
                      <a:pt x="4212" y="166"/>
                      <a:pt x="4118" y="229"/>
                    </a:cubicBezTo>
                    <a:cubicBezTo>
                      <a:pt x="4035" y="291"/>
                      <a:pt x="3963" y="364"/>
                      <a:pt x="3911" y="436"/>
                    </a:cubicBezTo>
                    <a:cubicBezTo>
                      <a:pt x="3859" y="498"/>
                      <a:pt x="3828" y="571"/>
                      <a:pt x="3818" y="664"/>
                    </a:cubicBezTo>
                    <a:cubicBezTo>
                      <a:pt x="3807" y="727"/>
                      <a:pt x="3807" y="800"/>
                      <a:pt x="3818" y="883"/>
                    </a:cubicBezTo>
                    <a:cubicBezTo>
                      <a:pt x="3839" y="945"/>
                      <a:pt x="3859" y="1017"/>
                      <a:pt x="3901" y="1100"/>
                    </a:cubicBezTo>
                    <a:cubicBezTo>
                      <a:pt x="3942" y="1183"/>
                      <a:pt x="3984" y="1245"/>
                      <a:pt x="4025" y="1318"/>
                    </a:cubicBezTo>
                    <a:cubicBezTo>
                      <a:pt x="4077" y="1390"/>
                      <a:pt x="4129" y="1463"/>
                      <a:pt x="4181" y="1526"/>
                    </a:cubicBezTo>
                    <a:cubicBezTo>
                      <a:pt x="4233" y="1588"/>
                      <a:pt x="4274" y="1650"/>
                      <a:pt x="4326" y="1712"/>
                    </a:cubicBezTo>
                    <a:cubicBezTo>
                      <a:pt x="4388" y="1805"/>
                      <a:pt x="4440" y="1899"/>
                      <a:pt x="4471" y="1992"/>
                    </a:cubicBezTo>
                    <a:lnTo>
                      <a:pt x="4482" y="2003"/>
                    </a:lnTo>
                    <a:cubicBezTo>
                      <a:pt x="4503" y="2086"/>
                      <a:pt x="4523" y="2158"/>
                      <a:pt x="4533" y="2241"/>
                    </a:cubicBezTo>
                    <a:cubicBezTo>
                      <a:pt x="4533" y="2314"/>
                      <a:pt x="4533" y="2386"/>
                      <a:pt x="4513" y="2459"/>
                    </a:cubicBezTo>
                    <a:cubicBezTo>
                      <a:pt x="4503" y="2531"/>
                      <a:pt x="4482" y="2614"/>
                      <a:pt x="4440" y="2687"/>
                    </a:cubicBezTo>
                    <a:cubicBezTo>
                      <a:pt x="4399" y="2770"/>
                      <a:pt x="4347" y="2843"/>
                      <a:pt x="4284" y="2916"/>
                    </a:cubicBezTo>
                    <a:cubicBezTo>
                      <a:pt x="4201" y="3009"/>
                      <a:pt x="4108" y="3102"/>
                      <a:pt x="4005" y="3175"/>
                    </a:cubicBezTo>
                    <a:cubicBezTo>
                      <a:pt x="3901" y="3248"/>
                      <a:pt x="3797" y="3299"/>
                      <a:pt x="3662" y="3361"/>
                    </a:cubicBezTo>
                    <a:cubicBezTo>
                      <a:pt x="3558" y="3414"/>
                      <a:pt x="3434" y="3465"/>
                      <a:pt x="3279" y="3538"/>
                    </a:cubicBezTo>
                    <a:cubicBezTo>
                      <a:pt x="3143" y="3590"/>
                      <a:pt x="3009" y="3642"/>
                      <a:pt x="2874" y="3704"/>
                    </a:cubicBezTo>
                    <a:cubicBezTo>
                      <a:pt x="2760" y="3746"/>
                      <a:pt x="2645" y="3797"/>
                      <a:pt x="2542" y="3838"/>
                    </a:cubicBezTo>
                    <a:cubicBezTo>
                      <a:pt x="2251" y="3963"/>
                      <a:pt x="2034" y="4067"/>
                      <a:pt x="1836" y="4170"/>
                    </a:cubicBezTo>
                    <a:cubicBezTo>
                      <a:pt x="1598" y="4295"/>
                      <a:pt x="1380" y="4440"/>
                      <a:pt x="1193" y="4606"/>
                    </a:cubicBezTo>
                    <a:cubicBezTo>
                      <a:pt x="996" y="4772"/>
                      <a:pt x="810" y="4970"/>
                      <a:pt x="654" y="5208"/>
                    </a:cubicBezTo>
                    <a:cubicBezTo>
                      <a:pt x="488" y="5447"/>
                      <a:pt x="343" y="5726"/>
                      <a:pt x="239" y="6028"/>
                    </a:cubicBezTo>
                    <a:cubicBezTo>
                      <a:pt x="63" y="6546"/>
                      <a:pt x="1" y="7137"/>
                      <a:pt x="42" y="7833"/>
                    </a:cubicBezTo>
                    <a:cubicBezTo>
                      <a:pt x="63" y="8123"/>
                      <a:pt x="104" y="8444"/>
                      <a:pt x="167" y="8787"/>
                    </a:cubicBezTo>
                    <a:cubicBezTo>
                      <a:pt x="177" y="8870"/>
                      <a:pt x="187" y="8953"/>
                      <a:pt x="208" y="9025"/>
                    </a:cubicBezTo>
                    <a:cubicBezTo>
                      <a:pt x="218" y="9087"/>
                      <a:pt x="229" y="9160"/>
                      <a:pt x="239" y="9223"/>
                    </a:cubicBezTo>
                    <a:cubicBezTo>
                      <a:pt x="260" y="9315"/>
                      <a:pt x="270" y="9419"/>
                      <a:pt x="280" y="9523"/>
                    </a:cubicBezTo>
                    <a:lnTo>
                      <a:pt x="280" y="9534"/>
                    </a:lnTo>
                    <a:cubicBezTo>
                      <a:pt x="291" y="9637"/>
                      <a:pt x="291" y="9741"/>
                      <a:pt x="291" y="9834"/>
                    </a:cubicBezTo>
                    <a:cubicBezTo>
                      <a:pt x="291" y="9824"/>
                      <a:pt x="291" y="9824"/>
                      <a:pt x="280" y="9824"/>
                    </a:cubicBezTo>
                    <a:lnTo>
                      <a:pt x="260" y="9824"/>
                    </a:lnTo>
                    <a:cubicBezTo>
                      <a:pt x="229" y="9834"/>
                      <a:pt x="197" y="9855"/>
                      <a:pt x="187" y="9886"/>
                    </a:cubicBezTo>
                    <a:cubicBezTo>
                      <a:pt x="301" y="10000"/>
                      <a:pt x="395" y="10115"/>
                      <a:pt x="478" y="10239"/>
                    </a:cubicBezTo>
                    <a:cubicBezTo>
                      <a:pt x="612" y="10426"/>
                      <a:pt x="737" y="10622"/>
                      <a:pt x="830" y="10830"/>
                    </a:cubicBezTo>
                    <a:cubicBezTo>
                      <a:pt x="882" y="10934"/>
                      <a:pt x="923" y="11037"/>
                      <a:pt x="955" y="11152"/>
                    </a:cubicBezTo>
                    <a:cubicBezTo>
                      <a:pt x="996" y="11245"/>
                      <a:pt x="1017" y="11349"/>
                      <a:pt x="1038" y="11452"/>
                    </a:cubicBezTo>
                    <a:cubicBezTo>
                      <a:pt x="1048" y="11494"/>
                      <a:pt x="1059" y="11546"/>
                      <a:pt x="1059" y="11588"/>
                    </a:cubicBezTo>
                    <a:cubicBezTo>
                      <a:pt x="1110" y="11556"/>
                      <a:pt x="1162" y="11515"/>
                      <a:pt x="1214" y="11473"/>
                    </a:cubicBezTo>
                    <a:cubicBezTo>
                      <a:pt x="1338" y="11359"/>
                      <a:pt x="1442" y="11193"/>
                      <a:pt x="1515" y="10986"/>
                    </a:cubicBezTo>
                    <a:cubicBezTo>
                      <a:pt x="1557" y="10851"/>
                      <a:pt x="1587" y="10705"/>
                      <a:pt x="1608" y="10530"/>
                    </a:cubicBezTo>
                    <a:cubicBezTo>
                      <a:pt x="1629" y="10394"/>
                      <a:pt x="1640" y="10239"/>
                      <a:pt x="1640" y="10073"/>
                    </a:cubicBezTo>
                    <a:cubicBezTo>
                      <a:pt x="1640" y="9949"/>
                      <a:pt x="1629" y="9813"/>
                      <a:pt x="1619" y="9637"/>
                    </a:cubicBezTo>
                    <a:cubicBezTo>
                      <a:pt x="1608" y="9585"/>
                      <a:pt x="1608" y="9534"/>
                      <a:pt x="1598" y="9481"/>
                    </a:cubicBezTo>
                    <a:lnTo>
                      <a:pt x="1598" y="9440"/>
                    </a:lnTo>
                    <a:lnTo>
                      <a:pt x="1587" y="9388"/>
                    </a:lnTo>
                    <a:cubicBezTo>
                      <a:pt x="1577" y="9305"/>
                      <a:pt x="1577" y="9232"/>
                      <a:pt x="1567" y="9149"/>
                    </a:cubicBezTo>
                    <a:lnTo>
                      <a:pt x="1567" y="9140"/>
                    </a:lnTo>
                    <a:cubicBezTo>
                      <a:pt x="1536" y="8787"/>
                      <a:pt x="1515" y="8320"/>
                      <a:pt x="1598" y="7863"/>
                    </a:cubicBezTo>
                    <a:cubicBezTo>
                      <a:pt x="1640" y="7635"/>
                      <a:pt x="1712" y="7407"/>
                      <a:pt x="1806" y="7210"/>
                    </a:cubicBezTo>
                    <a:cubicBezTo>
                      <a:pt x="1899" y="7013"/>
                      <a:pt x="2023" y="6816"/>
                      <a:pt x="2179" y="6639"/>
                    </a:cubicBezTo>
                    <a:cubicBezTo>
                      <a:pt x="2376" y="6411"/>
                      <a:pt x="2604" y="6214"/>
                      <a:pt x="2884" y="6017"/>
                    </a:cubicBezTo>
                    <a:lnTo>
                      <a:pt x="2884" y="6017"/>
                    </a:lnTo>
                    <a:lnTo>
                      <a:pt x="2864" y="6028"/>
                    </a:lnTo>
                    <a:cubicBezTo>
                      <a:pt x="3279" y="5737"/>
                      <a:pt x="3745" y="5509"/>
                      <a:pt x="4191" y="5291"/>
                    </a:cubicBezTo>
                    <a:lnTo>
                      <a:pt x="4420" y="5187"/>
                    </a:lnTo>
                    <a:cubicBezTo>
                      <a:pt x="4544" y="5115"/>
                      <a:pt x="4678" y="5053"/>
                      <a:pt x="4803" y="4990"/>
                    </a:cubicBezTo>
                    <a:cubicBezTo>
                      <a:pt x="4907" y="4938"/>
                      <a:pt x="5010" y="4866"/>
                      <a:pt x="5125" y="4804"/>
                    </a:cubicBezTo>
                    <a:cubicBezTo>
                      <a:pt x="5342" y="4658"/>
                      <a:pt x="5550" y="4492"/>
                      <a:pt x="5747" y="4316"/>
                    </a:cubicBezTo>
                    <a:cubicBezTo>
                      <a:pt x="6183" y="3921"/>
                      <a:pt x="7158" y="2874"/>
                      <a:pt x="6878" y="1639"/>
                    </a:cubicBezTo>
                    <a:cubicBezTo>
                      <a:pt x="6815" y="1390"/>
                      <a:pt x="6702" y="1152"/>
                      <a:pt x="6546" y="924"/>
                    </a:cubicBezTo>
                    <a:cubicBezTo>
                      <a:pt x="6463" y="800"/>
                      <a:pt x="6370" y="696"/>
                      <a:pt x="6276" y="602"/>
                    </a:cubicBezTo>
                    <a:cubicBezTo>
                      <a:pt x="6193" y="519"/>
                      <a:pt x="6079" y="436"/>
                      <a:pt x="5965" y="353"/>
                    </a:cubicBezTo>
                    <a:cubicBezTo>
                      <a:pt x="5851" y="281"/>
                      <a:pt x="5737" y="219"/>
                      <a:pt x="5591" y="156"/>
                    </a:cubicBezTo>
                    <a:cubicBezTo>
                      <a:pt x="5478" y="104"/>
                      <a:pt x="5342" y="63"/>
                      <a:pt x="5197" y="32"/>
                    </a:cubicBezTo>
                    <a:cubicBezTo>
                      <a:pt x="5156" y="21"/>
                      <a:pt x="5104" y="11"/>
                      <a:pt x="5052" y="11"/>
                    </a:cubicBezTo>
                    <a:cubicBezTo>
                      <a:pt x="4990" y="0"/>
                      <a:pt x="4927" y="0"/>
                      <a:pt x="48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7"/>
              <p:cNvSpPr/>
              <p:nvPr/>
            </p:nvSpPr>
            <p:spPr>
              <a:xfrm>
                <a:off x="4673075" y="3128050"/>
                <a:ext cx="153300" cy="286075"/>
              </a:xfrm>
              <a:custGeom>
                <a:rect b="b" l="l" r="r" t="t"/>
                <a:pathLst>
                  <a:path extrusionOk="0" h="11443" w="6132">
                    <a:moveTo>
                      <a:pt x="3766" y="0"/>
                    </a:moveTo>
                    <a:cubicBezTo>
                      <a:pt x="3714" y="0"/>
                      <a:pt x="3662" y="11"/>
                      <a:pt x="3610" y="21"/>
                    </a:cubicBezTo>
                    <a:lnTo>
                      <a:pt x="3568" y="21"/>
                    </a:lnTo>
                    <a:cubicBezTo>
                      <a:pt x="3506" y="32"/>
                      <a:pt x="3444" y="53"/>
                      <a:pt x="3361" y="83"/>
                    </a:cubicBezTo>
                    <a:cubicBezTo>
                      <a:pt x="3268" y="115"/>
                      <a:pt x="3185" y="166"/>
                      <a:pt x="3091" y="229"/>
                    </a:cubicBezTo>
                    <a:cubicBezTo>
                      <a:pt x="2998" y="291"/>
                      <a:pt x="2936" y="364"/>
                      <a:pt x="2884" y="436"/>
                    </a:cubicBezTo>
                    <a:cubicBezTo>
                      <a:pt x="2832" y="498"/>
                      <a:pt x="2801" y="571"/>
                      <a:pt x="2780" y="654"/>
                    </a:cubicBezTo>
                    <a:cubicBezTo>
                      <a:pt x="2770" y="727"/>
                      <a:pt x="2780" y="800"/>
                      <a:pt x="2791" y="883"/>
                    </a:cubicBezTo>
                    <a:cubicBezTo>
                      <a:pt x="2801" y="934"/>
                      <a:pt x="2822" y="996"/>
                      <a:pt x="2853" y="1058"/>
                    </a:cubicBezTo>
                    <a:cubicBezTo>
                      <a:pt x="2874" y="996"/>
                      <a:pt x="2905" y="934"/>
                      <a:pt x="2936" y="872"/>
                    </a:cubicBezTo>
                    <a:cubicBezTo>
                      <a:pt x="2988" y="810"/>
                      <a:pt x="3040" y="737"/>
                      <a:pt x="3112" y="685"/>
                    </a:cubicBezTo>
                    <a:cubicBezTo>
                      <a:pt x="3144" y="664"/>
                      <a:pt x="3185" y="634"/>
                      <a:pt x="3216" y="613"/>
                    </a:cubicBezTo>
                    <a:cubicBezTo>
                      <a:pt x="3257" y="602"/>
                      <a:pt x="3299" y="581"/>
                      <a:pt x="3330" y="561"/>
                    </a:cubicBezTo>
                    <a:cubicBezTo>
                      <a:pt x="3423" y="530"/>
                      <a:pt x="3506" y="509"/>
                      <a:pt x="3600" y="498"/>
                    </a:cubicBezTo>
                    <a:cubicBezTo>
                      <a:pt x="3662" y="488"/>
                      <a:pt x="3725" y="488"/>
                      <a:pt x="3776" y="488"/>
                    </a:cubicBezTo>
                    <a:lnTo>
                      <a:pt x="3890" y="488"/>
                    </a:lnTo>
                    <a:cubicBezTo>
                      <a:pt x="4087" y="509"/>
                      <a:pt x="4274" y="551"/>
                      <a:pt x="4461" y="634"/>
                    </a:cubicBezTo>
                    <a:cubicBezTo>
                      <a:pt x="4544" y="675"/>
                      <a:pt x="4637" y="717"/>
                      <a:pt x="4710" y="779"/>
                    </a:cubicBezTo>
                    <a:cubicBezTo>
                      <a:pt x="4783" y="830"/>
                      <a:pt x="4855" y="893"/>
                      <a:pt x="4917" y="966"/>
                    </a:cubicBezTo>
                    <a:cubicBezTo>
                      <a:pt x="4938" y="986"/>
                      <a:pt x="4958" y="1017"/>
                      <a:pt x="4979" y="1038"/>
                    </a:cubicBezTo>
                    <a:cubicBezTo>
                      <a:pt x="5000" y="1079"/>
                      <a:pt x="5021" y="1111"/>
                      <a:pt x="5052" y="1141"/>
                    </a:cubicBezTo>
                    <a:cubicBezTo>
                      <a:pt x="5094" y="1214"/>
                      <a:pt x="5124" y="1277"/>
                      <a:pt x="5156" y="1349"/>
                    </a:cubicBezTo>
                    <a:cubicBezTo>
                      <a:pt x="5187" y="1422"/>
                      <a:pt x="5218" y="1494"/>
                      <a:pt x="5239" y="1577"/>
                    </a:cubicBezTo>
                    <a:cubicBezTo>
                      <a:pt x="5249" y="1639"/>
                      <a:pt x="5270" y="1712"/>
                      <a:pt x="5270" y="1785"/>
                    </a:cubicBezTo>
                    <a:cubicBezTo>
                      <a:pt x="5280" y="1858"/>
                      <a:pt x="5290" y="1941"/>
                      <a:pt x="5280" y="2024"/>
                    </a:cubicBezTo>
                    <a:cubicBezTo>
                      <a:pt x="5280" y="2096"/>
                      <a:pt x="5280" y="2169"/>
                      <a:pt x="5270" y="2241"/>
                    </a:cubicBezTo>
                    <a:cubicBezTo>
                      <a:pt x="5239" y="2397"/>
                      <a:pt x="5207" y="2542"/>
                      <a:pt x="5145" y="2687"/>
                    </a:cubicBezTo>
                    <a:cubicBezTo>
                      <a:pt x="5041" y="2978"/>
                      <a:pt x="4875" y="3258"/>
                      <a:pt x="4679" y="3497"/>
                    </a:cubicBezTo>
                    <a:cubicBezTo>
                      <a:pt x="4471" y="3746"/>
                      <a:pt x="4232" y="3953"/>
                      <a:pt x="3973" y="4140"/>
                    </a:cubicBezTo>
                    <a:cubicBezTo>
                      <a:pt x="3725" y="4336"/>
                      <a:pt x="3444" y="4492"/>
                      <a:pt x="3164" y="4648"/>
                    </a:cubicBezTo>
                    <a:cubicBezTo>
                      <a:pt x="2604" y="4959"/>
                      <a:pt x="2033" y="5239"/>
                      <a:pt x="1515" y="5613"/>
                    </a:cubicBezTo>
                    <a:cubicBezTo>
                      <a:pt x="1380" y="5706"/>
                      <a:pt x="1256" y="5820"/>
                      <a:pt x="1131" y="5934"/>
                    </a:cubicBezTo>
                    <a:cubicBezTo>
                      <a:pt x="1069" y="5986"/>
                      <a:pt x="1017" y="6048"/>
                      <a:pt x="954" y="6111"/>
                    </a:cubicBezTo>
                    <a:cubicBezTo>
                      <a:pt x="903" y="6173"/>
                      <a:pt x="841" y="6235"/>
                      <a:pt x="789" y="6297"/>
                    </a:cubicBezTo>
                    <a:lnTo>
                      <a:pt x="799" y="6297"/>
                    </a:lnTo>
                    <a:cubicBezTo>
                      <a:pt x="696" y="6411"/>
                      <a:pt x="613" y="6546"/>
                      <a:pt x="530" y="6681"/>
                    </a:cubicBezTo>
                    <a:cubicBezTo>
                      <a:pt x="457" y="6805"/>
                      <a:pt x="384" y="6930"/>
                      <a:pt x="332" y="7065"/>
                    </a:cubicBezTo>
                    <a:cubicBezTo>
                      <a:pt x="260" y="7220"/>
                      <a:pt x="208" y="7376"/>
                      <a:pt x="166" y="7542"/>
                    </a:cubicBezTo>
                    <a:cubicBezTo>
                      <a:pt x="115" y="7708"/>
                      <a:pt x="83" y="7874"/>
                      <a:pt x="62" y="8050"/>
                    </a:cubicBezTo>
                    <a:cubicBezTo>
                      <a:pt x="11" y="8372"/>
                      <a:pt x="0" y="8714"/>
                      <a:pt x="21" y="9046"/>
                    </a:cubicBezTo>
                    <a:cubicBezTo>
                      <a:pt x="32" y="9129"/>
                      <a:pt x="42" y="9223"/>
                      <a:pt x="52" y="9305"/>
                    </a:cubicBezTo>
                    <a:lnTo>
                      <a:pt x="83" y="9554"/>
                    </a:lnTo>
                    <a:cubicBezTo>
                      <a:pt x="104" y="9720"/>
                      <a:pt x="125" y="9896"/>
                      <a:pt x="135" y="10062"/>
                    </a:cubicBezTo>
                    <a:cubicBezTo>
                      <a:pt x="166" y="10301"/>
                      <a:pt x="177" y="10539"/>
                      <a:pt x="187" y="10778"/>
                    </a:cubicBezTo>
                    <a:cubicBezTo>
                      <a:pt x="187" y="10830"/>
                      <a:pt x="187" y="10882"/>
                      <a:pt x="198" y="10924"/>
                    </a:cubicBezTo>
                    <a:lnTo>
                      <a:pt x="198" y="11037"/>
                    </a:lnTo>
                    <a:cubicBezTo>
                      <a:pt x="208" y="11173"/>
                      <a:pt x="218" y="11307"/>
                      <a:pt x="218" y="11442"/>
                    </a:cubicBezTo>
                    <a:cubicBezTo>
                      <a:pt x="332" y="11328"/>
                      <a:pt x="426" y="11173"/>
                      <a:pt x="488" y="10986"/>
                    </a:cubicBezTo>
                    <a:cubicBezTo>
                      <a:pt x="530" y="10851"/>
                      <a:pt x="560" y="10705"/>
                      <a:pt x="592" y="10530"/>
                    </a:cubicBezTo>
                    <a:cubicBezTo>
                      <a:pt x="602" y="10394"/>
                      <a:pt x="613" y="10239"/>
                      <a:pt x="613" y="10073"/>
                    </a:cubicBezTo>
                    <a:cubicBezTo>
                      <a:pt x="613" y="9949"/>
                      <a:pt x="602" y="9813"/>
                      <a:pt x="592" y="9637"/>
                    </a:cubicBezTo>
                    <a:cubicBezTo>
                      <a:pt x="581" y="9585"/>
                      <a:pt x="581" y="9534"/>
                      <a:pt x="571" y="9481"/>
                    </a:cubicBezTo>
                    <a:lnTo>
                      <a:pt x="571" y="9440"/>
                    </a:lnTo>
                    <a:lnTo>
                      <a:pt x="560" y="9388"/>
                    </a:lnTo>
                    <a:lnTo>
                      <a:pt x="560" y="9326"/>
                    </a:lnTo>
                    <a:cubicBezTo>
                      <a:pt x="550" y="9264"/>
                      <a:pt x="550" y="9212"/>
                      <a:pt x="540" y="9149"/>
                    </a:cubicBezTo>
                    <a:lnTo>
                      <a:pt x="540" y="9140"/>
                    </a:lnTo>
                    <a:cubicBezTo>
                      <a:pt x="509" y="8787"/>
                      <a:pt x="488" y="8320"/>
                      <a:pt x="571" y="7863"/>
                    </a:cubicBezTo>
                    <a:cubicBezTo>
                      <a:pt x="613" y="7635"/>
                      <a:pt x="685" y="7407"/>
                      <a:pt x="779" y="7210"/>
                    </a:cubicBezTo>
                    <a:cubicBezTo>
                      <a:pt x="872" y="7013"/>
                      <a:pt x="996" y="6816"/>
                      <a:pt x="1152" y="6639"/>
                    </a:cubicBezTo>
                    <a:cubicBezTo>
                      <a:pt x="1349" y="6411"/>
                      <a:pt x="1577" y="6214"/>
                      <a:pt x="1857" y="6017"/>
                    </a:cubicBezTo>
                    <a:lnTo>
                      <a:pt x="1826" y="6017"/>
                    </a:lnTo>
                    <a:cubicBezTo>
                      <a:pt x="2252" y="5737"/>
                      <a:pt x="2718" y="5519"/>
                      <a:pt x="3164" y="5291"/>
                    </a:cubicBezTo>
                    <a:lnTo>
                      <a:pt x="3393" y="5187"/>
                    </a:lnTo>
                    <a:cubicBezTo>
                      <a:pt x="3517" y="5125"/>
                      <a:pt x="3651" y="5062"/>
                      <a:pt x="3776" y="4990"/>
                    </a:cubicBezTo>
                    <a:cubicBezTo>
                      <a:pt x="3880" y="4938"/>
                      <a:pt x="3983" y="4876"/>
                      <a:pt x="4098" y="4804"/>
                    </a:cubicBezTo>
                    <a:cubicBezTo>
                      <a:pt x="4315" y="4658"/>
                      <a:pt x="4523" y="4492"/>
                      <a:pt x="4720" y="4316"/>
                    </a:cubicBezTo>
                    <a:cubicBezTo>
                      <a:pt x="5156" y="3921"/>
                      <a:pt x="6131" y="2874"/>
                      <a:pt x="5851" y="1639"/>
                    </a:cubicBezTo>
                    <a:cubicBezTo>
                      <a:pt x="5788" y="1390"/>
                      <a:pt x="5675" y="1152"/>
                      <a:pt x="5519" y="924"/>
                    </a:cubicBezTo>
                    <a:cubicBezTo>
                      <a:pt x="5436" y="800"/>
                      <a:pt x="5343" y="696"/>
                      <a:pt x="5249" y="602"/>
                    </a:cubicBezTo>
                    <a:cubicBezTo>
                      <a:pt x="5166" y="519"/>
                      <a:pt x="5052" y="436"/>
                      <a:pt x="4938" y="353"/>
                    </a:cubicBezTo>
                    <a:cubicBezTo>
                      <a:pt x="4824" y="281"/>
                      <a:pt x="4700" y="208"/>
                      <a:pt x="4564" y="156"/>
                    </a:cubicBezTo>
                    <a:cubicBezTo>
                      <a:pt x="4451" y="104"/>
                      <a:pt x="4315" y="63"/>
                      <a:pt x="4170" y="32"/>
                    </a:cubicBezTo>
                    <a:cubicBezTo>
                      <a:pt x="4119" y="21"/>
                      <a:pt x="4077" y="11"/>
                      <a:pt x="4025" y="11"/>
                    </a:cubicBezTo>
                    <a:cubicBezTo>
                      <a:pt x="3963" y="0"/>
                      <a:pt x="3900" y="0"/>
                      <a:pt x="38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7"/>
              <p:cNvSpPr/>
              <p:nvPr/>
            </p:nvSpPr>
            <p:spPr>
              <a:xfrm>
                <a:off x="4662175" y="3382975"/>
                <a:ext cx="18700" cy="44875"/>
              </a:xfrm>
              <a:custGeom>
                <a:rect b="b" l="l" r="r" t="t"/>
                <a:pathLst>
                  <a:path extrusionOk="0" h="1795" w="748">
                    <a:moveTo>
                      <a:pt x="447" y="1121"/>
                    </a:moveTo>
                    <a:cubicBezTo>
                      <a:pt x="447" y="1124"/>
                      <a:pt x="448" y="1126"/>
                      <a:pt x="449" y="1128"/>
                    </a:cubicBezTo>
                    <a:lnTo>
                      <a:pt x="449" y="1128"/>
                    </a:lnTo>
                    <a:cubicBezTo>
                      <a:pt x="448" y="1125"/>
                      <a:pt x="448" y="1123"/>
                      <a:pt x="447" y="1121"/>
                    </a:cubicBezTo>
                    <a:close/>
                    <a:moveTo>
                      <a:pt x="83" y="1"/>
                    </a:moveTo>
                    <a:cubicBezTo>
                      <a:pt x="74" y="1"/>
                      <a:pt x="63" y="1"/>
                      <a:pt x="53" y="11"/>
                    </a:cubicBezTo>
                    <a:cubicBezTo>
                      <a:pt x="32" y="21"/>
                      <a:pt x="11" y="31"/>
                      <a:pt x="0" y="52"/>
                    </a:cubicBezTo>
                    <a:cubicBezTo>
                      <a:pt x="0" y="73"/>
                      <a:pt x="0" y="104"/>
                      <a:pt x="11" y="114"/>
                    </a:cubicBezTo>
                    <a:cubicBezTo>
                      <a:pt x="197" y="444"/>
                      <a:pt x="341" y="784"/>
                      <a:pt x="454" y="1134"/>
                    </a:cubicBezTo>
                    <a:lnTo>
                      <a:pt x="454" y="1134"/>
                    </a:lnTo>
                    <a:cubicBezTo>
                      <a:pt x="453" y="1131"/>
                      <a:pt x="451" y="1130"/>
                      <a:pt x="449" y="1128"/>
                    </a:cubicBezTo>
                    <a:lnTo>
                      <a:pt x="449" y="1128"/>
                    </a:lnTo>
                    <a:cubicBezTo>
                      <a:pt x="510" y="1322"/>
                      <a:pt x="551" y="1517"/>
                      <a:pt x="581" y="1722"/>
                    </a:cubicBezTo>
                    <a:cubicBezTo>
                      <a:pt x="592" y="1764"/>
                      <a:pt x="634" y="1795"/>
                      <a:pt x="675" y="1795"/>
                    </a:cubicBezTo>
                    <a:cubicBezTo>
                      <a:pt x="727" y="1785"/>
                      <a:pt x="747" y="1743"/>
                      <a:pt x="747" y="1691"/>
                    </a:cubicBezTo>
                    <a:cubicBezTo>
                      <a:pt x="706" y="1401"/>
                      <a:pt x="634" y="1121"/>
                      <a:pt x="530" y="840"/>
                    </a:cubicBezTo>
                    <a:cubicBezTo>
                      <a:pt x="436" y="571"/>
                      <a:pt x="302" y="301"/>
                      <a:pt x="157" y="52"/>
                    </a:cubicBezTo>
                    <a:cubicBezTo>
                      <a:pt x="146" y="31"/>
                      <a:pt x="136" y="11"/>
                      <a:pt x="115" y="11"/>
                    </a:cubicBezTo>
                    <a:cubicBezTo>
                      <a:pt x="104" y="1"/>
                      <a:pt x="94" y="1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7"/>
              <p:cNvSpPr/>
              <p:nvPr/>
            </p:nvSpPr>
            <p:spPr>
              <a:xfrm>
                <a:off x="4661650" y="3382200"/>
                <a:ext cx="20000" cy="38975"/>
              </a:xfrm>
              <a:custGeom>
                <a:rect b="b" l="l" r="r" t="t"/>
                <a:pathLst>
                  <a:path extrusionOk="0" h="1559" w="800">
                    <a:moveTo>
                      <a:pt x="95" y="0"/>
                    </a:moveTo>
                    <a:cubicBezTo>
                      <a:pt x="74" y="0"/>
                      <a:pt x="53" y="11"/>
                      <a:pt x="42" y="21"/>
                    </a:cubicBezTo>
                    <a:cubicBezTo>
                      <a:pt x="12" y="42"/>
                      <a:pt x="1" y="104"/>
                      <a:pt x="32" y="135"/>
                    </a:cubicBezTo>
                    <a:cubicBezTo>
                      <a:pt x="95" y="207"/>
                      <a:pt x="146" y="290"/>
                      <a:pt x="198" y="373"/>
                    </a:cubicBezTo>
                    <a:cubicBezTo>
                      <a:pt x="341" y="609"/>
                      <a:pt x="444" y="854"/>
                      <a:pt x="527" y="1120"/>
                    </a:cubicBezTo>
                    <a:lnTo>
                      <a:pt x="527" y="1120"/>
                    </a:lnTo>
                    <a:cubicBezTo>
                      <a:pt x="523" y="1114"/>
                      <a:pt x="519" y="1110"/>
                      <a:pt x="519" y="1110"/>
                    </a:cubicBezTo>
                    <a:lnTo>
                      <a:pt x="519" y="1110"/>
                    </a:lnTo>
                    <a:cubicBezTo>
                      <a:pt x="561" y="1235"/>
                      <a:pt x="592" y="1359"/>
                      <a:pt x="623" y="1494"/>
                    </a:cubicBezTo>
                    <a:cubicBezTo>
                      <a:pt x="632" y="1530"/>
                      <a:pt x="665" y="1558"/>
                      <a:pt x="700" y="1558"/>
                    </a:cubicBezTo>
                    <a:cubicBezTo>
                      <a:pt x="706" y="1558"/>
                      <a:pt x="711" y="1557"/>
                      <a:pt x="717" y="1556"/>
                    </a:cubicBezTo>
                    <a:cubicBezTo>
                      <a:pt x="758" y="1556"/>
                      <a:pt x="800" y="1505"/>
                      <a:pt x="789" y="1463"/>
                    </a:cubicBezTo>
                    <a:cubicBezTo>
                      <a:pt x="665" y="954"/>
                      <a:pt x="499" y="436"/>
                      <a:pt x="157" y="32"/>
                    </a:cubicBezTo>
                    <a:cubicBezTo>
                      <a:pt x="146" y="11"/>
                      <a:pt x="115" y="0"/>
                      <a:pt x="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7"/>
              <p:cNvSpPr/>
              <p:nvPr/>
            </p:nvSpPr>
            <p:spPr>
              <a:xfrm>
                <a:off x="4494650" y="2941850"/>
                <a:ext cx="192725" cy="106350"/>
              </a:xfrm>
              <a:custGeom>
                <a:rect b="b" l="l" r="r" t="t"/>
                <a:pathLst>
                  <a:path extrusionOk="0" h="4254" w="7709">
                    <a:moveTo>
                      <a:pt x="3642" y="1"/>
                    </a:moveTo>
                    <a:cubicBezTo>
                      <a:pt x="3195" y="1"/>
                      <a:pt x="2750" y="53"/>
                      <a:pt x="2303" y="136"/>
                    </a:cubicBezTo>
                    <a:cubicBezTo>
                      <a:pt x="2013" y="198"/>
                      <a:pt x="1743" y="270"/>
                      <a:pt x="1494" y="364"/>
                    </a:cubicBezTo>
                    <a:cubicBezTo>
                      <a:pt x="1225" y="457"/>
                      <a:pt x="1007" y="561"/>
                      <a:pt x="800" y="685"/>
                    </a:cubicBezTo>
                    <a:cubicBezTo>
                      <a:pt x="509" y="872"/>
                      <a:pt x="136" y="1194"/>
                      <a:pt x="32" y="1630"/>
                    </a:cubicBezTo>
                    <a:cubicBezTo>
                      <a:pt x="1" y="1796"/>
                      <a:pt x="1" y="1982"/>
                      <a:pt x="53" y="2158"/>
                    </a:cubicBezTo>
                    <a:cubicBezTo>
                      <a:pt x="32" y="2179"/>
                      <a:pt x="32" y="2200"/>
                      <a:pt x="42" y="2220"/>
                    </a:cubicBezTo>
                    <a:cubicBezTo>
                      <a:pt x="42" y="2241"/>
                      <a:pt x="53" y="2262"/>
                      <a:pt x="74" y="2273"/>
                    </a:cubicBezTo>
                    <a:cubicBezTo>
                      <a:pt x="94" y="2283"/>
                      <a:pt x="104" y="2283"/>
                      <a:pt x="115" y="2283"/>
                    </a:cubicBezTo>
                    <a:cubicBezTo>
                      <a:pt x="146" y="2283"/>
                      <a:pt x="177" y="2273"/>
                      <a:pt x="198" y="2241"/>
                    </a:cubicBezTo>
                    <a:cubicBezTo>
                      <a:pt x="229" y="2190"/>
                      <a:pt x="260" y="2137"/>
                      <a:pt x="302" y="2086"/>
                    </a:cubicBezTo>
                    <a:cubicBezTo>
                      <a:pt x="415" y="1941"/>
                      <a:pt x="551" y="1805"/>
                      <a:pt x="696" y="1692"/>
                    </a:cubicBezTo>
                    <a:cubicBezTo>
                      <a:pt x="830" y="1588"/>
                      <a:pt x="976" y="1505"/>
                      <a:pt x="1132" y="1443"/>
                    </a:cubicBezTo>
                    <a:cubicBezTo>
                      <a:pt x="1245" y="1391"/>
                      <a:pt x="1370" y="1360"/>
                      <a:pt x="1494" y="1339"/>
                    </a:cubicBezTo>
                    <a:lnTo>
                      <a:pt x="1505" y="1328"/>
                    </a:lnTo>
                    <a:cubicBezTo>
                      <a:pt x="1888" y="1640"/>
                      <a:pt x="2324" y="1899"/>
                      <a:pt x="2833" y="2096"/>
                    </a:cubicBezTo>
                    <a:cubicBezTo>
                      <a:pt x="3351" y="2303"/>
                      <a:pt x="3901" y="2428"/>
                      <a:pt x="4472" y="2459"/>
                    </a:cubicBezTo>
                    <a:cubicBezTo>
                      <a:pt x="4585" y="2469"/>
                      <a:pt x="4700" y="2469"/>
                      <a:pt x="4814" y="2469"/>
                    </a:cubicBezTo>
                    <a:cubicBezTo>
                      <a:pt x="5322" y="2469"/>
                      <a:pt x="5809" y="2397"/>
                      <a:pt x="6256" y="2252"/>
                    </a:cubicBezTo>
                    <a:lnTo>
                      <a:pt x="6256" y="2252"/>
                    </a:lnTo>
                    <a:cubicBezTo>
                      <a:pt x="6245" y="2480"/>
                      <a:pt x="6256" y="2708"/>
                      <a:pt x="6277" y="2916"/>
                    </a:cubicBezTo>
                    <a:cubicBezTo>
                      <a:pt x="6318" y="3216"/>
                      <a:pt x="6390" y="3486"/>
                      <a:pt x="6505" y="3704"/>
                    </a:cubicBezTo>
                    <a:cubicBezTo>
                      <a:pt x="6567" y="3829"/>
                      <a:pt x="6650" y="3942"/>
                      <a:pt x="6743" y="4036"/>
                    </a:cubicBezTo>
                    <a:cubicBezTo>
                      <a:pt x="6826" y="4140"/>
                      <a:pt x="6930" y="4202"/>
                      <a:pt x="7033" y="4233"/>
                    </a:cubicBezTo>
                    <a:cubicBezTo>
                      <a:pt x="7065" y="4244"/>
                      <a:pt x="7096" y="4254"/>
                      <a:pt x="7137" y="4254"/>
                    </a:cubicBezTo>
                    <a:lnTo>
                      <a:pt x="7158" y="4254"/>
                    </a:lnTo>
                    <a:cubicBezTo>
                      <a:pt x="7199" y="4254"/>
                      <a:pt x="7241" y="4244"/>
                      <a:pt x="7293" y="4212"/>
                    </a:cubicBezTo>
                    <a:cubicBezTo>
                      <a:pt x="7335" y="4202"/>
                      <a:pt x="7376" y="4171"/>
                      <a:pt x="7397" y="4140"/>
                    </a:cubicBezTo>
                    <a:cubicBezTo>
                      <a:pt x="7438" y="4108"/>
                      <a:pt x="7469" y="4067"/>
                      <a:pt x="7490" y="4036"/>
                    </a:cubicBezTo>
                    <a:cubicBezTo>
                      <a:pt x="7531" y="3984"/>
                      <a:pt x="7552" y="3922"/>
                      <a:pt x="7594" y="3849"/>
                    </a:cubicBezTo>
                    <a:cubicBezTo>
                      <a:pt x="7614" y="3776"/>
                      <a:pt x="7635" y="3714"/>
                      <a:pt x="7656" y="3642"/>
                    </a:cubicBezTo>
                    <a:cubicBezTo>
                      <a:pt x="7697" y="3497"/>
                      <a:pt x="7708" y="3351"/>
                      <a:pt x="7708" y="3206"/>
                    </a:cubicBezTo>
                    <a:cubicBezTo>
                      <a:pt x="7708" y="3175"/>
                      <a:pt x="7697" y="3144"/>
                      <a:pt x="7667" y="3133"/>
                    </a:cubicBezTo>
                    <a:cubicBezTo>
                      <a:pt x="7697" y="2822"/>
                      <a:pt x="7667" y="2522"/>
                      <a:pt x="7594" y="2220"/>
                    </a:cubicBezTo>
                    <a:cubicBezTo>
                      <a:pt x="7521" y="1951"/>
                      <a:pt x="7407" y="1692"/>
                      <a:pt x="7252" y="1464"/>
                    </a:cubicBezTo>
                    <a:cubicBezTo>
                      <a:pt x="6961" y="1038"/>
                      <a:pt x="6505" y="685"/>
                      <a:pt x="5945" y="436"/>
                    </a:cubicBezTo>
                    <a:cubicBezTo>
                      <a:pt x="5426" y="219"/>
                      <a:pt x="4814" y="74"/>
                      <a:pt x="4150" y="21"/>
                    </a:cubicBezTo>
                    <a:cubicBezTo>
                      <a:pt x="3984" y="11"/>
                      <a:pt x="3808" y="1"/>
                      <a:pt x="36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7"/>
              <p:cNvSpPr/>
              <p:nvPr/>
            </p:nvSpPr>
            <p:spPr>
              <a:xfrm>
                <a:off x="4543150" y="2965975"/>
                <a:ext cx="105050" cy="29325"/>
              </a:xfrm>
              <a:custGeom>
                <a:rect b="b" l="l" r="r" t="t"/>
                <a:pathLst>
                  <a:path extrusionOk="0" h="1173" w="4202">
                    <a:moveTo>
                      <a:pt x="104" y="1"/>
                    </a:moveTo>
                    <a:cubicBezTo>
                      <a:pt x="73" y="1"/>
                      <a:pt x="42" y="11"/>
                      <a:pt x="31" y="42"/>
                    </a:cubicBezTo>
                    <a:cubicBezTo>
                      <a:pt x="11" y="63"/>
                      <a:pt x="1" y="94"/>
                      <a:pt x="1" y="125"/>
                    </a:cubicBezTo>
                    <a:cubicBezTo>
                      <a:pt x="1" y="156"/>
                      <a:pt x="21" y="177"/>
                      <a:pt x="42" y="197"/>
                    </a:cubicBezTo>
                    <a:lnTo>
                      <a:pt x="52" y="208"/>
                    </a:lnTo>
                    <a:cubicBezTo>
                      <a:pt x="218" y="384"/>
                      <a:pt x="426" y="529"/>
                      <a:pt x="633" y="654"/>
                    </a:cubicBezTo>
                    <a:cubicBezTo>
                      <a:pt x="861" y="778"/>
                      <a:pt x="1100" y="882"/>
                      <a:pt x="1338" y="955"/>
                    </a:cubicBezTo>
                    <a:cubicBezTo>
                      <a:pt x="1474" y="996"/>
                      <a:pt x="1608" y="1027"/>
                      <a:pt x="1743" y="1059"/>
                    </a:cubicBezTo>
                    <a:cubicBezTo>
                      <a:pt x="1868" y="1089"/>
                      <a:pt x="2002" y="1110"/>
                      <a:pt x="2138" y="1131"/>
                    </a:cubicBezTo>
                    <a:cubicBezTo>
                      <a:pt x="2262" y="1152"/>
                      <a:pt x="2396" y="1162"/>
                      <a:pt x="2532" y="1172"/>
                    </a:cubicBezTo>
                    <a:lnTo>
                      <a:pt x="2936" y="1172"/>
                    </a:lnTo>
                    <a:cubicBezTo>
                      <a:pt x="3040" y="1172"/>
                      <a:pt x="3154" y="1172"/>
                      <a:pt x="3268" y="1162"/>
                    </a:cubicBezTo>
                    <a:cubicBezTo>
                      <a:pt x="3372" y="1152"/>
                      <a:pt x="3475" y="1142"/>
                      <a:pt x="3579" y="1121"/>
                    </a:cubicBezTo>
                    <a:cubicBezTo>
                      <a:pt x="3683" y="1110"/>
                      <a:pt x="3786" y="1089"/>
                      <a:pt x="3890" y="1069"/>
                    </a:cubicBezTo>
                    <a:cubicBezTo>
                      <a:pt x="3984" y="1048"/>
                      <a:pt x="4088" y="1027"/>
                      <a:pt x="4181" y="1006"/>
                    </a:cubicBezTo>
                    <a:cubicBezTo>
                      <a:pt x="4191" y="996"/>
                      <a:pt x="4201" y="976"/>
                      <a:pt x="4201" y="955"/>
                    </a:cubicBezTo>
                    <a:cubicBezTo>
                      <a:pt x="4194" y="947"/>
                      <a:pt x="4182" y="940"/>
                      <a:pt x="4171" y="940"/>
                    </a:cubicBezTo>
                    <a:cubicBezTo>
                      <a:pt x="4167" y="940"/>
                      <a:pt x="4163" y="941"/>
                      <a:pt x="4160" y="944"/>
                    </a:cubicBezTo>
                    <a:lnTo>
                      <a:pt x="4139" y="944"/>
                    </a:lnTo>
                    <a:cubicBezTo>
                      <a:pt x="3952" y="986"/>
                      <a:pt x="3776" y="1006"/>
                      <a:pt x="3590" y="1027"/>
                    </a:cubicBezTo>
                    <a:cubicBezTo>
                      <a:pt x="3392" y="1038"/>
                      <a:pt x="3185" y="1038"/>
                      <a:pt x="2988" y="1038"/>
                    </a:cubicBezTo>
                    <a:cubicBezTo>
                      <a:pt x="2874" y="1038"/>
                      <a:pt x="2770" y="1027"/>
                      <a:pt x="2656" y="1017"/>
                    </a:cubicBezTo>
                    <a:cubicBezTo>
                      <a:pt x="2542" y="996"/>
                      <a:pt x="2417" y="986"/>
                      <a:pt x="2304" y="965"/>
                    </a:cubicBezTo>
                    <a:cubicBezTo>
                      <a:pt x="2189" y="955"/>
                      <a:pt x="2075" y="923"/>
                      <a:pt x="1961" y="903"/>
                    </a:cubicBezTo>
                    <a:cubicBezTo>
                      <a:pt x="1847" y="872"/>
                      <a:pt x="1733" y="851"/>
                      <a:pt x="1629" y="820"/>
                    </a:cubicBezTo>
                    <a:cubicBezTo>
                      <a:pt x="1287" y="716"/>
                      <a:pt x="955" y="571"/>
                      <a:pt x="644" y="384"/>
                    </a:cubicBezTo>
                    <a:cubicBezTo>
                      <a:pt x="571" y="333"/>
                      <a:pt x="488" y="280"/>
                      <a:pt x="416" y="218"/>
                    </a:cubicBezTo>
                    <a:cubicBezTo>
                      <a:pt x="374" y="187"/>
                      <a:pt x="343" y="156"/>
                      <a:pt x="301" y="125"/>
                    </a:cubicBezTo>
                    <a:cubicBezTo>
                      <a:pt x="260" y="94"/>
                      <a:pt x="218" y="63"/>
                      <a:pt x="187" y="21"/>
                    </a:cubicBezTo>
                    <a:cubicBezTo>
                      <a:pt x="167" y="11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7"/>
              <p:cNvSpPr/>
              <p:nvPr/>
            </p:nvSpPr>
            <p:spPr>
              <a:xfrm>
                <a:off x="4659325" y="2997625"/>
                <a:ext cx="12725" cy="40150"/>
              </a:xfrm>
              <a:custGeom>
                <a:rect b="b" l="l" r="r" t="t"/>
                <a:pathLst>
                  <a:path extrusionOk="0" h="1606" w="509">
                    <a:moveTo>
                      <a:pt x="94" y="0"/>
                    </a:moveTo>
                    <a:cubicBezTo>
                      <a:pt x="73" y="0"/>
                      <a:pt x="52" y="10"/>
                      <a:pt x="52" y="42"/>
                    </a:cubicBezTo>
                    <a:cubicBezTo>
                      <a:pt x="1" y="301"/>
                      <a:pt x="1" y="581"/>
                      <a:pt x="52" y="840"/>
                    </a:cubicBezTo>
                    <a:cubicBezTo>
                      <a:pt x="94" y="1100"/>
                      <a:pt x="188" y="1359"/>
                      <a:pt x="353" y="1577"/>
                    </a:cubicBezTo>
                    <a:cubicBezTo>
                      <a:pt x="371" y="1595"/>
                      <a:pt x="396" y="1606"/>
                      <a:pt x="420" y="1606"/>
                    </a:cubicBezTo>
                    <a:cubicBezTo>
                      <a:pt x="438" y="1606"/>
                      <a:pt x="454" y="1600"/>
                      <a:pt x="467" y="1587"/>
                    </a:cubicBezTo>
                    <a:cubicBezTo>
                      <a:pt x="509" y="1556"/>
                      <a:pt x="509" y="1504"/>
                      <a:pt x="478" y="1473"/>
                    </a:cubicBezTo>
                    <a:cubicBezTo>
                      <a:pt x="446" y="1432"/>
                      <a:pt x="405" y="1379"/>
                      <a:pt x="374" y="1338"/>
                    </a:cubicBezTo>
                    <a:cubicBezTo>
                      <a:pt x="312" y="1224"/>
                      <a:pt x="250" y="1110"/>
                      <a:pt x="208" y="985"/>
                    </a:cubicBezTo>
                    <a:cubicBezTo>
                      <a:pt x="156" y="809"/>
                      <a:pt x="135" y="643"/>
                      <a:pt x="125" y="467"/>
                    </a:cubicBezTo>
                    <a:lnTo>
                      <a:pt x="125" y="477"/>
                    </a:lnTo>
                    <a:cubicBezTo>
                      <a:pt x="114" y="332"/>
                      <a:pt x="125" y="187"/>
                      <a:pt x="146" y="52"/>
                    </a:cubicBezTo>
                    <a:cubicBezTo>
                      <a:pt x="156" y="21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7"/>
              <p:cNvSpPr/>
              <p:nvPr/>
            </p:nvSpPr>
            <p:spPr>
              <a:xfrm>
                <a:off x="4444100" y="2956125"/>
                <a:ext cx="78075" cy="29825"/>
              </a:xfrm>
              <a:custGeom>
                <a:rect b="b" l="l" r="r" t="t"/>
                <a:pathLst>
                  <a:path extrusionOk="0" h="1193" w="3123">
                    <a:moveTo>
                      <a:pt x="125" y="1"/>
                    </a:moveTo>
                    <a:cubicBezTo>
                      <a:pt x="83" y="10"/>
                      <a:pt x="52" y="31"/>
                      <a:pt x="31" y="52"/>
                    </a:cubicBezTo>
                    <a:cubicBezTo>
                      <a:pt x="10" y="83"/>
                      <a:pt x="0" y="125"/>
                      <a:pt x="0" y="156"/>
                    </a:cubicBezTo>
                    <a:cubicBezTo>
                      <a:pt x="21" y="218"/>
                      <a:pt x="31" y="280"/>
                      <a:pt x="52" y="342"/>
                    </a:cubicBezTo>
                    <a:lnTo>
                      <a:pt x="114" y="498"/>
                    </a:lnTo>
                    <a:cubicBezTo>
                      <a:pt x="145" y="561"/>
                      <a:pt x="176" y="612"/>
                      <a:pt x="218" y="654"/>
                    </a:cubicBezTo>
                    <a:cubicBezTo>
                      <a:pt x="249" y="706"/>
                      <a:pt x="291" y="757"/>
                      <a:pt x="342" y="799"/>
                    </a:cubicBezTo>
                    <a:cubicBezTo>
                      <a:pt x="404" y="872"/>
                      <a:pt x="477" y="934"/>
                      <a:pt x="560" y="986"/>
                    </a:cubicBezTo>
                    <a:cubicBezTo>
                      <a:pt x="653" y="1038"/>
                      <a:pt x="747" y="1089"/>
                      <a:pt x="851" y="1121"/>
                    </a:cubicBezTo>
                    <a:cubicBezTo>
                      <a:pt x="955" y="1142"/>
                      <a:pt x="1047" y="1172"/>
                      <a:pt x="1162" y="1183"/>
                    </a:cubicBezTo>
                    <a:cubicBezTo>
                      <a:pt x="1266" y="1193"/>
                      <a:pt x="1369" y="1193"/>
                      <a:pt x="1473" y="1193"/>
                    </a:cubicBezTo>
                    <a:cubicBezTo>
                      <a:pt x="1577" y="1193"/>
                      <a:pt x="1681" y="1183"/>
                      <a:pt x="1784" y="1162"/>
                    </a:cubicBezTo>
                    <a:cubicBezTo>
                      <a:pt x="1888" y="1142"/>
                      <a:pt x="1992" y="1121"/>
                      <a:pt x="2096" y="1089"/>
                    </a:cubicBezTo>
                    <a:cubicBezTo>
                      <a:pt x="2188" y="1059"/>
                      <a:pt x="2282" y="1027"/>
                      <a:pt x="2365" y="996"/>
                    </a:cubicBezTo>
                    <a:cubicBezTo>
                      <a:pt x="2458" y="965"/>
                      <a:pt x="2541" y="923"/>
                      <a:pt x="2635" y="882"/>
                    </a:cubicBezTo>
                    <a:cubicBezTo>
                      <a:pt x="2801" y="810"/>
                      <a:pt x="2956" y="716"/>
                      <a:pt x="3112" y="612"/>
                    </a:cubicBezTo>
                    <a:cubicBezTo>
                      <a:pt x="3122" y="612"/>
                      <a:pt x="3122" y="591"/>
                      <a:pt x="3122" y="581"/>
                    </a:cubicBezTo>
                    <a:cubicBezTo>
                      <a:pt x="3116" y="569"/>
                      <a:pt x="3107" y="564"/>
                      <a:pt x="3097" y="564"/>
                    </a:cubicBezTo>
                    <a:cubicBezTo>
                      <a:pt x="3091" y="564"/>
                      <a:pt x="3085" y="567"/>
                      <a:pt x="3081" y="571"/>
                    </a:cubicBezTo>
                    <a:cubicBezTo>
                      <a:pt x="3050" y="581"/>
                      <a:pt x="3029" y="602"/>
                      <a:pt x="3008" y="612"/>
                    </a:cubicBezTo>
                    <a:lnTo>
                      <a:pt x="2998" y="612"/>
                    </a:lnTo>
                    <a:cubicBezTo>
                      <a:pt x="2894" y="674"/>
                      <a:pt x="2780" y="727"/>
                      <a:pt x="2666" y="768"/>
                    </a:cubicBezTo>
                    <a:cubicBezTo>
                      <a:pt x="2541" y="810"/>
                      <a:pt x="2407" y="851"/>
                      <a:pt x="2271" y="893"/>
                    </a:cubicBezTo>
                    <a:cubicBezTo>
                      <a:pt x="2158" y="913"/>
                      <a:pt x="2043" y="934"/>
                      <a:pt x="1930" y="944"/>
                    </a:cubicBezTo>
                    <a:cubicBezTo>
                      <a:pt x="1815" y="955"/>
                      <a:pt x="1701" y="965"/>
                      <a:pt x="1577" y="965"/>
                    </a:cubicBezTo>
                    <a:cubicBezTo>
                      <a:pt x="1504" y="965"/>
                      <a:pt x="1421" y="955"/>
                      <a:pt x="1349" y="944"/>
                    </a:cubicBezTo>
                    <a:cubicBezTo>
                      <a:pt x="1276" y="934"/>
                      <a:pt x="1213" y="913"/>
                      <a:pt x="1151" y="903"/>
                    </a:cubicBezTo>
                    <a:lnTo>
                      <a:pt x="964" y="840"/>
                    </a:lnTo>
                    <a:cubicBezTo>
                      <a:pt x="913" y="810"/>
                      <a:pt x="861" y="789"/>
                      <a:pt x="809" y="757"/>
                    </a:cubicBezTo>
                    <a:cubicBezTo>
                      <a:pt x="726" y="706"/>
                      <a:pt x="653" y="644"/>
                      <a:pt x="581" y="581"/>
                    </a:cubicBezTo>
                    <a:cubicBezTo>
                      <a:pt x="498" y="478"/>
                      <a:pt x="425" y="374"/>
                      <a:pt x="353" y="259"/>
                    </a:cubicBezTo>
                    <a:lnTo>
                      <a:pt x="321" y="197"/>
                    </a:lnTo>
                    <a:cubicBezTo>
                      <a:pt x="301" y="156"/>
                      <a:pt x="280" y="125"/>
                      <a:pt x="270" y="93"/>
                    </a:cubicBezTo>
                    <a:cubicBezTo>
                      <a:pt x="259" y="73"/>
                      <a:pt x="249" y="52"/>
                      <a:pt x="228" y="31"/>
                    </a:cubicBezTo>
                    <a:cubicBezTo>
                      <a:pt x="197" y="10"/>
                      <a:pt x="166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7"/>
              <p:cNvSpPr/>
              <p:nvPr/>
            </p:nvSpPr>
            <p:spPr>
              <a:xfrm>
                <a:off x="4453675" y="2932275"/>
                <a:ext cx="30900" cy="36175"/>
              </a:xfrm>
              <a:custGeom>
                <a:rect b="b" l="l" r="r" t="t"/>
                <a:pathLst>
                  <a:path extrusionOk="0" h="1447" w="1236">
                    <a:moveTo>
                      <a:pt x="125" y="0"/>
                    </a:moveTo>
                    <a:cubicBezTo>
                      <a:pt x="104" y="0"/>
                      <a:pt x="84" y="0"/>
                      <a:pt x="63" y="21"/>
                    </a:cubicBezTo>
                    <a:cubicBezTo>
                      <a:pt x="53" y="21"/>
                      <a:pt x="53" y="31"/>
                      <a:pt x="42" y="31"/>
                    </a:cubicBezTo>
                    <a:cubicBezTo>
                      <a:pt x="32" y="52"/>
                      <a:pt x="21" y="62"/>
                      <a:pt x="21" y="83"/>
                    </a:cubicBezTo>
                    <a:cubicBezTo>
                      <a:pt x="1" y="166"/>
                      <a:pt x="1" y="238"/>
                      <a:pt x="1" y="321"/>
                    </a:cubicBezTo>
                    <a:cubicBezTo>
                      <a:pt x="11" y="404"/>
                      <a:pt x="32" y="487"/>
                      <a:pt x="63" y="560"/>
                    </a:cubicBezTo>
                    <a:cubicBezTo>
                      <a:pt x="84" y="643"/>
                      <a:pt x="125" y="716"/>
                      <a:pt x="177" y="778"/>
                    </a:cubicBezTo>
                    <a:cubicBezTo>
                      <a:pt x="219" y="851"/>
                      <a:pt x="281" y="913"/>
                      <a:pt x="343" y="964"/>
                    </a:cubicBezTo>
                    <a:cubicBezTo>
                      <a:pt x="468" y="1089"/>
                      <a:pt x="602" y="1183"/>
                      <a:pt x="758" y="1266"/>
                    </a:cubicBezTo>
                    <a:cubicBezTo>
                      <a:pt x="893" y="1349"/>
                      <a:pt x="1049" y="1400"/>
                      <a:pt x="1194" y="1442"/>
                    </a:cubicBezTo>
                    <a:cubicBezTo>
                      <a:pt x="1200" y="1445"/>
                      <a:pt x="1205" y="1446"/>
                      <a:pt x="1210" y="1446"/>
                    </a:cubicBezTo>
                    <a:cubicBezTo>
                      <a:pt x="1221" y="1446"/>
                      <a:pt x="1228" y="1439"/>
                      <a:pt x="1235" y="1432"/>
                    </a:cubicBezTo>
                    <a:cubicBezTo>
                      <a:pt x="1235" y="1421"/>
                      <a:pt x="1235" y="1400"/>
                      <a:pt x="1215" y="1390"/>
                    </a:cubicBezTo>
                    <a:cubicBezTo>
                      <a:pt x="1100" y="1359"/>
                      <a:pt x="996" y="1296"/>
                      <a:pt x="893" y="1234"/>
                    </a:cubicBezTo>
                    <a:cubicBezTo>
                      <a:pt x="820" y="1193"/>
                      <a:pt x="747" y="1151"/>
                      <a:pt x="685" y="1100"/>
                    </a:cubicBezTo>
                    <a:cubicBezTo>
                      <a:pt x="613" y="1047"/>
                      <a:pt x="551" y="985"/>
                      <a:pt x="489" y="923"/>
                    </a:cubicBezTo>
                    <a:cubicBezTo>
                      <a:pt x="415" y="851"/>
                      <a:pt x="353" y="757"/>
                      <a:pt x="302" y="664"/>
                    </a:cubicBezTo>
                    <a:cubicBezTo>
                      <a:pt x="260" y="602"/>
                      <a:pt x="240" y="529"/>
                      <a:pt x="219" y="457"/>
                    </a:cubicBezTo>
                    <a:cubicBezTo>
                      <a:pt x="198" y="404"/>
                      <a:pt x="198" y="342"/>
                      <a:pt x="198" y="291"/>
                    </a:cubicBezTo>
                    <a:cubicBezTo>
                      <a:pt x="198" y="228"/>
                      <a:pt x="208" y="166"/>
                      <a:pt x="219" y="114"/>
                    </a:cubicBezTo>
                    <a:cubicBezTo>
                      <a:pt x="229" y="83"/>
                      <a:pt x="219" y="52"/>
                      <a:pt x="198" y="42"/>
                    </a:cubicBezTo>
                    <a:cubicBezTo>
                      <a:pt x="187" y="21"/>
                      <a:pt x="167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7"/>
              <p:cNvSpPr/>
              <p:nvPr/>
            </p:nvSpPr>
            <p:spPr>
              <a:xfrm>
                <a:off x="4316750" y="3283650"/>
                <a:ext cx="1850" cy="9875"/>
              </a:xfrm>
              <a:custGeom>
                <a:rect b="b" l="l" r="r" t="t"/>
                <a:pathLst>
                  <a:path extrusionOk="0" h="395" w="74">
                    <a:moveTo>
                      <a:pt x="32" y="0"/>
                    </a:moveTo>
                    <a:cubicBezTo>
                      <a:pt x="21" y="0"/>
                      <a:pt x="1" y="11"/>
                      <a:pt x="1" y="32"/>
                    </a:cubicBezTo>
                    <a:cubicBezTo>
                      <a:pt x="1" y="83"/>
                      <a:pt x="1" y="145"/>
                      <a:pt x="11" y="198"/>
                    </a:cubicBezTo>
                    <a:cubicBezTo>
                      <a:pt x="11" y="260"/>
                      <a:pt x="11" y="311"/>
                      <a:pt x="21" y="374"/>
                    </a:cubicBezTo>
                    <a:cubicBezTo>
                      <a:pt x="21" y="374"/>
                      <a:pt x="21" y="384"/>
                      <a:pt x="32" y="394"/>
                    </a:cubicBezTo>
                    <a:lnTo>
                      <a:pt x="42" y="394"/>
                    </a:lnTo>
                    <a:cubicBezTo>
                      <a:pt x="63" y="394"/>
                      <a:pt x="74" y="384"/>
                      <a:pt x="74" y="374"/>
                    </a:cubicBezTo>
                    <a:cubicBezTo>
                      <a:pt x="74" y="311"/>
                      <a:pt x="63" y="260"/>
                      <a:pt x="63" y="198"/>
                    </a:cubicBezTo>
                    <a:lnTo>
                      <a:pt x="63" y="32"/>
                    </a:lnTo>
                    <a:cubicBezTo>
                      <a:pt x="63" y="11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7"/>
              <p:cNvSpPr/>
              <p:nvPr/>
            </p:nvSpPr>
            <p:spPr>
              <a:xfrm>
                <a:off x="4316750" y="3283125"/>
                <a:ext cx="2100" cy="14550"/>
              </a:xfrm>
              <a:custGeom>
                <a:rect b="b" l="l" r="r" t="t"/>
                <a:pathLst>
                  <a:path extrusionOk="0" h="582" w="84">
                    <a:moveTo>
                      <a:pt x="32" y="1"/>
                    </a:moveTo>
                    <a:cubicBezTo>
                      <a:pt x="11" y="1"/>
                      <a:pt x="1" y="11"/>
                      <a:pt x="1" y="32"/>
                    </a:cubicBezTo>
                    <a:lnTo>
                      <a:pt x="1" y="281"/>
                    </a:lnTo>
                    <a:lnTo>
                      <a:pt x="32" y="561"/>
                    </a:lnTo>
                    <a:lnTo>
                      <a:pt x="32" y="581"/>
                    </a:lnTo>
                    <a:lnTo>
                      <a:pt x="53" y="581"/>
                    </a:lnTo>
                    <a:cubicBezTo>
                      <a:pt x="74" y="581"/>
                      <a:pt x="84" y="571"/>
                      <a:pt x="84" y="561"/>
                    </a:cubicBezTo>
                    <a:cubicBezTo>
                      <a:pt x="74" y="478"/>
                      <a:pt x="63" y="385"/>
                      <a:pt x="63" y="302"/>
                    </a:cubicBezTo>
                    <a:cubicBezTo>
                      <a:pt x="53" y="219"/>
                      <a:pt x="53" y="125"/>
                      <a:pt x="53" y="32"/>
                    </a:cubicBezTo>
                    <a:cubicBezTo>
                      <a:pt x="53" y="11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7"/>
              <p:cNvSpPr/>
              <p:nvPr/>
            </p:nvSpPr>
            <p:spPr>
              <a:xfrm>
                <a:off x="4316500" y="3283125"/>
                <a:ext cx="2350" cy="17150"/>
              </a:xfrm>
              <a:custGeom>
                <a:rect b="b" l="l" r="r" t="t"/>
                <a:pathLst>
                  <a:path extrusionOk="0" h="686" w="94">
                    <a:moveTo>
                      <a:pt x="42" y="1"/>
                    </a:moveTo>
                    <a:cubicBezTo>
                      <a:pt x="21" y="1"/>
                      <a:pt x="11" y="21"/>
                      <a:pt x="11" y="32"/>
                    </a:cubicBezTo>
                    <a:cubicBezTo>
                      <a:pt x="1" y="136"/>
                      <a:pt x="11" y="229"/>
                      <a:pt x="11" y="332"/>
                    </a:cubicBezTo>
                    <a:cubicBezTo>
                      <a:pt x="21" y="436"/>
                      <a:pt x="31" y="551"/>
                      <a:pt x="42" y="654"/>
                    </a:cubicBezTo>
                    <a:cubicBezTo>
                      <a:pt x="42" y="664"/>
                      <a:pt x="52" y="685"/>
                      <a:pt x="63" y="685"/>
                    </a:cubicBezTo>
                    <a:cubicBezTo>
                      <a:pt x="84" y="685"/>
                      <a:pt x="94" y="664"/>
                      <a:pt x="94" y="654"/>
                    </a:cubicBezTo>
                    <a:cubicBezTo>
                      <a:pt x="84" y="551"/>
                      <a:pt x="73" y="457"/>
                      <a:pt x="73" y="353"/>
                    </a:cubicBezTo>
                    <a:cubicBezTo>
                      <a:pt x="63" y="249"/>
                      <a:pt x="63" y="136"/>
                      <a:pt x="63" y="32"/>
                    </a:cubicBezTo>
                    <a:cubicBezTo>
                      <a:pt x="63" y="2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7"/>
              <p:cNvSpPr/>
              <p:nvPr/>
            </p:nvSpPr>
            <p:spPr>
              <a:xfrm>
                <a:off x="4316500" y="3282350"/>
                <a:ext cx="1825" cy="15850"/>
              </a:xfrm>
              <a:custGeom>
                <a:rect b="b" l="l" r="r" t="t"/>
                <a:pathLst>
                  <a:path extrusionOk="0" h="634" w="73">
                    <a:moveTo>
                      <a:pt x="31" y="1"/>
                    </a:moveTo>
                    <a:cubicBezTo>
                      <a:pt x="11" y="1"/>
                      <a:pt x="1" y="22"/>
                      <a:pt x="1" y="32"/>
                    </a:cubicBezTo>
                    <a:lnTo>
                      <a:pt x="1" y="322"/>
                    </a:lnTo>
                    <a:cubicBezTo>
                      <a:pt x="11" y="416"/>
                      <a:pt x="11" y="509"/>
                      <a:pt x="21" y="602"/>
                    </a:cubicBezTo>
                    <a:cubicBezTo>
                      <a:pt x="21" y="612"/>
                      <a:pt x="31" y="633"/>
                      <a:pt x="52" y="633"/>
                    </a:cubicBezTo>
                    <a:cubicBezTo>
                      <a:pt x="63" y="633"/>
                      <a:pt x="73" y="612"/>
                      <a:pt x="73" y="602"/>
                    </a:cubicBezTo>
                    <a:cubicBezTo>
                      <a:pt x="73" y="509"/>
                      <a:pt x="63" y="416"/>
                      <a:pt x="63" y="322"/>
                    </a:cubicBezTo>
                    <a:cubicBezTo>
                      <a:pt x="52" y="218"/>
                      <a:pt x="52" y="125"/>
                      <a:pt x="63" y="32"/>
                    </a:cubicBezTo>
                    <a:cubicBezTo>
                      <a:pt x="63" y="22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7"/>
              <p:cNvSpPr/>
              <p:nvPr/>
            </p:nvSpPr>
            <p:spPr>
              <a:xfrm>
                <a:off x="4315975" y="3281850"/>
                <a:ext cx="2875" cy="25675"/>
              </a:xfrm>
              <a:custGeom>
                <a:rect b="b" l="l" r="r" t="t"/>
                <a:pathLst>
                  <a:path extrusionOk="0" h="1027" w="115">
                    <a:moveTo>
                      <a:pt x="52" y="0"/>
                    </a:moveTo>
                    <a:cubicBezTo>
                      <a:pt x="32" y="0"/>
                      <a:pt x="22" y="10"/>
                      <a:pt x="22" y="31"/>
                    </a:cubicBezTo>
                    <a:cubicBezTo>
                      <a:pt x="1" y="353"/>
                      <a:pt x="32" y="674"/>
                      <a:pt x="63" y="996"/>
                    </a:cubicBezTo>
                    <a:cubicBezTo>
                      <a:pt x="63" y="1006"/>
                      <a:pt x="63" y="1017"/>
                      <a:pt x="73" y="1017"/>
                    </a:cubicBezTo>
                    <a:cubicBezTo>
                      <a:pt x="73" y="1027"/>
                      <a:pt x="84" y="1027"/>
                      <a:pt x="94" y="1027"/>
                    </a:cubicBezTo>
                    <a:cubicBezTo>
                      <a:pt x="105" y="1027"/>
                      <a:pt x="115" y="1017"/>
                      <a:pt x="115" y="996"/>
                    </a:cubicBezTo>
                    <a:cubicBezTo>
                      <a:pt x="84" y="674"/>
                      <a:pt x="52" y="353"/>
                      <a:pt x="84" y="31"/>
                    </a:cubicBezTo>
                    <a:cubicBezTo>
                      <a:pt x="84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7"/>
              <p:cNvSpPr/>
              <p:nvPr/>
            </p:nvSpPr>
            <p:spPr>
              <a:xfrm>
                <a:off x="4316500" y="3286750"/>
                <a:ext cx="2625" cy="28550"/>
              </a:xfrm>
              <a:custGeom>
                <a:rect b="b" l="l" r="r" t="t"/>
                <a:pathLst>
                  <a:path extrusionOk="0" h="1142" w="105">
                    <a:moveTo>
                      <a:pt x="42" y="1"/>
                    </a:moveTo>
                    <a:cubicBezTo>
                      <a:pt x="31" y="1"/>
                      <a:pt x="21" y="1"/>
                      <a:pt x="11" y="12"/>
                    </a:cubicBezTo>
                    <a:lnTo>
                      <a:pt x="11" y="32"/>
                    </a:lnTo>
                    <a:lnTo>
                      <a:pt x="11" y="95"/>
                    </a:lnTo>
                    <a:cubicBezTo>
                      <a:pt x="1" y="146"/>
                      <a:pt x="1" y="198"/>
                      <a:pt x="1" y="250"/>
                    </a:cubicBezTo>
                    <a:cubicBezTo>
                      <a:pt x="1" y="343"/>
                      <a:pt x="11" y="436"/>
                      <a:pt x="11" y="530"/>
                    </a:cubicBezTo>
                    <a:cubicBezTo>
                      <a:pt x="21" y="727"/>
                      <a:pt x="31" y="924"/>
                      <a:pt x="52" y="1121"/>
                    </a:cubicBezTo>
                    <a:lnTo>
                      <a:pt x="52" y="1142"/>
                    </a:lnTo>
                    <a:lnTo>
                      <a:pt x="73" y="1142"/>
                    </a:lnTo>
                    <a:cubicBezTo>
                      <a:pt x="94" y="1142"/>
                      <a:pt x="104" y="1132"/>
                      <a:pt x="104" y="1121"/>
                    </a:cubicBezTo>
                    <a:cubicBezTo>
                      <a:pt x="73" y="768"/>
                      <a:pt x="52" y="416"/>
                      <a:pt x="63" y="63"/>
                    </a:cubicBezTo>
                    <a:lnTo>
                      <a:pt x="63" y="53"/>
                    </a:lnTo>
                    <a:cubicBezTo>
                      <a:pt x="63" y="42"/>
                      <a:pt x="73" y="32"/>
                      <a:pt x="63" y="21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7"/>
              <p:cNvSpPr/>
              <p:nvPr/>
            </p:nvSpPr>
            <p:spPr>
              <a:xfrm>
                <a:off x="4316750" y="3296350"/>
                <a:ext cx="2625" cy="25450"/>
              </a:xfrm>
              <a:custGeom>
                <a:rect b="b" l="l" r="r" t="t"/>
                <a:pathLst>
                  <a:path extrusionOk="0" h="1018" w="105">
                    <a:moveTo>
                      <a:pt x="42" y="1"/>
                    </a:moveTo>
                    <a:cubicBezTo>
                      <a:pt x="21" y="1"/>
                      <a:pt x="11" y="22"/>
                      <a:pt x="11" y="32"/>
                    </a:cubicBezTo>
                    <a:cubicBezTo>
                      <a:pt x="1" y="354"/>
                      <a:pt x="21" y="675"/>
                      <a:pt x="53" y="986"/>
                    </a:cubicBezTo>
                    <a:cubicBezTo>
                      <a:pt x="53" y="997"/>
                      <a:pt x="53" y="1007"/>
                      <a:pt x="63" y="1007"/>
                    </a:cubicBezTo>
                    <a:cubicBezTo>
                      <a:pt x="63" y="1018"/>
                      <a:pt x="74" y="1018"/>
                      <a:pt x="84" y="1018"/>
                    </a:cubicBezTo>
                    <a:cubicBezTo>
                      <a:pt x="84" y="1018"/>
                      <a:pt x="94" y="1018"/>
                      <a:pt x="104" y="1007"/>
                    </a:cubicBezTo>
                    <a:lnTo>
                      <a:pt x="104" y="986"/>
                    </a:lnTo>
                    <a:cubicBezTo>
                      <a:pt x="74" y="675"/>
                      <a:pt x="53" y="354"/>
                      <a:pt x="74" y="32"/>
                    </a:cubicBezTo>
                    <a:cubicBezTo>
                      <a:pt x="74" y="22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7"/>
              <p:cNvSpPr/>
              <p:nvPr/>
            </p:nvSpPr>
            <p:spPr>
              <a:xfrm>
                <a:off x="4317550" y="3305950"/>
                <a:ext cx="2600" cy="25175"/>
              </a:xfrm>
              <a:custGeom>
                <a:rect b="b" l="l" r="r" t="t"/>
                <a:pathLst>
                  <a:path extrusionOk="0" h="1007" w="104">
                    <a:moveTo>
                      <a:pt x="31" y="0"/>
                    </a:moveTo>
                    <a:cubicBezTo>
                      <a:pt x="10" y="0"/>
                      <a:pt x="0" y="11"/>
                      <a:pt x="0" y="32"/>
                    </a:cubicBezTo>
                    <a:cubicBezTo>
                      <a:pt x="0" y="187"/>
                      <a:pt x="0" y="343"/>
                      <a:pt x="21" y="509"/>
                    </a:cubicBezTo>
                    <a:cubicBezTo>
                      <a:pt x="31" y="664"/>
                      <a:pt x="42" y="820"/>
                      <a:pt x="42" y="986"/>
                    </a:cubicBezTo>
                    <a:cubicBezTo>
                      <a:pt x="52" y="996"/>
                      <a:pt x="62" y="1007"/>
                      <a:pt x="72" y="1007"/>
                    </a:cubicBezTo>
                    <a:cubicBezTo>
                      <a:pt x="93" y="1007"/>
                      <a:pt x="104" y="996"/>
                      <a:pt x="104" y="986"/>
                    </a:cubicBezTo>
                    <a:cubicBezTo>
                      <a:pt x="93" y="820"/>
                      <a:pt x="83" y="664"/>
                      <a:pt x="72" y="509"/>
                    </a:cubicBezTo>
                    <a:cubicBezTo>
                      <a:pt x="62" y="343"/>
                      <a:pt x="52" y="187"/>
                      <a:pt x="62" y="32"/>
                    </a:cubicBezTo>
                    <a:cubicBezTo>
                      <a:pt x="62" y="11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7"/>
              <p:cNvSpPr/>
              <p:nvPr/>
            </p:nvSpPr>
            <p:spPr>
              <a:xfrm>
                <a:off x="4317800" y="3314775"/>
                <a:ext cx="2100" cy="10900"/>
              </a:xfrm>
              <a:custGeom>
                <a:rect b="b" l="l" r="r" t="t"/>
                <a:pathLst>
                  <a:path extrusionOk="0" h="436" w="84">
                    <a:moveTo>
                      <a:pt x="3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11" y="156"/>
                      <a:pt x="11" y="281"/>
                      <a:pt x="21" y="415"/>
                    </a:cubicBezTo>
                    <a:cubicBezTo>
                      <a:pt x="21" y="426"/>
                      <a:pt x="32" y="436"/>
                      <a:pt x="52" y="436"/>
                    </a:cubicBezTo>
                    <a:cubicBezTo>
                      <a:pt x="62" y="436"/>
                      <a:pt x="83" y="426"/>
                      <a:pt x="83" y="415"/>
                    </a:cubicBezTo>
                    <a:cubicBezTo>
                      <a:pt x="73" y="281"/>
                      <a:pt x="62" y="156"/>
                      <a:pt x="62" y="32"/>
                    </a:cubicBezTo>
                    <a:cubicBezTo>
                      <a:pt x="62" y="1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7"/>
              <p:cNvSpPr/>
              <p:nvPr/>
            </p:nvSpPr>
            <p:spPr>
              <a:xfrm>
                <a:off x="4316500" y="3283400"/>
                <a:ext cx="1575" cy="8575"/>
              </a:xfrm>
              <a:custGeom>
                <a:rect b="b" l="l" r="r" t="t"/>
                <a:pathLst>
                  <a:path extrusionOk="0" h="343" w="63">
                    <a:moveTo>
                      <a:pt x="31" y="0"/>
                    </a:moveTo>
                    <a:cubicBezTo>
                      <a:pt x="11" y="0"/>
                      <a:pt x="1" y="10"/>
                      <a:pt x="1" y="31"/>
                    </a:cubicBezTo>
                    <a:cubicBezTo>
                      <a:pt x="1" y="125"/>
                      <a:pt x="1" y="218"/>
                      <a:pt x="11" y="312"/>
                    </a:cubicBezTo>
                    <a:cubicBezTo>
                      <a:pt x="11" y="332"/>
                      <a:pt x="21" y="342"/>
                      <a:pt x="31" y="342"/>
                    </a:cubicBezTo>
                    <a:cubicBezTo>
                      <a:pt x="52" y="342"/>
                      <a:pt x="63" y="332"/>
                      <a:pt x="63" y="312"/>
                    </a:cubicBezTo>
                    <a:cubicBezTo>
                      <a:pt x="52" y="218"/>
                      <a:pt x="52" y="125"/>
                      <a:pt x="52" y="31"/>
                    </a:cubicBezTo>
                    <a:cubicBezTo>
                      <a:pt x="52" y="10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7"/>
              <p:cNvSpPr/>
              <p:nvPr/>
            </p:nvSpPr>
            <p:spPr>
              <a:xfrm>
                <a:off x="4316225" y="3282100"/>
                <a:ext cx="1850" cy="10650"/>
              </a:xfrm>
              <a:custGeom>
                <a:rect b="b" l="l" r="r" t="t"/>
                <a:pathLst>
                  <a:path extrusionOk="0" h="426" w="74">
                    <a:moveTo>
                      <a:pt x="42" y="0"/>
                    </a:moveTo>
                    <a:cubicBezTo>
                      <a:pt x="32" y="0"/>
                      <a:pt x="22" y="0"/>
                      <a:pt x="22" y="11"/>
                    </a:cubicBezTo>
                    <a:cubicBezTo>
                      <a:pt x="12" y="11"/>
                      <a:pt x="12" y="21"/>
                      <a:pt x="12" y="21"/>
                    </a:cubicBezTo>
                    <a:cubicBezTo>
                      <a:pt x="1" y="83"/>
                      <a:pt x="1" y="145"/>
                      <a:pt x="1" y="218"/>
                    </a:cubicBezTo>
                    <a:cubicBezTo>
                      <a:pt x="1" y="281"/>
                      <a:pt x="12" y="343"/>
                      <a:pt x="12" y="405"/>
                    </a:cubicBezTo>
                    <a:cubicBezTo>
                      <a:pt x="12" y="405"/>
                      <a:pt x="22" y="415"/>
                      <a:pt x="22" y="426"/>
                    </a:cubicBezTo>
                    <a:lnTo>
                      <a:pt x="42" y="426"/>
                    </a:lnTo>
                    <a:cubicBezTo>
                      <a:pt x="63" y="426"/>
                      <a:pt x="74" y="415"/>
                      <a:pt x="74" y="405"/>
                    </a:cubicBezTo>
                    <a:cubicBezTo>
                      <a:pt x="63" y="343"/>
                      <a:pt x="63" y="281"/>
                      <a:pt x="63" y="218"/>
                    </a:cubicBezTo>
                    <a:cubicBezTo>
                      <a:pt x="53" y="156"/>
                      <a:pt x="63" y="83"/>
                      <a:pt x="63" y="21"/>
                    </a:cubicBezTo>
                    <a:cubicBezTo>
                      <a:pt x="63" y="11"/>
                      <a:pt x="53" y="0"/>
                      <a:pt x="4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7"/>
              <p:cNvSpPr/>
              <p:nvPr/>
            </p:nvSpPr>
            <p:spPr>
              <a:xfrm>
                <a:off x="4316225" y="3281850"/>
                <a:ext cx="1850" cy="11425"/>
              </a:xfrm>
              <a:custGeom>
                <a:rect b="b" l="l" r="r" t="t"/>
                <a:pathLst>
                  <a:path extrusionOk="0" h="457" w="74">
                    <a:moveTo>
                      <a:pt x="32" y="0"/>
                    </a:moveTo>
                    <a:cubicBezTo>
                      <a:pt x="22" y="0"/>
                      <a:pt x="1" y="21"/>
                      <a:pt x="1" y="31"/>
                    </a:cubicBezTo>
                    <a:cubicBezTo>
                      <a:pt x="1" y="166"/>
                      <a:pt x="12" y="300"/>
                      <a:pt x="22" y="436"/>
                    </a:cubicBezTo>
                    <a:cubicBezTo>
                      <a:pt x="22" y="446"/>
                      <a:pt x="32" y="456"/>
                      <a:pt x="42" y="456"/>
                    </a:cubicBezTo>
                    <a:cubicBezTo>
                      <a:pt x="63" y="456"/>
                      <a:pt x="74" y="446"/>
                      <a:pt x="74" y="436"/>
                    </a:cubicBezTo>
                    <a:cubicBezTo>
                      <a:pt x="63" y="300"/>
                      <a:pt x="53" y="166"/>
                      <a:pt x="63" y="31"/>
                    </a:cubicBezTo>
                    <a:cubicBezTo>
                      <a:pt x="63" y="21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7"/>
              <p:cNvSpPr/>
              <p:nvPr/>
            </p:nvSpPr>
            <p:spPr>
              <a:xfrm>
                <a:off x="4316225" y="3282100"/>
                <a:ext cx="1850" cy="12450"/>
              </a:xfrm>
              <a:custGeom>
                <a:rect b="b" l="l" r="r" t="t"/>
                <a:pathLst>
                  <a:path extrusionOk="0" h="498" w="74">
                    <a:moveTo>
                      <a:pt x="32" y="0"/>
                    </a:moveTo>
                    <a:cubicBezTo>
                      <a:pt x="12" y="0"/>
                      <a:pt x="1" y="21"/>
                      <a:pt x="1" y="32"/>
                    </a:cubicBezTo>
                    <a:lnTo>
                      <a:pt x="1" y="135"/>
                    </a:lnTo>
                    <a:lnTo>
                      <a:pt x="1" y="249"/>
                    </a:lnTo>
                    <a:cubicBezTo>
                      <a:pt x="1" y="322"/>
                      <a:pt x="12" y="394"/>
                      <a:pt x="12" y="467"/>
                    </a:cubicBezTo>
                    <a:cubicBezTo>
                      <a:pt x="22" y="477"/>
                      <a:pt x="32" y="498"/>
                      <a:pt x="42" y="498"/>
                    </a:cubicBezTo>
                    <a:cubicBezTo>
                      <a:pt x="63" y="498"/>
                      <a:pt x="74" y="477"/>
                      <a:pt x="74" y="467"/>
                    </a:cubicBezTo>
                    <a:cubicBezTo>
                      <a:pt x="63" y="394"/>
                      <a:pt x="63" y="322"/>
                      <a:pt x="53" y="249"/>
                    </a:cubicBezTo>
                    <a:lnTo>
                      <a:pt x="53" y="32"/>
                    </a:lnTo>
                    <a:cubicBezTo>
                      <a:pt x="53" y="2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7"/>
              <p:cNvSpPr/>
              <p:nvPr/>
            </p:nvSpPr>
            <p:spPr>
              <a:xfrm>
                <a:off x="4316225" y="3282350"/>
                <a:ext cx="1850" cy="13525"/>
              </a:xfrm>
              <a:custGeom>
                <a:rect b="b" l="l" r="r" t="t"/>
                <a:pathLst>
                  <a:path extrusionOk="0" h="541" w="74">
                    <a:moveTo>
                      <a:pt x="32" y="1"/>
                    </a:moveTo>
                    <a:cubicBezTo>
                      <a:pt x="22" y="1"/>
                      <a:pt x="12" y="11"/>
                      <a:pt x="12" y="22"/>
                    </a:cubicBezTo>
                    <a:cubicBezTo>
                      <a:pt x="1" y="188"/>
                      <a:pt x="12" y="354"/>
                      <a:pt x="12" y="509"/>
                    </a:cubicBezTo>
                    <a:cubicBezTo>
                      <a:pt x="22" y="529"/>
                      <a:pt x="32" y="540"/>
                      <a:pt x="42" y="540"/>
                    </a:cubicBezTo>
                    <a:cubicBezTo>
                      <a:pt x="63" y="540"/>
                      <a:pt x="74" y="529"/>
                      <a:pt x="74" y="509"/>
                    </a:cubicBezTo>
                    <a:cubicBezTo>
                      <a:pt x="63" y="354"/>
                      <a:pt x="53" y="188"/>
                      <a:pt x="63" y="22"/>
                    </a:cubicBezTo>
                    <a:cubicBezTo>
                      <a:pt x="63" y="11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7"/>
              <p:cNvSpPr/>
              <p:nvPr/>
            </p:nvSpPr>
            <p:spPr>
              <a:xfrm>
                <a:off x="4317800" y="3312175"/>
                <a:ext cx="2100" cy="14550"/>
              </a:xfrm>
              <a:custGeom>
                <a:rect b="b" l="l" r="r" t="t"/>
                <a:pathLst>
                  <a:path extrusionOk="0" h="582" w="84">
                    <a:moveTo>
                      <a:pt x="32" y="0"/>
                    </a:moveTo>
                    <a:cubicBezTo>
                      <a:pt x="11" y="0"/>
                      <a:pt x="0" y="11"/>
                      <a:pt x="0" y="32"/>
                    </a:cubicBezTo>
                    <a:cubicBezTo>
                      <a:pt x="0" y="208"/>
                      <a:pt x="21" y="374"/>
                      <a:pt x="21" y="550"/>
                    </a:cubicBezTo>
                    <a:cubicBezTo>
                      <a:pt x="21" y="571"/>
                      <a:pt x="42" y="581"/>
                      <a:pt x="52" y="581"/>
                    </a:cubicBezTo>
                    <a:cubicBezTo>
                      <a:pt x="73" y="581"/>
                      <a:pt x="83" y="571"/>
                      <a:pt x="83" y="550"/>
                    </a:cubicBezTo>
                    <a:cubicBezTo>
                      <a:pt x="73" y="374"/>
                      <a:pt x="52" y="208"/>
                      <a:pt x="52" y="32"/>
                    </a:cubicBezTo>
                    <a:cubicBezTo>
                      <a:pt x="52" y="1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7"/>
              <p:cNvSpPr/>
              <p:nvPr/>
            </p:nvSpPr>
            <p:spPr>
              <a:xfrm>
                <a:off x="4317800" y="3311125"/>
                <a:ext cx="2100" cy="16100"/>
              </a:xfrm>
              <a:custGeom>
                <a:rect b="b" l="l" r="r" t="t"/>
                <a:pathLst>
                  <a:path extrusionOk="0" h="644" w="84">
                    <a:moveTo>
                      <a:pt x="32" y="1"/>
                    </a:moveTo>
                    <a:cubicBezTo>
                      <a:pt x="11" y="1"/>
                      <a:pt x="0" y="22"/>
                      <a:pt x="0" y="32"/>
                    </a:cubicBezTo>
                    <a:lnTo>
                      <a:pt x="0" y="312"/>
                    </a:lnTo>
                    <a:cubicBezTo>
                      <a:pt x="11" y="416"/>
                      <a:pt x="21" y="519"/>
                      <a:pt x="32" y="613"/>
                    </a:cubicBezTo>
                    <a:cubicBezTo>
                      <a:pt x="32" y="623"/>
                      <a:pt x="32" y="634"/>
                      <a:pt x="42" y="634"/>
                    </a:cubicBezTo>
                    <a:cubicBezTo>
                      <a:pt x="42" y="644"/>
                      <a:pt x="52" y="644"/>
                      <a:pt x="52" y="644"/>
                    </a:cubicBezTo>
                    <a:cubicBezTo>
                      <a:pt x="62" y="644"/>
                      <a:pt x="73" y="644"/>
                      <a:pt x="73" y="634"/>
                    </a:cubicBezTo>
                    <a:cubicBezTo>
                      <a:pt x="83" y="634"/>
                      <a:pt x="83" y="623"/>
                      <a:pt x="83" y="613"/>
                    </a:cubicBezTo>
                    <a:cubicBezTo>
                      <a:pt x="73" y="519"/>
                      <a:pt x="62" y="427"/>
                      <a:pt x="62" y="333"/>
                    </a:cubicBezTo>
                    <a:cubicBezTo>
                      <a:pt x="52" y="240"/>
                      <a:pt x="52" y="136"/>
                      <a:pt x="62" y="32"/>
                    </a:cubicBezTo>
                    <a:cubicBezTo>
                      <a:pt x="62" y="22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7"/>
              <p:cNvSpPr/>
              <p:nvPr/>
            </p:nvSpPr>
            <p:spPr>
              <a:xfrm>
                <a:off x="4317800" y="3311650"/>
                <a:ext cx="2350" cy="16900"/>
              </a:xfrm>
              <a:custGeom>
                <a:rect b="b" l="l" r="r" t="t"/>
                <a:pathLst>
                  <a:path extrusionOk="0" h="676" w="94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cubicBezTo>
                      <a:pt x="0" y="229"/>
                      <a:pt x="11" y="447"/>
                      <a:pt x="42" y="654"/>
                    </a:cubicBezTo>
                    <a:lnTo>
                      <a:pt x="42" y="675"/>
                    </a:lnTo>
                    <a:lnTo>
                      <a:pt x="83" y="675"/>
                    </a:lnTo>
                    <a:cubicBezTo>
                      <a:pt x="94" y="664"/>
                      <a:pt x="94" y="654"/>
                      <a:pt x="94" y="654"/>
                    </a:cubicBezTo>
                    <a:cubicBezTo>
                      <a:pt x="73" y="447"/>
                      <a:pt x="52" y="229"/>
                      <a:pt x="52" y="21"/>
                    </a:cubicBezTo>
                    <a:cubicBezTo>
                      <a:pt x="52" y="11"/>
                      <a:pt x="42" y="1"/>
                      <a:pt x="2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7"/>
              <p:cNvSpPr/>
              <p:nvPr/>
            </p:nvSpPr>
            <p:spPr>
              <a:xfrm>
                <a:off x="4317800" y="3310625"/>
                <a:ext cx="2350" cy="19200"/>
              </a:xfrm>
              <a:custGeom>
                <a:rect b="b" l="l" r="r" t="t"/>
                <a:pathLst>
                  <a:path extrusionOk="0" h="768" w="94">
                    <a:moveTo>
                      <a:pt x="21" y="0"/>
                    </a:moveTo>
                    <a:cubicBezTo>
                      <a:pt x="11" y="0"/>
                      <a:pt x="0" y="11"/>
                      <a:pt x="0" y="32"/>
                    </a:cubicBezTo>
                    <a:cubicBezTo>
                      <a:pt x="0" y="260"/>
                      <a:pt x="11" y="498"/>
                      <a:pt x="42" y="737"/>
                    </a:cubicBezTo>
                    <a:lnTo>
                      <a:pt x="42" y="758"/>
                    </a:lnTo>
                    <a:cubicBezTo>
                      <a:pt x="52" y="758"/>
                      <a:pt x="62" y="768"/>
                      <a:pt x="62" y="768"/>
                    </a:cubicBezTo>
                    <a:cubicBezTo>
                      <a:pt x="73" y="768"/>
                      <a:pt x="83" y="758"/>
                      <a:pt x="83" y="758"/>
                    </a:cubicBezTo>
                    <a:cubicBezTo>
                      <a:pt x="94" y="747"/>
                      <a:pt x="94" y="747"/>
                      <a:pt x="94" y="737"/>
                    </a:cubicBezTo>
                    <a:cubicBezTo>
                      <a:pt x="62" y="498"/>
                      <a:pt x="52" y="260"/>
                      <a:pt x="52" y="32"/>
                    </a:cubicBezTo>
                    <a:cubicBezTo>
                      <a:pt x="52" y="11"/>
                      <a:pt x="42" y="0"/>
                      <a:pt x="2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7"/>
              <p:cNvSpPr/>
              <p:nvPr/>
            </p:nvSpPr>
            <p:spPr>
              <a:xfrm>
                <a:off x="4317550" y="3309575"/>
                <a:ext cx="2350" cy="20000"/>
              </a:xfrm>
              <a:custGeom>
                <a:rect b="b" l="l" r="r" t="t"/>
                <a:pathLst>
                  <a:path extrusionOk="0" h="800" w="94">
                    <a:moveTo>
                      <a:pt x="31" y="1"/>
                    </a:moveTo>
                    <a:cubicBezTo>
                      <a:pt x="21" y="1"/>
                      <a:pt x="0" y="11"/>
                      <a:pt x="0" y="21"/>
                    </a:cubicBezTo>
                    <a:cubicBezTo>
                      <a:pt x="0" y="270"/>
                      <a:pt x="31" y="519"/>
                      <a:pt x="42" y="768"/>
                    </a:cubicBezTo>
                    <a:cubicBezTo>
                      <a:pt x="42" y="789"/>
                      <a:pt x="52" y="800"/>
                      <a:pt x="62" y="800"/>
                    </a:cubicBezTo>
                    <a:cubicBezTo>
                      <a:pt x="83" y="800"/>
                      <a:pt x="93" y="789"/>
                      <a:pt x="93" y="768"/>
                    </a:cubicBezTo>
                    <a:cubicBezTo>
                      <a:pt x="83" y="519"/>
                      <a:pt x="62" y="270"/>
                      <a:pt x="62" y="21"/>
                    </a:cubicBezTo>
                    <a:cubicBezTo>
                      <a:pt x="62" y="11"/>
                      <a:pt x="52" y="1"/>
                      <a:pt x="3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7"/>
              <p:cNvSpPr/>
              <p:nvPr/>
            </p:nvSpPr>
            <p:spPr>
              <a:xfrm>
                <a:off x="4555600" y="3040675"/>
                <a:ext cx="20500" cy="56275"/>
              </a:xfrm>
              <a:custGeom>
                <a:rect b="b" l="l" r="r" t="t"/>
                <a:pathLst>
                  <a:path extrusionOk="0" h="2251" w="820">
                    <a:moveTo>
                      <a:pt x="612" y="0"/>
                    </a:moveTo>
                    <a:cubicBezTo>
                      <a:pt x="591" y="0"/>
                      <a:pt x="581" y="21"/>
                      <a:pt x="581" y="31"/>
                    </a:cubicBezTo>
                    <a:cubicBezTo>
                      <a:pt x="591" y="83"/>
                      <a:pt x="602" y="135"/>
                      <a:pt x="612" y="176"/>
                    </a:cubicBezTo>
                    <a:cubicBezTo>
                      <a:pt x="633" y="363"/>
                      <a:pt x="654" y="549"/>
                      <a:pt x="654" y="726"/>
                    </a:cubicBezTo>
                    <a:cubicBezTo>
                      <a:pt x="664" y="819"/>
                      <a:pt x="664" y="913"/>
                      <a:pt x="664" y="1006"/>
                    </a:cubicBezTo>
                    <a:lnTo>
                      <a:pt x="664" y="1151"/>
                    </a:lnTo>
                    <a:cubicBezTo>
                      <a:pt x="664" y="1172"/>
                      <a:pt x="664" y="1203"/>
                      <a:pt x="654" y="1224"/>
                    </a:cubicBezTo>
                    <a:cubicBezTo>
                      <a:pt x="644" y="1213"/>
                      <a:pt x="633" y="1203"/>
                      <a:pt x="612" y="1193"/>
                    </a:cubicBezTo>
                    <a:cubicBezTo>
                      <a:pt x="581" y="1162"/>
                      <a:pt x="540" y="1141"/>
                      <a:pt x="508" y="1130"/>
                    </a:cubicBezTo>
                    <a:cubicBezTo>
                      <a:pt x="446" y="1100"/>
                      <a:pt x="395" y="1089"/>
                      <a:pt x="333" y="1089"/>
                    </a:cubicBezTo>
                    <a:lnTo>
                      <a:pt x="322" y="1089"/>
                    </a:lnTo>
                    <a:cubicBezTo>
                      <a:pt x="260" y="1100"/>
                      <a:pt x="208" y="1110"/>
                      <a:pt x="167" y="1141"/>
                    </a:cubicBezTo>
                    <a:cubicBezTo>
                      <a:pt x="125" y="1172"/>
                      <a:pt x="94" y="1213"/>
                      <a:pt x="63" y="1266"/>
                    </a:cubicBezTo>
                    <a:cubicBezTo>
                      <a:pt x="42" y="1317"/>
                      <a:pt x="21" y="1369"/>
                      <a:pt x="11" y="1432"/>
                    </a:cubicBezTo>
                    <a:cubicBezTo>
                      <a:pt x="1" y="1494"/>
                      <a:pt x="1" y="1566"/>
                      <a:pt x="11" y="1628"/>
                    </a:cubicBezTo>
                    <a:cubicBezTo>
                      <a:pt x="21" y="1764"/>
                      <a:pt x="73" y="1898"/>
                      <a:pt x="146" y="2002"/>
                    </a:cubicBezTo>
                    <a:cubicBezTo>
                      <a:pt x="177" y="2043"/>
                      <a:pt x="218" y="2085"/>
                      <a:pt x="250" y="2116"/>
                    </a:cubicBezTo>
                    <a:cubicBezTo>
                      <a:pt x="270" y="2137"/>
                      <a:pt x="301" y="2147"/>
                      <a:pt x="322" y="2168"/>
                    </a:cubicBezTo>
                    <a:cubicBezTo>
                      <a:pt x="353" y="2178"/>
                      <a:pt x="374" y="2199"/>
                      <a:pt x="405" y="2209"/>
                    </a:cubicBezTo>
                    <a:cubicBezTo>
                      <a:pt x="446" y="2230"/>
                      <a:pt x="498" y="2241"/>
                      <a:pt x="561" y="2241"/>
                    </a:cubicBezTo>
                    <a:cubicBezTo>
                      <a:pt x="581" y="2241"/>
                      <a:pt x="591" y="2251"/>
                      <a:pt x="612" y="2251"/>
                    </a:cubicBezTo>
                    <a:cubicBezTo>
                      <a:pt x="654" y="2251"/>
                      <a:pt x="706" y="2241"/>
                      <a:pt x="768" y="2230"/>
                    </a:cubicBezTo>
                    <a:cubicBezTo>
                      <a:pt x="778" y="2230"/>
                      <a:pt x="799" y="2209"/>
                      <a:pt x="810" y="2199"/>
                    </a:cubicBezTo>
                    <a:cubicBezTo>
                      <a:pt x="820" y="2178"/>
                      <a:pt x="820" y="2158"/>
                      <a:pt x="810" y="2137"/>
                    </a:cubicBezTo>
                    <a:cubicBezTo>
                      <a:pt x="810" y="2116"/>
                      <a:pt x="799" y="2105"/>
                      <a:pt x="778" y="2095"/>
                    </a:cubicBezTo>
                    <a:cubicBezTo>
                      <a:pt x="768" y="2085"/>
                      <a:pt x="757" y="2085"/>
                      <a:pt x="747" y="2085"/>
                    </a:cubicBezTo>
                    <a:lnTo>
                      <a:pt x="727" y="2085"/>
                    </a:lnTo>
                    <a:cubicBezTo>
                      <a:pt x="706" y="2085"/>
                      <a:pt x="695" y="2095"/>
                      <a:pt x="674" y="2095"/>
                    </a:cubicBezTo>
                    <a:lnTo>
                      <a:pt x="550" y="2095"/>
                    </a:lnTo>
                    <a:cubicBezTo>
                      <a:pt x="508" y="2085"/>
                      <a:pt x="478" y="2075"/>
                      <a:pt x="436" y="2064"/>
                    </a:cubicBezTo>
                    <a:cubicBezTo>
                      <a:pt x="405" y="2054"/>
                      <a:pt x="384" y="2033"/>
                      <a:pt x="353" y="2012"/>
                    </a:cubicBezTo>
                    <a:cubicBezTo>
                      <a:pt x="322" y="1992"/>
                      <a:pt x="291" y="1960"/>
                      <a:pt x="260" y="1919"/>
                    </a:cubicBezTo>
                    <a:cubicBezTo>
                      <a:pt x="229" y="1888"/>
                      <a:pt x="208" y="1836"/>
                      <a:pt x="187" y="1794"/>
                    </a:cubicBezTo>
                    <a:cubicBezTo>
                      <a:pt x="167" y="1732"/>
                      <a:pt x="146" y="1670"/>
                      <a:pt x="135" y="1608"/>
                    </a:cubicBezTo>
                    <a:cubicBezTo>
                      <a:pt x="125" y="1556"/>
                      <a:pt x="125" y="1494"/>
                      <a:pt x="135" y="1442"/>
                    </a:cubicBezTo>
                    <a:cubicBezTo>
                      <a:pt x="146" y="1400"/>
                      <a:pt x="156" y="1369"/>
                      <a:pt x="167" y="1328"/>
                    </a:cubicBezTo>
                    <a:lnTo>
                      <a:pt x="197" y="1266"/>
                    </a:lnTo>
                    <a:cubicBezTo>
                      <a:pt x="218" y="1255"/>
                      <a:pt x="229" y="1245"/>
                      <a:pt x="239" y="1234"/>
                    </a:cubicBezTo>
                    <a:cubicBezTo>
                      <a:pt x="250" y="1224"/>
                      <a:pt x="260" y="1213"/>
                      <a:pt x="270" y="1213"/>
                    </a:cubicBezTo>
                    <a:cubicBezTo>
                      <a:pt x="291" y="1203"/>
                      <a:pt x="312" y="1203"/>
                      <a:pt x="322" y="1193"/>
                    </a:cubicBezTo>
                    <a:lnTo>
                      <a:pt x="384" y="1193"/>
                    </a:lnTo>
                    <a:cubicBezTo>
                      <a:pt x="416" y="1203"/>
                      <a:pt x="457" y="1213"/>
                      <a:pt x="488" y="1224"/>
                    </a:cubicBezTo>
                    <a:cubicBezTo>
                      <a:pt x="519" y="1245"/>
                      <a:pt x="540" y="1255"/>
                      <a:pt x="571" y="1266"/>
                    </a:cubicBezTo>
                    <a:cubicBezTo>
                      <a:pt x="591" y="1276"/>
                      <a:pt x="612" y="1296"/>
                      <a:pt x="633" y="1307"/>
                    </a:cubicBezTo>
                    <a:lnTo>
                      <a:pt x="674" y="1338"/>
                    </a:lnTo>
                    <a:lnTo>
                      <a:pt x="695" y="1338"/>
                    </a:lnTo>
                    <a:cubicBezTo>
                      <a:pt x="706" y="1338"/>
                      <a:pt x="716" y="1338"/>
                      <a:pt x="727" y="1328"/>
                    </a:cubicBezTo>
                    <a:cubicBezTo>
                      <a:pt x="727" y="1317"/>
                      <a:pt x="737" y="1307"/>
                      <a:pt x="737" y="1296"/>
                    </a:cubicBezTo>
                    <a:lnTo>
                      <a:pt x="737" y="1203"/>
                    </a:lnTo>
                    <a:lnTo>
                      <a:pt x="737" y="1151"/>
                    </a:lnTo>
                    <a:lnTo>
                      <a:pt x="737" y="985"/>
                    </a:lnTo>
                    <a:cubicBezTo>
                      <a:pt x="737" y="881"/>
                      <a:pt x="727" y="768"/>
                      <a:pt x="716" y="664"/>
                    </a:cubicBezTo>
                    <a:cubicBezTo>
                      <a:pt x="706" y="466"/>
                      <a:pt x="685" y="259"/>
                      <a:pt x="644" y="21"/>
                    </a:cubicBezTo>
                    <a:cubicBezTo>
                      <a:pt x="644" y="0"/>
                      <a:pt x="623" y="0"/>
                      <a:pt x="612" y="0"/>
                    </a:cubicBezTo>
                    <a:close/>
                  </a:path>
                </a:pathLst>
              </a:custGeom>
              <a:solidFill>
                <a:srgbClr val="B076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7"/>
              <p:cNvSpPr/>
              <p:nvPr/>
            </p:nvSpPr>
            <p:spPr>
              <a:xfrm rot="10800000">
                <a:off x="4572200" y="3105225"/>
                <a:ext cx="14025" cy="5425"/>
              </a:xfrm>
              <a:custGeom>
                <a:rect b="b" l="l" r="r" t="t"/>
                <a:pathLst>
                  <a:path extrusionOk="0" h="217" w="561">
                    <a:moveTo>
                      <a:pt x="280" y="1"/>
                    </a:moveTo>
                    <a:cubicBezTo>
                      <a:pt x="176" y="11"/>
                      <a:pt x="93" y="74"/>
                      <a:pt x="21" y="136"/>
                    </a:cubicBezTo>
                    <a:cubicBezTo>
                      <a:pt x="0" y="157"/>
                      <a:pt x="0" y="187"/>
                      <a:pt x="21" y="208"/>
                    </a:cubicBezTo>
                    <a:cubicBezTo>
                      <a:pt x="32" y="213"/>
                      <a:pt x="44" y="216"/>
                      <a:pt x="56" y="216"/>
                    </a:cubicBezTo>
                    <a:cubicBezTo>
                      <a:pt x="68" y="216"/>
                      <a:pt x="78" y="213"/>
                      <a:pt x="83" y="208"/>
                    </a:cubicBezTo>
                    <a:lnTo>
                      <a:pt x="125" y="167"/>
                    </a:lnTo>
                    <a:cubicBezTo>
                      <a:pt x="146" y="157"/>
                      <a:pt x="166" y="136"/>
                      <a:pt x="187" y="125"/>
                    </a:cubicBezTo>
                    <a:cubicBezTo>
                      <a:pt x="208" y="125"/>
                      <a:pt x="229" y="115"/>
                      <a:pt x="249" y="115"/>
                    </a:cubicBezTo>
                    <a:lnTo>
                      <a:pt x="301" y="115"/>
                    </a:lnTo>
                    <a:cubicBezTo>
                      <a:pt x="312" y="115"/>
                      <a:pt x="332" y="125"/>
                      <a:pt x="353" y="125"/>
                    </a:cubicBezTo>
                    <a:cubicBezTo>
                      <a:pt x="384" y="136"/>
                      <a:pt x="405" y="157"/>
                      <a:pt x="436" y="177"/>
                    </a:cubicBezTo>
                    <a:lnTo>
                      <a:pt x="446" y="187"/>
                    </a:lnTo>
                    <a:cubicBezTo>
                      <a:pt x="457" y="198"/>
                      <a:pt x="478" y="208"/>
                      <a:pt x="488" y="208"/>
                    </a:cubicBezTo>
                    <a:cubicBezTo>
                      <a:pt x="508" y="208"/>
                      <a:pt x="519" y="198"/>
                      <a:pt x="529" y="187"/>
                    </a:cubicBezTo>
                    <a:cubicBezTo>
                      <a:pt x="550" y="167"/>
                      <a:pt x="561" y="125"/>
                      <a:pt x="529" y="104"/>
                    </a:cubicBezTo>
                    <a:cubicBezTo>
                      <a:pt x="498" y="74"/>
                      <a:pt x="457" y="53"/>
                      <a:pt x="415" y="32"/>
                    </a:cubicBezTo>
                    <a:cubicBezTo>
                      <a:pt x="374" y="11"/>
                      <a:pt x="332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7"/>
              <p:cNvSpPr/>
              <p:nvPr/>
            </p:nvSpPr>
            <p:spPr>
              <a:xfrm>
                <a:off x="4614450" y="3048925"/>
                <a:ext cx="16100" cy="23700"/>
              </a:xfrm>
              <a:custGeom>
                <a:rect b="b" l="l" r="r" t="t"/>
                <a:pathLst>
                  <a:path extrusionOk="0" h="948" w="644">
                    <a:moveTo>
                      <a:pt x="274" y="0"/>
                    </a:moveTo>
                    <a:cubicBezTo>
                      <a:pt x="266" y="0"/>
                      <a:pt x="258" y="1"/>
                      <a:pt x="250" y="2"/>
                    </a:cubicBezTo>
                    <a:cubicBezTo>
                      <a:pt x="95" y="33"/>
                      <a:pt x="1" y="261"/>
                      <a:pt x="42" y="521"/>
                    </a:cubicBezTo>
                    <a:cubicBezTo>
                      <a:pt x="82" y="766"/>
                      <a:pt x="224" y="947"/>
                      <a:pt x="371" y="947"/>
                    </a:cubicBezTo>
                    <a:cubicBezTo>
                      <a:pt x="379" y="947"/>
                      <a:pt x="387" y="947"/>
                      <a:pt x="395" y="946"/>
                    </a:cubicBezTo>
                    <a:cubicBezTo>
                      <a:pt x="551" y="915"/>
                      <a:pt x="644" y="687"/>
                      <a:pt x="602" y="427"/>
                    </a:cubicBezTo>
                    <a:cubicBezTo>
                      <a:pt x="573" y="181"/>
                      <a:pt x="422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7"/>
              <p:cNvSpPr/>
              <p:nvPr/>
            </p:nvSpPr>
            <p:spPr>
              <a:xfrm>
                <a:off x="4525000" y="3058000"/>
                <a:ext cx="15075" cy="22675"/>
              </a:xfrm>
              <a:custGeom>
                <a:rect b="b" l="l" r="r" t="t"/>
                <a:pathLst>
                  <a:path extrusionOk="0" h="907" w="603">
                    <a:moveTo>
                      <a:pt x="272" y="0"/>
                    </a:moveTo>
                    <a:cubicBezTo>
                      <a:pt x="264" y="0"/>
                      <a:pt x="257" y="1"/>
                      <a:pt x="250" y="2"/>
                    </a:cubicBezTo>
                    <a:cubicBezTo>
                      <a:pt x="94" y="12"/>
                      <a:pt x="1" y="230"/>
                      <a:pt x="21" y="490"/>
                    </a:cubicBezTo>
                    <a:cubicBezTo>
                      <a:pt x="50" y="726"/>
                      <a:pt x="192" y="906"/>
                      <a:pt x="331" y="906"/>
                    </a:cubicBezTo>
                    <a:cubicBezTo>
                      <a:pt x="338" y="906"/>
                      <a:pt x="346" y="906"/>
                      <a:pt x="353" y="905"/>
                    </a:cubicBezTo>
                    <a:cubicBezTo>
                      <a:pt x="508" y="884"/>
                      <a:pt x="602" y="666"/>
                      <a:pt x="571" y="417"/>
                    </a:cubicBezTo>
                    <a:cubicBezTo>
                      <a:pt x="542" y="180"/>
                      <a:pt x="409" y="0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7"/>
              <p:cNvSpPr/>
              <p:nvPr/>
            </p:nvSpPr>
            <p:spPr>
              <a:xfrm>
                <a:off x="4595025" y="2988000"/>
                <a:ext cx="45150" cy="19500"/>
              </a:xfrm>
              <a:custGeom>
                <a:rect b="b" l="l" r="r" t="t"/>
                <a:pathLst>
                  <a:path extrusionOk="0" h="780" w="1806">
                    <a:moveTo>
                      <a:pt x="664" y="1"/>
                    </a:moveTo>
                    <a:cubicBezTo>
                      <a:pt x="301" y="1"/>
                      <a:pt x="31" y="105"/>
                      <a:pt x="10" y="261"/>
                    </a:cubicBezTo>
                    <a:cubicBezTo>
                      <a:pt x="0" y="312"/>
                      <a:pt x="10" y="364"/>
                      <a:pt x="52" y="416"/>
                    </a:cubicBezTo>
                    <a:cubicBezTo>
                      <a:pt x="166" y="572"/>
                      <a:pt x="477" y="706"/>
                      <a:pt x="840" y="759"/>
                    </a:cubicBezTo>
                    <a:cubicBezTo>
                      <a:pt x="944" y="769"/>
                      <a:pt x="1048" y="779"/>
                      <a:pt x="1141" y="779"/>
                    </a:cubicBezTo>
                    <a:cubicBezTo>
                      <a:pt x="1504" y="779"/>
                      <a:pt x="1774" y="676"/>
                      <a:pt x="1794" y="520"/>
                    </a:cubicBezTo>
                    <a:cubicBezTo>
                      <a:pt x="1805" y="468"/>
                      <a:pt x="1794" y="427"/>
                      <a:pt x="1753" y="374"/>
                    </a:cubicBezTo>
                    <a:cubicBezTo>
                      <a:pt x="1639" y="219"/>
                      <a:pt x="1328" y="84"/>
                      <a:pt x="965" y="33"/>
                    </a:cubicBezTo>
                    <a:cubicBezTo>
                      <a:pt x="861" y="12"/>
                      <a:pt x="757" y="1"/>
                      <a:pt x="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7"/>
              <p:cNvSpPr/>
              <p:nvPr/>
            </p:nvSpPr>
            <p:spPr>
              <a:xfrm>
                <a:off x="4504500" y="2992425"/>
                <a:ext cx="39450" cy="19750"/>
              </a:xfrm>
              <a:custGeom>
                <a:rect b="b" l="l" r="r" t="t"/>
                <a:pathLst>
                  <a:path extrusionOk="0" h="790" w="1578">
                    <a:moveTo>
                      <a:pt x="1173" y="1"/>
                    </a:moveTo>
                    <a:cubicBezTo>
                      <a:pt x="1017" y="1"/>
                      <a:pt x="851" y="21"/>
                      <a:pt x="675" y="84"/>
                    </a:cubicBezTo>
                    <a:cubicBezTo>
                      <a:pt x="364" y="177"/>
                      <a:pt x="104" y="343"/>
                      <a:pt x="32" y="499"/>
                    </a:cubicBezTo>
                    <a:cubicBezTo>
                      <a:pt x="1" y="550"/>
                      <a:pt x="1" y="592"/>
                      <a:pt x="11" y="633"/>
                    </a:cubicBezTo>
                    <a:cubicBezTo>
                      <a:pt x="42" y="737"/>
                      <a:pt x="187" y="789"/>
                      <a:pt x="395" y="789"/>
                    </a:cubicBezTo>
                    <a:cubicBezTo>
                      <a:pt x="551" y="789"/>
                      <a:pt x="717" y="758"/>
                      <a:pt x="893" y="706"/>
                    </a:cubicBezTo>
                    <a:cubicBezTo>
                      <a:pt x="1215" y="612"/>
                      <a:pt x="1464" y="446"/>
                      <a:pt x="1547" y="291"/>
                    </a:cubicBezTo>
                    <a:cubicBezTo>
                      <a:pt x="1567" y="239"/>
                      <a:pt x="1577" y="197"/>
                      <a:pt x="1557" y="156"/>
                    </a:cubicBezTo>
                    <a:cubicBezTo>
                      <a:pt x="1526" y="52"/>
                      <a:pt x="1381" y="1"/>
                      <a:pt x="1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>
                <a:off x="4460425" y="3279250"/>
                <a:ext cx="99075" cy="46700"/>
              </a:xfrm>
              <a:custGeom>
                <a:rect b="b" l="l" r="r" t="t"/>
                <a:pathLst>
                  <a:path extrusionOk="0" h="1868" w="3963">
                    <a:moveTo>
                      <a:pt x="3849" y="0"/>
                    </a:moveTo>
                    <a:cubicBezTo>
                      <a:pt x="3828" y="10"/>
                      <a:pt x="3808" y="21"/>
                      <a:pt x="3808" y="42"/>
                    </a:cubicBezTo>
                    <a:cubicBezTo>
                      <a:pt x="3755" y="166"/>
                      <a:pt x="3693" y="291"/>
                      <a:pt x="3621" y="404"/>
                    </a:cubicBezTo>
                    <a:cubicBezTo>
                      <a:pt x="3517" y="550"/>
                      <a:pt x="3403" y="685"/>
                      <a:pt x="3268" y="799"/>
                    </a:cubicBezTo>
                    <a:cubicBezTo>
                      <a:pt x="3061" y="985"/>
                      <a:pt x="2822" y="1141"/>
                      <a:pt x="2563" y="1266"/>
                    </a:cubicBezTo>
                    <a:cubicBezTo>
                      <a:pt x="2303" y="1400"/>
                      <a:pt x="2013" y="1504"/>
                      <a:pt x="1722" y="1566"/>
                    </a:cubicBezTo>
                    <a:cubicBezTo>
                      <a:pt x="1183" y="1691"/>
                      <a:pt x="623" y="1702"/>
                      <a:pt x="73" y="1722"/>
                    </a:cubicBezTo>
                    <a:cubicBezTo>
                      <a:pt x="32" y="1732"/>
                      <a:pt x="0" y="1774"/>
                      <a:pt x="0" y="1805"/>
                    </a:cubicBezTo>
                    <a:cubicBezTo>
                      <a:pt x="0" y="1815"/>
                      <a:pt x="0" y="1826"/>
                      <a:pt x="11" y="1836"/>
                    </a:cubicBezTo>
                    <a:cubicBezTo>
                      <a:pt x="104" y="1847"/>
                      <a:pt x="208" y="1857"/>
                      <a:pt x="311" y="1867"/>
                    </a:cubicBezTo>
                    <a:cubicBezTo>
                      <a:pt x="550" y="1857"/>
                      <a:pt x="789" y="1847"/>
                      <a:pt x="1017" y="1826"/>
                    </a:cubicBezTo>
                    <a:cubicBezTo>
                      <a:pt x="1318" y="1794"/>
                      <a:pt x="1618" y="1753"/>
                      <a:pt x="1909" y="1681"/>
                    </a:cubicBezTo>
                    <a:cubicBezTo>
                      <a:pt x="1940" y="1670"/>
                      <a:pt x="1961" y="1670"/>
                      <a:pt x="1992" y="1660"/>
                    </a:cubicBezTo>
                    <a:cubicBezTo>
                      <a:pt x="2252" y="1577"/>
                      <a:pt x="2511" y="1473"/>
                      <a:pt x="2759" y="1338"/>
                    </a:cubicBezTo>
                    <a:cubicBezTo>
                      <a:pt x="3019" y="1204"/>
                      <a:pt x="3247" y="1038"/>
                      <a:pt x="3434" y="861"/>
                    </a:cubicBezTo>
                    <a:lnTo>
                      <a:pt x="3476" y="819"/>
                    </a:lnTo>
                    <a:cubicBezTo>
                      <a:pt x="3683" y="612"/>
                      <a:pt x="3859" y="374"/>
                      <a:pt x="3953" y="104"/>
                    </a:cubicBezTo>
                    <a:cubicBezTo>
                      <a:pt x="3953" y="83"/>
                      <a:pt x="3963" y="63"/>
                      <a:pt x="3953" y="42"/>
                    </a:cubicBezTo>
                    <a:cubicBezTo>
                      <a:pt x="3942" y="21"/>
                      <a:pt x="3932" y="10"/>
                      <a:pt x="39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38" name="Google Shape;1238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48"/>
          <p:cNvSpPr/>
          <p:nvPr/>
        </p:nvSpPr>
        <p:spPr>
          <a:xfrm>
            <a:off x="401527" y="576255"/>
            <a:ext cx="1997650" cy="1182794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48"/>
          <p:cNvSpPr/>
          <p:nvPr/>
        </p:nvSpPr>
        <p:spPr>
          <a:xfrm>
            <a:off x="6370801" y="6186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8"/>
          <p:cNvSpPr txBox="1"/>
          <p:nvPr>
            <p:ph type="title"/>
          </p:nvPr>
        </p:nvSpPr>
        <p:spPr>
          <a:xfrm>
            <a:off x="861725" y="1759050"/>
            <a:ext cx="4769100" cy="23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Users want monthly budgets, alerts, and visual reports</a:t>
            </a:r>
            <a:br>
              <a:rPr lang="en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" sz="2100">
                <a:solidFill>
                  <a:srgbClr val="000000"/>
                </a:solidFill>
              </a:rPr>
              <a:t>Preferred reports: weekly/monthly summaries by category</a:t>
            </a:r>
            <a:endParaRPr sz="2100"/>
          </a:p>
        </p:txBody>
      </p:sp>
      <p:sp>
        <p:nvSpPr>
          <p:cNvPr id="1246" name="Google Shape;1246;p48"/>
          <p:cNvSpPr txBox="1"/>
          <p:nvPr>
            <p:ph idx="2" type="title"/>
          </p:nvPr>
        </p:nvSpPr>
        <p:spPr>
          <a:xfrm>
            <a:off x="861725" y="618638"/>
            <a:ext cx="351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Survey:</a:t>
            </a:r>
            <a:endParaRPr sz="3500"/>
          </a:p>
        </p:txBody>
      </p:sp>
      <p:grpSp>
        <p:nvGrpSpPr>
          <p:cNvPr id="1247" name="Google Shape;1247;p48"/>
          <p:cNvGrpSpPr/>
          <p:nvPr/>
        </p:nvGrpSpPr>
        <p:grpSpPr>
          <a:xfrm>
            <a:off x="5826647" y="893087"/>
            <a:ext cx="2653749" cy="2586886"/>
            <a:chOff x="5222945" y="1203150"/>
            <a:chExt cx="3097641" cy="3019594"/>
          </a:xfrm>
        </p:grpSpPr>
        <p:sp>
          <p:nvSpPr>
            <p:cNvPr id="1248" name="Google Shape;1248;p48"/>
            <p:cNvSpPr/>
            <p:nvPr/>
          </p:nvSpPr>
          <p:spPr>
            <a:xfrm>
              <a:off x="5222945" y="1203473"/>
              <a:ext cx="3097625" cy="3018968"/>
            </a:xfrm>
            <a:custGeom>
              <a:rect b="b" l="l" r="r" t="t"/>
              <a:pathLst>
                <a:path extrusionOk="0" h="25447" w="26110">
                  <a:moveTo>
                    <a:pt x="17811" y="1"/>
                  </a:moveTo>
                  <a:cubicBezTo>
                    <a:pt x="17437" y="11"/>
                    <a:pt x="17043" y="31"/>
                    <a:pt x="16577" y="94"/>
                  </a:cubicBezTo>
                  <a:cubicBezTo>
                    <a:pt x="16058" y="156"/>
                    <a:pt x="15498" y="260"/>
                    <a:pt x="14823" y="416"/>
                  </a:cubicBezTo>
                  <a:cubicBezTo>
                    <a:pt x="14699" y="446"/>
                    <a:pt x="14554" y="478"/>
                    <a:pt x="14388" y="519"/>
                  </a:cubicBezTo>
                  <a:lnTo>
                    <a:pt x="14274" y="550"/>
                  </a:lnTo>
                  <a:cubicBezTo>
                    <a:pt x="14170" y="571"/>
                    <a:pt x="14056" y="602"/>
                    <a:pt x="13952" y="623"/>
                  </a:cubicBezTo>
                  <a:cubicBezTo>
                    <a:pt x="13818" y="654"/>
                    <a:pt x="13682" y="685"/>
                    <a:pt x="13527" y="706"/>
                  </a:cubicBezTo>
                  <a:cubicBezTo>
                    <a:pt x="13516" y="706"/>
                    <a:pt x="13496" y="695"/>
                    <a:pt x="13475" y="685"/>
                  </a:cubicBezTo>
                  <a:cubicBezTo>
                    <a:pt x="13454" y="675"/>
                    <a:pt x="13433" y="675"/>
                    <a:pt x="13413" y="665"/>
                  </a:cubicBezTo>
                  <a:lnTo>
                    <a:pt x="13423" y="665"/>
                  </a:lnTo>
                  <a:cubicBezTo>
                    <a:pt x="13392" y="654"/>
                    <a:pt x="13350" y="644"/>
                    <a:pt x="13320" y="633"/>
                  </a:cubicBezTo>
                  <a:cubicBezTo>
                    <a:pt x="13237" y="592"/>
                    <a:pt x="13175" y="550"/>
                    <a:pt x="13112" y="509"/>
                  </a:cubicBezTo>
                  <a:lnTo>
                    <a:pt x="13050" y="446"/>
                  </a:lnTo>
                  <a:lnTo>
                    <a:pt x="13039" y="446"/>
                  </a:lnTo>
                  <a:lnTo>
                    <a:pt x="13039" y="436"/>
                  </a:lnTo>
                  <a:lnTo>
                    <a:pt x="12967" y="363"/>
                  </a:lnTo>
                  <a:cubicBezTo>
                    <a:pt x="12936" y="333"/>
                    <a:pt x="12905" y="312"/>
                    <a:pt x="12873" y="291"/>
                  </a:cubicBezTo>
                  <a:cubicBezTo>
                    <a:pt x="12853" y="280"/>
                    <a:pt x="12832" y="280"/>
                    <a:pt x="12822" y="280"/>
                  </a:cubicBezTo>
                  <a:lnTo>
                    <a:pt x="12790" y="280"/>
                  </a:lnTo>
                  <a:cubicBezTo>
                    <a:pt x="12770" y="280"/>
                    <a:pt x="12760" y="291"/>
                    <a:pt x="12749" y="291"/>
                  </a:cubicBezTo>
                  <a:cubicBezTo>
                    <a:pt x="12728" y="301"/>
                    <a:pt x="12697" y="333"/>
                    <a:pt x="12697" y="363"/>
                  </a:cubicBezTo>
                  <a:cubicBezTo>
                    <a:pt x="12687" y="395"/>
                    <a:pt x="12687" y="426"/>
                    <a:pt x="12707" y="467"/>
                  </a:cubicBezTo>
                  <a:lnTo>
                    <a:pt x="12707" y="478"/>
                  </a:lnTo>
                  <a:lnTo>
                    <a:pt x="12697" y="467"/>
                  </a:lnTo>
                  <a:cubicBezTo>
                    <a:pt x="12656" y="446"/>
                    <a:pt x="12624" y="426"/>
                    <a:pt x="12594" y="416"/>
                  </a:cubicBezTo>
                  <a:cubicBezTo>
                    <a:pt x="12552" y="405"/>
                    <a:pt x="12521" y="395"/>
                    <a:pt x="12500" y="395"/>
                  </a:cubicBezTo>
                  <a:lnTo>
                    <a:pt x="12490" y="395"/>
                  </a:lnTo>
                  <a:cubicBezTo>
                    <a:pt x="12458" y="395"/>
                    <a:pt x="12417" y="416"/>
                    <a:pt x="12396" y="436"/>
                  </a:cubicBezTo>
                  <a:cubicBezTo>
                    <a:pt x="12375" y="457"/>
                    <a:pt x="12375" y="467"/>
                    <a:pt x="12365" y="488"/>
                  </a:cubicBezTo>
                  <a:lnTo>
                    <a:pt x="12365" y="550"/>
                  </a:lnTo>
                  <a:cubicBezTo>
                    <a:pt x="12375" y="561"/>
                    <a:pt x="12375" y="582"/>
                    <a:pt x="12386" y="592"/>
                  </a:cubicBezTo>
                  <a:cubicBezTo>
                    <a:pt x="12396" y="612"/>
                    <a:pt x="12417" y="623"/>
                    <a:pt x="12428" y="644"/>
                  </a:cubicBezTo>
                  <a:lnTo>
                    <a:pt x="12438" y="654"/>
                  </a:lnTo>
                  <a:cubicBezTo>
                    <a:pt x="12428" y="654"/>
                    <a:pt x="12417" y="654"/>
                    <a:pt x="12407" y="665"/>
                  </a:cubicBezTo>
                  <a:cubicBezTo>
                    <a:pt x="12355" y="675"/>
                    <a:pt x="12292" y="706"/>
                    <a:pt x="12230" y="737"/>
                  </a:cubicBezTo>
                  <a:cubicBezTo>
                    <a:pt x="12168" y="768"/>
                    <a:pt x="12116" y="810"/>
                    <a:pt x="12064" y="851"/>
                  </a:cubicBezTo>
                  <a:cubicBezTo>
                    <a:pt x="11847" y="861"/>
                    <a:pt x="11619" y="861"/>
                    <a:pt x="11370" y="861"/>
                  </a:cubicBezTo>
                  <a:cubicBezTo>
                    <a:pt x="10861" y="861"/>
                    <a:pt x="10353" y="851"/>
                    <a:pt x="9855" y="831"/>
                  </a:cubicBezTo>
                  <a:cubicBezTo>
                    <a:pt x="9357" y="810"/>
                    <a:pt x="8849" y="799"/>
                    <a:pt x="8341" y="799"/>
                  </a:cubicBezTo>
                  <a:cubicBezTo>
                    <a:pt x="7438" y="799"/>
                    <a:pt x="6670" y="861"/>
                    <a:pt x="5976" y="997"/>
                  </a:cubicBezTo>
                  <a:cubicBezTo>
                    <a:pt x="5259" y="1131"/>
                    <a:pt x="4565" y="1359"/>
                    <a:pt x="3932" y="1691"/>
                  </a:cubicBezTo>
                  <a:cubicBezTo>
                    <a:pt x="3662" y="1826"/>
                    <a:pt x="3382" y="1992"/>
                    <a:pt x="3113" y="2179"/>
                  </a:cubicBezTo>
                  <a:cubicBezTo>
                    <a:pt x="2853" y="2366"/>
                    <a:pt x="2615" y="2562"/>
                    <a:pt x="2397" y="2760"/>
                  </a:cubicBezTo>
                  <a:cubicBezTo>
                    <a:pt x="2179" y="2967"/>
                    <a:pt x="1972" y="3196"/>
                    <a:pt x="1785" y="3445"/>
                  </a:cubicBezTo>
                  <a:cubicBezTo>
                    <a:pt x="1608" y="3673"/>
                    <a:pt x="1453" y="3922"/>
                    <a:pt x="1329" y="4191"/>
                  </a:cubicBezTo>
                  <a:cubicBezTo>
                    <a:pt x="1193" y="4461"/>
                    <a:pt x="1100" y="4731"/>
                    <a:pt x="1038" y="5001"/>
                  </a:cubicBezTo>
                  <a:cubicBezTo>
                    <a:pt x="976" y="5291"/>
                    <a:pt x="955" y="5581"/>
                    <a:pt x="976" y="5872"/>
                  </a:cubicBezTo>
                  <a:cubicBezTo>
                    <a:pt x="976" y="5996"/>
                    <a:pt x="997" y="6131"/>
                    <a:pt x="1027" y="6308"/>
                  </a:cubicBezTo>
                  <a:cubicBezTo>
                    <a:pt x="1059" y="6463"/>
                    <a:pt x="1100" y="6619"/>
                    <a:pt x="1152" y="6774"/>
                  </a:cubicBezTo>
                  <a:lnTo>
                    <a:pt x="1183" y="6868"/>
                  </a:lnTo>
                  <a:cubicBezTo>
                    <a:pt x="1246" y="7044"/>
                    <a:pt x="1329" y="7210"/>
                    <a:pt x="1432" y="7376"/>
                  </a:cubicBezTo>
                  <a:cubicBezTo>
                    <a:pt x="1494" y="7479"/>
                    <a:pt x="1567" y="7573"/>
                    <a:pt x="1670" y="7698"/>
                  </a:cubicBezTo>
                  <a:cubicBezTo>
                    <a:pt x="1753" y="7790"/>
                    <a:pt x="1847" y="7894"/>
                    <a:pt x="1951" y="7998"/>
                  </a:cubicBezTo>
                  <a:cubicBezTo>
                    <a:pt x="2106" y="8143"/>
                    <a:pt x="2272" y="8288"/>
                    <a:pt x="2438" y="8424"/>
                  </a:cubicBezTo>
                  <a:cubicBezTo>
                    <a:pt x="2480" y="8465"/>
                    <a:pt x="2521" y="8496"/>
                    <a:pt x="2562" y="8537"/>
                  </a:cubicBezTo>
                  <a:cubicBezTo>
                    <a:pt x="2719" y="8673"/>
                    <a:pt x="2915" y="8839"/>
                    <a:pt x="3092" y="9035"/>
                  </a:cubicBezTo>
                  <a:lnTo>
                    <a:pt x="3081" y="9035"/>
                  </a:lnTo>
                  <a:cubicBezTo>
                    <a:pt x="3040" y="9035"/>
                    <a:pt x="3009" y="9035"/>
                    <a:pt x="2967" y="9046"/>
                  </a:cubicBezTo>
                  <a:cubicBezTo>
                    <a:pt x="2926" y="9056"/>
                    <a:pt x="2894" y="9077"/>
                    <a:pt x="2864" y="9087"/>
                  </a:cubicBezTo>
                  <a:cubicBezTo>
                    <a:pt x="2843" y="9097"/>
                    <a:pt x="2811" y="9118"/>
                    <a:pt x="2791" y="9139"/>
                  </a:cubicBezTo>
                  <a:cubicBezTo>
                    <a:pt x="2760" y="9160"/>
                    <a:pt x="2728" y="9191"/>
                    <a:pt x="2708" y="9212"/>
                  </a:cubicBezTo>
                  <a:cubicBezTo>
                    <a:pt x="2677" y="9243"/>
                    <a:pt x="2656" y="9274"/>
                    <a:pt x="2636" y="9305"/>
                  </a:cubicBezTo>
                  <a:cubicBezTo>
                    <a:pt x="2615" y="9336"/>
                    <a:pt x="2604" y="9378"/>
                    <a:pt x="2583" y="9419"/>
                  </a:cubicBezTo>
                  <a:cubicBezTo>
                    <a:pt x="2562" y="9461"/>
                    <a:pt x="2553" y="9512"/>
                    <a:pt x="2542" y="9565"/>
                  </a:cubicBezTo>
                  <a:cubicBezTo>
                    <a:pt x="2521" y="9648"/>
                    <a:pt x="2521" y="9751"/>
                    <a:pt x="2532" y="9855"/>
                  </a:cubicBezTo>
                  <a:lnTo>
                    <a:pt x="2532" y="9876"/>
                  </a:lnTo>
                  <a:cubicBezTo>
                    <a:pt x="2500" y="9844"/>
                    <a:pt x="2470" y="9803"/>
                    <a:pt x="2428" y="9772"/>
                  </a:cubicBezTo>
                  <a:cubicBezTo>
                    <a:pt x="2376" y="9720"/>
                    <a:pt x="2324" y="9668"/>
                    <a:pt x="2272" y="9627"/>
                  </a:cubicBezTo>
                  <a:cubicBezTo>
                    <a:pt x="2210" y="9585"/>
                    <a:pt x="2148" y="9544"/>
                    <a:pt x="2085" y="9512"/>
                  </a:cubicBezTo>
                  <a:cubicBezTo>
                    <a:pt x="2065" y="9502"/>
                    <a:pt x="2034" y="9492"/>
                    <a:pt x="1992" y="9482"/>
                  </a:cubicBezTo>
                  <a:cubicBezTo>
                    <a:pt x="1951" y="9471"/>
                    <a:pt x="1919" y="9461"/>
                    <a:pt x="1889" y="9461"/>
                  </a:cubicBezTo>
                  <a:lnTo>
                    <a:pt x="1868" y="9461"/>
                  </a:lnTo>
                  <a:cubicBezTo>
                    <a:pt x="1836" y="9461"/>
                    <a:pt x="1816" y="9461"/>
                    <a:pt x="1795" y="9471"/>
                  </a:cubicBezTo>
                  <a:cubicBezTo>
                    <a:pt x="1753" y="9471"/>
                    <a:pt x="1723" y="9482"/>
                    <a:pt x="1702" y="9502"/>
                  </a:cubicBezTo>
                  <a:cubicBezTo>
                    <a:pt x="1670" y="9512"/>
                    <a:pt x="1640" y="9523"/>
                    <a:pt x="1619" y="9544"/>
                  </a:cubicBezTo>
                  <a:cubicBezTo>
                    <a:pt x="1598" y="9565"/>
                    <a:pt x="1577" y="9585"/>
                    <a:pt x="1557" y="9616"/>
                  </a:cubicBezTo>
                  <a:cubicBezTo>
                    <a:pt x="1525" y="9658"/>
                    <a:pt x="1504" y="9710"/>
                    <a:pt x="1484" y="9772"/>
                  </a:cubicBezTo>
                  <a:cubicBezTo>
                    <a:pt x="1474" y="9834"/>
                    <a:pt x="1463" y="9897"/>
                    <a:pt x="1474" y="9948"/>
                  </a:cubicBezTo>
                  <a:cubicBezTo>
                    <a:pt x="1484" y="10021"/>
                    <a:pt x="1504" y="10083"/>
                    <a:pt x="1515" y="10125"/>
                  </a:cubicBezTo>
                  <a:cubicBezTo>
                    <a:pt x="1557" y="10229"/>
                    <a:pt x="1608" y="10332"/>
                    <a:pt x="1681" y="10436"/>
                  </a:cubicBezTo>
                  <a:cubicBezTo>
                    <a:pt x="1753" y="10519"/>
                    <a:pt x="1826" y="10602"/>
                    <a:pt x="1930" y="10695"/>
                  </a:cubicBezTo>
                  <a:cubicBezTo>
                    <a:pt x="2013" y="10768"/>
                    <a:pt x="2117" y="10840"/>
                    <a:pt x="2231" y="10913"/>
                  </a:cubicBezTo>
                  <a:cubicBezTo>
                    <a:pt x="2376" y="10996"/>
                    <a:pt x="2542" y="11079"/>
                    <a:pt x="2719" y="11141"/>
                  </a:cubicBezTo>
                  <a:cubicBezTo>
                    <a:pt x="2874" y="11204"/>
                    <a:pt x="3030" y="11255"/>
                    <a:pt x="3175" y="11287"/>
                  </a:cubicBezTo>
                  <a:cubicBezTo>
                    <a:pt x="3185" y="11287"/>
                    <a:pt x="3185" y="11297"/>
                    <a:pt x="3185" y="11297"/>
                  </a:cubicBezTo>
                  <a:lnTo>
                    <a:pt x="3216" y="11297"/>
                  </a:lnTo>
                  <a:lnTo>
                    <a:pt x="3237" y="11276"/>
                  </a:lnTo>
                  <a:lnTo>
                    <a:pt x="3268" y="11193"/>
                  </a:lnTo>
                  <a:cubicBezTo>
                    <a:pt x="3279" y="11151"/>
                    <a:pt x="3299" y="11110"/>
                    <a:pt x="3320" y="11068"/>
                  </a:cubicBezTo>
                  <a:cubicBezTo>
                    <a:pt x="3341" y="10996"/>
                    <a:pt x="3372" y="10923"/>
                    <a:pt x="3392" y="10830"/>
                  </a:cubicBezTo>
                  <a:cubicBezTo>
                    <a:pt x="3455" y="10674"/>
                    <a:pt x="3496" y="10498"/>
                    <a:pt x="3528" y="10332"/>
                  </a:cubicBezTo>
                  <a:cubicBezTo>
                    <a:pt x="3538" y="10249"/>
                    <a:pt x="3558" y="10166"/>
                    <a:pt x="3558" y="10083"/>
                  </a:cubicBezTo>
                  <a:cubicBezTo>
                    <a:pt x="3569" y="9980"/>
                    <a:pt x="3569" y="9897"/>
                    <a:pt x="3569" y="9824"/>
                  </a:cubicBezTo>
                  <a:lnTo>
                    <a:pt x="3569" y="9751"/>
                  </a:lnTo>
                  <a:cubicBezTo>
                    <a:pt x="3704" y="10063"/>
                    <a:pt x="3797" y="10363"/>
                    <a:pt x="3849" y="10664"/>
                  </a:cubicBezTo>
                  <a:cubicBezTo>
                    <a:pt x="3880" y="10923"/>
                    <a:pt x="3890" y="11183"/>
                    <a:pt x="3849" y="11432"/>
                  </a:cubicBezTo>
                  <a:cubicBezTo>
                    <a:pt x="3807" y="11711"/>
                    <a:pt x="3714" y="12002"/>
                    <a:pt x="3579" y="12303"/>
                  </a:cubicBezTo>
                  <a:cubicBezTo>
                    <a:pt x="3517" y="12438"/>
                    <a:pt x="3434" y="12573"/>
                    <a:pt x="3351" y="12707"/>
                  </a:cubicBezTo>
                  <a:cubicBezTo>
                    <a:pt x="3299" y="12749"/>
                    <a:pt x="3247" y="12790"/>
                    <a:pt x="3185" y="12832"/>
                  </a:cubicBezTo>
                  <a:cubicBezTo>
                    <a:pt x="3133" y="12770"/>
                    <a:pt x="3071" y="12707"/>
                    <a:pt x="3019" y="12645"/>
                  </a:cubicBezTo>
                  <a:cubicBezTo>
                    <a:pt x="2811" y="12438"/>
                    <a:pt x="2636" y="12282"/>
                    <a:pt x="2459" y="12158"/>
                  </a:cubicBezTo>
                  <a:cubicBezTo>
                    <a:pt x="2355" y="12096"/>
                    <a:pt x="2251" y="12033"/>
                    <a:pt x="2158" y="12002"/>
                  </a:cubicBezTo>
                  <a:cubicBezTo>
                    <a:pt x="2055" y="11960"/>
                    <a:pt x="1961" y="11940"/>
                    <a:pt x="1857" y="11940"/>
                  </a:cubicBezTo>
                  <a:lnTo>
                    <a:pt x="1847" y="11940"/>
                  </a:lnTo>
                  <a:cubicBezTo>
                    <a:pt x="1826" y="11940"/>
                    <a:pt x="1795" y="11940"/>
                    <a:pt x="1764" y="11950"/>
                  </a:cubicBezTo>
                  <a:lnTo>
                    <a:pt x="1764" y="11940"/>
                  </a:lnTo>
                  <a:cubicBezTo>
                    <a:pt x="1712" y="11950"/>
                    <a:pt x="1650" y="11971"/>
                    <a:pt x="1587" y="12002"/>
                  </a:cubicBezTo>
                  <a:cubicBezTo>
                    <a:pt x="1515" y="12033"/>
                    <a:pt x="1453" y="12085"/>
                    <a:pt x="1391" y="12158"/>
                  </a:cubicBezTo>
                  <a:cubicBezTo>
                    <a:pt x="1287" y="12282"/>
                    <a:pt x="1204" y="12438"/>
                    <a:pt x="1142" y="12656"/>
                  </a:cubicBezTo>
                  <a:cubicBezTo>
                    <a:pt x="1090" y="12822"/>
                    <a:pt x="1048" y="13018"/>
                    <a:pt x="1027" y="13257"/>
                  </a:cubicBezTo>
                  <a:cubicBezTo>
                    <a:pt x="1007" y="13433"/>
                    <a:pt x="997" y="13620"/>
                    <a:pt x="997" y="13807"/>
                  </a:cubicBezTo>
                  <a:cubicBezTo>
                    <a:pt x="1007" y="13984"/>
                    <a:pt x="1017" y="14160"/>
                    <a:pt x="1048" y="14336"/>
                  </a:cubicBezTo>
                  <a:cubicBezTo>
                    <a:pt x="1080" y="14564"/>
                    <a:pt x="1142" y="14793"/>
                    <a:pt x="1214" y="15010"/>
                  </a:cubicBezTo>
                  <a:cubicBezTo>
                    <a:pt x="1246" y="15093"/>
                    <a:pt x="1276" y="15176"/>
                    <a:pt x="1308" y="15249"/>
                  </a:cubicBezTo>
                  <a:cubicBezTo>
                    <a:pt x="976" y="15653"/>
                    <a:pt x="737" y="16017"/>
                    <a:pt x="540" y="16379"/>
                  </a:cubicBezTo>
                  <a:cubicBezTo>
                    <a:pt x="416" y="16618"/>
                    <a:pt x="312" y="16877"/>
                    <a:pt x="229" y="17126"/>
                  </a:cubicBezTo>
                  <a:cubicBezTo>
                    <a:pt x="146" y="17365"/>
                    <a:pt x="94" y="17624"/>
                    <a:pt x="63" y="17915"/>
                  </a:cubicBezTo>
                  <a:cubicBezTo>
                    <a:pt x="1" y="18423"/>
                    <a:pt x="52" y="18942"/>
                    <a:pt x="197" y="19440"/>
                  </a:cubicBezTo>
                  <a:cubicBezTo>
                    <a:pt x="270" y="19668"/>
                    <a:pt x="374" y="19906"/>
                    <a:pt x="509" y="20145"/>
                  </a:cubicBezTo>
                  <a:cubicBezTo>
                    <a:pt x="623" y="20353"/>
                    <a:pt x="778" y="20549"/>
                    <a:pt x="976" y="20768"/>
                  </a:cubicBezTo>
                  <a:cubicBezTo>
                    <a:pt x="1142" y="20954"/>
                    <a:pt x="1338" y="21141"/>
                    <a:pt x="1567" y="21296"/>
                  </a:cubicBezTo>
                  <a:cubicBezTo>
                    <a:pt x="1577" y="21307"/>
                    <a:pt x="1587" y="21307"/>
                    <a:pt x="1598" y="21317"/>
                  </a:cubicBezTo>
                  <a:lnTo>
                    <a:pt x="1598" y="21328"/>
                  </a:lnTo>
                  <a:lnTo>
                    <a:pt x="1598" y="21338"/>
                  </a:lnTo>
                  <a:lnTo>
                    <a:pt x="1598" y="21473"/>
                  </a:lnTo>
                  <a:cubicBezTo>
                    <a:pt x="1598" y="21597"/>
                    <a:pt x="1608" y="21732"/>
                    <a:pt x="1640" y="21856"/>
                  </a:cubicBezTo>
                  <a:cubicBezTo>
                    <a:pt x="1650" y="21898"/>
                    <a:pt x="1650" y="21950"/>
                    <a:pt x="1660" y="22002"/>
                  </a:cubicBezTo>
                  <a:cubicBezTo>
                    <a:pt x="1702" y="22168"/>
                    <a:pt x="1753" y="22333"/>
                    <a:pt x="1836" y="22499"/>
                  </a:cubicBezTo>
                  <a:cubicBezTo>
                    <a:pt x="1878" y="22603"/>
                    <a:pt x="1940" y="22707"/>
                    <a:pt x="2013" y="22811"/>
                  </a:cubicBezTo>
                  <a:cubicBezTo>
                    <a:pt x="976" y="23080"/>
                    <a:pt x="384" y="23382"/>
                    <a:pt x="384" y="23703"/>
                  </a:cubicBezTo>
                  <a:cubicBezTo>
                    <a:pt x="384" y="24679"/>
                    <a:pt x="5808" y="25446"/>
                    <a:pt x="12550" y="25446"/>
                  </a:cubicBezTo>
                  <a:cubicBezTo>
                    <a:pt x="12685" y="25446"/>
                    <a:pt x="12820" y="25446"/>
                    <a:pt x="12956" y="25445"/>
                  </a:cubicBezTo>
                  <a:cubicBezTo>
                    <a:pt x="19885" y="25404"/>
                    <a:pt x="25518" y="24574"/>
                    <a:pt x="25508" y="23578"/>
                  </a:cubicBezTo>
                  <a:cubicBezTo>
                    <a:pt x="25508" y="23205"/>
                    <a:pt x="24699" y="22852"/>
                    <a:pt x="23309" y="22572"/>
                  </a:cubicBezTo>
                  <a:cubicBezTo>
                    <a:pt x="23309" y="22562"/>
                    <a:pt x="23319" y="22562"/>
                    <a:pt x="23319" y="22552"/>
                  </a:cubicBezTo>
                  <a:cubicBezTo>
                    <a:pt x="23361" y="22479"/>
                    <a:pt x="23402" y="22407"/>
                    <a:pt x="23433" y="22324"/>
                  </a:cubicBezTo>
                  <a:cubicBezTo>
                    <a:pt x="23827" y="22230"/>
                    <a:pt x="24191" y="22105"/>
                    <a:pt x="24502" y="21939"/>
                  </a:cubicBezTo>
                  <a:cubicBezTo>
                    <a:pt x="24689" y="21836"/>
                    <a:pt x="24875" y="21711"/>
                    <a:pt x="25041" y="21566"/>
                  </a:cubicBezTo>
                  <a:cubicBezTo>
                    <a:pt x="25196" y="21431"/>
                    <a:pt x="25342" y="21265"/>
                    <a:pt x="25477" y="21079"/>
                  </a:cubicBezTo>
                  <a:cubicBezTo>
                    <a:pt x="25528" y="20996"/>
                    <a:pt x="25581" y="20913"/>
                    <a:pt x="25643" y="20809"/>
                  </a:cubicBezTo>
                  <a:cubicBezTo>
                    <a:pt x="25705" y="20685"/>
                    <a:pt x="25767" y="20539"/>
                    <a:pt x="25830" y="20373"/>
                  </a:cubicBezTo>
                  <a:cubicBezTo>
                    <a:pt x="25933" y="20093"/>
                    <a:pt x="26006" y="19782"/>
                    <a:pt x="26047" y="19429"/>
                  </a:cubicBezTo>
                  <a:cubicBezTo>
                    <a:pt x="26109" y="18942"/>
                    <a:pt x="26068" y="18412"/>
                    <a:pt x="25943" y="17863"/>
                  </a:cubicBezTo>
                  <a:cubicBezTo>
                    <a:pt x="25819" y="17354"/>
                    <a:pt x="25611" y="16847"/>
                    <a:pt x="25311" y="16349"/>
                  </a:cubicBezTo>
                  <a:cubicBezTo>
                    <a:pt x="25083" y="15964"/>
                    <a:pt x="24782" y="15612"/>
                    <a:pt x="24491" y="15259"/>
                  </a:cubicBezTo>
                  <a:cubicBezTo>
                    <a:pt x="24440" y="15197"/>
                    <a:pt x="24398" y="15145"/>
                    <a:pt x="24346" y="15083"/>
                  </a:cubicBezTo>
                  <a:cubicBezTo>
                    <a:pt x="24304" y="15042"/>
                    <a:pt x="24263" y="14989"/>
                    <a:pt x="24221" y="14938"/>
                  </a:cubicBezTo>
                  <a:lnTo>
                    <a:pt x="24263" y="14938"/>
                  </a:lnTo>
                  <a:cubicBezTo>
                    <a:pt x="24304" y="14938"/>
                    <a:pt x="24357" y="14927"/>
                    <a:pt x="24408" y="14906"/>
                  </a:cubicBezTo>
                  <a:cubicBezTo>
                    <a:pt x="24440" y="14896"/>
                    <a:pt x="24460" y="14876"/>
                    <a:pt x="24491" y="14865"/>
                  </a:cubicBezTo>
                  <a:cubicBezTo>
                    <a:pt x="24512" y="14844"/>
                    <a:pt x="24533" y="14834"/>
                    <a:pt x="24553" y="14813"/>
                  </a:cubicBezTo>
                  <a:cubicBezTo>
                    <a:pt x="24585" y="14782"/>
                    <a:pt x="24616" y="14740"/>
                    <a:pt x="24647" y="14710"/>
                  </a:cubicBezTo>
                  <a:lnTo>
                    <a:pt x="24668" y="14689"/>
                  </a:lnTo>
                  <a:cubicBezTo>
                    <a:pt x="24668" y="14678"/>
                    <a:pt x="24678" y="14668"/>
                    <a:pt x="24689" y="14657"/>
                  </a:cubicBezTo>
                  <a:cubicBezTo>
                    <a:pt x="24719" y="14616"/>
                    <a:pt x="24751" y="14595"/>
                    <a:pt x="24782" y="14574"/>
                  </a:cubicBezTo>
                  <a:cubicBezTo>
                    <a:pt x="24792" y="14564"/>
                    <a:pt x="24802" y="14554"/>
                    <a:pt x="24823" y="14544"/>
                  </a:cubicBezTo>
                  <a:lnTo>
                    <a:pt x="24844" y="14544"/>
                  </a:lnTo>
                  <a:cubicBezTo>
                    <a:pt x="24844" y="14533"/>
                    <a:pt x="24855" y="14533"/>
                    <a:pt x="24855" y="14533"/>
                  </a:cubicBezTo>
                  <a:lnTo>
                    <a:pt x="24875" y="14533"/>
                  </a:lnTo>
                  <a:cubicBezTo>
                    <a:pt x="24885" y="14533"/>
                    <a:pt x="24896" y="14523"/>
                    <a:pt x="24906" y="14523"/>
                  </a:cubicBezTo>
                  <a:lnTo>
                    <a:pt x="24989" y="14523"/>
                  </a:lnTo>
                  <a:cubicBezTo>
                    <a:pt x="25031" y="14523"/>
                    <a:pt x="25072" y="14533"/>
                    <a:pt x="25104" y="14544"/>
                  </a:cubicBezTo>
                  <a:lnTo>
                    <a:pt x="25114" y="14544"/>
                  </a:lnTo>
                  <a:lnTo>
                    <a:pt x="25114" y="14554"/>
                  </a:lnTo>
                  <a:lnTo>
                    <a:pt x="25124" y="14554"/>
                  </a:lnTo>
                  <a:cubicBezTo>
                    <a:pt x="25124" y="14554"/>
                    <a:pt x="25134" y="14554"/>
                    <a:pt x="25134" y="14564"/>
                  </a:cubicBezTo>
                  <a:lnTo>
                    <a:pt x="25145" y="14564"/>
                  </a:lnTo>
                  <a:cubicBezTo>
                    <a:pt x="25155" y="14564"/>
                    <a:pt x="25176" y="14574"/>
                    <a:pt x="25187" y="14585"/>
                  </a:cubicBezTo>
                  <a:cubicBezTo>
                    <a:pt x="25196" y="14585"/>
                    <a:pt x="25207" y="14595"/>
                    <a:pt x="25207" y="14595"/>
                  </a:cubicBezTo>
                  <a:cubicBezTo>
                    <a:pt x="25196" y="14585"/>
                    <a:pt x="25176" y="14564"/>
                    <a:pt x="25166" y="14544"/>
                  </a:cubicBezTo>
                  <a:cubicBezTo>
                    <a:pt x="25134" y="14523"/>
                    <a:pt x="25114" y="14502"/>
                    <a:pt x="25083" y="14481"/>
                  </a:cubicBezTo>
                  <a:cubicBezTo>
                    <a:pt x="25083" y="14481"/>
                    <a:pt x="25072" y="14471"/>
                    <a:pt x="25062" y="14471"/>
                  </a:cubicBezTo>
                  <a:lnTo>
                    <a:pt x="25062" y="14461"/>
                  </a:lnTo>
                  <a:lnTo>
                    <a:pt x="25051" y="14461"/>
                  </a:lnTo>
                  <a:cubicBezTo>
                    <a:pt x="25041" y="14450"/>
                    <a:pt x="25031" y="14450"/>
                    <a:pt x="25021" y="14440"/>
                  </a:cubicBezTo>
                  <a:cubicBezTo>
                    <a:pt x="25031" y="14440"/>
                    <a:pt x="25041" y="14440"/>
                    <a:pt x="25051" y="14429"/>
                  </a:cubicBezTo>
                  <a:lnTo>
                    <a:pt x="25166" y="14429"/>
                  </a:lnTo>
                  <a:cubicBezTo>
                    <a:pt x="25207" y="14440"/>
                    <a:pt x="25249" y="14450"/>
                    <a:pt x="25290" y="14450"/>
                  </a:cubicBezTo>
                  <a:cubicBezTo>
                    <a:pt x="25259" y="14429"/>
                    <a:pt x="25228" y="14408"/>
                    <a:pt x="25207" y="14388"/>
                  </a:cubicBezTo>
                  <a:cubicBezTo>
                    <a:pt x="25166" y="14367"/>
                    <a:pt x="25124" y="14346"/>
                    <a:pt x="25093" y="14336"/>
                  </a:cubicBezTo>
                  <a:cubicBezTo>
                    <a:pt x="25051" y="14325"/>
                    <a:pt x="25010" y="14316"/>
                    <a:pt x="24968" y="14316"/>
                  </a:cubicBezTo>
                  <a:cubicBezTo>
                    <a:pt x="24927" y="14316"/>
                    <a:pt x="24885" y="14325"/>
                    <a:pt x="24844" y="14346"/>
                  </a:cubicBezTo>
                  <a:cubicBezTo>
                    <a:pt x="24751" y="14378"/>
                    <a:pt x="24678" y="14440"/>
                    <a:pt x="24606" y="14502"/>
                  </a:cubicBezTo>
                  <a:cubicBezTo>
                    <a:pt x="24574" y="14533"/>
                    <a:pt x="24533" y="14564"/>
                    <a:pt x="24491" y="14595"/>
                  </a:cubicBezTo>
                  <a:cubicBezTo>
                    <a:pt x="24450" y="14616"/>
                    <a:pt x="24419" y="14637"/>
                    <a:pt x="24387" y="14647"/>
                  </a:cubicBezTo>
                  <a:cubicBezTo>
                    <a:pt x="24357" y="14657"/>
                    <a:pt x="24325" y="14668"/>
                    <a:pt x="24294" y="14668"/>
                  </a:cubicBezTo>
                  <a:lnTo>
                    <a:pt x="24284" y="14668"/>
                  </a:lnTo>
                  <a:cubicBezTo>
                    <a:pt x="24263" y="14668"/>
                    <a:pt x="24242" y="14668"/>
                    <a:pt x="24221" y="14657"/>
                  </a:cubicBezTo>
                  <a:cubicBezTo>
                    <a:pt x="24201" y="14657"/>
                    <a:pt x="24180" y="14647"/>
                    <a:pt x="24159" y="14637"/>
                  </a:cubicBezTo>
                  <a:cubicBezTo>
                    <a:pt x="24138" y="14627"/>
                    <a:pt x="24108" y="14606"/>
                    <a:pt x="24087" y="14585"/>
                  </a:cubicBezTo>
                  <a:cubicBezTo>
                    <a:pt x="24045" y="14544"/>
                    <a:pt x="24004" y="14502"/>
                    <a:pt x="23972" y="14461"/>
                  </a:cubicBezTo>
                  <a:cubicBezTo>
                    <a:pt x="23963" y="14440"/>
                    <a:pt x="23942" y="14419"/>
                    <a:pt x="23931" y="14399"/>
                  </a:cubicBezTo>
                  <a:cubicBezTo>
                    <a:pt x="23910" y="14388"/>
                    <a:pt x="23900" y="14367"/>
                    <a:pt x="23889" y="14346"/>
                  </a:cubicBezTo>
                  <a:cubicBezTo>
                    <a:pt x="23910" y="14325"/>
                    <a:pt x="23942" y="14305"/>
                    <a:pt x="23963" y="14284"/>
                  </a:cubicBezTo>
                  <a:cubicBezTo>
                    <a:pt x="24066" y="14191"/>
                    <a:pt x="24149" y="14097"/>
                    <a:pt x="24221" y="13984"/>
                  </a:cubicBezTo>
                  <a:cubicBezTo>
                    <a:pt x="24221" y="13984"/>
                    <a:pt x="24221" y="13973"/>
                    <a:pt x="24232" y="13963"/>
                  </a:cubicBezTo>
                  <a:cubicBezTo>
                    <a:pt x="24263" y="13911"/>
                    <a:pt x="24294" y="13848"/>
                    <a:pt x="24315" y="13776"/>
                  </a:cubicBezTo>
                  <a:cubicBezTo>
                    <a:pt x="24346" y="13703"/>
                    <a:pt x="24357" y="13641"/>
                    <a:pt x="24357" y="13569"/>
                  </a:cubicBezTo>
                  <a:lnTo>
                    <a:pt x="24357" y="13486"/>
                  </a:lnTo>
                  <a:cubicBezTo>
                    <a:pt x="24346" y="13454"/>
                    <a:pt x="24336" y="13423"/>
                    <a:pt x="24325" y="13403"/>
                  </a:cubicBezTo>
                  <a:cubicBezTo>
                    <a:pt x="24304" y="13361"/>
                    <a:pt x="24284" y="13330"/>
                    <a:pt x="24232" y="13278"/>
                  </a:cubicBezTo>
                  <a:cubicBezTo>
                    <a:pt x="24211" y="13257"/>
                    <a:pt x="24180" y="13226"/>
                    <a:pt x="24149" y="13205"/>
                  </a:cubicBezTo>
                  <a:lnTo>
                    <a:pt x="24118" y="13174"/>
                  </a:lnTo>
                  <a:cubicBezTo>
                    <a:pt x="24055" y="13133"/>
                    <a:pt x="24014" y="13091"/>
                    <a:pt x="23983" y="13050"/>
                  </a:cubicBezTo>
                  <a:cubicBezTo>
                    <a:pt x="23972" y="13039"/>
                    <a:pt x="23972" y="13029"/>
                    <a:pt x="23963" y="13029"/>
                  </a:cubicBezTo>
                  <a:lnTo>
                    <a:pt x="23963" y="13018"/>
                  </a:lnTo>
                  <a:cubicBezTo>
                    <a:pt x="23910" y="12956"/>
                    <a:pt x="23869" y="12884"/>
                    <a:pt x="23827" y="12790"/>
                  </a:cubicBezTo>
                  <a:cubicBezTo>
                    <a:pt x="23797" y="12728"/>
                    <a:pt x="23776" y="12656"/>
                    <a:pt x="23755" y="12594"/>
                  </a:cubicBezTo>
                  <a:lnTo>
                    <a:pt x="23724" y="12500"/>
                  </a:lnTo>
                  <a:cubicBezTo>
                    <a:pt x="23755" y="12490"/>
                    <a:pt x="23776" y="12469"/>
                    <a:pt x="23776" y="12448"/>
                  </a:cubicBezTo>
                  <a:cubicBezTo>
                    <a:pt x="23776" y="12407"/>
                    <a:pt x="23734" y="12375"/>
                    <a:pt x="23651" y="12345"/>
                  </a:cubicBezTo>
                  <a:cubicBezTo>
                    <a:pt x="23599" y="12230"/>
                    <a:pt x="23537" y="12126"/>
                    <a:pt x="23454" y="12023"/>
                  </a:cubicBezTo>
                  <a:cubicBezTo>
                    <a:pt x="23402" y="11960"/>
                    <a:pt x="23340" y="11898"/>
                    <a:pt x="23278" y="11847"/>
                  </a:cubicBezTo>
                  <a:cubicBezTo>
                    <a:pt x="23309" y="11732"/>
                    <a:pt x="23350" y="11608"/>
                    <a:pt x="23392" y="11483"/>
                  </a:cubicBezTo>
                  <a:cubicBezTo>
                    <a:pt x="23454" y="11287"/>
                    <a:pt x="23548" y="11079"/>
                    <a:pt x="23672" y="10809"/>
                  </a:cubicBezTo>
                  <a:cubicBezTo>
                    <a:pt x="23786" y="10570"/>
                    <a:pt x="23910" y="10332"/>
                    <a:pt x="24025" y="10093"/>
                  </a:cubicBezTo>
                  <a:lnTo>
                    <a:pt x="24149" y="9844"/>
                  </a:lnTo>
                  <a:cubicBezTo>
                    <a:pt x="24191" y="9772"/>
                    <a:pt x="24221" y="9699"/>
                    <a:pt x="24263" y="9627"/>
                  </a:cubicBezTo>
                  <a:lnTo>
                    <a:pt x="24263" y="9616"/>
                  </a:lnTo>
                  <a:cubicBezTo>
                    <a:pt x="24274" y="9595"/>
                    <a:pt x="24284" y="9585"/>
                    <a:pt x="24284" y="9575"/>
                  </a:cubicBezTo>
                  <a:cubicBezTo>
                    <a:pt x="24419" y="9305"/>
                    <a:pt x="24533" y="9067"/>
                    <a:pt x="24636" y="8848"/>
                  </a:cubicBezTo>
                  <a:cubicBezTo>
                    <a:pt x="24979" y="8081"/>
                    <a:pt x="25196" y="7438"/>
                    <a:pt x="25311" y="6836"/>
                  </a:cubicBezTo>
                  <a:cubicBezTo>
                    <a:pt x="25373" y="6483"/>
                    <a:pt x="25404" y="6131"/>
                    <a:pt x="25394" y="5789"/>
                  </a:cubicBezTo>
                  <a:cubicBezTo>
                    <a:pt x="25383" y="5446"/>
                    <a:pt x="25332" y="5083"/>
                    <a:pt x="25228" y="4731"/>
                  </a:cubicBezTo>
                  <a:cubicBezTo>
                    <a:pt x="25145" y="4430"/>
                    <a:pt x="25010" y="4108"/>
                    <a:pt x="24823" y="3756"/>
                  </a:cubicBezTo>
                  <a:cubicBezTo>
                    <a:pt x="24689" y="3496"/>
                    <a:pt x="24523" y="3237"/>
                    <a:pt x="24325" y="2977"/>
                  </a:cubicBezTo>
                  <a:cubicBezTo>
                    <a:pt x="24149" y="2739"/>
                    <a:pt x="23942" y="2490"/>
                    <a:pt x="23714" y="2262"/>
                  </a:cubicBezTo>
                  <a:cubicBezTo>
                    <a:pt x="23495" y="2044"/>
                    <a:pt x="23257" y="1836"/>
                    <a:pt x="22997" y="1629"/>
                  </a:cubicBezTo>
                  <a:cubicBezTo>
                    <a:pt x="22490" y="1235"/>
                    <a:pt x="21919" y="903"/>
                    <a:pt x="21307" y="644"/>
                  </a:cubicBezTo>
                  <a:cubicBezTo>
                    <a:pt x="20985" y="509"/>
                    <a:pt x="20632" y="384"/>
                    <a:pt x="20270" y="291"/>
                  </a:cubicBezTo>
                  <a:cubicBezTo>
                    <a:pt x="19896" y="187"/>
                    <a:pt x="19491" y="104"/>
                    <a:pt x="19035" y="52"/>
                  </a:cubicBezTo>
                  <a:cubicBezTo>
                    <a:pt x="18714" y="11"/>
                    <a:pt x="18382" y="1"/>
                    <a:pt x="180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9" name="Google Shape;1249;p48"/>
            <p:cNvGrpSpPr/>
            <p:nvPr/>
          </p:nvGrpSpPr>
          <p:grpSpPr>
            <a:xfrm>
              <a:off x="5222961" y="1203150"/>
              <a:ext cx="3097624" cy="3019594"/>
              <a:chOff x="5222961" y="1203150"/>
              <a:chExt cx="3097624" cy="3019594"/>
            </a:xfrm>
          </p:grpSpPr>
          <p:sp>
            <p:nvSpPr>
              <p:cNvPr id="1250" name="Google Shape;1250;p48"/>
              <p:cNvSpPr/>
              <p:nvPr/>
            </p:nvSpPr>
            <p:spPr>
              <a:xfrm>
                <a:off x="5222961" y="1203150"/>
                <a:ext cx="3097624" cy="2667996"/>
              </a:xfrm>
              <a:custGeom>
                <a:rect b="b" l="l" r="r" t="t"/>
                <a:pathLst>
                  <a:path extrusionOk="0" h="59200" w="68733">
                    <a:moveTo>
                      <a:pt x="46887" y="1"/>
                    </a:moveTo>
                    <a:cubicBezTo>
                      <a:pt x="45912" y="22"/>
                      <a:pt x="44885" y="105"/>
                      <a:pt x="43650" y="260"/>
                    </a:cubicBezTo>
                    <a:cubicBezTo>
                      <a:pt x="42271" y="426"/>
                      <a:pt x="40798" y="696"/>
                      <a:pt x="39024" y="1100"/>
                    </a:cubicBezTo>
                    <a:cubicBezTo>
                      <a:pt x="38692" y="1173"/>
                      <a:pt x="38329" y="1266"/>
                      <a:pt x="37873" y="1380"/>
                    </a:cubicBezTo>
                    <a:lnTo>
                      <a:pt x="37572" y="1453"/>
                    </a:lnTo>
                    <a:cubicBezTo>
                      <a:pt x="37302" y="1525"/>
                      <a:pt x="37022" y="1588"/>
                      <a:pt x="36742" y="1650"/>
                    </a:cubicBezTo>
                    <a:cubicBezTo>
                      <a:pt x="36057" y="1806"/>
                      <a:pt x="35310" y="1940"/>
                      <a:pt x="34470" y="2044"/>
                    </a:cubicBezTo>
                    <a:lnTo>
                      <a:pt x="34450" y="2044"/>
                    </a:lnTo>
                    <a:lnTo>
                      <a:pt x="34439" y="2055"/>
                    </a:lnTo>
                    <a:cubicBezTo>
                      <a:pt x="33080" y="2210"/>
                      <a:pt x="31649" y="2283"/>
                      <a:pt x="29927" y="2283"/>
                    </a:cubicBezTo>
                    <a:cubicBezTo>
                      <a:pt x="28599" y="2283"/>
                      <a:pt x="27251" y="2231"/>
                      <a:pt x="25944" y="2189"/>
                    </a:cubicBezTo>
                    <a:cubicBezTo>
                      <a:pt x="24637" y="2148"/>
                      <a:pt x="23278" y="2106"/>
                      <a:pt x="21950" y="2106"/>
                    </a:cubicBezTo>
                    <a:cubicBezTo>
                      <a:pt x="19596" y="2106"/>
                      <a:pt x="17562" y="2272"/>
                      <a:pt x="15737" y="2615"/>
                    </a:cubicBezTo>
                    <a:cubicBezTo>
                      <a:pt x="13838" y="2978"/>
                      <a:pt x="12023" y="3590"/>
                      <a:pt x="10343" y="4451"/>
                    </a:cubicBezTo>
                    <a:cubicBezTo>
                      <a:pt x="9627" y="4814"/>
                      <a:pt x="8911" y="5250"/>
                      <a:pt x="8195" y="5748"/>
                    </a:cubicBezTo>
                    <a:cubicBezTo>
                      <a:pt x="7521" y="6225"/>
                      <a:pt x="6878" y="6743"/>
                      <a:pt x="6297" y="7283"/>
                    </a:cubicBezTo>
                    <a:cubicBezTo>
                      <a:pt x="5726" y="7822"/>
                      <a:pt x="5187" y="8424"/>
                      <a:pt x="4689" y="9077"/>
                    </a:cubicBezTo>
                    <a:cubicBezTo>
                      <a:pt x="4223" y="9679"/>
                      <a:pt x="3818" y="10342"/>
                      <a:pt x="3486" y="11038"/>
                    </a:cubicBezTo>
                    <a:cubicBezTo>
                      <a:pt x="3144" y="11753"/>
                      <a:pt x="2895" y="12469"/>
                      <a:pt x="2739" y="13185"/>
                    </a:cubicBezTo>
                    <a:cubicBezTo>
                      <a:pt x="2573" y="13932"/>
                      <a:pt x="2511" y="14699"/>
                      <a:pt x="2552" y="15467"/>
                    </a:cubicBezTo>
                    <a:cubicBezTo>
                      <a:pt x="2573" y="15799"/>
                      <a:pt x="2625" y="16162"/>
                      <a:pt x="2697" y="16608"/>
                    </a:cubicBezTo>
                    <a:cubicBezTo>
                      <a:pt x="2770" y="17013"/>
                      <a:pt x="2884" y="17428"/>
                      <a:pt x="3029" y="17832"/>
                    </a:cubicBezTo>
                    <a:lnTo>
                      <a:pt x="3123" y="18081"/>
                    </a:lnTo>
                    <a:cubicBezTo>
                      <a:pt x="3278" y="18548"/>
                      <a:pt x="3506" y="18994"/>
                      <a:pt x="3776" y="19429"/>
                    </a:cubicBezTo>
                    <a:cubicBezTo>
                      <a:pt x="3932" y="19689"/>
                      <a:pt x="4129" y="19959"/>
                      <a:pt x="4409" y="20280"/>
                    </a:cubicBezTo>
                    <a:cubicBezTo>
                      <a:pt x="4617" y="20529"/>
                      <a:pt x="4866" y="20778"/>
                      <a:pt x="5135" y="21058"/>
                    </a:cubicBezTo>
                    <a:cubicBezTo>
                      <a:pt x="5550" y="21452"/>
                      <a:pt x="5986" y="21826"/>
                      <a:pt x="6411" y="22189"/>
                    </a:cubicBezTo>
                    <a:cubicBezTo>
                      <a:pt x="6525" y="22282"/>
                      <a:pt x="6639" y="22386"/>
                      <a:pt x="6754" y="22479"/>
                    </a:cubicBezTo>
                    <a:cubicBezTo>
                      <a:pt x="7199" y="22873"/>
                      <a:pt x="7780" y="23392"/>
                      <a:pt x="8289" y="23963"/>
                    </a:cubicBezTo>
                    <a:cubicBezTo>
                      <a:pt x="8506" y="24222"/>
                      <a:pt x="8704" y="24481"/>
                      <a:pt x="8880" y="24751"/>
                    </a:cubicBezTo>
                    <a:cubicBezTo>
                      <a:pt x="9066" y="25051"/>
                      <a:pt x="9222" y="25363"/>
                      <a:pt x="9368" y="25653"/>
                    </a:cubicBezTo>
                    <a:cubicBezTo>
                      <a:pt x="9741" y="26462"/>
                      <a:pt x="10000" y="27282"/>
                      <a:pt x="10135" y="28080"/>
                    </a:cubicBezTo>
                    <a:cubicBezTo>
                      <a:pt x="10228" y="28755"/>
                      <a:pt x="10228" y="29440"/>
                      <a:pt x="10135" y="30104"/>
                    </a:cubicBezTo>
                    <a:cubicBezTo>
                      <a:pt x="10021" y="30840"/>
                      <a:pt x="9783" y="31607"/>
                      <a:pt x="9419" y="32386"/>
                    </a:cubicBezTo>
                    <a:cubicBezTo>
                      <a:pt x="8621" y="34045"/>
                      <a:pt x="7428" y="35498"/>
                      <a:pt x="6266" y="36835"/>
                    </a:cubicBezTo>
                    <a:lnTo>
                      <a:pt x="6307" y="36805"/>
                    </a:lnTo>
                    <a:lnTo>
                      <a:pt x="6307" y="36805"/>
                    </a:lnTo>
                    <a:cubicBezTo>
                      <a:pt x="6038" y="37105"/>
                      <a:pt x="5768" y="37416"/>
                      <a:pt x="5498" y="37717"/>
                    </a:cubicBezTo>
                    <a:cubicBezTo>
                      <a:pt x="4896" y="38412"/>
                      <a:pt x="4264" y="39138"/>
                      <a:pt x="3672" y="39864"/>
                    </a:cubicBezTo>
                    <a:cubicBezTo>
                      <a:pt x="2687" y="41067"/>
                      <a:pt x="1971" y="42105"/>
                      <a:pt x="1432" y="43132"/>
                    </a:cubicBezTo>
                    <a:cubicBezTo>
                      <a:pt x="1090" y="43764"/>
                      <a:pt x="809" y="44428"/>
                      <a:pt x="592" y="45103"/>
                    </a:cubicBezTo>
                    <a:cubicBezTo>
                      <a:pt x="395" y="45735"/>
                      <a:pt x="249" y="46420"/>
                      <a:pt x="156" y="47188"/>
                    </a:cubicBezTo>
                    <a:cubicBezTo>
                      <a:pt x="0" y="48505"/>
                      <a:pt x="125" y="49885"/>
                      <a:pt x="530" y="51182"/>
                    </a:cubicBezTo>
                    <a:cubicBezTo>
                      <a:pt x="717" y="51793"/>
                      <a:pt x="986" y="52416"/>
                      <a:pt x="1339" y="53038"/>
                    </a:cubicBezTo>
                    <a:cubicBezTo>
                      <a:pt x="1650" y="53577"/>
                      <a:pt x="2044" y="54128"/>
                      <a:pt x="2563" y="54698"/>
                    </a:cubicBezTo>
                    <a:cubicBezTo>
                      <a:pt x="2999" y="55186"/>
                      <a:pt x="3538" y="55652"/>
                      <a:pt x="4140" y="56088"/>
                    </a:cubicBezTo>
                    <a:cubicBezTo>
                      <a:pt x="4751" y="56523"/>
                      <a:pt x="5426" y="56908"/>
                      <a:pt x="6131" y="57219"/>
                    </a:cubicBezTo>
                    <a:cubicBezTo>
                      <a:pt x="7614" y="57872"/>
                      <a:pt x="9336" y="58277"/>
                      <a:pt x="11401" y="58453"/>
                    </a:cubicBezTo>
                    <a:cubicBezTo>
                      <a:pt x="12044" y="58515"/>
                      <a:pt x="12718" y="58536"/>
                      <a:pt x="13413" y="58536"/>
                    </a:cubicBezTo>
                    <a:cubicBezTo>
                      <a:pt x="14575" y="58536"/>
                      <a:pt x="15788" y="58473"/>
                      <a:pt x="17240" y="58318"/>
                    </a:cubicBezTo>
                    <a:cubicBezTo>
                      <a:pt x="19222" y="58111"/>
                      <a:pt x="21203" y="57779"/>
                      <a:pt x="23132" y="57468"/>
                    </a:cubicBezTo>
                    <a:cubicBezTo>
                      <a:pt x="24730" y="57198"/>
                      <a:pt x="26389" y="56928"/>
                      <a:pt x="28039" y="56721"/>
                    </a:cubicBezTo>
                    <a:cubicBezTo>
                      <a:pt x="28900" y="56627"/>
                      <a:pt x="29761" y="56544"/>
                      <a:pt x="30580" y="56503"/>
                    </a:cubicBezTo>
                    <a:cubicBezTo>
                      <a:pt x="31525" y="56440"/>
                      <a:pt x="32520" y="56420"/>
                      <a:pt x="33547" y="56420"/>
                    </a:cubicBezTo>
                    <a:lnTo>
                      <a:pt x="33807" y="56420"/>
                    </a:lnTo>
                    <a:cubicBezTo>
                      <a:pt x="35808" y="56420"/>
                      <a:pt x="37852" y="56555"/>
                      <a:pt x="40061" y="56814"/>
                    </a:cubicBezTo>
                    <a:cubicBezTo>
                      <a:pt x="41617" y="57011"/>
                      <a:pt x="43297" y="57270"/>
                      <a:pt x="45196" y="57634"/>
                    </a:cubicBezTo>
                    <a:lnTo>
                      <a:pt x="45891" y="57758"/>
                    </a:lnTo>
                    <a:cubicBezTo>
                      <a:pt x="46845" y="57945"/>
                      <a:pt x="47831" y="58132"/>
                      <a:pt x="48806" y="58298"/>
                    </a:cubicBezTo>
                    <a:cubicBezTo>
                      <a:pt x="50258" y="58556"/>
                      <a:pt x="51607" y="58754"/>
                      <a:pt x="52924" y="58909"/>
                    </a:cubicBezTo>
                    <a:cubicBezTo>
                      <a:pt x="54428" y="59086"/>
                      <a:pt x="55787" y="59179"/>
                      <a:pt x="57084" y="59190"/>
                    </a:cubicBezTo>
                    <a:cubicBezTo>
                      <a:pt x="57177" y="59200"/>
                      <a:pt x="57270" y="59200"/>
                      <a:pt x="57363" y="59200"/>
                    </a:cubicBezTo>
                    <a:cubicBezTo>
                      <a:pt x="58681" y="59200"/>
                      <a:pt x="59936" y="59096"/>
                      <a:pt x="61077" y="58899"/>
                    </a:cubicBezTo>
                    <a:cubicBezTo>
                      <a:pt x="62363" y="58671"/>
                      <a:pt x="63515" y="58287"/>
                      <a:pt x="64511" y="57758"/>
                    </a:cubicBezTo>
                    <a:cubicBezTo>
                      <a:pt x="65009" y="57488"/>
                      <a:pt x="65486" y="57166"/>
                      <a:pt x="65931" y="56783"/>
                    </a:cubicBezTo>
                    <a:cubicBezTo>
                      <a:pt x="66346" y="56430"/>
                      <a:pt x="66731" y="55995"/>
                      <a:pt x="67073" y="55507"/>
                    </a:cubicBezTo>
                    <a:cubicBezTo>
                      <a:pt x="67229" y="55299"/>
                      <a:pt x="67363" y="55071"/>
                      <a:pt x="67498" y="54801"/>
                    </a:cubicBezTo>
                    <a:cubicBezTo>
                      <a:pt x="67685" y="54460"/>
                      <a:pt x="67851" y="54086"/>
                      <a:pt x="68017" y="53650"/>
                    </a:cubicBezTo>
                    <a:cubicBezTo>
                      <a:pt x="68287" y="52914"/>
                      <a:pt x="68473" y="52104"/>
                      <a:pt x="68587" y="51171"/>
                    </a:cubicBezTo>
                    <a:cubicBezTo>
                      <a:pt x="68732" y="49875"/>
                      <a:pt x="68639" y="48485"/>
                      <a:pt x="68297" y="47032"/>
                    </a:cubicBezTo>
                    <a:cubicBezTo>
                      <a:pt x="67975" y="45694"/>
                      <a:pt x="67425" y="44356"/>
                      <a:pt x="66648" y="43059"/>
                    </a:cubicBezTo>
                    <a:cubicBezTo>
                      <a:pt x="66035" y="42043"/>
                      <a:pt x="65247" y="41099"/>
                      <a:pt x="64490" y="40186"/>
                    </a:cubicBezTo>
                    <a:cubicBezTo>
                      <a:pt x="64355" y="40030"/>
                      <a:pt x="64230" y="39875"/>
                      <a:pt x="64106" y="39719"/>
                    </a:cubicBezTo>
                    <a:cubicBezTo>
                      <a:pt x="63722" y="39263"/>
                      <a:pt x="63245" y="38661"/>
                      <a:pt x="62799" y="38039"/>
                    </a:cubicBezTo>
                    <a:cubicBezTo>
                      <a:pt x="62384" y="37468"/>
                      <a:pt x="62042" y="36888"/>
                      <a:pt x="61762" y="36317"/>
                    </a:cubicBezTo>
                    <a:cubicBezTo>
                      <a:pt x="61616" y="35985"/>
                      <a:pt x="61482" y="35653"/>
                      <a:pt x="61367" y="35321"/>
                    </a:cubicBezTo>
                    <a:cubicBezTo>
                      <a:pt x="61264" y="34979"/>
                      <a:pt x="61171" y="34605"/>
                      <a:pt x="61108" y="34201"/>
                    </a:cubicBezTo>
                    <a:cubicBezTo>
                      <a:pt x="61056" y="33859"/>
                      <a:pt x="61035" y="33516"/>
                      <a:pt x="61035" y="33174"/>
                    </a:cubicBezTo>
                    <a:cubicBezTo>
                      <a:pt x="61025" y="32831"/>
                      <a:pt x="61056" y="32469"/>
                      <a:pt x="61108" y="32054"/>
                    </a:cubicBezTo>
                    <a:cubicBezTo>
                      <a:pt x="61212" y="31462"/>
                      <a:pt x="61357" y="30871"/>
                      <a:pt x="61586" y="30238"/>
                    </a:cubicBezTo>
                    <a:cubicBezTo>
                      <a:pt x="61762" y="29719"/>
                      <a:pt x="61990" y="29180"/>
                      <a:pt x="62312" y="28475"/>
                    </a:cubicBezTo>
                    <a:cubicBezTo>
                      <a:pt x="62612" y="27842"/>
                      <a:pt x="62944" y="27199"/>
                      <a:pt x="63255" y="26577"/>
                    </a:cubicBezTo>
                    <a:cubicBezTo>
                      <a:pt x="63359" y="26369"/>
                      <a:pt x="63473" y="26151"/>
                      <a:pt x="63577" y="25934"/>
                    </a:cubicBezTo>
                    <a:cubicBezTo>
                      <a:pt x="64096" y="24917"/>
                      <a:pt x="64500" y="24076"/>
                      <a:pt x="64853" y="23299"/>
                    </a:cubicBezTo>
                    <a:cubicBezTo>
                      <a:pt x="65776" y="21276"/>
                      <a:pt x="66346" y="19595"/>
                      <a:pt x="66637" y="17998"/>
                    </a:cubicBezTo>
                    <a:cubicBezTo>
                      <a:pt x="66803" y="17064"/>
                      <a:pt x="66876" y="16141"/>
                      <a:pt x="66855" y="15259"/>
                    </a:cubicBezTo>
                    <a:cubicBezTo>
                      <a:pt x="66834" y="14346"/>
                      <a:pt x="66689" y="13403"/>
                      <a:pt x="66419" y="12459"/>
                    </a:cubicBezTo>
                    <a:cubicBezTo>
                      <a:pt x="66201" y="11660"/>
                      <a:pt x="65848" y="10820"/>
                      <a:pt x="65361" y="9886"/>
                    </a:cubicBezTo>
                    <a:cubicBezTo>
                      <a:pt x="64998" y="9212"/>
                      <a:pt x="64562" y="8517"/>
                      <a:pt x="64054" y="7832"/>
                    </a:cubicBezTo>
                    <a:cubicBezTo>
                      <a:pt x="63587" y="7210"/>
                      <a:pt x="63038" y="6577"/>
                      <a:pt x="62425" y="5955"/>
                    </a:cubicBezTo>
                    <a:cubicBezTo>
                      <a:pt x="61865" y="5384"/>
                      <a:pt x="61233" y="4835"/>
                      <a:pt x="60548" y="4295"/>
                    </a:cubicBezTo>
                    <a:cubicBezTo>
                      <a:pt x="59200" y="3268"/>
                      <a:pt x="57706" y="2397"/>
                      <a:pt x="56109" y="1712"/>
                    </a:cubicBezTo>
                    <a:cubicBezTo>
                      <a:pt x="55237" y="1339"/>
                      <a:pt x="54324" y="1018"/>
                      <a:pt x="53370" y="758"/>
                    </a:cubicBezTo>
                    <a:cubicBezTo>
                      <a:pt x="52395" y="488"/>
                      <a:pt x="51326" y="291"/>
                      <a:pt x="50113" y="146"/>
                    </a:cubicBezTo>
                    <a:cubicBezTo>
                      <a:pt x="49262" y="42"/>
                      <a:pt x="48391" y="1"/>
                      <a:pt x="47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8"/>
              <p:cNvSpPr/>
              <p:nvPr/>
            </p:nvSpPr>
            <p:spPr>
              <a:xfrm>
                <a:off x="5268345" y="3794964"/>
                <a:ext cx="2982116" cy="427781"/>
              </a:xfrm>
              <a:custGeom>
                <a:rect b="b" l="l" r="r" t="t"/>
                <a:pathLst>
                  <a:path extrusionOk="0" h="9492" w="66170">
                    <a:moveTo>
                      <a:pt x="34200" y="0"/>
                    </a:moveTo>
                    <a:cubicBezTo>
                      <a:pt x="33816" y="0"/>
                      <a:pt x="33443" y="10"/>
                      <a:pt x="33058" y="10"/>
                    </a:cubicBezTo>
                    <a:cubicBezTo>
                      <a:pt x="27592" y="31"/>
                      <a:pt x="22436" y="249"/>
                      <a:pt x="17893" y="612"/>
                    </a:cubicBezTo>
                    <a:cubicBezTo>
                      <a:pt x="17344" y="685"/>
                      <a:pt x="16794" y="747"/>
                      <a:pt x="16233" y="809"/>
                    </a:cubicBezTo>
                    <a:cubicBezTo>
                      <a:pt x="15279" y="902"/>
                      <a:pt x="14428" y="975"/>
                      <a:pt x="13640" y="1006"/>
                    </a:cubicBezTo>
                    <a:cubicBezTo>
                      <a:pt x="5373" y="1909"/>
                      <a:pt x="0" y="3330"/>
                      <a:pt x="0" y="4906"/>
                    </a:cubicBezTo>
                    <a:cubicBezTo>
                      <a:pt x="10" y="7469"/>
                      <a:pt x="14232" y="9491"/>
                      <a:pt x="31959" y="9491"/>
                    </a:cubicBezTo>
                    <a:cubicBezTo>
                      <a:pt x="32343" y="9491"/>
                      <a:pt x="32717" y="9481"/>
                      <a:pt x="33100" y="9481"/>
                    </a:cubicBezTo>
                    <a:cubicBezTo>
                      <a:pt x="51357" y="9398"/>
                      <a:pt x="66169" y="7199"/>
                      <a:pt x="66159" y="4585"/>
                    </a:cubicBezTo>
                    <a:cubicBezTo>
                      <a:pt x="66149" y="3433"/>
                      <a:pt x="63276" y="2396"/>
                      <a:pt x="58493" y="1598"/>
                    </a:cubicBezTo>
                    <a:cubicBezTo>
                      <a:pt x="57809" y="1660"/>
                      <a:pt x="57093" y="1691"/>
                      <a:pt x="56356" y="1691"/>
                    </a:cubicBezTo>
                    <a:cubicBezTo>
                      <a:pt x="56263" y="1691"/>
                      <a:pt x="56170" y="1691"/>
                      <a:pt x="56077" y="1681"/>
                    </a:cubicBezTo>
                    <a:cubicBezTo>
                      <a:pt x="54780" y="1670"/>
                      <a:pt x="53421" y="1577"/>
                      <a:pt x="51917" y="1400"/>
                    </a:cubicBezTo>
                    <a:cubicBezTo>
                      <a:pt x="50600" y="1245"/>
                      <a:pt x="49251" y="1047"/>
                      <a:pt x="47799" y="789"/>
                    </a:cubicBezTo>
                    <a:cubicBezTo>
                      <a:pt x="46845" y="623"/>
                      <a:pt x="45880" y="446"/>
                      <a:pt x="44946" y="270"/>
                    </a:cubicBezTo>
                    <a:cubicBezTo>
                      <a:pt x="41596" y="93"/>
                      <a:pt x="37975" y="0"/>
                      <a:pt x="34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8"/>
              <p:cNvSpPr/>
              <p:nvPr/>
            </p:nvSpPr>
            <p:spPr>
              <a:xfrm>
                <a:off x="5883073" y="3807087"/>
                <a:ext cx="2021458" cy="64086"/>
              </a:xfrm>
              <a:custGeom>
                <a:rect b="b" l="l" r="r" t="t"/>
                <a:pathLst>
                  <a:path extrusionOk="0" h="1422" w="44854">
                    <a:moveTo>
                      <a:pt x="4253" y="343"/>
                    </a:moveTo>
                    <a:lnTo>
                      <a:pt x="4253" y="343"/>
                    </a:lnTo>
                    <a:cubicBezTo>
                      <a:pt x="2759" y="457"/>
                      <a:pt x="1339" y="592"/>
                      <a:pt x="0" y="737"/>
                    </a:cubicBezTo>
                    <a:cubicBezTo>
                      <a:pt x="788" y="706"/>
                      <a:pt x="1639" y="633"/>
                      <a:pt x="2593" y="540"/>
                    </a:cubicBezTo>
                    <a:cubicBezTo>
                      <a:pt x="3154" y="478"/>
                      <a:pt x="3704" y="416"/>
                      <a:pt x="4253" y="343"/>
                    </a:cubicBezTo>
                    <a:close/>
                    <a:moveTo>
                      <a:pt x="31306" y="1"/>
                    </a:moveTo>
                    <a:lnTo>
                      <a:pt x="31306" y="1"/>
                    </a:lnTo>
                    <a:cubicBezTo>
                      <a:pt x="32240" y="177"/>
                      <a:pt x="33205" y="354"/>
                      <a:pt x="34159" y="520"/>
                    </a:cubicBezTo>
                    <a:cubicBezTo>
                      <a:pt x="35611" y="778"/>
                      <a:pt x="36960" y="976"/>
                      <a:pt x="38277" y="1131"/>
                    </a:cubicBezTo>
                    <a:cubicBezTo>
                      <a:pt x="39781" y="1308"/>
                      <a:pt x="41140" y="1401"/>
                      <a:pt x="42437" y="1412"/>
                    </a:cubicBezTo>
                    <a:cubicBezTo>
                      <a:pt x="42530" y="1422"/>
                      <a:pt x="42623" y="1422"/>
                      <a:pt x="42716" y="1422"/>
                    </a:cubicBezTo>
                    <a:cubicBezTo>
                      <a:pt x="43453" y="1422"/>
                      <a:pt x="44169" y="1391"/>
                      <a:pt x="44853" y="1329"/>
                    </a:cubicBezTo>
                    <a:cubicBezTo>
                      <a:pt x="41275" y="727"/>
                      <a:pt x="36617" y="260"/>
                      <a:pt x="31306" y="1"/>
                    </a:cubicBezTo>
                    <a:close/>
                  </a:path>
                </a:pathLst>
              </a:custGeom>
              <a:solidFill>
                <a:srgbClr val="353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8"/>
              <p:cNvSpPr/>
              <p:nvPr/>
            </p:nvSpPr>
            <p:spPr>
              <a:xfrm>
                <a:off x="7236917" y="2517783"/>
                <a:ext cx="733068" cy="1113573"/>
              </a:xfrm>
              <a:custGeom>
                <a:rect b="b" l="l" r="r" t="t"/>
                <a:pathLst>
                  <a:path extrusionOk="0" h="24709" w="16266">
                    <a:moveTo>
                      <a:pt x="1795" y="24283"/>
                    </a:moveTo>
                    <a:cubicBezTo>
                      <a:pt x="1812" y="24289"/>
                      <a:pt x="1826" y="24291"/>
                      <a:pt x="1840" y="24294"/>
                    </a:cubicBezTo>
                    <a:lnTo>
                      <a:pt x="1840" y="24294"/>
                    </a:lnTo>
                    <a:cubicBezTo>
                      <a:pt x="1832" y="24294"/>
                      <a:pt x="1824" y="24294"/>
                      <a:pt x="1816" y="24294"/>
                    </a:cubicBezTo>
                    <a:lnTo>
                      <a:pt x="1795" y="24283"/>
                    </a:lnTo>
                    <a:close/>
                    <a:moveTo>
                      <a:pt x="11120" y="0"/>
                    </a:moveTo>
                    <a:cubicBezTo>
                      <a:pt x="10550" y="0"/>
                      <a:pt x="9949" y="62"/>
                      <a:pt x="9336" y="166"/>
                    </a:cubicBezTo>
                    <a:cubicBezTo>
                      <a:pt x="8144" y="373"/>
                      <a:pt x="6982" y="778"/>
                      <a:pt x="5882" y="1358"/>
                    </a:cubicBezTo>
                    <a:cubicBezTo>
                      <a:pt x="5343" y="1649"/>
                      <a:pt x="4834" y="1971"/>
                      <a:pt x="4357" y="2324"/>
                    </a:cubicBezTo>
                    <a:cubicBezTo>
                      <a:pt x="3880" y="2676"/>
                      <a:pt x="3414" y="3091"/>
                      <a:pt x="2999" y="3558"/>
                    </a:cubicBezTo>
                    <a:cubicBezTo>
                      <a:pt x="2584" y="4004"/>
                      <a:pt x="2210" y="4512"/>
                      <a:pt x="1878" y="5062"/>
                    </a:cubicBezTo>
                    <a:cubicBezTo>
                      <a:pt x="1546" y="5591"/>
                      <a:pt x="1287" y="6162"/>
                      <a:pt x="1090" y="6742"/>
                    </a:cubicBezTo>
                    <a:cubicBezTo>
                      <a:pt x="893" y="7344"/>
                      <a:pt x="779" y="7946"/>
                      <a:pt x="737" y="8527"/>
                    </a:cubicBezTo>
                    <a:cubicBezTo>
                      <a:pt x="727" y="8838"/>
                      <a:pt x="727" y="9138"/>
                      <a:pt x="758" y="9439"/>
                    </a:cubicBezTo>
                    <a:cubicBezTo>
                      <a:pt x="779" y="9730"/>
                      <a:pt x="830" y="10030"/>
                      <a:pt x="913" y="10342"/>
                    </a:cubicBezTo>
                    <a:cubicBezTo>
                      <a:pt x="1059" y="10902"/>
                      <a:pt x="1298" y="11462"/>
                      <a:pt x="1639" y="12001"/>
                    </a:cubicBezTo>
                    <a:cubicBezTo>
                      <a:pt x="1961" y="12520"/>
                      <a:pt x="2356" y="12976"/>
                      <a:pt x="2729" y="13391"/>
                    </a:cubicBezTo>
                    <a:cubicBezTo>
                      <a:pt x="2874" y="13547"/>
                      <a:pt x="3019" y="13713"/>
                      <a:pt x="3165" y="13868"/>
                    </a:cubicBezTo>
                    <a:cubicBezTo>
                      <a:pt x="3787" y="14553"/>
                      <a:pt x="4430" y="15248"/>
                      <a:pt x="4876" y="16078"/>
                    </a:cubicBezTo>
                    <a:lnTo>
                      <a:pt x="4887" y="16099"/>
                    </a:lnTo>
                    <a:lnTo>
                      <a:pt x="4897" y="16109"/>
                    </a:lnTo>
                    <a:cubicBezTo>
                      <a:pt x="4980" y="16286"/>
                      <a:pt x="5063" y="16462"/>
                      <a:pt x="5125" y="16628"/>
                    </a:cubicBezTo>
                    <a:cubicBezTo>
                      <a:pt x="5198" y="16814"/>
                      <a:pt x="5260" y="17012"/>
                      <a:pt x="5311" y="17261"/>
                    </a:cubicBezTo>
                    <a:cubicBezTo>
                      <a:pt x="5405" y="17717"/>
                      <a:pt x="5447" y="18184"/>
                      <a:pt x="5436" y="18640"/>
                    </a:cubicBezTo>
                    <a:lnTo>
                      <a:pt x="5436" y="18651"/>
                    </a:lnTo>
                    <a:cubicBezTo>
                      <a:pt x="5415" y="19107"/>
                      <a:pt x="5332" y="19553"/>
                      <a:pt x="5208" y="19988"/>
                    </a:cubicBezTo>
                    <a:cubicBezTo>
                      <a:pt x="5073" y="20435"/>
                      <a:pt x="4876" y="20860"/>
                      <a:pt x="4638" y="21254"/>
                    </a:cubicBezTo>
                    <a:cubicBezTo>
                      <a:pt x="4389" y="21638"/>
                      <a:pt x="4098" y="22001"/>
                      <a:pt x="3766" y="22312"/>
                    </a:cubicBezTo>
                    <a:lnTo>
                      <a:pt x="3746" y="22333"/>
                    </a:lnTo>
                    <a:cubicBezTo>
                      <a:pt x="3444" y="22602"/>
                      <a:pt x="3112" y="22841"/>
                      <a:pt x="2771" y="23028"/>
                    </a:cubicBezTo>
                    <a:cubicBezTo>
                      <a:pt x="2356" y="23236"/>
                      <a:pt x="1909" y="23391"/>
                      <a:pt x="1526" y="23505"/>
                    </a:cubicBezTo>
                    <a:lnTo>
                      <a:pt x="1121" y="23630"/>
                    </a:lnTo>
                    <a:cubicBezTo>
                      <a:pt x="789" y="23723"/>
                      <a:pt x="436" y="23827"/>
                      <a:pt x="94" y="23951"/>
                    </a:cubicBezTo>
                    <a:cubicBezTo>
                      <a:pt x="63" y="23962"/>
                      <a:pt x="32" y="23992"/>
                      <a:pt x="11" y="24024"/>
                    </a:cubicBezTo>
                    <a:cubicBezTo>
                      <a:pt x="0" y="24055"/>
                      <a:pt x="0" y="24096"/>
                      <a:pt x="11" y="24138"/>
                    </a:cubicBezTo>
                    <a:cubicBezTo>
                      <a:pt x="21" y="24158"/>
                      <a:pt x="32" y="24179"/>
                      <a:pt x="53" y="24190"/>
                    </a:cubicBezTo>
                    <a:cubicBezTo>
                      <a:pt x="74" y="24231"/>
                      <a:pt x="104" y="24262"/>
                      <a:pt x="146" y="24273"/>
                    </a:cubicBezTo>
                    <a:cubicBezTo>
                      <a:pt x="1328" y="24563"/>
                      <a:pt x="2511" y="24709"/>
                      <a:pt x="3663" y="24709"/>
                    </a:cubicBezTo>
                    <a:cubicBezTo>
                      <a:pt x="4264" y="24709"/>
                      <a:pt x="4855" y="24667"/>
                      <a:pt x="5426" y="24584"/>
                    </a:cubicBezTo>
                    <a:cubicBezTo>
                      <a:pt x="6328" y="24460"/>
                      <a:pt x="7179" y="24231"/>
                      <a:pt x="7967" y="23889"/>
                    </a:cubicBezTo>
                    <a:cubicBezTo>
                      <a:pt x="8797" y="23536"/>
                      <a:pt x="9534" y="23059"/>
                      <a:pt x="10166" y="22478"/>
                    </a:cubicBezTo>
                    <a:cubicBezTo>
                      <a:pt x="10488" y="22178"/>
                      <a:pt x="10788" y="21835"/>
                      <a:pt x="11069" y="21452"/>
                    </a:cubicBezTo>
                    <a:cubicBezTo>
                      <a:pt x="11369" y="21037"/>
                      <a:pt x="11639" y="20590"/>
                      <a:pt x="11878" y="20124"/>
                    </a:cubicBezTo>
                    <a:cubicBezTo>
                      <a:pt x="12386" y="19096"/>
                      <a:pt x="12646" y="18080"/>
                      <a:pt x="12635" y="17116"/>
                    </a:cubicBezTo>
                    <a:cubicBezTo>
                      <a:pt x="12625" y="16597"/>
                      <a:pt x="12531" y="16088"/>
                      <a:pt x="12355" y="15601"/>
                    </a:cubicBezTo>
                    <a:cubicBezTo>
                      <a:pt x="12199" y="15165"/>
                      <a:pt x="11950" y="14730"/>
                      <a:pt x="11608" y="14273"/>
                    </a:cubicBezTo>
                    <a:cubicBezTo>
                      <a:pt x="11048" y="13526"/>
                      <a:pt x="10301" y="12925"/>
                      <a:pt x="9575" y="12395"/>
                    </a:cubicBezTo>
                    <a:cubicBezTo>
                      <a:pt x="9440" y="12292"/>
                      <a:pt x="9306" y="12199"/>
                      <a:pt x="9170" y="12105"/>
                    </a:cubicBezTo>
                    <a:cubicBezTo>
                      <a:pt x="8859" y="11877"/>
                      <a:pt x="8538" y="11649"/>
                      <a:pt x="8237" y="11410"/>
                    </a:cubicBezTo>
                    <a:lnTo>
                      <a:pt x="8237" y="11410"/>
                    </a:lnTo>
                    <a:lnTo>
                      <a:pt x="8241" y="11419"/>
                    </a:lnTo>
                    <a:lnTo>
                      <a:pt x="8241" y="11419"/>
                    </a:lnTo>
                    <a:cubicBezTo>
                      <a:pt x="7983" y="11211"/>
                      <a:pt x="7752" y="11020"/>
                      <a:pt x="7542" y="10829"/>
                    </a:cubicBezTo>
                    <a:cubicBezTo>
                      <a:pt x="7438" y="10726"/>
                      <a:pt x="7314" y="10611"/>
                      <a:pt x="7199" y="10487"/>
                    </a:cubicBezTo>
                    <a:cubicBezTo>
                      <a:pt x="7116" y="10394"/>
                      <a:pt x="7003" y="10269"/>
                      <a:pt x="6899" y="10145"/>
                    </a:cubicBezTo>
                    <a:cubicBezTo>
                      <a:pt x="6784" y="9989"/>
                      <a:pt x="6701" y="9834"/>
                      <a:pt x="6639" y="9678"/>
                    </a:cubicBezTo>
                    <a:cubicBezTo>
                      <a:pt x="6577" y="9543"/>
                      <a:pt x="6546" y="9408"/>
                      <a:pt x="6526" y="9263"/>
                    </a:cubicBezTo>
                    <a:cubicBezTo>
                      <a:pt x="6515" y="9138"/>
                      <a:pt x="6515" y="9004"/>
                      <a:pt x="6526" y="8869"/>
                    </a:cubicBezTo>
                    <a:cubicBezTo>
                      <a:pt x="6546" y="8723"/>
                      <a:pt x="6588" y="8578"/>
                      <a:pt x="6650" y="8433"/>
                    </a:cubicBezTo>
                    <a:lnTo>
                      <a:pt x="6650" y="8412"/>
                    </a:lnTo>
                    <a:cubicBezTo>
                      <a:pt x="6733" y="8225"/>
                      <a:pt x="6847" y="8029"/>
                      <a:pt x="7003" y="7831"/>
                    </a:cubicBezTo>
                    <a:cubicBezTo>
                      <a:pt x="7210" y="7572"/>
                      <a:pt x="7469" y="7323"/>
                      <a:pt x="7780" y="7084"/>
                    </a:cubicBezTo>
                    <a:cubicBezTo>
                      <a:pt x="8174" y="6794"/>
                      <a:pt x="8631" y="6535"/>
                      <a:pt x="9119" y="6338"/>
                    </a:cubicBezTo>
                    <a:cubicBezTo>
                      <a:pt x="9554" y="6162"/>
                      <a:pt x="9969" y="6047"/>
                      <a:pt x="10374" y="5996"/>
                    </a:cubicBezTo>
                    <a:cubicBezTo>
                      <a:pt x="10509" y="5975"/>
                      <a:pt x="10633" y="5975"/>
                      <a:pt x="10758" y="5975"/>
                    </a:cubicBezTo>
                    <a:lnTo>
                      <a:pt x="10799" y="5975"/>
                    </a:lnTo>
                    <a:cubicBezTo>
                      <a:pt x="10820" y="5996"/>
                      <a:pt x="10851" y="6006"/>
                      <a:pt x="10882" y="6006"/>
                    </a:cubicBezTo>
                    <a:cubicBezTo>
                      <a:pt x="10892" y="6006"/>
                      <a:pt x="10903" y="6006"/>
                      <a:pt x="10913" y="5996"/>
                    </a:cubicBezTo>
                    <a:cubicBezTo>
                      <a:pt x="10944" y="5996"/>
                      <a:pt x="10975" y="5975"/>
                      <a:pt x="10996" y="5943"/>
                    </a:cubicBezTo>
                    <a:lnTo>
                      <a:pt x="11017" y="5923"/>
                    </a:lnTo>
                    <a:lnTo>
                      <a:pt x="11027" y="5902"/>
                    </a:lnTo>
                    <a:cubicBezTo>
                      <a:pt x="11256" y="5643"/>
                      <a:pt x="11546" y="5394"/>
                      <a:pt x="11940" y="5124"/>
                    </a:cubicBezTo>
                    <a:cubicBezTo>
                      <a:pt x="12282" y="4885"/>
                      <a:pt x="12635" y="4678"/>
                      <a:pt x="12978" y="4481"/>
                    </a:cubicBezTo>
                    <a:cubicBezTo>
                      <a:pt x="13123" y="4387"/>
                      <a:pt x="13278" y="4294"/>
                      <a:pt x="13423" y="4211"/>
                    </a:cubicBezTo>
                    <a:cubicBezTo>
                      <a:pt x="13973" y="3869"/>
                      <a:pt x="14430" y="3558"/>
                      <a:pt x="14824" y="3184"/>
                    </a:cubicBezTo>
                    <a:cubicBezTo>
                      <a:pt x="15073" y="2956"/>
                      <a:pt x="15270" y="2718"/>
                      <a:pt x="15426" y="2469"/>
                    </a:cubicBezTo>
                    <a:cubicBezTo>
                      <a:pt x="15571" y="2220"/>
                      <a:pt x="15685" y="1960"/>
                      <a:pt x="15747" y="1690"/>
                    </a:cubicBezTo>
                    <a:lnTo>
                      <a:pt x="16027" y="1909"/>
                    </a:lnTo>
                    <a:cubicBezTo>
                      <a:pt x="16058" y="1929"/>
                      <a:pt x="16089" y="1939"/>
                      <a:pt x="16120" y="1939"/>
                    </a:cubicBezTo>
                    <a:cubicBezTo>
                      <a:pt x="16162" y="1939"/>
                      <a:pt x="16203" y="1929"/>
                      <a:pt x="16235" y="1888"/>
                    </a:cubicBezTo>
                    <a:cubicBezTo>
                      <a:pt x="16255" y="1867"/>
                      <a:pt x="16265" y="1826"/>
                      <a:pt x="16265" y="1784"/>
                    </a:cubicBezTo>
                    <a:cubicBezTo>
                      <a:pt x="16255" y="1743"/>
                      <a:pt x="16245" y="1711"/>
                      <a:pt x="16214" y="1690"/>
                    </a:cubicBezTo>
                    <a:cubicBezTo>
                      <a:pt x="15737" y="1307"/>
                      <a:pt x="15207" y="985"/>
                      <a:pt x="14647" y="726"/>
                    </a:cubicBezTo>
                    <a:cubicBezTo>
                      <a:pt x="14129" y="487"/>
                      <a:pt x="13548" y="300"/>
                      <a:pt x="12946" y="176"/>
                    </a:cubicBezTo>
                    <a:cubicBezTo>
                      <a:pt x="12386" y="62"/>
                      <a:pt x="11784" y="10"/>
                      <a:pt x="11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8"/>
              <p:cNvSpPr/>
              <p:nvPr/>
            </p:nvSpPr>
            <p:spPr>
              <a:xfrm>
                <a:off x="7236466" y="2710809"/>
                <a:ext cx="416559" cy="920549"/>
              </a:xfrm>
              <a:custGeom>
                <a:rect b="b" l="l" r="r" t="t"/>
                <a:pathLst>
                  <a:path extrusionOk="0" h="20426" w="9243">
                    <a:moveTo>
                      <a:pt x="2396" y="1"/>
                    </a:moveTo>
                    <a:lnTo>
                      <a:pt x="2396" y="1"/>
                    </a:lnTo>
                    <a:cubicBezTo>
                      <a:pt x="2220" y="250"/>
                      <a:pt x="2044" y="509"/>
                      <a:pt x="1878" y="768"/>
                    </a:cubicBezTo>
                    <a:cubicBezTo>
                      <a:pt x="1556" y="1308"/>
                      <a:pt x="1297" y="1879"/>
                      <a:pt x="1100" y="2459"/>
                    </a:cubicBezTo>
                    <a:cubicBezTo>
                      <a:pt x="903" y="3050"/>
                      <a:pt x="778" y="3652"/>
                      <a:pt x="747" y="4244"/>
                    </a:cubicBezTo>
                    <a:cubicBezTo>
                      <a:pt x="727" y="4555"/>
                      <a:pt x="737" y="4855"/>
                      <a:pt x="757" y="5156"/>
                    </a:cubicBezTo>
                    <a:cubicBezTo>
                      <a:pt x="789" y="5447"/>
                      <a:pt x="840" y="5747"/>
                      <a:pt x="923" y="6059"/>
                    </a:cubicBezTo>
                    <a:cubicBezTo>
                      <a:pt x="1059" y="6619"/>
                      <a:pt x="1308" y="7179"/>
                      <a:pt x="1649" y="7718"/>
                    </a:cubicBezTo>
                    <a:cubicBezTo>
                      <a:pt x="1971" y="8237"/>
                      <a:pt x="2366" y="8693"/>
                      <a:pt x="2728" y="9108"/>
                    </a:cubicBezTo>
                    <a:cubicBezTo>
                      <a:pt x="2873" y="9264"/>
                      <a:pt x="3019" y="9430"/>
                      <a:pt x="3175" y="9585"/>
                    </a:cubicBezTo>
                    <a:cubicBezTo>
                      <a:pt x="3797" y="10270"/>
                      <a:pt x="4440" y="10975"/>
                      <a:pt x="4886" y="11795"/>
                    </a:cubicBezTo>
                    <a:lnTo>
                      <a:pt x="4897" y="11816"/>
                    </a:lnTo>
                    <a:lnTo>
                      <a:pt x="4907" y="11826"/>
                    </a:lnTo>
                    <a:cubicBezTo>
                      <a:pt x="4990" y="12013"/>
                      <a:pt x="5073" y="12179"/>
                      <a:pt x="5135" y="12345"/>
                    </a:cubicBezTo>
                    <a:cubicBezTo>
                      <a:pt x="5208" y="12542"/>
                      <a:pt x="5259" y="12739"/>
                      <a:pt x="5321" y="12978"/>
                    </a:cubicBezTo>
                    <a:cubicBezTo>
                      <a:pt x="5415" y="13434"/>
                      <a:pt x="5457" y="13891"/>
                      <a:pt x="5446" y="14357"/>
                    </a:cubicBezTo>
                    <a:lnTo>
                      <a:pt x="5436" y="14378"/>
                    </a:lnTo>
                    <a:cubicBezTo>
                      <a:pt x="5415" y="14824"/>
                      <a:pt x="5342" y="15270"/>
                      <a:pt x="5218" y="15705"/>
                    </a:cubicBezTo>
                    <a:cubicBezTo>
                      <a:pt x="5073" y="16141"/>
                      <a:pt x="4886" y="16567"/>
                      <a:pt x="4648" y="16961"/>
                    </a:cubicBezTo>
                    <a:cubicBezTo>
                      <a:pt x="4399" y="17355"/>
                      <a:pt x="4108" y="17708"/>
                      <a:pt x="3776" y="18029"/>
                    </a:cubicBezTo>
                    <a:lnTo>
                      <a:pt x="3756" y="18050"/>
                    </a:lnTo>
                    <a:cubicBezTo>
                      <a:pt x="3454" y="18319"/>
                      <a:pt x="3122" y="18548"/>
                      <a:pt x="2781" y="18734"/>
                    </a:cubicBezTo>
                    <a:cubicBezTo>
                      <a:pt x="2366" y="18953"/>
                      <a:pt x="1919" y="19098"/>
                      <a:pt x="1536" y="19222"/>
                    </a:cubicBezTo>
                    <a:cubicBezTo>
                      <a:pt x="1400" y="19264"/>
                      <a:pt x="1266" y="19295"/>
                      <a:pt x="1131" y="19336"/>
                    </a:cubicBezTo>
                    <a:cubicBezTo>
                      <a:pt x="810" y="19430"/>
                      <a:pt x="457" y="19544"/>
                      <a:pt x="104" y="19668"/>
                    </a:cubicBezTo>
                    <a:cubicBezTo>
                      <a:pt x="73" y="19679"/>
                      <a:pt x="42" y="19700"/>
                      <a:pt x="21" y="19741"/>
                    </a:cubicBezTo>
                    <a:cubicBezTo>
                      <a:pt x="1" y="19772"/>
                      <a:pt x="1" y="19813"/>
                      <a:pt x="21" y="19855"/>
                    </a:cubicBezTo>
                    <a:cubicBezTo>
                      <a:pt x="21" y="19875"/>
                      <a:pt x="42" y="19896"/>
                      <a:pt x="63" y="19917"/>
                    </a:cubicBezTo>
                    <a:cubicBezTo>
                      <a:pt x="73" y="19948"/>
                      <a:pt x="114" y="19979"/>
                      <a:pt x="146" y="19990"/>
                    </a:cubicBezTo>
                    <a:cubicBezTo>
                      <a:pt x="1338" y="20280"/>
                      <a:pt x="2521" y="20426"/>
                      <a:pt x="3673" y="20426"/>
                    </a:cubicBezTo>
                    <a:cubicBezTo>
                      <a:pt x="4274" y="20426"/>
                      <a:pt x="4865" y="20384"/>
                      <a:pt x="5436" y="20311"/>
                    </a:cubicBezTo>
                    <a:cubicBezTo>
                      <a:pt x="6338" y="20177"/>
                      <a:pt x="7199" y="19948"/>
                      <a:pt x="7988" y="19606"/>
                    </a:cubicBezTo>
                    <a:cubicBezTo>
                      <a:pt x="8009" y="19596"/>
                      <a:pt x="8029" y="19585"/>
                      <a:pt x="8060" y="19575"/>
                    </a:cubicBezTo>
                    <a:cubicBezTo>
                      <a:pt x="8195" y="19398"/>
                      <a:pt x="8330" y="19212"/>
                      <a:pt x="8444" y="19015"/>
                    </a:cubicBezTo>
                    <a:cubicBezTo>
                      <a:pt x="8496" y="18911"/>
                      <a:pt x="8548" y="18817"/>
                      <a:pt x="8599" y="18714"/>
                    </a:cubicBezTo>
                    <a:cubicBezTo>
                      <a:pt x="8652" y="18610"/>
                      <a:pt x="8703" y="18506"/>
                      <a:pt x="8745" y="18402"/>
                    </a:cubicBezTo>
                    <a:lnTo>
                      <a:pt x="8745" y="18413"/>
                    </a:lnTo>
                    <a:cubicBezTo>
                      <a:pt x="8848" y="18154"/>
                      <a:pt x="8942" y="17895"/>
                      <a:pt x="9014" y="17625"/>
                    </a:cubicBezTo>
                    <a:cubicBezTo>
                      <a:pt x="9046" y="17480"/>
                      <a:pt x="9087" y="17334"/>
                      <a:pt x="9108" y="17189"/>
                    </a:cubicBezTo>
                    <a:cubicBezTo>
                      <a:pt x="9139" y="17054"/>
                      <a:pt x="9160" y="16909"/>
                      <a:pt x="9180" y="16774"/>
                    </a:cubicBezTo>
                    <a:lnTo>
                      <a:pt x="9180" y="16784"/>
                    </a:lnTo>
                    <a:cubicBezTo>
                      <a:pt x="9222" y="16473"/>
                      <a:pt x="9242" y="16152"/>
                      <a:pt x="9242" y="15830"/>
                    </a:cubicBezTo>
                    <a:cubicBezTo>
                      <a:pt x="9242" y="15685"/>
                      <a:pt x="9242" y="15530"/>
                      <a:pt x="9233" y="15374"/>
                    </a:cubicBezTo>
                    <a:cubicBezTo>
                      <a:pt x="9222" y="15228"/>
                      <a:pt x="9212" y="15083"/>
                      <a:pt x="9191" y="14938"/>
                    </a:cubicBezTo>
                    <a:cubicBezTo>
                      <a:pt x="9160" y="14710"/>
                      <a:pt x="9118" y="14472"/>
                      <a:pt x="9056" y="14243"/>
                    </a:cubicBezTo>
                    <a:cubicBezTo>
                      <a:pt x="9025" y="14140"/>
                      <a:pt x="8994" y="14025"/>
                      <a:pt x="8952" y="13921"/>
                    </a:cubicBezTo>
                    <a:cubicBezTo>
                      <a:pt x="8911" y="13797"/>
                      <a:pt x="8869" y="13683"/>
                      <a:pt x="8818" y="13569"/>
                    </a:cubicBezTo>
                    <a:lnTo>
                      <a:pt x="8818" y="13579"/>
                    </a:lnTo>
                    <a:cubicBezTo>
                      <a:pt x="8724" y="13340"/>
                      <a:pt x="8610" y="13123"/>
                      <a:pt x="8486" y="12905"/>
                    </a:cubicBezTo>
                    <a:cubicBezTo>
                      <a:pt x="8413" y="12791"/>
                      <a:pt x="8350" y="12687"/>
                      <a:pt x="8278" y="12584"/>
                    </a:cubicBezTo>
                    <a:cubicBezTo>
                      <a:pt x="8216" y="12490"/>
                      <a:pt x="8143" y="12397"/>
                      <a:pt x="8081" y="12303"/>
                    </a:cubicBezTo>
                    <a:lnTo>
                      <a:pt x="8071" y="12303"/>
                    </a:lnTo>
                    <a:cubicBezTo>
                      <a:pt x="7843" y="12003"/>
                      <a:pt x="7583" y="11733"/>
                      <a:pt x="7313" y="11473"/>
                    </a:cubicBezTo>
                    <a:cubicBezTo>
                      <a:pt x="7043" y="11224"/>
                      <a:pt x="6764" y="10986"/>
                      <a:pt x="6473" y="10758"/>
                    </a:cubicBezTo>
                    <a:lnTo>
                      <a:pt x="6463" y="10758"/>
                    </a:lnTo>
                    <a:cubicBezTo>
                      <a:pt x="6027" y="10415"/>
                      <a:pt x="5570" y="10104"/>
                      <a:pt x="5114" y="9783"/>
                    </a:cubicBezTo>
                    <a:cubicBezTo>
                      <a:pt x="5000" y="9700"/>
                      <a:pt x="4876" y="9617"/>
                      <a:pt x="4761" y="9534"/>
                    </a:cubicBezTo>
                    <a:cubicBezTo>
                      <a:pt x="4637" y="9451"/>
                      <a:pt x="4523" y="9368"/>
                      <a:pt x="4409" y="9285"/>
                    </a:cubicBezTo>
                    <a:cubicBezTo>
                      <a:pt x="4201" y="9129"/>
                      <a:pt x="4005" y="8963"/>
                      <a:pt x="3807" y="8797"/>
                    </a:cubicBezTo>
                    <a:cubicBezTo>
                      <a:pt x="3579" y="8600"/>
                      <a:pt x="3351" y="8393"/>
                      <a:pt x="3133" y="8165"/>
                    </a:cubicBezTo>
                    <a:cubicBezTo>
                      <a:pt x="3029" y="8061"/>
                      <a:pt x="2915" y="7936"/>
                      <a:pt x="2822" y="7822"/>
                    </a:cubicBezTo>
                    <a:cubicBezTo>
                      <a:pt x="2728" y="7718"/>
                      <a:pt x="2635" y="7605"/>
                      <a:pt x="2552" y="7490"/>
                    </a:cubicBezTo>
                    <a:cubicBezTo>
                      <a:pt x="2200" y="7044"/>
                      <a:pt x="1909" y="6556"/>
                      <a:pt x="1691" y="6028"/>
                    </a:cubicBezTo>
                    <a:cubicBezTo>
                      <a:pt x="1587" y="5758"/>
                      <a:pt x="1494" y="5478"/>
                      <a:pt x="1421" y="5198"/>
                    </a:cubicBezTo>
                    <a:cubicBezTo>
                      <a:pt x="1359" y="4908"/>
                      <a:pt x="1308" y="4617"/>
                      <a:pt x="1287" y="4327"/>
                    </a:cubicBezTo>
                    <a:cubicBezTo>
                      <a:pt x="1255" y="4005"/>
                      <a:pt x="1255" y="3684"/>
                      <a:pt x="1276" y="3362"/>
                    </a:cubicBezTo>
                    <a:cubicBezTo>
                      <a:pt x="1297" y="3040"/>
                      <a:pt x="1338" y="2729"/>
                      <a:pt x="1400" y="2428"/>
                    </a:cubicBezTo>
                    <a:cubicBezTo>
                      <a:pt x="1473" y="2107"/>
                      <a:pt x="1566" y="1796"/>
                      <a:pt x="1681" y="1484"/>
                    </a:cubicBezTo>
                    <a:cubicBezTo>
                      <a:pt x="1795" y="1183"/>
                      <a:pt x="1919" y="883"/>
                      <a:pt x="2064" y="602"/>
                    </a:cubicBezTo>
                    <a:cubicBezTo>
                      <a:pt x="2168" y="395"/>
                      <a:pt x="2283" y="198"/>
                      <a:pt x="2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8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8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8"/>
              <p:cNvSpPr/>
              <p:nvPr/>
            </p:nvSpPr>
            <p:spPr>
              <a:xfrm>
                <a:off x="7406147" y="2644919"/>
                <a:ext cx="64131" cy="66429"/>
              </a:xfrm>
              <a:custGeom>
                <a:rect b="b" l="l" r="r" t="t"/>
                <a:pathLst>
                  <a:path extrusionOk="0" h="1474" w="1423">
                    <a:moveTo>
                      <a:pt x="779" y="0"/>
                    </a:moveTo>
                    <a:cubicBezTo>
                      <a:pt x="654" y="21"/>
                      <a:pt x="540" y="73"/>
                      <a:pt x="426" y="135"/>
                    </a:cubicBezTo>
                    <a:cubicBezTo>
                      <a:pt x="323" y="208"/>
                      <a:pt x="240" y="301"/>
                      <a:pt x="157" y="436"/>
                    </a:cubicBezTo>
                    <a:cubicBezTo>
                      <a:pt x="115" y="498"/>
                      <a:pt x="84" y="561"/>
                      <a:pt x="53" y="644"/>
                    </a:cubicBezTo>
                    <a:cubicBezTo>
                      <a:pt x="11" y="747"/>
                      <a:pt x="1" y="851"/>
                      <a:pt x="1" y="965"/>
                    </a:cubicBezTo>
                    <a:cubicBezTo>
                      <a:pt x="1" y="986"/>
                      <a:pt x="11" y="1006"/>
                      <a:pt x="21" y="1017"/>
                    </a:cubicBezTo>
                    <a:cubicBezTo>
                      <a:pt x="21" y="1038"/>
                      <a:pt x="21" y="1059"/>
                      <a:pt x="32" y="1079"/>
                    </a:cubicBezTo>
                    <a:cubicBezTo>
                      <a:pt x="53" y="1162"/>
                      <a:pt x="94" y="1245"/>
                      <a:pt x="166" y="1317"/>
                    </a:cubicBezTo>
                    <a:cubicBezTo>
                      <a:pt x="219" y="1380"/>
                      <a:pt x="291" y="1421"/>
                      <a:pt x="385" y="1453"/>
                    </a:cubicBezTo>
                    <a:cubicBezTo>
                      <a:pt x="426" y="1463"/>
                      <a:pt x="457" y="1473"/>
                      <a:pt x="498" y="1473"/>
                    </a:cubicBezTo>
                    <a:cubicBezTo>
                      <a:pt x="551" y="1473"/>
                      <a:pt x="613" y="1463"/>
                      <a:pt x="675" y="1442"/>
                    </a:cubicBezTo>
                    <a:cubicBezTo>
                      <a:pt x="800" y="1411"/>
                      <a:pt x="913" y="1317"/>
                      <a:pt x="986" y="1255"/>
                    </a:cubicBezTo>
                    <a:cubicBezTo>
                      <a:pt x="1090" y="1162"/>
                      <a:pt x="1183" y="1048"/>
                      <a:pt x="1277" y="903"/>
                    </a:cubicBezTo>
                    <a:cubicBezTo>
                      <a:pt x="1328" y="820"/>
                      <a:pt x="1401" y="685"/>
                      <a:pt x="1411" y="540"/>
                    </a:cubicBezTo>
                    <a:cubicBezTo>
                      <a:pt x="1422" y="415"/>
                      <a:pt x="1391" y="312"/>
                      <a:pt x="1339" y="218"/>
                    </a:cubicBezTo>
                    <a:cubicBezTo>
                      <a:pt x="1287" y="135"/>
                      <a:pt x="1194" y="73"/>
                      <a:pt x="1090" y="31"/>
                    </a:cubicBezTo>
                    <a:cubicBezTo>
                      <a:pt x="1017" y="10"/>
                      <a:pt x="94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8"/>
              <p:cNvSpPr/>
              <p:nvPr/>
            </p:nvSpPr>
            <p:spPr>
              <a:xfrm>
                <a:off x="7486098" y="2649111"/>
                <a:ext cx="48673" cy="46329"/>
              </a:xfrm>
              <a:custGeom>
                <a:rect b="b" l="l" r="r" t="t"/>
                <a:pathLst>
                  <a:path extrusionOk="0" h="1028" w="1080">
                    <a:moveTo>
                      <a:pt x="768" y="0"/>
                    </a:moveTo>
                    <a:cubicBezTo>
                      <a:pt x="716" y="0"/>
                      <a:pt x="654" y="21"/>
                      <a:pt x="592" y="42"/>
                    </a:cubicBezTo>
                    <a:lnTo>
                      <a:pt x="582" y="42"/>
                    </a:lnTo>
                    <a:cubicBezTo>
                      <a:pt x="561" y="42"/>
                      <a:pt x="550" y="42"/>
                      <a:pt x="529" y="53"/>
                    </a:cubicBezTo>
                    <a:cubicBezTo>
                      <a:pt x="363" y="104"/>
                      <a:pt x="239" y="177"/>
                      <a:pt x="135" y="281"/>
                    </a:cubicBezTo>
                    <a:cubicBezTo>
                      <a:pt x="104" y="322"/>
                      <a:pt x="73" y="374"/>
                      <a:pt x="42" y="426"/>
                    </a:cubicBezTo>
                    <a:cubicBezTo>
                      <a:pt x="11" y="488"/>
                      <a:pt x="11" y="551"/>
                      <a:pt x="1" y="602"/>
                    </a:cubicBezTo>
                    <a:cubicBezTo>
                      <a:pt x="1" y="696"/>
                      <a:pt x="31" y="800"/>
                      <a:pt x="94" y="872"/>
                    </a:cubicBezTo>
                    <a:cubicBezTo>
                      <a:pt x="177" y="966"/>
                      <a:pt x="270" y="1017"/>
                      <a:pt x="363" y="1028"/>
                    </a:cubicBezTo>
                    <a:lnTo>
                      <a:pt x="426" y="1028"/>
                    </a:lnTo>
                    <a:cubicBezTo>
                      <a:pt x="519" y="1028"/>
                      <a:pt x="612" y="996"/>
                      <a:pt x="706" y="945"/>
                    </a:cubicBezTo>
                    <a:cubicBezTo>
                      <a:pt x="810" y="872"/>
                      <a:pt x="903" y="758"/>
                      <a:pt x="997" y="581"/>
                    </a:cubicBezTo>
                    <a:cubicBezTo>
                      <a:pt x="1027" y="519"/>
                      <a:pt x="1048" y="457"/>
                      <a:pt x="1069" y="385"/>
                    </a:cubicBezTo>
                    <a:cubicBezTo>
                      <a:pt x="1080" y="332"/>
                      <a:pt x="1080" y="270"/>
                      <a:pt x="1059" y="198"/>
                    </a:cubicBezTo>
                    <a:cubicBezTo>
                      <a:pt x="1048" y="156"/>
                      <a:pt x="1017" y="104"/>
                      <a:pt x="976" y="73"/>
                    </a:cubicBezTo>
                    <a:cubicBezTo>
                      <a:pt x="944" y="42"/>
                      <a:pt x="893" y="21"/>
                      <a:pt x="831" y="11"/>
                    </a:cubicBezTo>
                    <a:cubicBezTo>
                      <a:pt x="810" y="11"/>
                      <a:pt x="78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8"/>
              <p:cNvSpPr/>
              <p:nvPr/>
            </p:nvSpPr>
            <p:spPr>
              <a:xfrm>
                <a:off x="7502954" y="2587863"/>
                <a:ext cx="48177" cy="42363"/>
              </a:xfrm>
              <a:custGeom>
                <a:rect b="b" l="l" r="r" t="t"/>
                <a:pathLst>
                  <a:path extrusionOk="0" h="940" w="1069">
                    <a:moveTo>
                      <a:pt x="674" y="1"/>
                    </a:moveTo>
                    <a:cubicBezTo>
                      <a:pt x="664" y="1"/>
                      <a:pt x="643" y="11"/>
                      <a:pt x="633" y="11"/>
                    </a:cubicBezTo>
                    <a:cubicBezTo>
                      <a:pt x="374" y="84"/>
                      <a:pt x="104" y="229"/>
                      <a:pt x="31" y="499"/>
                    </a:cubicBezTo>
                    <a:cubicBezTo>
                      <a:pt x="0" y="603"/>
                      <a:pt x="21" y="696"/>
                      <a:pt x="72" y="789"/>
                    </a:cubicBezTo>
                    <a:cubicBezTo>
                      <a:pt x="125" y="862"/>
                      <a:pt x="218" y="924"/>
                      <a:pt x="311" y="935"/>
                    </a:cubicBezTo>
                    <a:cubicBezTo>
                      <a:pt x="332" y="938"/>
                      <a:pt x="352" y="940"/>
                      <a:pt x="372" y="940"/>
                    </a:cubicBezTo>
                    <a:cubicBezTo>
                      <a:pt x="462" y="940"/>
                      <a:pt x="547" y="904"/>
                      <a:pt x="633" y="862"/>
                    </a:cubicBezTo>
                    <a:cubicBezTo>
                      <a:pt x="685" y="831"/>
                      <a:pt x="736" y="779"/>
                      <a:pt x="789" y="737"/>
                    </a:cubicBezTo>
                    <a:cubicBezTo>
                      <a:pt x="840" y="686"/>
                      <a:pt x="892" y="613"/>
                      <a:pt x="934" y="550"/>
                    </a:cubicBezTo>
                    <a:cubicBezTo>
                      <a:pt x="996" y="447"/>
                      <a:pt x="1068" y="333"/>
                      <a:pt x="1058" y="208"/>
                    </a:cubicBezTo>
                    <a:cubicBezTo>
                      <a:pt x="1047" y="105"/>
                      <a:pt x="964" y="22"/>
                      <a:pt x="861" y="11"/>
                    </a:cubicBezTo>
                    <a:cubicBezTo>
                      <a:pt x="847" y="8"/>
                      <a:pt x="832" y="6"/>
                      <a:pt x="817" y="6"/>
                    </a:cubicBezTo>
                    <a:cubicBezTo>
                      <a:pt x="786" y="6"/>
                      <a:pt x="754" y="11"/>
                      <a:pt x="726" y="11"/>
                    </a:cubicBezTo>
                    <a:cubicBezTo>
                      <a:pt x="715" y="11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48"/>
              <p:cNvSpPr/>
              <p:nvPr/>
            </p:nvSpPr>
            <p:spPr>
              <a:xfrm>
                <a:off x="7368741" y="2786568"/>
                <a:ext cx="48222" cy="56830"/>
              </a:xfrm>
              <a:custGeom>
                <a:rect b="b" l="l" r="r" t="t"/>
                <a:pathLst>
                  <a:path extrusionOk="0" h="1261" w="1070">
                    <a:moveTo>
                      <a:pt x="789" y="0"/>
                    </a:moveTo>
                    <a:cubicBezTo>
                      <a:pt x="779" y="0"/>
                      <a:pt x="768" y="0"/>
                      <a:pt x="758" y="11"/>
                    </a:cubicBezTo>
                    <a:cubicBezTo>
                      <a:pt x="685" y="11"/>
                      <a:pt x="634" y="42"/>
                      <a:pt x="582" y="73"/>
                    </a:cubicBezTo>
                    <a:cubicBezTo>
                      <a:pt x="519" y="104"/>
                      <a:pt x="478" y="145"/>
                      <a:pt x="436" y="187"/>
                    </a:cubicBezTo>
                    <a:cubicBezTo>
                      <a:pt x="385" y="228"/>
                      <a:pt x="343" y="270"/>
                      <a:pt x="302" y="322"/>
                    </a:cubicBezTo>
                    <a:cubicBezTo>
                      <a:pt x="229" y="415"/>
                      <a:pt x="167" y="530"/>
                      <a:pt x="125" y="633"/>
                    </a:cubicBezTo>
                    <a:cubicBezTo>
                      <a:pt x="74" y="716"/>
                      <a:pt x="42" y="809"/>
                      <a:pt x="21" y="892"/>
                    </a:cubicBezTo>
                    <a:cubicBezTo>
                      <a:pt x="1" y="1007"/>
                      <a:pt x="32" y="1131"/>
                      <a:pt x="125" y="1193"/>
                    </a:cubicBezTo>
                    <a:cubicBezTo>
                      <a:pt x="186" y="1234"/>
                      <a:pt x="264" y="1261"/>
                      <a:pt x="340" y="1261"/>
                    </a:cubicBezTo>
                    <a:cubicBezTo>
                      <a:pt x="380" y="1261"/>
                      <a:pt x="421" y="1253"/>
                      <a:pt x="457" y="1235"/>
                    </a:cubicBezTo>
                    <a:cubicBezTo>
                      <a:pt x="561" y="1193"/>
                      <a:pt x="644" y="1110"/>
                      <a:pt x="727" y="1017"/>
                    </a:cubicBezTo>
                    <a:cubicBezTo>
                      <a:pt x="821" y="913"/>
                      <a:pt x="893" y="799"/>
                      <a:pt x="955" y="685"/>
                    </a:cubicBezTo>
                    <a:cubicBezTo>
                      <a:pt x="1017" y="571"/>
                      <a:pt x="1059" y="457"/>
                      <a:pt x="1070" y="322"/>
                    </a:cubicBezTo>
                    <a:cubicBezTo>
                      <a:pt x="1070" y="281"/>
                      <a:pt x="1059" y="228"/>
                      <a:pt x="1049" y="187"/>
                    </a:cubicBezTo>
                    <a:cubicBezTo>
                      <a:pt x="1038" y="156"/>
                      <a:pt x="1017" y="135"/>
                      <a:pt x="1007" y="115"/>
                    </a:cubicBezTo>
                    <a:cubicBezTo>
                      <a:pt x="976" y="83"/>
                      <a:pt x="955" y="62"/>
                      <a:pt x="914" y="32"/>
                    </a:cubicBezTo>
                    <a:cubicBezTo>
                      <a:pt x="872" y="11"/>
                      <a:pt x="831" y="0"/>
                      <a:pt x="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8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8"/>
              <p:cNvSpPr/>
              <p:nvPr/>
            </p:nvSpPr>
            <p:spPr>
              <a:xfrm>
                <a:off x="7392627" y="2683272"/>
                <a:ext cx="447385" cy="938756"/>
              </a:xfrm>
              <a:custGeom>
                <a:rect b="b" l="l" r="r" t="t"/>
                <a:pathLst>
                  <a:path extrusionOk="0" h="20830" w="9927">
                    <a:moveTo>
                      <a:pt x="7375" y="0"/>
                    </a:moveTo>
                    <a:cubicBezTo>
                      <a:pt x="7178" y="0"/>
                      <a:pt x="6950" y="10"/>
                      <a:pt x="6690" y="31"/>
                    </a:cubicBezTo>
                    <a:cubicBezTo>
                      <a:pt x="6296" y="62"/>
                      <a:pt x="5913" y="114"/>
                      <a:pt x="5549" y="187"/>
                    </a:cubicBezTo>
                    <a:cubicBezTo>
                      <a:pt x="5176" y="270"/>
                      <a:pt x="4855" y="363"/>
                      <a:pt x="4553" y="466"/>
                    </a:cubicBezTo>
                    <a:cubicBezTo>
                      <a:pt x="3827" y="726"/>
                      <a:pt x="3143" y="1079"/>
                      <a:pt x="2531" y="1504"/>
                    </a:cubicBezTo>
                    <a:cubicBezTo>
                      <a:pt x="2251" y="1690"/>
                      <a:pt x="2012" y="1877"/>
                      <a:pt x="1784" y="2075"/>
                    </a:cubicBezTo>
                    <a:cubicBezTo>
                      <a:pt x="1660" y="2188"/>
                      <a:pt x="1545" y="2292"/>
                      <a:pt x="1452" y="2396"/>
                    </a:cubicBezTo>
                    <a:cubicBezTo>
                      <a:pt x="1349" y="2500"/>
                      <a:pt x="1255" y="2603"/>
                      <a:pt x="1162" y="2707"/>
                    </a:cubicBezTo>
                    <a:cubicBezTo>
                      <a:pt x="996" y="2905"/>
                      <a:pt x="861" y="3080"/>
                      <a:pt x="747" y="3257"/>
                    </a:cubicBezTo>
                    <a:cubicBezTo>
                      <a:pt x="623" y="3444"/>
                      <a:pt x="508" y="3631"/>
                      <a:pt x="425" y="3817"/>
                    </a:cubicBezTo>
                    <a:cubicBezTo>
                      <a:pt x="332" y="3993"/>
                      <a:pt x="270" y="4159"/>
                      <a:pt x="218" y="4325"/>
                    </a:cubicBezTo>
                    <a:cubicBezTo>
                      <a:pt x="155" y="4502"/>
                      <a:pt x="104" y="4678"/>
                      <a:pt x="72" y="4855"/>
                    </a:cubicBezTo>
                    <a:cubicBezTo>
                      <a:pt x="42" y="5041"/>
                      <a:pt x="10" y="5217"/>
                      <a:pt x="10" y="5383"/>
                    </a:cubicBezTo>
                    <a:cubicBezTo>
                      <a:pt x="0" y="5477"/>
                      <a:pt x="0" y="5560"/>
                      <a:pt x="0" y="5653"/>
                    </a:cubicBezTo>
                    <a:cubicBezTo>
                      <a:pt x="0" y="5736"/>
                      <a:pt x="10" y="5819"/>
                      <a:pt x="10" y="5902"/>
                    </a:cubicBezTo>
                    <a:cubicBezTo>
                      <a:pt x="31" y="6089"/>
                      <a:pt x="62" y="6275"/>
                      <a:pt x="93" y="6452"/>
                    </a:cubicBezTo>
                    <a:cubicBezTo>
                      <a:pt x="125" y="6566"/>
                      <a:pt x="145" y="6660"/>
                      <a:pt x="176" y="6743"/>
                    </a:cubicBezTo>
                    <a:cubicBezTo>
                      <a:pt x="197" y="6826"/>
                      <a:pt x="228" y="6918"/>
                      <a:pt x="259" y="7001"/>
                    </a:cubicBezTo>
                    <a:cubicBezTo>
                      <a:pt x="321" y="7188"/>
                      <a:pt x="394" y="7344"/>
                      <a:pt x="466" y="7499"/>
                    </a:cubicBezTo>
                    <a:cubicBezTo>
                      <a:pt x="540" y="7635"/>
                      <a:pt x="623" y="7769"/>
                      <a:pt x="705" y="7894"/>
                    </a:cubicBezTo>
                    <a:cubicBezTo>
                      <a:pt x="809" y="8050"/>
                      <a:pt x="923" y="8184"/>
                      <a:pt x="1047" y="8319"/>
                    </a:cubicBezTo>
                    <a:cubicBezTo>
                      <a:pt x="1151" y="8444"/>
                      <a:pt x="1286" y="8568"/>
                      <a:pt x="1421" y="8682"/>
                    </a:cubicBezTo>
                    <a:cubicBezTo>
                      <a:pt x="1909" y="9108"/>
                      <a:pt x="2469" y="9440"/>
                      <a:pt x="2946" y="9709"/>
                    </a:cubicBezTo>
                    <a:lnTo>
                      <a:pt x="3237" y="9875"/>
                    </a:lnTo>
                    <a:lnTo>
                      <a:pt x="3257" y="9885"/>
                    </a:lnTo>
                    <a:cubicBezTo>
                      <a:pt x="3548" y="10051"/>
                      <a:pt x="3880" y="10238"/>
                      <a:pt x="4191" y="10425"/>
                    </a:cubicBezTo>
                    <a:cubicBezTo>
                      <a:pt x="4419" y="10581"/>
                      <a:pt x="4606" y="10705"/>
                      <a:pt x="4772" y="10830"/>
                    </a:cubicBezTo>
                    <a:cubicBezTo>
                      <a:pt x="4979" y="10985"/>
                      <a:pt x="5155" y="11130"/>
                      <a:pt x="5300" y="11265"/>
                    </a:cubicBezTo>
                    <a:cubicBezTo>
                      <a:pt x="5394" y="11358"/>
                      <a:pt x="5477" y="11452"/>
                      <a:pt x="5549" y="11535"/>
                    </a:cubicBezTo>
                    <a:cubicBezTo>
                      <a:pt x="5653" y="11639"/>
                      <a:pt x="5736" y="11742"/>
                      <a:pt x="5819" y="11846"/>
                    </a:cubicBezTo>
                    <a:cubicBezTo>
                      <a:pt x="5996" y="12095"/>
                      <a:pt x="6151" y="12323"/>
                      <a:pt x="6275" y="12561"/>
                    </a:cubicBezTo>
                    <a:cubicBezTo>
                      <a:pt x="6400" y="12810"/>
                      <a:pt x="6514" y="13070"/>
                      <a:pt x="6597" y="13319"/>
                    </a:cubicBezTo>
                    <a:cubicBezTo>
                      <a:pt x="6690" y="13589"/>
                      <a:pt x="6753" y="13858"/>
                      <a:pt x="6794" y="14117"/>
                    </a:cubicBezTo>
                    <a:cubicBezTo>
                      <a:pt x="6836" y="14398"/>
                      <a:pt x="6846" y="14668"/>
                      <a:pt x="6846" y="14926"/>
                    </a:cubicBezTo>
                    <a:cubicBezTo>
                      <a:pt x="6846" y="15207"/>
                      <a:pt x="6826" y="15487"/>
                      <a:pt x="6773" y="15756"/>
                    </a:cubicBezTo>
                    <a:cubicBezTo>
                      <a:pt x="6732" y="16026"/>
                      <a:pt x="6670" y="16296"/>
                      <a:pt x="6587" y="16555"/>
                    </a:cubicBezTo>
                    <a:cubicBezTo>
                      <a:pt x="6535" y="16711"/>
                      <a:pt x="6483" y="16846"/>
                      <a:pt x="6431" y="16970"/>
                    </a:cubicBezTo>
                    <a:cubicBezTo>
                      <a:pt x="6379" y="17116"/>
                      <a:pt x="6317" y="17240"/>
                      <a:pt x="6265" y="17354"/>
                    </a:cubicBezTo>
                    <a:cubicBezTo>
                      <a:pt x="6151" y="17593"/>
                      <a:pt x="6006" y="17842"/>
                      <a:pt x="5851" y="18091"/>
                    </a:cubicBezTo>
                    <a:cubicBezTo>
                      <a:pt x="5695" y="18329"/>
                      <a:pt x="5529" y="18547"/>
                      <a:pt x="5363" y="18744"/>
                    </a:cubicBezTo>
                    <a:cubicBezTo>
                      <a:pt x="5187" y="18951"/>
                      <a:pt x="5021" y="19138"/>
                      <a:pt x="4834" y="19315"/>
                    </a:cubicBezTo>
                    <a:cubicBezTo>
                      <a:pt x="4647" y="19501"/>
                      <a:pt x="4450" y="19677"/>
                      <a:pt x="4242" y="19833"/>
                    </a:cubicBezTo>
                    <a:cubicBezTo>
                      <a:pt x="3838" y="20145"/>
                      <a:pt x="3402" y="20414"/>
                      <a:pt x="2946" y="20632"/>
                    </a:cubicBezTo>
                    <a:cubicBezTo>
                      <a:pt x="2790" y="20705"/>
                      <a:pt x="2635" y="20767"/>
                      <a:pt x="2500" y="20829"/>
                    </a:cubicBezTo>
                    <a:cubicBezTo>
                      <a:pt x="3205" y="20705"/>
                      <a:pt x="3880" y="20497"/>
                      <a:pt x="4523" y="20228"/>
                    </a:cubicBezTo>
                    <a:cubicBezTo>
                      <a:pt x="5332" y="19875"/>
                      <a:pt x="6079" y="19398"/>
                      <a:pt x="6711" y="18806"/>
                    </a:cubicBezTo>
                    <a:cubicBezTo>
                      <a:pt x="7033" y="18506"/>
                      <a:pt x="7344" y="18163"/>
                      <a:pt x="7614" y="17789"/>
                    </a:cubicBezTo>
                    <a:cubicBezTo>
                      <a:pt x="7925" y="17375"/>
                      <a:pt x="8195" y="16918"/>
                      <a:pt x="8433" y="16452"/>
                    </a:cubicBezTo>
                    <a:cubicBezTo>
                      <a:pt x="8942" y="15424"/>
                      <a:pt x="9201" y="14419"/>
                      <a:pt x="9191" y="13444"/>
                    </a:cubicBezTo>
                    <a:cubicBezTo>
                      <a:pt x="9180" y="12925"/>
                      <a:pt x="9087" y="12406"/>
                      <a:pt x="8910" y="11929"/>
                    </a:cubicBezTo>
                    <a:cubicBezTo>
                      <a:pt x="8755" y="11493"/>
                      <a:pt x="8506" y="11058"/>
                      <a:pt x="8163" y="10591"/>
                    </a:cubicBezTo>
                    <a:cubicBezTo>
                      <a:pt x="7603" y="9844"/>
                      <a:pt x="6846" y="9253"/>
                      <a:pt x="6120" y="8713"/>
                    </a:cubicBezTo>
                    <a:cubicBezTo>
                      <a:pt x="5985" y="8620"/>
                      <a:pt x="5851" y="8516"/>
                      <a:pt x="5715" y="8423"/>
                    </a:cubicBezTo>
                    <a:lnTo>
                      <a:pt x="5705" y="8412"/>
                    </a:lnTo>
                    <a:cubicBezTo>
                      <a:pt x="5404" y="8195"/>
                      <a:pt x="5093" y="7967"/>
                      <a:pt x="4792" y="7738"/>
                    </a:cubicBezTo>
                    <a:lnTo>
                      <a:pt x="4792" y="7759"/>
                    </a:lnTo>
                    <a:cubicBezTo>
                      <a:pt x="4450" y="7458"/>
                      <a:pt x="4253" y="7292"/>
                      <a:pt x="4097" y="7147"/>
                    </a:cubicBezTo>
                    <a:cubicBezTo>
                      <a:pt x="3983" y="7043"/>
                      <a:pt x="3869" y="6929"/>
                      <a:pt x="3755" y="6805"/>
                    </a:cubicBezTo>
                    <a:cubicBezTo>
                      <a:pt x="3661" y="6711"/>
                      <a:pt x="3548" y="6587"/>
                      <a:pt x="3454" y="6462"/>
                    </a:cubicBezTo>
                    <a:cubicBezTo>
                      <a:pt x="3340" y="6317"/>
                      <a:pt x="3257" y="6162"/>
                      <a:pt x="3184" y="6006"/>
                    </a:cubicBezTo>
                    <a:cubicBezTo>
                      <a:pt x="3133" y="5860"/>
                      <a:pt x="3101" y="5726"/>
                      <a:pt x="3081" y="5591"/>
                    </a:cubicBezTo>
                    <a:cubicBezTo>
                      <a:pt x="3060" y="5456"/>
                      <a:pt x="3071" y="5332"/>
                      <a:pt x="3081" y="5197"/>
                    </a:cubicBezTo>
                    <a:cubicBezTo>
                      <a:pt x="3101" y="5051"/>
                      <a:pt x="3143" y="4906"/>
                      <a:pt x="3195" y="4761"/>
                    </a:cubicBezTo>
                    <a:lnTo>
                      <a:pt x="3205" y="4740"/>
                    </a:lnTo>
                    <a:cubicBezTo>
                      <a:pt x="3288" y="4553"/>
                      <a:pt x="3412" y="4357"/>
                      <a:pt x="3558" y="4170"/>
                    </a:cubicBezTo>
                    <a:cubicBezTo>
                      <a:pt x="3765" y="3900"/>
                      <a:pt x="4025" y="3651"/>
                      <a:pt x="4325" y="3423"/>
                    </a:cubicBezTo>
                    <a:cubicBezTo>
                      <a:pt x="4730" y="3122"/>
                      <a:pt x="5187" y="2873"/>
                      <a:pt x="5674" y="2666"/>
                    </a:cubicBezTo>
                    <a:cubicBezTo>
                      <a:pt x="6109" y="2490"/>
                      <a:pt x="6514" y="2386"/>
                      <a:pt x="6919" y="2334"/>
                    </a:cubicBezTo>
                    <a:cubicBezTo>
                      <a:pt x="7043" y="2313"/>
                      <a:pt x="7178" y="2313"/>
                      <a:pt x="7313" y="2313"/>
                    </a:cubicBezTo>
                    <a:lnTo>
                      <a:pt x="7333" y="2313"/>
                    </a:lnTo>
                    <a:cubicBezTo>
                      <a:pt x="7365" y="2334"/>
                      <a:pt x="7396" y="2344"/>
                      <a:pt x="7427" y="2344"/>
                    </a:cubicBezTo>
                    <a:cubicBezTo>
                      <a:pt x="7437" y="2344"/>
                      <a:pt x="7448" y="2344"/>
                      <a:pt x="7458" y="2334"/>
                    </a:cubicBezTo>
                    <a:cubicBezTo>
                      <a:pt x="7499" y="2324"/>
                      <a:pt x="7520" y="2303"/>
                      <a:pt x="7552" y="2271"/>
                    </a:cubicBezTo>
                    <a:lnTo>
                      <a:pt x="7562" y="2261"/>
                    </a:lnTo>
                    <a:lnTo>
                      <a:pt x="7582" y="2241"/>
                    </a:lnTo>
                    <a:cubicBezTo>
                      <a:pt x="7811" y="1981"/>
                      <a:pt x="8091" y="1732"/>
                      <a:pt x="8495" y="1462"/>
                    </a:cubicBezTo>
                    <a:cubicBezTo>
                      <a:pt x="8848" y="1224"/>
                      <a:pt x="9211" y="996"/>
                      <a:pt x="9512" y="819"/>
                    </a:cubicBezTo>
                    <a:cubicBezTo>
                      <a:pt x="9657" y="736"/>
                      <a:pt x="9792" y="653"/>
                      <a:pt x="9927" y="570"/>
                    </a:cubicBezTo>
                    <a:cubicBezTo>
                      <a:pt x="9875" y="529"/>
                      <a:pt x="9823" y="498"/>
                      <a:pt x="9740" y="456"/>
                    </a:cubicBezTo>
                    <a:cubicBezTo>
                      <a:pt x="9574" y="373"/>
                      <a:pt x="9398" y="311"/>
                      <a:pt x="9221" y="259"/>
                    </a:cubicBezTo>
                    <a:cubicBezTo>
                      <a:pt x="9055" y="208"/>
                      <a:pt x="8879" y="155"/>
                      <a:pt x="8672" y="114"/>
                    </a:cubicBezTo>
                    <a:cubicBezTo>
                      <a:pt x="8267" y="42"/>
                      <a:pt x="7831" y="0"/>
                      <a:pt x="7375" y="0"/>
                    </a:cubicBezTo>
                    <a:close/>
                  </a:path>
                </a:pathLst>
              </a:custGeom>
              <a:solidFill>
                <a:srgbClr val="C8B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8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8"/>
              <p:cNvSpPr/>
              <p:nvPr/>
            </p:nvSpPr>
            <p:spPr>
              <a:xfrm>
                <a:off x="7634282" y="2683272"/>
                <a:ext cx="205733" cy="119204"/>
              </a:xfrm>
              <a:custGeom>
                <a:rect b="b" l="l" r="r" t="t"/>
                <a:pathLst>
                  <a:path extrusionOk="0" h="2645" w="4565">
                    <a:moveTo>
                      <a:pt x="2013" y="0"/>
                    </a:moveTo>
                    <a:cubicBezTo>
                      <a:pt x="1805" y="0"/>
                      <a:pt x="1567" y="10"/>
                      <a:pt x="1328" y="31"/>
                    </a:cubicBezTo>
                    <a:cubicBezTo>
                      <a:pt x="934" y="62"/>
                      <a:pt x="551" y="114"/>
                      <a:pt x="187" y="187"/>
                    </a:cubicBezTo>
                    <a:lnTo>
                      <a:pt x="94" y="217"/>
                    </a:lnTo>
                    <a:cubicBezTo>
                      <a:pt x="32" y="508"/>
                      <a:pt x="1" y="819"/>
                      <a:pt x="11" y="1120"/>
                    </a:cubicBezTo>
                    <a:cubicBezTo>
                      <a:pt x="32" y="1494"/>
                      <a:pt x="104" y="1856"/>
                      <a:pt x="208" y="2220"/>
                    </a:cubicBezTo>
                    <a:lnTo>
                      <a:pt x="208" y="2199"/>
                    </a:lnTo>
                    <a:cubicBezTo>
                      <a:pt x="260" y="2344"/>
                      <a:pt x="312" y="2500"/>
                      <a:pt x="374" y="2645"/>
                    </a:cubicBezTo>
                    <a:cubicBezTo>
                      <a:pt x="789" y="2479"/>
                      <a:pt x="1173" y="2375"/>
                      <a:pt x="1557" y="2334"/>
                    </a:cubicBezTo>
                    <a:cubicBezTo>
                      <a:pt x="1681" y="2313"/>
                      <a:pt x="1816" y="2303"/>
                      <a:pt x="1951" y="2303"/>
                    </a:cubicBezTo>
                    <a:lnTo>
                      <a:pt x="1971" y="2303"/>
                    </a:lnTo>
                    <a:cubicBezTo>
                      <a:pt x="2003" y="2324"/>
                      <a:pt x="2034" y="2334"/>
                      <a:pt x="2065" y="2334"/>
                    </a:cubicBezTo>
                    <a:lnTo>
                      <a:pt x="2096" y="2334"/>
                    </a:lnTo>
                    <a:cubicBezTo>
                      <a:pt x="2137" y="2324"/>
                      <a:pt x="2158" y="2303"/>
                      <a:pt x="2190" y="2271"/>
                    </a:cubicBezTo>
                    <a:lnTo>
                      <a:pt x="2200" y="2251"/>
                    </a:lnTo>
                    <a:lnTo>
                      <a:pt x="2210" y="2241"/>
                    </a:lnTo>
                    <a:cubicBezTo>
                      <a:pt x="2439" y="1981"/>
                      <a:pt x="2729" y="1732"/>
                      <a:pt x="3123" y="1462"/>
                    </a:cubicBezTo>
                    <a:cubicBezTo>
                      <a:pt x="3476" y="1224"/>
                      <a:pt x="3829" y="1006"/>
                      <a:pt x="4150" y="819"/>
                    </a:cubicBezTo>
                    <a:cubicBezTo>
                      <a:pt x="4295" y="726"/>
                      <a:pt x="4430" y="653"/>
                      <a:pt x="4565" y="560"/>
                    </a:cubicBezTo>
                    <a:cubicBezTo>
                      <a:pt x="4502" y="529"/>
                      <a:pt x="4440" y="487"/>
                      <a:pt x="4378" y="456"/>
                    </a:cubicBezTo>
                    <a:cubicBezTo>
                      <a:pt x="4212" y="383"/>
                      <a:pt x="4036" y="311"/>
                      <a:pt x="3859" y="259"/>
                    </a:cubicBezTo>
                    <a:cubicBezTo>
                      <a:pt x="3693" y="208"/>
                      <a:pt x="3507" y="155"/>
                      <a:pt x="3310" y="125"/>
                    </a:cubicBezTo>
                    <a:cubicBezTo>
                      <a:pt x="2905" y="42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8"/>
              <p:cNvSpPr/>
              <p:nvPr/>
            </p:nvSpPr>
            <p:spPr>
              <a:xfrm>
                <a:off x="7537521" y="2694494"/>
                <a:ext cx="107576" cy="137907"/>
              </a:xfrm>
              <a:custGeom>
                <a:rect b="b" l="l" r="r" t="t"/>
                <a:pathLst>
                  <a:path extrusionOk="0" h="3060" w="2387">
                    <a:moveTo>
                      <a:pt x="94" y="1183"/>
                    </a:moveTo>
                    <a:cubicBezTo>
                      <a:pt x="94" y="1185"/>
                      <a:pt x="95" y="1187"/>
                      <a:pt x="96" y="1189"/>
                    </a:cubicBezTo>
                    <a:lnTo>
                      <a:pt x="96" y="1189"/>
                    </a:lnTo>
                    <a:cubicBezTo>
                      <a:pt x="95" y="1187"/>
                      <a:pt x="94" y="1185"/>
                      <a:pt x="94" y="1183"/>
                    </a:cubicBezTo>
                    <a:close/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1816" y="62"/>
                      <a:pt x="1567" y="134"/>
                      <a:pt x="1338" y="217"/>
                    </a:cubicBezTo>
                    <a:cubicBezTo>
                      <a:pt x="872" y="383"/>
                      <a:pt x="426" y="591"/>
                      <a:pt x="1" y="830"/>
                    </a:cubicBezTo>
                    <a:cubicBezTo>
                      <a:pt x="31" y="952"/>
                      <a:pt x="62" y="1074"/>
                      <a:pt x="102" y="1196"/>
                    </a:cubicBezTo>
                    <a:lnTo>
                      <a:pt x="102" y="1196"/>
                    </a:lnTo>
                    <a:cubicBezTo>
                      <a:pt x="100" y="1193"/>
                      <a:pt x="98" y="1191"/>
                      <a:pt x="96" y="1189"/>
                    </a:cubicBezTo>
                    <a:lnTo>
                      <a:pt x="96" y="1189"/>
                    </a:lnTo>
                    <a:cubicBezTo>
                      <a:pt x="220" y="1581"/>
                      <a:pt x="406" y="1941"/>
                      <a:pt x="623" y="2292"/>
                    </a:cubicBezTo>
                    <a:cubicBezTo>
                      <a:pt x="810" y="2573"/>
                      <a:pt x="1017" y="2831"/>
                      <a:pt x="1266" y="3060"/>
                    </a:cubicBezTo>
                    <a:cubicBezTo>
                      <a:pt x="1608" y="2821"/>
                      <a:pt x="1982" y="2614"/>
                      <a:pt x="2387" y="2448"/>
                    </a:cubicBezTo>
                    <a:cubicBezTo>
                      <a:pt x="2210" y="2022"/>
                      <a:pt x="2075" y="1577"/>
                      <a:pt x="2034" y="1120"/>
                    </a:cubicBezTo>
                    <a:cubicBezTo>
                      <a:pt x="2013" y="861"/>
                      <a:pt x="2002" y="591"/>
                      <a:pt x="2034" y="321"/>
                    </a:cubicBezTo>
                    <a:cubicBezTo>
                      <a:pt x="2044" y="217"/>
                      <a:pt x="2065" y="104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48"/>
              <p:cNvSpPr/>
              <p:nvPr/>
            </p:nvSpPr>
            <p:spPr>
              <a:xfrm>
                <a:off x="7454325" y="2735145"/>
                <a:ext cx="134662" cy="148678"/>
              </a:xfrm>
              <a:custGeom>
                <a:rect b="b" l="l" r="r" t="t"/>
                <a:pathLst>
                  <a:path extrusionOk="0" h="3299" w="2988">
                    <a:moveTo>
                      <a:pt x="1722" y="0"/>
                    </a:moveTo>
                    <a:cubicBezTo>
                      <a:pt x="1525" y="104"/>
                      <a:pt x="1338" y="228"/>
                      <a:pt x="1162" y="353"/>
                    </a:cubicBezTo>
                    <a:cubicBezTo>
                      <a:pt x="882" y="539"/>
                      <a:pt x="643" y="726"/>
                      <a:pt x="425" y="924"/>
                    </a:cubicBezTo>
                    <a:cubicBezTo>
                      <a:pt x="301" y="1037"/>
                      <a:pt x="187" y="1141"/>
                      <a:pt x="83" y="1245"/>
                    </a:cubicBezTo>
                    <a:cubicBezTo>
                      <a:pt x="52" y="1276"/>
                      <a:pt x="31" y="1307"/>
                      <a:pt x="0" y="1339"/>
                    </a:cubicBezTo>
                    <a:cubicBezTo>
                      <a:pt x="73" y="1484"/>
                      <a:pt x="146" y="1629"/>
                      <a:pt x="239" y="1774"/>
                    </a:cubicBezTo>
                    <a:cubicBezTo>
                      <a:pt x="425" y="2054"/>
                      <a:pt x="643" y="2293"/>
                      <a:pt x="882" y="2521"/>
                    </a:cubicBezTo>
                    <a:lnTo>
                      <a:pt x="892" y="2521"/>
                    </a:lnTo>
                    <a:cubicBezTo>
                      <a:pt x="892" y="2521"/>
                      <a:pt x="892" y="2521"/>
                      <a:pt x="892" y="2521"/>
                    </a:cubicBezTo>
                    <a:lnTo>
                      <a:pt x="892" y="2521"/>
                    </a:lnTo>
                    <a:cubicBezTo>
                      <a:pt x="892" y="2531"/>
                      <a:pt x="892" y="2531"/>
                      <a:pt x="902" y="2531"/>
                    </a:cubicBezTo>
                    <a:lnTo>
                      <a:pt x="892" y="2521"/>
                    </a:lnTo>
                    <a:lnTo>
                      <a:pt x="892" y="2521"/>
                    </a:lnTo>
                    <a:cubicBezTo>
                      <a:pt x="1224" y="2822"/>
                      <a:pt x="1598" y="3070"/>
                      <a:pt x="1992" y="3299"/>
                    </a:cubicBezTo>
                    <a:cubicBezTo>
                      <a:pt x="2043" y="3206"/>
                      <a:pt x="2106" y="3112"/>
                      <a:pt x="2179" y="3019"/>
                    </a:cubicBezTo>
                    <a:cubicBezTo>
                      <a:pt x="2396" y="2749"/>
                      <a:pt x="2656" y="2500"/>
                      <a:pt x="2956" y="2272"/>
                    </a:cubicBezTo>
                    <a:cubicBezTo>
                      <a:pt x="2967" y="2261"/>
                      <a:pt x="2977" y="2251"/>
                      <a:pt x="2988" y="2251"/>
                    </a:cubicBezTo>
                    <a:cubicBezTo>
                      <a:pt x="2873" y="2137"/>
                      <a:pt x="2760" y="2012"/>
                      <a:pt x="2666" y="1888"/>
                    </a:cubicBezTo>
                    <a:cubicBezTo>
                      <a:pt x="2469" y="1660"/>
                      <a:pt x="2303" y="1401"/>
                      <a:pt x="2158" y="1131"/>
                    </a:cubicBezTo>
                    <a:cubicBezTo>
                      <a:pt x="2013" y="871"/>
                      <a:pt x="1888" y="592"/>
                      <a:pt x="1794" y="301"/>
                    </a:cubicBezTo>
                    <a:cubicBezTo>
                      <a:pt x="1774" y="198"/>
                      <a:pt x="1743" y="104"/>
                      <a:pt x="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48"/>
              <p:cNvSpPr/>
              <p:nvPr/>
            </p:nvSpPr>
            <p:spPr>
              <a:xfrm>
                <a:off x="7397720" y="2800584"/>
                <a:ext cx="143089" cy="120691"/>
              </a:xfrm>
              <a:custGeom>
                <a:rect b="b" l="l" r="r" t="t"/>
                <a:pathLst>
                  <a:path extrusionOk="0" h="2678" w="3175">
                    <a:moveTo>
                      <a:pt x="1153" y="0"/>
                    </a:moveTo>
                    <a:lnTo>
                      <a:pt x="1049" y="104"/>
                    </a:lnTo>
                    <a:cubicBezTo>
                      <a:pt x="893" y="302"/>
                      <a:pt x="748" y="477"/>
                      <a:pt x="634" y="654"/>
                    </a:cubicBezTo>
                    <a:cubicBezTo>
                      <a:pt x="510" y="841"/>
                      <a:pt x="406" y="1028"/>
                      <a:pt x="312" y="1214"/>
                    </a:cubicBezTo>
                    <a:cubicBezTo>
                      <a:pt x="229" y="1390"/>
                      <a:pt x="157" y="1556"/>
                      <a:pt x="105" y="1722"/>
                    </a:cubicBezTo>
                    <a:cubicBezTo>
                      <a:pt x="63" y="1837"/>
                      <a:pt x="32" y="1950"/>
                      <a:pt x="1" y="2065"/>
                    </a:cubicBezTo>
                    <a:cubicBezTo>
                      <a:pt x="105" y="2127"/>
                      <a:pt x="208" y="2189"/>
                      <a:pt x="323" y="2241"/>
                    </a:cubicBezTo>
                    <a:cubicBezTo>
                      <a:pt x="644" y="2397"/>
                      <a:pt x="987" y="2501"/>
                      <a:pt x="1339" y="2573"/>
                    </a:cubicBezTo>
                    <a:lnTo>
                      <a:pt x="1329" y="2563"/>
                    </a:lnTo>
                    <a:lnTo>
                      <a:pt x="1329" y="2563"/>
                    </a:lnTo>
                    <a:cubicBezTo>
                      <a:pt x="1736" y="2641"/>
                      <a:pt x="2150" y="2678"/>
                      <a:pt x="2561" y="2678"/>
                    </a:cubicBezTo>
                    <a:cubicBezTo>
                      <a:pt x="2693" y="2678"/>
                      <a:pt x="2826" y="2674"/>
                      <a:pt x="2958" y="2667"/>
                    </a:cubicBezTo>
                    <a:cubicBezTo>
                      <a:pt x="2958" y="2646"/>
                      <a:pt x="2968" y="2614"/>
                      <a:pt x="2968" y="2594"/>
                    </a:cubicBezTo>
                    <a:cubicBezTo>
                      <a:pt x="2988" y="2448"/>
                      <a:pt x="3030" y="2303"/>
                      <a:pt x="3082" y="2158"/>
                    </a:cubicBezTo>
                    <a:lnTo>
                      <a:pt x="3092" y="2137"/>
                    </a:lnTo>
                    <a:cubicBezTo>
                      <a:pt x="3113" y="2086"/>
                      <a:pt x="3144" y="2023"/>
                      <a:pt x="3175" y="1971"/>
                    </a:cubicBezTo>
                    <a:cubicBezTo>
                      <a:pt x="2760" y="1722"/>
                      <a:pt x="2356" y="1463"/>
                      <a:pt x="2003" y="1131"/>
                    </a:cubicBezTo>
                    <a:cubicBezTo>
                      <a:pt x="1785" y="924"/>
                      <a:pt x="1578" y="706"/>
                      <a:pt x="1412" y="457"/>
                    </a:cubicBezTo>
                    <a:cubicBezTo>
                      <a:pt x="1329" y="332"/>
                      <a:pt x="1246" y="198"/>
                      <a:pt x="1183" y="53"/>
                    </a:cubicBezTo>
                    <a:cubicBezTo>
                      <a:pt x="1173" y="42"/>
                      <a:pt x="1163" y="21"/>
                      <a:pt x="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48"/>
              <p:cNvSpPr/>
              <p:nvPr/>
            </p:nvSpPr>
            <p:spPr>
              <a:xfrm>
                <a:off x="7392627" y="2900184"/>
                <a:ext cx="144036" cy="117852"/>
              </a:xfrm>
              <a:custGeom>
                <a:rect b="b" l="l" r="r" t="t"/>
                <a:pathLst>
                  <a:path extrusionOk="0" h="2615" w="3196">
                    <a:moveTo>
                      <a:pt x="83" y="0"/>
                    </a:moveTo>
                    <a:cubicBezTo>
                      <a:pt x="83" y="10"/>
                      <a:pt x="72" y="31"/>
                      <a:pt x="72" y="42"/>
                    </a:cubicBezTo>
                    <a:cubicBezTo>
                      <a:pt x="42" y="228"/>
                      <a:pt x="21" y="404"/>
                      <a:pt x="10" y="570"/>
                    </a:cubicBezTo>
                    <a:cubicBezTo>
                      <a:pt x="0" y="664"/>
                      <a:pt x="0" y="747"/>
                      <a:pt x="0" y="840"/>
                    </a:cubicBezTo>
                    <a:cubicBezTo>
                      <a:pt x="10" y="923"/>
                      <a:pt x="10" y="1006"/>
                      <a:pt x="21" y="1089"/>
                    </a:cubicBezTo>
                    <a:cubicBezTo>
                      <a:pt x="31" y="1276"/>
                      <a:pt x="62" y="1462"/>
                      <a:pt x="104" y="1639"/>
                    </a:cubicBezTo>
                    <a:cubicBezTo>
                      <a:pt x="125" y="1753"/>
                      <a:pt x="145" y="1847"/>
                      <a:pt x="176" y="1930"/>
                    </a:cubicBezTo>
                    <a:cubicBezTo>
                      <a:pt x="197" y="2013"/>
                      <a:pt x="228" y="2105"/>
                      <a:pt x="259" y="2188"/>
                    </a:cubicBezTo>
                    <a:cubicBezTo>
                      <a:pt x="311" y="2344"/>
                      <a:pt x="374" y="2490"/>
                      <a:pt x="436" y="2614"/>
                    </a:cubicBezTo>
                    <a:cubicBezTo>
                      <a:pt x="643" y="2583"/>
                      <a:pt x="851" y="2541"/>
                      <a:pt x="1058" y="2490"/>
                    </a:cubicBezTo>
                    <a:lnTo>
                      <a:pt x="1037" y="2490"/>
                    </a:lnTo>
                    <a:cubicBezTo>
                      <a:pt x="1452" y="2375"/>
                      <a:pt x="1856" y="2220"/>
                      <a:pt x="2241" y="2002"/>
                    </a:cubicBezTo>
                    <a:lnTo>
                      <a:pt x="2241" y="1992"/>
                    </a:lnTo>
                    <a:cubicBezTo>
                      <a:pt x="2531" y="1826"/>
                      <a:pt x="2801" y="1618"/>
                      <a:pt x="3039" y="1379"/>
                    </a:cubicBezTo>
                    <a:cubicBezTo>
                      <a:pt x="3091" y="1328"/>
                      <a:pt x="3143" y="1276"/>
                      <a:pt x="3195" y="1213"/>
                    </a:cubicBezTo>
                    <a:cubicBezTo>
                      <a:pt x="3195" y="1203"/>
                      <a:pt x="3184" y="1193"/>
                      <a:pt x="3184" y="1193"/>
                    </a:cubicBezTo>
                    <a:cubicBezTo>
                      <a:pt x="3133" y="1058"/>
                      <a:pt x="3101" y="913"/>
                      <a:pt x="3081" y="778"/>
                    </a:cubicBezTo>
                    <a:cubicBezTo>
                      <a:pt x="3071" y="715"/>
                      <a:pt x="3071" y="664"/>
                      <a:pt x="3071" y="602"/>
                    </a:cubicBezTo>
                    <a:cubicBezTo>
                      <a:pt x="2956" y="607"/>
                      <a:pt x="2845" y="609"/>
                      <a:pt x="2733" y="609"/>
                    </a:cubicBezTo>
                    <a:cubicBezTo>
                      <a:pt x="2622" y="609"/>
                      <a:pt x="2510" y="607"/>
                      <a:pt x="2396" y="602"/>
                    </a:cubicBezTo>
                    <a:cubicBezTo>
                      <a:pt x="2105" y="591"/>
                      <a:pt x="1805" y="570"/>
                      <a:pt x="1515" y="519"/>
                    </a:cubicBezTo>
                    <a:cubicBezTo>
                      <a:pt x="1017" y="425"/>
                      <a:pt x="519" y="28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48"/>
              <p:cNvSpPr/>
              <p:nvPr/>
            </p:nvSpPr>
            <p:spPr>
              <a:xfrm>
                <a:off x="7415476" y="2960936"/>
                <a:ext cx="170716" cy="141242"/>
              </a:xfrm>
              <a:custGeom>
                <a:rect b="b" l="l" r="r" t="t"/>
                <a:pathLst>
                  <a:path extrusionOk="0" h="3134" w="3788">
                    <a:moveTo>
                      <a:pt x="2750" y="1"/>
                    </a:moveTo>
                    <a:cubicBezTo>
                      <a:pt x="2594" y="197"/>
                      <a:pt x="2408" y="363"/>
                      <a:pt x="2200" y="509"/>
                    </a:cubicBezTo>
                    <a:cubicBezTo>
                      <a:pt x="1920" y="716"/>
                      <a:pt x="1609" y="893"/>
                      <a:pt x="1287" y="1027"/>
                    </a:cubicBezTo>
                    <a:cubicBezTo>
                      <a:pt x="872" y="1204"/>
                      <a:pt x="437" y="1328"/>
                      <a:pt x="1" y="1401"/>
                    </a:cubicBezTo>
                    <a:cubicBezTo>
                      <a:pt x="53" y="1515"/>
                      <a:pt x="125" y="1619"/>
                      <a:pt x="198" y="1733"/>
                    </a:cubicBezTo>
                    <a:cubicBezTo>
                      <a:pt x="302" y="1878"/>
                      <a:pt x="416" y="2023"/>
                      <a:pt x="540" y="2158"/>
                    </a:cubicBezTo>
                    <a:cubicBezTo>
                      <a:pt x="655" y="2283"/>
                      <a:pt x="779" y="2407"/>
                      <a:pt x="914" y="2521"/>
                    </a:cubicBezTo>
                    <a:cubicBezTo>
                      <a:pt x="1174" y="2749"/>
                      <a:pt x="1453" y="2947"/>
                      <a:pt x="1744" y="3133"/>
                    </a:cubicBezTo>
                    <a:cubicBezTo>
                      <a:pt x="2179" y="2832"/>
                      <a:pt x="2584" y="2480"/>
                      <a:pt x="2957" y="2107"/>
                    </a:cubicBezTo>
                    <a:lnTo>
                      <a:pt x="2957" y="2107"/>
                    </a:lnTo>
                    <a:cubicBezTo>
                      <a:pt x="2947" y="2117"/>
                      <a:pt x="2947" y="2117"/>
                      <a:pt x="2937" y="2117"/>
                    </a:cubicBezTo>
                    <a:cubicBezTo>
                      <a:pt x="3237" y="1816"/>
                      <a:pt x="3518" y="1494"/>
                      <a:pt x="3788" y="1172"/>
                    </a:cubicBezTo>
                    <a:cubicBezTo>
                      <a:pt x="3715" y="1100"/>
                      <a:pt x="3652" y="1048"/>
                      <a:pt x="3590" y="986"/>
                    </a:cubicBezTo>
                    <a:cubicBezTo>
                      <a:pt x="3476" y="893"/>
                      <a:pt x="3362" y="778"/>
                      <a:pt x="3248" y="654"/>
                    </a:cubicBezTo>
                    <a:cubicBezTo>
                      <a:pt x="3154" y="550"/>
                      <a:pt x="3041" y="436"/>
                      <a:pt x="2947" y="301"/>
                    </a:cubicBezTo>
                    <a:cubicBezTo>
                      <a:pt x="2875" y="208"/>
                      <a:pt x="2812" y="104"/>
                      <a:pt x="2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48"/>
              <p:cNvSpPr/>
              <p:nvPr/>
            </p:nvSpPr>
            <p:spPr>
              <a:xfrm>
                <a:off x="7500114" y="3017992"/>
                <a:ext cx="159449" cy="139349"/>
              </a:xfrm>
              <a:custGeom>
                <a:rect b="b" l="l" r="r" t="t"/>
                <a:pathLst>
                  <a:path extrusionOk="0" h="3092" w="3538">
                    <a:moveTo>
                      <a:pt x="2013" y="0"/>
                    </a:moveTo>
                    <a:cubicBezTo>
                      <a:pt x="1691" y="394"/>
                      <a:pt x="1359" y="778"/>
                      <a:pt x="986" y="1130"/>
                    </a:cubicBezTo>
                    <a:cubicBezTo>
                      <a:pt x="778" y="1328"/>
                      <a:pt x="561" y="1525"/>
                      <a:pt x="333" y="1701"/>
                    </a:cubicBezTo>
                    <a:cubicBezTo>
                      <a:pt x="218" y="1784"/>
                      <a:pt x="105" y="1867"/>
                      <a:pt x="1" y="1950"/>
                    </a:cubicBezTo>
                    <a:cubicBezTo>
                      <a:pt x="188" y="2064"/>
                      <a:pt x="384" y="2179"/>
                      <a:pt x="571" y="2282"/>
                    </a:cubicBezTo>
                    <a:lnTo>
                      <a:pt x="852" y="2448"/>
                    </a:lnTo>
                    <a:cubicBezTo>
                      <a:pt x="1173" y="2624"/>
                      <a:pt x="1495" y="2811"/>
                      <a:pt x="1806" y="2998"/>
                    </a:cubicBezTo>
                    <a:cubicBezTo>
                      <a:pt x="1857" y="3029"/>
                      <a:pt x="1899" y="3060"/>
                      <a:pt x="1951" y="3091"/>
                    </a:cubicBezTo>
                    <a:cubicBezTo>
                      <a:pt x="2106" y="2769"/>
                      <a:pt x="2293" y="2469"/>
                      <a:pt x="2511" y="2188"/>
                    </a:cubicBezTo>
                    <a:cubicBezTo>
                      <a:pt x="2802" y="1794"/>
                      <a:pt x="3154" y="1442"/>
                      <a:pt x="3538" y="1151"/>
                    </a:cubicBezTo>
                    <a:cubicBezTo>
                      <a:pt x="3475" y="1100"/>
                      <a:pt x="3403" y="1047"/>
                      <a:pt x="3330" y="996"/>
                    </a:cubicBezTo>
                    <a:lnTo>
                      <a:pt x="3320" y="985"/>
                    </a:lnTo>
                    <a:cubicBezTo>
                      <a:pt x="3030" y="789"/>
                      <a:pt x="2708" y="550"/>
                      <a:pt x="2407" y="311"/>
                    </a:cubicBezTo>
                    <a:lnTo>
                      <a:pt x="2407" y="332"/>
                    </a:lnTo>
                    <a:cubicBezTo>
                      <a:pt x="2251" y="208"/>
                      <a:pt x="2127" y="93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48"/>
              <p:cNvSpPr/>
              <p:nvPr/>
            </p:nvSpPr>
            <p:spPr>
              <a:xfrm>
                <a:off x="7593135" y="3073606"/>
                <a:ext cx="141242" cy="129975"/>
              </a:xfrm>
              <a:custGeom>
                <a:rect b="b" l="l" r="r" t="t"/>
                <a:pathLst>
                  <a:path extrusionOk="0" h="2884" w="3134">
                    <a:moveTo>
                      <a:pt x="1598" y="0"/>
                    </a:moveTo>
                    <a:cubicBezTo>
                      <a:pt x="1381" y="166"/>
                      <a:pt x="1173" y="343"/>
                      <a:pt x="987" y="540"/>
                    </a:cubicBezTo>
                    <a:lnTo>
                      <a:pt x="996" y="530"/>
                    </a:lnTo>
                    <a:lnTo>
                      <a:pt x="996" y="530"/>
                    </a:lnTo>
                    <a:cubicBezTo>
                      <a:pt x="664" y="862"/>
                      <a:pt x="385" y="1245"/>
                      <a:pt x="157" y="1650"/>
                    </a:cubicBezTo>
                    <a:cubicBezTo>
                      <a:pt x="104" y="1743"/>
                      <a:pt x="53" y="1837"/>
                      <a:pt x="1" y="1940"/>
                    </a:cubicBezTo>
                    <a:cubicBezTo>
                      <a:pt x="125" y="2013"/>
                      <a:pt x="229" y="2086"/>
                      <a:pt x="323" y="2169"/>
                    </a:cubicBezTo>
                    <a:cubicBezTo>
                      <a:pt x="530" y="2314"/>
                      <a:pt x="696" y="2459"/>
                      <a:pt x="851" y="2604"/>
                    </a:cubicBezTo>
                    <a:cubicBezTo>
                      <a:pt x="955" y="2708"/>
                      <a:pt x="1038" y="2791"/>
                      <a:pt x="1111" y="2874"/>
                    </a:cubicBezTo>
                    <a:lnTo>
                      <a:pt x="1121" y="2884"/>
                    </a:lnTo>
                    <a:cubicBezTo>
                      <a:pt x="1308" y="2614"/>
                      <a:pt x="1547" y="2376"/>
                      <a:pt x="1796" y="2169"/>
                    </a:cubicBezTo>
                    <a:cubicBezTo>
                      <a:pt x="2211" y="1816"/>
                      <a:pt x="2667" y="1535"/>
                      <a:pt x="3133" y="1276"/>
                    </a:cubicBezTo>
                    <a:cubicBezTo>
                      <a:pt x="2677" y="820"/>
                      <a:pt x="2169" y="426"/>
                      <a:pt x="1671" y="62"/>
                    </a:cubicBezTo>
                    <a:cubicBezTo>
                      <a:pt x="1650" y="42"/>
                      <a:pt x="1619" y="21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8"/>
              <p:cNvSpPr/>
              <p:nvPr/>
            </p:nvSpPr>
            <p:spPr>
              <a:xfrm>
                <a:off x="7647847" y="3135800"/>
                <a:ext cx="147776" cy="128127"/>
              </a:xfrm>
              <a:custGeom>
                <a:rect b="b" l="l" r="r" t="t"/>
                <a:pathLst>
                  <a:path extrusionOk="0" h="2843" w="3279">
                    <a:moveTo>
                      <a:pt x="2023" y="0"/>
                    </a:moveTo>
                    <a:cubicBezTo>
                      <a:pt x="1940" y="42"/>
                      <a:pt x="1868" y="83"/>
                      <a:pt x="1785" y="135"/>
                    </a:cubicBezTo>
                    <a:lnTo>
                      <a:pt x="1806" y="125"/>
                    </a:lnTo>
                    <a:lnTo>
                      <a:pt x="1806" y="125"/>
                    </a:lnTo>
                    <a:cubicBezTo>
                      <a:pt x="1287" y="425"/>
                      <a:pt x="778" y="757"/>
                      <a:pt x="363" y="1183"/>
                    </a:cubicBezTo>
                    <a:cubicBezTo>
                      <a:pt x="229" y="1317"/>
                      <a:pt x="114" y="1462"/>
                      <a:pt x="1" y="1618"/>
                    </a:cubicBezTo>
                    <a:lnTo>
                      <a:pt x="156" y="1805"/>
                    </a:lnTo>
                    <a:cubicBezTo>
                      <a:pt x="343" y="2054"/>
                      <a:pt x="488" y="2282"/>
                      <a:pt x="612" y="2520"/>
                    </a:cubicBezTo>
                    <a:cubicBezTo>
                      <a:pt x="665" y="2624"/>
                      <a:pt x="716" y="2728"/>
                      <a:pt x="768" y="2842"/>
                    </a:cubicBezTo>
                    <a:cubicBezTo>
                      <a:pt x="1027" y="2656"/>
                      <a:pt x="1297" y="2510"/>
                      <a:pt x="1587" y="2375"/>
                    </a:cubicBezTo>
                    <a:cubicBezTo>
                      <a:pt x="2117" y="2147"/>
                      <a:pt x="2698" y="2002"/>
                      <a:pt x="3279" y="1971"/>
                    </a:cubicBezTo>
                    <a:cubicBezTo>
                      <a:pt x="3268" y="1940"/>
                      <a:pt x="3258" y="1919"/>
                      <a:pt x="3247" y="1888"/>
                    </a:cubicBezTo>
                    <a:cubicBezTo>
                      <a:pt x="3081" y="1452"/>
                      <a:pt x="2843" y="1017"/>
                      <a:pt x="2500" y="560"/>
                    </a:cubicBezTo>
                    <a:cubicBezTo>
                      <a:pt x="2355" y="363"/>
                      <a:pt x="2189" y="176"/>
                      <a:pt x="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8"/>
              <p:cNvSpPr/>
              <p:nvPr/>
            </p:nvSpPr>
            <p:spPr>
              <a:xfrm>
                <a:off x="7684758" y="3231163"/>
                <a:ext cx="122088" cy="97256"/>
              </a:xfrm>
              <a:custGeom>
                <a:rect b="b" l="l" r="r" t="t"/>
                <a:pathLst>
                  <a:path extrusionOk="0" h="2158" w="2709">
                    <a:moveTo>
                      <a:pt x="2501" y="0"/>
                    </a:moveTo>
                    <a:cubicBezTo>
                      <a:pt x="2184" y="10"/>
                      <a:pt x="1857" y="61"/>
                      <a:pt x="1550" y="142"/>
                    </a:cubicBezTo>
                    <a:lnTo>
                      <a:pt x="1550" y="142"/>
                    </a:lnTo>
                    <a:cubicBezTo>
                      <a:pt x="1552" y="140"/>
                      <a:pt x="1554" y="138"/>
                      <a:pt x="1557" y="135"/>
                    </a:cubicBezTo>
                    <a:lnTo>
                      <a:pt x="1557" y="135"/>
                    </a:lnTo>
                    <a:cubicBezTo>
                      <a:pt x="1132" y="249"/>
                      <a:pt x="727" y="415"/>
                      <a:pt x="344" y="633"/>
                    </a:cubicBezTo>
                    <a:lnTo>
                      <a:pt x="344" y="643"/>
                    </a:lnTo>
                    <a:cubicBezTo>
                      <a:pt x="229" y="706"/>
                      <a:pt x="115" y="778"/>
                      <a:pt x="1" y="861"/>
                    </a:cubicBezTo>
                    <a:cubicBezTo>
                      <a:pt x="42" y="955"/>
                      <a:pt x="84" y="1058"/>
                      <a:pt x="115" y="1162"/>
                    </a:cubicBezTo>
                    <a:cubicBezTo>
                      <a:pt x="208" y="1432"/>
                      <a:pt x="271" y="1701"/>
                      <a:pt x="312" y="1960"/>
                    </a:cubicBezTo>
                    <a:cubicBezTo>
                      <a:pt x="323" y="2033"/>
                      <a:pt x="333" y="2096"/>
                      <a:pt x="333" y="2158"/>
                    </a:cubicBezTo>
                    <a:lnTo>
                      <a:pt x="395" y="2126"/>
                    </a:lnTo>
                    <a:cubicBezTo>
                      <a:pt x="696" y="2023"/>
                      <a:pt x="1017" y="1960"/>
                      <a:pt x="1329" y="1930"/>
                    </a:cubicBezTo>
                    <a:cubicBezTo>
                      <a:pt x="1453" y="1919"/>
                      <a:pt x="1578" y="1919"/>
                      <a:pt x="1702" y="1919"/>
                    </a:cubicBezTo>
                    <a:cubicBezTo>
                      <a:pt x="1900" y="1919"/>
                      <a:pt x="2096" y="1930"/>
                      <a:pt x="2294" y="1960"/>
                    </a:cubicBezTo>
                    <a:cubicBezTo>
                      <a:pt x="2418" y="1971"/>
                      <a:pt x="2543" y="1992"/>
                      <a:pt x="2656" y="2023"/>
                    </a:cubicBezTo>
                    <a:cubicBezTo>
                      <a:pt x="2688" y="1774"/>
                      <a:pt x="2709" y="1536"/>
                      <a:pt x="2698" y="1287"/>
                    </a:cubicBezTo>
                    <a:cubicBezTo>
                      <a:pt x="2698" y="851"/>
                      <a:pt x="2626" y="415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8"/>
              <p:cNvSpPr/>
              <p:nvPr/>
            </p:nvSpPr>
            <p:spPr>
              <a:xfrm>
                <a:off x="7700216" y="3259646"/>
                <a:ext cx="45" cy="541"/>
              </a:xfrm>
              <a:custGeom>
                <a:rect b="b" l="l" r="r" t="t"/>
                <a:pathLst>
                  <a:path extrusionOk="0" h="12" w="1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8"/>
              <p:cNvSpPr/>
              <p:nvPr/>
            </p:nvSpPr>
            <p:spPr>
              <a:xfrm>
                <a:off x="7505748" y="3324184"/>
                <a:ext cx="298302" cy="297851"/>
              </a:xfrm>
              <a:custGeom>
                <a:rect b="b" l="l" r="r" t="t"/>
                <a:pathLst>
                  <a:path extrusionOk="0" h="6609" w="6619">
                    <a:moveTo>
                      <a:pt x="5664" y="0"/>
                    </a:moveTo>
                    <a:cubicBezTo>
                      <a:pt x="5332" y="0"/>
                      <a:pt x="5010" y="32"/>
                      <a:pt x="4689" y="115"/>
                    </a:cubicBezTo>
                    <a:lnTo>
                      <a:pt x="4699" y="115"/>
                    </a:lnTo>
                    <a:cubicBezTo>
                      <a:pt x="4565" y="145"/>
                      <a:pt x="4440" y="187"/>
                      <a:pt x="4326" y="239"/>
                    </a:cubicBezTo>
                    <a:cubicBezTo>
                      <a:pt x="4336" y="394"/>
                      <a:pt x="4346" y="550"/>
                      <a:pt x="4336" y="705"/>
                    </a:cubicBezTo>
                    <a:cubicBezTo>
                      <a:pt x="4336" y="986"/>
                      <a:pt x="4316" y="1266"/>
                      <a:pt x="4274" y="1535"/>
                    </a:cubicBezTo>
                    <a:cubicBezTo>
                      <a:pt x="4222" y="1805"/>
                      <a:pt x="4160" y="2075"/>
                      <a:pt x="4077" y="2334"/>
                    </a:cubicBezTo>
                    <a:cubicBezTo>
                      <a:pt x="4025" y="2480"/>
                      <a:pt x="3973" y="2625"/>
                      <a:pt x="3921" y="2749"/>
                    </a:cubicBezTo>
                    <a:cubicBezTo>
                      <a:pt x="3869" y="2884"/>
                      <a:pt x="3818" y="3008"/>
                      <a:pt x="3755" y="3133"/>
                    </a:cubicBezTo>
                    <a:cubicBezTo>
                      <a:pt x="3641" y="3382"/>
                      <a:pt x="3496" y="3621"/>
                      <a:pt x="3341" y="3870"/>
                    </a:cubicBezTo>
                    <a:cubicBezTo>
                      <a:pt x="3185" y="4108"/>
                      <a:pt x="3019" y="4326"/>
                      <a:pt x="2853" y="4523"/>
                    </a:cubicBezTo>
                    <a:cubicBezTo>
                      <a:pt x="2677" y="4741"/>
                      <a:pt x="2511" y="4928"/>
                      <a:pt x="2334" y="5094"/>
                    </a:cubicBezTo>
                    <a:cubicBezTo>
                      <a:pt x="2137" y="5280"/>
                      <a:pt x="1940" y="5456"/>
                      <a:pt x="1743" y="5612"/>
                    </a:cubicBezTo>
                    <a:cubicBezTo>
                      <a:pt x="1328" y="5924"/>
                      <a:pt x="892" y="6193"/>
                      <a:pt x="436" y="6411"/>
                    </a:cubicBezTo>
                    <a:cubicBezTo>
                      <a:pt x="291" y="6484"/>
                      <a:pt x="135" y="6546"/>
                      <a:pt x="0" y="6608"/>
                    </a:cubicBezTo>
                    <a:cubicBezTo>
                      <a:pt x="695" y="6473"/>
                      <a:pt x="1380" y="6276"/>
                      <a:pt x="2013" y="6007"/>
                    </a:cubicBezTo>
                    <a:cubicBezTo>
                      <a:pt x="2822" y="5654"/>
                      <a:pt x="3569" y="5177"/>
                      <a:pt x="4201" y="4585"/>
                    </a:cubicBezTo>
                    <a:cubicBezTo>
                      <a:pt x="4523" y="4285"/>
                      <a:pt x="4823" y="3942"/>
                      <a:pt x="5104" y="3568"/>
                    </a:cubicBezTo>
                    <a:cubicBezTo>
                      <a:pt x="5415" y="3154"/>
                      <a:pt x="5685" y="2697"/>
                      <a:pt x="5913" y="2231"/>
                    </a:cubicBezTo>
                    <a:cubicBezTo>
                      <a:pt x="6276" y="1515"/>
                      <a:pt x="6515" y="799"/>
                      <a:pt x="6618" y="104"/>
                    </a:cubicBezTo>
                    <a:cubicBezTo>
                      <a:pt x="6296" y="32"/>
                      <a:pt x="5985" y="0"/>
                      <a:pt x="5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8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8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48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8"/>
              <p:cNvSpPr/>
              <p:nvPr/>
            </p:nvSpPr>
            <p:spPr>
              <a:xfrm>
                <a:off x="7664703" y="2683272"/>
                <a:ext cx="175313" cy="112669"/>
              </a:xfrm>
              <a:custGeom>
                <a:rect b="b" l="l" r="r" t="t"/>
                <a:pathLst>
                  <a:path extrusionOk="0" h="2500" w="3890">
                    <a:moveTo>
                      <a:pt x="1338" y="0"/>
                    </a:moveTo>
                    <a:cubicBezTo>
                      <a:pt x="1141" y="0"/>
                      <a:pt x="913" y="10"/>
                      <a:pt x="653" y="31"/>
                    </a:cubicBezTo>
                    <a:cubicBezTo>
                      <a:pt x="570" y="31"/>
                      <a:pt x="487" y="42"/>
                      <a:pt x="404" y="52"/>
                    </a:cubicBezTo>
                    <a:cubicBezTo>
                      <a:pt x="353" y="145"/>
                      <a:pt x="311" y="238"/>
                      <a:pt x="270" y="342"/>
                    </a:cubicBezTo>
                    <a:lnTo>
                      <a:pt x="270" y="332"/>
                    </a:lnTo>
                    <a:cubicBezTo>
                      <a:pt x="155" y="602"/>
                      <a:pt x="83" y="892"/>
                      <a:pt x="42" y="1183"/>
                    </a:cubicBezTo>
                    <a:lnTo>
                      <a:pt x="42" y="1172"/>
                    </a:lnTo>
                    <a:cubicBezTo>
                      <a:pt x="0" y="1515"/>
                      <a:pt x="0" y="1856"/>
                      <a:pt x="42" y="2188"/>
                    </a:cubicBezTo>
                    <a:lnTo>
                      <a:pt x="42" y="2178"/>
                    </a:lnTo>
                    <a:cubicBezTo>
                      <a:pt x="62" y="2292"/>
                      <a:pt x="83" y="2396"/>
                      <a:pt x="104" y="2500"/>
                    </a:cubicBezTo>
                    <a:cubicBezTo>
                      <a:pt x="374" y="2417"/>
                      <a:pt x="623" y="2365"/>
                      <a:pt x="882" y="2334"/>
                    </a:cubicBezTo>
                    <a:cubicBezTo>
                      <a:pt x="1006" y="2313"/>
                      <a:pt x="1141" y="2313"/>
                      <a:pt x="1276" y="2313"/>
                    </a:cubicBezTo>
                    <a:lnTo>
                      <a:pt x="1296" y="2313"/>
                    </a:lnTo>
                    <a:cubicBezTo>
                      <a:pt x="1328" y="2334"/>
                      <a:pt x="1359" y="2344"/>
                      <a:pt x="1390" y="2344"/>
                    </a:cubicBezTo>
                    <a:cubicBezTo>
                      <a:pt x="1400" y="2344"/>
                      <a:pt x="1411" y="2344"/>
                      <a:pt x="1421" y="2334"/>
                    </a:cubicBezTo>
                    <a:cubicBezTo>
                      <a:pt x="1462" y="2324"/>
                      <a:pt x="1483" y="2303"/>
                      <a:pt x="1515" y="2271"/>
                    </a:cubicBezTo>
                    <a:lnTo>
                      <a:pt x="1525" y="2261"/>
                    </a:lnTo>
                    <a:lnTo>
                      <a:pt x="1545" y="2241"/>
                    </a:lnTo>
                    <a:cubicBezTo>
                      <a:pt x="1764" y="1981"/>
                      <a:pt x="2054" y="1732"/>
                      <a:pt x="2458" y="1462"/>
                    </a:cubicBezTo>
                    <a:cubicBezTo>
                      <a:pt x="2811" y="1224"/>
                      <a:pt x="3174" y="996"/>
                      <a:pt x="3475" y="819"/>
                    </a:cubicBezTo>
                    <a:cubicBezTo>
                      <a:pt x="3620" y="736"/>
                      <a:pt x="3755" y="653"/>
                      <a:pt x="3890" y="570"/>
                    </a:cubicBezTo>
                    <a:cubicBezTo>
                      <a:pt x="3838" y="529"/>
                      <a:pt x="3786" y="498"/>
                      <a:pt x="3703" y="456"/>
                    </a:cubicBezTo>
                    <a:cubicBezTo>
                      <a:pt x="3537" y="373"/>
                      <a:pt x="3361" y="311"/>
                      <a:pt x="3184" y="259"/>
                    </a:cubicBezTo>
                    <a:cubicBezTo>
                      <a:pt x="3018" y="208"/>
                      <a:pt x="2842" y="155"/>
                      <a:pt x="2635" y="114"/>
                    </a:cubicBezTo>
                    <a:cubicBezTo>
                      <a:pt x="2230" y="42"/>
                      <a:pt x="1794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48"/>
              <p:cNvSpPr/>
              <p:nvPr/>
            </p:nvSpPr>
            <p:spPr>
              <a:xfrm>
                <a:off x="7689941" y="2559831"/>
                <a:ext cx="423589" cy="393665"/>
              </a:xfrm>
              <a:custGeom>
                <a:rect b="b" l="l" r="r" t="t"/>
                <a:pathLst>
                  <a:path extrusionOk="0" h="8735" w="9399">
                    <a:moveTo>
                      <a:pt x="3807" y="1"/>
                    </a:moveTo>
                    <a:cubicBezTo>
                      <a:pt x="3610" y="1"/>
                      <a:pt x="3403" y="21"/>
                      <a:pt x="3195" y="63"/>
                    </a:cubicBezTo>
                    <a:cubicBezTo>
                      <a:pt x="2583" y="167"/>
                      <a:pt x="2002" y="457"/>
                      <a:pt x="1525" y="893"/>
                    </a:cubicBezTo>
                    <a:cubicBezTo>
                      <a:pt x="1266" y="1131"/>
                      <a:pt x="1048" y="1411"/>
                      <a:pt x="851" y="1743"/>
                    </a:cubicBezTo>
                    <a:cubicBezTo>
                      <a:pt x="768" y="1888"/>
                      <a:pt x="695" y="2044"/>
                      <a:pt x="623" y="2200"/>
                    </a:cubicBezTo>
                    <a:lnTo>
                      <a:pt x="633" y="2200"/>
                    </a:lnTo>
                    <a:cubicBezTo>
                      <a:pt x="644" y="2200"/>
                      <a:pt x="653" y="2210"/>
                      <a:pt x="653" y="2230"/>
                    </a:cubicBezTo>
                    <a:cubicBezTo>
                      <a:pt x="674" y="2230"/>
                      <a:pt x="685" y="2251"/>
                      <a:pt x="685" y="2272"/>
                    </a:cubicBezTo>
                    <a:cubicBezTo>
                      <a:pt x="674" y="2283"/>
                      <a:pt x="674" y="2293"/>
                      <a:pt x="664" y="2303"/>
                    </a:cubicBezTo>
                    <a:cubicBezTo>
                      <a:pt x="674" y="2313"/>
                      <a:pt x="685" y="2324"/>
                      <a:pt x="674" y="2334"/>
                    </a:cubicBezTo>
                    <a:cubicBezTo>
                      <a:pt x="674" y="2355"/>
                      <a:pt x="664" y="2366"/>
                      <a:pt x="664" y="2376"/>
                    </a:cubicBezTo>
                    <a:lnTo>
                      <a:pt x="664" y="2396"/>
                    </a:lnTo>
                    <a:cubicBezTo>
                      <a:pt x="664" y="2407"/>
                      <a:pt x="653" y="2417"/>
                      <a:pt x="653" y="2417"/>
                    </a:cubicBezTo>
                    <a:cubicBezTo>
                      <a:pt x="653" y="2428"/>
                      <a:pt x="653" y="2428"/>
                      <a:pt x="664" y="2428"/>
                    </a:cubicBezTo>
                    <a:cubicBezTo>
                      <a:pt x="664" y="2438"/>
                      <a:pt x="653" y="2449"/>
                      <a:pt x="653" y="2459"/>
                    </a:cubicBezTo>
                    <a:cubicBezTo>
                      <a:pt x="653" y="2469"/>
                      <a:pt x="644" y="2479"/>
                      <a:pt x="644" y="2490"/>
                    </a:cubicBezTo>
                    <a:cubicBezTo>
                      <a:pt x="644" y="2500"/>
                      <a:pt x="644" y="2500"/>
                      <a:pt x="633" y="2511"/>
                    </a:cubicBezTo>
                    <a:cubicBezTo>
                      <a:pt x="529" y="2749"/>
                      <a:pt x="415" y="2988"/>
                      <a:pt x="301" y="3226"/>
                    </a:cubicBezTo>
                    <a:cubicBezTo>
                      <a:pt x="218" y="3434"/>
                      <a:pt x="146" y="3652"/>
                      <a:pt x="104" y="3880"/>
                    </a:cubicBezTo>
                    <a:cubicBezTo>
                      <a:pt x="31" y="4181"/>
                      <a:pt x="0" y="4502"/>
                      <a:pt x="0" y="4834"/>
                    </a:cubicBezTo>
                    <a:cubicBezTo>
                      <a:pt x="0" y="5457"/>
                      <a:pt x="156" y="6079"/>
                      <a:pt x="446" y="6629"/>
                    </a:cubicBezTo>
                    <a:cubicBezTo>
                      <a:pt x="736" y="7179"/>
                      <a:pt x="1183" y="7645"/>
                      <a:pt x="1722" y="7988"/>
                    </a:cubicBezTo>
                    <a:cubicBezTo>
                      <a:pt x="1992" y="8154"/>
                      <a:pt x="2313" y="8288"/>
                      <a:pt x="2718" y="8424"/>
                    </a:cubicBezTo>
                    <a:cubicBezTo>
                      <a:pt x="3081" y="8548"/>
                      <a:pt x="3475" y="8631"/>
                      <a:pt x="3911" y="8682"/>
                    </a:cubicBezTo>
                    <a:cubicBezTo>
                      <a:pt x="4180" y="8724"/>
                      <a:pt x="4461" y="8735"/>
                      <a:pt x="4740" y="8735"/>
                    </a:cubicBezTo>
                    <a:cubicBezTo>
                      <a:pt x="5291" y="8735"/>
                      <a:pt x="5830" y="8672"/>
                      <a:pt x="6349" y="8537"/>
                    </a:cubicBezTo>
                    <a:cubicBezTo>
                      <a:pt x="6743" y="8433"/>
                      <a:pt x="7106" y="8299"/>
                      <a:pt x="7437" y="8133"/>
                    </a:cubicBezTo>
                    <a:cubicBezTo>
                      <a:pt x="7759" y="7967"/>
                      <a:pt x="8071" y="7760"/>
                      <a:pt x="8350" y="7521"/>
                    </a:cubicBezTo>
                    <a:cubicBezTo>
                      <a:pt x="8631" y="7272"/>
                      <a:pt x="8869" y="6981"/>
                      <a:pt x="9056" y="6681"/>
                    </a:cubicBezTo>
                    <a:cubicBezTo>
                      <a:pt x="9149" y="6525"/>
                      <a:pt x="9222" y="6359"/>
                      <a:pt x="9284" y="6183"/>
                    </a:cubicBezTo>
                    <a:cubicBezTo>
                      <a:pt x="9346" y="5996"/>
                      <a:pt x="9388" y="5809"/>
                      <a:pt x="9398" y="5633"/>
                    </a:cubicBezTo>
                    <a:cubicBezTo>
                      <a:pt x="9398" y="5561"/>
                      <a:pt x="9388" y="5488"/>
                      <a:pt x="9378" y="5405"/>
                    </a:cubicBezTo>
                    <a:cubicBezTo>
                      <a:pt x="9367" y="5322"/>
                      <a:pt x="9336" y="5249"/>
                      <a:pt x="9305" y="5187"/>
                    </a:cubicBezTo>
                    <a:cubicBezTo>
                      <a:pt x="9263" y="5083"/>
                      <a:pt x="9191" y="4990"/>
                      <a:pt x="9076" y="4876"/>
                    </a:cubicBezTo>
                    <a:cubicBezTo>
                      <a:pt x="8993" y="4803"/>
                      <a:pt x="8910" y="4731"/>
                      <a:pt x="8827" y="4668"/>
                    </a:cubicBezTo>
                    <a:lnTo>
                      <a:pt x="8755" y="4606"/>
                    </a:lnTo>
                    <a:cubicBezTo>
                      <a:pt x="8610" y="4482"/>
                      <a:pt x="8495" y="4367"/>
                      <a:pt x="8392" y="4254"/>
                    </a:cubicBezTo>
                    <a:cubicBezTo>
                      <a:pt x="8382" y="4243"/>
                      <a:pt x="8361" y="4222"/>
                      <a:pt x="8350" y="4201"/>
                    </a:cubicBezTo>
                    <a:lnTo>
                      <a:pt x="8340" y="4191"/>
                    </a:lnTo>
                    <a:cubicBezTo>
                      <a:pt x="8216" y="4025"/>
                      <a:pt x="8101" y="3828"/>
                      <a:pt x="7998" y="3579"/>
                    </a:cubicBezTo>
                    <a:cubicBezTo>
                      <a:pt x="7925" y="3413"/>
                      <a:pt x="7863" y="3237"/>
                      <a:pt x="7801" y="3071"/>
                    </a:cubicBezTo>
                    <a:cubicBezTo>
                      <a:pt x="7739" y="2884"/>
                      <a:pt x="7666" y="2698"/>
                      <a:pt x="7593" y="2521"/>
                    </a:cubicBezTo>
                    <a:cubicBezTo>
                      <a:pt x="7448" y="2189"/>
                      <a:pt x="7251" y="1868"/>
                      <a:pt x="7002" y="1566"/>
                    </a:cubicBezTo>
                    <a:cubicBezTo>
                      <a:pt x="6784" y="1287"/>
                      <a:pt x="6504" y="1027"/>
                      <a:pt x="6183" y="799"/>
                    </a:cubicBezTo>
                    <a:cubicBezTo>
                      <a:pt x="5892" y="591"/>
                      <a:pt x="5570" y="416"/>
                      <a:pt x="5208" y="270"/>
                    </a:cubicBezTo>
                    <a:cubicBezTo>
                      <a:pt x="4886" y="146"/>
                      <a:pt x="4533" y="63"/>
                      <a:pt x="4180" y="21"/>
                    </a:cubicBezTo>
                    <a:cubicBezTo>
                      <a:pt x="4056" y="11"/>
                      <a:pt x="3931" y="1"/>
                      <a:pt x="3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48"/>
              <p:cNvSpPr/>
              <p:nvPr/>
            </p:nvSpPr>
            <p:spPr>
              <a:xfrm>
                <a:off x="7689445" y="2677143"/>
                <a:ext cx="407681" cy="276805"/>
              </a:xfrm>
              <a:custGeom>
                <a:rect b="b" l="l" r="r" t="t"/>
                <a:pathLst>
                  <a:path extrusionOk="0" h="6142" w="9046">
                    <a:moveTo>
                      <a:pt x="602" y="1"/>
                    </a:moveTo>
                    <a:lnTo>
                      <a:pt x="602" y="1"/>
                    </a:lnTo>
                    <a:cubicBezTo>
                      <a:pt x="509" y="208"/>
                      <a:pt x="406" y="416"/>
                      <a:pt x="323" y="602"/>
                    </a:cubicBezTo>
                    <a:lnTo>
                      <a:pt x="312" y="623"/>
                    </a:lnTo>
                    <a:cubicBezTo>
                      <a:pt x="229" y="831"/>
                      <a:pt x="157" y="1049"/>
                      <a:pt x="104" y="1266"/>
                    </a:cubicBezTo>
                    <a:cubicBezTo>
                      <a:pt x="42" y="1578"/>
                      <a:pt x="1" y="1899"/>
                      <a:pt x="11" y="2231"/>
                    </a:cubicBezTo>
                    <a:cubicBezTo>
                      <a:pt x="11" y="2854"/>
                      <a:pt x="167" y="3476"/>
                      <a:pt x="457" y="4026"/>
                    </a:cubicBezTo>
                    <a:cubicBezTo>
                      <a:pt x="747" y="4576"/>
                      <a:pt x="1194" y="5042"/>
                      <a:pt x="1733" y="5385"/>
                    </a:cubicBezTo>
                    <a:cubicBezTo>
                      <a:pt x="2003" y="5551"/>
                      <a:pt x="2324" y="5696"/>
                      <a:pt x="2729" y="5821"/>
                    </a:cubicBezTo>
                    <a:cubicBezTo>
                      <a:pt x="3092" y="5945"/>
                      <a:pt x="3486" y="6028"/>
                      <a:pt x="3922" y="6090"/>
                    </a:cubicBezTo>
                    <a:cubicBezTo>
                      <a:pt x="4202" y="6121"/>
                      <a:pt x="4482" y="6142"/>
                      <a:pt x="4751" y="6142"/>
                    </a:cubicBezTo>
                    <a:cubicBezTo>
                      <a:pt x="5302" y="6142"/>
                      <a:pt x="5841" y="6069"/>
                      <a:pt x="6360" y="5934"/>
                    </a:cubicBezTo>
                    <a:cubicBezTo>
                      <a:pt x="6754" y="5841"/>
                      <a:pt x="7117" y="5696"/>
                      <a:pt x="7448" y="5530"/>
                    </a:cubicBezTo>
                    <a:cubicBezTo>
                      <a:pt x="7770" y="5364"/>
                      <a:pt x="8082" y="5157"/>
                      <a:pt x="8361" y="4918"/>
                    </a:cubicBezTo>
                    <a:cubicBezTo>
                      <a:pt x="8631" y="4679"/>
                      <a:pt x="8870" y="4410"/>
                      <a:pt x="9046" y="4119"/>
                    </a:cubicBezTo>
                    <a:lnTo>
                      <a:pt x="9046" y="4119"/>
                    </a:lnTo>
                    <a:cubicBezTo>
                      <a:pt x="8704" y="4461"/>
                      <a:pt x="8299" y="4742"/>
                      <a:pt x="7863" y="4949"/>
                    </a:cubicBezTo>
                    <a:cubicBezTo>
                      <a:pt x="7708" y="5021"/>
                      <a:pt x="7563" y="5084"/>
                      <a:pt x="7407" y="5146"/>
                    </a:cubicBezTo>
                    <a:cubicBezTo>
                      <a:pt x="7252" y="5198"/>
                      <a:pt x="7096" y="5250"/>
                      <a:pt x="6930" y="5291"/>
                    </a:cubicBezTo>
                    <a:cubicBezTo>
                      <a:pt x="6639" y="5364"/>
                      <a:pt x="6349" y="5426"/>
                      <a:pt x="6058" y="5457"/>
                    </a:cubicBezTo>
                    <a:cubicBezTo>
                      <a:pt x="5747" y="5509"/>
                      <a:pt x="5436" y="5530"/>
                      <a:pt x="5125" y="5540"/>
                    </a:cubicBezTo>
                    <a:cubicBezTo>
                      <a:pt x="4804" y="5540"/>
                      <a:pt x="4472" y="5530"/>
                      <a:pt x="4161" y="5489"/>
                    </a:cubicBezTo>
                    <a:cubicBezTo>
                      <a:pt x="3839" y="5447"/>
                      <a:pt x="3527" y="5395"/>
                      <a:pt x="3227" y="5302"/>
                    </a:cubicBezTo>
                    <a:cubicBezTo>
                      <a:pt x="2926" y="5219"/>
                      <a:pt x="2635" y="5104"/>
                      <a:pt x="2366" y="4959"/>
                    </a:cubicBezTo>
                    <a:cubicBezTo>
                      <a:pt x="2096" y="4814"/>
                      <a:pt x="1847" y="4648"/>
                      <a:pt x="1630" y="4440"/>
                    </a:cubicBezTo>
                    <a:cubicBezTo>
                      <a:pt x="1401" y="4223"/>
                      <a:pt x="1204" y="3984"/>
                      <a:pt x="1049" y="3714"/>
                    </a:cubicBezTo>
                    <a:cubicBezTo>
                      <a:pt x="883" y="3424"/>
                      <a:pt x="758" y="3113"/>
                      <a:pt x="675" y="2802"/>
                    </a:cubicBezTo>
                    <a:cubicBezTo>
                      <a:pt x="581" y="2460"/>
                      <a:pt x="530" y="2117"/>
                      <a:pt x="499" y="1764"/>
                    </a:cubicBezTo>
                    <a:cubicBezTo>
                      <a:pt x="468" y="1412"/>
                      <a:pt x="468" y="1059"/>
                      <a:pt x="499" y="706"/>
                    </a:cubicBezTo>
                    <a:cubicBezTo>
                      <a:pt x="519" y="468"/>
                      <a:pt x="551" y="22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48"/>
              <p:cNvSpPr/>
              <p:nvPr/>
            </p:nvSpPr>
            <p:spPr>
              <a:xfrm>
                <a:off x="7757272" y="2552350"/>
                <a:ext cx="103340" cy="61292"/>
              </a:xfrm>
              <a:custGeom>
                <a:rect b="b" l="l" r="r" t="t"/>
                <a:pathLst>
                  <a:path extrusionOk="0" h="1360" w="2293">
                    <a:moveTo>
                      <a:pt x="851" y="1"/>
                    </a:moveTo>
                    <a:cubicBezTo>
                      <a:pt x="705" y="1"/>
                      <a:pt x="570" y="31"/>
                      <a:pt x="446" y="73"/>
                    </a:cubicBezTo>
                    <a:cubicBezTo>
                      <a:pt x="321" y="114"/>
                      <a:pt x="218" y="197"/>
                      <a:pt x="135" y="312"/>
                    </a:cubicBezTo>
                    <a:cubicBezTo>
                      <a:pt x="42" y="436"/>
                      <a:pt x="0" y="571"/>
                      <a:pt x="0" y="695"/>
                    </a:cubicBezTo>
                    <a:cubicBezTo>
                      <a:pt x="10" y="747"/>
                      <a:pt x="21" y="799"/>
                      <a:pt x="42" y="851"/>
                    </a:cubicBezTo>
                    <a:cubicBezTo>
                      <a:pt x="72" y="903"/>
                      <a:pt x="104" y="955"/>
                      <a:pt x="155" y="1006"/>
                    </a:cubicBezTo>
                    <a:cubicBezTo>
                      <a:pt x="197" y="1048"/>
                      <a:pt x="238" y="1079"/>
                      <a:pt x="280" y="1100"/>
                    </a:cubicBezTo>
                    <a:cubicBezTo>
                      <a:pt x="332" y="1142"/>
                      <a:pt x="394" y="1172"/>
                      <a:pt x="446" y="1193"/>
                    </a:cubicBezTo>
                    <a:cubicBezTo>
                      <a:pt x="549" y="1245"/>
                      <a:pt x="674" y="1276"/>
                      <a:pt x="819" y="1308"/>
                    </a:cubicBezTo>
                    <a:cubicBezTo>
                      <a:pt x="934" y="1338"/>
                      <a:pt x="1037" y="1349"/>
                      <a:pt x="1151" y="1359"/>
                    </a:cubicBezTo>
                    <a:lnTo>
                      <a:pt x="1234" y="1359"/>
                    </a:lnTo>
                    <a:cubicBezTo>
                      <a:pt x="1359" y="1359"/>
                      <a:pt x="1473" y="1349"/>
                      <a:pt x="1587" y="1328"/>
                    </a:cubicBezTo>
                    <a:cubicBezTo>
                      <a:pt x="1743" y="1287"/>
                      <a:pt x="1877" y="1245"/>
                      <a:pt x="1981" y="1172"/>
                    </a:cubicBezTo>
                    <a:cubicBezTo>
                      <a:pt x="2147" y="1069"/>
                      <a:pt x="2292" y="872"/>
                      <a:pt x="2251" y="654"/>
                    </a:cubicBezTo>
                    <a:cubicBezTo>
                      <a:pt x="2230" y="602"/>
                      <a:pt x="2220" y="550"/>
                      <a:pt x="2188" y="499"/>
                    </a:cubicBezTo>
                    <a:cubicBezTo>
                      <a:pt x="2168" y="467"/>
                      <a:pt x="2158" y="446"/>
                      <a:pt x="2137" y="425"/>
                    </a:cubicBezTo>
                    <a:cubicBezTo>
                      <a:pt x="2126" y="395"/>
                      <a:pt x="2105" y="374"/>
                      <a:pt x="2095" y="353"/>
                    </a:cubicBezTo>
                    <a:cubicBezTo>
                      <a:pt x="2064" y="343"/>
                      <a:pt x="2033" y="322"/>
                      <a:pt x="2012" y="301"/>
                    </a:cubicBezTo>
                    <a:lnTo>
                      <a:pt x="1950" y="270"/>
                    </a:lnTo>
                    <a:cubicBezTo>
                      <a:pt x="1909" y="239"/>
                      <a:pt x="1856" y="218"/>
                      <a:pt x="1794" y="197"/>
                    </a:cubicBezTo>
                    <a:cubicBezTo>
                      <a:pt x="1764" y="177"/>
                      <a:pt x="1732" y="167"/>
                      <a:pt x="1701" y="167"/>
                    </a:cubicBezTo>
                    <a:cubicBezTo>
                      <a:pt x="1587" y="125"/>
                      <a:pt x="1462" y="84"/>
                      <a:pt x="1328" y="52"/>
                    </a:cubicBezTo>
                    <a:cubicBezTo>
                      <a:pt x="1172" y="21"/>
                      <a:pt x="1017" y="11"/>
                      <a:pt x="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48"/>
              <p:cNvSpPr/>
              <p:nvPr/>
            </p:nvSpPr>
            <p:spPr>
              <a:xfrm>
                <a:off x="7717477" y="2613146"/>
                <a:ext cx="66925" cy="46780"/>
              </a:xfrm>
              <a:custGeom>
                <a:rect b="b" l="l" r="r" t="t"/>
                <a:pathLst>
                  <a:path extrusionOk="0" h="1038" w="1485">
                    <a:moveTo>
                      <a:pt x="520" y="0"/>
                    </a:moveTo>
                    <a:cubicBezTo>
                      <a:pt x="457" y="0"/>
                      <a:pt x="395" y="0"/>
                      <a:pt x="344" y="21"/>
                    </a:cubicBezTo>
                    <a:cubicBezTo>
                      <a:pt x="178" y="62"/>
                      <a:pt x="53" y="208"/>
                      <a:pt x="22" y="383"/>
                    </a:cubicBezTo>
                    <a:cubicBezTo>
                      <a:pt x="1" y="457"/>
                      <a:pt x="12" y="540"/>
                      <a:pt x="33" y="632"/>
                    </a:cubicBezTo>
                    <a:cubicBezTo>
                      <a:pt x="63" y="715"/>
                      <a:pt x="105" y="788"/>
                      <a:pt x="178" y="861"/>
                    </a:cubicBezTo>
                    <a:cubicBezTo>
                      <a:pt x="281" y="975"/>
                      <a:pt x="447" y="1037"/>
                      <a:pt x="644" y="1037"/>
                    </a:cubicBezTo>
                    <a:lnTo>
                      <a:pt x="717" y="1037"/>
                    </a:lnTo>
                    <a:cubicBezTo>
                      <a:pt x="779" y="1027"/>
                      <a:pt x="852" y="1017"/>
                      <a:pt x="945" y="985"/>
                    </a:cubicBezTo>
                    <a:cubicBezTo>
                      <a:pt x="1049" y="954"/>
                      <a:pt x="1142" y="913"/>
                      <a:pt x="1246" y="851"/>
                    </a:cubicBezTo>
                    <a:cubicBezTo>
                      <a:pt x="1329" y="798"/>
                      <a:pt x="1402" y="726"/>
                      <a:pt x="1443" y="653"/>
                    </a:cubicBezTo>
                    <a:cubicBezTo>
                      <a:pt x="1474" y="581"/>
                      <a:pt x="1485" y="487"/>
                      <a:pt x="1453" y="404"/>
                    </a:cubicBezTo>
                    <a:cubicBezTo>
                      <a:pt x="1381" y="238"/>
                      <a:pt x="1194" y="166"/>
                      <a:pt x="1038" y="114"/>
                    </a:cubicBezTo>
                    <a:cubicBezTo>
                      <a:pt x="987" y="93"/>
                      <a:pt x="935" y="83"/>
                      <a:pt x="883" y="83"/>
                    </a:cubicBezTo>
                    <a:cubicBezTo>
                      <a:pt x="800" y="52"/>
                      <a:pt x="727" y="21"/>
                      <a:pt x="655" y="10"/>
                    </a:cubicBezTo>
                    <a:cubicBezTo>
                      <a:pt x="613" y="0"/>
                      <a:pt x="561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8"/>
              <p:cNvSpPr/>
              <p:nvPr/>
            </p:nvSpPr>
            <p:spPr>
              <a:xfrm>
                <a:off x="7672635" y="2554693"/>
                <a:ext cx="41147" cy="31592"/>
              </a:xfrm>
              <a:custGeom>
                <a:rect b="b" l="l" r="r" t="t"/>
                <a:pathLst>
                  <a:path extrusionOk="0" h="701" w="913">
                    <a:moveTo>
                      <a:pt x="509" y="0"/>
                    </a:moveTo>
                    <a:cubicBezTo>
                      <a:pt x="457" y="0"/>
                      <a:pt x="415" y="11"/>
                      <a:pt x="364" y="21"/>
                    </a:cubicBezTo>
                    <a:cubicBezTo>
                      <a:pt x="301" y="32"/>
                      <a:pt x="239" y="62"/>
                      <a:pt x="177" y="94"/>
                    </a:cubicBezTo>
                    <a:cubicBezTo>
                      <a:pt x="115" y="125"/>
                      <a:pt x="62" y="187"/>
                      <a:pt x="32" y="249"/>
                    </a:cubicBezTo>
                    <a:cubicBezTo>
                      <a:pt x="0" y="311"/>
                      <a:pt x="0" y="373"/>
                      <a:pt x="21" y="436"/>
                    </a:cubicBezTo>
                    <a:cubicBezTo>
                      <a:pt x="42" y="488"/>
                      <a:pt x="83" y="530"/>
                      <a:pt x="125" y="560"/>
                    </a:cubicBezTo>
                    <a:cubicBezTo>
                      <a:pt x="135" y="592"/>
                      <a:pt x="156" y="612"/>
                      <a:pt x="187" y="622"/>
                    </a:cubicBezTo>
                    <a:cubicBezTo>
                      <a:pt x="289" y="665"/>
                      <a:pt x="405" y="701"/>
                      <a:pt x="523" y="701"/>
                    </a:cubicBezTo>
                    <a:cubicBezTo>
                      <a:pt x="550" y="701"/>
                      <a:pt x="576" y="699"/>
                      <a:pt x="602" y="695"/>
                    </a:cubicBezTo>
                    <a:cubicBezTo>
                      <a:pt x="664" y="685"/>
                      <a:pt x="706" y="664"/>
                      <a:pt x="758" y="633"/>
                    </a:cubicBezTo>
                    <a:cubicBezTo>
                      <a:pt x="809" y="612"/>
                      <a:pt x="841" y="571"/>
                      <a:pt x="872" y="519"/>
                    </a:cubicBezTo>
                    <a:cubicBezTo>
                      <a:pt x="892" y="488"/>
                      <a:pt x="903" y="447"/>
                      <a:pt x="903" y="415"/>
                    </a:cubicBezTo>
                    <a:cubicBezTo>
                      <a:pt x="913" y="353"/>
                      <a:pt x="903" y="311"/>
                      <a:pt x="892" y="260"/>
                    </a:cubicBezTo>
                    <a:cubicBezTo>
                      <a:pt x="862" y="166"/>
                      <a:pt x="789" y="94"/>
                      <a:pt x="706" y="42"/>
                    </a:cubicBezTo>
                    <a:cubicBezTo>
                      <a:pt x="643" y="11"/>
                      <a:pt x="571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48"/>
              <p:cNvSpPr/>
              <p:nvPr/>
            </p:nvSpPr>
            <p:spPr>
              <a:xfrm>
                <a:off x="8005011" y="2876794"/>
                <a:ext cx="218352" cy="99149"/>
              </a:xfrm>
              <a:custGeom>
                <a:rect b="b" l="l" r="r" t="t"/>
                <a:pathLst>
                  <a:path extrusionOk="0" h="2200" w="4845">
                    <a:moveTo>
                      <a:pt x="312" y="1"/>
                    </a:moveTo>
                    <a:cubicBezTo>
                      <a:pt x="301" y="10"/>
                      <a:pt x="291" y="10"/>
                      <a:pt x="291" y="21"/>
                    </a:cubicBezTo>
                    <a:cubicBezTo>
                      <a:pt x="271" y="31"/>
                      <a:pt x="250" y="52"/>
                      <a:pt x="229" y="63"/>
                    </a:cubicBezTo>
                    <a:cubicBezTo>
                      <a:pt x="208" y="73"/>
                      <a:pt x="188" y="84"/>
                      <a:pt x="167" y="84"/>
                    </a:cubicBezTo>
                    <a:cubicBezTo>
                      <a:pt x="167" y="84"/>
                      <a:pt x="156" y="84"/>
                      <a:pt x="146" y="93"/>
                    </a:cubicBezTo>
                    <a:lnTo>
                      <a:pt x="105" y="93"/>
                    </a:lnTo>
                    <a:cubicBezTo>
                      <a:pt x="94" y="93"/>
                      <a:pt x="84" y="93"/>
                      <a:pt x="84" y="84"/>
                    </a:cubicBezTo>
                    <a:cubicBezTo>
                      <a:pt x="73" y="93"/>
                      <a:pt x="73" y="93"/>
                      <a:pt x="63" y="93"/>
                    </a:cubicBezTo>
                    <a:cubicBezTo>
                      <a:pt x="42" y="104"/>
                      <a:pt x="32" y="125"/>
                      <a:pt x="32" y="146"/>
                    </a:cubicBezTo>
                    <a:cubicBezTo>
                      <a:pt x="11" y="156"/>
                      <a:pt x="1" y="166"/>
                      <a:pt x="1" y="176"/>
                    </a:cubicBezTo>
                    <a:cubicBezTo>
                      <a:pt x="11" y="187"/>
                      <a:pt x="11" y="187"/>
                      <a:pt x="22" y="187"/>
                    </a:cubicBezTo>
                    <a:cubicBezTo>
                      <a:pt x="32" y="187"/>
                      <a:pt x="32" y="187"/>
                      <a:pt x="42" y="197"/>
                    </a:cubicBezTo>
                    <a:cubicBezTo>
                      <a:pt x="94" y="218"/>
                      <a:pt x="135" y="249"/>
                      <a:pt x="177" y="280"/>
                    </a:cubicBezTo>
                    <a:cubicBezTo>
                      <a:pt x="188" y="291"/>
                      <a:pt x="188" y="291"/>
                      <a:pt x="197" y="291"/>
                    </a:cubicBezTo>
                    <a:cubicBezTo>
                      <a:pt x="208" y="301"/>
                      <a:pt x="218" y="312"/>
                      <a:pt x="229" y="312"/>
                    </a:cubicBezTo>
                    <a:lnTo>
                      <a:pt x="322" y="374"/>
                    </a:lnTo>
                    <a:lnTo>
                      <a:pt x="395" y="446"/>
                    </a:lnTo>
                    <a:cubicBezTo>
                      <a:pt x="395" y="446"/>
                      <a:pt x="405" y="446"/>
                      <a:pt x="405" y="457"/>
                    </a:cubicBezTo>
                    <a:cubicBezTo>
                      <a:pt x="529" y="581"/>
                      <a:pt x="633" y="727"/>
                      <a:pt x="727" y="872"/>
                    </a:cubicBezTo>
                    <a:cubicBezTo>
                      <a:pt x="789" y="955"/>
                      <a:pt x="841" y="1048"/>
                      <a:pt x="903" y="1142"/>
                    </a:cubicBezTo>
                    <a:cubicBezTo>
                      <a:pt x="986" y="1276"/>
                      <a:pt x="1080" y="1421"/>
                      <a:pt x="1183" y="1556"/>
                    </a:cubicBezTo>
                    <a:cubicBezTo>
                      <a:pt x="1276" y="1681"/>
                      <a:pt x="1359" y="1785"/>
                      <a:pt x="1453" y="1878"/>
                    </a:cubicBezTo>
                    <a:cubicBezTo>
                      <a:pt x="1546" y="1971"/>
                      <a:pt x="1650" y="2044"/>
                      <a:pt x="1753" y="2106"/>
                    </a:cubicBezTo>
                    <a:cubicBezTo>
                      <a:pt x="1816" y="2127"/>
                      <a:pt x="1868" y="2147"/>
                      <a:pt x="1919" y="2168"/>
                    </a:cubicBezTo>
                    <a:cubicBezTo>
                      <a:pt x="1982" y="2189"/>
                      <a:pt x="2055" y="2200"/>
                      <a:pt x="2117" y="2200"/>
                    </a:cubicBezTo>
                    <a:lnTo>
                      <a:pt x="2148" y="2200"/>
                    </a:lnTo>
                    <a:cubicBezTo>
                      <a:pt x="2272" y="2200"/>
                      <a:pt x="2397" y="2168"/>
                      <a:pt x="2532" y="2117"/>
                    </a:cubicBezTo>
                    <a:cubicBezTo>
                      <a:pt x="2604" y="2085"/>
                      <a:pt x="2677" y="2044"/>
                      <a:pt x="2739" y="2002"/>
                    </a:cubicBezTo>
                    <a:cubicBezTo>
                      <a:pt x="2802" y="1961"/>
                      <a:pt x="2853" y="1919"/>
                      <a:pt x="2915" y="1857"/>
                    </a:cubicBezTo>
                    <a:cubicBezTo>
                      <a:pt x="3009" y="1774"/>
                      <a:pt x="3081" y="1681"/>
                      <a:pt x="3154" y="1598"/>
                    </a:cubicBezTo>
                    <a:lnTo>
                      <a:pt x="3206" y="1536"/>
                    </a:lnTo>
                    <a:cubicBezTo>
                      <a:pt x="3226" y="1504"/>
                      <a:pt x="3247" y="1483"/>
                      <a:pt x="3268" y="1463"/>
                    </a:cubicBezTo>
                    <a:cubicBezTo>
                      <a:pt x="3362" y="1359"/>
                      <a:pt x="3434" y="1287"/>
                      <a:pt x="3507" y="1234"/>
                    </a:cubicBezTo>
                    <a:cubicBezTo>
                      <a:pt x="3548" y="1214"/>
                      <a:pt x="3579" y="1193"/>
                      <a:pt x="3611" y="1172"/>
                    </a:cubicBezTo>
                    <a:lnTo>
                      <a:pt x="3621" y="1172"/>
                    </a:lnTo>
                    <a:cubicBezTo>
                      <a:pt x="3631" y="1162"/>
                      <a:pt x="3652" y="1162"/>
                      <a:pt x="3662" y="1152"/>
                    </a:cubicBezTo>
                    <a:cubicBezTo>
                      <a:pt x="3673" y="1152"/>
                      <a:pt x="3683" y="1142"/>
                      <a:pt x="3683" y="1142"/>
                    </a:cubicBezTo>
                    <a:cubicBezTo>
                      <a:pt x="3756" y="1121"/>
                      <a:pt x="3828" y="1110"/>
                      <a:pt x="3911" y="1100"/>
                    </a:cubicBezTo>
                    <a:lnTo>
                      <a:pt x="4067" y="1100"/>
                    </a:lnTo>
                    <a:cubicBezTo>
                      <a:pt x="4181" y="1110"/>
                      <a:pt x="4305" y="1142"/>
                      <a:pt x="4409" y="1183"/>
                    </a:cubicBezTo>
                    <a:cubicBezTo>
                      <a:pt x="4440" y="1193"/>
                      <a:pt x="4461" y="1204"/>
                      <a:pt x="4482" y="1214"/>
                    </a:cubicBezTo>
                    <a:cubicBezTo>
                      <a:pt x="4420" y="1162"/>
                      <a:pt x="4347" y="1100"/>
                      <a:pt x="4264" y="1048"/>
                    </a:cubicBezTo>
                    <a:cubicBezTo>
                      <a:pt x="4222" y="1017"/>
                      <a:pt x="4171" y="996"/>
                      <a:pt x="4129" y="965"/>
                    </a:cubicBezTo>
                    <a:cubicBezTo>
                      <a:pt x="4118" y="965"/>
                      <a:pt x="4118" y="965"/>
                      <a:pt x="4118" y="955"/>
                    </a:cubicBezTo>
                    <a:cubicBezTo>
                      <a:pt x="4109" y="955"/>
                      <a:pt x="4098" y="944"/>
                      <a:pt x="4098" y="944"/>
                    </a:cubicBezTo>
                    <a:lnTo>
                      <a:pt x="4098" y="913"/>
                    </a:lnTo>
                    <a:cubicBezTo>
                      <a:pt x="4098" y="903"/>
                      <a:pt x="4109" y="893"/>
                      <a:pt x="4118" y="893"/>
                    </a:cubicBezTo>
                    <a:cubicBezTo>
                      <a:pt x="4160" y="882"/>
                      <a:pt x="4192" y="882"/>
                      <a:pt x="4233" y="872"/>
                    </a:cubicBezTo>
                    <a:cubicBezTo>
                      <a:pt x="4264" y="872"/>
                      <a:pt x="4295" y="861"/>
                      <a:pt x="4337" y="861"/>
                    </a:cubicBezTo>
                    <a:lnTo>
                      <a:pt x="4367" y="861"/>
                    </a:lnTo>
                    <a:cubicBezTo>
                      <a:pt x="4420" y="861"/>
                      <a:pt x="4471" y="872"/>
                      <a:pt x="4523" y="872"/>
                    </a:cubicBezTo>
                    <a:cubicBezTo>
                      <a:pt x="4627" y="882"/>
                      <a:pt x="4741" y="903"/>
                      <a:pt x="4845" y="923"/>
                    </a:cubicBezTo>
                    <a:cubicBezTo>
                      <a:pt x="4772" y="861"/>
                      <a:pt x="4699" y="810"/>
                      <a:pt x="4627" y="757"/>
                    </a:cubicBezTo>
                    <a:cubicBezTo>
                      <a:pt x="4533" y="695"/>
                      <a:pt x="4430" y="654"/>
                      <a:pt x="4326" y="612"/>
                    </a:cubicBezTo>
                    <a:cubicBezTo>
                      <a:pt x="4233" y="591"/>
                      <a:pt x="4129" y="571"/>
                      <a:pt x="4026" y="571"/>
                    </a:cubicBezTo>
                    <a:cubicBezTo>
                      <a:pt x="3901" y="571"/>
                      <a:pt x="3787" y="591"/>
                      <a:pt x="3673" y="633"/>
                    </a:cubicBezTo>
                    <a:cubicBezTo>
                      <a:pt x="3434" y="716"/>
                      <a:pt x="3247" y="882"/>
                      <a:pt x="3060" y="1048"/>
                    </a:cubicBezTo>
                    <a:cubicBezTo>
                      <a:pt x="2957" y="1131"/>
                      <a:pt x="2853" y="1225"/>
                      <a:pt x="2749" y="1297"/>
                    </a:cubicBezTo>
                    <a:cubicBezTo>
                      <a:pt x="2646" y="1359"/>
                      <a:pt x="2563" y="1400"/>
                      <a:pt x="2470" y="1442"/>
                    </a:cubicBezTo>
                    <a:cubicBezTo>
                      <a:pt x="2397" y="1463"/>
                      <a:pt x="2314" y="1473"/>
                      <a:pt x="2241" y="1483"/>
                    </a:cubicBezTo>
                    <a:lnTo>
                      <a:pt x="2200" y="1483"/>
                    </a:lnTo>
                    <a:cubicBezTo>
                      <a:pt x="2148" y="1483"/>
                      <a:pt x="2096" y="1483"/>
                      <a:pt x="2044" y="1473"/>
                    </a:cubicBezTo>
                    <a:cubicBezTo>
                      <a:pt x="1992" y="1463"/>
                      <a:pt x="1940" y="1442"/>
                      <a:pt x="1889" y="1421"/>
                    </a:cubicBezTo>
                    <a:cubicBezTo>
                      <a:pt x="1816" y="1380"/>
                      <a:pt x="1753" y="1338"/>
                      <a:pt x="1691" y="1287"/>
                    </a:cubicBezTo>
                    <a:cubicBezTo>
                      <a:pt x="1567" y="1172"/>
                      <a:pt x="1474" y="1059"/>
                      <a:pt x="1391" y="955"/>
                    </a:cubicBezTo>
                    <a:cubicBezTo>
                      <a:pt x="1349" y="903"/>
                      <a:pt x="1308" y="840"/>
                      <a:pt x="1276" y="789"/>
                    </a:cubicBezTo>
                    <a:cubicBezTo>
                      <a:pt x="1214" y="716"/>
                      <a:pt x="1163" y="633"/>
                      <a:pt x="1100" y="561"/>
                    </a:cubicBezTo>
                    <a:cubicBezTo>
                      <a:pt x="986" y="415"/>
                      <a:pt x="882" y="301"/>
                      <a:pt x="768" y="208"/>
                    </a:cubicBezTo>
                    <a:cubicBezTo>
                      <a:pt x="706" y="166"/>
                      <a:pt x="644" y="125"/>
                      <a:pt x="571" y="84"/>
                    </a:cubicBezTo>
                    <a:cubicBezTo>
                      <a:pt x="478" y="42"/>
                      <a:pt x="395" y="10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48"/>
              <p:cNvSpPr/>
              <p:nvPr/>
            </p:nvSpPr>
            <p:spPr>
              <a:xfrm>
                <a:off x="8195784" y="2919338"/>
                <a:ext cx="451" cy="496"/>
              </a:xfrm>
              <a:custGeom>
                <a:rect b="b" l="l" r="r" t="t"/>
                <a:pathLst>
                  <a:path extrusionOk="0" h="11" w="10">
                    <a:moveTo>
                      <a:pt x="0" y="0"/>
                    </a:moveTo>
                    <a:lnTo>
                      <a:pt x="10" y="11"/>
                    </a:lnTo>
                    <a:cubicBezTo>
                      <a:pt x="10" y="11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48"/>
              <p:cNvSpPr/>
              <p:nvPr/>
            </p:nvSpPr>
            <p:spPr>
              <a:xfrm>
                <a:off x="8197137" y="2923980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8"/>
              <p:cNvSpPr/>
              <p:nvPr/>
            </p:nvSpPr>
            <p:spPr>
              <a:xfrm>
                <a:off x="8176135" y="2912308"/>
                <a:ext cx="37902" cy="23435"/>
              </a:xfrm>
              <a:custGeom>
                <a:rect b="b" l="l" r="r" t="t"/>
                <a:pathLst>
                  <a:path extrusionOk="0" h="520" w="841">
                    <a:moveTo>
                      <a:pt x="52" y="1"/>
                    </a:moveTo>
                    <a:cubicBezTo>
                      <a:pt x="31" y="1"/>
                      <a:pt x="10" y="32"/>
                      <a:pt x="0" y="52"/>
                    </a:cubicBezTo>
                    <a:cubicBezTo>
                      <a:pt x="0" y="63"/>
                      <a:pt x="0" y="84"/>
                      <a:pt x="10" y="94"/>
                    </a:cubicBezTo>
                    <a:cubicBezTo>
                      <a:pt x="21" y="105"/>
                      <a:pt x="31" y="105"/>
                      <a:pt x="52" y="115"/>
                    </a:cubicBezTo>
                    <a:cubicBezTo>
                      <a:pt x="63" y="115"/>
                      <a:pt x="83" y="125"/>
                      <a:pt x="104" y="125"/>
                    </a:cubicBezTo>
                    <a:lnTo>
                      <a:pt x="259" y="188"/>
                    </a:lnTo>
                    <a:cubicBezTo>
                      <a:pt x="312" y="208"/>
                      <a:pt x="374" y="239"/>
                      <a:pt x="425" y="271"/>
                    </a:cubicBezTo>
                    <a:lnTo>
                      <a:pt x="415" y="271"/>
                    </a:lnTo>
                    <a:cubicBezTo>
                      <a:pt x="467" y="301"/>
                      <a:pt x="529" y="343"/>
                      <a:pt x="581" y="384"/>
                    </a:cubicBezTo>
                    <a:cubicBezTo>
                      <a:pt x="591" y="384"/>
                      <a:pt x="602" y="395"/>
                      <a:pt x="612" y="395"/>
                    </a:cubicBezTo>
                    <a:lnTo>
                      <a:pt x="799" y="488"/>
                    </a:lnTo>
                    <a:cubicBezTo>
                      <a:pt x="809" y="499"/>
                      <a:pt x="830" y="509"/>
                      <a:pt x="840" y="520"/>
                    </a:cubicBezTo>
                    <a:cubicBezTo>
                      <a:pt x="799" y="467"/>
                      <a:pt x="757" y="426"/>
                      <a:pt x="716" y="384"/>
                    </a:cubicBezTo>
                    <a:cubicBezTo>
                      <a:pt x="653" y="322"/>
                      <a:pt x="591" y="260"/>
                      <a:pt x="519" y="208"/>
                    </a:cubicBezTo>
                    <a:cubicBezTo>
                      <a:pt x="498" y="198"/>
                      <a:pt x="478" y="188"/>
                      <a:pt x="467" y="177"/>
                    </a:cubicBezTo>
                    <a:lnTo>
                      <a:pt x="457" y="177"/>
                    </a:lnTo>
                    <a:cubicBezTo>
                      <a:pt x="457" y="167"/>
                      <a:pt x="457" y="167"/>
                      <a:pt x="446" y="167"/>
                    </a:cubicBezTo>
                    <a:cubicBezTo>
                      <a:pt x="332" y="94"/>
                      <a:pt x="197" y="32"/>
                      <a:pt x="63" y="11"/>
                    </a:cubicBezTo>
                    <a:cubicBezTo>
                      <a:pt x="63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48"/>
              <p:cNvSpPr/>
              <p:nvPr/>
            </p:nvSpPr>
            <p:spPr>
              <a:xfrm>
                <a:off x="8180822" y="2917941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48"/>
              <p:cNvSpPr/>
              <p:nvPr/>
            </p:nvSpPr>
            <p:spPr>
              <a:xfrm>
                <a:off x="8144767" y="2919338"/>
                <a:ext cx="67872" cy="17216"/>
              </a:xfrm>
              <a:custGeom>
                <a:rect b="b" l="l" r="r" t="t"/>
                <a:pathLst>
                  <a:path extrusionOk="0" h="382" w="1506">
                    <a:moveTo>
                      <a:pt x="634" y="0"/>
                    </a:moveTo>
                    <a:cubicBezTo>
                      <a:pt x="572" y="0"/>
                      <a:pt x="510" y="11"/>
                      <a:pt x="447" y="21"/>
                    </a:cubicBezTo>
                    <a:cubicBezTo>
                      <a:pt x="302" y="52"/>
                      <a:pt x="167" y="115"/>
                      <a:pt x="53" y="198"/>
                    </a:cubicBezTo>
                    <a:cubicBezTo>
                      <a:pt x="12" y="228"/>
                      <a:pt x="1" y="290"/>
                      <a:pt x="32" y="343"/>
                    </a:cubicBezTo>
                    <a:cubicBezTo>
                      <a:pt x="51" y="368"/>
                      <a:pt x="81" y="381"/>
                      <a:pt x="114" y="381"/>
                    </a:cubicBezTo>
                    <a:cubicBezTo>
                      <a:pt x="135" y="381"/>
                      <a:pt x="157" y="376"/>
                      <a:pt x="178" y="364"/>
                    </a:cubicBezTo>
                    <a:cubicBezTo>
                      <a:pt x="198" y="343"/>
                      <a:pt x="219" y="332"/>
                      <a:pt x="240" y="311"/>
                    </a:cubicBezTo>
                    <a:cubicBezTo>
                      <a:pt x="312" y="281"/>
                      <a:pt x="385" y="249"/>
                      <a:pt x="457" y="228"/>
                    </a:cubicBezTo>
                    <a:cubicBezTo>
                      <a:pt x="489" y="218"/>
                      <a:pt x="520" y="218"/>
                      <a:pt x="551" y="218"/>
                    </a:cubicBezTo>
                    <a:cubicBezTo>
                      <a:pt x="551" y="208"/>
                      <a:pt x="561" y="208"/>
                      <a:pt x="572" y="208"/>
                    </a:cubicBezTo>
                    <a:cubicBezTo>
                      <a:pt x="582" y="198"/>
                      <a:pt x="603" y="198"/>
                      <a:pt x="623" y="187"/>
                    </a:cubicBezTo>
                    <a:lnTo>
                      <a:pt x="655" y="187"/>
                    </a:lnTo>
                    <a:cubicBezTo>
                      <a:pt x="676" y="177"/>
                      <a:pt x="706" y="177"/>
                      <a:pt x="738" y="166"/>
                    </a:cubicBezTo>
                    <a:cubicBezTo>
                      <a:pt x="759" y="166"/>
                      <a:pt x="789" y="166"/>
                      <a:pt x="810" y="156"/>
                    </a:cubicBezTo>
                    <a:lnTo>
                      <a:pt x="966" y="156"/>
                    </a:lnTo>
                    <a:cubicBezTo>
                      <a:pt x="1080" y="166"/>
                      <a:pt x="1204" y="198"/>
                      <a:pt x="1308" y="239"/>
                    </a:cubicBezTo>
                    <a:cubicBezTo>
                      <a:pt x="1370" y="270"/>
                      <a:pt x="1432" y="290"/>
                      <a:pt x="1495" y="332"/>
                    </a:cubicBezTo>
                    <a:lnTo>
                      <a:pt x="1505" y="332"/>
                    </a:lnTo>
                    <a:cubicBezTo>
                      <a:pt x="1474" y="311"/>
                      <a:pt x="1432" y="281"/>
                      <a:pt x="1402" y="260"/>
                    </a:cubicBezTo>
                    <a:cubicBezTo>
                      <a:pt x="1339" y="218"/>
                      <a:pt x="1287" y="187"/>
                      <a:pt x="1236" y="156"/>
                    </a:cubicBezTo>
                    <a:cubicBezTo>
                      <a:pt x="1174" y="125"/>
                      <a:pt x="1111" y="94"/>
                      <a:pt x="1049" y="73"/>
                    </a:cubicBezTo>
                    <a:cubicBezTo>
                      <a:pt x="987" y="52"/>
                      <a:pt x="914" y="32"/>
                      <a:pt x="842" y="11"/>
                    </a:cubicBezTo>
                    <a:cubicBezTo>
                      <a:pt x="779" y="0"/>
                      <a:pt x="706" y="0"/>
                      <a:pt x="644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8"/>
              <p:cNvSpPr/>
              <p:nvPr/>
            </p:nvSpPr>
            <p:spPr>
              <a:xfrm>
                <a:off x="7979773" y="2853404"/>
                <a:ext cx="50521" cy="32764"/>
              </a:xfrm>
              <a:custGeom>
                <a:rect b="b" l="l" r="r" t="t"/>
                <a:pathLst>
                  <a:path extrusionOk="0" h="727" w="1121">
                    <a:moveTo>
                      <a:pt x="1027" y="1"/>
                    </a:moveTo>
                    <a:cubicBezTo>
                      <a:pt x="1006" y="1"/>
                      <a:pt x="976" y="32"/>
                      <a:pt x="976" y="63"/>
                    </a:cubicBezTo>
                    <a:cubicBezTo>
                      <a:pt x="976" y="115"/>
                      <a:pt x="986" y="156"/>
                      <a:pt x="976" y="208"/>
                    </a:cubicBezTo>
                    <a:cubicBezTo>
                      <a:pt x="965" y="250"/>
                      <a:pt x="955" y="301"/>
                      <a:pt x="944" y="333"/>
                    </a:cubicBezTo>
                    <a:cubicBezTo>
                      <a:pt x="923" y="374"/>
                      <a:pt x="913" y="405"/>
                      <a:pt x="893" y="437"/>
                    </a:cubicBezTo>
                    <a:cubicBezTo>
                      <a:pt x="872" y="457"/>
                      <a:pt x="840" y="478"/>
                      <a:pt x="820" y="499"/>
                    </a:cubicBezTo>
                    <a:cubicBezTo>
                      <a:pt x="789" y="529"/>
                      <a:pt x="748" y="550"/>
                      <a:pt x="716" y="561"/>
                    </a:cubicBezTo>
                    <a:cubicBezTo>
                      <a:pt x="675" y="582"/>
                      <a:pt x="633" y="592"/>
                      <a:pt x="592" y="603"/>
                    </a:cubicBezTo>
                    <a:cubicBezTo>
                      <a:pt x="540" y="603"/>
                      <a:pt x="499" y="603"/>
                      <a:pt x="446" y="592"/>
                    </a:cubicBezTo>
                    <a:cubicBezTo>
                      <a:pt x="405" y="592"/>
                      <a:pt x="363" y="582"/>
                      <a:pt x="333" y="561"/>
                    </a:cubicBezTo>
                    <a:cubicBezTo>
                      <a:pt x="301" y="550"/>
                      <a:pt x="270" y="529"/>
                      <a:pt x="250" y="520"/>
                    </a:cubicBezTo>
                    <a:cubicBezTo>
                      <a:pt x="218" y="499"/>
                      <a:pt x="197" y="467"/>
                      <a:pt x="177" y="446"/>
                    </a:cubicBezTo>
                    <a:cubicBezTo>
                      <a:pt x="156" y="416"/>
                      <a:pt x="135" y="384"/>
                      <a:pt x="114" y="343"/>
                    </a:cubicBezTo>
                    <a:cubicBezTo>
                      <a:pt x="94" y="301"/>
                      <a:pt x="84" y="250"/>
                      <a:pt x="84" y="208"/>
                    </a:cubicBezTo>
                    <a:cubicBezTo>
                      <a:pt x="73" y="188"/>
                      <a:pt x="73" y="156"/>
                      <a:pt x="73" y="135"/>
                    </a:cubicBezTo>
                    <a:cubicBezTo>
                      <a:pt x="73" y="115"/>
                      <a:pt x="52" y="94"/>
                      <a:pt x="42" y="94"/>
                    </a:cubicBezTo>
                    <a:cubicBezTo>
                      <a:pt x="21" y="94"/>
                      <a:pt x="1" y="115"/>
                      <a:pt x="1" y="135"/>
                    </a:cubicBezTo>
                    <a:cubicBezTo>
                      <a:pt x="1" y="218"/>
                      <a:pt x="21" y="312"/>
                      <a:pt x="52" y="395"/>
                    </a:cubicBezTo>
                    <a:cubicBezTo>
                      <a:pt x="84" y="467"/>
                      <a:pt x="125" y="529"/>
                      <a:pt x="187" y="582"/>
                    </a:cubicBezTo>
                    <a:cubicBezTo>
                      <a:pt x="239" y="623"/>
                      <a:pt x="301" y="665"/>
                      <a:pt x="363" y="695"/>
                    </a:cubicBezTo>
                    <a:cubicBezTo>
                      <a:pt x="436" y="716"/>
                      <a:pt x="519" y="727"/>
                      <a:pt x="592" y="727"/>
                    </a:cubicBezTo>
                    <a:cubicBezTo>
                      <a:pt x="748" y="716"/>
                      <a:pt x="893" y="654"/>
                      <a:pt x="996" y="540"/>
                    </a:cubicBezTo>
                    <a:cubicBezTo>
                      <a:pt x="1048" y="478"/>
                      <a:pt x="1079" y="405"/>
                      <a:pt x="1100" y="322"/>
                    </a:cubicBezTo>
                    <a:cubicBezTo>
                      <a:pt x="1121" y="239"/>
                      <a:pt x="1110" y="135"/>
                      <a:pt x="1089" y="42"/>
                    </a:cubicBezTo>
                    <a:cubicBezTo>
                      <a:pt x="1079" y="22"/>
                      <a:pt x="105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48"/>
              <p:cNvSpPr/>
              <p:nvPr/>
            </p:nvSpPr>
            <p:spPr>
              <a:xfrm>
                <a:off x="7926954" y="2809012"/>
                <a:ext cx="36955" cy="29474"/>
              </a:xfrm>
              <a:custGeom>
                <a:rect b="b" l="l" r="r" t="t"/>
                <a:pathLst>
                  <a:path extrusionOk="0" h="654" w="820">
                    <a:moveTo>
                      <a:pt x="208" y="0"/>
                    </a:moveTo>
                    <a:cubicBezTo>
                      <a:pt x="198" y="0"/>
                      <a:pt x="177" y="11"/>
                      <a:pt x="166" y="11"/>
                    </a:cubicBezTo>
                    <a:cubicBezTo>
                      <a:pt x="145" y="11"/>
                      <a:pt x="125" y="21"/>
                      <a:pt x="115" y="32"/>
                    </a:cubicBezTo>
                    <a:cubicBezTo>
                      <a:pt x="94" y="42"/>
                      <a:pt x="73" y="52"/>
                      <a:pt x="62" y="73"/>
                    </a:cubicBezTo>
                    <a:cubicBezTo>
                      <a:pt x="32" y="94"/>
                      <a:pt x="11" y="124"/>
                      <a:pt x="11" y="156"/>
                    </a:cubicBezTo>
                    <a:cubicBezTo>
                      <a:pt x="0" y="218"/>
                      <a:pt x="21" y="270"/>
                      <a:pt x="73" y="332"/>
                    </a:cubicBezTo>
                    <a:cubicBezTo>
                      <a:pt x="104" y="363"/>
                      <a:pt x="145" y="384"/>
                      <a:pt x="177" y="405"/>
                    </a:cubicBezTo>
                    <a:cubicBezTo>
                      <a:pt x="218" y="436"/>
                      <a:pt x="260" y="467"/>
                      <a:pt x="311" y="488"/>
                    </a:cubicBezTo>
                    <a:cubicBezTo>
                      <a:pt x="394" y="529"/>
                      <a:pt x="477" y="571"/>
                      <a:pt x="581" y="602"/>
                    </a:cubicBezTo>
                    <a:cubicBezTo>
                      <a:pt x="613" y="622"/>
                      <a:pt x="654" y="633"/>
                      <a:pt x="696" y="643"/>
                    </a:cubicBezTo>
                    <a:cubicBezTo>
                      <a:pt x="716" y="643"/>
                      <a:pt x="747" y="654"/>
                      <a:pt x="778" y="654"/>
                    </a:cubicBezTo>
                    <a:cubicBezTo>
                      <a:pt x="799" y="654"/>
                      <a:pt x="809" y="633"/>
                      <a:pt x="809" y="612"/>
                    </a:cubicBezTo>
                    <a:cubicBezTo>
                      <a:pt x="820" y="602"/>
                      <a:pt x="820" y="592"/>
                      <a:pt x="809" y="581"/>
                    </a:cubicBezTo>
                    <a:lnTo>
                      <a:pt x="778" y="529"/>
                    </a:lnTo>
                    <a:cubicBezTo>
                      <a:pt x="737" y="467"/>
                      <a:pt x="696" y="415"/>
                      <a:pt x="654" y="353"/>
                    </a:cubicBezTo>
                    <a:cubicBezTo>
                      <a:pt x="592" y="270"/>
                      <a:pt x="509" y="166"/>
                      <a:pt x="405" y="83"/>
                    </a:cubicBezTo>
                    <a:cubicBezTo>
                      <a:pt x="364" y="52"/>
                      <a:pt x="322" y="32"/>
                      <a:pt x="281" y="21"/>
                    </a:cubicBezTo>
                    <a:cubicBezTo>
                      <a:pt x="260" y="11"/>
                      <a:pt x="23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48"/>
              <p:cNvSpPr/>
              <p:nvPr/>
            </p:nvSpPr>
            <p:spPr>
              <a:xfrm>
                <a:off x="8052243" y="2787154"/>
                <a:ext cx="25283" cy="33080"/>
              </a:xfrm>
              <a:custGeom>
                <a:rect b="b" l="l" r="r" t="t"/>
                <a:pathLst>
                  <a:path extrusionOk="0" h="734" w="561">
                    <a:moveTo>
                      <a:pt x="379" y="0"/>
                    </a:moveTo>
                    <a:cubicBezTo>
                      <a:pt x="371" y="0"/>
                      <a:pt x="363" y="3"/>
                      <a:pt x="353" y="8"/>
                    </a:cubicBezTo>
                    <a:cubicBezTo>
                      <a:pt x="343" y="8"/>
                      <a:pt x="322" y="8"/>
                      <a:pt x="311" y="19"/>
                    </a:cubicBezTo>
                    <a:cubicBezTo>
                      <a:pt x="291" y="19"/>
                      <a:pt x="270" y="39"/>
                      <a:pt x="260" y="49"/>
                    </a:cubicBezTo>
                    <a:cubicBezTo>
                      <a:pt x="228" y="70"/>
                      <a:pt x="198" y="102"/>
                      <a:pt x="177" y="143"/>
                    </a:cubicBezTo>
                    <a:cubicBezTo>
                      <a:pt x="125" y="236"/>
                      <a:pt x="83" y="351"/>
                      <a:pt x="62" y="444"/>
                    </a:cubicBezTo>
                    <a:cubicBezTo>
                      <a:pt x="42" y="506"/>
                      <a:pt x="32" y="568"/>
                      <a:pt x="21" y="630"/>
                    </a:cubicBezTo>
                    <a:lnTo>
                      <a:pt x="0" y="683"/>
                    </a:lnTo>
                    <a:cubicBezTo>
                      <a:pt x="0" y="692"/>
                      <a:pt x="0" y="703"/>
                      <a:pt x="11" y="713"/>
                    </a:cubicBezTo>
                    <a:cubicBezTo>
                      <a:pt x="21" y="724"/>
                      <a:pt x="32" y="734"/>
                      <a:pt x="52" y="734"/>
                    </a:cubicBezTo>
                    <a:cubicBezTo>
                      <a:pt x="73" y="724"/>
                      <a:pt x="104" y="703"/>
                      <a:pt x="115" y="692"/>
                    </a:cubicBezTo>
                    <a:cubicBezTo>
                      <a:pt x="145" y="672"/>
                      <a:pt x="177" y="651"/>
                      <a:pt x="198" y="630"/>
                    </a:cubicBezTo>
                    <a:cubicBezTo>
                      <a:pt x="270" y="568"/>
                      <a:pt x="332" y="506"/>
                      <a:pt x="384" y="444"/>
                    </a:cubicBezTo>
                    <a:cubicBezTo>
                      <a:pt x="415" y="413"/>
                      <a:pt x="447" y="371"/>
                      <a:pt x="467" y="340"/>
                    </a:cubicBezTo>
                    <a:lnTo>
                      <a:pt x="530" y="247"/>
                    </a:lnTo>
                    <a:cubicBezTo>
                      <a:pt x="560" y="174"/>
                      <a:pt x="560" y="122"/>
                      <a:pt x="530" y="81"/>
                    </a:cubicBezTo>
                    <a:cubicBezTo>
                      <a:pt x="519" y="49"/>
                      <a:pt x="488" y="29"/>
                      <a:pt x="456" y="19"/>
                    </a:cubicBezTo>
                    <a:cubicBezTo>
                      <a:pt x="436" y="19"/>
                      <a:pt x="426" y="8"/>
                      <a:pt x="405" y="8"/>
                    </a:cubicBezTo>
                    <a:cubicBezTo>
                      <a:pt x="395" y="3"/>
                      <a:pt x="387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8"/>
              <p:cNvSpPr/>
              <p:nvPr/>
            </p:nvSpPr>
            <p:spPr>
              <a:xfrm>
                <a:off x="7832491" y="2750108"/>
                <a:ext cx="33260" cy="52414"/>
              </a:xfrm>
              <a:custGeom>
                <a:rect b="b" l="l" r="r" t="t"/>
                <a:pathLst>
                  <a:path extrusionOk="0" h="1163" w="738">
                    <a:moveTo>
                      <a:pt x="364" y="0"/>
                    </a:moveTo>
                    <a:cubicBezTo>
                      <a:pt x="157" y="11"/>
                      <a:pt x="1" y="270"/>
                      <a:pt x="1" y="592"/>
                    </a:cubicBezTo>
                    <a:cubicBezTo>
                      <a:pt x="11" y="906"/>
                      <a:pt x="171" y="1162"/>
                      <a:pt x="362" y="1162"/>
                    </a:cubicBezTo>
                    <a:cubicBezTo>
                      <a:pt x="366" y="1162"/>
                      <a:pt x="370" y="1162"/>
                      <a:pt x="374" y="1162"/>
                    </a:cubicBezTo>
                    <a:cubicBezTo>
                      <a:pt x="572" y="1162"/>
                      <a:pt x="738" y="903"/>
                      <a:pt x="727" y="581"/>
                    </a:cubicBezTo>
                    <a:cubicBezTo>
                      <a:pt x="727" y="260"/>
                      <a:pt x="561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8"/>
              <p:cNvSpPr/>
              <p:nvPr/>
            </p:nvSpPr>
            <p:spPr>
              <a:xfrm>
                <a:off x="8004561" y="2733117"/>
                <a:ext cx="35558" cy="50746"/>
              </a:xfrm>
              <a:custGeom>
                <a:rect b="b" l="l" r="r" t="t"/>
                <a:pathLst>
                  <a:path extrusionOk="0" h="1126" w="789">
                    <a:moveTo>
                      <a:pt x="347" y="1"/>
                    </a:moveTo>
                    <a:cubicBezTo>
                      <a:pt x="335" y="1"/>
                      <a:pt x="323" y="2"/>
                      <a:pt x="311" y="4"/>
                    </a:cubicBezTo>
                    <a:cubicBezTo>
                      <a:pt x="125" y="35"/>
                      <a:pt x="0" y="305"/>
                      <a:pt x="42" y="616"/>
                    </a:cubicBezTo>
                    <a:cubicBezTo>
                      <a:pt x="92" y="904"/>
                      <a:pt x="265" y="1125"/>
                      <a:pt x="452" y="1125"/>
                    </a:cubicBezTo>
                    <a:cubicBezTo>
                      <a:pt x="461" y="1125"/>
                      <a:pt x="469" y="1125"/>
                      <a:pt x="477" y="1124"/>
                    </a:cubicBezTo>
                    <a:cubicBezTo>
                      <a:pt x="664" y="1093"/>
                      <a:pt x="788" y="823"/>
                      <a:pt x="747" y="512"/>
                    </a:cubicBezTo>
                    <a:cubicBezTo>
                      <a:pt x="708" y="220"/>
                      <a:pt x="532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8"/>
              <p:cNvSpPr/>
              <p:nvPr/>
            </p:nvSpPr>
            <p:spPr>
              <a:xfrm>
                <a:off x="7812886" y="2678585"/>
                <a:ext cx="57551" cy="28077"/>
              </a:xfrm>
              <a:custGeom>
                <a:rect b="b" l="l" r="r" t="t"/>
                <a:pathLst>
                  <a:path extrusionOk="0" h="623" w="1277">
                    <a:moveTo>
                      <a:pt x="924" y="0"/>
                    </a:moveTo>
                    <a:cubicBezTo>
                      <a:pt x="809" y="0"/>
                      <a:pt x="685" y="21"/>
                      <a:pt x="560" y="63"/>
                    </a:cubicBezTo>
                    <a:cubicBezTo>
                      <a:pt x="239" y="156"/>
                      <a:pt x="0" y="353"/>
                      <a:pt x="42" y="487"/>
                    </a:cubicBezTo>
                    <a:cubicBezTo>
                      <a:pt x="62" y="570"/>
                      <a:pt x="187" y="623"/>
                      <a:pt x="353" y="623"/>
                    </a:cubicBezTo>
                    <a:cubicBezTo>
                      <a:pt x="467" y="623"/>
                      <a:pt x="592" y="602"/>
                      <a:pt x="716" y="570"/>
                    </a:cubicBezTo>
                    <a:cubicBezTo>
                      <a:pt x="1048" y="467"/>
                      <a:pt x="1276" y="280"/>
                      <a:pt x="1235" y="135"/>
                    </a:cubicBezTo>
                    <a:cubicBezTo>
                      <a:pt x="1214" y="52"/>
                      <a:pt x="1090" y="0"/>
                      <a:pt x="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8"/>
              <p:cNvSpPr/>
              <p:nvPr/>
            </p:nvSpPr>
            <p:spPr>
              <a:xfrm>
                <a:off x="7990049" y="2665020"/>
                <a:ext cx="54757" cy="23886"/>
              </a:xfrm>
              <a:custGeom>
                <a:rect b="b" l="l" r="r" t="t"/>
                <a:pathLst>
                  <a:path extrusionOk="0" h="530" w="1215">
                    <a:moveTo>
                      <a:pt x="447" y="0"/>
                    </a:moveTo>
                    <a:cubicBezTo>
                      <a:pt x="198" y="0"/>
                      <a:pt x="11" y="73"/>
                      <a:pt x="1" y="187"/>
                    </a:cubicBezTo>
                    <a:cubicBezTo>
                      <a:pt x="1" y="218"/>
                      <a:pt x="11" y="249"/>
                      <a:pt x="32" y="291"/>
                    </a:cubicBezTo>
                    <a:cubicBezTo>
                      <a:pt x="115" y="394"/>
                      <a:pt x="322" y="488"/>
                      <a:pt x="561" y="519"/>
                    </a:cubicBezTo>
                    <a:cubicBezTo>
                      <a:pt x="633" y="530"/>
                      <a:pt x="695" y="530"/>
                      <a:pt x="748" y="530"/>
                    </a:cubicBezTo>
                    <a:cubicBezTo>
                      <a:pt x="1007" y="530"/>
                      <a:pt x="1183" y="457"/>
                      <a:pt x="1193" y="353"/>
                    </a:cubicBezTo>
                    <a:cubicBezTo>
                      <a:pt x="1214" y="208"/>
                      <a:pt x="965" y="62"/>
                      <a:pt x="633" y="11"/>
                    </a:cubicBezTo>
                    <a:cubicBezTo>
                      <a:pt x="571" y="0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8"/>
              <p:cNvSpPr/>
              <p:nvPr/>
            </p:nvSpPr>
            <p:spPr>
              <a:xfrm>
                <a:off x="6333708" y="2716442"/>
                <a:ext cx="920549" cy="507280"/>
              </a:xfrm>
              <a:custGeom>
                <a:rect b="b" l="l" r="r" t="t"/>
                <a:pathLst>
                  <a:path extrusionOk="0" h="11256" w="20426">
                    <a:moveTo>
                      <a:pt x="10581" y="0"/>
                    </a:moveTo>
                    <a:cubicBezTo>
                      <a:pt x="9887" y="0"/>
                      <a:pt x="9171" y="32"/>
                      <a:pt x="8455" y="83"/>
                    </a:cubicBezTo>
                    <a:cubicBezTo>
                      <a:pt x="6868" y="198"/>
                      <a:pt x="5364" y="457"/>
                      <a:pt x="3995" y="841"/>
                    </a:cubicBezTo>
                    <a:cubicBezTo>
                      <a:pt x="3611" y="945"/>
                      <a:pt x="3248" y="1058"/>
                      <a:pt x="2895" y="1183"/>
                    </a:cubicBezTo>
                    <a:cubicBezTo>
                      <a:pt x="2864" y="1193"/>
                      <a:pt x="2833" y="1203"/>
                      <a:pt x="2812" y="1245"/>
                    </a:cubicBezTo>
                    <a:cubicBezTo>
                      <a:pt x="2801" y="1256"/>
                      <a:pt x="2792" y="1266"/>
                      <a:pt x="2792" y="1286"/>
                    </a:cubicBezTo>
                    <a:lnTo>
                      <a:pt x="2760" y="1318"/>
                    </a:lnTo>
                    <a:cubicBezTo>
                      <a:pt x="1889" y="2563"/>
                      <a:pt x="1204" y="4046"/>
                      <a:pt x="717" y="5726"/>
                    </a:cubicBezTo>
                    <a:cubicBezTo>
                      <a:pt x="364" y="6961"/>
                      <a:pt x="115" y="8289"/>
                      <a:pt x="1" y="9689"/>
                    </a:cubicBezTo>
                    <a:cubicBezTo>
                      <a:pt x="1" y="9751"/>
                      <a:pt x="53" y="9803"/>
                      <a:pt x="104" y="9824"/>
                    </a:cubicBezTo>
                    <a:cubicBezTo>
                      <a:pt x="95" y="9886"/>
                      <a:pt x="136" y="9938"/>
                      <a:pt x="198" y="9969"/>
                    </a:cubicBezTo>
                    <a:cubicBezTo>
                      <a:pt x="1111" y="10301"/>
                      <a:pt x="2107" y="10560"/>
                      <a:pt x="3248" y="10778"/>
                    </a:cubicBezTo>
                    <a:cubicBezTo>
                      <a:pt x="4264" y="10965"/>
                      <a:pt x="5343" y="11089"/>
                      <a:pt x="6547" y="11172"/>
                    </a:cubicBezTo>
                    <a:cubicBezTo>
                      <a:pt x="7459" y="11235"/>
                      <a:pt x="8393" y="11255"/>
                      <a:pt x="9399" y="11255"/>
                    </a:cubicBezTo>
                    <a:cubicBezTo>
                      <a:pt x="10551" y="11255"/>
                      <a:pt x="11795" y="11224"/>
                      <a:pt x="13206" y="11141"/>
                    </a:cubicBezTo>
                    <a:cubicBezTo>
                      <a:pt x="13631" y="11110"/>
                      <a:pt x="14046" y="11079"/>
                      <a:pt x="14461" y="11058"/>
                    </a:cubicBezTo>
                    <a:lnTo>
                      <a:pt x="14751" y="11037"/>
                    </a:lnTo>
                    <a:lnTo>
                      <a:pt x="15125" y="11006"/>
                    </a:lnTo>
                    <a:lnTo>
                      <a:pt x="15177" y="11006"/>
                    </a:lnTo>
                    <a:cubicBezTo>
                      <a:pt x="15530" y="10975"/>
                      <a:pt x="15934" y="10954"/>
                      <a:pt x="16339" y="10913"/>
                    </a:cubicBezTo>
                    <a:cubicBezTo>
                      <a:pt x="17303" y="10830"/>
                      <a:pt x="18434" y="10684"/>
                      <a:pt x="19502" y="10260"/>
                    </a:cubicBezTo>
                    <a:cubicBezTo>
                      <a:pt x="19762" y="10166"/>
                      <a:pt x="20000" y="10052"/>
                      <a:pt x="20228" y="9917"/>
                    </a:cubicBezTo>
                    <a:cubicBezTo>
                      <a:pt x="20311" y="9875"/>
                      <a:pt x="20332" y="9792"/>
                      <a:pt x="20301" y="9720"/>
                    </a:cubicBezTo>
                    <a:cubicBezTo>
                      <a:pt x="20353" y="9709"/>
                      <a:pt x="20426" y="9647"/>
                      <a:pt x="20415" y="9575"/>
                    </a:cubicBezTo>
                    <a:cubicBezTo>
                      <a:pt x="20301" y="8185"/>
                      <a:pt x="20062" y="6846"/>
                      <a:pt x="19700" y="5612"/>
                    </a:cubicBezTo>
                    <a:cubicBezTo>
                      <a:pt x="19212" y="3932"/>
                      <a:pt x="18527" y="2448"/>
                      <a:pt x="17656" y="1203"/>
                    </a:cubicBezTo>
                    <a:cubicBezTo>
                      <a:pt x="17635" y="1173"/>
                      <a:pt x="17604" y="1152"/>
                      <a:pt x="17573" y="1141"/>
                    </a:cubicBezTo>
                    <a:cubicBezTo>
                      <a:pt x="17563" y="1100"/>
                      <a:pt x="17531" y="1058"/>
                      <a:pt x="17490" y="1048"/>
                    </a:cubicBezTo>
                    <a:cubicBezTo>
                      <a:pt x="16847" y="820"/>
                      <a:pt x="16173" y="633"/>
                      <a:pt x="15436" y="477"/>
                    </a:cubicBezTo>
                    <a:cubicBezTo>
                      <a:pt x="14721" y="332"/>
                      <a:pt x="13963" y="208"/>
                      <a:pt x="13175" y="135"/>
                    </a:cubicBezTo>
                    <a:cubicBezTo>
                      <a:pt x="12324" y="42"/>
                      <a:pt x="11453" y="0"/>
                      <a:pt x="10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8"/>
              <p:cNvSpPr/>
              <p:nvPr/>
            </p:nvSpPr>
            <p:spPr>
              <a:xfrm>
                <a:off x="6402888" y="2715992"/>
                <a:ext cx="781696" cy="236965"/>
              </a:xfrm>
              <a:custGeom>
                <a:rect b="b" l="l" r="r" t="t"/>
                <a:pathLst>
                  <a:path extrusionOk="0" h="5258" w="17345">
                    <a:moveTo>
                      <a:pt x="9046" y="0"/>
                    </a:moveTo>
                    <a:cubicBezTo>
                      <a:pt x="8362" y="0"/>
                      <a:pt x="7646" y="31"/>
                      <a:pt x="6920" y="83"/>
                    </a:cubicBezTo>
                    <a:cubicBezTo>
                      <a:pt x="5333" y="208"/>
                      <a:pt x="3829" y="467"/>
                      <a:pt x="2460" y="840"/>
                    </a:cubicBezTo>
                    <a:cubicBezTo>
                      <a:pt x="2076" y="955"/>
                      <a:pt x="1702" y="1068"/>
                      <a:pt x="1360" y="1183"/>
                    </a:cubicBezTo>
                    <a:cubicBezTo>
                      <a:pt x="1329" y="1203"/>
                      <a:pt x="1298" y="1213"/>
                      <a:pt x="1277" y="1255"/>
                    </a:cubicBezTo>
                    <a:cubicBezTo>
                      <a:pt x="1266" y="1266"/>
                      <a:pt x="1257" y="1276"/>
                      <a:pt x="1257" y="1296"/>
                    </a:cubicBezTo>
                    <a:lnTo>
                      <a:pt x="1225" y="1328"/>
                    </a:lnTo>
                    <a:cubicBezTo>
                      <a:pt x="769" y="1981"/>
                      <a:pt x="354" y="2707"/>
                      <a:pt x="1" y="3486"/>
                    </a:cubicBezTo>
                    <a:cubicBezTo>
                      <a:pt x="125" y="3558"/>
                      <a:pt x="240" y="3631"/>
                      <a:pt x="364" y="3693"/>
                    </a:cubicBezTo>
                    <a:cubicBezTo>
                      <a:pt x="821" y="3942"/>
                      <a:pt x="1298" y="4149"/>
                      <a:pt x="1785" y="4325"/>
                    </a:cubicBezTo>
                    <a:cubicBezTo>
                      <a:pt x="2283" y="4502"/>
                      <a:pt x="2781" y="4647"/>
                      <a:pt x="3290" y="4761"/>
                    </a:cubicBezTo>
                    <a:cubicBezTo>
                      <a:pt x="3352" y="4782"/>
                      <a:pt x="3424" y="4793"/>
                      <a:pt x="3486" y="4813"/>
                    </a:cubicBezTo>
                    <a:cubicBezTo>
                      <a:pt x="4482" y="5021"/>
                      <a:pt x="5499" y="5155"/>
                      <a:pt x="6515" y="5207"/>
                    </a:cubicBezTo>
                    <a:cubicBezTo>
                      <a:pt x="7058" y="5242"/>
                      <a:pt x="7597" y="5257"/>
                      <a:pt x="8137" y="5257"/>
                    </a:cubicBezTo>
                    <a:cubicBezTo>
                      <a:pt x="8578" y="5257"/>
                      <a:pt x="9018" y="5247"/>
                      <a:pt x="9461" y="5228"/>
                    </a:cubicBezTo>
                    <a:cubicBezTo>
                      <a:pt x="10395" y="5197"/>
                      <a:pt x="11318" y="5114"/>
                      <a:pt x="12241" y="4979"/>
                    </a:cubicBezTo>
                    <a:cubicBezTo>
                      <a:pt x="13195" y="4834"/>
                      <a:pt x="14140" y="4627"/>
                      <a:pt x="15053" y="4346"/>
                    </a:cubicBezTo>
                    <a:cubicBezTo>
                      <a:pt x="15551" y="4191"/>
                      <a:pt x="16028" y="4004"/>
                      <a:pt x="16505" y="3797"/>
                    </a:cubicBezTo>
                    <a:cubicBezTo>
                      <a:pt x="16733" y="3693"/>
                      <a:pt x="16961" y="3578"/>
                      <a:pt x="17190" y="3465"/>
                    </a:cubicBezTo>
                    <a:cubicBezTo>
                      <a:pt x="17241" y="3433"/>
                      <a:pt x="17293" y="3403"/>
                      <a:pt x="17345" y="3382"/>
                    </a:cubicBezTo>
                    <a:cubicBezTo>
                      <a:pt x="16992" y="2593"/>
                      <a:pt x="16577" y="1877"/>
                      <a:pt x="16121" y="1213"/>
                    </a:cubicBezTo>
                    <a:cubicBezTo>
                      <a:pt x="16100" y="1183"/>
                      <a:pt x="16079" y="1162"/>
                      <a:pt x="16048" y="1151"/>
                    </a:cubicBezTo>
                    <a:cubicBezTo>
                      <a:pt x="16038" y="1110"/>
                      <a:pt x="15996" y="1068"/>
                      <a:pt x="15955" y="1058"/>
                    </a:cubicBezTo>
                    <a:cubicBezTo>
                      <a:pt x="15312" y="830"/>
                      <a:pt x="14648" y="643"/>
                      <a:pt x="13901" y="487"/>
                    </a:cubicBezTo>
                    <a:cubicBezTo>
                      <a:pt x="13186" y="332"/>
                      <a:pt x="12428" y="218"/>
                      <a:pt x="11640" y="135"/>
                    </a:cubicBezTo>
                    <a:cubicBezTo>
                      <a:pt x="10779" y="52"/>
                      <a:pt x="9908" y="0"/>
                      <a:pt x="9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48"/>
              <p:cNvSpPr/>
              <p:nvPr/>
            </p:nvSpPr>
            <p:spPr>
              <a:xfrm>
                <a:off x="6241139" y="2791210"/>
                <a:ext cx="207626" cy="320205"/>
              </a:xfrm>
              <a:custGeom>
                <a:rect b="b" l="l" r="r" t="t"/>
                <a:pathLst>
                  <a:path extrusionOk="0" h="7105" w="4607">
                    <a:moveTo>
                      <a:pt x="4109" y="1"/>
                    </a:moveTo>
                    <a:cubicBezTo>
                      <a:pt x="3953" y="1"/>
                      <a:pt x="3808" y="84"/>
                      <a:pt x="3725" y="229"/>
                    </a:cubicBezTo>
                    <a:cubicBezTo>
                      <a:pt x="2553" y="2252"/>
                      <a:pt x="1381" y="4275"/>
                      <a:pt x="219" y="6298"/>
                    </a:cubicBezTo>
                    <a:lnTo>
                      <a:pt x="208" y="6308"/>
                    </a:lnTo>
                    <a:cubicBezTo>
                      <a:pt x="178" y="6360"/>
                      <a:pt x="146" y="6422"/>
                      <a:pt x="115" y="6474"/>
                    </a:cubicBezTo>
                    <a:cubicBezTo>
                      <a:pt x="1" y="6681"/>
                      <a:pt x="95" y="6951"/>
                      <a:pt x="291" y="7055"/>
                    </a:cubicBezTo>
                    <a:cubicBezTo>
                      <a:pt x="356" y="7089"/>
                      <a:pt x="424" y="7104"/>
                      <a:pt x="490" y="7104"/>
                    </a:cubicBezTo>
                    <a:cubicBezTo>
                      <a:pt x="646" y="7104"/>
                      <a:pt x="792" y="7017"/>
                      <a:pt x="872" y="6879"/>
                    </a:cubicBezTo>
                    <a:cubicBezTo>
                      <a:pt x="2076" y="4793"/>
                      <a:pt x="3279" y="2709"/>
                      <a:pt x="4482" y="634"/>
                    </a:cubicBezTo>
                    <a:cubicBezTo>
                      <a:pt x="4607" y="427"/>
                      <a:pt x="4503" y="157"/>
                      <a:pt x="4306" y="53"/>
                    </a:cubicBezTo>
                    <a:cubicBezTo>
                      <a:pt x="4244" y="12"/>
                      <a:pt x="4171" y="1"/>
                      <a:pt x="4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48"/>
              <p:cNvSpPr/>
              <p:nvPr/>
            </p:nvSpPr>
            <p:spPr>
              <a:xfrm>
                <a:off x="7142950" y="2783278"/>
                <a:ext cx="207626" cy="320160"/>
              </a:xfrm>
              <a:custGeom>
                <a:rect b="b" l="l" r="r" t="t"/>
                <a:pathLst>
                  <a:path extrusionOk="0" h="7104" w="4607">
                    <a:moveTo>
                      <a:pt x="499" y="1"/>
                    </a:moveTo>
                    <a:cubicBezTo>
                      <a:pt x="437" y="1"/>
                      <a:pt x="364" y="11"/>
                      <a:pt x="301" y="42"/>
                    </a:cubicBezTo>
                    <a:cubicBezTo>
                      <a:pt x="105" y="156"/>
                      <a:pt x="1" y="426"/>
                      <a:pt x="125" y="623"/>
                    </a:cubicBezTo>
                    <a:cubicBezTo>
                      <a:pt x="1329" y="2708"/>
                      <a:pt x="2532" y="4793"/>
                      <a:pt x="3735" y="6868"/>
                    </a:cubicBezTo>
                    <a:cubicBezTo>
                      <a:pt x="3815" y="7014"/>
                      <a:pt x="3963" y="7104"/>
                      <a:pt x="4120" y="7104"/>
                    </a:cubicBezTo>
                    <a:cubicBezTo>
                      <a:pt x="4185" y="7104"/>
                      <a:pt x="4252" y="7088"/>
                      <a:pt x="4316" y="7055"/>
                    </a:cubicBezTo>
                    <a:cubicBezTo>
                      <a:pt x="4513" y="6951"/>
                      <a:pt x="4607" y="6681"/>
                      <a:pt x="4492" y="6474"/>
                    </a:cubicBezTo>
                    <a:cubicBezTo>
                      <a:pt x="4461" y="6421"/>
                      <a:pt x="4430" y="6359"/>
                      <a:pt x="4399" y="6308"/>
                    </a:cubicBezTo>
                    <a:cubicBezTo>
                      <a:pt x="4399" y="6308"/>
                      <a:pt x="4399" y="6297"/>
                      <a:pt x="4388" y="6297"/>
                    </a:cubicBezTo>
                    <a:cubicBezTo>
                      <a:pt x="3227" y="4275"/>
                      <a:pt x="2055" y="2251"/>
                      <a:pt x="882" y="229"/>
                    </a:cubicBezTo>
                    <a:cubicBezTo>
                      <a:pt x="799" y="84"/>
                      <a:pt x="654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48"/>
              <p:cNvSpPr/>
              <p:nvPr/>
            </p:nvSpPr>
            <p:spPr>
              <a:xfrm>
                <a:off x="5729256" y="1680961"/>
                <a:ext cx="724190" cy="674615"/>
              </a:xfrm>
              <a:custGeom>
                <a:rect b="b" l="l" r="r" t="t"/>
                <a:pathLst>
                  <a:path extrusionOk="0" h="14969" w="16069">
                    <a:moveTo>
                      <a:pt x="10550" y="0"/>
                    </a:moveTo>
                    <a:cubicBezTo>
                      <a:pt x="9772" y="0"/>
                      <a:pt x="8963" y="166"/>
                      <a:pt x="8123" y="498"/>
                    </a:cubicBezTo>
                    <a:cubicBezTo>
                      <a:pt x="7656" y="674"/>
                      <a:pt x="7179" y="923"/>
                      <a:pt x="6712" y="1203"/>
                    </a:cubicBezTo>
                    <a:cubicBezTo>
                      <a:pt x="6318" y="1442"/>
                      <a:pt x="5923" y="1711"/>
                      <a:pt x="5561" y="2002"/>
                    </a:cubicBezTo>
                    <a:cubicBezTo>
                      <a:pt x="5156" y="2324"/>
                      <a:pt x="4752" y="2707"/>
                      <a:pt x="4305" y="3154"/>
                    </a:cubicBezTo>
                    <a:cubicBezTo>
                      <a:pt x="3849" y="3620"/>
                      <a:pt x="3392" y="4139"/>
                      <a:pt x="2957" y="4689"/>
                    </a:cubicBezTo>
                    <a:cubicBezTo>
                      <a:pt x="2490" y="5280"/>
                      <a:pt x="2055" y="5892"/>
                      <a:pt x="1670" y="6504"/>
                    </a:cubicBezTo>
                    <a:cubicBezTo>
                      <a:pt x="1256" y="7168"/>
                      <a:pt x="934" y="7790"/>
                      <a:pt x="665" y="8423"/>
                    </a:cubicBezTo>
                    <a:cubicBezTo>
                      <a:pt x="374" y="9118"/>
                      <a:pt x="188" y="9751"/>
                      <a:pt x="94" y="10353"/>
                    </a:cubicBezTo>
                    <a:cubicBezTo>
                      <a:pt x="1" y="11016"/>
                      <a:pt x="22" y="11618"/>
                      <a:pt x="177" y="12167"/>
                    </a:cubicBezTo>
                    <a:cubicBezTo>
                      <a:pt x="250" y="12448"/>
                      <a:pt x="363" y="12718"/>
                      <a:pt x="509" y="12977"/>
                    </a:cubicBezTo>
                    <a:cubicBezTo>
                      <a:pt x="665" y="13225"/>
                      <a:pt x="851" y="13474"/>
                      <a:pt x="1090" y="13693"/>
                    </a:cubicBezTo>
                    <a:cubicBezTo>
                      <a:pt x="1318" y="13921"/>
                      <a:pt x="1587" y="14118"/>
                      <a:pt x="1909" y="14304"/>
                    </a:cubicBezTo>
                    <a:cubicBezTo>
                      <a:pt x="2241" y="14502"/>
                      <a:pt x="2604" y="14657"/>
                      <a:pt x="2998" y="14781"/>
                    </a:cubicBezTo>
                    <a:cubicBezTo>
                      <a:pt x="3351" y="14896"/>
                      <a:pt x="3714" y="14958"/>
                      <a:pt x="4056" y="14968"/>
                    </a:cubicBezTo>
                    <a:lnTo>
                      <a:pt x="4098" y="14968"/>
                    </a:lnTo>
                    <a:cubicBezTo>
                      <a:pt x="4388" y="14968"/>
                      <a:pt x="4679" y="14917"/>
                      <a:pt x="4959" y="14823"/>
                    </a:cubicBezTo>
                    <a:cubicBezTo>
                      <a:pt x="5467" y="14657"/>
                      <a:pt x="5944" y="14304"/>
                      <a:pt x="6380" y="13796"/>
                    </a:cubicBezTo>
                    <a:cubicBezTo>
                      <a:pt x="6567" y="13568"/>
                      <a:pt x="6753" y="13308"/>
                      <a:pt x="6940" y="13008"/>
                    </a:cubicBezTo>
                    <a:cubicBezTo>
                      <a:pt x="7106" y="12748"/>
                      <a:pt x="7262" y="12469"/>
                      <a:pt x="7438" y="12126"/>
                    </a:cubicBezTo>
                    <a:cubicBezTo>
                      <a:pt x="7625" y="11752"/>
                      <a:pt x="7801" y="11369"/>
                      <a:pt x="7977" y="10985"/>
                    </a:cubicBezTo>
                    <a:lnTo>
                      <a:pt x="7988" y="10964"/>
                    </a:lnTo>
                    <a:lnTo>
                      <a:pt x="7998" y="10943"/>
                    </a:lnTo>
                    <a:cubicBezTo>
                      <a:pt x="8113" y="10715"/>
                      <a:pt x="8216" y="10487"/>
                      <a:pt x="8320" y="10259"/>
                    </a:cubicBezTo>
                    <a:cubicBezTo>
                      <a:pt x="8569" y="9751"/>
                      <a:pt x="8839" y="9201"/>
                      <a:pt x="9191" y="8703"/>
                    </a:cubicBezTo>
                    <a:lnTo>
                      <a:pt x="9191" y="8703"/>
                    </a:lnTo>
                    <a:lnTo>
                      <a:pt x="9171" y="8714"/>
                    </a:lnTo>
                    <a:lnTo>
                      <a:pt x="9181" y="8703"/>
                    </a:lnTo>
                    <a:lnTo>
                      <a:pt x="9191" y="8693"/>
                    </a:lnTo>
                    <a:cubicBezTo>
                      <a:pt x="9523" y="8226"/>
                      <a:pt x="9897" y="7822"/>
                      <a:pt x="10291" y="7490"/>
                    </a:cubicBezTo>
                    <a:cubicBezTo>
                      <a:pt x="10664" y="7188"/>
                      <a:pt x="11079" y="6929"/>
                      <a:pt x="11525" y="6722"/>
                    </a:cubicBezTo>
                    <a:cubicBezTo>
                      <a:pt x="12013" y="6504"/>
                      <a:pt x="12562" y="6338"/>
                      <a:pt x="13143" y="6245"/>
                    </a:cubicBezTo>
                    <a:cubicBezTo>
                      <a:pt x="13507" y="6183"/>
                      <a:pt x="13901" y="6151"/>
                      <a:pt x="14305" y="6130"/>
                    </a:cubicBezTo>
                    <a:cubicBezTo>
                      <a:pt x="14326" y="6130"/>
                      <a:pt x="14357" y="6130"/>
                      <a:pt x="14378" y="6120"/>
                    </a:cubicBezTo>
                    <a:cubicBezTo>
                      <a:pt x="14502" y="6058"/>
                      <a:pt x="14606" y="6006"/>
                      <a:pt x="14699" y="5954"/>
                    </a:cubicBezTo>
                    <a:cubicBezTo>
                      <a:pt x="14803" y="5892"/>
                      <a:pt x="14897" y="5819"/>
                      <a:pt x="15010" y="5726"/>
                    </a:cubicBezTo>
                    <a:cubicBezTo>
                      <a:pt x="15187" y="5570"/>
                      <a:pt x="15342" y="5383"/>
                      <a:pt x="15508" y="5145"/>
                    </a:cubicBezTo>
                    <a:cubicBezTo>
                      <a:pt x="15633" y="4959"/>
                      <a:pt x="15747" y="4740"/>
                      <a:pt x="15840" y="4502"/>
                    </a:cubicBezTo>
                    <a:cubicBezTo>
                      <a:pt x="15934" y="4263"/>
                      <a:pt x="16006" y="4025"/>
                      <a:pt x="16048" y="3786"/>
                    </a:cubicBezTo>
                    <a:cubicBezTo>
                      <a:pt x="16068" y="3714"/>
                      <a:pt x="16017" y="3631"/>
                      <a:pt x="15944" y="3610"/>
                    </a:cubicBezTo>
                    <a:cubicBezTo>
                      <a:pt x="15363" y="2676"/>
                      <a:pt x="14710" y="1909"/>
                      <a:pt x="13994" y="1307"/>
                    </a:cubicBezTo>
                    <a:cubicBezTo>
                      <a:pt x="13579" y="965"/>
                      <a:pt x="13133" y="674"/>
                      <a:pt x="12677" y="467"/>
                    </a:cubicBezTo>
                    <a:cubicBezTo>
                      <a:pt x="12200" y="238"/>
                      <a:pt x="11691" y="93"/>
                      <a:pt x="11162" y="31"/>
                    </a:cubicBezTo>
                    <a:cubicBezTo>
                      <a:pt x="10955" y="10"/>
                      <a:pt x="10757" y="0"/>
                      <a:pt x="105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48"/>
              <p:cNvSpPr/>
              <p:nvPr/>
            </p:nvSpPr>
            <p:spPr>
              <a:xfrm>
                <a:off x="5837734" y="1787997"/>
                <a:ext cx="610574" cy="567580"/>
              </a:xfrm>
              <a:custGeom>
                <a:rect b="b" l="l" r="r" t="t"/>
                <a:pathLst>
                  <a:path extrusionOk="0" h="12594" w="13548">
                    <a:moveTo>
                      <a:pt x="10114" y="0"/>
                    </a:moveTo>
                    <a:cubicBezTo>
                      <a:pt x="9906" y="21"/>
                      <a:pt x="9689" y="42"/>
                      <a:pt x="9481" y="83"/>
                    </a:cubicBezTo>
                    <a:cubicBezTo>
                      <a:pt x="9284" y="125"/>
                      <a:pt x="9076" y="177"/>
                      <a:pt x="8880" y="239"/>
                    </a:cubicBezTo>
                    <a:cubicBezTo>
                      <a:pt x="8672" y="301"/>
                      <a:pt x="8465" y="384"/>
                      <a:pt x="8267" y="488"/>
                    </a:cubicBezTo>
                    <a:cubicBezTo>
                      <a:pt x="8060" y="581"/>
                      <a:pt x="7863" y="685"/>
                      <a:pt x="7676" y="809"/>
                    </a:cubicBezTo>
                    <a:cubicBezTo>
                      <a:pt x="7479" y="934"/>
                      <a:pt x="7282" y="1079"/>
                      <a:pt x="7096" y="1235"/>
                    </a:cubicBezTo>
                    <a:cubicBezTo>
                      <a:pt x="6919" y="1390"/>
                      <a:pt x="6753" y="1546"/>
                      <a:pt x="6598" y="1722"/>
                    </a:cubicBezTo>
                    <a:lnTo>
                      <a:pt x="6598" y="1712"/>
                    </a:lnTo>
                    <a:cubicBezTo>
                      <a:pt x="6504" y="1816"/>
                      <a:pt x="6421" y="1920"/>
                      <a:pt x="6338" y="2023"/>
                    </a:cubicBezTo>
                    <a:cubicBezTo>
                      <a:pt x="6255" y="2127"/>
                      <a:pt x="6172" y="2241"/>
                      <a:pt x="6100" y="2345"/>
                    </a:cubicBezTo>
                    <a:cubicBezTo>
                      <a:pt x="5944" y="2573"/>
                      <a:pt x="5809" y="2812"/>
                      <a:pt x="5685" y="3061"/>
                    </a:cubicBezTo>
                    <a:cubicBezTo>
                      <a:pt x="4989" y="4398"/>
                      <a:pt x="4689" y="5903"/>
                      <a:pt x="4305" y="7355"/>
                    </a:cubicBezTo>
                    <a:cubicBezTo>
                      <a:pt x="4191" y="7801"/>
                      <a:pt x="4067" y="8236"/>
                      <a:pt x="3921" y="8672"/>
                    </a:cubicBezTo>
                    <a:cubicBezTo>
                      <a:pt x="3848" y="8880"/>
                      <a:pt x="3776" y="9087"/>
                      <a:pt x="3693" y="9285"/>
                    </a:cubicBezTo>
                    <a:cubicBezTo>
                      <a:pt x="3631" y="9460"/>
                      <a:pt x="3558" y="9637"/>
                      <a:pt x="3475" y="9813"/>
                    </a:cubicBezTo>
                    <a:cubicBezTo>
                      <a:pt x="3330" y="10135"/>
                      <a:pt x="3164" y="10456"/>
                      <a:pt x="2956" y="10747"/>
                    </a:cubicBezTo>
                    <a:cubicBezTo>
                      <a:pt x="2770" y="11016"/>
                      <a:pt x="2541" y="11276"/>
                      <a:pt x="2282" y="11484"/>
                    </a:cubicBezTo>
                    <a:cubicBezTo>
                      <a:pt x="2147" y="11587"/>
                      <a:pt x="2013" y="11680"/>
                      <a:pt x="1868" y="11763"/>
                    </a:cubicBezTo>
                    <a:cubicBezTo>
                      <a:pt x="1702" y="11846"/>
                      <a:pt x="1546" y="11919"/>
                      <a:pt x="1370" y="11971"/>
                    </a:cubicBezTo>
                    <a:cubicBezTo>
                      <a:pt x="1193" y="12033"/>
                      <a:pt x="1006" y="12085"/>
                      <a:pt x="809" y="12116"/>
                    </a:cubicBezTo>
                    <a:cubicBezTo>
                      <a:pt x="612" y="12148"/>
                      <a:pt x="405" y="12168"/>
                      <a:pt x="197" y="12178"/>
                    </a:cubicBezTo>
                    <a:cubicBezTo>
                      <a:pt x="135" y="12189"/>
                      <a:pt x="63" y="12189"/>
                      <a:pt x="0" y="12189"/>
                    </a:cubicBezTo>
                    <a:cubicBezTo>
                      <a:pt x="187" y="12272"/>
                      <a:pt x="384" y="12344"/>
                      <a:pt x="591" y="12417"/>
                    </a:cubicBezTo>
                    <a:cubicBezTo>
                      <a:pt x="944" y="12531"/>
                      <a:pt x="1307" y="12593"/>
                      <a:pt x="1649" y="12593"/>
                    </a:cubicBezTo>
                    <a:lnTo>
                      <a:pt x="1691" y="12593"/>
                    </a:lnTo>
                    <a:cubicBezTo>
                      <a:pt x="1981" y="12593"/>
                      <a:pt x="2272" y="12552"/>
                      <a:pt x="2552" y="12459"/>
                    </a:cubicBezTo>
                    <a:cubicBezTo>
                      <a:pt x="3060" y="12282"/>
                      <a:pt x="3537" y="11940"/>
                      <a:pt x="3973" y="11421"/>
                    </a:cubicBezTo>
                    <a:cubicBezTo>
                      <a:pt x="4160" y="11203"/>
                      <a:pt x="4346" y="10944"/>
                      <a:pt x="4544" y="10633"/>
                    </a:cubicBezTo>
                    <a:cubicBezTo>
                      <a:pt x="4699" y="10373"/>
                      <a:pt x="4855" y="10104"/>
                      <a:pt x="5031" y="9751"/>
                    </a:cubicBezTo>
                    <a:cubicBezTo>
                      <a:pt x="5218" y="9377"/>
                      <a:pt x="5394" y="8994"/>
                      <a:pt x="5570" y="8621"/>
                    </a:cubicBezTo>
                    <a:lnTo>
                      <a:pt x="5591" y="8589"/>
                    </a:lnTo>
                    <a:lnTo>
                      <a:pt x="5602" y="8568"/>
                    </a:lnTo>
                    <a:lnTo>
                      <a:pt x="5913" y="7884"/>
                    </a:lnTo>
                    <a:cubicBezTo>
                      <a:pt x="6162" y="7365"/>
                      <a:pt x="6442" y="6826"/>
                      <a:pt x="6784" y="6328"/>
                    </a:cubicBezTo>
                    <a:lnTo>
                      <a:pt x="6784" y="6318"/>
                    </a:lnTo>
                    <a:cubicBezTo>
                      <a:pt x="7126" y="5851"/>
                      <a:pt x="7490" y="5447"/>
                      <a:pt x="7884" y="5125"/>
                    </a:cubicBezTo>
                    <a:cubicBezTo>
                      <a:pt x="8267" y="4813"/>
                      <a:pt x="8682" y="4554"/>
                      <a:pt x="9118" y="4347"/>
                    </a:cubicBezTo>
                    <a:cubicBezTo>
                      <a:pt x="9606" y="4129"/>
                      <a:pt x="10155" y="3974"/>
                      <a:pt x="10736" y="3870"/>
                    </a:cubicBezTo>
                    <a:cubicBezTo>
                      <a:pt x="11100" y="3818"/>
                      <a:pt x="11494" y="3776"/>
                      <a:pt x="11898" y="3766"/>
                    </a:cubicBezTo>
                    <a:cubicBezTo>
                      <a:pt x="11919" y="3766"/>
                      <a:pt x="11950" y="3755"/>
                      <a:pt x="11971" y="3745"/>
                    </a:cubicBezTo>
                    <a:cubicBezTo>
                      <a:pt x="12095" y="3693"/>
                      <a:pt x="12199" y="3642"/>
                      <a:pt x="12303" y="3579"/>
                    </a:cubicBezTo>
                    <a:cubicBezTo>
                      <a:pt x="12396" y="3517"/>
                      <a:pt x="12490" y="3444"/>
                      <a:pt x="12603" y="3351"/>
                    </a:cubicBezTo>
                    <a:cubicBezTo>
                      <a:pt x="12780" y="3195"/>
                      <a:pt x="12946" y="3008"/>
                      <a:pt x="13101" y="2770"/>
                    </a:cubicBezTo>
                    <a:cubicBezTo>
                      <a:pt x="13226" y="2584"/>
                      <a:pt x="13340" y="2365"/>
                      <a:pt x="13433" y="2127"/>
                    </a:cubicBezTo>
                    <a:cubicBezTo>
                      <a:pt x="13475" y="2013"/>
                      <a:pt x="13516" y="1909"/>
                      <a:pt x="13548" y="1795"/>
                    </a:cubicBezTo>
                    <a:cubicBezTo>
                      <a:pt x="13330" y="1505"/>
                      <a:pt x="13081" y="1225"/>
                      <a:pt x="12812" y="966"/>
                    </a:cubicBezTo>
                    <a:lnTo>
                      <a:pt x="12812" y="966"/>
                    </a:lnTo>
                    <a:cubicBezTo>
                      <a:pt x="12815" y="969"/>
                      <a:pt x="12818" y="972"/>
                      <a:pt x="12821" y="975"/>
                    </a:cubicBezTo>
                    <a:lnTo>
                      <a:pt x="12811" y="965"/>
                    </a:lnTo>
                    <a:lnTo>
                      <a:pt x="12811" y="965"/>
                    </a:lnTo>
                    <a:cubicBezTo>
                      <a:pt x="12811" y="966"/>
                      <a:pt x="12811" y="966"/>
                      <a:pt x="12812" y="966"/>
                    </a:cubicBezTo>
                    <a:lnTo>
                      <a:pt x="12812" y="966"/>
                    </a:lnTo>
                    <a:cubicBezTo>
                      <a:pt x="12680" y="845"/>
                      <a:pt x="12548" y="735"/>
                      <a:pt x="12407" y="633"/>
                    </a:cubicBezTo>
                    <a:cubicBezTo>
                      <a:pt x="12271" y="540"/>
                      <a:pt x="12116" y="447"/>
                      <a:pt x="11971" y="364"/>
                    </a:cubicBezTo>
                    <a:cubicBezTo>
                      <a:pt x="11836" y="301"/>
                      <a:pt x="11701" y="239"/>
                      <a:pt x="11566" y="187"/>
                    </a:cubicBezTo>
                    <a:cubicBezTo>
                      <a:pt x="11431" y="145"/>
                      <a:pt x="11307" y="104"/>
                      <a:pt x="11162" y="73"/>
                    </a:cubicBezTo>
                    <a:lnTo>
                      <a:pt x="11172" y="73"/>
                    </a:lnTo>
                    <a:cubicBezTo>
                      <a:pt x="11006" y="42"/>
                      <a:pt x="10840" y="21"/>
                      <a:pt x="10664" y="11"/>
                    </a:cubicBezTo>
                    <a:cubicBezTo>
                      <a:pt x="10560" y="0"/>
                      <a:pt x="10466" y="0"/>
                      <a:pt x="10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48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48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48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8"/>
              <p:cNvSpPr/>
              <p:nvPr/>
            </p:nvSpPr>
            <p:spPr>
              <a:xfrm>
                <a:off x="7074717" y="1690740"/>
                <a:ext cx="723694" cy="674660"/>
              </a:xfrm>
              <a:custGeom>
                <a:rect b="b" l="l" r="r" t="t"/>
                <a:pathLst>
                  <a:path extrusionOk="0" h="14970" w="16058">
                    <a:moveTo>
                      <a:pt x="5508" y="1"/>
                    </a:moveTo>
                    <a:cubicBezTo>
                      <a:pt x="5311" y="1"/>
                      <a:pt x="5104" y="11"/>
                      <a:pt x="4906" y="32"/>
                    </a:cubicBezTo>
                    <a:cubicBezTo>
                      <a:pt x="4367" y="94"/>
                      <a:pt x="3859" y="240"/>
                      <a:pt x="3382" y="468"/>
                    </a:cubicBezTo>
                    <a:cubicBezTo>
                      <a:pt x="2936" y="675"/>
                      <a:pt x="2490" y="966"/>
                      <a:pt x="2064" y="1308"/>
                    </a:cubicBezTo>
                    <a:cubicBezTo>
                      <a:pt x="1349" y="1909"/>
                      <a:pt x="695" y="2677"/>
                      <a:pt x="125" y="3621"/>
                    </a:cubicBezTo>
                    <a:cubicBezTo>
                      <a:pt x="42" y="3631"/>
                      <a:pt x="0" y="3714"/>
                      <a:pt x="10" y="3787"/>
                    </a:cubicBezTo>
                    <a:cubicBezTo>
                      <a:pt x="52" y="4025"/>
                      <a:pt x="125" y="4264"/>
                      <a:pt x="218" y="4503"/>
                    </a:cubicBezTo>
                    <a:cubicBezTo>
                      <a:pt x="322" y="4742"/>
                      <a:pt x="436" y="4959"/>
                      <a:pt x="561" y="5146"/>
                    </a:cubicBezTo>
                    <a:cubicBezTo>
                      <a:pt x="716" y="5385"/>
                      <a:pt x="882" y="5571"/>
                      <a:pt x="1048" y="5727"/>
                    </a:cubicBezTo>
                    <a:cubicBezTo>
                      <a:pt x="1162" y="5820"/>
                      <a:pt x="1266" y="5893"/>
                      <a:pt x="1359" y="5955"/>
                    </a:cubicBezTo>
                    <a:cubicBezTo>
                      <a:pt x="1453" y="6007"/>
                      <a:pt x="1556" y="6069"/>
                      <a:pt x="1691" y="6121"/>
                    </a:cubicBezTo>
                    <a:cubicBezTo>
                      <a:pt x="1712" y="6132"/>
                      <a:pt x="1732" y="6132"/>
                      <a:pt x="1753" y="6141"/>
                    </a:cubicBezTo>
                    <a:cubicBezTo>
                      <a:pt x="2158" y="6152"/>
                      <a:pt x="2552" y="6183"/>
                      <a:pt x="2926" y="6245"/>
                    </a:cubicBezTo>
                    <a:cubicBezTo>
                      <a:pt x="3507" y="6339"/>
                      <a:pt x="4046" y="6505"/>
                      <a:pt x="4533" y="6722"/>
                    </a:cubicBezTo>
                    <a:cubicBezTo>
                      <a:pt x="4980" y="6930"/>
                      <a:pt x="5394" y="7190"/>
                      <a:pt x="5768" y="7490"/>
                    </a:cubicBezTo>
                    <a:cubicBezTo>
                      <a:pt x="6162" y="7822"/>
                      <a:pt x="6535" y="8227"/>
                      <a:pt x="6867" y="8693"/>
                    </a:cubicBezTo>
                    <a:lnTo>
                      <a:pt x="6877" y="8704"/>
                    </a:lnTo>
                    <a:cubicBezTo>
                      <a:pt x="7220" y="9202"/>
                      <a:pt x="7490" y="9751"/>
                      <a:pt x="7739" y="10260"/>
                    </a:cubicBezTo>
                    <a:cubicBezTo>
                      <a:pt x="7852" y="10488"/>
                      <a:pt x="7956" y="10716"/>
                      <a:pt x="8060" y="10945"/>
                    </a:cubicBezTo>
                    <a:lnTo>
                      <a:pt x="8071" y="10965"/>
                    </a:lnTo>
                    <a:lnTo>
                      <a:pt x="8081" y="10986"/>
                    </a:lnTo>
                    <a:cubicBezTo>
                      <a:pt x="8257" y="11370"/>
                      <a:pt x="8433" y="11754"/>
                      <a:pt x="8631" y="12127"/>
                    </a:cubicBezTo>
                    <a:cubicBezTo>
                      <a:pt x="8807" y="12469"/>
                      <a:pt x="8963" y="12750"/>
                      <a:pt x="9118" y="13008"/>
                    </a:cubicBezTo>
                    <a:cubicBezTo>
                      <a:pt x="9305" y="13310"/>
                      <a:pt x="9491" y="13569"/>
                      <a:pt x="9678" y="13797"/>
                    </a:cubicBezTo>
                    <a:cubicBezTo>
                      <a:pt x="10114" y="14306"/>
                      <a:pt x="10602" y="14658"/>
                      <a:pt x="11110" y="14824"/>
                    </a:cubicBezTo>
                    <a:cubicBezTo>
                      <a:pt x="11379" y="14917"/>
                      <a:pt x="11670" y="14969"/>
                      <a:pt x="11960" y="14969"/>
                    </a:cubicBezTo>
                    <a:lnTo>
                      <a:pt x="12012" y="14969"/>
                    </a:lnTo>
                    <a:cubicBezTo>
                      <a:pt x="12354" y="14959"/>
                      <a:pt x="12707" y="14896"/>
                      <a:pt x="13060" y="14783"/>
                    </a:cubicBezTo>
                    <a:cubicBezTo>
                      <a:pt x="13454" y="14658"/>
                      <a:pt x="13817" y="14502"/>
                      <a:pt x="14149" y="14306"/>
                    </a:cubicBezTo>
                    <a:cubicBezTo>
                      <a:pt x="14470" y="14119"/>
                      <a:pt x="14751" y="13921"/>
                      <a:pt x="14979" y="13693"/>
                    </a:cubicBezTo>
                    <a:cubicBezTo>
                      <a:pt x="15207" y="13476"/>
                      <a:pt x="15394" y="13227"/>
                      <a:pt x="15549" y="12978"/>
                    </a:cubicBezTo>
                    <a:cubicBezTo>
                      <a:pt x="15694" y="12718"/>
                      <a:pt x="15819" y="12448"/>
                      <a:pt x="15892" y="12169"/>
                    </a:cubicBezTo>
                    <a:cubicBezTo>
                      <a:pt x="16037" y="11629"/>
                      <a:pt x="16058" y="11017"/>
                      <a:pt x="15964" y="10364"/>
                    </a:cubicBezTo>
                    <a:cubicBezTo>
                      <a:pt x="15881" y="9751"/>
                      <a:pt x="15694" y="9119"/>
                      <a:pt x="15394" y="8424"/>
                    </a:cubicBezTo>
                    <a:cubicBezTo>
                      <a:pt x="15134" y="7791"/>
                      <a:pt x="14802" y="7169"/>
                      <a:pt x="14387" y="6505"/>
                    </a:cubicBezTo>
                    <a:cubicBezTo>
                      <a:pt x="14004" y="5893"/>
                      <a:pt x="13578" y="5281"/>
                      <a:pt x="13101" y="4689"/>
                    </a:cubicBezTo>
                    <a:cubicBezTo>
                      <a:pt x="12666" y="4140"/>
                      <a:pt x="12209" y="3621"/>
                      <a:pt x="11753" y="3154"/>
                    </a:cubicBezTo>
                    <a:cubicBezTo>
                      <a:pt x="11317" y="2708"/>
                      <a:pt x="10902" y="2324"/>
                      <a:pt x="10498" y="2003"/>
                    </a:cubicBezTo>
                    <a:cubicBezTo>
                      <a:pt x="10135" y="1713"/>
                      <a:pt x="9751" y="1443"/>
                      <a:pt x="9357" y="1204"/>
                    </a:cubicBezTo>
                    <a:cubicBezTo>
                      <a:pt x="8880" y="924"/>
                      <a:pt x="8403" y="675"/>
                      <a:pt x="7935" y="499"/>
                    </a:cubicBezTo>
                    <a:cubicBezTo>
                      <a:pt x="7106" y="167"/>
                      <a:pt x="6287" y="1"/>
                      <a:pt x="5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8"/>
              <p:cNvSpPr/>
              <p:nvPr/>
            </p:nvSpPr>
            <p:spPr>
              <a:xfrm>
                <a:off x="7079404" y="1797822"/>
                <a:ext cx="611025" cy="567580"/>
              </a:xfrm>
              <a:custGeom>
                <a:rect b="b" l="l" r="r" t="t"/>
                <a:pathLst>
                  <a:path extrusionOk="0" h="12594" w="13558">
                    <a:moveTo>
                      <a:pt x="3195" y="0"/>
                    </a:moveTo>
                    <a:cubicBezTo>
                      <a:pt x="3091" y="0"/>
                      <a:pt x="2988" y="0"/>
                      <a:pt x="2884" y="10"/>
                    </a:cubicBezTo>
                    <a:cubicBezTo>
                      <a:pt x="2718" y="21"/>
                      <a:pt x="2541" y="42"/>
                      <a:pt x="2375" y="73"/>
                    </a:cubicBezTo>
                    <a:lnTo>
                      <a:pt x="2386" y="73"/>
                    </a:lnTo>
                    <a:cubicBezTo>
                      <a:pt x="2251" y="104"/>
                      <a:pt x="2116" y="146"/>
                      <a:pt x="1981" y="187"/>
                    </a:cubicBezTo>
                    <a:cubicBezTo>
                      <a:pt x="1847" y="239"/>
                      <a:pt x="1711" y="301"/>
                      <a:pt x="1587" y="363"/>
                    </a:cubicBezTo>
                    <a:cubicBezTo>
                      <a:pt x="1432" y="446"/>
                      <a:pt x="1286" y="540"/>
                      <a:pt x="1141" y="644"/>
                    </a:cubicBezTo>
                    <a:cubicBezTo>
                      <a:pt x="996" y="747"/>
                      <a:pt x="861" y="861"/>
                      <a:pt x="726" y="976"/>
                    </a:cubicBezTo>
                    <a:lnTo>
                      <a:pt x="736" y="965"/>
                    </a:lnTo>
                    <a:lnTo>
                      <a:pt x="736" y="965"/>
                    </a:lnTo>
                    <a:cubicBezTo>
                      <a:pt x="467" y="1225"/>
                      <a:pt x="218" y="1504"/>
                      <a:pt x="0" y="1795"/>
                    </a:cubicBezTo>
                    <a:cubicBezTo>
                      <a:pt x="31" y="1909"/>
                      <a:pt x="72" y="2013"/>
                      <a:pt x="114" y="2127"/>
                    </a:cubicBezTo>
                    <a:cubicBezTo>
                      <a:pt x="208" y="2366"/>
                      <a:pt x="321" y="2583"/>
                      <a:pt x="457" y="2770"/>
                    </a:cubicBezTo>
                    <a:cubicBezTo>
                      <a:pt x="612" y="3009"/>
                      <a:pt x="768" y="3195"/>
                      <a:pt x="944" y="3351"/>
                    </a:cubicBezTo>
                    <a:cubicBezTo>
                      <a:pt x="1058" y="3444"/>
                      <a:pt x="1151" y="3517"/>
                      <a:pt x="1255" y="3579"/>
                    </a:cubicBezTo>
                    <a:cubicBezTo>
                      <a:pt x="1349" y="3641"/>
                      <a:pt x="1452" y="3693"/>
                      <a:pt x="1587" y="3745"/>
                    </a:cubicBezTo>
                    <a:cubicBezTo>
                      <a:pt x="1608" y="3756"/>
                      <a:pt x="1628" y="3765"/>
                      <a:pt x="1649" y="3765"/>
                    </a:cubicBezTo>
                    <a:cubicBezTo>
                      <a:pt x="2064" y="3776"/>
                      <a:pt x="2448" y="3818"/>
                      <a:pt x="2822" y="3869"/>
                    </a:cubicBezTo>
                    <a:cubicBezTo>
                      <a:pt x="3403" y="3973"/>
                      <a:pt x="3942" y="4129"/>
                      <a:pt x="4429" y="4346"/>
                    </a:cubicBezTo>
                    <a:cubicBezTo>
                      <a:pt x="4876" y="4554"/>
                      <a:pt x="5290" y="4814"/>
                      <a:pt x="5664" y="5125"/>
                    </a:cubicBezTo>
                    <a:cubicBezTo>
                      <a:pt x="6058" y="5446"/>
                      <a:pt x="6431" y="5851"/>
                      <a:pt x="6763" y="6317"/>
                    </a:cubicBezTo>
                    <a:lnTo>
                      <a:pt x="6773" y="6328"/>
                    </a:lnTo>
                    <a:lnTo>
                      <a:pt x="6794" y="6338"/>
                    </a:lnTo>
                    <a:lnTo>
                      <a:pt x="6773" y="6338"/>
                    </a:lnTo>
                    <a:cubicBezTo>
                      <a:pt x="7105" y="6826"/>
                      <a:pt x="7386" y="7365"/>
                      <a:pt x="7635" y="7884"/>
                    </a:cubicBezTo>
                    <a:cubicBezTo>
                      <a:pt x="7738" y="8112"/>
                      <a:pt x="7852" y="8340"/>
                      <a:pt x="7956" y="8569"/>
                    </a:cubicBezTo>
                    <a:lnTo>
                      <a:pt x="7967" y="8589"/>
                    </a:lnTo>
                    <a:lnTo>
                      <a:pt x="7977" y="8620"/>
                    </a:lnTo>
                    <a:cubicBezTo>
                      <a:pt x="8153" y="8994"/>
                      <a:pt x="8329" y="9378"/>
                      <a:pt x="8527" y="9751"/>
                    </a:cubicBezTo>
                    <a:cubicBezTo>
                      <a:pt x="8703" y="10104"/>
                      <a:pt x="8859" y="10384"/>
                      <a:pt x="9014" y="10632"/>
                    </a:cubicBezTo>
                    <a:cubicBezTo>
                      <a:pt x="9201" y="10944"/>
                      <a:pt x="9387" y="11203"/>
                      <a:pt x="9574" y="11421"/>
                    </a:cubicBezTo>
                    <a:cubicBezTo>
                      <a:pt x="10010" y="11939"/>
                      <a:pt x="10487" y="12282"/>
                      <a:pt x="10996" y="12458"/>
                    </a:cubicBezTo>
                    <a:cubicBezTo>
                      <a:pt x="11275" y="12552"/>
                      <a:pt x="11566" y="12593"/>
                      <a:pt x="11856" y="12593"/>
                    </a:cubicBezTo>
                    <a:lnTo>
                      <a:pt x="11908" y="12593"/>
                    </a:lnTo>
                    <a:cubicBezTo>
                      <a:pt x="12250" y="12593"/>
                      <a:pt x="12603" y="12531"/>
                      <a:pt x="12956" y="12417"/>
                    </a:cubicBezTo>
                    <a:cubicBezTo>
                      <a:pt x="13163" y="12344"/>
                      <a:pt x="13361" y="12271"/>
                      <a:pt x="13557" y="12188"/>
                    </a:cubicBezTo>
                    <a:cubicBezTo>
                      <a:pt x="13485" y="12188"/>
                      <a:pt x="13423" y="12188"/>
                      <a:pt x="13350" y="12178"/>
                    </a:cubicBezTo>
                    <a:cubicBezTo>
                      <a:pt x="13142" y="12168"/>
                      <a:pt x="12946" y="12147"/>
                      <a:pt x="12738" y="12116"/>
                    </a:cubicBezTo>
                    <a:cubicBezTo>
                      <a:pt x="12552" y="12085"/>
                      <a:pt x="12365" y="12033"/>
                      <a:pt x="12178" y="11971"/>
                    </a:cubicBezTo>
                    <a:cubicBezTo>
                      <a:pt x="12012" y="11919"/>
                      <a:pt x="11846" y="11847"/>
                      <a:pt x="11690" y="11764"/>
                    </a:cubicBezTo>
                    <a:cubicBezTo>
                      <a:pt x="11535" y="11681"/>
                      <a:pt x="11400" y="11587"/>
                      <a:pt x="11265" y="11483"/>
                    </a:cubicBezTo>
                    <a:cubicBezTo>
                      <a:pt x="11006" y="11276"/>
                      <a:pt x="10777" y="11017"/>
                      <a:pt x="10591" y="10747"/>
                    </a:cubicBezTo>
                    <a:cubicBezTo>
                      <a:pt x="10383" y="10457"/>
                      <a:pt x="10217" y="10135"/>
                      <a:pt x="10072" y="9813"/>
                    </a:cubicBezTo>
                    <a:lnTo>
                      <a:pt x="9855" y="9284"/>
                    </a:lnTo>
                    <a:cubicBezTo>
                      <a:pt x="9772" y="9087"/>
                      <a:pt x="9699" y="8880"/>
                      <a:pt x="9636" y="8672"/>
                    </a:cubicBezTo>
                    <a:cubicBezTo>
                      <a:pt x="9491" y="8237"/>
                      <a:pt x="9367" y="7801"/>
                      <a:pt x="9242" y="7355"/>
                    </a:cubicBezTo>
                    <a:cubicBezTo>
                      <a:pt x="8869" y="5902"/>
                      <a:pt x="8568" y="4399"/>
                      <a:pt x="7873" y="3060"/>
                    </a:cubicBezTo>
                    <a:cubicBezTo>
                      <a:pt x="7738" y="2811"/>
                      <a:pt x="7603" y="2573"/>
                      <a:pt x="7448" y="2345"/>
                    </a:cubicBezTo>
                    <a:cubicBezTo>
                      <a:pt x="7375" y="2241"/>
                      <a:pt x="7303" y="2127"/>
                      <a:pt x="7220" y="2023"/>
                    </a:cubicBezTo>
                    <a:cubicBezTo>
                      <a:pt x="7137" y="1919"/>
                      <a:pt x="7043" y="1815"/>
                      <a:pt x="6960" y="1722"/>
                    </a:cubicBezTo>
                    <a:cubicBezTo>
                      <a:pt x="6794" y="1546"/>
                      <a:pt x="6628" y="1390"/>
                      <a:pt x="6452" y="1234"/>
                    </a:cubicBezTo>
                    <a:cubicBezTo>
                      <a:pt x="6266" y="1079"/>
                      <a:pt x="6079" y="944"/>
                      <a:pt x="5871" y="810"/>
                    </a:cubicBezTo>
                    <a:cubicBezTo>
                      <a:pt x="5685" y="685"/>
                      <a:pt x="5487" y="581"/>
                      <a:pt x="5290" y="488"/>
                    </a:cubicBezTo>
                    <a:cubicBezTo>
                      <a:pt x="5083" y="384"/>
                      <a:pt x="4876" y="312"/>
                      <a:pt x="4668" y="239"/>
                    </a:cubicBezTo>
                    <a:cubicBezTo>
                      <a:pt x="4471" y="176"/>
                      <a:pt x="4274" y="125"/>
                      <a:pt x="4066" y="83"/>
                    </a:cubicBezTo>
                    <a:cubicBezTo>
                      <a:pt x="3859" y="42"/>
                      <a:pt x="3641" y="21"/>
                      <a:pt x="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8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8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48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8"/>
              <p:cNvSpPr/>
              <p:nvPr/>
            </p:nvSpPr>
            <p:spPr>
              <a:xfrm>
                <a:off x="6123331" y="1721161"/>
                <a:ext cx="1295015" cy="1150483"/>
              </a:xfrm>
              <a:custGeom>
                <a:rect b="b" l="l" r="r" t="t"/>
                <a:pathLst>
                  <a:path extrusionOk="0" h="25528" w="28735">
                    <a:moveTo>
                      <a:pt x="14627" y="0"/>
                    </a:moveTo>
                    <a:cubicBezTo>
                      <a:pt x="14451" y="0"/>
                      <a:pt x="14264" y="10"/>
                      <a:pt x="14078" y="10"/>
                    </a:cubicBezTo>
                    <a:cubicBezTo>
                      <a:pt x="13590" y="31"/>
                      <a:pt x="13082" y="63"/>
                      <a:pt x="12573" y="125"/>
                    </a:cubicBezTo>
                    <a:cubicBezTo>
                      <a:pt x="12345" y="146"/>
                      <a:pt x="12107" y="187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13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38" y="3641"/>
                    </a:cubicBezTo>
                    <a:cubicBezTo>
                      <a:pt x="3953" y="4502"/>
                      <a:pt x="309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61" y="11556"/>
                      <a:pt x="4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73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4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2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702" y="25445"/>
                      <a:pt x="12386" y="25497"/>
                      <a:pt x="13154" y="25507"/>
                    </a:cubicBezTo>
                    <a:lnTo>
                      <a:pt x="13175" y="25507"/>
                    </a:lnTo>
                    <a:cubicBezTo>
                      <a:pt x="13517" y="25518"/>
                      <a:pt x="13870" y="25528"/>
                      <a:pt x="14223" y="25528"/>
                    </a:cubicBezTo>
                    <a:cubicBezTo>
                      <a:pt x="14648" y="25528"/>
                      <a:pt x="15094" y="25518"/>
                      <a:pt x="15550" y="25497"/>
                    </a:cubicBezTo>
                    <a:cubicBezTo>
                      <a:pt x="16401" y="25466"/>
                      <a:pt x="17282" y="25394"/>
                      <a:pt x="18237" y="25290"/>
                    </a:cubicBezTo>
                    <a:cubicBezTo>
                      <a:pt x="18642" y="25248"/>
                      <a:pt x="19119" y="25186"/>
                      <a:pt x="19575" y="25103"/>
                    </a:cubicBezTo>
                    <a:cubicBezTo>
                      <a:pt x="19793" y="25072"/>
                      <a:pt x="20000" y="25030"/>
                      <a:pt x="20198" y="24989"/>
                    </a:cubicBezTo>
                    <a:cubicBezTo>
                      <a:pt x="20498" y="24926"/>
                      <a:pt x="20788" y="24864"/>
                      <a:pt x="21079" y="24792"/>
                    </a:cubicBezTo>
                    <a:cubicBezTo>
                      <a:pt x="21743" y="24615"/>
                      <a:pt x="22355" y="24418"/>
                      <a:pt x="22915" y="24180"/>
                    </a:cubicBezTo>
                    <a:cubicBezTo>
                      <a:pt x="23237" y="24045"/>
                      <a:pt x="23506" y="23910"/>
                      <a:pt x="23755" y="23785"/>
                    </a:cubicBezTo>
                    <a:cubicBezTo>
                      <a:pt x="24036" y="23640"/>
                      <a:pt x="24305" y="23474"/>
                      <a:pt x="24564" y="23298"/>
                    </a:cubicBezTo>
                    <a:cubicBezTo>
                      <a:pt x="25083" y="22955"/>
                      <a:pt x="25560" y="22572"/>
                      <a:pt x="25965" y="22178"/>
                    </a:cubicBezTo>
                    <a:cubicBezTo>
                      <a:pt x="26369" y="21784"/>
                      <a:pt x="26733" y="21358"/>
                      <a:pt x="27033" y="20902"/>
                    </a:cubicBezTo>
                    <a:cubicBezTo>
                      <a:pt x="27625" y="20030"/>
                      <a:pt x="28060" y="19004"/>
                      <a:pt x="28330" y="17863"/>
                    </a:cubicBezTo>
                    <a:cubicBezTo>
                      <a:pt x="28465" y="17303"/>
                      <a:pt x="28558" y="16732"/>
                      <a:pt x="28621" y="16089"/>
                    </a:cubicBezTo>
                    <a:cubicBezTo>
                      <a:pt x="28704" y="15373"/>
                      <a:pt x="28734" y="14740"/>
                      <a:pt x="28724" y="14149"/>
                    </a:cubicBezTo>
                    <a:cubicBezTo>
                      <a:pt x="28693" y="12831"/>
                      <a:pt x="28475" y="11504"/>
                      <a:pt x="28081" y="10228"/>
                    </a:cubicBezTo>
                    <a:cubicBezTo>
                      <a:pt x="27676" y="8952"/>
                      <a:pt x="27106" y="7739"/>
                      <a:pt x="26380" y="6628"/>
                    </a:cubicBezTo>
                    <a:cubicBezTo>
                      <a:pt x="25643" y="5477"/>
                      <a:pt x="24772" y="4461"/>
                      <a:pt x="23797" y="3599"/>
                    </a:cubicBezTo>
                    <a:cubicBezTo>
                      <a:pt x="23289" y="3143"/>
                      <a:pt x="22729" y="2718"/>
                      <a:pt x="22148" y="2334"/>
                    </a:cubicBezTo>
                    <a:cubicBezTo>
                      <a:pt x="21535" y="1930"/>
                      <a:pt x="20913" y="1566"/>
                      <a:pt x="20291" y="1276"/>
                    </a:cubicBezTo>
                    <a:cubicBezTo>
                      <a:pt x="19409" y="851"/>
                      <a:pt x="18496" y="529"/>
                      <a:pt x="17563" y="291"/>
                    </a:cubicBezTo>
                    <a:cubicBezTo>
                      <a:pt x="17044" y="187"/>
                      <a:pt x="16515" y="104"/>
                      <a:pt x="15986" y="63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3" name="Google Shape;1313;p48"/>
              <p:cNvSpPr/>
              <p:nvPr/>
            </p:nvSpPr>
            <p:spPr>
              <a:xfrm>
                <a:off x="6123331" y="1721161"/>
                <a:ext cx="737304" cy="1149582"/>
              </a:xfrm>
              <a:custGeom>
                <a:rect b="b" l="l" r="r" t="t"/>
                <a:pathLst>
                  <a:path extrusionOk="0" h="25508" w="16360">
                    <a:moveTo>
                      <a:pt x="14627" y="0"/>
                    </a:moveTo>
                    <a:cubicBezTo>
                      <a:pt x="14451" y="0"/>
                      <a:pt x="14264" y="0"/>
                      <a:pt x="14078" y="10"/>
                    </a:cubicBezTo>
                    <a:cubicBezTo>
                      <a:pt x="13590" y="21"/>
                      <a:pt x="13082" y="63"/>
                      <a:pt x="12573" y="125"/>
                    </a:cubicBezTo>
                    <a:cubicBezTo>
                      <a:pt x="12345" y="146"/>
                      <a:pt x="12107" y="176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02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29" y="3641"/>
                    </a:cubicBezTo>
                    <a:cubicBezTo>
                      <a:pt x="3953" y="4502"/>
                      <a:pt x="308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50" y="11556"/>
                      <a:pt x="3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84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5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1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671" y="25445"/>
                      <a:pt x="12335" y="25497"/>
                      <a:pt x="13071" y="25507"/>
                    </a:cubicBezTo>
                    <a:cubicBezTo>
                      <a:pt x="12688" y="25456"/>
                      <a:pt x="12293" y="25383"/>
                      <a:pt x="11920" y="25300"/>
                    </a:cubicBezTo>
                    <a:cubicBezTo>
                      <a:pt x="11245" y="25155"/>
                      <a:pt x="10581" y="24968"/>
                      <a:pt x="9928" y="24740"/>
                    </a:cubicBezTo>
                    <a:cubicBezTo>
                      <a:pt x="9606" y="24615"/>
                      <a:pt x="9285" y="24491"/>
                      <a:pt x="8963" y="24356"/>
                    </a:cubicBezTo>
                    <a:cubicBezTo>
                      <a:pt x="8652" y="24211"/>
                      <a:pt x="8352" y="24066"/>
                      <a:pt x="8050" y="23910"/>
                    </a:cubicBezTo>
                    <a:cubicBezTo>
                      <a:pt x="7781" y="23765"/>
                      <a:pt x="7511" y="23609"/>
                      <a:pt x="7262" y="23443"/>
                    </a:cubicBezTo>
                    <a:cubicBezTo>
                      <a:pt x="7003" y="23267"/>
                      <a:pt x="6754" y="23091"/>
                      <a:pt x="6515" y="22904"/>
                    </a:cubicBezTo>
                    <a:cubicBezTo>
                      <a:pt x="6070" y="22541"/>
                      <a:pt x="5644" y="22146"/>
                      <a:pt x="5270" y="21711"/>
                    </a:cubicBezTo>
                    <a:cubicBezTo>
                      <a:pt x="4897" y="21286"/>
                      <a:pt x="4576" y="20829"/>
                      <a:pt x="4285" y="20352"/>
                    </a:cubicBezTo>
                    <a:cubicBezTo>
                      <a:pt x="4005" y="19864"/>
                      <a:pt x="3756" y="19356"/>
                      <a:pt x="3559" y="18838"/>
                    </a:cubicBezTo>
                    <a:cubicBezTo>
                      <a:pt x="3362" y="18319"/>
                      <a:pt x="3207" y="17780"/>
                      <a:pt x="3103" y="17240"/>
                    </a:cubicBezTo>
                    <a:cubicBezTo>
                      <a:pt x="2988" y="16680"/>
                      <a:pt x="2916" y="16120"/>
                      <a:pt x="2885" y="15549"/>
                    </a:cubicBezTo>
                    <a:cubicBezTo>
                      <a:pt x="2854" y="14979"/>
                      <a:pt x="2854" y="14408"/>
                      <a:pt x="2905" y="13838"/>
                    </a:cubicBezTo>
                    <a:cubicBezTo>
                      <a:pt x="2947" y="13257"/>
                      <a:pt x="3030" y="12676"/>
                      <a:pt x="3154" y="12095"/>
                    </a:cubicBezTo>
                    <a:cubicBezTo>
                      <a:pt x="3279" y="11524"/>
                      <a:pt x="3435" y="10954"/>
                      <a:pt x="3621" y="10394"/>
                    </a:cubicBezTo>
                    <a:cubicBezTo>
                      <a:pt x="3818" y="9823"/>
                      <a:pt x="4057" y="9263"/>
                      <a:pt x="4316" y="8724"/>
                    </a:cubicBezTo>
                    <a:cubicBezTo>
                      <a:pt x="4607" y="8133"/>
                      <a:pt x="4929" y="7552"/>
                      <a:pt x="5291" y="7002"/>
                    </a:cubicBezTo>
                    <a:cubicBezTo>
                      <a:pt x="5655" y="6462"/>
                      <a:pt x="6049" y="5934"/>
                      <a:pt x="6474" y="5446"/>
                    </a:cubicBezTo>
                    <a:cubicBezTo>
                      <a:pt x="6899" y="4969"/>
                      <a:pt x="7345" y="4512"/>
                      <a:pt x="7812" y="4087"/>
                    </a:cubicBezTo>
                    <a:cubicBezTo>
                      <a:pt x="8299" y="3662"/>
                      <a:pt x="8797" y="3257"/>
                      <a:pt x="9327" y="2894"/>
                    </a:cubicBezTo>
                    <a:cubicBezTo>
                      <a:pt x="9845" y="2541"/>
                      <a:pt x="10385" y="2209"/>
                      <a:pt x="10945" y="1909"/>
                    </a:cubicBezTo>
                    <a:cubicBezTo>
                      <a:pt x="11515" y="1608"/>
                      <a:pt x="12096" y="1338"/>
                      <a:pt x="12697" y="1100"/>
                    </a:cubicBezTo>
                    <a:cubicBezTo>
                      <a:pt x="13289" y="872"/>
                      <a:pt x="13891" y="664"/>
                      <a:pt x="14502" y="498"/>
                    </a:cubicBezTo>
                    <a:cubicBezTo>
                      <a:pt x="15115" y="332"/>
                      <a:pt x="15737" y="197"/>
                      <a:pt x="16360" y="93"/>
                    </a:cubicBezTo>
                    <a:cubicBezTo>
                      <a:pt x="16235" y="83"/>
                      <a:pt x="16111" y="63"/>
                      <a:pt x="15986" y="52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4" name="Google Shape;1314;p48"/>
              <p:cNvSpPr/>
              <p:nvPr/>
            </p:nvSpPr>
            <p:spPr>
              <a:xfrm>
                <a:off x="6271559" y="2055881"/>
                <a:ext cx="131372" cy="121096"/>
              </a:xfrm>
              <a:custGeom>
                <a:rect b="b" l="l" r="r" t="t"/>
                <a:pathLst>
                  <a:path extrusionOk="0" h="2687" w="2915">
                    <a:moveTo>
                      <a:pt x="2915" y="0"/>
                    </a:moveTo>
                    <a:lnTo>
                      <a:pt x="2915" y="0"/>
                    </a:lnTo>
                    <a:cubicBezTo>
                      <a:pt x="1826" y="478"/>
                      <a:pt x="778" y="1421"/>
                      <a:pt x="1" y="2687"/>
                    </a:cubicBezTo>
                    <a:cubicBezTo>
                      <a:pt x="768" y="1442"/>
                      <a:pt x="1815" y="488"/>
                      <a:pt x="2915" y="0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48"/>
              <p:cNvSpPr/>
              <p:nvPr/>
            </p:nvSpPr>
            <p:spPr>
              <a:xfrm>
                <a:off x="6443584" y="2431252"/>
                <a:ext cx="134211" cy="122539"/>
              </a:xfrm>
              <a:custGeom>
                <a:rect b="b" l="l" r="r" t="t"/>
                <a:pathLst>
                  <a:path extrusionOk="0" h="2719" w="2978">
                    <a:moveTo>
                      <a:pt x="2977" y="1"/>
                    </a:moveTo>
                    <a:cubicBezTo>
                      <a:pt x="2200" y="1277"/>
                      <a:pt x="1131" y="2241"/>
                      <a:pt x="1" y="2718"/>
                    </a:cubicBezTo>
                    <a:cubicBezTo>
                      <a:pt x="1121" y="2252"/>
                      <a:pt x="2189" y="1298"/>
                      <a:pt x="2977" y="1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6" name="Google Shape;1316;p48"/>
              <p:cNvSpPr/>
              <p:nvPr/>
            </p:nvSpPr>
            <p:spPr>
              <a:xfrm>
                <a:off x="6208915" y="2039972"/>
                <a:ext cx="431071" cy="528777"/>
              </a:xfrm>
              <a:custGeom>
                <a:rect b="b" l="l" r="r" t="t"/>
                <a:pathLst>
                  <a:path extrusionOk="0" h="11733" w="9565">
                    <a:moveTo>
                      <a:pt x="5892" y="1"/>
                    </a:moveTo>
                    <a:cubicBezTo>
                      <a:pt x="3922" y="1"/>
                      <a:pt x="1826" y="1733"/>
                      <a:pt x="789" y="4212"/>
                    </a:cubicBezTo>
                    <a:cubicBezTo>
                      <a:pt x="167" y="5706"/>
                      <a:pt x="1" y="7293"/>
                      <a:pt x="312" y="8673"/>
                    </a:cubicBezTo>
                    <a:cubicBezTo>
                      <a:pt x="623" y="10042"/>
                      <a:pt x="1380" y="11048"/>
                      <a:pt x="2449" y="11494"/>
                    </a:cubicBezTo>
                    <a:cubicBezTo>
                      <a:pt x="2832" y="11649"/>
                      <a:pt x="3247" y="11732"/>
                      <a:pt x="3673" y="11732"/>
                    </a:cubicBezTo>
                    <a:cubicBezTo>
                      <a:pt x="5644" y="11732"/>
                      <a:pt x="7749" y="10000"/>
                      <a:pt x="8776" y="7521"/>
                    </a:cubicBezTo>
                    <a:cubicBezTo>
                      <a:pt x="9399" y="6027"/>
                      <a:pt x="9565" y="4440"/>
                      <a:pt x="9253" y="3060"/>
                    </a:cubicBezTo>
                    <a:cubicBezTo>
                      <a:pt x="8942" y="1691"/>
                      <a:pt x="8184" y="685"/>
                      <a:pt x="7116" y="239"/>
                    </a:cubicBezTo>
                    <a:cubicBezTo>
                      <a:pt x="6732" y="84"/>
                      <a:pt x="6328" y="1"/>
                      <a:pt x="58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7" name="Google Shape;1317;p48"/>
              <p:cNvSpPr/>
              <p:nvPr/>
            </p:nvSpPr>
            <p:spPr>
              <a:xfrm>
                <a:off x="6692315" y="2511203"/>
                <a:ext cx="107080" cy="100320"/>
              </a:xfrm>
              <a:custGeom>
                <a:rect b="b" l="l" r="r" t="t"/>
                <a:pathLst>
                  <a:path extrusionOk="0" h="2226" w="2376">
                    <a:moveTo>
                      <a:pt x="2168" y="1"/>
                    </a:moveTo>
                    <a:cubicBezTo>
                      <a:pt x="2147" y="1"/>
                      <a:pt x="2137" y="1"/>
                      <a:pt x="2126" y="11"/>
                    </a:cubicBezTo>
                    <a:cubicBezTo>
                      <a:pt x="2085" y="22"/>
                      <a:pt x="2064" y="42"/>
                      <a:pt x="2043" y="73"/>
                    </a:cubicBezTo>
                    <a:cubicBezTo>
                      <a:pt x="2023" y="114"/>
                      <a:pt x="2023" y="146"/>
                      <a:pt x="2023" y="187"/>
                    </a:cubicBezTo>
                    <a:cubicBezTo>
                      <a:pt x="2033" y="208"/>
                      <a:pt x="2033" y="229"/>
                      <a:pt x="2033" y="250"/>
                    </a:cubicBezTo>
                    <a:cubicBezTo>
                      <a:pt x="2064" y="488"/>
                      <a:pt x="2075" y="737"/>
                      <a:pt x="2043" y="976"/>
                    </a:cubicBezTo>
                    <a:cubicBezTo>
                      <a:pt x="2023" y="1100"/>
                      <a:pt x="2002" y="1214"/>
                      <a:pt x="1950" y="1338"/>
                    </a:cubicBezTo>
                    <a:cubicBezTo>
                      <a:pt x="1919" y="1412"/>
                      <a:pt x="1867" y="1495"/>
                      <a:pt x="1815" y="1567"/>
                    </a:cubicBezTo>
                    <a:cubicBezTo>
                      <a:pt x="1764" y="1619"/>
                      <a:pt x="1711" y="1681"/>
                      <a:pt x="1660" y="1723"/>
                    </a:cubicBezTo>
                    <a:cubicBezTo>
                      <a:pt x="1587" y="1774"/>
                      <a:pt x="1504" y="1816"/>
                      <a:pt x="1432" y="1857"/>
                    </a:cubicBezTo>
                    <a:cubicBezTo>
                      <a:pt x="1349" y="1889"/>
                      <a:pt x="1266" y="1909"/>
                      <a:pt x="1172" y="1930"/>
                    </a:cubicBezTo>
                    <a:cubicBezTo>
                      <a:pt x="1131" y="1935"/>
                      <a:pt x="1089" y="1938"/>
                      <a:pt x="1048" y="1938"/>
                    </a:cubicBezTo>
                    <a:cubicBezTo>
                      <a:pt x="1006" y="1938"/>
                      <a:pt x="965" y="1935"/>
                      <a:pt x="923" y="1930"/>
                    </a:cubicBezTo>
                    <a:cubicBezTo>
                      <a:pt x="840" y="1919"/>
                      <a:pt x="768" y="1899"/>
                      <a:pt x="685" y="1868"/>
                    </a:cubicBezTo>
                    <a:cubicBezTo>
                      <a:pt x="623" y="1836"/>
                      <a:pt x="570" y="1806"/>
                      <a:pt x="519" y="1764"/>
                    </a:cubicBezTo>
                    <a:cubicBezTo>
                      <a:pt x="477" y="1733"/>
                      <a:pt x="436" y="1691"/>
                      <a:pt x="404" y="1650"/>
                    </a:cubicBezTo>
                    <a:cubicBezTo>
                      <a:pt x="374" y="1608"/>
                      <a:pt x="353" y="1567"/>
                      <a:pt x="332" y="1525"/>
                    </a:cubicBezTo>
                    <a:cubicBezTo>
                      <a:pt x="311" y="1484"/>
                      <a:pt x="301" y="1432"/>
                      <a:pt x="291" y="1380"/>
                    </a:cubicBezTo>
                    <a:lnTo>
                      <a:pt x="291" y="1225"/>
                    </a:lnTo>
                    <a:cubicBezTo>
                      <a:pt x="301" y="1163"/>
                      <a:pt x="321" y="1100"/>
                      <a:pt x="342" y="1048"/>
                    </a:cubicBezTo>
                    <a:cubicBezTo>
                      <a:pt x="363" y="965"/>
                      <a:pt x="311" y="893"/>
                      <a:pt x="238" y="872"/>
                    </a:cubicBezTo>
                    <a:cubicBezTo>
                      <a:pt x="226" y="869"/>
                      <a:pt x="213" y="867"/>
                      <a:pt x="201" y="867"/>
                    </a:cubicBezTo>
                    <a:cubicBezTo>
                      <a:pt x="142" y="867"/>
                      <a:pt x="88" y="905"/>
                      <a:pt x="63" y="965"/>
                    </a:cubicBezTo>
                    <a:cubicBezTo>
                      <a:pt x="31" y="1048"/>
                      <a:pt x="21" y="1131"/>
                      <a:pt x="10" y="1214"/>
                    </a:cubicBezTo>
                    <a:cubicBezTo>
                      <a:pt x="0" y="1297"/>
                      <a:pt x="10" y="1380"/>
                      <a:pt x="21" y="1453"/>
                    </a:cubicBezTo>
                    <a:cubicBezTo>
                      <a:pt x="31" y="1525"/>
                      <a:pt x="52" y="1598"/>
                      <a:pt x="83" y="1660"/>
                    </a:cubicBezTo>
                    <a:cubicBezTo>
                      <a:pt x="114" y="1733"/>
                      <a:pt x="146" y="1785"/>
                      <a:pt x="197" y="1847"/>
                    </a:cubicBezTo>
                    <a:cubicBezTo>
                      <a:pt x="280" y="1951"/>
                      <a:pt x="394" y="2044"/>
                      <a:pt x="519" y="2096"/>
                    </a:cubicBezTo>
                    <a:cubicBezTo>
                      <a:pt x="653" y="2168"/>
                      <a:pt x="799" y="2200"/>
                      <a:pt x="955" y="2221"/>
                    </a:cubicBezTo>
                    <a:cubicBezTo>
                      <a:pt x="990" y="2224"/>
                      <a:pt x="1025" y="2226"/>
                      <a:pt x="1059" y="2226"/>
                    </a:cubicBezTo>
                    <a:cubicBezTo>
                      <a:pt x="1345" y="2226"/>
                      <a:pt x="1625" y="2116"/>
                      <a:pt x="1847" y="1940"/>
                    </a:cubicBezTo>
                    <a:cubicBezTo>
                      <a:pt x="2085" y="1743"/>
                      <a:pt x="2230" y="1463"/>
                      <a:pt x="2303" y="1173"/>
                    </a:cubicBezTo>
                    <a:cubicBezTo>
                      <a:pt x="2375" y="820"/>
                      <a:pt x="2355" y="457"/>
                      <a:pt x="2303" y="105"/>
                    </a:cubicBezTo>
                    <a:cubicBezTo>
                      <a:pt x="2292" y="73"/>
                      <a:pt x="2262" y="42"/>
                      <a:pt x="2241" y="22"/>
                    </a:cubicBezTo>
                    <a:cubicBezTo>
                      <a:pt x="2220" y="1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8" name="Google Shape;1318;p48"/>
              <p:cNvSpPr/>
              <p:nvPr/>
            </p:nvSpPr>
            <p:spPr>
              <a:xfrm>
                <a:off x="6787183" y="2509806"/>
                <a:ext cx="107125" cy="99870"/>
              </a:xfrm>
              <a:custGeom>
                <a:rect b="b" l="l" r="r" t="t"/>
                <a:pathLst>
                  <a:path extrusionOk="0" h="2216" w="2377">
                    <a:moveTo>
                      <a:pt x="219" y="0"/>
                    </a:moveTo>
                    <a:cubicBezTo>
                      <a:pt x="187" y="0"/>
                      <a:pt x="167" y="0"/>
                      <a:pt x="146" y="21"/>
                    </a:cubicBezTo>
                    <a:cubicBezTo>
                      <a:pt x="115" y="32"/>
                      <a:pt x="84" y="62"/>
                      <a:pt x="74" y="104"/>
                    </a:cubicBezTo>
                    <a:cubicBezTo>
                      <a:pt x="21" y="457"/>
                      <a:pt x="1" y="820"/>
                      <a:pt x="74" y="1162"/>
                    </a:cubicBezTo>
                    <a:cubicBezTo>
                      <a:pt x="146" y="1463"/>
                      <a:pt x="291" y="1743"/>
                      <a:pt x="530" y="1930"/>
                    </a:cubicBezTo>
                    <a:cubicBezTo>
                      <a:pt x="752" y="2106"/>
                      <a:pt x="1040" y="2215"/>
                      <a:pt x="1320" y="2215"/>
                    </a:cubicBezTo>
                    <a:cubicBezTo>
                      <a:pt x="1354" y="2215"/>
                      <a:pt x="1388" y="2213"/>
                      <a:pt x="1422" y="2210"/>
                    </a:cubicBezTo>
                    <a:cubicBezTo>
                      <a:pt x="1577" y="2199"/>
                      <a:pt x="1723" y="2158"/>
                      <a:pt x="1858" y="2096"/>
                    </a:cubicBezTo>
                    <a:cubicBezTo>
                      <a:pt x="1982" y="2033"/>
                      <a:pt x="2096" y="1950"/>
                      <a:pt x="2179" y="1837"/>
                    </a:cubicBezTo>
                    <a:cubicBezTo>
                      <a:pt x="2231" y="1784"/>
                      <a:pt x="2273" y="1722"/>
                      <a:pt x="2303" y="1650"/>
                    </a:cubicBezTo>
                    <a:cubicBezTo>
                      <a:pt x="2324" y="1588"/>
                      <a:pt x="2356" y="1526"/>
                      <a:pt x="2366" y="1452"/>
                    </a:cubicBezTo>
                    <a:cubicBezTo>
                      <a:pt x="2376" y="1369"/>
                      <a:pt x="2376" y="1287"/>
                      <a:pt x="2366" y="1204"/>
                    </a:cubicBezTo>
                    <a:cubicBezTo>
                      <a:pt x="2356" y="1121"/>
                      <a:pt x="2345" y="1038"/>
                      <a:pt x="2314" y="965"/>
                    </a:cubicBezTo>
                    <a:cubicBezTo>
                      <a:pt x="2297" y="903"/>
                      <a:pt x="2241" y="857"/>
                      <a:pt x="2174" y="857"/>
                    </a:cubicBezTo>
                    <a:cubicBezTo>
                      <a:pt x="2162" y="857"/>
                      <a:pt x="2150" y="858"/>
                      <a:pt x="2137" y="862"/>
                    </a:cubicBezTo>
                    <a:cubicBezTo>
                      <a:pt x="2065" y="882"/>
                      <a:pt x="2013" y="965"/>
                      <a:pt x="2034" y="1038"/>
                    </a:cubicBezTo>
                    <a:cubicBezTo>
                      <a:pt x="2054" y="1100"/>
                      <a:pt x="2075" y="1152"/>
                      <a:pt x="2086" y="1214"/>
                    </a:cubicBezTo>
                    <a:lnTo>
                      <a:pt x="2086" y="1380"/>
                    </a:lnTo>
                    <a:cubicBezTo>
                      <a:pt x="2075" y="1432"/>
                      <a:pt x="2065" y="1473"/>
                      <a:pt x="2045" y="1526"/>
                    </a:cubicBezTo>
                    <a:cubicBezTo>
                      <a:pt x="2024" y="1567"/>
                      <a:pt x="2003" y="1608"/>
                      <a:pt x="1971" y="1639"/>
                    </a:cubicBezTo>
                    <a:cubicBezTo>
                      <a:pt x="1941" y="1681"/>
                      <a:pt x="1909" y="1722"/>
                      <a:pt x="1868" y="1754"/>
                    </a:cubicBezTo>
                    <a:cubicBezTo>
                      <a:pt x="1806" y="1795"/>
                      <a:pt x="1754" y="1826"/>
                      <a:pt x="1692" y="1857"/>
                    </a:cubicBezTo>
                    <a:cubicBezTo>
                      <a:pt x="1619" y="1888"/>
                      <a:pt x="1536" y="1909"/>
                      <a:pt x="1453" y="1920"/>
                    </a:cubicBezTo>
                    <a:cubicBezTo>
                      <a:pt x="1411" y="1925"/>
                      <a:pt x="1370" y="1927"/>
                      <a:pt x="1328" y="1927"/>
                    </a:cubicBezTo>
                    <a:cubicBezTo>
                      <a:pt x="1287" y="1927"/>
                      <a:pt x="1245" y="1925"/>
                      <a:pt x="1204" y="1920"/>
                    </a:cubicBezTo>
                    <a:cubicBezTo>
                      <a:pt x="1121" y="1909"/>
                      <a:pt x="1038" y="1888"/>
                      <a:pt x="955" y="1847"/>
                    </a:cubicBezTo>
                    <a:cubicBezTo>
                      <a:pt x="872" y="1816"/>
                      <a:pt x="800" y="1774"/>
                      <a:pt x="727" y="1722"/>
                    </a:cubicBezTo>
                    <a:cubicBezTo>
                      <a:pt x="664" y="1671"/>
                      <a:pt x="613" y="1618"/>
                      <a:pt x="561" y="1556"/>
                    </a:cubicBezTo>
                    <a:cubicBezTo>
                      <a:pt x="509" y="1484"/>
                      <a:pt x="468" y="1411"/>
                      <a:pt x="426" y="1328"/>
                    </a:cubicBezTo>
                    <a:cubicBezTo>
                      <a:pt x="385" y="1214"/>
                      <a:pt x="353" y="1090"/>
                      <a:pt x="333" y="965"/>
                    </a:cubicBezTo>
                    <a:cubicBezTo>
                      <a:pt x="302" y="726"/>
                      <a:pt x="312" y="477"/>
                      <a:pt x="343" y="239"/>
                    </a:cubicBezTo>
                    <a:cubicBezTo>
                      <a:pt x="343" y="218"/>
                      <a:pt x="353" y="198"/>
                      <a:pt x="353" y="177"/>
                    </a:cubicBezTo>
                    <a:cubicBezTo>
                      <a:pt x="364" y="136"/>
                      <a:pt x="364" y="104"/>
                      <a:pt x="343" y="73"/>
                    </a:cubicBezTo>
                    <a:cubicBezTo>
                      <a:pt x="323" y="32"/>
                      <a:pt x="291" y="11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48"/>
              <p:cNvSpPr/>
              <p:nvPr/>
            </p:nvSpPr>
            <p:spPr>
              <a:xfrm>
                <a:off x="6550486" y="2308893"/>
                <a:ext cx="499483" cy="227591"/>
              </a:xfrm>
              <a:custGeom>
                <a:rect b="b" l="l" r="r" t="t"/>
                <a:pathLst>
                  <a:path extrusionOk="0" h="5050" w="11083">
                    <a:moveTo>
                      <a:pt x="5318" y="0"/>
                    </a:moveTo>
                    <a:cubicBezTo>
                      <a:pt x="1" y="0"/>
                      <a:pt x="594" y="4039"/>
                      <a:pt x="5356" y="5050"/>
                    </a:cubicBezTo>
                    <a:cubicBezTo>
                      <a:pt x="9796" y="4334"/>
                      <a:pt x="11082" y="154"/>
                      <a:pt x="5741" y="9"/>
                    </a:cubicBezTo>
                    <a:cubicBezTo>
                      <a:pt x="5596" y="3"/>
                      <a:pt x="5455" y="0"/>
                      <a:pt x="5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48"/>
              <p:cNvSpPr/>
              <p:nvPr/>
            </p:nvSpPr>
            <p:spPr>
              <a:xfrm>
                <a:off x="6550350" y="2308983"/>
                <a:ext cx="257020" cy="227501"/>
              </a:xfrm>
              <a:custGeom>
                <a:rect b="b" l="l" r="r" t="t"/>
                <a:pathLst>
                  <a:path extrusionOk="0" h="5048" w="5703">
                    <a:moveTo>
                      <a:pt x="5318" y="1"/>
                    </a:moveTo>
                    <a:cubicBezTo>
                      <a:pt x="0" y="1"/>
                      <a:pt x="590" y="4033"/>
                      <a:pt x="5359" y="5048"/>
                    </a:cubicBezTo>
                    <a:lnTo>
                      <a:pt x="5702" y="4986"/>
                    </a:lnTo>
                    <a:cubicBezTo>
                      <a:pt x="1947" y="3896"/>
                      <a:pt x="1501" y="141"/>
                      <a:pt x="5681" y="7"/>
                    </a:cubicBezTo>
                    <a:cubicBezTo>
                      <a:pt x="5557" y="3"/>
                      <a:pt x="5436" y="1"/>
                      <a:pt x="5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48"/>
              <p:cNvSpPr/>
              <p:nvPr/>
            </p:nvSpPr>
            <p:spPr>
              <a:xfrm>
                <a:off x="6693261" y="239573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72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48"/>
              <p:cNvSpPr/>
              <p:nvPr/>
            </p:nvSpPr>
            <p:spPr>
              <a:xfrm>
                <a:off x="6650672" y="2264816"/>
                <a:ext cx="276805" cy="42904"/>
              </a:xfrm>
              <a:custGeom>
                <a:rect b="b" l="l" r="r" t="t"/>
                <a:pathLst>
                  <a:path extrusionOk="0" h="952" w="6142">
                    <a:moveTo>
                      <a:pt x="3103" y="1"/>
                    </a:moveTo>
                    <a:cubicBezTo>
                      <a:pt x="3092" y="1"/>
                      <a:pt x="3082" y="1"/>
                      <a:pt x="3071" y="12"/>
                    </a:cubicBezTo>
                    <a:cubicBezTo>
                      <a:pt x="2905" y="12"/>
                      <a:pt x="2739" y="22"/>
                      <a:pt x="2563" y="32"/>
                    </a:cubicBezTo>
                    <a:lnTo>
                      <a:pt x="2532" y="32"/>
                    </a:lnTo>
                    <a:cubicBezTo>
                      <a:pt x="2418" y="42"/>
                      <a:pt x="2304" y="53"/>
                      <a:pt x="2200" y="63"/>
                    </a:cubicBezTo>
                    <a:cubicBezTo>
                      <a:pt x="2129" y="72"/>
                      <a:pt x="2050" y="81"/>
                      <a:pt x="1977" y="90"/>
                    </a:cubicBezTo>
                    <a:lnTo>
                      <a:pt x="1977" y="90"/>
                    </a:lnTo>
                    <a:cubicBezTo>
                      <a:pt x="1982" y="88"/>
                      <a:pt x="1987" y="86"/>
                      <a:pt x="1992" y="84"/>
                    </a:cubicBezTo>
                    <a:lnTo>
                      <a:pt x="1992" y="84"/>
                    </a:lnTo>
                    <a:cubicBezTo>
                      <a:pt x="1951" y="95"/>
                      <a:pt x="1909" y="95"/>
                      <a:pt x="1868" y="104"/>
                    </a:cubicBezTo>
                    <a:cubicBezTo>
                      <a:pt x="1847" y="104"/>
                      <a:pt x="1837" y="104"/>
                      <a:pt x="1826" y="115"/>
                    </a:cubicBezTo>
                    <a:lnTo>
                      <a:pt x="1806" y="115"/>
                    </a:lnTo>
                    <a:lnTo>
                      <a:pt x="1619" y="146"/>
                    </a:lnTo>
                    <a:cubicBezTo>
                      <a:pt x="1547" y="157"/>
                      <a:pt x="1474" y="167"/>
                      <a:pt x="1411" y="187"/>
                    </a:cubicBezTo>
                    <a:cubicBezTo>
                      <a:pt x="1381" y="198"/>
                      <a:pt x="1339" y="198"/>
                      <a:pt x="1308" y="208"/>
                    </a:cubicBezTo>
                    <a:cubicBezTo>
                      <a:pt x="1256" y="219"/>
                      <a:pt x="1215" y="229"/>
                      <a:pt x="1173" y="240"/>
                    </a:cubicBezTo>
                    <a:cubicBezTo>
                      <a:pt x="1100" y="261"/>
                      <a:pt x="1038" y="270"/>
                      <a:pt x="976" y="291"/>
                    </a:cubicBezTo>
                    <a:cubicBezTo>
                      <a:pt x="685" y="364"/>
                      <a:pt x="406" y="447"/>
                      <a:pt x="125" y="551"/>
                    </a:cubicBezTo>
                    <a:cubicBezTo>
                      <a:pt x="53" y="572"/>
                      <a:pt x="1" y="644"/>
                      <a:pt x="21" y="738"/>
                    </a:cubicBezTo>
                    <a:cubicBezTo>
                      <a:pt x="39" y="799"/>
                      <a:pt x="102" y="846"/>
                      <a:pt x="171" y="846"/>
                    </a:cubicBezTo>
                    <a:cubicBezTo>
                      <a:pt x="183" y="846"/>
                      <a:pt x="196" y="845"/>
                      <a:pt x="208" y="841"/>
                    </a:cubicBezTo>
                    <a:cubicBezTo>
                      <a:pt x="353" y="779"/>
                      <a:pt x="509" y="738"/>
                      <a:pt x="675" y="696"/>
                    </a:cubicBezTo>
                    <a:cubicBezTo>
                      <a:pt x="841" y="655"/>
                      <a:pt x="1007" y="623"/>
                      <a:pt x="1173" y="592"/>
                    </a:cubicBezTo>
                    <a:cubicBezTo>
                      <a:pt x="1277" y="582"/>
                      <a:pt x="1370" y="561"/>
                      <a:pt x="1464" y="551"/>
                    </a:cubicBezTo>
                    <a:cubicBezTo>
                      <a:pt x="1515" y="551"/>
                      <a:pt x="1577" y="540"/>
                      <a:pt x="1630" y="530"/>
                    </a:cubicBezTo>
                    <a:cubicBezTo>
                      <a:pt x="1702" y="530"/>
                      <a:pt x="1775" y="519"/>
                      <a:pt x="1847" y="509"/>
                    </a:cubicBezTo>
                    <a:lnTo>
                      <a:pt x="1868" y="509"/>
                    </a:lnTo>
                    <a:lnTo>
                      <a:pt x="2552" y="478"/>
                    </a:lnTo>
                    <a:lnTo>
                      <a:pt x="3103" y="478"/>
                    </a:lnTo>
                    <a:cubicBezTo>
                      <a:pt x="3299" y="489"/>
                      <a:pt x="3507" y="499"/>
                      <a:pt x="3704" y="509"/>
                    </a:cubicBezTo>
                    <a:lnTo>
                      <a:pt x="4233" y="572"/>
                    </a:lnTo>
                    <a:cubicBezTo>
                      <a:pt x="4368" y="592"/>
                      <a:pt x="4503" y="613"/>
                      <a:pt x="4638" y="644"/>
                    </a:cubicBezTo>
                    <a:cubicBezTo>
                      <a:pt x="4772" y="665"/>
                      <a:pt x="4897" y="685"/>
                      <a:pt x="5021" y="727"/>
                    </a:cubicBezTo>
                    <a:cubicBezTo>
                      <a:pt x="5032" y="727"/>
                      <a:pt x="5042" y="727"/>
                      <a:pt x="5053" y="738"/>
                    </a:cubicBezTo>
                    <a:cubicBezTo>
                      <a:pt x="5125" y="758"/>
                      <a:pt x="5208" y="779"/>
                      <a:pt x="5281" y="800"/>
                    </a:cubicBezTo>
                    <a:cubicBezTo>
                      <a:pt x="5291" y="800"/>
                      <a:pt x="5302" y="800"/>
                      <a:pt x="5302" y="810"/>
                    </a:cubicBezTo>
                    <a:cubicBezTo>
                      <a:pt x="5426" y="841"/>
                      <a:pt x="5561" y="883"/>
                      <a:pt x="5685" y="924"/>
                    </a:cubicBezTo>
                    <a:lnTo>
                      <a:pt x="5706" y="924"/>
                    </a:lnTo>
                    <a:cubicBezTo>
                      <a:pt x="5717" y="924"/>
                      <a:pt x="5717" y="934"/>
                      <a:pt x="5717" y="934"/>
                    </a:cubicBezTo>
                    <a:lnTo>
                      <a:pt x="5737" y="934"/>
                    </a:lnTo>
                    <a:cubicBezTo>
                      <a:pt x="5747" y="945"/>
                      <a:pt x="5768" y="945"/>
                      <a:pt x="5779" y="945"/>
                    </a:cubicBezTo>
                    <a:cubicBezTo>
                      <a:pt x="5800" y="949"/>
                      <a:pt x="5822" y="951"/>
                      <a:pt x="5844" y="951"/>
                    </a:cubicBezTo>
                    <a:cubicBezTo>
                      <a:pt x="5937" y="951"/>
                      <a:pt x="6029" y="913"/>
                      <a:pt x="6079" y="821"/>
                    </a:cubicBezTo>
                    <a:cubicBezTo>
                      <a:pt x="6142" y="696"/>
                      <a:pt x="6111" y="519"/>
                      <a:pt x="5986" y="457"/>
                    </a:cubicBezTo>
                    <a:cubicBezTo>
                      <a:pt x="5955" y="447"/>
                      <a:pt x="5934" y="436"/>
                      <a:pt x="5913" y="426"/>
                    </a:cubicBezTo>
                    <a:cubicBezTo>
                      <a:pt x="5903" y="416"/>
                      <a:pt x="5883" y="406"/>
                      <a:pt x="5862" y="406"/>
                    </a:cubicBezTo>
                    <a:cubicBezTo>
                      <a:pt x="5851" y="395"/>
                      <a:pt x="5841" y="395"/>
                      <a:pt x="5830" y="395"/>
                    </a:cubicBezTo>
                    <a:cubicBezTo>
                      <a:pt x="5706" y="343"/>
                      <a:pt x="5581" y="312"/>
                      <a:pt x="5447" y="281"/>
                    </a:cubicBezTo>
                    <a:cubicBezTo>
                      <a:pt x="5436" y="270"/>
                      <a:pt x="5426" y="270"/>
                      <a:pt x="5426" y="270"/>
                    </a:cubicBezTo>
                    <a:cubicBezTo>
                      <a:pt x="5353" y="250"/>
                      <a:pt x="5291" y="240"/>
                      <a:pt x="5229" y="229"/>
                    </a:cubicBezTo>
                    <a:cubicBezTo>
                      <a:pt x="5219" y="229"/>
                      <a:pt x="5208" y="219"/>
                      <a:pt x="5187" y="219"/>
                    </a:cubicBezTo>
                    <a:cubicBezTo>
                      <a:pt x="5166" y="208"/>
                      <a:pt x="5146" y="208"/>
                      <a:pt x="5125" y="208"/>
                    </a:cubicBezTo>
                    <a:cubicBezTo>
                      <a:pt x="5032" y="187"/>
                      <a:pt x="4938" y="167"/>
                      <a:pt x="4845" y="157"/>
                    </a:cubicBezTo>
                    <a:cubicBezTo>
                      <a:pt x="4710" y="125"/>
                      <a:pt x="4586" y="115"/>
                      <a:pt x="4451" y="95"/>
                    </a:cubicBezTo>
                    <a:cubicBezTo>
                      <a:pt x="4036" y="32"/>
                      <a:pt x="3611" y="1"/>
                      <a:pt x="3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48"/>
              <p:cNvSpPr/>
              <p:nvPr/>
            </p:nvSpPr>
            <p:spPr>
              <a:xfrm>
                <a:off x="6425332" y="2317185"/>
                <a:ext cx="67376" cy="116454"/>
              </a:xfrm>
              <a:custGeom>
                <a:rect b="b" l="l" r="r" t="t"/>
                <a:pathLst>
                  <a:path extrusionOk="0" h="2584" w="1495">
                    <a:moveTo>
                      <a:pt x="748" y="1"/>
                    </a:moveTo>
                    <a:cubicBezTo>
                      <a:pt x="333" y="1"/>
                      <a:pt x="1" y="581"/>
                      <a:pt x="1" y="1287"/>
                    </a:cubicBezTo>
                    <a:cubicBezTo>
                      <a:pt x="1" y="2003"/>
                      <a:pt x="333" y="2584"/>
                      <a:pt x="748" y="2584"/>
                    </a:cubicBezTo>
                    <a:cubicBezTo>
                      <a:pt x="1163" y="2584"/>
                      <a:pt x="1495" y="2003"/>
                      <a:pt x="1495" y="1287"/>
                    </a:cubicBezTo>
                    <a:cubicBezTo>
                      <a:pt x="1495" y="581"/>
                      <a:pt x="1163" y="1"/>
                      <a:pt x="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48"/>
              <p:cNvSpPr/>
              <p:nvPr/>
            </p:nvSpPr>
            <p:spPr>
              <a:xfrm>
                <a:off x="7072373" y="2299924"/>
                <a:ext cx="67827" cy="116409"/>
              </a:xfrm>
              <a:custGeom>
                <a:rect b="b" l="l" r="r" t="t"/>
                <a:pathLst>
                  <a:path extrusionOk="0" h="2583" w="1505">
                    <a:moveTo>
                      <a:pt x="758" y="0"/>
                    </a:moveTo>
                    <a:cubicBezTo>
                      <a:pt x="343" y="0"/>
                      <a:pt x="0" y="581"/>
                      <a:pt x="0" y="1296"/>
                    </a:cubicBezTo>
                    <a:cubicBezTo>
                      <a:pt x="0" y="2002"/>
                      <a:pt x="343" y="2583"/>
                      <a:pt x="758" y="2583"/>
                    </a:cubicBezTo>
                    <a:cubicBezTo>
                      <a:pt x="1173" y="2583"/>
                      <a:pt x="1505" y="2002"/>
                      <a:pt x="1505" y="1296"/>
                    </a:cubicBezTo>
                    <a:cubicBezTo>
                      <a:pt x="1505" y="581"/>
                      <a:pt x="1173" y="0"/>
                      <a:pt x="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48"/>
              <p:cNvSpPr/>
              <p:nvPr/>
            </p:nvSpPr>
            <p:spPr>
              <a:xfrm>
                <a:off x="6351961" y="2096532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2728" y="0"/>
                    </a:moveTo>
                    <a:cubicBezTo>
                      <a:pt x="2376" y="0"/>
                      <a:pt x="1982" y="73"/>
                      <a:pt x="1577" y="208"/>
                    </a:cubicBezTo>
                    <a:cubicBezTo>
                      <a:pt x="1100" y="385"/>
                      <a:pt x="675" y="634"/>
                      <a:pt x="395" y="913"/>
                    </a:cubicBezTo>
                    <a:cubicBezTo>
                      <a:pt x="104" y="1194"/>
                      <a:pt x="1" y="1473"/>
                      <a:pt x="73" y="1692"/>
                    </a:cubicBezTo>
                    <a:cubicBezTo>
                      <a:pt x="167" y="1961"/>
                      <a:pt x="519" y="2117"/>
                      <a:pt x="1027" y="2117"/>
                    </a:cubicBezTo>
                    <a:cubicBezTo>
                      <a:pt x="1380" y="2117"/>
                      <a:pt x="1785" y="2044"/>
                      <a:pt x="2179" y="1899"/>
                    </a:cubicBezTo>
                    <a:cubicBezTo>
                      <a:pt x="2656" y="1722"/>
                      <a:pt x="3081" y="1484"/>
                      <a:pt x="3362" y="1204"/>
                    </a:cubicBezTo>
                    <a:cubicBezTo>
                      <a:pt x="3652" y="913"/>
                      <a:pt x="3766" y="644"/>
                      <a:pt x="3683" y="415"/>
                    </a:cubicBezTo>
                    <a:cubicBezTo>
                      <a:pt x="3590" y="146"/>
                      <a:pt x="3237" y="0"/>
                      <a:pt x="2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48"/>
              <p:cNvSpPr/>
              <p:nvPr/>
            </p:nvSpPr>
            <p:spPr>
              <a:xfrm>
                <a:off x="7043845" y="2079271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1027" y="0"/>
                    </a:moveTo>
                    <a:cubicBezTo>
                      <a:pt x="519" y="0"/>
                      <a:pt x="177" y="155"/>
                      <a:pt x="84" y="415"/>
                    </a:cubicBezTo>
                    <a:cubicBezTo>
                      <a:pt x="1" y="643"/>
                      <a:pt x="115" y="923"/>
                      <a:pt x="395" y="1203"/>
                    </a:cubicBezTo>
                    <a:cubicBezTo>
                      <a:pt x="685" y="1483"/>
                      <a:pt x="1100" y="1732"/>
                      <a:pt x="1587" y="1898"/>
                    </a:cubicBezTo>
                    <a:cubicBezTo>
                      <a:pt x="1982" y="2043"/>
                      <a:pt x="2376" y="2116"/>
                      <a:pt x="2739" y="2116"/>
                    </a:cubicBezTo>
                    <a:cubicBezTo>
                      <a:pt x="3247" y="2116"/>
                      <a:pt x="3590" y="1960"/>
                      <a:pt x="3683" y="1701"/>
                    </a:cubicBezTo>
                    <a:cubicBezTo>
                      <a:pt x="3766" y="1473"/>
                      <a:pt x="3652" y="1193"/>
                      <a:pt x="3372" y="913"/>
                    </a:cubicBezTo>
                    <a:cubicBezTo>
                      <a:pt x="3081" y="632"/>
                      <a:pt x="2666" y="383"/>
                      <a:pt x="2179" y="217"/>
                    </a:cubicBezTo>
                    <a:cubicBezTo>
                      <a:pt x="1785" y="72"/>
                      <a:pt x="1391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48"/>
              <p:cNvSpPr/>
              <p:nvPr/>
            </p:nvSpPr>
            <p:spPr>
              <a:xfrm>
                <a:off x="6788625" y="1759469"/>
                <a:ext cx="53766" cy="36955"/>
              </a:xfrm>
              <a:custGeom>
                <a:rect b="b" l="l" r="r" t="t"/>
                <a:pathLst>
                  <a:path extrusionOk="0" h="820" w="1193">
                    <a:moveTo>
                      <a:pt x="674" y="1"/>
                    </a:moveTo>
                    <a:cubicBezTo>
                      <a:pt x="612" y="11"/>
                      <a:pt x="550" y="22"/>
                      <a:pt x="477" y="42"/>
                    </a:cubicBezTo>
                    <a:cubicBezTo>
                      <a:pt x="415" y="63"/>
                      <a:pt x="353" y="94"/>
                      <a:pt x="291" y="135"/>
                    </a:cubicBezTo>
                    <a:cubicBezTo>
                      <a:pt x="238" y="167"/>
                      <a:pt x="187" y="208"/>
                      <a:pt x="135" y="250"/>
                    </a:cubicBezTo>
                    <a:cubicBezTo>
                      <a:pt x="114" y="271"/>
                      <a:pt x="93" y="301"/>
                      <a:pt x="72" y="322"/>
                    </a:cubicBezTo>
                    <a:cubicBezTo>
                      <a:pt x="62" y="333"/>
                      <a:pt x="62" y="343"/>
                      <a:pt x="52" y="354"/>
                    </a:cubicBezTo>
                    <a:lnTo>
                      <a:pt x="42" y="374"/>
                    </a:lnTo>
                    <a:lnTo>
                      <a:pt x="21" y="395"/>
                    </a:lnTo>
                    <a:cubicBezTo>
                      <a:pt x="10" y="426"/>
                      <a:pt x="21" y="447"/>
                      <a:pt x="31" y="457"/>
                    </a:cubicBezTo>
                    <a:cubicBezTo>
                      <a:pt x="21" y="478"/>
                      <a:pt x="10" y="520"/>
                      <a:pt x="0" y="550"/>
                    </a:cubicBezTo>
                    <a:lnTo>
                      <a:pt x="0" y="603"/>
                    </a:lnTo>
                    <a:cubicBezTo>
                      <a:pt x="0" y="623"/>
                      <a:pt x="0" y="633"/>
                      <a:pt x="10" y="654"/>
                    </a:cubicBezTo>
                    <a:cubicBezTo>
                      <a:pt x="10" y="675"/>
                      <a:pt x="21" y="695"/>
                      <a:pt x="21" y="706"/>
                    </a:cubicBezTo>
                    <a:cubicBezTo>
                      <a:pt x="31" y="716"/>
                      <a:pt x="42" y="737"/>
                      <a:pt x="52" y="748"/>
                    </a:cubicBezTo>
                    <a:cubicBezTo>
                      <a:pt x="62" y="758"/>
                      <a:pt x="72" y="758"/>
                      <a:pt x="83" y="769"/>
                    </a:cubicBezTo>
                    <a:cubicBezTo>
                      <a:pt x="93" y="778"/>
                      <a:pt x="114" y="789"/>
                      <a:pt x="125" y="789"/>
                    </a:cubicBezTo>
                    <a:lnTo>
                      <a:pt x="218" y="789"/>
                    </a:lnTo>
                    <a:cubicBezTo>
                      <a:pt x="228" y="778"/>
                      <a:pt x="238" y="769"/>
                      <a:pt x="259" y="769"/>
                    </a:cubicBezTo>
                    <a:cubicBezTo>
                      <a:pt x="270" y="748"/>
                      <a:pt x="291" y="737"/>
                      <a:pt x="311" y="716"/>
                    </a:cubicBezTo>
                    <a:cubicBezTo>
                      <a:pt x="311" y="748"/>
                      <a:pt x="321" y="758"/>
                      <a:pt x="321" y="769"/>
                    </a:cubicBezTo>
                    <a:cubicBezTo>
                      <a:pt x="332" y="778"/>
                      <a:pt x="342" y="789"/>
                      <a:pt x="353" y="789"/>
                    </a:cubicBezTo>
                    <a:cubicBezTo>
                      <a:pt x="363" y="810"/>
                      <a:pt x="394" y="820"/>
                      <a:pt x="425" y="820"/>
                    </a:cubicBezTo>
                    <a:lnTo>
                      <a:pt x="446" y="820"/>
                    </a:lnTo>
                    <a:cubicBezTo>
                      <a:pt x="498" y="820"/>
                      <a:pt x="550" y="799"/>
                      <a:pt x="602" y="769"/>
                    </a:cubicBezTo>
                    <a:cubicBezTo>
                      <a:pt x="623" y="758"/>
                      <a:pt x="643" y="737"/>
                      <a:pt x="664" y="716"/>
                    </a:cubicBezTo>
                    <a:cubicBezTo>
                      <a:pt x="674" y="727"/>
                      <a:pt x="674" y="737"/>
                      <a:pt x="685" y="748"/>
                    </a:cubicBezTo>
                    <a:cubicBezTo>
                      <a:pt x="706" y="769"/>
                      <a:pt x="726" y="778"/>
                      <a:pt x="757" y="789"/>
                    </a:cubicBezTo>
                    <a:cubicBezTo>
                      <a:pt x="768" y="789"/>
                      <a:pt x="788" y="799"/>
                      <a:pt x="798" y="799"/>
                    </a:cubicBezTo>
                    <a:cubicBezTo>
                      <a:pt x="819" y="799"/>
                      <a:pt x="840" y="789"/>
                      <a:pt x="861" y="789"/>
                    </a:cubicBezTo>
                    <a:cubicBezTo>
                      <a:pt x="902" y="778"/>
                      <a:pt x="934" y="758"/>
                      <a:pt x="964" y="748"/>
                    </a:cubicBezTo>
                    <a:cubicBezTo>
                      <a:pt x="1006" y="727"/>
                      <a:pt x="1047" y="695"/>
                      <a:pt x="1079" y="665"/>
                    </a:cubicBezTo>
                    <a:cubicBezTo>
                      <a:pt x="1110" y="633"/>
                      <a:pt x="1130" y="603"/>
                      <a:pt x="1151" y="550"/>
                    </a:cubicBezTo>
                    <a:lnTo>
                      <a:pt x="1183" y="488"/>
                    </a:lnTo>
                    <a:lnTo>
                      <a:pt x="1183" y="405"/>
                    </a:lnTo>
                    <a:cubicBezTo>
                      <a:pt x="1193" y="384"/>
                      <a:pt x="1183" y="364"/>
                      <a:pt x="1183" y="333"/>
                    </a:cubicBezTo>
                    <a:cubicBezTo>
                      <a:pt x="1172" y="301"/>
                      <a:pt x="1162" y="281"/>
                      <a:pt x="1151" y="250"/>
                    </a:cubicBezTo>
                    <a:cubicBezTo>
                      <a:pt x="1120" y="188"/>
                      <a:pt x="1079" y="135"/>
                      <a:pt x="1027" y="94"/>
                    </a:cubicBezTo>
                    <a:cubicBezTo>
                      <a:pt x="985" y="63"/>
                      <a:pt x="934" y="32"/>
                      <a:pt x="871" y="11"/>
                    </a:cubicBezTo>
                    <a:cubicBezTo>
                      <a:pt x="851" y="11"/>
                      <a:pt x="819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48"/>
              <p:cNvSpPr/>
              <p:nvPr/>
            </p:nvSpPr>
            <p:spPr>
              <a:xfrm>
                <a:off x="6628724" y="1744957"/>
                <a:ext cx="53811" cy="37451"/>
              </a:xfrm>
              <a:custGeom>
                <a:rect b="b" l="l" r="r" t="t"/>
                <a:pathLst>
                  <a:path extrusionOk="0" h="831" w="1194">
                    <a:moveTo>
                      <a:pt x="747" y="1"/>
                    </a:moveTo>
                    <a:cubicBezTo>
                      <a:pt x="727" y="1"/>
                      <a:pt x="706" y="12"/>
                      <a:pt x="674" y="12"/>
                    </a:cubicBezTo>
                    <a:cubicBezTo>
                      <a:pt x="623" y="12"/>
                      <a:pt x="561" y="32"/>
                      <a:pt x="488" y="53"/>
                    </a:cubicBezTo>
                    <a:cubicBezTo>
                      <a:pt x="425" y="74"/>
                      <a:pt x="363" y="105"/>
                      <a:pt x="291" y="146"/>
                    </a:cubicBezTo>
                    <a:cubicBezTo>
                      <a:pt x="239" y="178"/>
                      <a:pt x="197" y="219"/>
                      <a:pt x="146" y="261"/>
                    </a:cubicBezTo>
                    <a:lnTo>
                      <a:pt x="84" y="323"/>
                    </a:lnTo>
                    <a:cubicBezTo>
                      <a:pt x="73" y="344"/>
                      <a:pt x="63" y="354"/>
                      <a:pt x="52" y="364"/>
                    </a:cubicBezTo>
                    <a:lnTo>
                      <a:pt x="42" y="385"/>
                    </a:lnTo>
                    <a:lnTo>
                      <a:pt x="31" y="406"/>
                    </a:lnTo>
                    <a:cubicBezTo>
                      <a:pt x="21" y="437"/>
                      <a:pt x="21" y="447"/>
                      <a:pt x="42" y="457"/>
                    </a:cubicBezTo>
                    <a:cubicBezTo>
                      <a:pt x="21" y="489"/>
                      <a:pt x="11" y="520"/>
                      <a:pt x="11" y="561"/>
                    </a:cubicBezTo>
                    <a:cubicBezTo>
                      <a:pt x="11" y="572"/>
                      <a:pt x="1" y="593"/>
                      <a:pt x="1" y="613"/>
                    </a:cubicBezTo>
                    <a:cubicBezTo>
                      <a:pt x="1" y="623"/>
                      <a:pt x="11" y="644"/>
                      <a:pt x="11" y="665"/>
                    </a:cubicBezTo>
                    <a:cubicBezTo>
                      <a:pt x="21" y="686"/>
                      <a:pt x="21" y="696"/>
                      <a:pt x="31" y="706"/>
                    </a:cubicBezTo>
                    <a:cubicBezTo>
                      <a:pt x="42" y="727"/>
                      <a:pt x="42" y="738"/>
                      <a:pt x="52" y="748"/>
                    </a:cubicBezTo>
                    <a:lnTo>
                      <a:pt x="84" y="779"/>
                    </a:lnTo>
                    <a:cubicBezTo>
                      <a:pt x="104" y="789"/>
                      <a:pt x="114" y="789"/>
                      <a:pt x="125" y="800"/>
                    </a:cubicBezTo>
                    <a:lnTo>
                      <a:pt x="167" y="800"/>
                    </a:lnTo>
                    <a:cubicBezTo>
                      <a:pt x="187" y="800"/>
                      <a:pt x="208" y="800"/>
                      <a:pt x="218" y="789"/>
                    </a:cubicBezTo>
                    <a:cubicBezTo>
                      <a:pt x="239" y="789"/>
                      <a:pt x="250" y="779"/>
                      <a:pt x="259" y="769"/>
                    </a:cubicBezTo>
                    <a:cubicBezTo>
                      <a:pt x="280" y="759"/>
                      <a:pt x="301" y="748"/>
                      <a:pt x="312" y="727"/>
                    </a:cubicBezTo>
                    <a:cubicBezTo>
                      <a:pt x="322" y="748"/>
                      <a:pt x="322" y="769"/>
                      <a:pt x="333" y="769"/>
                    </a:cubicBezTo>
                    <a:cubicBezTo>
                      <a:pt x="342" y="779"/>
                      <a:pt x="353" y="789"/>
                      <a:pt x="353" y="800"/>
                    </a:cubicBezTo>
                    <a:cubicBezTo>
                      <a:pt x="374" y="810"/>
                      <a:pt x="395" y="821"/>
                      <a:pt x="436" y="831"/>
                    </a:cubicBezTo>
                    <a:lnTo>
                      <a:pt x="457" y="831"/>
                    </a:lnTo>
                    <a:cubicBezTo>
                      <a:pt x="498" y="831"/>
                      <a:pt x="550" y="810"/>
                      <a:pt x="612" y="769"/>
                    </a:cubicBezTo>
                    <a:cubicBezTo>
                      <a:pt x="633" y="759"/>
                      <a:pt x="654" y="748"/>
                      <a:pt x="674" y="727"/>
                    </a:cubicBezTo>
                    <a:cubicBezTo>
                      <a:pt x="674" y="738"/>
                      <a:pt x="685" y="748"/>
                      <a:pt x="695" y="759"/>
                    </a:cubicBezTo>
                    <a:cubicBezTo>
                      <a:pt x="706" y="779"/>
                      <a:pt x="727" y="789"/>
                      <a:pt x="768" y="800"/>
                    </a:cubicBezTo>
                    <a:lnTo>
                      <a:pt x="861" y="800"/>
                    </a:lnTo>
                    <a:cubicBezTo>
                      <a:pt x="903" y="789"/>
                      <a:pt x="944" y="769"/>
                      <a:pt x="976" y="748"/>
                    </a:cubicBezTo>
                    <a:cubicBezTo>
                      <a:pt x="1017" y="738"/>
                      <a:pt x="1048" y="706"/>
                      <a:pt x="1089" y="676"/>
                    </a:cubicBezTo>
                    <a:cubicBezTo>
                      <a:pt x="1121" y="644"/>
                      <a:pt x="1142" y="603"/>
                      <a:pt x="1162" y="561"/>
                    </a:cubicBezTo>
                    <a:cubicBezTo>
                      <a:pt x="1172" y="540"/>
                      <a:pt x="1183" y="520"/>
                      <a:pt x="1183" y="499"/>
                    </a:cubicBezTo>
                    <a:cubicBezTo>
                      <a:pt x="1193" y="468"/>
                      <a:pt x="1193" y="447"/>
                      <a:pt x="1193" y="416"/>
                    </a:cubicBezTo>
                    <a:cubicBezTo>
                      <a:pt x="1193" y="395"/>
                      <a:pt x="1193" y="374"/>
                      <a:pt x="1183" y="344"/>
                    </a:cubicBezTo>
                    <a:cubicBezTo>
                      <a:pt x="1183" y="312"/>
                      <a:pt x="1172" y="291"/>
                      <a:pt x="1162" y="261"/>
                    </a:cubicBezTo>
                    <a:cubicBezTo>
                      <a:pt x="1131" y="198"/>
                      <a:pt x="1089" y="146"/>
                      <a:pt x="1038" y="105"/>
                    </a:cubicBezTo>
                    <a:cubicBezTo>
                      <a:pt x="996" y="63"/>
                      <a:pt x="944" y="42"/>
                      <a:pt x="882" y="22"/>
                    </a:cubicBezTo>
                    <a:cubicBezTo>
                      <a:pt x="851" y="12"/>
                      <a:pt x="820" y="12"/>
                      <a:pt x="789" y="12"/>
                    </a:cubicBezTo>
                    <a:cubicBezTo>
                      <a:pt x="778" y="1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48"/>
              <p:cNvSpPr/>
              <p:nvPr/>
            </p:nvSpPr>
            <p:spPr>
              <a:xfrm>
                <a:off x="6922297" y="1687496"/>
                <a:ext cx="186129" cy="91172"/>
              </a:xfrm>
              <a:custGeom>
                <a:rect b="b" l="l" r="r" t="t"/>
                <a:pathLst>
                  <a:path extrusionOk="0" h="2023" w="4130">
                    <a:moveTo>
                      <a:pt x="1681" y="0"/>
                    </a:moveTo>
                    <a:cubicBezTo>
                      <a:pt x="1629" y="0"/>
                      <a:pt x="1588" y="0"/>
                      <a:pt x="1536" y="10"/>
                    </a:cubicBezTo>
                    <a:cubicBezTo>
                      <a:pt x="1412" y="31"/>
                      <a:pt x="1287" y="83"/>
                      <a:pt x="1163" y="156"/>
                    </a:cubicBezTo>
                    <a:cubicBezTo>
                      <a:pt x="965" y="291"/>
                      <a:pt x="778" y="467"/>
                      <a:pt x="582" y="757"/>
                    </a:cubicBezTo>
                    <a:cubicBezTo>
                      <a:pt x="437" y="955"/>
                      <a:pt x="312" y="1183"/>
                      <a:pt x="198" y="1380"/>
                    </a:cubicBezTo>
                    <a:lnTo>
                      <a:pt x="167" y="1432"/>
                    </a:lnTo>
                    <a:lnTo>
                      <a:pt x="156" y="1421"/>
                    </a:lnTo>
                    <a:cubicBezTo>
                      <a:pt x="146" y="1411"/>
                      <a:pt x="135" y="1400"/>
                      <a:pt x="115" y="1400"/>
                    </a:cubicBezTo>
                    <a:cubicBezTo>
                      <a:pt x="94" y="1400"/>
                      <a:pt x="84" y="1411"/>
                      <a:pt x="63" y="1421"/>
                    </a:cubicBezTo>
                    <a:cubicBezTo>
                      <a:pt x="42" y="1432"/>
                      <a:pt x="22" y="1453"/>
                      <a:pt x="11" y="1483"/>
                    </a:cubicBezTo>
                    <a:cubicBezTo>
                      <a:pt x="1" y="1504"/>
                      <a:pt x="1" y="1536"/>
                      <a:pt x="11" y="1566"/>
                    </a:cubicBezTo>
                    <a:cubicBezTo>
                      <a:pt x="22" y="1598"/>
                      <a:pt x="52" y="1608"/>
                      <a:pt x="73" y="1619"/>
                    </a:cubicBezTo>
                    <a:cubicBezTo>
                      <a:pt x="467" y="1815"/>
                      <a:pt x="903" y="1888"/>
                      <a:pt x="1235" y="1940"/>
                    </a:cubicBezTo>
                    <a:cubicBezTo>
                      <a:pt x="1412" y="1961"/>
                      <a:pt x="1608" y="1981"/>
                      <a:pt x="1836" y="2002"/>
                    </a:cubicBezTo>
                    <a:cubicBezTo>
                      <a:pt x="1930" y="2013"/>
                      <a:pt x="2023" y="2023"/>
                      <a:pt x="2106" y="2023"/>
                    </a:cubicBezTo>
                    <a:cubicBezTo>
                      <a:pt x="2200" y="2023"/>
                      <a:pt x="2304" y="2013"/>
                      <a:pt x="2407" y="2002"/>
                    </a:cubicBezTo>
                    <a:cubicBezTo>
                      <a:pt x="2490" y="2002"/>
                      <a:pt x="2594" y="1981"/>
                      <a:pt x="2698" y="1951"/>
                    </a:cubicBezTo>
                    <a:cubicBezTo>
                      <a:pt x="2781" y="1930"/>
                      <a:pt x="2874" y="1898"/>
                      <a:pt x="2915" y="1815"/>
                    </a:cubicBezTo>
                    <a:cubicBezTo>
                      <a:pt x="2947" y="1774"/>
                      <a:pt x="2947" y="1732"/>
                      <a:pt x="2947" y="1681"/>
                    </a:cubicBezTo>
                    <a:cubicBezTo>
                      <a:pt x="3030" y="1702"/>
                      <a:pt x="3123" y="1712"/>
                      <a:pt x="3226" y="1722"/>
                    </a:cubicBezTo>
                    <a:cubicBezTo>
                      <a:pt x="3351" y="1732"/>
                      <a:pt x="3455" y="1743"/>
                      <a:pt x="3548" y="1743"/>
                    </a:cubicBezTo>
                    <a:cubicBezTo>
                      <a:pt x="3652" y="1732"/>
                      <a:pt x="3756" y="1732"/>
                      <a:pt x="3860" y="1702"/>
                    </a:cubicBezTo>
                    <a:cubicBezTo>
                      <a:pt x="3911" y="1691"/>
                      <a:pt x="3953" y="1670"/>
                      <a:pt x="3994" y="1649"/>
                    </a:cubicBezTo>
                    <a:cubicBezTo>
                      <a:pt x="4026" y="1619"/>
                      <a:pt x="4056" y="1587"/>
                      <a:pt x="4077" y="1546"/>
                    </a:cubicBezTo>
                    <a:cubicBezTo>
                      <a:pt x="4129" y="1442"/>
                      <a:pt x="4077" y="1338"/>
                      <a:pt x="4056" y="1276"/>
                    </a:cubicBezTo>
                    <a:cubicBezTo>
                      <a:pt x="3994" y="1151"/>
                      <a:pt x="3870" y="1058"/>
                      <a:pt x="3777" y="996"/>
                    </a:cubicBezTo>
                    <a:cubicBezTo>
                      <a:pt x="3652" y="902"/>
                      <a:pt x="3507" y="830"/>
                      <a:pt x="3362" y="768"/>
                    </a:cubicBezTo>
                    <a:cubicBezTo>
                      <a:pt x="3309" y="747"/>
                      <a:pt x="3247" y="716"/>
                      <a:pt x="3185" y="685"/>
                    </a:cubicBezTo>
                    <a:lnTo>
                      <a:pt x="3164" y="685"/>
                    </a:lnTo>
                    <a:lnTo>
                      <a:pt x="3143" y="674"/>
                    </a:lnTo>
                    <a:lnTo>
                      <a:pt x="3113" y="654"/>
                    </a:lnTo>
                    <a:lnTo>
                      <a:pt x="3081" y="644"/>
                    </a:lnTo>
                    <a:cubicBezTo>
                      <a:pt x="3009" y="612"/>
                      <a:pt x="2926" y="571"/>
                      <a:pt x="2843" y="540"/>
                    </a:cubicBezTo>
                    <a:cubicBezTo>
                      <a:pt x="2739" y="478"/>
                      <a:pt x="2656" y="425"/>
                      <a:pt x="2583" y="374"/>
                    </a:cubicBezTo>
                    <a:lnTo>
                      <a:pt x="2480" y="312"/>
                    </a:lnTo>
                    <a:cubicBezTo>
                      <a:pt x="2345" y="218"/>
                      <a:pt x="2179" y="125"/>
                      <a:pt x="1992" y="52"/>
                    </a:cubicBezTo>
                    <a:cubicBezTo>
                      <a:pt x="1889" y="21"/>
                      <a:pt x="1785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48"/>
              <p:cNvSpPr/>
              <p:nvPr/>
            </p:nvSpPr>
            <p:spPr>
              <a:xfrm>
                <a:off x="6551567" y="1236365"/>
                <a:ext cx="473164" cy="553068"/>
              </a:xfrm>
              <a:custGeom>
                <a:rect b="b" l="l" r="r" t="t"/>
                <a:pathLst>
                  <a:path extrusionOk="0" h="12272" w="10499">
                    <a:moveTo>
                      <a:pt x="4254" y="0"/>
                    </a:moveTo>
                    <a:cubicBezTo>
                      <a:pt x="4233" y="0"/>
                      <a:pt x="4202" y="11"/>
                      <a:pt x="4181" y="11"/>
                    </a:cubicBezTo>
                    <a:cubicBezTo>
                      <a:pt x="4150" y="11"/>
                      <a:pt x="4129" y="32"/>
                      <a:pt x="4098" y="42"/>
                    </a:cubicBezTo>
                    <a:cubicBezTo>
                      <a:pt x="4015" y="73"/>
                      <a:pt x="3963" y="145"/>
                      <a:pt x="3942" y="228"/>
                    </a:cubicBezTo>
                    <a:cubicBezTo>
                      <a:pt x="3922" y="301"/>
                      <a:pt x="3932" y="384"/>
                      <a:pt x="3974" y="488"/>
                    </a:cubicBezTo>
                    <a:cubicBezTo>
                      <a:pt x="3974" y="498"/>
                      <a:pt x="3984" y="519"/>
                      <a:pt x="3995" y="539"/>
                    </a:cubicBezTo>
                    <a:lnTo>
                      <a:pt x="3963" y="519"/>
                    </a:lnTo>
                    <a:lnTo>
                      <a:pt x="3942" y="498"/>
                    </a:lnTo>
                    <a:cubicBezTo>
                      <a:pt x="3849" y="446"/>
                      <a:pt x="3756" y="405"/>
                      <a:pt x="3663" y="363"/>
                    </a:cubicBezTo>
                    <a:cubicBezTo>
                      <a:pt x="3580" y="332"/>
                      <a:pt x="3497" y="311"/>
                      <a:pt x="3414" y="311"/>
                    </a:cubicBezTo>
                    <a:lnTo>
                      <a:pt x="3403" y="311"/>
                    </a:lnTo>
                    <a:cubicBezTo>
                      <a:pt x="3310" y="322"/>
                      <a:pt x="3216" y="363"/>
                      <a:pt x="3144" y="426"/>
                    </a:cubicBezTo>
                    <a:cubicBezTo>
                      <a:pt x="3113" y="467"/>
                      <a:pt x="3092" y="509"/>
                      <a:pt x="3082" y="550"/>
                    </a:cubicBezTo>
                    <a:cubicBezTo>
                      <a:pt x="3071" y="602"/>
                      <a:pt x="3071" y="643"/>
                      <a:pt x="3082" y="705"/>
                    </a:cubicBezTo>
                    <a:cubicBezTo>
                      <a:pt x="3092" y="758"/>
                      <a:pt x="3123" y="799"/>
                      <a:pt x="3144" y="830"/>
                    </a:cubicBezTo>
                    <a:cubicBezTo>
                      <a:pt x="3165" y="871"/>
                      <a:pt x="3195" y="913"/>
                      <a:pt x="3248" y="965"/>
                    </a:cubicBezTo>
                    <a:lnTo>
                      <a:pt x="3269" y="986"/>
                    </a:lnTo>
                    <a:cubicBezTo>
                      <a:pt x="3092" y="1027"/>
                      <a:pt x="2905" y="1100"/>
                      <a:pt x="2708" y="1214"/>
                    </a:cubicBezTo>
                    <a:cubicBezTo>
                      <a:pt x="2449" y="1349"/>
                      <a:pt x="2200" y="1556"/>
                      <a:pt x="1941" y="1816"/>
                    </a:cubicBezTo>
                    <a:cubicBezTo>
                      <a:pt x="1713" y="2054"/>
                      <a:pt x="1515" y="2324"/>
                      <a:pt x="1339" y="2614"/>
                    </a:cubicBezTo>
                    <a:cubicBezTo>
                      <a:pt x="1194" y="2863"/>
                      <a:pt x="1079" y="3123"/>
                      <a:pt x="1017" y="3361"/>
                    </a:cubicBezTo>
                    <a:cubicBezTo>
                      <a:pt x="976" y="3361"/>
                      <a:pt x="945" y="3372"/>
                      <a:pt x="903" y="3372"/>
                    </a:cubicBezTo>
                    <a:cubicBezTo>
                      <a:pt x="851" y="3372"/>
                      <a:pt x="810" y="3372"/>
                      <a:pt x="758" y="3382"/>
                    </a:cubicBezTo>
                    <a:cubicBezTo>
                      <a:pt x="685" y="3392"/>
                      <a:pt x="634" y="3402"/>
                      <a:pt x="581" y="3434"/>
                    </a:cubicBezTo>
                    <a:cubicBezTo>
                      <a:pt x="530" y="3455"/>
                      <a:pt x="478" y="3496"/>
                      <a:pt x="436" y="3548"/>
                    </a:cubicBezTo>
                    <a:cubicBezTo>
                      <a:pt x="426" y="3568"/>
                      <a:pt x="406" y="3600"/>
                      <a:pt x="395" y="3631"/>
                    </a:cubicBezTo>
                    <a:cubicBezTo>
                      <a:pt x="385" y="3662"/>
                      <a:pt x="374" y="3693"/>
                      <a:pt x="374" y="3724"/>
                    </a:cubicBezTo>
                    <a:cubicBezTo>
                      <a:pt x="374" y="3755"/>
                      <a:pt x="385" y="3776"/>
                      <a:pt x="385" y="3797"/>
                    </a:cubicBezTo>
                    <a:cubicBezTo>
                      <a:pt x="395" y="3828"/>
                      <a:pt x="426" y="3859"/>
                      <a:pt x="436" y="3880"/>
                    </a:cubicBezTo>
                    <a:cubicBezTo>
                      <a:pt x="478" y="3921"/>
                      <a:pt x="519" y="3953"/>
                      <a:pt x="581" y="3983"/>
                    </a:cubicBezTo>
                    <a:cubicBezTo>
                      <a:pt x="572" y="3994"/>
                      <a:pt x="561" y="4015"/>
                      <a:pt x="551" y="4025"/>
                    </a:cubicBezTo>
                    <a:cubicBezTo>
                      <a:pt x="509" y="4108"/>
                      <a:pt x="478" y="4202"/>
                      <a:pt x="468" y="4305"/>
                    </a:cubicBezTo>
                    <a:cubicBezTo>
                      <a:pt x="457" y="4388"/>
                      <a:pt x="457" y="4481"/>
                      <a:pt x="478" y="4575"/>
                    </a:cubicBezTo>
                    <a:cubicBezTo>
                      <a:pt x="499" y="4616"/>
                      <a:pt x="509" y="4658"/>
                      <a:pt x="540" y="4699"/>
                    </a:cubicBezTo>
                    <a:cubicBezTo>
                      <a:pt x="478" y="4741"/>
                      <a:pt x="416" y="4792"/>
                      <a:pt x="353" y="4855"/>
                    </a:cubicBezTo>
                    <a:cubicBezTo>
                      <a:pt x="312" y="4907"/>
                      <a:pt x="270" y="4958"/>
                      <a:pt x="229" y="5021"/>
                    </a:cubicBezTo>
                    <a:cubicBezTo>
                      <a:pt x="187" y="5083"/>
                      <a:pt x="167" y="5145"/>
                      <a:pt x="167" y="5207"/>
                    </a:cubicBezTo>
                    <a:cubicBezTo>
                      <a:pt x="167" y="5270"/>
                      <a:pt x="187" y="5332"/>
                      <a:pt x="240" y="5394"/>
                    </a:cubicBezTo>
                    <a:cubicBezTo>
                      <a:pt x="260" y="5415"/>
                      <a:pt x="281" y="5436"/>
                      <a:pt x="312" y="5446"/>
                    </a:cubicBezTo>
                    <a:cubicBezTo>
                      <a:pt x="343" y="5456"/>
                      <a:pt x="374" y="5467"/>
                      <a:pt x="416" y="5467"/>
                    </a:cubicBezTo>
                    <a:cubicBezTo>
                      <a:pt x="333" y="5654"/>
                      <a:pt x="260" y="5861"/>
                      <a:pt x="198" y="6069"/>
                    </a:cubicBezTo>
                    <a:cubicBezTo>
                      <a:pt x="104" y="6380"/>
                      <a:pt x="53" y="6722"/>
                      <a:pt x="21" y="7085"/>
                    </a:cubicBezTo>
                    <a:cubicBezTo>
                      <a:pt x="1" y="7427"/>
                      <a:pt x="11" y="7770"/>
                      <a:pt x="53" y="8133"/>
                    </a:cubicBezTo>
                    <a:cubicBezTo>
                      <a:pt x="94" y="8475"/>
                      <a:pt x="177" y="8828"/>
                      <a:pt x="281" y="9160"/>
                    </a:cubicBezTo>
                    <a:cubicBezTo>
                      <a:pt x="385" y="9502"/>
                      <a:pt x="530" y="9834"/>
                      <a:pt x="706" y="10135"/>
                    </a:cubicBezTo>
                    <a:cubicBezTo>
                      <a:pt x="800" y="10290"/>
                      <a:pt x="893" y="10435"/>
                      <a:pt x="996" y="10581"/>
                    </a:cubicBezTo>
                    <a:cubicBezTo>
                      <a:pt x="1100" y="10716"/>
                      <a:pt x="1194" y="10830"/>
                      <a:pt x="1287" y="10923"/>
                    </a:cubicBezTo>
                    <a:cubicBezTo>
                      <a:pt x="1225" y="10995"/>
                      <a:pt x="1183" y="11058"/>
                      <a:pt x="1152" y="11131"/>
                    </a:cubicBezTo>
                    <a:cubicBezTo>
                      <a:pt x="1121" y="11182"/>
                      <a:pt x="1090" y="11286"/>
                      <a:pt x="1121" y="11380"/>
                    </a:cubicBezTo>
                    <a:cubicBezTo>
                      <a:pt x="1142" y="11421"/>
                      <a:pt x="1173" y="11463"/>
                      <a:pt x="1204" y="11483"/>
                    </a:cubicBezTo>
                    <a:cubicBezTo>
                      <a:pt x="1245" y="11504"/>
                      <a:pt x="1277" y="11504"/>
                      <a:pt x="1328" y="11504"/>
                    </a:cubicBezTo>
                    <a:cubicBezTo>
                      <a:pt x="1381" y="11504"/>
                      <a:pt x="1422" y="11493"/>
                      <a:pt x="1464" y="11473"/>
                    </a:cubicBezTo>
                    <a:cubicBezTo>
                      <a:pt x="1474" y="11525"/>
                      <a:pt x="1484" y="11566"/>
                      <a:pt x="1505" y="11618"/>
                    </a:cubicBezTo>
                    <a:cubicBezTo>
                      <a:pt x="1536" y="11659"/>
                      <a:pt x="1567" y="11701"/>
                      <a:pt x="1619" y="11732"/>
                    </a:cubicBezTo>
                    <a:cubicBezTo>
                      <a:pt x="1671" y="11774"/>
                      <a:pt x="1733" y="11795"/>
                      <a:pt x="1796" y="11815"/>
                    </a:cubicBezTo>
                    <a:cubicBezTo>
                      <a:pt x="1858" y="11836"/>
                      <a:pt x="1920" y="11846"/>
                      <a:pt x="1992" y="11846"/>
                    </a:cubicBezTo>
                    <a:cubicBezTo>
                      <a:pt x="2054" y="11846"/>
                      <a:pt x="2117" y="11836"/>
                      <a:pt x="2190" y="11825"/>
                    </a:cubicBezTo>
                    <a:cubicBezTo>
                      <a:pt x="2293" y="11805"/>
                      <a:pt x="2397" y="11753"/>
                      <a:pt x="2480" y="11691"/>
                    </a:cubicBezTo>
                    <a:cubicBezTo>
                      <a:pt x="2698" y="11825"/>
                      <a:pt x="2957" y="11940"/>
                      <a:pt x="3258" y="12023"/>
                    </a:cubicBezTo>
                    <a:cubicBezTo>
                      <a:pt x="3548" y="12116"/>
                      <a:pt x="3870" y="12168"/>
                      <a:pt x="4212" y="12199"/>
                    </a:cubicBezTo>
                    <a:cubicBezTo>
                      <a:pt x="4327" y="12199"/>
                      <a:pt x="4440" y="12210"/>
                      <a:pt x="4555" y="12210"/>
                    </a:cubicBezTo>
                    <a:cubicBezTo>
                      <a:pt x="4762" y="12210"/>
                      <a:pt x="4980" y="12189"/>
                      <a:pt x="5187" y="12157"/>
                    </a:cubicBezTo>
                    <a:cubicBezTo>
                      <a:pt x="5488" y="12116"/>
                      <a:pt x="5768" y="12044"/>
                      <a:pt x="6007" y="11940"/>
                    </a:cubicBezTo>
                    <a:cubicBezTo>
                      <a:pt x="6069" y="11971"/>
                      <a:pt x="6131" y="12002"/>
                      <a:pt x="6183" y="12044"/>
                    </a:cubicBezTo>
                    <a:cubicBezTo>
                      <a:pt x="6235" y="12074"/>
                      <a:pt x="6287" y="12106"/>
                      <a:pt x="6339" y="12127"/>
                    </a:cubicBezTo>
                    <a:cubicBezTo>
                      <a:pt x="6453" y="12189"/>
                      <a:pt x="6609" y="12261"/>
                      <a:pt x="6764" y="12272"/>
                    </a:cubicBezTo>
                    <a:lnTo>
                      <a:pt x="6795" y="12272"/>
                    </a:lnTo>
                    <a:cubicBezTo>
                      <a:pt x="6951" y="12272"/>
                      <a:pt x="7075" y="12210"/>
                      <a:pt x="7148" y="12095"/>
                    </a:cubicBezTo>
                    <a:cubicBezTo>
                      <a:pt x="7179" y="12044"/>
                      <a:pt x="7190" y="11991"/>
                      <a:pt x="7190" y="11940"/>
                    </a:cubicBezTo>
                    <a:lnTo>
                      <a:pt x="7220" y="11950"/>
                    </a:lnTo>
                    <a:cubicBezTo>
                      <a:pt x="7365" y="11981"/>
                      <a:pt x="7490" y="11991"/>
                      <a:pt x="7614" y="11991"/>
                    </a:cubicBezTo>
                    <a:cubicBezTo>
                      <a:pt x="7770" y="11991"/>
                      <a:pt x="7874" y="11961"/>
                      <a:pt x="7946" y="11898"/>
                    </a:cubicBezTo>
                    <a:cubicBezTo>
                      <a:pt x="7988" y="11867"/>
                      <a:pt x="8009" y="11815"/>
                      <a:pt x="8019" y="11763"/>
                    </a:cubicBezTo>
                    <a:lnTo>
                      <a:pt x="8019" y="11691"/>
                    </a:lnTo>
                    <a:cubicBezTo>
                      <a:pt x="8165" y="11670"/>
                      <a:pt x="8320" y="11649"/>
                      <a:pt x="8465" y="11618"/>
                    </a:cubicBezTo>
                    <a:cubicBezTo>
                      <a:pt x="8683" y="11566"/>
                      <a:pt x="8891" y="11483"/>
                      <a:pt x="9087" y="11380"/>
                    </a:cubicBezTo>
                    <a:cubicBezTo>
                      <a:pt x="9274" y="11286"/>
                      <a:pt x="9451" y="11161"/>
                      <a:pt x="9606" y="11006"/>
                    </a:cubicBezTo>
                    <a:cubicBezTo>
                      <a:pt x="9751" y="10861"/>
                      <a:pt x="9887" y="10664"/>
                      <a:pt x="9979" y="10456"/>
                    </a:cubicBezTo>
                    <a:cubicBezTo>
                      <a:pt x="10021" y="10384"/>
                      <a:pt x="10062" y="10332"/>
                      <a:pt x="10104" y="10269"/>
                    </a:cubicBezTo>
                    <a:cubicBezTo>
                      <a:pt x="10166" y="10186"/>
                      <a:pt x="10208" y="10093"/>
                      <a:pt x="10260" y="9979"/>
                    </a:cubicBezTo>
                    <a:cubicBezTo>
                      <a:pt x="10332" y="9813"/>
                      <a:pt x="10384" y="9626"/>
                      <a:pt x="10415" y="9419"/>
                    </a:cubicBezTo>
                    <a:cubicBezTo>
                      <a:pt x="10488" y="9066"/>
                      <a:pt x="10498" y="8672"/>
                      <a:pt x="10436" y="8257"/>
                    </a:cubicBezTo>
                    <a:cubicBezTo>
                      <a:pt x="10394" y="7884"/>
                      <a:pt x="10291" y="7500"/>
                      <a:pt x="10156" y="7106"/>
                    </a:cubicBezTo>
                    <a:cubicBezTo>
                      <a:pt x="10083" y="6929"/>
                      <a:pt x="10011" y="6753"/>
                      <a:pt x="9928" y="6577"/>
                    </a:cubicBezTo>
                    <a:cubicBezTo>
                      <a:pt x="9845" y="6401"/>
                      <a:pt x="9751" y="6235"/>
                      <a:pt x="9668" y="6079"/>
                    </a:cubicBezTo>
                    <a:lnTo>
                      <a:pt x="9638" y="6027"/>
                    </a:lnTo>
                    <a:lnTo>
                      <a:pt x="9472" y="5726"/>
                    </a:lnTo>
                    <a:cubicBezTo>
                      <a:pt x="9306" y="5436"/>
                      <a:pt x="9140" y="5124"/>
                      <a:pt x="8974" y="4813"/>
                    </a:cubicBezTo>
                    <a:cubicBezTo>
                      <a:pt x="8818" y="4502"/>
                      <a:pt x="8672" y="4181"/>
                      <a:pt x="8538" y="3859"/>
                    </a:cubicBezTo>
                    <a:lnTo>
                      <a:pt x="8506" y="3787"/>
                    </a:lnTo>
                    <a:cubicBezTo>
                      <a:pt x="8206" y="3123"/>
                      <a:pt x="7905" y="2480"/>
                      <a:pt x="7438" y="1971"/>
                    </a:cubicBezTo>
                    <a:cubicBezTo>
                      <a:pt x="7199" y="1712"/>
                      <a:pt x="6930" y="1494"/>
                      <a:pt x="6619" y="1339"/>
                    </a:cubicBezTo>
                    <a:cubicBezTo>
                      <a:pt x="6411" y="1245"/>
                      <a:pt x="6194" y="1162"/>
                      <a:pt x="5986" y="1079"/>
                    </a:cubicBezTo>
                    <a:cubicBezTo>
                      <a:pt x="5851" y="1037"/>
                      <a:pt x="5727" y="986"/>
                      <a:pt x="5592" y="924"/>
                    </a:cubicBezTo>
                    <a:lnTo>
                      <a:pt x="5592" y="924"/>
                    </a:lnTo>
                    <a:lnTo>
                      <a:pt x="5602" y="934"/>
                    </a:lnTo>
                    <a:cubicBezTo>
                      <a:pt x="5364" y="830"/>
                      <a:pt x="5187" y="726"/>
                      <a:pt x="5042" y="612"/>
                    </a:cubicBezTo>
                    <a:cubicBezTo>
                      <a:pt x="4970" y="571"/>
                      <a:pt x="4917" y="509"/>
                      <a:pt x="4866" y="446"/>
                    </a:cubicBezTo>
                    <a:lnTo>
                      <a:pt x="4855" y="436"/>
                    </a:lnTo>
                    <a:cubicBezTo>
                      <a:pt x="4783" y="363"/>
                      <a:pt x="4721" y="281"/>
                      <a:pt x="4638" y="218"/>
                    </a:cubicBezTo>
                    <a:cubicBezTo>
                      <a:pt x="4576" y="156"/>
                      <a:pt x="4493" y="83"/>
                      <a:pt x="4399" y="42"/>
                    </a:cubicBezTo>
                    <a:cubicBezTo>
                      <a:pt x="4357" y="21"/>
                      <a:pt x="4316" y="11"/>
                      <a:pt x="4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48"/>
              <p:cNvSpPr/>
              <p:nvPr/>
            </p:nvSpPr>
            <p:spPr>
              <a:xfrm>
                <a:off x="6559048" y="1236365"/>
                <a:ext cx="376854" cy="317455"/>
              </a:xfrm>
              <a:custGeom>
                <a:rect b="b" l="l" r="r" t="t"/>
                <a:pathLst>
                  <a:path extrusionOk="0" h="7044" w="8362">
                    <a:moveTo>
                      <a:pt x="4088" y="0"/>
                    </a:moveTo>
                    <a:cubicBezTo>
                      <a:pt x="4067" y="0"/>
                      <a:pt x="4036" y="0"/>
                      <a:pt x="4015" y="11"/>
                    </a:cubicBezTo>
                    <a:cubicBezTo>
                      <a:pt x="3984" y="11"/>
                      <a:pt x="3963" y="21"/>
                      <a:pt x="3932" y="32"/>
                    </a:cubicBezTo>
                    <a:cubicBezTo>
                      <a:pt x="3849" y="73"/>
                      <a:pt x="3797" y="135"/>
                      <a:pt x="3776" y="228"/>
                    </a:cubicBezTo>
                    <a:cubicBezTo>
                      <a:pt x="3756" y="301"/>
                      <a:pt x="3766" y="384"/>
                      <a:pt x="3797" y="488"/>
                    </a:cubicBezTo>
                    <a:cubicBezTo>
                      <a:pt x="3808" y="509"/>
                      <a:pt x="3818" y="519"/>
                      <a:pt x="3818" y="539"/>
                    </a:cubicBezTo>
                    <a:lnTo>
                      <a:pt x="3797" y="519"/>
                    </a:lnTo>
                    <a:lnTo>
                      <a:pt x="3776" y="498"/>
                    </a:lnTo>
                    <a:cubicBezTo>
                      <a:pt x="3683" y="446"/>
                      <a:pt x="3590" y="405"/>
                      <a:pt x="3497" y="363"/>
                    </a:cubicBezTo>
                    <a:cubicBezTo>
                      <a:pt x="3414" y="332"/>
                      <a:pt x="3331" y="311"/>
                      <a:pt x="3248" y="311"/>
                    </a:cubicBezTo>
                    <a:lnTo>
                      <a:pt x="3237" y="311"/>
                    </a:lnTo>
                    <a:cubicBezTo>
                      <a:pt x="3144" y="311"/>
                      <a:pt x="3050" y="353"/>
                      <a:pt x="2978" y="426"/>
                    </a:cubicBezTo>
                    <a:cubicBezTo>
                      <a:pt x="2947" y="456"/>
                      <a:pt x="2926" y="498"/>
                      <a:pt x="2916" y="550"/>
                    </a:cubicBezTo>
                    <a:cubicBezTo>
                      <a:pt x="2895" y="602"/>
                      <a:pt x="2905" y="643"/>
                      <a:pt x="2916" y="705"/>
                    </a:cubicBezTo>
                    <a:cubicBezTo>
                      <a:pt x="2926" y="747"/>
                      <a:pt x="2947" y="788"/>
                      <a:pt x="2978" y="830"/>
                    </a:cubicBezTo>
                    <a:cubicBezTo>
                      <a:pt x="2999" y="871"/>
                      <a:pt x="3029" y="913"/>
                      <a:pt x="3082" y="965"/>
                    </a:cubicBezTo>
                    <a:lnTo>
                      <a:pt x="3103" y="996"/>
                    </a:lnTo>
                    <a:cubicBezTo>
                      <a:pt x="2926" y="1027"/>
                      <a:pt x="2739" y="1100"/>
                      <a:pt x="2542" y="1203"/>
                    </a:cubicBezTo>
                    <a:cubicBezTo>
                      <a:pt x="2283" y="1349"/>
                      <a:pt x="2024" y="1556"/>
                      <a:pt x="1775" y="1816"/>
                    </a:cubicBezTo>
                    <a:cubicBezTo>
                      <a:pt x="1547" y="2054"/>
                      <a:pt x="1339" y="2324"/>
                      <a:pt x="1173" y="2614"/>
                    </a:cubicBezTo>
                    <a:cubicBezTo>
                      <a:pt x="1017" y="2863"/>
                      <a:pt x="913" y="3123"/>
                      <a:pt x="851" y="3361"/>
                    </a:cubicBezTo>
                    <a:lnTo>
                      <a:pt x="737" y="3361"/>
                    </a:lnTo>
                    <a:lnTo>
                      <a:pt x="727" y="3372"/>
                    </a:lnTo>
                    <a:lnTo>
                      <a:pt x="592" y="3372"/>
                    </a:lnTo>
                    <a:cubicBezTo>
                      <a:pt x="519" y="3382"/>
                      <a:pt x="468" y="3402"/>
                      <a:pt x="415" y="3423"/>
                    </a:cubicBezTo>
                    <a:cubicBezTo>
                      <a:pt x="353" y="3455"/>
                      <a:pt x="312" y="3496"/>
                      <a:pt x="270" y="3548"/>
                    </a:cubicBezTo>
                    <a:cubicBezTo>
                      <a:pt x="260" y="3568"/>
                      <a:pt x="240" y="3600"/>
                      <a:pt x="229" y="3621"/>
                    </a:cubicBezTo>
                    <a:cubicBezTo>
                      <a:pt x="219" y="3662"/>
                      <a:pt x="208" y="3693"/>
                      <a:pt x="208" y="3724"/>
                    </a:cubicBezTo>
                    <a:cubicBezTo>
                      <a:pt x="208" y="3745"/>
                      <a:pt x="208" y="3776"/>
                      <a:pt x="219" y="3797"/>
                    </a:cubicBezTo>
                    <a:cubicBezTo>
                      <a:pt x="229" y="3828"/>
                      <a:pt x="250" y="3859"/>
                      <a:pt x="270" y="3890"/>
                    </a:cubicBezTo>
                    <a:cubicBezTo>
                      <a:pt x="312" y="3932"/>
                      <a:pt x="353" y="3963"/>
                      <a:pt x="415" y="3983"/>
                    </a:cubicBezTo>
                    <a:cubicBezTo>
                      <a:pt x="406" y="3994"/>
                      <a:pt x="395" y="4015"/>
                      <a:pt x="385" y="4025"/>
                    </a:cubicBezTo>
                    <a:cubicBezTo>
                      <a:pt x="343" y="4108"/>
                      <a:pt x="312" y="4202"/>
                      <a:pt x="291" y="4305"/>
                    </a:cubicBezTo>
                    <a:cubicBezTo>
                      <a:pt x="281" y="4388"/>
                      <a:pt x="291" y="4481"/>
                      <a:pt x="312" y="4575"/>
                    </a:cubicBezTo>
                    <a:cubicBezTo>
                      <a:pt x="323" y="4616"/>
                      <a:pt x="343" y="4668"/>
                      <a:pt x="374" y="4709"/>
                    </a:cubicBezTo>
                    <a:cubicBezTo>
                      <a:pt x="312" y="4741"/>
                      <a:pt x="250" y="4792"/>
                      <a:pt x="187" y="4855"/>
                    </a:cubicBezTo>
                    <a:cubicBezTo>
                      <a:pt x="136" y="4907"/>
                      <a:pt x="104" y="4958"/>
                      <a:pt x="63" y="5021"/>
                    </a:cubicBezTo>
                    <a:cubicBezTo>
                      <a:pt x="21" y="5083"/>
                      <a:pt x="1" y="5145"/>
                      <a:pt x="1" y="5207"/>
                    </a:cubicBezTo>
                    <a:cubicBezTo>
                      <a:pt x="1" y="5270"/>
                      <a:pt x="21" y="5343"/>
                      <a:pt x="74" y="5394"/>
                    </a:cubicBezTo>
                    <a:cubicBezTo>
                      <a:pt x="84" y="5415"/>
                      <a:pt x="115" y="5436"/>
                      <a:pt x="146" y="5446"/>
                    </a:cubicBezTo>
                    <a:cubicBezTo>
                      <a:pt x="177" y="5467"/>
                      <a:pt x="219" y="5467"/>
                      <a:pt x="250" y="5467"/>
                    </a:cubicBezTo>
                    <a:cubicBezTo>
                      <a:pt x="187" y="5612"/>
                      <a:pt x="136" y="5747"/>
                      <a:pt x="94" y="5871"/>
                    </a:cubicBezTo>
                    <a:lnTo>
                      <a:pt x="125" y="5965"/>
                    </a:lnTo>
                    <a:lnTo>
                      <a:pt x="125" y="5954"/>
                    </a:lnTo>
                    <a:cubicBezTo>
                      <a:pt x="146" y="6006"/>
                      <a:pt x="177" y="6069"/>
                      <a:pt x="219" y="6110"/>
                    </a:cubicBezTo>
                    <a:cubicBezTo>
                      <a:pt x="250" y="6152"/>
                      <a:pt x="281" y="6193"/>
                      <a:pt x="323" y="6224"/>
                    </a:cubicBezTo>
                    <a:cubicBezTo>
                      <a:pt x="364" y="6255"/>
                      <a:pt x="415" y="6286"/>
                      <a:pt x="457" y="6307"/>
                    </a:cubicBezTo>
                    <a:cubicBezTo>
                      <a:pt x="530" y="6328"/>
                      <a:pt x="602" y="6348"/>
                      <a:pt x="675" y="6359"/>
                    </a:cubicBezTo>
                    <a:lnTo>
                      <a:pt x="664" y="6359"/>
                    </a:lnTo>
                    <a:cubicBezTo>
                      <a:pt x="708" y="6368"/>
                      <a:pt x="753" y="6371"/>
                      <a:pt x="800" y="6371"/>
                    </a:cubicBezTo>
                    <a:cubicBezTo>
                      <a:pt x="864" y="6371"/>
                      <a:pt x="930" y="6365"/>
                      <a:pt x="996" y="6359"/>
                    </a:cubicBezTo>
                    <a:lnTo>
                      <a:pt x="986" y="6359"/>
                    </a:lnTo>
                    <a:cubicBezTo>
                      <a:pt x="1152" y="6338"/>
                      <a:pt x="1308" y="6286"/>
                      <a:pt x="1464" y="6224"/>
                    </a:cubicBezTo>
                    <a:lnTo>
                      <a:pt x="1453" y="6224"/>
                    </a:lnTo>
                    <a:cubicBezTo>
                      <a:pt x="1619" y="6152"/>
                      <a:pt x="1764" y="6069"/>
                      <a:pt x="1909" y="5965"/>
                    </a:cubicBezTo>
                    <a:cubicBezTo>
                      <a:pt x="1912" y="5962"/>
                      <a:pt x="1916" y="5960"/>
                      <a:pt x="1921" y="5960"/>
                    </a:cubicBezTo>
                    <a:cubicBezTo>
                      <a:pt x="1931" y="5960"/>
                      <a:pt x="1944" y="5968"/>
                      <a:pt x="1951" y="5975"/>
                    </a:cubicBezTo>
                    <a:cubicBezTo>
                      <a:pt x="1992" y="6016"/>
                      <a:pt x="2024" y="6069"/>
                      <a:pt x="2065" y="6110"/>
                    </a:cubicBezTo>
                    <a:cubicBezTo>
                      <a:pt x="2107" y="6172"/>
                      <a:pt x="2158" y="6224"/>
                      <a:pt x="2210" y="6286"/>
                    </a:cubicBezTo>
                    <a:cubicBezTo>
                      <a:pt x="2314" y="6411"/>
                      <a:pt x="2428" y="6535"/>
                      <a:pt x="2563" y="6629"/>
                    </a:cubicBezTo>
                    <a:lnTo>
                      <a:pt x="2552" y="6629"/>
                    </a:lnTo>
                    <a:cubicBezTo>
                      <a:pt x="2605" y="6670"/>
                      <a:pt x="2656" y="6701"/>
                      <a:pt x="2718" y="6733"/>
                    </a:cubicBezTo>
                    <a:cubicBezTo>
                      <a:pt x="2750" y="6743"/>
                      <a:pt x="2781" y="6753"/>
                      <a:pt x="2812" y="6753"/>
                    </a:cubicBezTo>
                    <a:lnTo>
                      <a:pt x="2864" y="6753"/>
                    </a:lnTo>
                    <a:cubicBezTo>
                      <a:pt x="2874" y="6753"/>
                      <a:pt x="2895" y="6743"/>
                      <a:pt x="2905" y="6743"/>
                    </a:cubicBezTo>
                    <a:cubicBezTo>
                      <a:pt x="2916" y="6733"/>
                      <a:pt x="2926" y="6722"/>
                      <a:pt x="2937" y="6722"/>
                    </a:cubicBezTo>
                    <a:lnTo>
                      <a:pt x="2988" y="6670"/>
                    </a:lnTo>
                    <a:cubicBezTo>
                      <a:pt x="3009" y="6639"/>
                      <a:pt x="3029" y="6608"/>
                      <a:pt x="3040" y="6577"/>
                    </a:cubicBezTo>
                    <a:cubicBezTo>
                      <a:pt x="3071" y="6504"/>
                      <a:pt x="3092" y="6421"/>
                      <a:pt x="3103" y="6348"/>
                    </a:cubicBezTo>
                    <a:cubicBezTo>
                      <a:pt x="3103" y="6338"/>
                      <a:pt x="3112" y="6328"/>
                      <a:pt x="3133" y="6328"/>
                    </a:cubicBezTo>
                    <a:cubicBezTo>
                      <a:pt x="3133" y="6323"/>
                      <a:pt x="3136" y="6320"/>
                      <a:pt x="3139" y="6320"/>
                    </a:cubicBezTo>
                    <a:cubicBezTo>
                      <a:pt x="3141" y="6320"/>
                      <a:pt x="3144" y="6323"/>
                      <a:pt x="3144" y="6328"/>
                    </a:cubicBezTo>
                    <a:lnTo>
                      <a:pt x="3165" y="6328"/>
                    </a:lnTo>
                    <a:cubicBezTo>
                      <a:pt x="3331" y="6463"/>
                      <a:pt x="3486" y="6608"/>
                      <a:pt x="3652" y="6733"/>
                    </a:cubicBezTo>
                    <a:lnTo>
                      <a:pt x="3652" y="6743"/>
                    </a:lnTo>
                    <a:cubicBezTo>
                      <a:pt x="3714" y="6784"/>
                      <a:pt x="3766" y="6825"/>
                      <a:pt x="3829" y="6857"/>
                    </a:cubicBezTo>
                    <a:cubicBezTo>
                      <a:pt x="3891" y="6899"/>
                      <a:pt x="3953" y="6929"/>
                      <a:pt x="4015" y="6961"/>
                    </a:cubicBezTo>
                    <a:lnTo>
                      <a:pt x="4005" y="6961"/>
                    </a:lnTo>
                    <a:cubicBezTo>
                      <a:pt x="4046" y="6971"/>
                      <a:pt x="4098" y="6991"/>
                      <a:pt x="4140" y="7002"/>
                    </a:cubicBezTo>
                    <a:cubicBezTo>
                      <a:pt x="4181" y="7012"/>
                      <a:pt x="4223" y="7023"/>
                      <a:pt x="4274" y="7033"/>
                    </a:cubicBezTo>
                    <a:cubicBezTo>
                      <a:pt x="4327" y="7033"/>
                      <a:pt x="4378" y="7044"/>
                      <a:pt x="4440" y="7044"/>
                    </a:cubicBezTo>
                    <a:cubicBezTo>
                      <a:pt x="4482" y="7044"/>
                      <a:pt x="4534" y="7033"/>
                      <a:pt x="4575" y="7033"/>
                    </a:cubicBezTo>
                    <a:cubicBezTo>
                      <a:pt x="4627" y="7023"/>
                      <a:pt x="4689" y="7012"/>
                      <a:pt x="4741" y="6991"/>
                    </a:cubicBezTo>
                    <a:cubicBezTo>
                      <a:pt x="4783" y="6982"/>
                      <a:pt x="4824" y="6971"/>
                      <a:pt x="4876" y="6950"/>
                    </a:cubicBezTo>
                    <a:lnTo>
                      <a:pt x="4866" y="6950"/>
                    </a:lnTo>
                    <a:cubicBezTo>
                      <a:pt x="4897" y="6940"/>
                      <a:pt x="4938" y="6919"/>
                      <a:pt x="4970" y="6899"/>
                    </a:cubicBezTo>
                    <a:cubicBezTo>
                      <a:pt x="4990" y="6888"/>
                      <a:pt x="5021" y="6867"/>
                      <a:pt x="5042" y="6846"/>
                    </a:cubicBezTo>
                    <a:cubicBezTo>
                      <a:pt x="5094" y="6816"/>
                      <a:pt x="5125" y="6774"/>
                      <a:pt x="5166" y="6733"/>
                    </a:cubicBezTo>
                    <a:cubicBezTo>
                      <a:pt x="5187" y="6701"/>
                      <a:pt x="5198" y="6680"/>
                      <a:pt x="5219" y="6650"/>
                    </a:cubicBezTo>
                    <a:cubicBezTo>
                      <a:pt x="5229" y="6629"/>
                      <a:pt x="5239" y="6608"/>
                      <a:pt x="5249" y="6577"/>
                    </a:cubicBezTo>
                    <a:cubicBezTo>
                      <a:pt x="5260" y="6556"/>
                      <a:pt x="5270" y="6525"/>
                      <a:pt x="5281" y="6484"/>
                    </a:cubicBezTo>
                    <a:cubicBezTo>
                      <a:pt x="5291" y="6463"/>
                      <a:pt x="5291" y="6431"/>
                      <a:pt x="5302" y="6401"/>
                    </a:cubicBezTo>
                    <a:cubicBezTo>
                      <a:pt x="5295" y="6401"/>
                      <a:pt x="5292" y="6405"/>
                      <a:pt x="5291" y="6408"/>
                    </a:cubicBezTo>
                    <a:lnTo>
                      <a:pt x="5291" y="6408"/>
                    </a:lnTo>
                    <a:cubicBezTo>
                      <a:pt x="5302" y="6346"/>
                      <a:pt x="5302" y="6275"/>
                      <a:pt x="5302" y="6214"/>
                    </a:cubicBezTo>
                    <a:cubicBezTo>
                      <a:pt x="5302" y="6190"/>
                      <a:pt x="5319" y="6179"/>
                      <a:pt x="5336" y="6179"/>
                    </a:cubicBezTo>
                    <a:cubicBezTo>
                      <a:pt x="5342" y="6179"/>
                      <a:pt x="5348" y="6180"/>
                      <a:pt x="5353" y="6182"/>
                    </a:cubicBezTo>
                    <a:cubicBezTo>
                      <a:pt x="5447" y="6245"/>
                      <a:pt x="5540" y="6318"/>
                      <a:pt x="5644" y="6369"/>
                    </a:cubicBezTo>
                    <a:lnTo>
                      <a:pt x="5664" y="6369"/>
                    </a:lnTo>
                    <a:cubicBezTo>
                      <a:pt x="5685" y="6380"/>
                      <a:pt x="5696" y="6380"/>
                      <a:pt x="5706" y="6380"/>
                    </a:cubicBezTo>
                    <a:cubicBezTo>
                      <a:pt x="5737" y="6390"/>
                      <a:pt x="5768" y="6390"/>
                      <a:pt x="5800" y="6401"/>
                    </a:cubicBezTo>
                    <a:cubicBezTo>
                      <a:pt x="5862" y="6411"/>
                      <a:pt x="5924" y="6421"/>
                      <a:pt x="5975" y="6431"/>
                    </a:cubicBezTo>
                    <a:cubicBezTo>
                      <a:pt x="6090" y="6452"/>
                      <a:pt x="6194" y="6473"/>
                      <a:pt x="6307" y="6484"/>
                    </a:cubicBezTo>
                    <a:lnTo>
                      <a:pt x="6318" y="6494"/>
                    </a:lnTo>
                    <a:cubicBezTo>
                      <a:pt x="6401" y="6504"/>
                      <a:pt x="6484" y="6504"/>
                      <a:pt x="6567" y="6504"/>
                    </a:cubicBezTo>
                    <a:cubicBezTo>
                      <a:pt x="6639" y="6504"/>
                      <a:pt x="6712" y="6504"/>
                      <a:pt x="6785" y="6494"/>
                    </a:cubicBezTo>
                    <a:lnTo>
                      <a:pt x="6971" y="6463"/>
                    </a:lnTo>
                    <a:lnTo>
                      <a:pt x="7127" y="6401"/>
                    </a:lnTo>
                    <a:lnTo>
                      <a:pt x="7116" y="6401"/>
                    </a:lnTo>
                    <a:cubicBezTo>
                      <a:pt x="7190" y="6369"/>
                      <a:pt x="7262" y="6338"/>
                      <a:pt x="7324" y="6297"/>
                    </a:cubicBezTo>
                    <a:cubicBezTo>
                      <a:pt x="7386" y="6255"/>
                      <a:pt x="7448" y="6224"/>
                      <a:pt x="7501" y="6172"/>
                    </a:cubicBezTo>
                    <a:cubicBezTo>
                      <a:pt x="7563" y="6131"/>
                      <a:pt x="7614" y="6089"/>
                      <a:pt x="7667" y="6037"/>
                    </a:cubicBezTo>
                    <a:cubicBezTo>
                      <a:pt x="7708" y="5986"/>
                      <a:pt x="7760" y="5933"/>
                      <a:pt x="7801" y="5882"/>
                    </a:cubicBezTo>
                    <a:cubicBezTo>
                      <a:pt x="7833" y="5840"/>
                      <a:pt x="7863" y="5799"/>
                      <a:pt x="7884" y="5757"/>
                    </a:cubicBezTo>
                    <a:cubicBezTo>
                      <a:pt x="7916" y="5705"/>
                      <a:pt x="7936" y="5664"/>
                      <a:pt x="7957" y="5612"/>
                    </a:cubicBezTo>
                    <a:lnTo>
                      <a:pt x="7957" y="5622"/>
                    </a:lnTo>
                    <a:cubicBezTo>
                      <a:pt x="7978" y="5571"/>
                      <a:pt x="7988" y="5529"/>
                      <a:pt x="7999" y="5488"/>
                    </a:cubicBezTo>
                    <a:cubicBezTo>
                      <a:pt x="8019" y="5436"/>
                      <a:pt x="8029" y="5394"/>
                      <a:pt x="8029" y="5353"/>
                    </a:cubicBezTo>
                    <a:cubicBezTo>
                      <a:pt x="8040" y="5311"/>
                      <a:pt x="8040" y="5260"/>
                      <a:pt x="8040" y="5218"/>
                    </a:cubicBezTo>
                    <a:cubicBezTo>
                      <a:pt x="8040" y="5177"/>
                      <a:pt x="8040" y="5135"/>
                      <a:pt x="8029" y="5094"/>
                    </a:cubicBezTo>
                    <a:cubicBezTo>
                      <a:pt x="8019" y="5031"/>
                      <a:pt x="8009" y="4979"/>
                      <a:pt x="7999" y="4917"/>
                    </a:cubicBezTo>
                    <a:cubicBezTo>
                      <a:pt x="7988" y="4907"/>
                      <a:pt x="7999" y="4886"/>
                      <a:pt x="8009" y="4875"/>
                    </a:cubicBezTo>
                    <a:lnTo>
                      <a:pt x="8050" y="4875"/>
                    </a:lnTo>
                    <a:lnTo>
                      <a:pt x="8050" y="4886"/>
                    </a:lnTo>
                    <a:cubicBezTo>
                      <a:pt x="8082" y="4896"/>
                      <a:pt x="8123" y="4907"/>
                      <a:pt x="8154" y="4917"/>
                    </a:cubicBezTo>
                    <a:lnTo>
                      <a:pt x="8216" y="4917"/>
                    </a:lnTo>
                    <a:cubicBezTo>
                      <a:pt x="8227" y="4917"/>
                      <a:pt x="8237" y="4907"/>
                      <a:pt x="8248" y="4907"/>
                    </a:cubicBezTo>
                    <a:cubicBezTo>
                      <a:pt x="8258" y="4907"/>
                      <a:pt x="8268" y="4896"/>
                      <a:pt x="8278" y="4896"/>
                    </a:cubicBezTo>
                    <a:cubicBezTo>
                      <a:pt x="8278" y="4886"/>
                      <a:pt x="8289" y="4875"/>
                      <a:pt x="8299" y="4875"/>
                    </a:cubicBezTo>
                    <a:cubicBezTo>
                      <a:pt x="8310" y="4855"/>
                      <a:pt x="8310" y="4845"/>
                      <a:pt x="8320" y="4834"/>
                    </a:cubicBezTo>
                    <a:cubicBezTo>
                      <a:pt x="8331" y="4803"/>
                      <a:pt x="8340" y="4762"/>
                      <a:pt x="8351" y="4730"/>
                    </a:cubicBezTo>
                    <a:cubicBezTo>
                      <a:pt x="8361" y="4626"/>
                      <a:pt x="8351" y="4513"/>
                      <a:pt x="8340" y="4398"/>
                    </a:cubicBezTo>
                    <a:lnTo>
                      <a:pt x="8331" y="4367"/>
                    </a:lnTo>
                    <a:cubicBezTo>
                      <a:pt x="8299" y="4160"/>
                      <a:pt x="8248" y="3953"/>
                      <a:pt x="8185" y="3745"/>
                    </a:cubicBezTo>
                    <a:cubicBezTo>
                      <a:pt x="8123" y="3527"/>
                      <a:pt x="8050" y="3309"/>
                      <a:pt x="7978" y="3091"/>
                    </a:cubicBezTo>
                    <a:lnTo>
                      <a:pt x="7884" y="2842"/>
                    </a:lnTo>
                    <a:cubicBezTo>
                      <a:pt x="7718" y="2531"/>
                      <a:pt x="7521" y="2231"/>
                      <a:pt x="7272" y="1961"/>
                    </a:cubicBezTo>
                    <a:cubicBezTo>
                      <a:pt x="7033" y="1701"/>
                      <a:pt x="6764" y="1494"/>
                      <a:pt x="6453" y="1339"/>
                    </a:cubicBezTo>
                    <a:cubicBezTo>
                      <a:pt x="6245" y="1235"/>
                      <a:pt x="6007" y="1152"/>
                      <a:pt x="5820" y="1079"/>
                    </a:cubicBezTo>
                    <a:cubicBezTo>
                      <a:pt x="5696" y="1027"/>
                      <a:pt x="5561" y="986"/>
                      <a:pt x="5426" y="924"/>
                    </a:cubicBezTo>
                    <a:cubicBezTo>
                      <a:pt x="5208" y="830"/>
                      <a:pt x="5021" y="726"/>
                      <a:pt x="4876" y="612"/>
                    </a:cubicBezTo>
                    <a:cubicBezTo>
                      <a:pt x="4814" y="571"/>
                      <a:pt x="4762" y="509"/>
                      <a:pt x="4700" y="446"/>
                    </a:cubicBezTo>
                    <a:lnTo>
                      <a:pt x="4689" y="436"/>
                    </a:lnTo>
                    <a:lnTo>
                      <a:pt x="4679" y="426"/>
                    </a:lnTo>
                    <a:cubicBezTo>
                      <a:pt x="4606" y="343"/>
                      <a:pt x="4544" y="281"/>
                      <a:pt x="4482" y="218"/>
                    </a:cubicBezTo>
                    <a:cubicBezTo>
                      <a:pt x="4410" y="145"/>
                      <a:pt x="4327" y="83"/>
                      <a:pt x="4233" y="42"/>
                    </a:cubicBezTo>
                    <a:cubicBezTo>
                      <a:pt x="4191" y="21"/>
                      <a:pt x="4150" y="0"/>
                      <a:pt x="4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48"/>
              <p:cNvSpPr/>
              <p:nvPr/>
            </p:nvSpPr>
            <p:spPr>
              <a:xfrm>
                <a:off x="6812917" y="1522952"/>
                <a:ext cx="496" cy="496"/>
              </a:xfrm>
              <a:custGeom>
                <a:rect b="b" l="l" r="r" t="t"/>
                <a:pathLst>
                  <a:path extrusionOk="0" h="11" w="11">
                    <a:moveTo>
                      <a:pt x="1" y="0"/>
                    </a:moveTo>
                    <a:lnTo>
                      <a:pt x="11" y="10"/>
                    </a:lnTo>
                    <a:cubicBezTo>
                      <a:pt x="11" y="1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48"/>
              <p:cNvSpPr/>
              <p:nvPr/>
            </p:nvSpPr>
            <p:spPr>
              <a:xfrm>
                <a:off x="6696055" y="153273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4" name="Google Shape;1334;p48"/>
              <p:cNvSpPr/>
              <p:nvPr/>
            </p:nvSpPr>
            <p:spPr>
              <a:xfrm>
                <a:off x="6751219" y="1553283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5" name="Google Shape;1335;p48"/>
              <p:cNvSpPr/>
              <p:nvPr/>
            </p:nvSpPr>
            <p:spPr>
              <a:xfrm>
                <a:off x="6848881" y="1365350"/>
                <a:ext cx="175853" cy="424536"/>
              </a:xfrm>
              <a:custGeom>
                <a:rect b="b" l="l" r="r" t="t"/>
                <a:pathLst>
                  <a:path extrusionOk="0" h="9420" w="3902">
                    <a:moveTo>
                      <a:pt x="1464" y="1"/>
                    </a:moveTo>
                    <a:lnTo>
                      <a:pt x="1464" y="1"/>
                    </a:lnTo>
                    <a:cubicBezTo>
                      <a:pt x="1468" y="9"/>
                      <a:pt x="1472" y="16"/>
                      <a:pt x="1477" y="24"/>
                    </a:cubicBezTo>
                    <a:lnTo>
                      <a:pt x="1477" y="24"/>
                    </a:lnTo>
                    <a:cubicBezTo>
                      <a:pt x="1476" y="20"/>
                      <a:pt x="1475" y="16"/>
                      <a:pt x="1474" y="12"/>
                    </a:cubicBezTo>
                    <a:lnTo>
                      <a:pt x="1464" y="1"/>
                    </a:lnTo>
                    <a:close/>
                    <a:moveTo>
                      <a:pt x="1477" y="24"/>
                    </a:moveTo>
                    <a:cubicBezTo>
                      <a:pt x="1488" y="72"/>
                      <a:pt x="1507" y="120"/>
                      <a:pt x="1526" y="167"/>
                    </a:cubicBezTo>
                    <a:lnTo>
                      <a:pt x="1547" y="229"/>
                    </a:lnTo>
                    <a:cubicBezTo>
                      <a:pt x="1630" y="457"/>
                      <a:pt x="1702" y="676"/>
                      <a:pt x="1754" y="883"/>
                    </a:cubicBezTo>
                    <a:cubicBezTo>
                      <a:pt x="1817" y="1080"/>
                      <a:pt x="1868" y="1287"/>
                      <a:pt x="1900" y="1505"/>
                    </a:cubicBezTo>
                    <a:lnTo>
                      <a:pt x="1909" y="1536"/>
                    </a:lnTo>
                    <a:cubicBezTo>
                      <a:pt x="1920" y="1609"/>
                      <a:pt x="1920" y="1671"/>
                      <a:pt x="1920" y="1754"/>
                    </a:cubicBezTo>
                    <a:lnTo>
                      <a:pt x="1920" y="1827"/>
                    </a:lnTo>
                    <a:lnTo>
                      <a:pt x="1920" y="1868"/>
                    </a:lnTo>
                    <a:cubicBezTo>
                      <a:pt x="1909" y="1910"/>
                      <a:pt x="1900" y="1941"/>
                      <a:pt x="1889" y="1962"/>
                    </a:cubicBezTo>
                    <a:cubicBezTo>
                      <a:pt x="1879" y="1983"/>
                      <a:pt x="1879" y="1993"/>
                      <a:pt x="1868" y="2013"/>
                    </a:cubicBezTo>
                    <a:cubicBezTo>
                      <a:pt x="1858" y="2013"/>
                      <a:pt x="1847" y="2024"/>
                      <a:pt x="1847" y="2034"/>
                    </a:cubicBezTo>
                    <a:cubicBezTo>
                      <a:pt x="1837" y="2034"/>
                      <a:pt x="1827" y="2045"/>
                      <a:pt x="1817" y="2045"/>
                    </a:cubicBezTo>
                    <a:cubicBezTo>
                      <a:pt x="1806" y="2055"/>
                      <a:pt x="1796" y="2055"/>
                      <a:pt x="1785" y="2055"/>
                    </a:cubicBezTo>
                    <a:lnTo>
                      <a:pt x="1723" y="2055"/>
                    </a:lnTo>
                    <a:cubicBezTo>
                      <a:pt x="1692" y="2045"/>
                      <a:pt x="1671" y="2034"/>
                      <a:pt x="1640" y="2024"/>
                    </a:cubicBezTo>
                    <a:lnTo>
                      <a:pt x="1619" y="2024"/>
                    </a:lnTo>
                    <a:cubicBezTo>
                      <a:pt x="1609" y="2013"/>
                      <a:pt x="1609" y="2013"/>
                      <a:pt x="1598" y="2013"/>
                    </a:cubicBezTo>
                    <a:lnTo>
                      <a:pt x="1588" y="2013"/>
                    </a:lnTo>
                    <a:cubicBezTo>
                      <a:pt x="1609" y="2107"/>
                      <a:pt x="1640" y="2200"/>
                      <a:pt x="1671" y="2294"/>
                    </a:cubicBezTo>
                    <a:cubicBezTo>
                      <a:pt x="1744" y="2491"/>
                      <a:pt x="1817" y="2688"/>
                      <a:pt x="1900" y="2885"/>
                    </a:cubicBezTo>
                    <a:lnTo>
                      <a:pt x="1900" y="2875"/>
                    </a:lnTo>
                    <a:cubicBezTo>
                      <a:pt x="2003" y="3113"/>
                      <a:pt x="2107" y="3352"/>
                      <a:pt x="2231" y="3580"/>
                    </a:cubicBezTo>
                    <a:cubicBezTo>
                      <a:pt x="2283" y="3705"/>
                      <a:pt x="2345" y="3818"/>
                      <a:pt x="2397" y="3933"/>
                    </a:cubicBezTo>
                    <a:cubicBezTo>
                      <a:pt x="2460" y="4046"/>
                      <a:pt x="2522" y="4161"/>
                      <a:pt x="2573" y="4275"/>
                    </a:cubicBezTo>
                    <a:cubicBezTo>
                      <a:pt x="2677" y="4472"/>
                      <a:pt x="2771" y="4680"/>
                      <a:pt x="2854" y="4897"/>
                    </a:cubicBezTo>
                    <a:cubicBezTo>
                      <a:pt x="2937" y="5115"/>
                      <a:pt x="2999" y="5344"/>
                      <a:pt x="3051" y="5572"/>
                    </a:cubicBezTo>
                    <a:cubicBezTo>
                      <a:pt x="3082" y="5758"/>
                      <a:pt x="3113" y="5945"/>
                      <a:pt x="3113" y="6132"/>
                    </a:cubicBezTo>
                    <a:cubicBezTo>
                      <a:pt x="3124" y="6319"/>
                      <a:pt x="3113" y="6505"/>
                      <a:pt x="3071" y="6681"/>
                    </a:cubicBezTo>
                    <a:cubicBezTo>
                      <a:pt x="3051" y="6775"/>
                      <a:pt x="3020" y="6868"/>
                      <a:pt x="2988" y="6962"/>
                    </a:cubicBezTo>
                    <a:cubicBezTo>
                      <a:pt x="2958" y="7034"/>
                      <a:pt x="2926" y="7107"/>
                      <a:pt x="2885" y="7169"/>
                    </a:cubicBezTo>
                    <a:cubicBezTo>
                      <a:pt x="2812" y="7304"/>
                      <a:pt x="2709" y="7428"/>
                      <a:pt x="2594" y="7522"/>
                    </a:cubicBezTo>
                    <a:cubicBezTo>
                      <a:pt x="2480" y="7615"/>
                      <a:pt x="2356" y="7698"/>
                      <a:pt x="2221" y="7760"/>
                    </a:cubicBezTo>
                    <a:cubicBezTo>
                      <a:pt x="2086" y="7822"/>
                      <a:pt x="1941" y="7875"/>
                      <a:pt x="1796" y="7916"/>
                    </a:cubicBezTo>
                    <a:cubicBezTo>
                      <a:pt x="1515" y="7999"/>
                      <a:pt x="1225" y="8041"/>
                      <a:pt x="945" y="8092"/>
                    </a:cubicBezTo>
                    <a:cubicBezTo>
                      <a:pt x="976" y="8165"/>
                      <a:pt x="1017" y="8237"/>
                      <a:pt x="1038" y="8310"/>
                    </a:cubicBezTo>
                    <a:cubicBezTo>
                      <a:pt x="1059" y="8341"/>
                      <a:pt x="1070" y="8382"/>
                      <a:pt x="1070" y="8414"/>
                    </a:cubicBezTo>
                    <a:cubicBezTo>
                      <a:pt x="1080" y="8445"/>
                      <a:pt x="1080" y="8465"/>
                      <a:pt x="1080" y="8497"/>
                    </a:cubicBezTo>
                    <a:cubicBezTo>
                      <a:pt x="1080" y="8538"/>
                      <a:pt x="1080" y="8590"/>
                      <a:pt x="1059" y="8631"/>
                    </a:cubicBezTo>
                    <a:cubicBezTo>
                      <a:pt x="1038" y="8673"/>
                      <a:pt x="1007" y="8704"/>
                      <a:pt x="976" y="8735"/>
                    </a:cubicBezTo>
                    <a:cubicBezTo>
                      <a:pt x="934" y="8767"/>
                      <a:pt x="883" y="8787"/>
                      <a:pt x="841" y="8797"/>
                    </a:cubicBezTo>
                    <a:cubicBezTo>
                      <a:pt x="779" y="8818"/>
                      <a:pt x="727" y="8829"/>
                      <a:pt x="665" y="8829"/>
                    </a:cubicBezTo>
                    <a:cubicBezTo>
                      <a:pt x="626" y="8832"/>
                      <a:pt x="587" y="8833"/>
                      <a:pt x="547" y="8833"/>
                    </a:cubicBezTo>
                    <a:cubicBezTo>
                      <a:pt x="452" y="8833"/>
                      <a:pt x="356" y="8826"/>
                      <a:pt x="261" y="8818"/>
                    </a:cubicBezTo>
                    <a:lnTo>
                      <a:pt x="261" y="8818"/>
                    </a:lnTo>
                    <a:cubicBezTo>
                      <a:pt x="271" y="8860"/>
                      <a:pt x="271" y="8912"/>
                      <a:pt x="271" y="8963"/>
                    </a:cubicBezTo>
                    <a:cubicBezTo>
                      <a:pt x="271" y="9016"/>
                      <a:pt x="271" y="9067"/>
                      <a:pt x="250" y="9109"/>
                    </a:cubicBezTo>
                    <a:cubicBezTo>
                      <a:pt x="240" y="9150"/>
                      <a:pt x="219" y="9192"/>
                      <a:pt x="188" y="9233"/>
                    </a:cubicBezTo>
                    <a:cubicBezTo>
                      <a:pt x="178" y="9254"/>
                      <a:pt x="167" y="9265"/>
                      <a:pt x="157" y="9285"/>
                    </a:cubicBezTo>
                    <a:cubicBezTo>
                      <a:pt x="136" y="9295"/>
                      <a:pt x="125" y="9316"/>
                      <a:pt x="105" y="9327"/>
                    </a:cubicBezTo>
                    <a:cubicBezTo>
                      <a:pt x="74" y="9348"/>
                      <a:pt x="32" y="9368"/>
                      <a:pt x="1" y="9378"/>
                    </a:cubicBezTo>
                    <a:cubicBezTo>
                      <a:pt x="53" y="9399"/>
                      <a:pt x="115" y="9410"/>
                      <a:pt x="167" y="9410"/>
                    </a:cubicBezTo>
                    <a:cubicBezTo>
                      <a:pt x="178" y="9420"/>
                      <a:pt x="188" y="9420"/>
                      <a:pt x="198" y="9420"/>
                    </a:cubicBezTo>
                    <a:cubicBezTo>
                      <a:pt x="354" y="9420"/>
                      <a:pt x="489" y="9348"/>
                      <a:pt x="551" y="9233"/>
                    </a:cubicBezTo>
                    <a:cubicBezTo>
                      <a:pt x="582" y="9192"/>
                      <a:pt x="593" y="9129"/>
                      <a:pt x="593" y="9078"/>
                    </a:cubicBezTo>
                    <a:lnTo>
                      <a:pt x="623" y="9088"/>
                    </a:lnTo>
                    <a:cubicBezTo>
                      <a:pt x="768" y="9119"/>
                      <a:pt x="904" y="9129"/>
                      <a:pt x="1017" y="9129"/>
                    </a:cubicBezTo>
                    <a:cubicBezTo>
                      <a:pt x="1173" y="9129"/>
                      <a:pt x="1277" y="9109"/>
                      <a:pt x="1349" y="9036"/>
                    </a:cubicBezTo>
                    <a:cubicBezTo>
                      <a:pt x="1391" y="9005"/>
                      <a:pt x="1422" y="8953"/>
                      <a:pt x="1422" y="8901"/>
                    </a:cubicBezTo>
                    <a:lnTo>
                      <a:pt x="1422" y="8829"/>
                    </a:lnTo>
                    <a:cubicBezTo>
                      <a:pt x="1568" y="8818"/>
                      <a:pt x="1723" y="8787"/>
                      <a:pt x="1868" y="8756"/>
                    </a:cubicBezTo>
                    <a:cubicBezTo>
                      <a:pt x="2086" y="8704"/>
                      <a:pt x="2294" y="8631"/>
                      <a:pt x="2490" y="8528"/>
                    </a:cubicBezTo>
                    <a:cubicBezTo>
                      <a:pt x="2677" y="8424"/>
                      <a:pt x="2854" y="8299"/>
                      <a:pt x="3009" y="8154"/>
                    </a:cubicBezTo>
                    <a:cubicBezTo>
                      <a:pt x="3165" y="7999"/>
                      <a:pt x="3290" y="7802"/>
                      <a:pt x="3382" y="7594"/>
                    </a:cubicBezTo>
                    <a:lnTo>
                      <a:pt x="3424" y="7543"/>
                    </a:lnTo>
                    <a:cubicBezTo>
                      <a:pt x="3455" y="7501"/>
                      <a:pt x="3486" y="7449"/>
                      <a:pt x="3518" y="7407"/>
                    </a:cubicBezTo>
                    <a:cubicBezTo>
                      <a:pt x="3569" y="7324"/>
                      <a:pt x="3611" y="7231"/>
                      <a:pt x="3663" y="7117"/>
                    </a:cubicBezTo>
                    <a:cubicBezTo>
                      <a:pt x="3735" y="6951"/>
                      <a:pt x="3787" y="6764"/>
                      <a:pt x="3829" y="6568"/>
                    </a:cubicBezTo>
                    <a:cubicBezTo>
                      <a:pt x="3891" y="6204"/>
                      <a:pt x="3901" y="5810"/>
                      <a:pt x="3850" y="5395"/>
                    </a:cubicBezTo>
                    <a:cubicBezTo>
                      <a:pt x="3797" y="5022"/>
                      <a:pt x="3704" y="4627"/>
                      <a:pt x="3559" y="4244"/>
                    </a:cubicBezTo>
                    <a:cubicBezTo>
                      <a:pt x="3486" y="4067"/>
                      <a:pt x="3414" y="3881"/>
                      <a:pt x="3331" y="3715"/>
                    </a:cubicBezTo>
                    <a:cubicBezTo>
                      <a:pt x="3258" y="3549"/>
                      <a:pt x="3175" y="3393"/>
                      <a:pt x="3071" y="3217"/>
                    </a:cubicBezTo>
                    <a:lnTo>
                      <a:pt x="3041" y="3154"/>
                    </a:lnTo>
                    <a:lnTo>
                      <a:pt x="2875" y="2864"/>
                    </a:lnTo>
                    <a:cubicBezTo>
                      <a:pt x="2729" y="2605"/>
                      <a:pt x="2543" y="2273"/>
                      <a:pt x="2387" y="1951"/>
                    </a:cubicBezTo>
                    <a:cubicBezTo>
                      <a:pt x="2231" y="1661"/>
                      <a:pt x="2096" y="1349"/>
                      <a:pt x="1962" y="1049"/>
                    </a:cubicBezTo>
                    <a:lnTo>
                      <a:pt x="1951" y="1018"/>
                    </a:lnTo>
                    <a:lnTo>
                      <a:pt x="1941" y="997"/>
                    </a:lnTo>
                    <a:lnTo>
                      <a:pt x="1909" y="925"/>
                    </a:lnTo>
                    <a:cubicBezTo>
                      <a:pt x="1779" y="631"/>
                      <a:pt x="1637" y="319"/>
                      <a:pt x="1477" y="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48"/>
              <p:cNvSpPr/>
              <p:nvPr/>
            </p:nvSpPr>
            <p:spPr>
              <a:xfrm>
                <a:off x="6813863" y="1282154"/>
                <a:ext cx="121592" cy="175808"/>
              </a:xfrm>
              <a:custGeom>
                <a:rect b="b" l="l" r="r" t="t"/>
                <a:pathLst>
                  <a:path extrusionOk="0" h="3901" w="2698">
                    <a:moveTo>
                      <a:pt x="0" y="1"/>
                    </a:moveTo>
                    <a:cubicBezTo>
                      <a:pt x="63" y="21"/>
                      <a:pt x="114" y="53"/>
                      <a:pt x="166" y="74"/>
                    </a:cubicBezTo>
                    <a:cubicBezTo>
                      <a:pt x="249" y="115"/>
                      <a:pt x="332" y="157"/>
                      <a:pt x="415" y="208"/>
                    </a:cubicBezTo>
                    <a:cubicBezTo>
                      <a:pt x="487" y="250"/>
                      <a:pt x="560" y="302"/>
                      <a:pt x="633" y="353"/>
                    </a:cubicBezTo>
                    <a:cubicBezTo>
                      <a:pt x="913" y="572"/>
                      <a:pt x="1141" y="851"/>
                      <a:pt x="1338" y="1152"/>
                    </a:cubicBezTo>
                    <a:cubicBezTo>
                      <a:pt x="1453" y="1339"/>
                      <a:pt x="1556" y="1526"/>
                      <a:pt x="1649" y="1713"/>
                    </a:cubicBezTo>
                    <a:cubicBezTo>
                      <a:pt x="1743" y="1899"/>
                      <a:pt x="1815" y="2096"/>
                      <a:pt x="1888" y="2283"/>
                    </a:cubicBezTo>
                    <a:cubicBezTo>
                      <a:pt x="2033" y="2688"/>
                      <a:pt x="2147" y="3103"/>
                      <a:pt x="2262" y="3507"/>
                    </a:cubicBezTo>
                    <a:cubicBezTo>
                      <a:pt x="2292" y="3621"/>
                      <a:pt x="2324" y="3735"/>
                      <a:pt x="2355" y="3839"/>
                    </a:cubicBezTo>
                    <a:lnTo>
                      <a:pt x="2365" y="3859"/>
                    </a:lnTo>
                    <a:lnTo>
                      <a:pt x="2375" y="3859"/>
                    </a:lnTo>
                    <a:cubicBezTo>
                      <a:pt x="2386" y="3859"/>
                      <a:pt x="2386" y="3859"/>
                      <a:pt x="2396" y="3870"/>
                    </a:cubicBezTo>
                    <a:lnTo>
                      <a:pt x="2417" y="3870"/>
                    </a:lnTo>
                    <a:cubicBezTo>
                      <a:pt x="2448" y="3880"/>
                      <a:pt x="2469" y="3891"/>
                      <a:pt x="2500" y="3901"/>
                    </a:cubicBezTo>
                    <a:lnTo>
                      <a:pt x="2562" y="3901"/>
                    </a:lnTo>
                    <a:cubicBezTo>
                      <a:pt x="2573" y="3901"/>
                      <a:pt x="2583" y="3901"/>
                      <a:pt x="2594" y="3891"/>
                    </a:cubicBezTo>
                    <a:cubicBezTo>
                      <a:pt x="2604" y="3891"/>
                      <a:pt x="2614" y="3880"/>
                      <a:pt x="2624" y="3880"/>
                    </a:cubicBezTo>
                    <a:cubicBezTo>
                      <a:pt x="2624" y="3870"/>
                      <a:pt x="2635" y="3859"/>
                      <a:pt x="2645" y="3859"/>
                    </a:cubicBezTo>
                    <a:cubicBezTo>
                      <a:pt x="2656" y="3839"/>
                      <a:pt x="2656" y="3829"/>
                      <a:pt x="2666" y="3808"/>
                    </a:cubicBezTo>
                    <a:cubicBezTo>
                      <a:pt x="2677" y="3787"/>
                      <a:pt x="2686" y="3756"/>
                      <a:pt x="2697" y="3714"/>
                    </a:cubicBezTo>
                    <a:lnTo>
                      <a:pt x="2697" y="3673"/>
                    </a:lnTo>
                    <a:lnTo>
                      <a:pt x="2697" y="3600"/>
                    </a:lnTo>
                    <a:cubicBezTo>
                      <a:pt x="2697" y="3517"/>
                      <a:pt x="2686" y="3455"/>
                      <a:pt x="2686" y="3382"/>
                    </a:cubicBezTo>
                    <a:lnTo>
                      <a:pt x="2677" y="3351"/>
                    </a:lnTo>
                    <a:cubicBezTo>
                      <a:pt x="2645" y="3133"/>
                      <a:pt x="2594" y="2926"/>
                      <a:pt x="2531" y="2729"/>
                    </a:cubicBezTo>
                    <a:cubicBezTo>
                      <a:pt x="2479" y="2522"/>
                      <a:pt x="2407" y="2303"/>
                      <a:pt x="2324" y="2075"/>
                    </a:cubicBezTo>
                    <a:lnTo>
                      <a:pt x="2303" y="2013"/>
                    </a:lnTo>
                    <a:cubicBezTo>
                      <a:pt x="2282" y="1962"/>
                      <a:pt x="2262" y="1909"/>
                      <a:pt x="2251" y="1858"/>
                    </a:cubicBezTo>
                    <a:lnTo>
                      <a:pt x="2241" y="1837"/>
                    </a:lnTo>
                    <a:cubicBezTo>
                      <a:pt x="2043" y="1484"/>
                      <a:pt x="1847" y="1194"/>
                      <a:pt x="1618" y="945"/>
                    </a:cubicBezTo>
                    <a:cubicBezTo>
                      <a:pt x="1390" y="685"/>
                      <a:pt x="1110" y="478"/>
                      <a:pt x="799" y="323"/>
                    </a:cubicBezTo>
                    <a:cubicBezTo>
                      <a:pt x="591" y="219"/>
                      <a:pt x="363" y="136"/>
                      <a:pt x="176" y="63"/>
                    </a:cubicBezTo>
                    <a:cubicBezTo>
                      <a:pt x="114" y="42"/>
                      <a:pt x="63" y="2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7" name="Google Shape;1337;p48"/>
              <p:cNvSpPr/>
              <p:nvPr/>
            </p:nvSpPr>
            <p:spPr>
              <a:xfrm>
                <a:off x="6677352" y="1383602"/>
                <a:ext cx="75758" cy="49935"/>
              </a:xfrm>
              <a:custGeom>
                <a:rect b="b" l="l" r="r" t="t"/>
                <a:pathLst>
                  <a:path extrusionOk="0" h="1108" w="1681">
                    <a:moveTo>
                      <a:pt x="768" y="1"/>
                    </a:moveTo>
                    <a:cubicBezTo>
                      <a:pt x="695" y="1"/>
                      <a:pt x="623" y="1"/>
                      <a:pt x="550" y="22"/>
                    </a:cubicBezTo>
                    <a:cubicBezTo>
                      <a:pt x="446" y="42"/>
                      <a:pt x="353" y="73"/>
                      <a:pt x="259" y="135"/>
                    </a:cubicBezTo>
                    <a:cubicBezTo>
                      <a:pt x="176" y="188"/>
                      <a:pt x="104" y="271"/>
                      <a:pt x="63" y="354"/>
                    </a:cubicBezTo>
                    <a:cubicBezTo>
                      <a:pt x="10" y="457"/>
                      <a:pt x="0" y="582"/>
                      <a:pt x="10" y="686"/>
                    </a:cubicBezTo>
                    <a:cubicBezTo>
                      <a:pt x="10" y="706"/>
                      <a:pt x="21" y="727"/>
                      <a:pt x="31" y="737"/>
                    </a:cubicBezTo>
                    <a:cubicBezTo>
                      <a:pt x="52" y="758"/>
                      <a:pt x="63" y="758"/>
                      <a:pt x="83" y="758"/>
                    </a:cubicBezTo>
                    <a:cubicBezTo>
                      <a:pt x="104" y="758"/>
                      <a:pt x="125" y="758"/>
                      <a:pt x="135" y="737"/>
                    </a:cubicBezTo>
                    <a:cubicBezTo>
                      <a:pt x="146" y="727"/>
                      <a:pt x="156" y="706"/>
                      <a:pt x="156" y="686"/>
                    </a:cubicBezTo>
                    <a:cubicBezTo>
                      <a:pt x="156" y="633"/>
                      <a:pt x="146" y="592"/>
                      <a:pt x="156" y="530"/>
                    </a:cubicBezTo>
                    <a:cubicBezTo>
                      <a:pt x="166" y="499"/>
                      <a:pt x="166" y="467"/>
                      <a:pt x="187" y="437"/>
                    </a:cubicBezTo>
                    <a:cubicBezTo>
                      <a:pt x="197" y="405"/>
                      <a:pt x="208" y="374"/>
                      <a:pt x="229" y="354"/>
                    </a:cubicBezTo>
                    <a:lnTo>
                      <a:pt x="312" y="271"/>
                    </a:lnTo>
                    <a:cubicBezTo>
                      <a:pt x="353" y="250"/>
                      <a:pt x="395" y="218"/>
                      <a:pt x="436" y="208"/>
                    </a:cubicBezTo>
                    <a:cubicBezTo>
                      <a:pt x="498" y="177"/>
                      <a:pt x="570" y="156"/>
                      <a:pt x="643" y="146"/>
                    </a:cubicBezTo>
                    <a:lnTo>
                      <a:pt x="623" y="146"/>
                    </a:lnTo>
                    <a:cubicBezTo>
                      <a:pt x="666" y="142"/>
                      <a:pt x="708" y="139"/>
                      <a:pt x="748" y="139"/>
                    </a:cubicBezTo>
                    <a:cubicBezTo>
                      <a:pt x="805" y="139"/>
                      <a:pt x="859" y="144"/>
                      <a:pt x="913" y="156"/>
                    </a:cubicBezTo>
                    <a:cubicBezTo>
                      <a:pt x="996" y="167"/>
                      <a:pt x="1079" y="188"/>
                      <a:pt x="1151" y="218"/>
                    </a:cubicBezTo>
                    <a:cubicBezTo>
                      <a:pt x="1214" y="239"/>
                      <a:pt x="1266" y="271"/>
                      <a:pt x="1307" y="312"/>
                    </a:cubicBezTo>
                    <a:cubicBezTo>
                      <a:pt x="1349" y="333"/>
                      <a:pt x="1380" y="364"/>
                      <a:pt x="1400" y="395"/>
                    </a:cubicBezTo>
                    <a:cubicBezTo>
                      <a:pt x="1442" y="447"/>
                      <a:pt x="1463" y="488"/>
                      <a:pt x="1483" y="540"/>
                    </a:cubicBezTo>
                    <a:lnTo>
                      <a:pt x="1483" y="530"/>
                    </a:lnTo>
                    <a:cubicBezTo>
                      <a:pt x="1504" y="582"/>
                      <a:pt x="1525" y="644"/>
                      <a:pt x="1536" y="706"/>
                    </a:cubicBezTo>
                    <a:lnTo>
                      <a:pt x="1536" y="841"/>
                    </a:lnTo>
                    <a:cubicBezTo>
                      <a:pt x="1525" y="872"/>
                      <a:pt x="1515" y="893"/>
                      <a:pt x="1504" y="924"/>
                    </a:cubicBezTo>
                    <a:cubicBezTo>
                      <a:pt x="1494" y="955"/>
                      <a:pt x="1483" y="976"/>
                      <a:pt x="1463" y="997"/>
                    </a:cubicBezTo>
                    <a:cubicBezTo>
                      <a:pt x="1442" y="1027"/>
                      <a:pt x="1463" y="1080"/>
                      <a:pt x="1494" y="1100"/>
                    </a:cubicBezTo>
                    <a:cubicBezTo>
                      <a:pt x="1499" y="1105"/>
                      <a:pt x="1507" y="1108"/>
                      <a:pt x="1516" y="1108"/>
                    </a:cubicBezTo>
                    <a:cubicBezTo>
                      <a:pt x="1525" y="1108"/>
                      <a:pt x="1535" y="1105"/>
                      <a:pt x="1546" y="1100"/>
                    </a:cubicBezTo>
                    <a:cubicBezTo>
                      <a:pt x="1566" y="1100"/>
                      <a:pt x="1577" y="1090"/>
                      <a:pt x="1587" y="1069"/>
                    </a:cubicBezTo>
                    <a:cubicBezTo>
                      <a:pt x="1629" y="1018"/>
                      <a:pt x="1660" y="944"/>
                      <a:pt x="1670" y="882"/>
                    </a:cubicBezTo>
                    <a:cubicBezTo>
                      <a:pt x="1681" y="799"/>
                      <a:pt x="1681" y="716"/>
                      <a:pt x="1670" y="644"/>
                    </a:cubicBezTo>
                    <a:cubicBezTo>
                      <a:pt x="1649" y="561"/>
                      <a:pt x="1619" y="488"/>
                      <a:pt x="1587" y="416"/>
                    </a:cubicBezTo>
                    <a:cubicBezTo>
                      <a:pt x="1556" y="354"/>
                      <a:pt x="1515" y="301"/>
                      <a:pt x="1463" y="250"/>
                    </a:cubicBezTo>
                    <a:cubicBezTo>
                      <a:pt x="1390" y="177"/>
                      <a:pt x="1297" y="125"/>
                      <a:pt x="1204" y="84"/>
                    </a:cubicBezTo>
                    <a:cubicBezTo>
                      <a:pt x="1100" y="42"/>
                      <a:pt x="985" y="11"/>
                      <a:pt x="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8" name="Google Shape;1338;p48"/>
              <p:cNvSpPr/>
              <p:nvPr/>
            </p:nvSpPr>
            <p:spPr>
              <a:xfrm>
                <a:off x="6682941" y="1388289"/>
                <a:ext cx="66880" cy="31863"/>
              </a:xfrm>
              <a:custGeom>
                <a:rect b="b" l="l" r="r" t="t"/>
                <a:pathLst>
                  <a:path extrusionOk="0" h="707" w="1484">
                    <a:moveTo>
                      <a:pt x="592" y="1"/>
                    </a:moveTo>
                    <a:cubicBezTo>
                      <a:pt x="540" y="1"/>
                      <a:pt x="478" y="11"/>
                      <a:pt x="426" y="21"/>
                    </a:cubicBezTo>
                    <a:cubicBezTo>
                      <a:pt x="354" y="42"/>
                      <a:pt x="291" y="73"/>
                      <a:pt x="229" y="104"/>
                    </a:cubicBezTo>
                    <a:cubicBezTo>
                      <a:pt x="156" y="146"/>
                      <a:pt x="84" y="208"/>
                      <a:pt x="32" y="270"/>
                    </a:cubicBezTo>
                    <a:cubicBezTo>
                      <a:pt x="1" y="301"/>
                      <a:pt x="1" y="343"/>
                      <a:pt x="32" y="374"/>
                    </a:cubicBezTo>
                    <a:cubicBezTo>
                      <a:pt x="42" y="389"/>
                      <a:pt x="60" y="397"/>
                      <a:pt x="80" y="397"/>
                    </a:cubicBezTo>
                    <a:cubicBezTo>
                      <a:pt x="99" y="397"/>
                      <a:pt x="120" y="389"/>
                      <a:pt x="135" y="374"/>
                    </a:cubicBezTo>
                    <a:cubicBezTo>
                      <a:pt x="167" y="333"/>
                      <a:pt x="208" y="301"/>
                      <a:pt x="239" y="270"/>
                    </a:cubicBezTo>
                    <a:cubicBezTo>
                      <a:pt x="291" y="239"/>
                      <a:pt x="333" y="208"/>
                      <a:pt x="384" y="187"/>
                    </a:cubicBezTo>
                    <a:cubicBezTo>
                      <a:pt x="426" y="167"/>
                      <a:pt x="467" y="156"/>
                      <a:pt x="519" y="146"/>
                    </a:cubicBezTo>
                    <a:lnTo>
                      <a:pt x="675" y="146"/>
                    </a:lnTo>
                    <a:cubicBezTo>
                      <a:pt x="722" y="155"/>
                      <a:pt x="779" y="173"/>
                      <a:pt x="835" y="192"/>
                    </a:cubicBezTo>
                    <a:lnTo>
                      <a:pt x="835" y="192"/>
                    </a:lnTo>
                    <a:cubicBezTo>
                      <a:pt x="834" y="191"/>
                      <a:pt x="833" y="189"/>
                      <a:pt x="831" y="187"/>
                    </a:cubicBezTo>
                    <a:lnTo>
                      <a:pt x="831" y="187"/>
                    </a:lnTo>
                    <a:cubicBezTo>
                      <a:pt x="835" y="190"/>
                      <a:pt x="839" y="192"/>
                      <a:pt x="844" y="195"/>
                    </a:cubicBezTo>
                    <a:lnTo>
                      <a:pt x="844" y="195"/>
                    </a:lnTo>
                    <a:cubicBezTo>
                      <a:pt x="841" y="194"/>
                      <a:pt x="838" y="193"/>
                      <a:pt x="835" y="192"/>
                    </a:cubicBezTo>
                    <a:lnTo>
                      <a:pt x="835" y="192"/>
                    </a:lnTo>
                    <a:cubicBezTo>
                      <a:pt x="840" y="197"/>
                      <a:pt x="842" y="197"/>
                      <a:pt x="848" y="197"/>
                    </a:cubicBezTo>
                    <a:lnTo>
                      <a:pt x="848" y="197"/>
                    </a:lnTo>
                    <a:cubicBezTo>
                      <a:pt x="847" y="197"/>
                      <a:pt x="845" y="196"/>
                      <a:pt x="844" y="195"/>
                    </a:cubicBezTo>
                    <a:lnTo>
                      <a:pt x="844" y="195"/>
                    </a:lnTo>
                    <a:cubicBezTo>
                      <a:pt x="846" y="196"/>
                      <a:pt x="849" y="197"/>
                      <a:pt x="851" y="197"/>
                    </a:cubicBezTo>
                    <a:cubicBezTo>
                      <a:pt x="850" y="197"/>
                      <a:pt x="849" y="197"/>
                      <a:pt x="848" y="197"/>
                    </a:cubicBezTo>
                    <a:lnTo>
                      <a:pt x="848" y="197"/>
                    </a:lnTo>
                    <a:cubicBezTo>
                      <a:pt x="915" y="234"/>
                      <a:pt x="981" y="264"/>
                      <a:pt x="1038" y="312"/>
                    </a:cubicBezTo>
                    <a:cubicBezTo>
                      <a:pt x="1110" y="374"/>
                      <a:pt x="1183" y="446"/>
                      <a:pt x="1246" y="529"/>
                    </a:cubicBezTo>
                    <a:cubicBezTo>
                      <a:pt x="1287" y="571"/>
                      <a:pt x="1318" y="623"/>
                      <a:pt x="1349" y="675"/>
                    </a:cubicBezTo>
                    <a:cubicBezTo>
                      <a:pt x="1359" y="695"/>
                      <a:pt x="1380" y="706"/>
                      <a:pt x="1412" y="706"/>
                    </a:cubicBezTo>
                    <a:cubicBezTo>
                      <a:pt x="1422" y="706"/>
                      <a:pt x="1432" y="706"/>
                      <a:pt x="1442" y="695"/>
                    </a:cubicBezTo>
                    <a:cubicBezTo>
                      <a:pt x="1453" y="685"/>
                      <a:pt x="1474" y="675"/>
                      <a:pt x="1474" y="654"/>
                    </a:cubicBezTo>
                    <a:cubicBezTo>
                      <a:pt x="1484" y="623"/>
                      <a:pt x="1484" y="582"/>
                      <a:pt x="1484" y="550"/>
                    </a:cubicBezTo>
                    <a:cubicBezTo>
                      <a:pt x="1474" y="519"/>
                      <a:pt x="1463" y="488"/>
                      <a:pt x="1453" y="446"/>
                    </a:cubicBezTo>
                    <a:cubicBezTo>
                      <a:pt x="1422" y="384"/>
                      <a:pt x="1380" y="322"/>
                      <a:pt x="1318" y="270"/>
                    </a:cubicBezTo>
                    <a:cubicBezTo>
                      <a:pt x="1214" y="177"/>
                      <a:pt x="1069" y="114"/>
                      <a:pt x="934" y="73"/>
                    </a:cubicBezTo>
                    <a:cubicBezTo>
                      <a:pt x="924" y="63"/>
                      <a:pt x="914" y="63"/>
                      <a:pt x="903" y="63"/>
                    </a:cubicBezTo>
                    <a:cubicBezTo>
                      <a:pt x="872" y="52"/>
                      <a:pt x="841" y="42"/>
                      <a:pt x="820" y="31"/>
                    </a:cubicBezTo>
                    <a:cubicBezTo>
                      <a:pt x="748" y="11"/>
                      <a:pt x="675" y="1"/>
                      <a:pt x="592" y="1"/>
                    </a:cubicBezTo>
                    <a:close/>
                  </a:path>
                </a:pathLst>
              </a:custGeom>
              <a:solidFill>
                <a:srgbClr val="F7EE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48"/>
              <p:cNvSpPr/>
              <p:nvPr/>
            </p:nvSpPr>
            <p:spPr>
              <a:xfrm>
                <a:off x="6670321" y="1393923"/>
                <a:ext cx="82293" cy="85133"/>
              </a:xfrm>
              <a:custGeom>
                <a:rect b="b" l="l" r="r" t="t"/>
                <a:pathLst>
                  <a:path extrusionOk="0" h="1889" w="1826">
                    <a:moveTo>
                      <a:pt x="820" y="0"/>
                    </a:moveTo>
                    <a:cubicBezTo>
                      <a:pt x="706" y="0"/>
                      <a:pt x="602" y="21"/>
                      <a:pt x="498" y="62"/>
                    </a:cubicBezTo>
                    <a:cubicBezTo>
                      <a:pt x="353" y="125"/>
                      <a:pt x="229" y="208"/>
                      <a:pt x="146" y="311"/>
                    </a:cubicBezTo>
                    <a:cubicBezTo>
                      <a:pt x="104" y="363"/>
                      <a:pt x="63" y="425"/>
                      <a:pt x="42" y="508"/>
                    </a:cubicBezTo>
                    <a:cubicBezTo>
                      <a:pt x="21" y="560"/>
                      <a:pt x="0" y="633"/>
                      <a:pt x="0" y="715"/>
                    </a:cubicBezTo>
                    <a:cubicBezTo>
                      <a:pt x="0" y="778"/>
                      <a:pt x="0" y="851"/>
                      <a:pt x="21" y="934"/>
                    </a:cubicBezTo>
                    <a:cubicBezTo>
                      <a:pt x="42" y="1006"/>
                      <a:pt x="63" y="1079"/>
                      <a:pt x="104" y="1172"/>
                    </a:cubicBezTo>
                    <a:cubicBezTo>
                      <a:pt x="166" y="1307"/>
                      <a:pt x="260" y="1442"/>
                      <a:pt x="385" y="1577"/>
                    </a:cubicBezTo>
                    <a:cubicBezTo>
                      <a:pt x="488" y="1691"/>
                      <a:pt x="623" y="1805"/>
                      <a:pt x="768" y="1877"/>
                    </a:cubicBezTo>
                    <a:cubicBezTo>
                      <a:pt x="779" y="1877"/>
                      <a:pt x="789" y="1888"/>
                      <a:pt x="799" y="1888"/>
                    </a:cubicBezTo>
                    <a:lnTo>
                      <a:pt x="820" y="1888"/>
                    </a:lnTo>
                    <a:lnTo>
                      <a:pt x="851" y="1857"/>
                    </a:lnTo>
                    <a:lnTo>
                      <a:pt x="913" y="1794"/>
                    </a:lnTo>
                    <a:cubicBezTo>
                      <a:pt x="924" y="1794"/>
                      <a:pt x="924" y="1784"/>
                      <a:pt x="934" y="1774"/>
                    </a:cubicBezTo>
                    <a:cubicBezTo>
                      <a:pt x="955" y="1764"/>
                      <a:pt x="975" y="1743"/>
                      <a:pt x="996" y="1722"/>
                    </a:cubicBezTo>
                    <a:cubicBezTo>
                      <a:pt x="1017" y="1711"/>
                      <a:pt x="1028" y="1691"/>
                      <a:pt x="1048" y="1681"/>
                    </a:cubicBezTo>
                    <a:lnTo>
                      <a:pt x="1069" y="1670"/>
                    </a:lnTo>
                    <a:lnTo>
                      <a:pt x="1079" y="1660"/>
                    </a:lnTo>
                    <a:cubicBezTo>
                      <a:pt x="1141" y="1618"/>
                      <a:pt x="1204" y="1577"/>
                      <a:pt x="1256" y="1535"/>
                    </a:cubicBezTo>
                    <a:cubicBezTo>
                      <a:pt x="1339" y="1473"/>
                      <a:pt x="1422" y="1421"/>
                      <a:pt x="1494" y="1359"/>
                    </a:cubicBezTo>
                    <a:cubicBezTo>
                      <a:pt x="1556" y="1307"/>
                      <a:pt x="1619" y="1245"/>
                      <a:pt x="1660" y="1193"/>
                    </a:cubicBezTo>
                    <a:cubicBezTo>
                      <a:pt x="1712" y="1130"/>
                      <a:pt x="1743" y="1058"/>
                      <a:pt x="1775" y="975"/>
                    </a:cubicBezTo>
                    <a:cubicBezTo>
                      <a:pt x="1816" y="861"/>
                      <a:pt x="1826" y="726"/>
                      <a:pt x="1785" y="602"/>
                    </a:cubicBezTo>
                    <a:cubicBezTo>
                      <a:pt x="1754" y="498"/>
                      <a:pt x="1692" y="394"/>
                      <a:pt x="1598" y="301"/>
                    </a:cubicBezTo>
                    <a:cubicBezTo>
                      <a:pt x="1505" y="208"/>
                      <a:pt x="1390" y="145"/>
                      <a:pt x="1266" y="83"/>
                    </a:cubicBezTo>
                    <a:cubicBezTo>
                      <a:pt x="1141" y="42"/>
                      <a:pt x="1007" y="10"/>
                      <a:pt x="8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0" name="Google Shape;1340;p48"/>
              <p:cNvSpPr/>
              <p:nvPr/>
            </p:nvSpPr>
            <p:spPr>
              <a:xfrm>
                <a:off x="6669871" y="1393923"/>
                <a:ext cx="57506" cy="81843"/>
              </a:xfrm>
              <a:custGeom>
                <a:rect b="b" l="l" r="r" t="t"/>
                <a:pathLst>
                  <a:path extrusionOk="0" h="1816" w="1276">
                    <a:moveTo>
                      <a:pt x="830" y="0"/>
                    </a:moveTo>
                    <a:cubicBezTo>
                      <a:pt x="716" y="0"/>
                      <a:pt x="602" y="21"/>
                      <a:pt x="508" y="62"/>
                    </a:cubicBezTo>
                    <a:cubicBezTo>
                      <a:pt x="363" y="125"/>
                      <a:pt x="239" y="208"/>
                      <a:pt x="156" y="311"/>
                    </a:cubicBezTo>
                    <a:cubicBezTo>
                      <a:pt x="114" y="363"/>
                      <a:pt x="73" y="425"/>
                      <a:pt x="42" y="498"/>
                    </a:cubicBezTo>
                    <a:cubicBezTo>
                      <a:pt x="21" y="560"/>
                      <a:pt x="10" y="633"/>
                      <a:pt x="10" y="715"/>
                    </a:cubicBezTo>
                    <a:cubicBezTo>
                      <a:pt x="0" y="778"/>
                      <a:pt x="10" y="851"/>
                      <a:pt x="31" y="934"/>
                    </a:cubicBezTo>
                    <a:cubicBezTo>
                      <a:pt x="42" y="1006"/>
                      <a:pt x="73" y="1079"/>
                      <a:pt x="114" y="1172"/>
                    </a:cubicBezTo>
                    <a:cubicBezTo>
                      <a:pt x="176" y="1307"/>
                      <a:pt x="270" y="1442"/>
                      <a:pt x="384" y="1577"/>
                    </a:cubicBezTo>
                    <a:cubicBezTo>
                      <a:pt x="478" y="1670"/>
                      <a:pt x="570" y="1753"/>
                      <a:pt x="674" y="1815"/>
                    </a:cubicBezTo>
                    <a:lnTo>
                      <a:pt x="674" y="1805"/>
                    </a:lnTo>
                    <a:cubicBezTo>
                      <a:pt x="685" y="1732"/>
                      <a:pt x="695" y="1670"/>
                      <a:pt x="727" y="1608"/>
                    </a:cubicBezTo>
                    <a:cubicBezTo>
                      <a:pt x="747" y="1545"/>
                      <a:pt x="778" y="1483"/>
                      <a:pt x="809" y="1421"/>
                    </a:cubicBezTo>
                    <a:cubicBezTo>
                      <a:pt x="882" y="1276"/>
                      <a:pt x="965" y="1141"/>
                      <a:pt x="1048" y="1006"/>
                    </a:cubicBezTo>
                    <a:cubicBezTo>
                      <a:pt x="1121" y="871"/>
                      <a:pt x="1193" y="747"/>
                      <a:pt x="1245" y="602"/>
                    </a:cubicBezTo>
                    <a:lnTo>
                      <a:pt x="1245" y="591"/>
                    </a:lnTo>
                    <a:cubicBezTo>
                      <a:pt x="1266" y="540"/>
                      <a:pt x="1276" y="487"/>
                      <a:pt x="1276" y="436"/>
                    </a:cubicBezTo>
                    <a:cubicBezTo>
                      <a:pt x="1276" y="404"/>
                      <a:pt x="1276" y="363"/>
                      <a:pt x="1266" y="321"/>
                    </a:cubicBezTo>
                    <a:cubicBezTo>
                      <a:pt x="1266" y="303"/>
                      <a:pt x="1257" y="276"/>
                      <a:pt x="1241" y="248"/>
                    </a:cubicBezTo>
                    <a:lnTo>
                      <a:pt x="1241" y="248"/>
                    </a:lnTo>
                    <a:cubicBezTo>
                      <a:pt x="1242" y="249"/>
                      <a:pt x="1243" y="249"/>
                      <a:pt x="1245" y="249"/>
                    </a:cubicBezTo>
                    <a:cubicBezTo>
                      <a:pt x="1224" y="218"/>
                      <a:pt x="1204" y="197"/>
                      <a:pt x="1183" y="166"/>
                    </a:cubicBezTo>
                    <a:cubicBezTo>
                      <a:pt x="1151" y="135"/>
                      <a:pt x="1121" y="104"/>
                      <a:pt x="1079" y="83"/>
                    </a:cubicBezTo>
                    <a:lnTo>
                      <a:pt x="1089" y="83"/>
                    </a:lnTo>
                    <a:cubicBezTo>
                      <a:pt x="1038" y="52"/>
                      <a:pt x="975" y="21"/>
                      <a:pt x="9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1" name="Google Shape;1341;p48"/>
              <p:cNvSpPr/>
              <p:nvPr/>
            </p:nvSpPr>
            <p:spPr>
              <a:xfrm>
                <a:off x="6725980" y="1420558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48"/>
              <p:cNvSpPr/>
              <p:nvPr/>
            </p:nvSpPr>
            <p:spPr>
              <a:xfrm>
                <a:off x="6725980" y="1420558"/>
                <a:ext cx="45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48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48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48"/>
              <p:cNvSpPr/>
              <p:nvPr/>
            </p:nvSpPr>
            <p:spPr>
              <a:xfrm>
                <a:off x="6733912" y="1418665"/>
                <a:ext cx="24336" cy="48222"/>
              </a:xfrm>
              <a:custGeom>
                <a:rect b="b" l="l" r="r" t="t"/>
                <a:pathLst>
                  <a:path extrusionOk="0" h="1070" w="540">
                    <a:moveTo>
                      <a:pt x="467" y="1"/>
                    </a:moveTo>
                    <a:cubicBezTo>
                      <a:pt x="467" y="1"/>
                      <a:pt x="457" y="1"/>
                      <a:pt x="447" y="11"/>
                    </a:cubicBezTo>
                    <a:cubicBezTo>
                      <a:pt x="394" y="42"/>
                      <a:pt x="343" y="74"/>
                      <a:pt x="281" y="125"/>
                    </a:cubicBezTo>
                    <a:cubicBezTo>
                      <a:pt x="208" y="177"/>
                      <a:pt x="166" y="240"/>
                      <a:pt x="125" y="291"/>
                    </a:cubicBezTo>
                    <a:cubicBezTo>
                      <a:pt x="125" y="312"/>
                      <a:pt x="115" y="322"/>
                      <a:pt x="104" y="343"/>
                    </a:cubicBezTo>
                    <a:lnTo>
                      <a:pt x="104" y="353"/>
                    </a:lnTo>
                    <a:cubicBezTo>
                      <a:pt x="94" y="364"/>
                      <a:pt x="94" y="364"/>
                      <a:pt x="94" y="374"/>
                    </a:cubicBezTo>
                    <a:cubicBezTo>
                      <a:pt x="83" y="385"/>
                      <a:pt x="83" y="395"/>
                      <a:pt x="83" y="405"/>
                    </a:cubicBezTo>
                    <a:lnTo>
                      <a:pt x="83" y="415"/>
                    </a:lnTo>
                    <a:lnTo>
                      <a:pt x="83" y="447"/>
                    </a:lnTo>
                    <a:lnTo>
                      <a:pt x="94" y="457"/>
                    </a:lnTo>
                    <a:cubicBezTo>
                      <a:pt x="104" y="478"/>
                      <a:pt x="115" y="498"/>
                      <a:pt x="125" y="498"/>
                    </a:cubicBezTo>
                    <a:cubicBezTo>
                      <a:pt x="135" y="509"/>
                      <a:pt x="135" y="509"/>
                      <a:pt x="145" y="509"/>
                    </a:cubicBezTo>
                    <a:cubicBezTo>
                      <a:pt x="156" y="519"/>
                      <a:pt x="156" y="519"/>
                      <a:pt x="156" y="530"/>
                    </a:cubicBezTo>
                    <a:lnTo>
                      <a:pt x="156" y="551"/>
                    </a:lnTo>
                    <a:cubicBezTo>
                      <a:pt x="125" y="592"/>
                      <a:pt x="104" y="634"/>
                      <a:pt x="73" y="675"/>
                    </a:cubicBezTo>
                    <a:cubicBezTo>
                      <a:pt x="62" y="706"/>
                      <a:pt x="52" y="737"/>
                      <a:pt x="42" y="779"/>
                    </a:cubicBezTo>
                    <a:lnTo>
                      <a:pt x="11" y="872"/>
                    </a:lnTo>
                    <a:cubicBezTo>
                      <a:pt x="11" y="893"/>
                      <a:pt x="0" y="913"/>
                      <a:pt x="0" y="945"/>
                    </a:cubicBezTo>
                    <a:lnTo>
                      <a:pt x="0" y="976"/>
                    </a:lnTo>
                    <a:cubicBezTo>
                      <a:pt x="0" y="986"/>
                      <a:pt x="0" y="1007"/>
                      <a:pt x="11" y="1028"/>
                    </a:cubicBezTo>
                    <a:cubicBezTo>
                      <a:pt x="21" y="1049"/>
                      <a:pt x="52" y="1059"/>
                      <a:pt x="73" y="1069"/>
                    </a:cubicBezTo>
                    <a:lnTo>
                      <a:pt x="104" y="1069"/>
                    </a:lnTo>
                    <a:cubicBezTo>
                      <a:pt x="145" y="1069"/>
                      <a:pt x="187" y="1038"/>
                      <a:pt x="198" y="996"/>
                    </a:cubicBezTo>
                    <a:cubicBezTo>
                      <a:pt x="198" y="986"/>
                      <a:pt x="208" y="966"/>
                      <a:pt x="208" y="955"/>
                    </a:cubicBezTo>
                    <a:lnTo>
                      <a:pt x="218" y="924"/>
                    </a:lnTo>
                    <a:cubicBezTo>
                      <a:pt x="218" y="903"/>
                      <a:pt x="228" y="883"/>
                      <a:pt x="239" y="851"/>
                    </a:cubicBezTo>
                    <a:cubicBezTo>
                      <a:pt x="249" y="810"/>
                      <a:pt x="260" y="768"/>
                      <a:pt x="281" y="727"/>
                    </a:cubicBezTo>
                    <a:lnTo>
                      <a:pt x="281" y="717"/>
                    </a:lnTo>
                    <a:lnTo>
                      <a:pt x="291" y="696"/>
                    </a:lnTo>
                    <a:cubicBezTo>
                      <a:pt x="301" y="685"/>
                      <a:pt x="301" y="685"/>
                      <a:pt x="301" y="675"/>
                    </a:cubicBezTo>
                    <a:lnTo>
                      <a:pt x="311" y="664"/>
                    </a:lnTo>
                    <a:cubicBezTo>
                      <a:pt x="322" y="644"/>
                      <a:pt x="332" y="623"/>
                      <a:pt x="353" y="602"/>
                    </a:cubicBezTo>
                    <a:cubicBezTo>
                      <a:pt x="353" y="592"/>
                      <a:pt x="364" y="571"/>
                      <a:pt x="364" y="561"/>
                    </a:cubicBezTo>
                    <a:cubicBezTo>
                      <a:pt x="374" y="530"/>
                      <a:pt x="394" y="498"/>
                      <a:pt x="405" y="478"/>
                    </a:cubicBezTo>
                    <a:lnTo>
                      <a:pt x="426" y="457"/>
                    </a:lnTo>
                    <a:lnTo>
                      <a:pt x="447" y="405"/>
                    </a:lnTo>
                    <a:cubicBezTo>
                      <a:pt x="467" y="385"/>
                      <a:pt x="467" y="353"/>
                      <a:pt x="457" y="332"/>
                    </a:cubicBezTo>
                    <a:lnTo>
                      <a:pt x="477" y="281"/>
                    </a:lnTo>
                    <a:lnTo>
                      <a:pt x="488" y="260"/>
                    </a:lnTo>
                    <a:lnTo>
                      <a:pt x="498" y="219"/>
                    </a:lnTo>
                    <a:cubicBezTo>
                      <a:pt x="509" y="187"/>
                      <a:pt x="519" y="166"/>
                      <a:pt x="519" y="157"/>
                    </a:cubicBezTo>
                    <a:cubicBezTo>
                      <a:pt x="539" y="136"/>
                      <a:pt x="539" y="115"/>
                      <a:pt x="539" y="104"/>
                    </a:cubicBezTo>
                    <a:cubicBezTo>
                      <a:pt x="539" y="84"/>
                      <a:pt x="530" y="63"/>
                      <a:pt x="519" y="42"/>
                    </a:cubicBezTo>
                    <a:cubicBezTo>
                      <a:pt x="509" y="42"/>
                      <a:pt x="509" y="32"/>
                      <a:pt x="509" y="32"/>
                    </a:cubicBezTo>
                    <a:cubicBezTo>
                      <a:pt x="498" y="11"/>
                      <a:pt x="488" y="1"/>
                      <a:pt x="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6" name="Google Shape;1346;p48"/>
              <p:cNvSpPr/>
              <p:nvPr/>
            </p:nvSpPr>
            <p:spPr>
              <a:xfrm>
                <a:off x="6614708" y="1520564"/>
                <a:ext cx="54261" cy="119925"/>
              </a:xfrm>
              <a:custGeom>
                <a:rect b="b" l="l" r="r" t="t"/>
                <a:pathLst>
                  <a:path extrusionOk="0" h="2661" w="1204">
                    <a:moveTo>
                      <a:pt x="377" y="2170"/>
                    </a:moveTo>
                    <a:lnTo>
                      <a:pt x="377" y="2170"/>
                    </a:lnTo>
                    <a:cubicBezTo>
                      <a:pt x="380" y="2173"/>
                      <a:pt x="382" y="2176"/>
                      <a:pt x="384" y="2179"/>
                    </a:cubicBezTo>
                    <a:cubicBezTo>
                      <a:pt x="384" y="2179"/>
                      <a:pt x="384" y="2172"/>
                      <a:pt x="377" y="2170"/>
                    </a:cubicBezTo>
                    <a:close/>
                    <a:moveTo>
                      <a:pt x="529" y="1"/>
                    </a:moveTo>
                    <a:cubicBezTo>
                      <a:pt x="467" y="32"/>
                      <a:pt x="405" y="84"/>
                      <a:pt x="363" y="136"/>
                    </a:cubicBezTo>
                    <a:cubicBezTo>
                      <a:pt x="342" y="167"/>
                      <a:pt x="322" y="198"/>
                      <a:pt x="312" y="240"/>
                    </a:cubicBezTo>
                    <a:cubicBezTo>
                      <a:pt x="291" y="271"/>
                      <a:pt x="291" y="302"/>
                      <a:pt x="280" y="333"/>
                    </a:cubicBezTo>
                    <a:cubicBezTo>
                      <a:pt x="280" y="385"/>
                      <a:pt x="301" y="447"/>
                      <a:pt x="342" y="478"/>
                    </a:cubicBezTo>
                    <a:cubicBezTo>
                      <a:pt x="353" y="489"/>
                      <a:pt x="363" y="489"/>
                      <a:pt x="374" y="499"/>
                    </a:cubicBezTo>
                    <a:cubicBezTo>
                      <a:pt x="332" y="510"/>
                      <a:pt x="291" y="530"/>
                      <a:pt x="249" y="551"/>
                    </a:cubicBezTo>
                    <a:cubicBezTo>
                      <a:pt x="197" y="582"/>
                      <a:pt x="156" y="613"/>
                      <a:pt x="104" y="655"/>
                    </a:cubicBezTo>
                    <a:cubicBezTo>
                      <a:pt x="93" y="676"/>
                      <a:pt x="73" y="696"/>
                      <a:pt x="63" y="717"/>
                    </a:cubicBezTo>
                    <a:cubicBezTo>
                      <a:pt x="42" y="738"/>
                      <a:pt x="31" y="758"/>
                      <a:pt x="21" y="779"/>
                    </a:cubicBezTo>
                    <a:cubicBezTo>
                      <a:pt x="10" y="810"/>
                      <a:pt x="0" y="841"/>
                      <a:pt x="0" y="872"/>
                    </a:cubicBezTo>
                    <a:cubicBezTo>
                      <a:pt x="0" y="893"/>
                      <a:pt x="0" y="914"/>
                      <a:pt x="10" y="945"/>
                    </a:cubicBezTo>
                    <a:cubicBezTo>
                      <a:pt x="10" y="966"/>
                      <a:pt x="21" y="987"/>
                      <a:pt x="42" y="997"/>
                    </a:cubicBezTo>
                    <a:cubicBezTo>
                      <a:pt x="52" y="1017"/>
                      <a:pt x="63" y="1028"/>
                      <a:pt x="83" y="1038"/>
                    </a:cubicBezTo>
                    <a:cubicBezTo>
                      <a:pt x="104" y="1049"/>
                      <a:pt x="125" y="1059"/>
                      <a:pt x="146" y="1059"/>
                    </a:cubicBezTo>
                    <a:cubicBezTo>
                      <a:pt x="176" y="1070"/>
                      <a:pt x="197" y="1070"/>
                      <a:pt x="218" y="1070"/>
                    </a:cubicBezTo>
                    <a:cubicBezTo>
                      <a:pt x="229" y="1070"/>
                      <a:pt x="239" y="1059"/>
                      <a:pt x="249" y="1059"/>
                    </a:cubicBezTo>
                    <a:cubicBezTo>
                      <a:pt x="249" y="1070"/>
                      <a:pt x="239" y="1080"/>
                      <a:pt x="239" y="1080"/>
                    </a:cubicBezTo>
                    <a:cubicBezTo>
                      <a:pt x="218" y="1132"/>
                      <a:pt x="197" y="1173"/>
                      <a:pt x="176" y="1225"/>
                    </a:cubicBezTo>
                    <a:cubicBezTo>
                      <a:pt x="135" y="1339"/>
                      <a:pt x="114" y="1453"/>
                      <a:pt x="93" y="1568"/>
                    </a:cubicBezTo>
                    <a:cubicBezTo>
                      <a:pt x="83" y="1681"/>
                      <a:pt x="93" y="1785"/>
                      <a:pt x="104" y="1900"/>
                    </a:cubicBezTo>
                    <a:cubicBezTo>
                      <a:pt x="125" y="1983"/>
                      <a:pt x="166" y="2075"/>
                      <a:pt x="208" y="2148"/>
                    </a:cubicBezTo>
                    <a:cubicBezTo>
                      <a:pt x="249" y="2231"/>
                      <a:pt x="301" y="2304"/>
                      <a:pt x="363" y="2377"/>
                    </a:cubicBezTo>
                    <a:cubicBezTo>
                      <a:pt x="436" y="2449"/>
                      <a:pt x="508" y="2511"/>
                      <a:pt x="602" y="2563"/>
                    </a:cubicBezTo>
                    <a:cubicBezTo>
                      <a:pt x="633" y="2584"/>
                      <a:pt x="685" y="2605"/>
                      <a:pt x="726" y="2615"/>
                    </a:cubicBezTo>
                    <a:cubicBezTo>
                      <a:pt x="768" y="2636"/>
                      <a:pt x="809" y="2646"/>
                      <a:pt x="851" y="2656"/>
                    </a:cubicBezTo>
                    <a:cubicBezTo>
                      <a:pt x="876" y="2659"/>
                      <a:pt x="900" y="2660"/>
                      <a:pt x="923" y="2660"/>
                    </a:cubicBezTo>
                    <a:cubicBezTo>
                      <a:pt x="999" y="2660"/>
                      <a:pt x="1070" y="2646"/>
                      <a:pt x="1141" y="2615"/>
                    </a:cubicBezTo>
                    <a:cubicBezTo>
                      <a:pt x="1141" y="2615"/>
                      <a:pt x="1151" y="2615"/>
                      <a:pt x="1162" y="2605"/>
                    </a:cubicBezTo>
                    <a:cubicBezTo>
                      <a:pt x="1172" y="2605"/>
                      <a:pt x="1183" y="2594"/>
                      <a:pt x="1183" y="2584"/>
                    </a:cubicBezTo>
                    <a:cubicBezTo>
                      <a:pt x="1193" y="2563"/>
                      <a:pt x="1204" y="2543"/>
                      <a:pt x="1193" y="2522"/>
                    </a:cubicBezTo>
                    <a:cubicBezTo>
                      <a:pt x="1193" y="2501"/>
                      <a:pt x="1172" y="2480"/>
                      <a:pt x="1162" y="2470"/>
                    </a:cubicBezTo>
                    <a:cubicBezTo>
                      <a:pt x="1141" y="2460"/>
                      <a:pt x="1121" y="2460"/>
                      <a:pt x="1100" y="2460"/>
                    </a:cubicBezTo>
                    <a:cubicBezTo>
                      <a:pt x="1058" y="2470"/>
                      <a:pt x="1027" y="2480"/>
                      <a:pt x="996" y="2490"/>
                    </a:cubicBezTo>
                    <a:lnTo>
                      <a:pt x="861" y="2490"/>
                    </a:lnTo>
                    <a:cubicBezTo>
                      <a:pt x="819" y="2480"/>
                      <a:pt x="768" y="2470"/>
                      <a:pt x="716" y="2449"/>
                    </a:cubicBezTo>
                    <a:cubicBezTo>
                      <a:pt x="664" y="2428"/>
                      <a:pt x="612" y="2397"/>
                      <a:pt x="561" y="2356"/>
                    </a:cubicBezTo>
                    <a:cubicBezTo>
                      <a:pt x="498" y="2304"/>
                      <a:pt x="436" y="2241"/>
                      <a:pt x="384" y="2179"/>
                    </a:cubicBezTo>
                    <a:lnTo>
                      <a:pt x="374" y="2169"/>
                    </a:lnTo>
                    <a:cubicBezTo>
                      <a:pt x="375" y="2169"/>
                      <a:pt x="376" y="2169"/>
                      <a:pt x="377" y="2170"/>
                    </a:cubicBezTo>
                    <a:lnTo>
                      <a:pt x="377" y="2170"/>
                    </a:lnTo>
                    <a:cubicBezTo>
                      <a:pt x="338" y="2111"/>
                      <a:pt x="299" y="2051"/>
                      <a:pt x="270" y="1983"/>
                    </a:cubicBezTo>
                    <a:cubicBezTo>
                      <a:pt x="259" y="1962"/>
                      <a:pt x="249" y="1941"/>
                      <a:pt x="239" y="1909"/>
                    </a:cubicBezTo>
                    <a:cubicBezTo>
                      <a:pt x="229" y="1879"/>
                      <a:pt x="229" y="1837"/>
                      <a:pt x="218" y="1796"/>
                    </a:cubicBezTo>
                    <a:cubicBezTo>
                      <a:pt x="208" y="1713"/>
                      <a:pt x="208" y="1619"/>
                      <a:pt x="218" y="1526"/>
                    </a:cubicBezTo>
                    <a:cubicBezTo>
                      <a:pt x="239" y="1402"/>
                      <a:pt x="280" y="1277"/>
                      <a:pt x="322" y="1163"/>
                    </a:cubicBezTo>
                    <a:lnTo>
                      <a:pt x="332" y="1153"/>
                    </a:lnTo>
                    <a:cubicBezTo>
                      <a:pt x="353" y="1100"/>
                      <a:pt x="384" y="1049"/>
                      <a:pt x="405" y="987"/>
                    </a:cubicBezTo>
                    <a:cubicBezTo>
                      <a:pt x="415" y="966"/>
                      <a:pt x="415" y="945"/>
                      <a:pt x="395" y="924"/>
                    </a:cubicBezTo>
                    <a:cubicBezTo>
                      <a:pt x="388" y="918"/>
                      <a:pt x="376" y="912"/>
                      <a:pt x="362" y="912"/>
                    </a:cubicBezTo>
                    <a:cubicBezTo>
                      <a:pt x="352" y="912"/>
                      <a:pt x="341" y="916"/>
                      <a:pt x="332" y="924"/>
                    </a:cubicBezTo>
                    <a:cubicBezTo>
                      <a:pt x="322" y="924"/>
                      <a:pt x="301" y="934"/>
                      <a:pt x="291" y="945"/>
                    </a:cubicBezTo>
                    <a:cubicBezTo>
                      <a:pt x="259" y="955"/>
                      <a:pt x="239" y="966"/>
                      <a:pt x="218" y="966"/>
                    </a:cubicBezTo>
                    <a:lnTo>
                      <a:pt x="166" y="966"/>
                    </a:lnTo>
                    <a:cubicBezTo>
                      <a:pt x="156" y="966"/>
                      <a:pt x="146" y="966"/>
                      <a:pt x="135" y="955"/>
                    </a:cubicBezTo>
                    <a:cubicBezTo>
                      <a:pt x="135" y="955"/>
                      <a:pt x="125" y="955"/>
                      <a:pt x="114" y="945"/>
                    </a:cubicBezTo>
                    <a:cubicBezTo>
                      <a:pt x="104" y="934"/>
                      <a:pt x="104" y="934"/>
                      <a:pt x="104" y="924"/>
                    </a:cubicBezTo>
                    <a:cubicBezTo>
                      <a:pt x="104" y="914"/>
                      <a:pt x="93" y="904"/>
                      <a:pt x="93" y="893"/>
                    </a:cubicBezTo>
                    <a:lnTo>
                      <a:pt x="93" y="862"/>
                    </a:lnTo>
                    <a:cubicBezTo>
                      <a:pt x="104" y="841"/>
                      <a:pt x="104" y="821"/>
                      <a:pt x="114" y="800"/>
                    </a:cubicBezTo>
                    <a:cubicBezTo>
                      <a:pt x="125" y="779"/>
                      <a:pt x="125" y="768"/>
                      <a:pt x="135" y="758"/>
                    </a:cubicBezTo>
                    <a:cubicBezTo>
                      <a:pt x="156" y="727"/>
                      <a:pt x="187" y="706"/>
                      <a:pt x="208" y="685"/>
                    </a:cubicBezTo>
                    <a:cubicBezTo>
                      <a:pt x="291" y="623"/>
                      <a:pt x="384" y="582"/>
                      <a:pt x="478" y="540"/>
                    </a:cubicBezTo>
                    <a:lnTo>
                      <a:pt x="467" y="540"/>
                    </a:lnTo>
                    <a:cubicBezTo>
                      <a:pt x="498" y="530"/>
                      <a:pt x="529" y="519"/>
                      <a:pt x="561" y="499"/>
                    </a:cubicBezTo>
                    <a:lnTo>
                      <a:pt x="570" y="499"/>
                    </a:lnTo>
                    <a:cubicBezTo>
                      <a:pt x="591" y="499"/>
                      <a:pt x="602" y="478"/>
                      <a:pt x="591" y="457"/>
                    </a:cubicBezTo>
                    <a:cubicBezTo>
                      <a:pt x="591" y="437"/>
                      <a:pt x="570" y="427"/>
                      <a:pt x="550" y="427"/>
                    </a:cubicBezTo>
                    <a:cubicBezTo>
                      <a:pt x="540" y="427"/>
                      <a:pt x="519" y="437"/>
                      <a:pt x="508" y="437"/>
                    </a:cubicBezTo>
                    <a:lnTo>
                      <a:pt x="436" y="437"/>
                    </a:lnTo>
                    <a:cubicBezTo>
                      <a:pt x="425" y="437"/>
                      <a:pt x="415" y="427"/>
                      <a:pt x="405" y="427"/>
                    </a:cubicBezTo>
                    <a:cubicBezTo>
                      <a:pt x="395" y="427"/>
                      <a:pt x="384" y="416"/>
                      <a:pt x="384" y="416"/>
                    </a:cubicBezTo>
                    <a:lnTo>
                      <a:pt x="374" y="406"/>
                    </a:lnTo>
                    <a:cubicBezTo>
                      <a:pt x="363" y="395"/>
                      <a:pt x="363" y="395"/>
                      <a:pt x="363" y="385"/>
                    </a:cubicBezTo>
                    <a:cubicBezTo>
                      <a:pt x="363" y="385"/>
                      <a:pt x="363" y="374"/>
                      <a:pt x="353" y="364"/>
                    </a:cubicBezTo>
                    <a:lnTo>
                      <a:pt x="353" y="333"/>
                    </a:lnTo>
                    <a:cubicBezTo>
                      <a:pt x="363" y="302"/>
                      <a:pt x="363" y="281"/>
                      <a:pt x="374" y="261"/>
                    </a:cubicBezTo>
                    <a:cubicBezTo>
                      <a:pt x="384" y="229"/>
                      <a:pt x="405" y="208"/>
                      <a:pt x="415" y="188"/>
                    </a:cubicBezTo>
                    <a:cubicBezTo>
                      <a:pt x="446" y="157"/>
                      <a:pt x="467" y="125"/>
                      <a:pt x="498" y="105"/>
                    </a:cubicBezTo>
                    <a:cubicBezTo>
                      <a:pt x="519" y="84"/>
                      <a:pt x="540" y="74"/>
                      <a:pt x="570" y="63"/>
                    </a:cubicBezTo>
                    <a:cubicBezTo>
                      <a:pt x="581" y="53"/>
                      <a:pt x="591" y="32"/>
                      <a:pt x="581" y="12"/>
                    </a:cubicBezTo>
                    <a:cubicBezTo>
                      <a:pt x="570" y="1"/>
                      <a:pt x="56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48"/>
              <p:cNvSpPr/>
              <p:nvPr/>
            </p:nvSpPr>
            <p:spPr>
              <a:xfrm>
                <a:off x="6730172" y="1413527"/>
                <a:ext cx="35108" cy="82338"/>
              </a:xfrm>
              <a:custGeom>
                <a:rect b="b" l="l" r="r" t="t"/>
                <a:pathLst>
                  <a:path extrusionOk="0" h="1827" w="779">
                    <a:moveTo>
                      <a:pt x="613" y="1"/>
                    </a:moveTo>
                    <a:cubicBezTo>
                      <a:pt x="602" y="1"/>
                      <a:pt x="592" y="11"/>
                      <a:pt x="581" y="22"/>
                    </a:cubicBezTo>
                    <a:cubicBezTo>
                      <a:pt x="560" y="32"/>
                      <a:pt x="550" y="52"/>
                      <a:pt x="530" y="63"/>
                    </a:cubicBezTo>
                    <a:cubicBezTo>
                      <a:pt x="498" y="94"/>
                      <a:pt x="477" y="115"/>
                      <a:pt x="447" y="135"/>
                    </a:cubicBezTo>
                    <a:lnTo>
                      <a:pt x="415" y="156"/>
                    </a:lnTo>
                    <a:cubicBezTo>
                      <a:pt x="343" y="218"/>
                      <a:pt x="260" y="291"/>
                      <a:pt x="198" y="363"/>
                    </a:cubicBezTo>
                    <a:cubicBezTo>
                      <a:pt x="145" y="426"/>
                      <a:pt x="94" y="499"/>
                      <a:pt x="104" y="571"/>
                    </a:cubicBezTo>
                    <a:cubicBezTo>
                      <a:pt x="115" y="602"/>
                      <a:pt x="125" y="633"/>
                      <a:pt x="156" y="654"/>
                    </a:cubicBezTo>
                    <a:cubicBezTo>
                      <a:pt x="177" y="675"/>
                      <a:pt x="198" y="685"/>
                      <a:pt x="218" y="685"/>
                    </a:cubicBezTo>
                    <a:cubicBezTo>
                      <a:pt x="145" y="758"/>
                      <a:pt x="94" y="851"/>
                      <a:pt x="52" y="965"/>
                    </a:cubicBezTo>
                    <a:cubicBezTo>
                      <a:pt x="21" y="1027"/>
                      <a:pt x="11" y="1100"/>
                      <a:pt x="0" y="1183"/>
                    </a:cubicBezTo>
                    <a:cubicBezTo>
                      <a:pt x="0" y="1256"/>
                      <a:pt x="0" y="1339"/>
                      <a:pt x="21" y="1412"/>
                    </a:cubicBezTo>
                    <a:cubicBezTo>
                      <a:pt x="32" y="1474"/>
                      <a:pt x="62" y="1536"/>
                      <a:pt x="94" y="1598"/>
                    </a:cubicBezTo>
                    <a:cubicBezTo>
                      <a:pt x="125" y="1661"/>
                      <a:pt x="177" y="1712"/>
                      <a:pt x="239" y="1753"/>
                    </a:cubicBezTo>
                    <a:cubicBezTo>
                      <a:pt x="270" y="1774"/>
                      <a:pt x="301" y="1785"/>
                      <a:pt x="332" y="1795"/>
                    </a:cubicBezTo>
                    <a:cubicBezTo>
                      <a:pt x="364" y="1816"/>
                      <a:pt x="405" y="1816"/>
                      <a:pt x="436" y="1826"/>
                    </a:cubicBezTo>
                    <a:lnTo>
                      <a:pt x="488" y="1826"/>
                    </a:lnTo>
                    <a:cubicBezTo>
                      <a:pt x="509" y="1826"/>
                      <a:pt x="530" y="1826"/>
                      <a:pt x="550" y="1816"/>
                    </a:cubicBezTo>
                    <a:cubicBezTo>
                      <a:pt x="602" y="1816"/>
                      <a:pt x="654" y="1806"/>
                      <a:pt x="705" y="1785"/>
                    </a:cubicBezTo>
                    <a:cubicBezTo>
                      <a:pt x="726" y="1774"/>
                      <a:pt x="747" y="1764"/>
                      <a:pt x="758" y="1744"/>
                    </a:cubicBezTo>
                    <a:cubicBezTo>
                      <a:pt x="768" y="1723"/>
                      <a:pt x="778" y="1691"/>
                      <a:pt x="768" y="1670"/>
                    </a:cubicBezTo>
                    <a:cubicBezTo>
                      <a:pt x="758" y="1629"/>
                      <a:pt x="716" y="1598"/>
                      <a:pt x="675" y="1598"/>
                    </a:cubicBezTo>
                    <a:lnTo>
                      <a:pt x="654" y="1598"/>
                    </a:lnTo>
                    <a:cubicBezTo>
                      <a:pt x="613" y="1619"/>
                      <a:pt x="571" y="1629"/>
                      <a:pt x="530" y="1629"/>
                    </a:cubicBezTo>
                    <a:cubicBezTo>
                      <a:pt x="509" y="1629"/>
                      <a:pt x="488" y="1640"/>
                      <a:pt x="467" y="1640"/>
                    </a:cubicBezTo>
                    <a:cubicBezTo>
                      <a:pt x="457" y="1640"/>
                      <a:pt x="436" y="1629"/>
                      <a:pt x="426" y="1629"/>
                    </a:cubicBezTo>
                    <a:cubicBezTo>
                      <a:pt x="394" y="1629"/>
                      <a:pt x="374" y="1619"/>
                      <a:pt x="353" y="1619"/>
                    </a:cubicBezTo>
                    <a:cubicBezTo>
                      <a:pt x="332" y="1608"/>
                      <a:pt x="311" y="1587"/>
                      <a:pt x="291" y="1578"/>
                    </a:cubicBezTo>
                    <a:cubicBezTo>
                      <a:pt x="270" y="1567"/>
                      <a:pt x="249" y="1546"/>
                      <a:pt x="239" y="1525"/>
                    </a:cubicBezTo>
                    <a:cubicBezTo>
                      <a:pt x="218" y="1495"/>
                      <a:pt x="198" y="1474"/>
                      <a:pt x="187" y="1442"/>
                    </a:cubicBezTo>
                    <a:cubicBezTo>
                      <a:pt x="166" y="1401"/>
                      <a:pt x="156" y="1349"/>
                      <a:pt x="145" y="1287"/>
                    </a:cubicBezTo>
                    <a:cubicBezTo>
                      <a:pt x="135" y="1235"/>
                      <a:pt x="135" y="1183"/>
                      <a:pt x="145" y="1121"/>
                    </a:cubicBezTo>
                    <a:lnTo>
                      <a:pt x="145" y="1100"/>
                    </a:lnTo>
                    <a:cubicBezTo>
                      <a:pt x="156" y="1038"/>
                      <a:pt x="177" y="976"/>
                      <a:pt x="198" y="914"/>
                    </a:cubicBezTo>
                    <a:cubicBezTo>
                      <a:pt x="228" y="861"/>
                      <a:pt x="249" y="820"/>
                      <a:pt x="281" y="778"/>
                    </a:cubicBezTo>
                    <a:lnTo>
                      <a:pt x="353" y="706"/>
                    </a:lnTo>
                    <a:cubicBezTo>
                      <a:pt x="374" y="685"/>
                      <a:pt x="374" y="665"/>
                      <a:pt x="374" y="654"/>
                    </a:cubicBezTo>
                    <a:cubicBezTo>
                      <a:pt x="364" y="623"/>
                      <a:pt x="343" y="612"/>
                      <a:pt x="322" y="612"/>
                    </a:cubicBezTo>
                    <a:lnTo>
                      <a:pt x="301" y="612"/>
                    </a:lnTo>
                    <a:cubicBezTo>
                      <a:pt x="281" y="602"/>
                      <a:pt x="260" y="602"/>
                      <a:pt x="239" y="592"/>
                    </a:cubicBezTo>
                    <a:cubicBezTo>
                      <a:pt x="228" y="592"/>
                      <a:pt x="218" y="582"/>
                      <a:pt x="218" y="582"/>
                    </a:cubicBezTo>
                    <a:lnTo>
                      <a:pt x="208" y="571"/>
                    </a:lnTo>
                    <a:lnTo>
                      <a:pt x="198" y="550"/>
                    </a:lnTo>
                    <a:cubicBezTo>
                      <a:pt x="198" y="529"/>
                      <a:pt x="198" y="519"/>
                      <a:pt x="208" y="509"/>
                    </a:cubicBezTo>
                    <a:cubicBezTo>
                      <a:pt x="218" y="488"/>
                      <a:pt x="239" y="457"/>
                      <a:pt x="260" y="426"/>
                    </a:cubicBezTo>
                    <a:cubicBezTo>
                      <a:pt x="322" y="354"/>
                      <a:pt x="384" y="291"/>
                      <a:pt x="477" y="218"/>
                    </a:cubicBezTo>
                    <a:lnTo>
                      <a:pt x="519" y="177"/>
                    </a:lnTo>
                    <a:lnTo>
                      <a:pt x="581" y="125"/>
                    </a:lnTo>
                    <a:cubicBezTo>
                      <a:pt x="613" y="94"/>
                      <a:pt x="633" y="84"/>
                      <a:pt x="643" y="63"/>
                    </a:cubicBezTo>
                    <a:cubicBezTo>
                      <a:pt x="654" y="52"/>
                      <a:pt x="654" y="42"/>
                      <a:pt x="654" y="32"/>
                    </a:cubicBezTo>
                    <a:cubicBezTo>
                      <a:pt x="643" y="22"/>
                      <a:pt x="643" y="11"/>
                      <a:pt x="633" y="11"/>
                    </a:cubicBezTo>
                    <a:cubicBezTo>
                      <a:pt x="622" y="1"/>
                      <a:pt x="622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48"/>
              <p:cNvSpPr/>
              <p:nvPr/>
            </p:nvSpPr>
            <p:spPr>
              <a:xfrm>
                <a:off x="6841400" y="1445345"/>
                <a:ext cx="71117" cy="80445"/>
              </a:xfrm>
              <a:custGeom>
                <a:rect b="b" l="l" r="r" t="t"/>
                <a:pathLst>
                  <a:path extrusionOk="0" h="1785" w="1578">
                    <a:moveTo>
                      <a:pt x="1007" y="0"/>
                    </a:moveTo>
                    <a:cubicBezTo>
                      <a:pt x="976" y="0"/>
                      <a:pt x="955" y="21"/>
                      <a:pt x="945" y="52"/>
                    </a:cubicBezTo>
                    <a:cubicBezTo>
                      <a:pt x="945" y="72"/>
                      <a:pt x="945" y="83"/>
                      <a:pt x="955" y="104"/>
                    </a:cubicBezTo>
                    <a:cubicBezTo>
                      <a:pt x="966" y="114"/>
                      <a:pt x="976" y="125"/>
                      <a:pt x="997" y="135"/>
                    </a:cubicBezTo>
                    <a:cubicBezTo>
                      <a:pt x="1070" y="155"/>
                      <a:pt x="1142" y="176"/>
                      <a:pt x="1194" y="197"/>
                    </a:cubicBezTo>
                    <a:cubicBezTo>
                      <a:pt x="1246" y="228"/>
                      <a:pt x="1287" y="249"/>
                      <a:pt x="1329" y="280"/>
                    </a:cubicBezTo>
                    <a:cubicBezTo>
                      <a:pt x="1349" y="291"/>
                      <a:pt x="1370" y="311"/>
                      <a:pt x="1391" y="332"/>
                    </a:cubicBezTo>
                    <a:cubicBezTo>
                      <a:pt x="1402" y="353"/>
                      <a:pt x="1412" y="374"/>
                      <a:pt x="1422" y="384"/>
                    </a:cubicBezTo>
                    <a:cubicBezTo>
                      <a:pt x="1432" y="415"/>
                      <a:pt x="1443" y="436"/>
                      <a:pt x="1443" y="467"/>
                    </a:cubicBezTo>
                    <a:lnTo>
                      <a:pt x="1443" y="560"/>
                    </a:lnTo>
                    <a:cubicBezTo>
                      <a:pt x="1443" y="591"/>
                      <a:pt x="1432" y="623"/>
                      <a:pt x="1422" y="653"/>
                    </a:cubicBezTo>
                    <a:cubicBezTo>
                      <a:pt x="1402" y="674"/>
                      <a:pt x="1391" y="706"/>
                      <a:pt x="1370" y="726"/>
                    </a:cubicBezTo>
                    <a:cubicBezTo>
                      <a:pt x="1349" y="747"/>
                      <a:pt x="1339" y="768"/>
                      <a:pt x="1319" y="789"/>
                    </a:cubicBezTo>
                    <a:cubicBezTo>
                      <a:pt x="1287" y="799"/>
                      <a:pt x="1266" y="819"/>
                      <a:pt x="1236" y="830"/>
                    </a:cubicBezTo>
                    <a:cubicBezTo>
                      <a:pt x="1215" y="840"/>
                      <a:pt x="1183" y="851"/>
                      <a:pt x="1163" y="851"/>
                    </a:cubicBezTo>
                    <a:lnTo>
                      <a:pt x="1090" y="851"/>
                    </a:lnTo>
                    <a:cubicBezTo>
                      <a:pt x="1059" y="840"/>
                      <a:pt x="1028" y="840"/>
                      <a:pt x="997" y="830"/>
                    </a:cubicBezTo>
                    <a:cubicBezTo>
                      <a:pt x="966" y="830"/>
                      <a:pt x="945" y="840"/>
                      <a:pt x="934" y="851"/>
                    </a:cubicBezTo>
                    <a:cubicBezTo>
                      <a:pt x="925" y="872"/>
                      <a:pt x="934" y="892"/>
                      <a:pt x="934" y="902"/>
                    </a:cubicBezTo>
                    <a:lnTo>
                      <a:pt x="1028" y="1058"/>
                    </a:lnTo>
                    <a:cubicBezTo>
                      <a:pt x="1049" y="1110"/>
                      <a:pt x="1059" y="1162"/>
                      <a:pt x="1070" y="1203"/>
                    </a:cubicBezTo>
                    <a:lnTo>
                      <a:pt x="1070" y="1276"/>
                    </a:lnTo>
                    <a:cubicBezTo>
                      <a:pt x="1059" y="1286"/>
                      <a:pt x="1059" y="1296"/>
                      <a:pt x="1059" y="1307"/>
                    </a:cubicBezTo>
                    <a:cubicBezTo>
                      <a:pt x="1059" y="1317"/>
                      <a:pt x="1049" y="1328"/>
                      <a:pt x="1049" y="1338"/>
                    </a:cubicBezTo>
                    <a:cubicBezTo>
                      <a:pt x="1038" y="1349"/>
                      <a:pt x="1028" y="1369"/>
                      <a:pt x="1017" y="1379"/>
                    </a:cubicBezTo>
                    <a:cubicBezTo>
                      <a:pt x="1007" y="1400"/>
                      <a:pt x="987" y="1411"/>
                      <a:pt x="976" y="1432"/>
                    </a:cubicBezTo>
                    <a:cubicBezTo>
                      <a:pt x="966" y="1442"/>
                      <a:pt x="955" y="1442"/>
                      <a:pt x="934" y="1452"/>
                    </a:cubicBezTo>
                    <a:cubicBezTo>
                      <a:pt x="925" y="1452"/>
                      <a:pt x="904" y="1462"/>
                      <a:pt x="883" y="1462"/>
                    </a:cubicBezTo>
                    <a:lnTo>
                      <a:pt x="842" y="1462"/>
                    </a:lnTo>
                    <a:cubicBezTo>
                      <a:pt x="831" y="1462"/>
                      <a:pt x="810" y="1452"/>
                      <a:pt x="789" y="1452"/>
                    </a:cubicBezTo>
                    <a:cubicBezTo>
                      <a:pt x="768" y="1442"/>
                      <a:pt x="759" y="1432"/>
                      <a:pt x="738" y="1411"/>
                    </a:cubicBezTo>
                    <a:cubicBezTo>
                      <a:pt x="717" y="1400"/>
                      <a:pt x="696" y="1379"/>
                      <a:pt x="686" y="1359"/>
                    </a:cubicBezTo>
                    <a:cubicBezTo>
                      <a:pt x="665" y="1338"/>
                      <a:pt x="655" y="1307"/>
                      <a:pt x="644" y="1286"/>
                    </a:cubicBezTo>
                    <a:lnTo>
                      <a:pt x="634" y="1255"/>
                    </a:lnTo>
                    <a:cubicBezTo>
                      <a:pt x="623" y="1245"/>
                      <a:pt x="613" y="1224"/>
                      <a:pt x="593" y="1224"/>
                    </a:cubicBezTo>
                    <a:cubicBezTo>
                      <a:pt x="561" y="1234"/>
                      <a:pt x="551" y="1255"/>
                      <a:pt x="551" y="1276"/>
                    </a:cubicBezTo>
                    <a:cubicBezTo>
                      <a:pt x="551" y="1296"/>
                      <a:pt x="561" y="1307"/>
                      <a:pt x="561" y="1317"/>
                    </a:cubicBezTo>
                    <a:cubicBezTo>
                      <a:pt x="561" y="1369"/>
                      <a:pt x="572" y="1411"/>
                      <a:pt x="561" y="1462"/>
                    </a:cubicBezTo>
                    <a:lnTo>
                      <a:pt x="530" y="1587"/>
                    </a:lnTo>
                    <a:cubicBezTo>
                      <a:pt x="520" y="1608"/>
                      <a:pt x="510" y="1618"/>
                      <a:pt x="499" y="1639"/>
                    </a:cubicBezTo>
                    <a:cubicBezTo>
                      <a:pt x="489" y="1649"/>
                      <a:pt x="478" y="1660"/>
                      <a:pt x="457" y="1670"/>
                    </a:cubicBezTo>
                    <a:cubicBezTo>
                      <a:pt x="457" y="1681"/>
                      <a:pt x="437" y="1691"/>
                      <a:pt x="427" y="1691"/>
                    </a:cubicBezTo>
                    <a:cubicBezTo>
                      <a:pt x="416" y="1701"/>
                      <a:pt x="406" y="1701"/>
                      <a:pt x="385" y="1701"/>
                    </a:cubicBezTo>
                    <a:lnTo>
                      <a:pt x="354" y="1701"/>
                    </a:lnTo>
                    <a:cubicBezTo>
                      <a:pt x="344" y="1701"/>
                      <a:pt x="323" y="1701"/>
                      <a:pt x="312" y="1691"/>
                    </a:cubicBezTo>
                    <a:cubicBezTo>
                      <a:pt x="291" y="1691"/>
                      <a:pt x="281" y="1681"/>
                      <a:pt x="271" y="1670"/>
                    </a:cubicBezTo>
                    <a:lnTo>
                      <a:pt x="219" y="1618"/>
                    </a:lnTo>
                    <a:cubicBezTo>
                      <a:pt x="178" y="1566"/>
                      <a:pt x="146" y="1494"/>
                      <a:pt x="115" y="1432"/>
                    </a:cubicBezTo>
                    <a:lnTo>
                      <a:pt x="105" y="1400"/>
                    </a:lnTo>
                    <a:lnTo>
                      <a:pt x="95" y="1369"/>
                    </a:lnTo>
                    <a:lnTo>
                      <a:pt x="74" y="1328"/>
                    </a:lnTo>
                    <a:cubicBezTo>
                      <a:pt x="74" y="1307"/>
                      <a:pt x="53" y="1296"/>
                      <a:pt x="42" y="1296"/>
                    </a:cubicBezTo>
                    <a:cubicBezTo>
                      <a:pt x="22" y="1307"/>
                      <a:pt x="12" y="1307"/>
                      <a:pt x="1" y="1328"/>
                    </a:cubicBezTo>
                    <a:lnTo>
                      <a:pt x="1" y="1349"/>
                    </a:lnTo>
                    <a:lnTo>
                      <a:pt x="12" y="1369"/>
                    </a:lnTo>
                    <a:cubicBezTo>
                      <a:pt x="53" y="1473"/>
                      <a:pt x="84" y="1566"/>
                      <a:pt x="146" y="1649"/>
                    </a:cubicBezTo>
                    <a:cubicBezTo>
                      <a:pt x="178" y="1691"/>
                      <a:pt x="208" y="1722"/>
                      <a:pt x="250" y="1743"/>
                    </a:cubicBezTo>
                    <a:cubicBezTo>
                      <a:pt x="281" y="1774"/>
                      <a:pt x="323" y="1784"/>
                      <a:pt x="364" y="1784"/>
                    </a:cubicBezTo>
                    <a:lnTo>
                      <a:pt x="395" y="1784"/>
                    </a:lnTo>
                    <a:cubicBezTo>
                      <a:pt x="447" y="1774"/>
                      <a:pt x="489" y="1753"/>
                      <a:pt x="520" y="1722"/>
                    </a:cubicBezTo>
                    <a:cubicBezTo>
                      <a:pt x="540" y="1711"/>
                      <a:pt x="551" y="1691"/>
                      <a:pt x="572" y="1670"/>
                    </a:cubicBezTo>
                    <a:cubicBezTo>
                      <a:pt x="582" y="1649"/>
                      <a:pt x="603" y="1618"/>
                      <a:pt x="613" y="1598"/>
                    </a:cubicBezTo>
                    <a:cubicBezTo>
                      <a:pt x="634" y="1545"/>
                      <a:pt x="634" y="1483"/>
                      <a:pt x="644" y="1432"/>
                    </a:cubicBezTo>
                    <a:cubicBezTo>
                      <a:pt x="655" y="1452"/>
                      <a:pt x="665" y="1462"/>
                      <a:pt x="676" y="1473"/>
                    </a:cubicBezTo>
                    <a:cubicBezTo>
                      <a:pt x="696" y="1494"/>
                      <a:pt x="717" y="1504"/>
                      <a:pt x="748" y="1515"/>
                    </a:cubicBezTo>
                    <a:cubicBezTo>
                      <a:pt x="779" y="1535"/>
                      <a:pt x="821" y="1545"/>
                      <a:pt x="872" y="1545"/>
                    </a:cubicBezTo>
                    <a:cubicBezTo>
                      <a:pt x="904" y="1545"/>
                      <a:pt x="925" y="1545"/>
                      <a:pt x="945" y="1535"/>
                    </a:cubicBezTo>
                    <a:cubicBezTo>
                      <a:pt x="976" y="1525"/>
                      <a:pt x="997" y="1515"/>
                      <a:pt x="1017" y="1504"/>
                    </a:cubicBezTo>
                    <a:cubicBezTo>
                      <a:pt x="1070" y="1462"/>
                      <a:pt x="1111" y="1421"/>
                      <a:pt x="1121" y="1379"/>
                    </a:cubicBezTo>
                    <a:cubicBezTo>
                      <a:pt x="1142" y="1349"/>
                      <a:pt x="1153" y="1317"/>
                      <a:pt x="1153" y="1296"/>
                    </a:cubicBezTo>
                    <a:cubicBezTo>
                      <a:pt x="1163" y="1266"/>
                      <a:pt x="1163" y="1234"/>
                      <a:pt x="1153" y="1203"/>
                    </a:cubicBezTo>
                    <a:cubicBezTo>
                      <a:pt x="1153" y="1130"/>
                      <a:pt x="1132" y="1068"/>
                      <a:pt x="1111" y="1027"/>
                    </a:cubicBezTo>
                    <a:cubicBezTo>
                      <a:pt x="1100" y="1006"/>
                      <a:pt x="1090" y="975"/>
                      <a:pt x="1080" y="955"/>
                    </a:cubicBezTo>
                    <a:lnTo>
                      <a:pt x="1080" y="955"/>
                    </a:lnTo>
                    <a:cubicBezTo>
                      <a:pt x="1100" y="964"/>
                      <a:pt x="1111" y="964"/>
                      <a:pt x="1142" y="964"/>
                    </a:cubicBezTo>
                    <a:cubicBezTo>
                      <a:pt x="1183" y="964"/>
                      <a:pt x="1215" y="955"/>
                      <a:pt x="1256" y="944"/>
                    </a:cubicBezTo>
                    <a:cubicBezTo>
                      <a:pt x="1277" y="944"/>
                      <a:pt x="1308" y="923"/>
                      <a:pt x="1349" y="902"/>
                    </a:cubicBezTo>
                    <a:cubicBezTo>
                      <a:pt x="1381" y="892"/>
                      <a:pt x="1402" y="872"/>
                      <a:pt x="1432" y="840"/>
                    </a:cubicBezTo>
                    <a:cubicBezTo>
                      <a:pt x="1453" y="819"/>
                      <a:pt x="1485" y="789"/>
                      <a:pt x="1505" y="757"/>
                    </a:cubicBezTo>
                    <a:cubicBezTo>
                      <a:pt x="1526" y="726"/>
                      <a:pt x="1536" y="695"/>
                      <a:pt x="1547" y="664"/>
                    </a:cubicBezTo>
                    <a:cubicBezTo>
                      <a:pt x="1568" y="623"/>
                      <a:pt x="1568" y="581"/>
                      <a:pt x="1578" y="550"/>
                    </a:cubicBezTo>
                    <a:cubicBezTo>
                      <a:pt x="1578" y="508"/>
                      <a:pt x="1578" y="477"/>
                      <a:pt x="1568" y="436"/>
                    </a:cubicBezTo>
                    <a:cubicBezTo>
                      <a:pt x="1568" y="394"/>
                      <a:pt x="1557" y="363"/>
                      <a:pt x="1536" y="332"/>
                    </a:cubicBezTo>
                    <a:cubicBezTo>
                      <a:pt x="1515" y="270"/>
                      <a:pt x="1474" y="218"/>
                      <a:pt x="1412" y="176"/>
                    </a:cubicBezTo>
                    <a:cubicBezTo>
                      <a:pt x="1370" y="135"/>
                      <a:pt x="1308" y="104"/>
                      <a:pt x="1236" y="72"/>
                    </a:cubicBezTo>
                    <a:cubicBezTo>
                      <a:pt x="1163" y="42"/>
                      <a:pt x="1090" y="21"/>
                      <a:pt x="1028" y="10"/>
                    </a:cubicBezTo>
                    <a:cubicBezTo>
                      <a:pt x="1017" y="0"/>
                      <a:pt x="1017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48"/>
              <p:cNvSpPr/>
              <p:nvPr/>
            </p:nvSpPr>
            <p:spPr>
              <a:xfrm>
                <a:off x="6859202" y="1526197"/>
                <a:ext cx="196855" cy="181892"/>
              </a:xfrm>
              <a:custGeom>
                <a:rect b="b" l="l" r="r" t="t"/>
                <a:pathLst>
                  <a:path extrusionOk="0" h="4036" w="4368">
                    <a:moveTo>
                      <a:pt x="1183" y="0"/>
                    </a:moveTo>
                    <a:cubicBezTo>
                      <a:pt x="1090" y="0"/>
                      <a:pt x="1017" y="11"/>
                      <a:pt x="944" y="21"/>
                    </a:cubicBezTo>
                    <a:cubicBezTo>
                      <a:pt x="809" y="32"/>
                      <a:pt x="685" y="73"/>
                      <a:pt x="571" y="125"/>
                    </a:cubicBezTo>
                    <a:cubicBezTo>
                      <a:pt x="447" y="187"/>
                      <a:pt x="332" y="270"/>
                      <a:pt x="249" y="385"/>
                    </a:cubicBezTo>
                    <a:cubicBezTo>
                      <a:pt x="239" y="405"/>
                      <a:pt x="228" y="436"/>
                      <a:pt x="228" y="468"/>
                    </a:cubicBezTo>
                    <a:cubicBezTo>
                      <a:pt x="115" y="664"/>
                      <a:pt x="42" y="882"/>
                      <a:pt x="21" y="1100"/>
                    </a:cubicBezTo>
                    <a:cubicBezTo>
                      <a:pt x="0" y="1328"/>
                      <a:pt x="32" y="1567"/>
                      <a:pt x="115" y="1816"/>
                    </a:cubicBezTo>
                    <a:cubicBezTo>
                      <a:pt x="187" y="2033"/>
                      <a:pt x="301" y="2252"/>
                      <a:pt x="467" y="2480"/>
                    </a:cubicBezTo>
                    <a:cubicBezTo>
                      <a:pt x="612" y="2687"/>
                      <a:pt x="799" y="2884"/>
                      <a:pt x="1017" y="3071"/>
                    </a:cubicBezTo>
                    <a:cubicBezTo>
                      <a:pt x="1224" y="3248"/>
                      <a:pt x="1452" y="3403"/>
                      <a:pt x="1712" y="3548"/>
                    </a:cubicBezTo>
                    <a:cubicBezTo>
                      <a:pt x="1950" y="3693"/>
                      <a:pt x="2189" y="3797"/>
                      <a:pt x="2448" y="3880"/>
                    </a:cubicBezTo>
                    <a:cubicBezTo>
                      <a:pt x="2759" y="3984"/>
                      <a:pt x="3050" y="4036"/>
                      <a:pt x="3319" y="4036"/>
                    </a:cubicBezTo>
                    <a:cubicBezTo>
                      <a:pt x="3527" y="4036"/>
                      <a:pt x="3714" y="4004"/>
                      <a:pt x="3880" y="3953"/>
                    </a:cubicBezTo>
                    <a:cubicBezTo>
                      <a:pt x="4066" y="3891"/>
                      <a:pt x="4191" y="3818"/>
                      <a:pt x="4264" y="3714"/>
                    </a:cubicBezTo>
                    <a:cubicBezTo>
                      <a:pt x="4347" y="3610"/>
                      <a:pt x="4368" y="3486"/>
                      <a:pt x="4347" y="3351"/>
                    </a:cubicBezTo>
                    <a:cubicBezTo>
                      <a:pt x="4326" y="3237"/>
                      <a:pt x="4274" y="3123"/>
                      <a:pt x="4181" y="2988"/>
                    </a:cubicBezTo>
                    <a:cubicBezTo>
                      <a:pt x="4170" y="2978"/>
                      <a:pt x="4160" y="2967"/>
                      <a:pt x="4149" y="2946"/>
                    </a:cubicBezTo>
                    <a:lnTo>
                      <a:pt x="4181" y="2946"/>
                    </a:lnTo>
                    <a:cubicBezTo>
                      <a:pt x="4222" y="2936"/>
                      <a:pt x="4253" y="2916"/>
                      <a:pt x="4285" y="2874"/>
                    </a:cubicBezTo>
                    <a:cubicBezTo>
                      <a:pt x="4357" y="2801"/>
                      <a:pt x="4357" y="2687"/>
                      <a:pt x="4347" y="2635"/>
                    </a:cubicBezTo>
                    <a:cubicBezTo>
                      <a:pt x="4326" y="2521"/>
                      <a:pt x="4274" y="2418"/>
                      <a:pt x="4222" y="2324"/>
                    </a:cubicBezTo>
                    <a:cubicBezTo>
                      <a:pt x="4160" y="2210"/>
                      <a:pt x="4077" y="2116"/>
                      <a:pt x="4004" y="2033"/>
                    </a:cubicBezTo>
                    <a:cubicBezTo>
                      <a:pt x="3911" y="1930"/>
                      <a:pt x="3807" y="1837"/>
                      <a:pt x="3724" y="1775"/>
                    </a:cubicBezTo>
                    <a:cubicBezTo>
                      <a:pt x="3745" y="1775"/>
                      <a:pt x="3755" y="1764"/>
                      <a:pt x="3776" y="1754"/>
                    </a:cubicBezTo>
                    <a:cubicBezTo>
                      <a:pt x="3828" y="1733"/>
                      <a:pt x="3870" y="1702"/>
                      <a:pt x="3900" y="1650"/>
                    </a:cubicBezTo>
                    <a:cubicBezTo>
                      <a:pt x="3932" y="1598"/>
                      <a:pt x="3932" y="1536"/>
                      <a:pt x="3921" y="1494"/>
                    </a:cubicBezTo>
                    <a:cubicBezTo>
                      <a:pt x="3921" y="1422"/>
                      <a:pt x="3890" y="1360"/>
                      <a:pt x="3859" y="1307"/>
                    </a:cubicBezTo>
                    <a:cubicBezTo>
                      <a:pt x="3817" y="1224"/>
                      <a:pt x="3755" y="1141"/>
                      <a:pt x="3693" y="1079"/>
                    </a:cubicBezTo>
                    <a:cubicBezTo>
                      <a:pt x="3455" y="809"/>
                      <a:pt x="3133" y="581"/>
                      <a:pt x="2729" y="394"/>
                    </a:cubicBezTo>
                    <a:cubicBezTo>
                      <a:pt x="2583" y="332"/>
                      <a:pt x="2407" y="260"/>
                      <a:pt x="2189" y="198"/>
                    </a:cubicBezTo>
                    <a:cubicBezTo>
                      <a:pt x="2054" y="156"/>
                      <a:pt x="1899" y="104"/>
                      <a:pt x="1722" y="63"/>
                    </a:cubicBezTo>
                    <a:cubicBezTo>
                      <a:pt x="1535" y="21"/>
                      <a:pt x="1349" y="0"/>
                      <a:pt x="1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48"/>
              <p:cNvSpPr/>
              <p:nvPr/>
            </p:nvSpPr>
            <p:spPr>
              <a:xfrm>
                <a:off x="6860103" y="1578116"/>
                <a:ext cx="196404" cy="129975"/>
              </a:xfrm>
              <a:custGeom>
                <a:rect b="b" l="l" r="r" t="t"/>
                <a:pathLst>
                  <a:path extrusionOk="0" h="2884" w="4358">
                    <a:moveTo>
                      <a:pt x="3746" y="0"/>
                    </a:moveTo>
                    <a:cubicBezTo>
                      <a:pt x="3746" y="21"/>
                      <a:pt x="3746" y="42"/>
                      <a:pt x="3756" y="62"/>
                    </a:cubicBezTo>
                    <a:lnTo>
                      <a:pt x="3756" y="125"/>
                    </a:lnTo>
                    <a:cubicBezTo>
                      <a:pt x="3746" y="145"/>
                      <a:pt x="3746" y="155"/>
                      <a:pt x="3735" y="176"/>
                    </a:cubicBezTo>
                    <a:cubicBezTo>
                      <a:pt x="3735" y="197"/>
                      <a:pt x="3725" y="208"/>
                      <a:pt x="3714" y="228"/>
                    </a:cubicBezTo>
                    <a:cubicBezTo>
                      <a:pt x="3694" y="249"/>
                      <a:pt x="3673" y="270"/>
                      <a:pt x="3642" y="291"/>
                    </a:cubicBezTo>
                    <a:cubicBezTo>
                      <a:pt x="3611" y="311"/>
                      <a:pt x="3569" y="321"/>
                      <a:pt x="3538" y="332"/>
                    </a:cubicBezTo>
                    <a:cubicBezTo>
                      <a:pt x="3497" y="332"/>
                      <a:pt x="3455" y="342"/>
                      <a:pt x="3414" y="342"/>
                    </a:cubicBezTo>
                    <a:cubicBezTo>
                      <a:pt x="3372" y="342"/>
                      <a:pt x="3320" y="332"/>
                      <a:pt x="3279" y="332"/>
                    </a:cubicBezTo>
                    <a:cubicBezTo>
                      <a:pt x="3310" y="353"/>
                      <a:pt x="3341" y="384"/>
                      <a:pt x="3362" y="404"/>
                    </a:cubicBezTo>
                    <a:cubicBezTo>
                      <a:pt x="3455" y="487"/>
                      <a:pt x="3538" y="570"/>
                      <a:pt x="3621" y="664"/>
                    </a:cubicBezTo>
                    <a:cubicBezTo>
                      <a:pt x="3704" y="747"/>
                      <a:pt x="3777" y="851"/>
                      <a:pt x="3850" y="944"/>
                    </a:cubicBezTo>
                    <a:cubicBezTo>
                      <a:pt x="3901" y="1037"/>
                      <a:pt x="3953" y="1130"/>
                      <a:pt x="3984" y="1234"/>
                    </a:cubicBezTo>
                    <a:cubicBezTo>
                      <a:pt x="3995" y="1276"/>
                      <a:pt x="4005" y="1328"/>
                      <a:pt x="4005" y="1379"/>
                    </a:cubicBezTo>
                    <a:cubicBezTo>
                      <a:pt x="4005" y="1421"/>
                      <a:pt x="3995" y="1462"/>
                      <a:pt x="3984" y="1494"/>
                    </a:cubicBezTo>
                    <a:cubicBezTo>
                      <a:pt x="3974" y="1525"/>
                      <a:pt x="3963" y="1556"/>
                      <a:pt x="3943" y="1577"/>
                    </a:cubicBezTo>
                    <a:cubicBezTo>
                      <a:pt x="3933" y="1598"/>
                      <a:pt x="3912" y="1618"/>
                      <a:pt x="3891" y="1639"/>
                    </a:cubicBezTo>
                    <a:cubicBezTo>
                      <a:pt x="3860" y="1660"/>
                      <a:pt x="3818" y="1691"/>
                      <a:pt x="3777" y="1701"/>
                    </a:cubicBezTo>
                    <a:cubicBezTo>
                      <a:pt x="3725" y="1711"/>
                      <a:pt x="3673" y="1711"/>
                      <a:pt x="3611" y="1711"/>
                    </a:cubicBezTo>
                    <a:cubicBezTo>
                      <a:pt x="3559" y="1701"/>
                      <a:pt x="3507" y="1691"/>
                      <a:pt x="3455" y="1670"/>
                    </a:cubicBezTo>
                    <a:cubicBezTo>
                      <a:pt x="3403" y="1660"/>
                      <a:pt x="3352" y="1639"/>
                      <a:pt x="3299" y="1618"/>
                    </a:cubicBezTo>
                    <a:cubicBezTo>
                      <a:pt x="3289" y="1618"/>
                      <a:pt x="3279" y="1618"/>
                      <a:pt x="3269" y="1608"/>
                    </a:cubicBezTo>
                    <a:lnTo>
                      <a:pt x="3269" y="1608"/>
                    </a:lnTo>
                    <a:lnTo>
                      <a:pt x="3362" y="1732"/>
                    </a:lnTo>
                    <a:cubicBezTo>
                      <a:pt x="3382" y="1764"/>
                      <a:pt x="3403" y="1794"/>
                      <a:pt x="3424" y="1836"/>
                    </a:cubicBezTo>
                    <a:cubicBezTo>
                      <a:pt x="3435" y="1847"/>
                      <a:pt x="3445" y="1867"/>
                      <a:pt x="3455" y="1888"/>
                    </a:cubicBezTo>
                    <a:lnTo>
                      <a:pt x="3486" y="1950"/>
                    </a:lnTo>
                    <a:cubicBezTo>
                      <a:pt x="3497" y="1981"/>
                      <a:pt x="3507" y="2013"/>
                      <a:pt x="3507" y="2033"/>
                    </a:cubicBezTo>
                    <a:cubicBezTo>
                      <a:pt x="3528" y="2126"/>
                      <a:pt x="3538" y="2209"/>
                      <a:pt x="3518" y="2292"/>
                    </a:cubicBezTo>
                    <a:cubicBezTo>
                      <a:pt x="3507" y="2354"/>
                      <a:pt x="3476" y="2417"/>
                      <a:pt x="3424" y="2458"/>
                    </a:cubicBezTo>
                    <a:cubicBezTo>
                      <a:pt x="3393" y="2479"/>
                      <a:pt x="3362" y="2500"/>
                      <a:pt x="3331" y="2510"/>
                    </a:cubicBezTo>
                    <a:cubicBezTo>
                      <a:pt x="3299" y="2520"/>
                      <a:pt x="3269" y="2531"/>
                      <a:pt x="3227" y="2531"/>
                    </a:cubicBezTo>
                    <a:cubicBezTo>
                      <a:pt x="3186" y="2536"/>
                      <a:pt x="3144" y="2539"/>
                      <a:pt x="3103" y="2539"/>
                    </a:cubicBezTo>
                    <a:cubicBezTo>
                      <a:pt x="3061" y="2539"/>
                      <a:pt x="3020" y="2536"/>
                      <a:pt x="2978" y="2531"/>
                    </a:cubicBezTo>
                    <a:cubicBezTo>
                      <a:pt x="2875" y="2520"/>
                      <a:pt x="2781" y="2500"/>
                      <a:pt x="2677" y="2469"/>
                    </a:cubicBezTo>
                    <a:cubicBezTo>
                      <a:pt x="2470" y="2417"/>
                      <a:pt x="2262" y="2344"/>
                      <a:pt x="2055" y="2251"/>
                    </a:cubicBezTo>
                    <a:cubicBezTo>
                      <a:pt x="1962" y="2220"/>
                      <a:pt x="1879" y="2178"/>
                      <a:pt x="1785" y="2137"/>
                    </a:cubicBezTo>
                    <a:cubicBezTo>
                      <a:pt x="1713" y="2096"/>
                      <a:pt x="1640" y="2064"/>
                      <a:pt x="1578" y="2022"/>
                    </a:cubicBezTo>
                    <a:cubicBezTo>
                      <a:pt x="1547" y="2013"/>
                      <a:pt x="1526" y="2002"/>
                      <a:pt x="1505" y="1981"/>
                    </a:cubicBezTo>
                    <a:cubicBezTo>
                      <a:pt x="1464" y="1960"/>
                      <a:pt x="1422" y="1930"/>
                      <a:pt x="1381" y="1909"/>
                    </a:cubicBezTo>
                    <a:cubicBezTo>
                      <a:pt x="1236" y="1805"/>
                      <a:pt x="1100" y="1691"/>
                      <a:pt x="966" y="1577"/>
                    </a:cubicBezTo>
                    <a:cubicBezTo>
                      <a:pt x="821" y="1442"/>
                      <a:pt x="685" y="1317"/>
                      <a:pt x="561" y="1172"/>
                    </a:cubicBezTo>
                    <a:cubicBezTo>
                      <a:pt x="447" y="1027"/>
                      <a:pt x="333" y="881"/>
                      <a:pt x="229" y="715"/>
                    </a:cubicBezTo>
                    <a:cubicBezTo>
                      <a:pt x="146" y="570"/>
                      <a:pt x="63" y="415"/>
                      <a:pt x="1" y="259"/>
                    </a:cubicBezTo>
                    <a:lnTo>
                      <a:pt x="1" y="259"/>
                    </a:lnTo>
                    <a:cubicBezTo>
                      <a:pt x="12" y="394"/>
                      <a:pt x="42" y="529"/>
                      <a:pt x="95" y="664"/>
                    </a:cubicBezTo>
                    <a:cubicBezTo>
                      <a:pt x="167" y="881"/>
                      <a:pt x="281" y="1100"/>
                      <a:pt x="447" y="1328"/>
                    </a:cubicBezTo>
                    <a:cubicBezTo>
                      <a:pt x="602" y="1535"/>
                      <a:pt x="789" y="1732"/>
                      <a:pt x="997" y="1919"/>
                    </a:cubicBezTo>
                    <a:cubicBezTo>
                      <a:pt x="1204" y="2096"/>
                      <a:pt x="1432" y="2261"/>
                      <a:pt x="1681" y="2407"/>
                    </a:cubicBezTo>
                    <a:cubicBezTo>
                      <a:pt x="1920" y="2541"/>
                      <a:pt x="2169" y="2645"/>
                      <a:pt x="2428" y="2728"/>
                    </a:cubicBezTo>
                    <a:cubicBezTo>
                      <a:pt x="2739" y="2832"/>
                      <a:pt x="3030" y="2884"/>
                      <a:pt x="3299" y="2884"/>
                    </a:cubicBezTo>
                    <a:cubicBezTo>
                      <a:pt x="3507" y="2884"/>
                      <a:pt x="3694" y="2852"/>
                      <a:pt x="3870" y="2801"/>
                    </a:cubicBezTo>
                    <a:cubicBezTo>
                      <a:pt x="4046" y="2749"/>
                      <a:pt x="4171" y="2666"/>
                      <a:pt x="4254" y="2562"/>
                    </a:cubicBezTo>
                    <a:cubicBezTo>
                      <a:pt x="4327" y="2458"/>
                      <a:pt x="4357" y="2334"/>
                      <a:pt x="4327" y="2199"/>
                    </a:cubicBezTo>
                    <a:cubicBezTo>
                      <a:pt x="4306" y="2085"/>
                      <a:pt x="4254" y="1971"/>
                      <a:pt x="4161" y="1836"/>
                    </a:cubicBezTo>
                    <a:cubicBezTo>
                      <a:pt x="4150" y="1826"/>
                      <a:pt x="4140" y="1815"/>
                      <a:pt x="4129" y="1794"/>
                    </a:cubicBezTo>
                    <a:lnTo>
                      <a:pt x="4161" y="1794"/>
                    </a:lnTo>
                    <a:cubicBezTo>
                      <a:pt x="4202" y="1784"/>
                      <a:pt x="4244" y="1764"/>
                      <a:pt x="4275" y="1722"/>
                    </a:cubicBezTo>
                    <a:cubicBezTo>
                      <a:pt x="4337" y="1649"/>
                      <a:pt x="4337" y="1535"/>
                      <a:pt x="4327" y="1483"/>
                    </a:cubicBezTo>
                    <a:cubicBezTo>
                      <a:pt x="4316" y="1369"/>
                      <a:pt x="4254" y="1255"/>
                      <a:pt x="4202" y="1172"/>
                    </a:cubicBezTo>
                    <a:cubicBezTo>
                      <a:pt x="4140" y="1058"/>
                      <a:pt x="4057" y="954"/>
                      <a:pt x="3984" y="881"/>
                    </a:cubicBezTo>
                    <a:cubicBezTo>
                      <a:pt x="3891" y="778"/>
                      <a:pt x="3787" y="695"/>
                      <a:pt x="3704" y="623"/>
                    </a:cubicBezTo>
                    <a:lnTo>
                      <a:pt x="3714" y="623"/>
                    </a:lnTo>
                    <a:cubicBezTo>
                      <a:pt x="3735" y="623"/>
                      <a:pt x="3746" y="612"/>
                      <a:pt x="3756" y="612"/>
                    </a:cubicBezTo>
                    <a:cubicBezTo>
                      <a:pt x="3808" y="581"/>
                      <a:pt x="3850" y="550"/>
                      <a:pt x="3880" y="498"/>
                    </a:cubicBezTo>
                    <a:cubicBezTo>
                      <a:pt x="3912" y="446"/>
                      <a:pt x="3912" y="384"/>
                      <a:pt x="3912" y="342"/>
                    </a:cubicBezTo>
                    <a:cubicBezTo>
                      <a:pt x="3901" y="270"/>
                      <a:pt x="3870" y="208"/>
                      <a:pt x="3839" y="155"/>
                    </a:cubicBezTo>
                    <a:cubicBezTo>
                      <a:pt x="3818" y="104"/>
                      <a:pt x="3777" y="52"/>
                      <a:pt x="3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48"/>
              <p:cNvSpPr/>
              <p:nvPr/>
            </p:nvSpPr>
            <p:spPr>
              <a:xfrm>
                <a:off x="7037311" y="163886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899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48"/>
              <p:cNvSpPr/>
              <p:nvPr/>
            </p:nvSpPr>
            <p:spPr>
              <a:xfrm>
                <a:off x="6832071" y="1569688"/>
                <a:ext cx="227726" cy="141872"/>
              </a:xfrm>
              <a:custGeom>
                <a:rect b="b" l="l" r="r" t="t"/>
                <a:pathLst>
                  <a:path extrusionOk="0" h="3148" w="5053"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114"/>
                      <a:pt x="21" y="187"/>
                      <a:pt x="53" y="259"/>
                    </a:cubicBezTo>
                    <a:cubicBezTo>
                      <a:pt x="83" y="322"/>
                      <a:pt x="125" y="384"/>
                      <a:pt x="187" y="436"/>
                    </a:cubicBezTo>
                    <a:cubicBezTo>
                      <a:pt x="219" y="457"/>
                      <a:pt x="249" y="467"/>
                      <a:pt x="281" y="478"/>
                    </a:cubicBezTo>
                    <a:cubicBezTo>
                      <a:pt x="312" y="488"/>
                      <a:pt x="343" y="488"/>
                      <a:pt x="374" y="488"/>
                    </a:cubicBezTo>
                    <a:cubicBezTo>
                      <a:pt x="426" y="478"/>
                      <a:pt x="468" y="446"/>
                      <a:pt x="509" y="405"/>
                    </a:cubicBezTo>
                    <a:cubicBezTo>
                      <a:pt x="581" y="706"/>
                      <a:pt x="706" y="996"/>
                      <a:pt x="851" y="1266"/>
                    </a:cubicBezTo>
                    <a:cubicBezTo>
                      <a:pt x="1028" y="1566"/>
                      <a:pt x="1245" y="1836"/>
                      <a:pt x="1494" y="2085"/>
                    </a:cubicBezTo>
                    <a:cubicBezTo>
                      <a:pt x="1733" y="2324"/>
                      <a:pt x="2024" y="2531"/>
                      <a:pt x="2324" y="2697"/>
                    </a:cubicBezTo>
                    <a:cubicBezTo>
                      <a:pt x="2480" y="2780"/>
                      <a:pt x="2635" y="2853"/>
                      <a:pt x="2801" y="2915"/>
                    </a:cubicBezTo>
                    <a:cubicBezTo>
                      <a:pt x="2957" y="2967"/>
                      <a:pt x="3123" y="3019"/>
                      <a:pt x="3289" y="3050"/>
                    </a:cubicBezTo>
                    <a:cubicBezTo>
                      <a:pt x="3393" y="3081"/>
                      <a:pt x="3507" y="3102"/>
                      <a:pt x="3621" y="3112"/>
                    </a:cubicBezTo>
                    <a:cubicBezTo>
                      <a:pt x="3735" y="3133"/>
                      <a:pt x="3849" y="3143"/>
                      <a:pt x="3974" y="3143"/>
                    </a:cubicBezTo>
                    <a:cubicBezTo>
                      <a:pt x="4004" y="3146"/>
                      <a:pt x="4035" y="3147"/>
                      <a:pt x="4066" y="3147"/>
                    </a:cubicBezTo>
                    <a:cubicBezTo>
                      <a:pt x="4150" y="3147"/>
                      <a:pt x="4235" y="3137"/>
                      <a:pt x="4326" y="3122"/>
                    </a:cubicBezTo>
                    <a:cubicBezTo>
                      <a:pt x="4430" y="3102"/>
                      <a:pt x="4544" y="3071"/>
                      <a:pt x="4638" y="3019"/>
                    </a:cubicBezTo>
                    <a:cubicBezTo>
                      <a:pt x="4741" y="2956"/>
                      <a:pt x="4834" y="2884"/>
                      <a:pt x="4917" y="2790"/>
                    </a:cubicBezTo>
                    <a:cubicBezTo>
                      <a:pt x="4949" y="2739"/>
                      <a:pt x="4970" y="2697"/>
                      <a:pt x="4990" y="2645"/>
                    </a:cubicBezTo>
                    <a:cubicBezTo>
                      <a:pt x="5000" y="2624"/>
                      <a:pt x="5011" y="2594"/>
                      <a:pt x="5021" y="2573"/>
                    </a:cubicBezTo>
                    <a:cubicBezTo>
                      <a:pt x="5032" y="2541"/>
                      <a:pt x="5032" y="2511"/>
                      <a:pt x="5042" y="2479"/>
                    </a:cubicBezTo>
                    <a:cubicBezTo>
                      <a:pt x="5053" y="2375"/>
                      <a:pt x="5021" y="2262"/>
                      <a:pt x="4979" y="2168"/>
                    </a:cubicBezTo>
                    <a:cubicBezTo>
                      <a:pt x="4928" y="2054"/>
                      <a:pt x="4845" y="1951"/>
                      <a:pt x="4751" y="1878"/>
                    </a:cubicBezTo>
                    <a:cubicBezTo>
                      <a:pt x="4737" y="1864"/>
                      <a:pt x="4721" y="1858"/>
                      <a:pt x="4705" y="1858"/>
                    </a:cubicBezTo>
                    <a:cubicBezTo>
                      <a:pt x="4685" y="1858"/>
                      <a:pt x="4665" y="1866"/>
                      <a:pt x="4648" y="1878"/>
                    </a:cubicBezTo>
                    <a:cubicBezTo>
                      <a:pt x="4627" y="1909"/>
                      <a:pt x="4638" y="1951"/>
                      <a:pt x="4658" y="1981"/>
                    </a:cubicBezTo>
                    <a:cubicBezTo>
                      <a:pt x="4689" y="2002"/>
                      <a:pt x="4710" y="2023"/>
                      <a:pt x="4731" y="2044"/>
                    </a:cubicBezTo>
                    <a:cubicBezTo>
                      <a:pt x="4751" y="2064"/>
                      <a:pt x="4762" y="2085"/>
                      <a:pt x="4783" y="2106"/>
                    </a:cubicBezTo>
                    <a:cubicBezTo>
                      <a:pt x="4804" y="2137"/>
                      <a:pt x="4814" y="2158"/>
                      <a:pt x="4824" y="2189"/>
                    </a:cubicBezTo>
                    <a:cubicBezTo>
                      <a:pt x="4845" y="2230"/>
                      <a:pt x="4866" y="2272"/>
                      <a:pt x="4876" y="2313"/>
                    </a:cubicBezTo>
                    <a:cubicBezTo>
                      <a:pt x="4876" y="2355"/>
                      <a:pt x="4887" y="2386"/>
                      <a:pt x="4887" y="2417"/>
                    </a:cubicBezTo>
                    <a:cubicBezTo>
                      <a:pt x="4887" y="2458"/>
                      <a:pt x="4876" y="2500"/>
                      <a:pt x="4866" y="2531"/>
                    </a:cubicBezTo>
                    <a:cubicBezTo>
                      <a:pt x="4855" y="2573"/>
                      <a:pt x="4834" y="2614"/>
                      <a:pt x="4814" y="2645"/>
                    </a:cubicBezTo>
                    <a:cubicBezTo>
                      <a:pt x="4783" y="2687"/>
                      <a:pt x="4751" y="2739"/>
                      <a:pt x="4710" y="2770"/>
                    </a:cubicBezTo>
                    <a:cubicBezTo>
                      <a:pt x="4658" y="2811"/>
                      <a:pt x="4596" y="2853"/>
                      <a:pt x="4544" y="2884"/>
                    </a:cubicBezTo>
                    <a:cubicBezTo>
                      <a:pt x="4472" y="2915"/>
                      <a:pt x="4399" y="2946"/>
                      <a:pt x="4316" y="2956"/>
                    </a:cubicBezTo>
                    <a:cubicBezTo>
                      <a:pt x="4214" y="2980"/>
                      <a:pt x="4107" y="2992"/>
                      <a:pt x="3998" y="2992"/>
                    </a:cubicBezTo>
                    <a:cubicBezTo>
                      <a:pt x="3963" y="2992"/>
                      <a:pt x="3927" y="2990"/>
                      <a:pt x="3891" y="2988"/>
                    </a:cubicBezTo>
                    <a:lnTo>
                      <a:pt x="3911" y="2988"/>
                    </a:lnTo>
                    <a:cubicBezTo>
                      <a:pt x="3746" y="2988"/>
                      <a:pt x="3590" y="2956"/>
                      <a:pt x="3424" y="2926"/>
                    </a:cubicBezTo>
                    <a:cubicBezTo>
                      <a:pt x="3268" y="2905"/>
                      <a:pt x="3123" y="2863"/>
                      <a:pt x="2967" y="2822"/>
                    </a:cubicBezTo>
                    <a:lnTo>
                      <a:pt x="2957" y="2822"/>
                    </a:lnTo>
                    <a:cubicBezTo>
                      <a:pt x="2667" y="2728"/>
                      <a:pt x="2386" y="2594"/>
                      <a:pt x="2127" y="2428"/>
                    </a:cubicBezTo>
                    <a:lnTo>
                      <a:pt x="2127" y="2428"/>
                    </a:lnTo>
                    <a:cubicBezTo>
                      <a:pt x="2127" y="2429"/>
                      <a:pt x="2128" y="2431"/>
                      <a:pt x="2128" y="2432"/>
                    </a:cubicBezTo>
                    <a:lnTo>
                      <a:pt x="2128" y="2432"/>
                    </a:lnTo>
                    <a:cubicBezTo>
                      <a:pt x="1852" y="2257"/>
                      <a:pt x="1595" y="2041"/>
                      <a:pt x="1370" y="1805"/>
                    </a:cubicBezTo>
                    <a:lnTo>
                      <a:pt x="1380" y="1805"/>
                    </a:lnTo>
                    <a:cubicBezTo>
                      <a:pt x="1266" y="1691"/>
                      <a:pt x="1173" y="1566"/>
                      <a:pt x="1079" y="1442"/>
                    </a:cubicBezTo>
                    <a:cubicBezTo>
                      <a:pt x="986" y="1307"/>
                      <a:pt x="903" y="1162"/>
                      <a:pt x="830" y="1027"/>
                    </a:cubicBezTo>
                    <a:cubicBezTo>
                      <a:pt x="779" y="913"/>
                      <a:pt x="727" y="799"/>
                      <a:pt x="685" y="685"/>
                    </a:cubicBezTo>
                    <a:cubicBezTo>
                      <a:pt x="634" y="561"/>
                      <a:pt x="602" y="436"/>
                      <a:pt x="571" y="312"/>
                    </a:cubicBezTo>
                    <a:cubicBezTo>
                      <a:pt x="565" y="294"/>
                      <a:pt x="550" y="286"/>
                      <a:pt x="534" y="286"/>
                    </a:cubicBezTo>
                    <a:cubicBezTo>
                      <a:pt x="521" y="286"/>
                      <a:pt x="508" y="292"/>
                      <a:pt x="498" y="301"/>
                    </a:cubicBezTo>
                    <a:cubicBezTo>
                      <a:pt x="488" y="322"/>
                      <a:pt x="468" y="342"/>
                      <a:pt x="447" y="363"/>
                    </a:cubicBezTo>
                    <a:cubicBezTo>
                      <a:pt x="436" y="374"/>
                      <a:pt x="415" y="384"/>
                      <a:pt x="395" y="395"/>
                    </a:cubicBezTo>
                    <a:cubicBezTo>
                      <a:pt x="385" y="405"/>
                      <a:pt x="374" y="405"/>
                      <a:pt x="364" y="405"/>
                    </a:cubicBezTo>
                    <a:cubicBezTo>
                      <a:pt x="353" y="415"/>
                      <a:pt x="343" y="415"/>
                      <a:pt x="332" y="415"/>
                    </a:cubicBezTo>
                    <a:cubicBezTo>
                      <a:pt x="312" y="415"/>
                      <a:pt x="302" y="405"/>
                      <a:pt x="291" y="405"/>
                    </a:cubicBezTo>
                    <a:cubicBezTo>
                      <a:pt x="281" y="395"/>
                      <a:pt x="260" y="395"/>
                      <a:pt x="249" y="384"/>
                    </a:cubicBezTo>
                    <a:cubicBezTo>
                      <a:pt x="229" y="374"/>
                      <a:pt x="208" y="353"/>
                      <a:pt x="187" y="342"/>
                    </a:cubicBezTo>
                    <a:cubicBezTo>
                      <a:pt x="156" y="301"/>
                      <a:pt x="136" y="270"/>
                      <a:pt x="115" y="229"/>
                    </a:cubicBezTo>
                    <a:cubicBezTo>
                      <a:pt x="104" y="187"/>
                      <a:pt x="83" y="156"/>
                      <a:pt x="73" y="125"/>
                    </a:cubicBezTo>
                    <a:lnTo>
                      <a:pt x="73" y="31"/>
                    </a:lnTo>
                    <a:cubicBezTo>
                      <a:pt x="7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48"/>
              <p:cNvSpPr/>
              <p:nvPr/>
            </p:nvSpPr>
            <p:spPr>
              <a:xfrm>
                <a:off x="6955963" y="1527144"/>
                <a:ext cx="82338" cy="80941"/>
              </a:xfrm>
              <a:custGeom>
                <a:rect b="b" l="l" r="r" t="t"/>
                <a:pathLst>
                  <a:path extrusionOk="0" h="1796" w="1827">
                    <a:moveTo>
                      <a:pt x="42" y="0"/>
                    </a:moveTo>
                    <a:cubicBezTo>
                      <a:pt x="31" y="0"/>
                      <a:pt x="21" y="11"/>
                      <a:pt x="11" y="11"/>
                    </a:cubicBezTo>
                    <a:cubicBezTo>
                      <a:pt x="1" y="32"/>
                      <a:pt x="11" y="52"/>
                      <a:pt x="21" y="62"/>
                    </a:cubicBezTo>
                    <a:cubicBezTo>
                      <a:pt x="42" y="83"/>
                      <a:pt x="73" y="104"/>
                      <a:pt x="94" y="125"/>
                    </a:cubicBezTo>
                    <a:cubicBezTo>
                      <a:pt x="146" y="156"/>
                      <a:pt x="187" y="177"/>
                      <a:pt x="229" y="208"/>
                    </a:cubicBezTo>
                    <a:cubicBezTo>
                      <a:pt x="363" y="291"/>
                      <a:pt x="499" y="373"/>
                      <a:pt x="623" y="456"/>
                    </a:cubicBezTo>
                    <a:cubicBezTo>
                      <a:pt x="778" y="550"/>
                      <a:pt x="923" y="654"/>
                      <a:pt x="1079" y="768"/>
                    </a:cubicBezTo>
                    <a:cubicBezTo>
                      <a:pt x="1214" y="871"/>
                      <a:pt x="1359" y="986"/>
                      <a:pt x="1484" y="1110"/>
                    </a:cubicBezTo>
                    <a:cubicBezTo>
                      <a:pt x="1557" y="1183"/>
                      <a:pt x="1629" y="1266"/>
                      <a:pt x="1681" y="1349"/>
                    </a:cubicBezTo>
                    <a:cubicBezTo>
                      <a:pt x="1691" y="1380"/>
                      <a:pt x="1712" y="1411"/>
                      <a:pt x="1723" y="1452"/>
                    </a:cubicBezTo>
                    <a:lnTo>
                      <a:pt x="1723" y="1505"/>
                    </a:lnTo>
                    <a:lnTo>
                      <a:pt x="1723" y="1546"/>
                    </a:lnTo>
                    <a:cubicBezTo>
                      <a:pt x="1712" y="1567"/>
                      <a:pt x="1712" y="1577"/>
                      <a:pt x="1702" y="1588"/>
                    </a:cubicBezTo>
                    <a:cubicBezTo>
                      <a:pt x="1702" y="1598"/>
                      <a:pt x="1691" y="1608"/>
                      <a:pt x="1670" y="1618"/>
                    </a:cubicBezTo>
                    <a:cubicBezTo>
                      <a:pt x="1660" y="1639"/>
                      <a:pt x="1640" y="1650"/>
                      <a:pt x="1619" y="1671"/>
                    </a:cubicBezTo>
                    <a:cubicBezTo>
                      <a:pt x="1608" y="1671"/>
                      <a:pt x="1598" y="1681"/>
                      <a:pt x="1587" y="1681"/>
                    </a:cubicBezTo>
                    <a:cubicBezTo>
                      <a:pt x="1557" y="1701"/>
                      <a:pt x="1536" y="1733"/>
                      <a:pt x="1557" y="1763"/>
                    </a:cubicBezTo>
                    <a:cubicBezTo>
                      <a:pt x="1557" y="1774"/>
                      <a:pt x="1567" y="1784"/>
                      <a:pt x="1587" y="1795"/>
                    </a:cubicBezTo>
                    <a:lnTo>
                      <a:pt x="1608" y="1795"/>
                    </a:lnTo>
                    <a:cubicBezTo>
                      <a:pt x="1619" y="1795"/>
                      <a:pt x="1629" y="1795"/>
                      <a:pt x="1640" y="1784"/>
                    </a:cubicBezTo>
                    <a:lnTo>
                      <a:pt x="1733" y="1722"/>
                    </a:lnTo>
                    <a:cubicBezTo>
                      <a:pt x="1743" y="1712"/>
                      <a:pt x="1753" y="1691"/>
                      <a:pt x="1764" y="1681"/>
                    </a:cubicBezTo>
                    <a:cubicBezTo>
                      <a:pt x="1774" y="1671"/>
                      <a:pt x="1785" y="1650"/>
                      <a:pt x="1795" y="1629"/>
                    </a:cubicBezTo>
                    <a:cubicBezTo>
                      <a:pt x="1816" y="1608"/>
                      <a:pt x="1816" y="1577"/>
                      <a:pt x="1826" y="1546"/>
                    </a:cubicBezTo>
                    <a:cubicBezTo>
                      <a:pt x="1826" y="1515"/>
                      <a:pt x="1826" y="1484"/>
                      <a:pt x="1816" y="1452"/>
                    </a:cubicBezTo>
                    <a:cubicBezTo>
                      <a:pt x="1806" y="1380"/>
                      <a:pt x="1774" y="1318"/>
                      <a:pt x="1733" y="1256"/>
                    </a:cubicBezTo>
                    <a:cubicBezTo>
                      <a:pt x="1681" y="1183"/>
                      <a:pt x="1619" y="1120"/>
                      <a:pt x="1557" y="1058"/>
                    </a:cubicBezTo>
                    <a:cubicBezTo>
                      <a:pt x="1484" y="986"/>
                      <a:pt x="1401" y="913"/>
                      <a:pt x="1318" y="851"/>
                    </a:cubicBezTo>
                    <a:cubicBezTo>
                      <a:pt x="1225" y="778"/>
                      <a:pt x="1142" y="716"/>
                      <a:pt x="1048" y="643"/>
                    </a:cubicBezTo>
                    <a:cubicBezTo>
                      <a:pt x="861" y="519"/>
                      <a:pt x="675" y="405"/>
                      <a:pt x="488" y="281"/>
                    </a:cubicBezTo>
                    <a:cubicBezTo>
                      <a:pt x="395" y="228"/>
                      <a:pt x="312" y="166"/>
                      <a:pt x="218" y="115"/>
                    </a:cubicBezTo>
                    <a:lnTo>
                      <a:pt x="125" y="52"/>
                    </a:lnTo>
                    <a:cubicBezTo>
                      <a:pt x="104" y="42"/>
                      <a:pt x="84" y="21"/>
                      <a:pt x="6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4" name="Google Shape;1354;p48"/>
              <p:cNvSpPr/>
              <p:nvPr/>
            </p:nvSpPr>
            <p:spPr>
              <a:xfrm>
                <a:off x="6896563" y="1568741"/>
                <a:ext cx="114607" cy="90135"/>
              </a:xfrm>
              <a:custGeom>
                <a:rect b="b" l="l" r="r" t="t"/>
                <a:pathLst>
                  <a:path extrusionOk="0" h="2000" w="2543">
                    <a:moveTo>
                      <a:pt x="2324" y="1089"/>
                    </a:moveTo>
                    <a:cubicBezTo>
                      <a:pt x="2324" y="1097"/>
                      <a:pt x="2330" y="1099"/>
                      <a:pt x="2333" y="1100"/>
                    </a:cubicBezTo>
                    <a:lnTo>
                      <a:pt x="2333" y="1100"/>
                    </a:lnTo>
                    <a:cubicBezTo>
                      <a:pt x="2330" y="1096"/>
                      <a:pt x="2327" y="1093"/>
                      <a:pt x="2324" y="1089"/>
                    </a:cubicBezTo>
                    <a:close/>
                    <a:moveTo>
                      <a:pt x="2096" y="1691"/>
                    </a:moveTo>
                    <a:cubicBezTo>
                      <a:pt x="2098" y="1691"/>
                      <a:pt x="2100" y="1692"/>
                      <a:pt x="2101" y="1692"/>
                    </a:cubicBezTo>
                    <a:lnTo>
                      <a:pt x="2101" y="1692"/>
                    </a:lnTo>
                    <a:cubicBezTo>
                      <a:pt x="2100" y="1691"/>
                      <a:pt x="2098" y="1691"/>
                      <a:pt x="2096" y="1691"/>
                    </a:cubicBezTo>
                    <a:close/>
                    <a:moveTo>
                      <a:pt x="2076" y="1"/>
                    </a:moveTo>
                    <a:cubicBezTo>
                      <a:pt x="2066" y="1"/>
                      <a:pt x="2055" y="1"/>
                      <a:pt x="2055" y="11"/>
                    </a:cubicBezTo>
                    <a:cubicBezTo>
                      <a:pt x="2034" y="21"/>
                      <a:pt x="2034" y="42"/>
                      <a:pt x="2055" y="63"/>
                    </a:cubicBezTo>
                    <a:cubicBezTo>
                      <a:pt x="2076" y="84"/>
                      <a:pt x="2096" y="104"/>
                      <a:pt x="2107" y="125"/>
                    </a:cubicBezTo>
                    <a:lnTo>
                      <a:pt x="2117" y="125"/>
                    </a:lnTo>
                    <a:cubicBezTo>
                      <a:pt x="2138" y="156"/>
                      <a:pt x="2159" y="197"/>
                      <a:pt x="2179" y="229"/>
                    </a:cubicBezTo>
                    <a:lnTo>
                      <a:pt x="2211" y="353"/>
                    </a:lnTo>
                    <a:lnTo>
                      <a:pt x="2211" y="446"/>
                    </a:lnTo>
                    <a:cubicBezTo>
                      <a:pt x="2211" y="467"/>
                      <a:pt x="2200" y="488"/>
                      <a:pt x="2190" y="509"/>
                    </a:cubicBezTo>
                    <a:cubicBezTo>
                      <a:pt x="2190" y="529"/>
                      <a:pt x="2179" y="540"/>
                      <a:pt x="2169" y="561"/>
                    </a:cubicBezTo>
                    <a:cubicBezTo>
                      <a:pt x="2159" y="571"/>
                      <a:pt x="2149" y="582"/>
                      <a:pt x="2138" y="582"/>
                    </a:cubicBezTo>
                    <a:cubicBezTo>
                      <a:pt x="2128" y="592"/>
                      <a:pt x="2117" y="602"/>
                      <a:pt x="2107" y="602"/>
                    </a:cubicBezTo>
                    <a:cubicBezTo>
                      <a:pt x="2096" y="612"/>
                      <a:pt x="2076" y="612"/>
                      <a:pt x="2066" y="623"/>
                    </a:cubicBezTo>
                    <a:lnTo>
                      <a:pt x="2003" y="623"/>
                    </a:lnTo>
                    <a:cubicBezTo>
                      <a:pt x="1962" y="612"/>
                      <a:pt x="1930" y="602"/>
                      <a:pt x="1900" y="592"/>
                    </a:cubicBezTo>
                    <a:cubicBezTo>
                      <a:pt x="1889" y="582"/>
                      <a:pt x="1868" y="571"/>
                      <a:pt x="1847" y="571"/>
                    </a:cubicBezTo>
                    <a:cubicBezTo>
                      <a:pt x="1842" y="566"/>
                      <a:pt x="1835" y="563"/>
                      <a:pt x="1827" y="563"/>
                    </a:cubicBezTo>
                    <a:cubicBezTo>
                      <a:pt x="1819" y="563"/>
                      <a:pt x="1811" y="566"/>
                      <a:pt x="1806" y="571"/>
                    </a:cubicBezTo>
                    <a:cubicBezTo>
                      <a:pt x="1796" y="592"/>
                      <a:pt x="1796" y="612"/>
                      <a:pt x="1806" y="623"/>
                    </a:cubicBezTo>
                    <a:cubicBezTo>
                      <a:pt x="1889" y="695"/>
                      <a:pt x="1983" y="758"/>
                      <a:pt x="2066" y="831"/>
                    </a:cubicBezTo>
                    <a:cubicBezTo>
                      <a:pt x="2159" y="914"/>
                      <a:pt x="2252" y="1006"/>
                      <a:pt x="2335" y="1100"/>
                    </a:cubicBezTo>
                    <a:cubicBezTo>
                      <a:pt x="2335" y="1100"/>
                      <a:pt x="2334" y="1100"/>
                      <a:pt x="2333" y="1100"/>
                    </a:cubicBezTo>
                    <a:lnTo>
                      <a:pt x="2333" y="1100"/>
                    </a:lnTo>
                    <a:cubicBezTo>
                      <a:pt x="2371" y="1149"/>
                      <a:pt x="2409" y="1197"/>
                      <a:pt x="2428" y="1255"/>
                    </a:cubicBezTo>
                    <a:cubicBezTo>
                      <a:pt x="2449" y="1287"/>
                      <a:pt x="2460" y="1328"/>
                      <a:pt x="2460" y="1359"/>
                    </a:cubicBezTo>
                    <a:cubicBezTo>
                      <a:pt x="2470" y="1401"/>
                      <a:pt x="2470" y="1432"/>
                      <a:pt x="2460" y="1474"/>
                    </a:cubicBezTo>
                    <a:cubicBezTo>
                      <a:pt x="2460" y="1494"/>
                      <a:pt x="2449" y="1525"/>
                      <a:pt x="2439" y="1557"/>
                    </a:cubicBezTo>
                    <a:cubicBezTo>
                      <a:pt x="2428" y="1577"/>
                      <a:pt x="2418" y="1587"/>
                      <a:pt x="2407" y="1608"/>
                    </a:cubicBezTo>
                    <a:cubicBezTo>
                      <a:pt x="2397" y="1619"/>
                      <a:pt x="2387" y="1640"/>
                      <a:pt x="2377" y="1650"/>
                    </a:cubicBezTo>
                    <a:cubicBezTo>
                      <a:pt x="2356" y="1660"/>
                      <a:pt x="2345" y="1670"/>
                      <a:pt x="2324" y="1670"/>
                    </a:cubicBezTo>
                    <a:cubicBezTo>
                      <a:pt x="2294" y="1691"/>
                      <a:pt x="2273" y="1691"/>
                      <a:pt x="2241" y="1702"/>
                    </a:cubicBezTo>
                    <a:cubicBezTo>
                      <a:pt x="2192" y="1702"/>
                      <a:pt x="2151" y="1702"/>
                      <a:pt x="2101" y="1692"/>
                    </a:cubicBezTo>
                    <a:lnTo>
                      <a:pt x="2101" y="1692"/>
                    </a:lnTo>
                    <a:cubicBezTo>
                      <a:pt x="2107" y="1695"/>
                      <a:pt x="2107" y="1702"/>
                      <a:pt x="2107" y="1702"/>
                    </a:cubicBezTo>
                    <a:cubicBezTo>
                      <a:pt x="2003" y="1681"/>
                      <a:pt x="1900" y="1650"/>
                      <a:pt x="1806" y="1619"/>
                    </a:cubicBezTo>
                    <a:cubicBezTo>
                      <a:pt x="1661" y="1557"/>
                      <a:pt x="1526" y="1484"/>
                      <a:pt x="1412" y="1401"/>
                    </a:cubicBezTo>
                    <a:cubicBezTo>
                      <a:pt x="1391" y="1380"/>
                      <a:pt x="1381" y="1370"/>
                      <a:pt x="1360" y="1359"/>
                    </a:cubicBezTo>
                    <a:cubicBezTo>
                      <a:pt x="1353" y="1352"/>
                      <a:pt x="1340" y="1345"/>
                      <a:pt x="1330" y="1345"/>
                    </a:cubicBezTo>
                    <a:cubicBezTo>
                      <a:pt x="1326" y="1345"/>
                      <a:pt x="1322" y="1346"/>
                      <a:pt x="1319" y="1349"/>
                    </a:cubicBezTo>
                    <a:cubicBezTo>
                      <a:pt x="1298" y="1359"/>
                      <a:pt x="1298" y="1380"/>
                      <a:pt x="1308" y="1401"/>
                    </a:cubicBezTo>
                    <a:cubicBezTo>
                      <a:pt x="1329" y="1453"/>
                      <a:pt x="1360" y="1494"/>
                      <a:pt x="1381" y="1546"/>
                    </a:cubicBezTo>
                    <a:cubicBezTo>
                      <a:pt x="1402" y="1598"/>
                      <a:pt x="1422" y="1660"/>
                      <a:pt x="1432" y="1712"/>
                    </a:cubicBezTo>
                    <a:lnTo>
                      <a:pt x="1432" y="1806"/>
                    </a:lnTo>
                    <a:cubicBezTo>
                      <a:pt x="1432" y="1816"/>
                      <a:pt x="1422" y="1826"/>
                      <a:pt x="1422" y="1847"/>
                    </a:cubicBezTo>
                    <a:cubicBezTo>
                      <a:pt x="1422" y="1857"/>
                      <a:pt x="1412" y="1857"/>
                      <a:pt x="1402" y="1868"/>
                    </a:cubicBezTo>
                    <a:cubicBezTo>
                      <a:pt x="1402" y="1878"/>
                      <a:pt x="1391" y="1889"/>
                      <a:pt x="1391" y="1889"/>
                    </a:cubicBezTo>
                    <a:cubicBezTo>
                      <a:pt x="1381" y="1899"/>
                      <a:pt x="1370" y="1899"/>
                      <a:pt x="1349" y="1909"/>
                    </a:cubicBezTo>
                    <a:cubicBezTo>
                      <a:pt x="1329" y="1919"/>
                      <a:pt x="1308" y="1919"/>
                      <a:pt x="1287" y="1930"/>
                    </a:cubicBezTo>
                    <a:cubicBezTo>
                      <a:pt x="1246" y="1930"/>
                      <a:pt x="1204" y="1930"/>
                      <a:pt x="1163" y="1919"/>
                    </a:cubicBezTo>
                    <a:cubicBezTo>
                      <a:pt x="1132" y="1919"/>
                      <a:pt x="1100" y="1919"/>
                      <a:pt x="1080" y="1909"/>
                    </a:cubicBezTo>
                    <a:cubicBezTo>
                      <a:pt x="1049" y="1899"/>
                      <a:pt x="1028" y="1889"/>
                      <a:pt x="997" y="1889"/>
                    </a:cubicBezTo>
                    <a:cubicBezTo>
                      <a:pt x="925" y="1847"/>
                      <a:pt x="862" y="1816"/>
                      <a:pt x="789" y="1764"/>
                    </a:cubicBezTo>
                    <a:cubicBezTo>
                      <a:pt x="655" y="1650"/>
                      <a:pt x="530" y="1515"/>
                      <a:pt x="406" y="1380"/>
                    </a:cubicBezTo>
                    <a:cubicBezTo>
                      <a:pt x="291" y="1245"/>
                      <a:pt x="188" y="1110"/>
                      <a:pt x="74" y="976"/>
                    </a:cubicBezTo>
                    <a:cubicBezTo>
                      <a:pt x="64" y="970"/>
                      <a:pt x="53" y="968"/>
                      <a:pt x="44" y="968"/>
                    </a:cubicBezTo>
                    <a:cubicBezTo>
                      <a:pt x="35" y="968"/>
                      <a:pt x="27" y="970"/>
                      <a:pt x="22" y="976"/>
                    </a:cubicBezTo>
                    <a:cubicBezTo>
                      <a:pt x="1" y="996"/>
                      <a:pt x="12" y="1017"/>
                      <a:pt x="22" y="1027"/>
                    </a:cubicBezTo>
                    <a:cubicBezTo>
                      <a:pt x="95" y="1110"/>
                      <a:pt x="157" y="1193"/>
                      <a:pt x="229" y="1276"/>
                    </a:cubicBezTo>
                    <a:cubicBezTo>
                      <a:pt x="302" y="1370"/>
                      <a:pt x="385" y="1463"/>
                      <a:pt x="468" y="1557"/>
                    </a:cubicBezTo>
                    <a:cubicBezTo>
                      <a:pt x="551" y="1650"/>
                      <a:pt x="644" y="1733"/>
                      <a:pt x="738" y="1806"/>
                    </a:cubicBezTo>
                    <a:cubicBezTo>
                      <a:pt x="779" y="1847"/>
                      <a:pt x="821" y="1868"/>
                      <a:pt x="872" y="1899"/>
                    </a:cubicBezTo>
                    <a:cubicBezTo>
                      <a:pt x="914" y="1930"/>
                      <a:pt x="966" y="1951"/>
                      <a:pt x="1028" y="1972"/>
                    </a:cubicBezTo>
                    <a:cubicBezTo>
                      <a:pt x="1070" y="1982"/>
                      <a:pt x="1121" y="1992"/>
                      <a:pt x="1183" y="1992"/>
                    </a:cubicBezTo>
                    <a:cubicBezTo>
                      <a:pt x="1204" y="1997"/>
                      <a:pt x="1228" y="2000"/>
                      <a:pt x="1251" y="2000"/>
                    </a:cubicBezTo>
                    <a:cubicBezTo>
                      <a:pt x="1275" y="2000"/>
                      <a:pt x="1298" y="1997"/>
                      <a:pt x="1319" y="1992"/>
                    </a:cubicBezTo>
                    <a:cubicBezTo>
                      <a:pt x="1360" y="1992"/>
                      <a:pt x="1391" y="1972"/>
                      <a:pt x="1422" y="1951"/>
                    </a:cubicBezTo>
                    <a:cubicBezTo>
                      <a:pt x="1453" y="1930"/>
                      <a:pt x="1474" y="1909"/>
                      <a:pt x="1485" y="1878"/>
                    </a:cubicBezTo>
                    <a:cubicBezTo>
                      <a:pt x="1515" y="1806"/>
                      <a:pt x="1505" y="1733"/>
                      <a:pt x="1495" y="1660"/>
                    </a:cubicBezTo>
                    <a:cubicBezTo>
                      <a:pt x="1485" y="1619"/>
                      <a:pt x="1464" y="1567"/>
                      <a:pt x="1443" y="1525"/>
                    </a:cubicBezTo>
                    <a:cubicBezTo>
                      <a:pt x="1443" y="1515"/>
                      <a:pt x="1443" y="1515"/>
                      <a:pt x="1432" y="1504"/>
                    </a:cubicBezTo>
                    <a:lnTo>
                      <a:pt x="1432" y="1504"/>
                    </a:lnTo>
                    <a:cubicBezTo>
                      <a:pt x="1464" y="1525"/>
                      <a:pt x="1495" y="1546"/>
                      <a:pt x="1526" y="1557"/>
                    </a:cubicBezTo>
                    <a:cubicBezTo>
                      <a:pt x="1619" y="1619"/>
                      <a:pt x="1723" y="1660"/>
                      <a:pt x="1827" y="1702"/>
                    </a:cubicBezTo>
                    <a:cubicBezTo>
                      <a:pt x="1920" y="1733"/>
                      <a:pt x="2024" y="1764"/>
                      <a:pt x="2128" y="1774"/>
                    </a:cubicBezTo>
                    <a:cubicBezTo>
                      <a:pt x="2211" y="1774"/>
                      <a:pt x="2304" y="1764"/>
                      <a:pt x="2387" y="1723"/>
                    </a:cubicBezTo>
                    <a:cubicBezTo>
                      <a:pt x="2418" y="1702"/>
                      <a:pt x="2449" y="1681"/>
                      <a:pt x="2470" y="1650"/>
                    </a:cubicBezTo>
                    <a:cubicBezTo>
                      <a:pt x="2501" y="1608"/>
                      <a:pt x="2511" y="1567"/>
                      <a:pt x="2522" y="1525"/>
                    </a:cubicBezTo>
                    <a:cubicBezTo>
                      <a:pt x="2532" y="1494"/>
                      <a:pt x="2532" y="1474"/>
                      <a:pt x="2532" y="1442"/>
                    </a:cubicBezTo>
                    <a:cubicBezTo>
                      <a:pt x="2543" y="1411"/>
                      <a:pt x="2543" y="1380"/>
                      <a:pt x="2532" y="1349"/>
                    </a:cubicBezTo>
                    <a:cubicBezTo>
                      <a:pt x="2522" y="1287"/>
                      <a:pt x="2501" y="1235"/>
                      <a:pt x="2470" y="1183"/>
                    </a:cubicBezTo>
                    <a:cubicBezTo>
                      <a:pt x="2439" y="1121"/>
                      <a:pt x="2397" y="1069"/>
                      <a:pt x="2356" y="1017"/>
                    </a:cubicBezTo>
                    <a:cubicBezTo>
                      <a:pt x="2304" y="955"/>
                      <a:pt x="2252" y="903"/>
                      <a:pt x="2190" y="851"/>
                    </a:cubicBezTo>
                    <a:cubicBezTo>
                      <a:pt x="2128" y="789"/>
                      <a:pt x="2066" y="737"/>
                      <a:pt x="2003" y="695"/>
                    </a:cubicBezTo>
                    <a:cubicBezTo>
                      <a:pt x="2034" y="695"/>
                      <a:pt x="2076" y="695"/>
                      <a:pt x="2107" y="685"/>
                    </a:cubicBezTo>
                    <a:cubicBezTo>
                      <a:pt x="2149" y="675"/>
                      <a:pt x="2169" y="654"/>
                      <a:pt x="2200" y="633"/>
                    </a:cubicBezTo>
                    <a:cubicBezTo>
                      <a:pt x="2211" y="623"/>
                      <a:pt x="2221" y="602"/>
                      <a:pt x="2232" y="592"/>
                    </a:cubicBezTo>
                    <a:lnTo>
                      <a:pt x="2262" y="529"/>
                    </a:lnTo>
                    <a:cubicBezTo>
                      <a:pt x="2294" y="446"/>
                      <a:pt x="2283" y="363"/>
                      <a:pt x="2262" y="270"/>
                    </a:cubicBezTo>
                    <a:cubicBezTo>
                      <a:pt x="2252" y="229"/>
                      <a:pt x="2232" y="177"/>
                      <a:pt x="2211" y="135"/>
                    </a:cubicBezTo>
                    <a:cubicBezTo>
                      <a:pt x="2179" y="84"/>
                      <a:pt x="2138" y="42"/>
                      <a:pt x="2096" y="11"/>
                    </a:cubicBezTo>
                    <a:cubicBezTo>
                      <a:pt x="2096" y="1"/>
                      <a:pt x="2086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8"/>
              <p:cNvSpPr/>
              <p:nvPr/>
            </p:nvSpPr>
            <p:spPr>
              <a:xfrm>
                <a:off x="6790924" y="1393923"/>
                <a:ext cx="23435" cy="34161"/>
              </a:xfrm>
              <a:custGeom>
                <a:rect b="b" l="l" r="r" t="t"/>
                <a:pathLst>
                  <a:path extrusionOk="0" h="758" w="520">
                    <a:moveTo>
                      <a:pt x="291" y="0"/>
                    </a:moveTo>
                    <a:cubicBezTo>
                      <a:pt x="157" y="0"/>
                      <a:pt x="32" y="155"/>
                      <a:pt x="21" y="363"/>
                    </a:cubicBezTo>
                    <a:cubicBezTo>
                      <a:pt x="1" y="570"/>
                      <a:pt x="104" y="747"/>
                      <a:pt x="240" y="757"/>
                    </a:cubicBezTo>
                    <a:cubicBezTo>
                      <a:pt x="244" y="757"/>
                      <a:pt x="248" y="757"/>
                      <a:pt x="252" y="757"/>
                    </a:cubicBezTo>
                    <a:cubicBezTo>
                      <a:pt x="382" y="757"/>
                      <a:pt x="499" y="595"/>
                      <a:pt x="509" y="394"/>
                    </a:cubicBezTo>
                    <a:cubicBezTo>
                      <a:pt x="519" y="187"/>
                      <a:pt x="426" y="1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8"/>
              <p:cNvSpPr/>
              <p:nvPr/>
            </p:nvSpPr>
            <p:spPr>
              <a:xfrm>
                <a:off x="6640396" y="1380132"/>
                <a:ext cx="25283" cy="32719"/>
              </a:xfrm>
              <a:custGeom>
                <a:rect b="b" l="l" r="r" t="t"/>
                <a:pathLst>
                  <a:path extrusionOk="0" h="726" w="561">
                    <a:moveTo>
                      <a:pt x="335" y="1"/>
                    </a:moveTo>
                    <a:cubicBezTo>
                      <a:pt x="213" y="1"/>
                      <a:pt x="89" y="128"/>
                      <a:pt x="42" y="306"/>
                    </a:cubicBezTo>
                    <a:cubicBezTo>
                      <a:pt x="0" y="503"/>
                      <a:pt x="63" y="690"/>
                      <a:pt x="187" y="721"/>
                    </a:cubicBezTo>
                    <a:cubicBezTo>
                      <a:pt x="200" y="724"/>
                      <a:pt x="213" y="725"/>
                      <a:pt x="226" y="725"/>
                    </a:cubicBezTo>
                    <a:cubicBezTo>
                      <a:pt x="349" y="725"/>
                      <a:pt x="472" y="598"/>
                      <a:pt x="509" y="420"/>
                    </a:cubicBezTo>
                    <a:cubicBezTo>
                      <a:pt x="561" y="223"/>
                      <a:pt x="498" y="36"/>
                      <a:pt x="374" y="5"/>
                    </a:cubicBezTo>
                    <a:cubicBezTo>
                      <a:pt x="361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8"/>
              <p:cNvSpPr/>
              <p:nvPr/>
            </p:nvSpPr>
            <p:spPr>
              <a:xfrm>
                <a:off x="6638503" y="1324698"/>
                <a:ext cx="42138" cy="17847"/>
              </a:xfrm>
              <a:custGeom>
                <a:rect b="b" l="l" r="r" t="t"/>
                <a:pathLst>
                  <a:path extrusionOk="0" h="396" w="935">
                    <a:moveTo>
                      <a:pt x="457" y="1"/>
                    </a:moveTo>
                    <a:cubicBezTo>
                      <a:pt x="333" y="11"/>
                      <a:pt x="219" y="32"/>
                      <a:pt x="136" y="73"/>
                    </a:cubicBezTo>
                    <a:cubicBezTo>
                      <a:pt x="53" y="115"/>
                      <a:pt x="1" y="177"/>
                      <a:pt x="12" y="229"/>
                    </a:cubicBezTo>
                    <a:cubicBezTo>
                      <a:pt x="12" y="322"/>
                      <a:pt x="188" y="395"/>
                      <a:pt x="416" y="395"/>
                    </a:cubicBezTo>
                    <a:lnTo>
                      <a:pt x="478" y="395"/>
                    </a:lnTo>
                    <a:cubicBezTo>
                      <a:pt x="603" y="384"/>
                      <a:pt x="717" y="364"/>
                      <a:pt x="810" y="322"/>
                    </a:cubicBezTo>
                    <a:cubicBezTo>
                      <a:pt x="893" y="281"/>
                      <a:pt x="935" y="229"/>
                      <a:pt x="935" y="167"/>
                    </a:cubicBezTo>
                    <a:cubicBezTo>
                      <a:pt x="925" y="73"/>
                      <a:pt x="748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8"/>
              <p:cNvSpPr/>
              <p:nvPr/>
            </p:nvSpPr>
            <p:spPr>
              <a:xfrm>
                <a:off x="6794664" y="1336867"/>
                <a:ext cx="42138" cy="22489"/>
              </a:xfrm>
              <a:custGeom>
                <a:rect b="b" l="l" r="r" t="t"/>
                <a:pathLst>
                  <a:path extrusionOk="0" h="499" w="935">
                    <a:moveTo>
                      <a:pt x="229" y="1"/>
                    </a:moveTo>
                    <a:cubicBezTo>
                      <a:pt x="125" y="1"/>
                      <a:pt x="53" y="21"/>
                      <a:pt x="32" y="73"/>
                    </a:cubicBezTo>
                    <a:cubicBezTo>
                      <a:pt x="1" y="177"/>
                      <a:pt x="157" y="343"/>
                      <a:pt x="406" y="436"/>
                    </a:cubicBezTo>
                    <a:cubicBezTo>
                      <a:pt x="509" y="478"/>
                      <a:pt x="623" y="499"/>
                      <a:pt x="717" y="499"/>
                    </a:cubicBezTo>
                    <a:cubicBezTo>
                      <a:pt x="820" y="499"/>
                      <a:pt x="893" y="478"/>
                      <a:pt x="913" y="426"/>
                    </a:cubicBezTo>
                    <a:cubicBezTo>
                      <a:pt x="934" y="374"/>
                      <a:pt x="903" y="312"/>
                      <a:pt x="841" y="239"/>
                    </a:cubicBezTo>
                    <a:cubicBezTo>
                      <a:pt x="768" y="167"/>
                      <a:pt x="664" y="104"/>
                      <a:pt x="551" y="63"/>
                    </a:cubicBezTo>
                    <a:cubicBezTo>
                      <a:pt x="436" y="2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8"/>
              <p:cNvSpPr/>
              <p:nvPr/>
            </p:nvSpPr>
            <p:spPr>
              <a:xfrm>
                <a:off x="7758174" y="3940308"/>
                <a:ext cx="111317" cy="74406"/>
              </a:xfrm>
              <a:custGeom>
                <a:rect b="b" l="l" r="r" t="t"/>
                <a:pathLst>
                  <a:path extrusionOk="0" h="1651" w="2470">
                    <a:moveTo>
                      <a:pt x="1619" y="1"/>
                    </a:moveTo>
                    <a:cubicBezTo>
                      <a:pt x="1536" y="12"/>
                      <a:pt x="1463" y="22"/>
                      <a:pt x="1349" y="42"/>
                    </a:cubicBezTo>
                    <a:cubicBezTo>
                      <a:pt x="1276" y="53"/>
                      <a:pt x="1204" y="84"/>
                      <a:pt x="1110" y="115"/>
                    </a:cubicBezTo>
                    <a:cubicBezTo>
                      <a:pt x="965" y="178"/>
                      <a:pt x="820" y="250"/>
                      <a:pt x="654" y="374"/>
                    </a:cubicBezTo>
                    <a:cubicBezTo>
                      <a:pt x="519" y="457"/>
                      <a:pt x="384" y="572"/>
                      <a:pt x="239" y="706"/>
                    </a:cubicBezTo>
                    <a:cubicBezTo>
                      <a:pt x="229" y="717"/>
                      <a:pt x="218" y="727"/>
                      <a:pt x="218" y="748"/>
                    </a:cubicBezTo>
                    <a:cubicBezTo>
                      <a:pt x="125" y="862"/>
                      <a:pt x="52" y="966"/>
                      <a:pt x="22" y="1070"/>
                    </a:cubicBezTo>
                    <a:cubicBezTo>
                      <a:pt x="1" y="1121"/>
                      <a:pt x="1" y="1183"/>
                      <a:pt x="11" y="1246"/>
                    </a:cubicBezTo>
                    <a:cubicBezTo>
                      <a:pt x="11" y="1298"/>
                      <a:pt x="32" y="1360"/>
                      <a:pt x="73" y="1412"/>
                    </a:cubicBezTo>
                    <a:cubicBezTo>
                      <a:pt x="105" y="1453"/>
                      <a:pt x="156" y="1495"/>
                      <a:pt x="208" y="1526"/>
                    </a:cubicBezTo>
                    <a:cubicBezTo>
                      <a:pt x="271" y="1568"/>
                      <a:pt x="343" y="1598"/>
                      <a:pt x="416" y="1619"/>
                    </a:cubicBezTo>
                    <a:cubicBezTo>
                      <a:pt x="488" y="1640"/>
                      <a:pt x="571" y="1651"/>
                      <a:pt x="665" y="1651"/>
                    </a:cubicBezTo>
                    <a:lnTo>
                      <a:pt x="737" y="1651"/>
                    </a:lnTo>
                    <a:cubicBezTo>
                      <a:pt x="799" y="1651"/>
                      <a:pt x="872" y="1651"/>
                      <a:pt x="955" y="1640"/>
                    </a:cubicBezTo>
                    <a:cubicBezTo>
                      <a:pt x="1027" y="1630"/>
                      <a:pt x="1100" y="1609"/>
                      <a:pt x="1173" y="1588"/>
                    </a:cubicBezTo>
                    <a:cubicBezTo>
                      <a:pt x="1225" y="1568"/>
                      <a:pt x="1276" y="1557"/>
                      <a:pt x="1329" y="1526"/>
                    </a:cubicBezTo>
                    <a:cubicBezTo>
                      <a:pt x="1432" y="1485"/>
                      <a:pt x="1536" y="1432"/>
                      <a:pt x="1670" y="1349"/>
                    </a:cubicBezTo>
                    <a:cubicBezTo>
                      <a:pt x="1795" y="1277"/>
                      <a:pt x="1909" y="1194"/>
                      <a:pt x="2013" y="1111"/>
                    </a:cubicBezTo>
                    <a:cubicBezTo>
                      <a:pt x="2117" y="1028"/>
                      <a:pt x="2221" y="934"/>
                      <a:pt x="2293" y="841"/>
                    </a:cubicBezTo>
                    <a:cubicBezTo>
                      <a:pt x="2355" y="768"/>
                      <a:pt x="2397" y="696"/>
                      <a:pt x="2428" y="623"/>
                    </a:cubicBezTo>
                    <a:cubicBezTo>
                      <a:pt x="2459" y="551"/>
                      <a:pt x="2470" y="468"/>
                      <a:pt x="2459" y="406"/>
                    </a:cubicBezTo>
                    <a:cubicBezTo>
                      <a:pt x="2428" y="208"/>
                      <a:pt x="2221" y="105"/>
                      <a:pt x="2065" y="63"/>
                    </a:cubicBezTo>
                    <a:cubicBezTo>
                      <a:pt x="2002" y="42"/>
                      <a:pt x="1940" y="32"/>
                      <a:pt x="1878" y="22"/>
                    </a:cubicBezTo>
                    <a:cubicBezTo>
                      <a:pt x="1806" y="12"/>
                      <a:pt x="1733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8"/>
              <p:cNvSpPr/>
              <p:nvPr/>
            </p:nvSpPr>
            <p:spPr>
              <a:xfrm>
                <a:off x="7761914" y="3971675"/>
                <a:ext cx="34161" cy="25148"/>
              </a:xfrm>
              <a:custGeom>
                <a:rect b="b" l="l" r="r" t="t"/>
                <a:pathLst>
                  <a:path extrusionOk="0" h="558" w="758">
                    <a:moveTo>
                      <a:pt x="695" y="0"/>
                    </a:moveTo>
                    <a:cubicBezTo>
                      <a:pt x="665" y="10"/>
                      <a:pt x="633" y="21"/>
                      <a:pt x="602" y="42"/>
                    </a:cubicBezTo>
                    <a:cubicBezTo>
                      <a:pt x="571" y="52"/>
                      <a:pt x="550" y="62"/>
                      <a:pt x="519" y="72"/>
                    </a:cubicBezTo>
                    <a:cubicBezTo>
                      <a:pt x="457" y="104"/>
                      <a:pt x="395" y="145"/>
                      <a:pt x="333" y="187"/>
                    </a:cubicBezTo>
                    <a:cubicBezTo>
                      <a:pt x="218" y="280"/>
                      <a:pt x="115" y="384"/>
                      <a:pt x="11" y="487"/>
                    </a:cubicBezTo>
                    <a:cubicBezTo>
                      <a:pt x="1" y="508"/>
                      <a:pt x="1" y="529"/>
                      <a:pt x="11" y="550"/>
                    </a:cubicBezTo>
                    <a:cubicBezTo>
                      <a:pt x="21" y="555"/>
                      <a:pt x="32" y="558"/>
                      <a:pt x="42" y="558"/>
                    </a:cubicBezTo>
                    <a:cubicBezTo>
                      <a:pt x="52" y="558"/>
                      <a:pt x="63" y="555"/>
                      <a:pt x="73" y="550"/>
                    </a:cubicBezTo>
                    <a:cubicBezTo>
                      <a:pt x="167" y="446"/>
                      <a:pt x="260" y="353"/>
                      <a:pt x="363" y="270"/>
                    </a:cubicBezTo>
                    <a:cubicBezTo>
                      <a:pt x="395" y="238"/>
                      <a:pt x="436" y="218"/>
                      <a:pt x="478" y="187"/>
                    </a:cubicBezTo>
                    <a:cubicBezTo>
                      <a:pt x="519" y="166"/>
                      <a:pt x="561" y="145"/>
                      <a:pt x="612" y="125"/>
                    </a:cubicBezTo>
                    <a:lnTo>
                      <a:pt x="602" y="125"/>
                    </a:lnTo>
                    <a:cubicBezTo>
                      <a:pt x="644" y="104"/>
                      <a:pt x="675" y="93"/>
                      <a:pt x="716" y="83"/>
                    </a:cubicBezTo>
                    <a:cubicBezTo>
                      <a:pt x="737" y="72"/>
                      <a:pt x="758" y="52"/>
                      <a:pt x="748" y="31"/>
                    </a:cubicBezTo>
                    <a:cubicBezTo>
                      <a:pt x="748" y="10"/>
                      <a:pt x="727" y="0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8"/>
              <p:cNvSpPr/>
              <p:nvPr/>
            </p:nvSpPr>
            <p:spPr>
              <a:xfrm>
                <a:off x="7769396" y="3986142"/>
                <a:ext cx="29474" cy="20596"/>
              </a:xfrm>
              <a:custGeom>
                <a:rect b="b" l="l" r="r" t="t"/>
                <a:pathLst>
                  <a:path extrusionOk="0" h="457" w="654">
                    <a:moveTo>
                      <a:pt x="612" y="0"/>
                    </a:moveTo>
                    <a:cubicBezTo>
                      <a:pt x="602" y="0"/>
                      <a:pt x="592" y="11"/>
                      <a:pt x="582" y="11"/>
                    </a:cubicBezTo>
                    <a:cubicBezTo>
                      <a:pt x="540" y="32"/>
                      <a:pt x="488" y="53"/>
                      <a:pt x="436" y="83"/>
                    </a:cubicBezTo>
                    <a:lnTo>
                      <a:pt x="280" y="177"/>
                    </a:lnTo>
                    <a:cubicBezTo>
                      <a:pt x="188" y="239"/>
                      <a:pt x="105" y="312"/>
                      <a:pt x="22" y="385"/>
                    </a:cubicBezTo>
                    <a:cubicBezTo>
                      <a:pt x="1" y="395"/>
                      <a:pt x="11" y="426"/>
                      <a:pt x="22" y="447"/>
                    </a:cubicBezTo>
                    <a:cubicBezTo>
                      <a:pt x="32" y="447"/>
                      <a:pt x="42" y="457"/>
                      <a:pt x="52" y="457"/>
                    </a:cubicBezTo>
                    <a:cubicBezTo>
                      <a:pt x="63" y="457"/>
                      <a:pt x="73" y="447"/>
                      <a:pt x="84" y="447"/>
                    </a:cubicBezTo>
                    <a:cubicBezTo>
                      <a:pt x="125" y="405"/>
                      <a:pt x="156" y="374"/>
                      <a:pt x="197" y="343"/>
                    </a:cubicBezTo>
                    <a:cubicBezTo>
                      <a:pt x="260" y="291"/>
                      <a:pt x="322" y="249"/>
                      <a:pt x="384" y="208"/>
                    </a:cubicBezTo>
                    <a:cubicBezTo>
                      <a:pt x="467" y="156"/>
                      <a:pt x="550" y="115"/>
                      <a:pt x="623" y="83"/>
                    </a:cubicBezTo>
                    <a:cubicBezTo>
                      <a:pt x="633" y="73"/>
                      <a:pt x="644" y="63"/>
                      <a:pt x="644" y="53"/>
                    </a:cubicBezTo>
                    <a:cubicBezTo>
                      <a:pt x="654" y="42"/>
                      <a:pt x="644" y="32"/>
                      <a:pt x="644" y="21"/>
                    </a:cubicBezTo>
                    <a:cubicBezTo>
                      <a:pt x="633" y="11"/>
                      <a:pt x="623" y="11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8"/>
              <p:cNvSpPr/>
              <p:nvPr/>
            </p:nvSpPr>
            <p:spPr>
              <a:xfrm>
                <a:off x="7782511" y="3995471"/>
                <a:ext cx="22939" cy="15503"/>
              </a:xfrm>
              <a:custGeom>
                <a:rect b="b" l="l" r="r" t="t"/>
                <a:pathLst>
                  <a:path extrusionOk="0" h="344" w="509">
                    <a:moveTo>
                      <a:pt x="467" y="1"/>
                    </a:moveTo>
                    <a:cubicBezTo>
                      <a:pt x="457" y="1"/>
                      <a:pt x="446" y="1"/>
                      <a:pt x="446" y="12"/>
                    </a:cubicBezTo>
                    <a:cubicBezTo>
                      <a:pt x="363" y="53"/>
                      <a:pt x="291" y="84"/>
                      <a:pt x="218" y="136"/>
                    </a:cubicBezTo>
                    <a:cubicBezTo>
                      <a:pt x="145" y="178"/>
                      <a:pt x="83" y="229"/>
                      <a:pt x="21" y="281"/>
                    </a:cubicBezTo>
                    <a:cubicBezTo>
                      <a:pt x="0" y="291"/>
                      <a:pt x="10" y="323"/>
                      <a:pt x="21" y="333"/>
                    </a:cubicBezTo>
                    <a:cubicBezTo>
                      <a:pt x="31" y="344"/>
                      <a:pt x="42" y="344"/>
                      <a:pt x="52" y="344"/>
                    </a:cubicBezTo>
                    <a:cubicBezTo>
                      <a:pt x="62" y="344"/>
                      <a:pt x="72" y="344"/>
                      <a:pt x="83" y="333"/>
                    </a:cubicBezTo>
                    <a:lnTo>
                      <a:pt x="114" y="302"/>
                    </a:lnTo>
                    <a:cubicBezTo>
                      <a:pt x="166" y="261"/>
                      <a:pt x="228" y="229"/>
                      <a:pt x="280" y="188"/>
                    </a:cubicBezTo>
                    <a:cubicBezTo>
                      <a:pt x="342" y="146"/>
                      <a:pt x="415" y="115"/>
                      <a:pt x="487" y="84"/>
                    </a:cubicBezTo>
                    <a:cubicBezTo>
                      <a:pt x="508" y="74"/>
                      <a:pt x="508" y="42"/>
                      <a:pt x="498" y="22"/>
                    </a:cubicBez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8"/>
              <p:cNvSpPr/>
              <p:nvPr/>
            </p:nvSpPr>
            <p:spPr>
              <a:xfrm>
                <a:off x="7530986" y="3910383"/>
                <a:ext cx="116454" cy="67376"/>
              </a:xfrm>
              <a:custGeom>
                <a:rect b="b" l="l" r="r" t="t"/>
                <a:pathLst>
                  <a:path extrusionOk="0" h="1495" w="2584">
                    <a:moveTo>
                      <a:pt x="1557" y="1"/>
                    </a:moveTo>
                    <a:cubicBezTo>
                      <a:pt x="1483" y="1"/>
                      <a:pt x="1400" y="12"/>
                      <a:pt x="1308" y="32"/>
                    </a:cubicBezTo>
                    <a:cubicBezTo>
                      <a:pt x="1152" y="53"/>
                      <a:pt x="996" y="105"/>
                      <a:pt x="799" y="188"/>
                    </a:cubicBezTo>
                    <a:cubicBezTo>
                      <a:pt x="654" y="250"/>
                      <a:pt x="508" y="333"/>
                      <a:pt x="332" y="437"/>
                    </a:cubicBezTo>
                    <a:cubicBezTo>
                      <a:pt x="322" y="447"/>
                      <a:pt x="312" y="457"/>
                      <a:pt x="312" y="468"/>
                    </a:cubicBezTo>
                    <a:cubicBezTo>
                      <a:pt x="187" y="561"/>
                      <a:pt x="104" y="655"/>
                      <a:pt x="52" y="748"/>
                    </a:cubicBezTo>
                    <a:cubicBezTo>
                      <a:pt x="21" y="800"/>
                      <a:pt x="11" y="862"/>
                      <a:pt x="1" y="925"/>
                    </a:cubicBezTo>
                    <a:cubicBezTo>
                      <a:pt x="1" y="976"/>
                      <a:pt x="11" y="1038"/>
                      <a:pt x="42" y="1100"/>
                    </a:cubicBezTo>
                    <a:cubicBezTo>
                      <a:pt x="63" y="1142"/>
                      <a:pt x="93" y="1194"/>
                      <a:pt x="146" y="1246"/>
                    </a:cubicBezTo>
                    <a:cubicBezTo>
                      <a:pt x="197" y="1287"/>
                      <a:pt x="259" y="1329"/>
                      <a:pt x="332" y="1370"/>
                    </a:cubicBezTo>
                    <a:cubicBezTo>
                      <a:pt x="405" y="1402"/>
                      <a:pt x="478" y="1422"/>
                      <a:pt x="571" y="1443"/>
                    </a:cubicBezTo>
                    <a:cubicBezTo>
                      <a:pt x="591" y="1453"/>
                      <a:pt x="612" y="1464"/>
                      <a:pt x="633" y="1464"/>
                    </a:cubicBezTo>
                    <a:lnTo>
                      <a:pt x="851" y="1495"/>
                    </a:lnTo>
                    <a:cubicBezTo>
                      <a:pt x="934" y="1495"/>
                      <a:pt x="1006" y="1495"/>
                      <a:pt x="1079" y="1485"/>
                    </a:cubicBezTo>
                    <a:cubicBezTo>
                      <a:pt x="1142" y="1474"/>
                      <a:pt x="1193" y="1464"/>
                      <a:pt x="1245" y="1453"/>
                    </a:cubicBezTo>
                    <a:cubicBezTo>
                      <a:pt x="1349" y="1432"/>
                      <a:pt x="1474" y="1402"/>
                      <a:pt x="1608" y="1349"/>
                    </a:cubicBezTo>
                    <a:cubicBezTo>
                      <a:pt x="1753" y="1298"/>
                      <a:pt x="1878" y="1246"/>
                      <a:pt x="1992" y="1183"/>
                    </a:cubicBezTo>
                    <a:cubicBezTo>
                      <a:pt x="2117" y="1121"/>
                      <a:pt x="2230" y="1049"/>
                      <a:pt x="2324" y="966"/>
                    </a:cubicBezTo>
                    <a:cubicBezTo>
                      <a:pt x="2396" y="914"/>
                      <a:pt x="2459" y="852"/>
                      <a:pt x="2500" y="779"/>
                    </a:cubicBezTo>
                    <a:cubicBezTo>
                      <a:pt x="2542" y="717"/>
                      <a:pt x="2573" y="644"/>
                      <a:pt x="2573" y="572"/>
                    </a:cubicBezTo>
                    <a:cubicBezTo>
                      <a:pt x="2583" y="364"/>
                      <a:pt x="2396" y="229"/>
                      <a:pt x="2241" y="157"/>
                    </a:cubicBezTo>
                    <a:cubicBezTo>
                      <a:pt x="2189" y="125"/>
                      <a:pt x="2127" y="105"/>
                      <a:pt x="2075" y="84"/>
                    </a:cubicBezTo>
                    <a:cubicBezTo>
                      <a:pt x="2002" y="53"/>
                      <a:pt x="1940" y="42"/>
                      <a:pt x="1857" y="22"/>
                    </a:cubicBezTo>
                    <a:lnTo>
                      <a:pt x="1815" y="12"/>
                    </a:lnTo>
                    <a:cubicBezTo>
                      <a:pt x="1743" y="1"/>
                      <a:pt x="1660" y="1"/>
                      <a:pt x="15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8"/>
              <p:cNvSpPr/>
              <p:nvPr/>
            </p:nvSpPr>
            <p:spPr>
              <a:xfrm>
                <a:off x="7534726" y="3934719"/>
                <a:ext cx="37451" cy="18793"/>
              </a:xfrm>
              <a:custGeom>
                <a:rect b="b" l="l" r="r" t="t"/>
                <a:pathLst>
                  <a:path extrusionOk="0" h="417" w="831">
                    <a:moveTo>
                      <a:pt x="789" y="0"/>
                    </a:moveTo>
                    <a:cubicBezTo>
                      <a:pt x="747" y="0"/>
                      <a:pt x="716" y="0"/>
                      <a:pt x="685" y="11"/>
                    </a:cubicBezTo>
                    <a:cubicBezTo>
                      <a:pt x="654" y="11"/>
                      <a:pt x="623" y="21"/>
                      <a:pt x="591" y="32"/>
                    </a:cubicBezTo>
                    <a:cubicBezTo>
                      <a:pt x="529" y="53"/>
                      <a:pt x="457" y="73"/>
                      <a:pt x="384" y="115"/>
                    </a:cubicBezTo>
                    <a:cubicBezTo>
                      <a:pt x="259" y="177"/>
                      <a:pt x="135" y="260"/>
                      <a:pt x="21" y="343"/>
                    </a:cubicBezTo>
                    <a:cubicBezTo>
                      <a:pt x="1" y="353"/>
                      <a:pt x="1" y="385"/>
                      <a:pt x="10" y="395"/>
                    </a:cubicBezTo>
                    <a:cubicBezTo>
                      <a:pt x="17" y="407"/>
                      <a:pt x="32" y="416"/>
                      <a:pt x="44" y="416"/>
                    </a:cubicBezTo>
                    <a:cubicBezTo>
                      <a:pt x="52" y="416"/>
                      <a:pt x="59" y="413"/>
                      <a:pt x="63" y="405"/>
                    </a:cubicBezTo>
                    <a:cubicBezTo>
                      <a:pt x="176" y="332"/>
                      <a:pt x="280" y="260"/>
                      <a:pt x="405" y="187"/>
                    </a:cubicBezTo>
                    <a:lnTo>
                      <a:pt x="405" y="198"/>
                    </a:lnTo>
                    <a:lnTo>
                      <a:pt x="529" y="136"/>
                    </a:lnTo>
                    <a:cubicBezTo>
                      <a:pt x="581" y="115"/>
                      <a:pt x="623" y="104"/>
                      <a:pt x="674" y="94"/>
                    </a:cubicBezTo>
                    <a:lnTo>
                      <a:pt x="664" y="94"/>
                    </a:lnTo>
                    <a:cubicBezTo>
                      <a:pt x="706" y="83"/>
                      <a:pt x="747" y="83"/>
                      <a:pt x="789" y="73"/>
                    </a:cubicBezTo>
                    <a:cubicBezTo>
                      <a:pt x="810" y="73"/>
                      <a:pt x="830" y="53"/>
                      <a:pt x="830" y="32"/>
                    </a:cubicBezTo>
                    <a:cubicBezTo>
                      <a:pt x="830" y="11"/>
                      <a:pt x="810" y="0"/>
                      <a:pt x="7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8"/>
              <p:cNvSpPr/>
              <p:nvPr/>
            </p:nvSpPr>
            <p:spPr>
              <a:xfrm>
                <a:off x="7540360" y="3949231"/>
                <a:ext cx="31818" cy="15458"/>
              </a:xfrm>
              <a:custGeom>
                <a:rect b="b" l="l" r="r" t="t"/>
                <a:pathLst>
                  <a:path extrusionOk="0" h="343" w="706">
                    <a:moveTo>
                      <a:pt x="674" y="0"/>
                    </a:moveTo>
                    <a:cubicBezTo>
                      <a:pt x="664" y="0"/>
                      <a:pt x="653" y="0"/>
                      <a:pt x="653" y="10"/>
                    </a:cubicBezTo>
                    <a:cubicBezTo>
                      <a:pt x="591" y="21"/>
                      <a:pt x="539" y="31"/>
                      <a:pt x="487" y="52"/>
                    </a:cubicBezTo>
                    <a:cubicBezTo>
                      <a:pt x="436" y="63"/>
                      <a:pt x="373" y="93"/>
                      <a:pt x="321" y="114"/>
                    </a:cubicBezTo>
                    <a:cubicBezTo>
                      <a:pt x="217" y="156"/>
                      <a:pt x="114" y="208"/>
                      <a:pt x="21" y="259"/>
                    </a:cubicBezTo>
                    <a:cubicBezTo>
                      <a:pt x="0" y="280"/>
                      <a:pt x="0" y="301"/>
                      <a:pt x="10" y="321"/>
                    </a:cubicBezTo>
                    <a:cubicBezTo>
                      <a:pt x="21" y="332"/>
                      <a:pt x="31" y="332"/>
                      <a:pt x="41" y="342"/>
                    </a:cubicBezTo>
                    <a:cubicBezTo>
                      <a:pt x="51" y="342"/>
                      <a:pt x="62" y="332"/>
                      <a:pt x="72" y="332"/>
                    </a:cubicBezTo>
                    <a:cubicBezTo>
                      <a:pt x="114" y="301"/>
                      <a:pt x="166" y="280"/>
                      <a:pt x="207" y="259"/>
                    </a:cubicBezTo>
                    <a:cubicBezTo>
                      <a:pt x="270" y="218"/>
                      <a:pt x="342" y="187"/>
                      <a:pt x="415" y="156"/>
                    </a:cubicBezTo>
                    <a:cubicBezTo>
                      <a:pt x="498" y="125"/>
                      <a:pt x="591" y="104"/>
                      <a:pt x="674" y="83"/>
                    </a:cubicBezTo>
                    <a:cubicBezTo>
                      <a:pt x="685" y="83"/>
                      <a:pt x="695" y="73"/>
                      <a:pt x="695" y="63"/>
                    </a:cubicBezTo>
                    <a:cubicBezTo>
                      <a:pt x="705" y="52"/>
                      <a:pt x="705" y="42"/>
                      <a:pt x="705" y="31"/>
                    </a:cubicBezTo>
                    <a:cubicBezTo>
                      <a:pt x="695" y="21"/>
                      <a:pt x="695" y="10"/>
                      <a:pt x="685" y="10"/>
                    </a:cubicBezTo>
                    <a:cubicBezTo>
                      <a:pt x="674" y="10"/>
                      <a:pt x="674" y="0"/>
                      <a:pt x="674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8"/>
              <p:cNvSpPr/>
              <p:nvPr/>
            </p:nvSpPr>
            <p:spPr>
              <a:xfrm>
                <a:off x="7552483" y="3959777"/>
                <a:ext cx="24382" cy="11672"/>
              </a:xfrm>
              <a:custGeom>
                <a:rect b="b" l="l" r="r" t="t"/>
                <a:pathLst>
                  <a:path extrusionOk="0" h="259" w="541">
                    <a:moveTo>
                      <a:pt x="499" y="0"/>
                    </a:moveTo>
                    <a:cubicBezTo>
                      <a:pt x="493" y="0"/>
                      <a:pt x="488" y="4"/>
                      <a:pt x="488" y="4"/>
                    </a:cubicBezTo>
                    <a:cubicBezTo>
                      <a:pt x="405" y="25"/>
                      <a:pt x="322" y="46"/>
                      <a:pt x="239" y="78"/>
                    </a:cubicBezTo>
                    <a:cubicBezTo>
                      <a:pt x="167" y="108"/>
                      <a:pt x="94" y="150"/>
                      <a:pt x="21" y="181"/>
                    </a:cubicBezTo>
                    <a:cubicBezTo>
                      <a:pt x="1" y="191"/>
                      <a:pt x="1" y="223"/>
                      <a:pt x="11" y="243"/>
                    </a:cubicBezTo>
                    <a:cubicBezTo>
                      <a:pt x="21" y="253"/>
                      <a:pt x="21" y="253"/>
                      <a:pt x="31" y="253"/>
                    </a:cubicBezTo>
                    <a:cubicBezTo>
                      <a:pt x="38" y="257"/>
                      <a:pt x="43" y="258"/>
                      <a:pt x="46" y="258"/>
                    </a:cubicBezTo>
                    <a:cubicBezTo>
                      <a:pt x="53" y="258"/>
                      <a:pt x="56" y="253"/>
                      <a:pt x="63" y="253"/>
                    </a:cubicBezTo>
                    <a:cubicBezTo>
                      <a:pt x="84" y="243"/>
                      <a:pt x="94" y="233"/>
                      <a:pt x="114" y="223"/>
                    </a:cubicBezTo>
                    <a:lnTo>
                      <a:pt x="114" y="223"/>
                    </a:lnTo>
                    <a:lnTo>
                      <a:pt x="104" y="233"/>
                    </a:lnTo>
                    <a:cubicBezTo>
                      <a:pt x="167" y="202"/>
                      <a:pt x="229" y="170"/>
                      <a:pt x="291" y="150"/>
                    </a:cubicBezTo>
                    <a:cubicBezTo>
                      <a:pt x="363" y="119"/>
                      <a:pt x="436" y="98"/>
                      <a:pt x="509" y="78"/>
                    </a:cubicBezTo>
                    <a:cubicBezTo>
                      <a:pt x="529" y="78"/>
                      <a:pt x="540" y="46"/>
                      <a:pt x="540" y="25"/>
                    </a:cubicBezTo>
                    <a:cubicBezTo>
                      <a:pt x="529" y="15"/>
                      <a:pt x="529" y="4"/>
                      <a:pt x="519" y="4"/>
                    </a:cubicBezTo>
                    <a:lnTo>
                      <a:pt x="509" y="4"/>
                    </a:lnTo>
                    <a:cubicBezTo>
                      <a:pt x="505" y="1"/>
                      <a:pt x="502" y="0"/>
                      <a:pt x="4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8"/>
              <p:cNvSpPr/>
              <p:nvPr/>
            </p:nvSpPr>
            <p:spPr>
              <a:xfrm>
                <a:off x="7933488" y="3383899"/>
                <a:ext cx="184732" cy="160170"/>
              </a:xfrm>
              <a:custGeom>
                <a:rect b="b" l="l" r="r" t="t"/>
                <a:pathLst>
                  <a:path extrusionOk="0" h="3554" w="4099">
                    <a:moveTo>
                      <a:pt x="2663" y="0"/>
                    </a:moveTo>
                    <a:cubicBezTo>
                      <a:pt x="2530" y="0"/>
                      <a:pt x="2392" y="22"/>
                      <a:pt x="2262" y="65"/>
                    </a:cubicBezTo>
                    <a:cubicBezTo>
                      <a:pt x="2096" y="107"/>
                      <a:pt x="1940" y="200"/>
                      <a:pt x="1764" y="335"/>
                    </a:cubicBezTo>
                    <a:cubicBezTo>
                      <a:pt x="1598" y="459"/>
                      <a:pt x="1453" y="605"/>
                      <a:pt x="1318" y="750"/>
                    </a:cubicBezTo>
                    <a:lnTo>
                      <a:pt x="1204" y="874"/>
                    </a:lnTo>
                    <a:cubicBezTo>
                      <a:pt x="1100" y="978"/>
                      <a:pt x="1007" y="1082"/>
                      <a:pt x="903" y="1175"/>
                    </a:cubicBezTo>
                    <a:cubicBezTo>
                      <a:pt x="903" y="1185"/>
                      <a:pt x="892" y="1185"/>
                      <a:pt x="892" y="1185"/>
                    </a:cubicBezTo>
                    <a:cubicBezTo>
                      <a:pt x="706" y="1362"/>
                      <a:pt x="551" y="1476"/>
                      <a:pt x="394" y="1559"/>
                    </a:cubicBezTo>
                    <a:cubicBezTo>
                      <a:pt x="291" y="1621"/>
                      <a:pt x="187" y="1663"/>
                      <a:pt x="73" y="1694"/>
                    </a:cubicBezTo>
                    <a:cubicBezTo>
                      <a:pt x="53" y="1694"/>
                      <a:pt x="32" y="1715"/>
                      <a:pt x="21" y="1736"/>
                    </a:cubicBezTo>
                    <a:cubicBezTo>
                      <a:pt x="0" y="1766"/>
                      <a:pt x="0" y="1798"/>
                      <a:pt x="11" y="1829"/>
                    </a:cubicBezTo>
                    <a:cubicBezTo>
                      <a:pt x="0" y="1870"/>
                      <a:pt x="11" y="1902"/>
                      <a:pt x="32" y="1932"/>
                    </a:cubicBezTo>
                    <a:cubicBezTo>
                      <a:pt x="83" y="2015"/>
                      <a:pt x="136" y="2088"/>
                      <a:pt x="177" y="2171"/>
                    </a:cubicBezTo>
                    <a:cubicBezTo>
                      <a:pt x="312" y="2379"/>
                      <a:pt x="447" y="2586"/>
                      <a:pt x="592" y="2783"/>
                    </a:cubicBezTo>
                    <a:cubicBezTo>
                      <a:pt x="706" y="2928"/>
                      <a:pt x="820" y="3053"/>
                      <a:pt x="945" y="3156"/>
                    </a:cubicBezTo>
                    <a:cubicBezTo>
                      <a:pt x="1069" y="3260"/>
                      <a:pt x="1224" y="3354"/>
                      <a:pt x="1380" y="3426"/>
                    </a:cubicBezTo>
                    <a:cubicBezTo>
                      <a:pt x="1546" y="3499"/>
                      <a:pt x="1722" y="3541"/>
                      <a:pt x="1909" y="3550"/>
                    </a:cubicBezTo>
                    <a:cubicBezTo>
                      <a:pt x="1937" y="3552"/>
                      <a:pt x="1966" y="3553"/>
                      <a:pt x="1995" y="3553"/>
                    </a:cubicBezTo>
                    <a:cubicBezTo>
                      <a:pt x="2125" y="3553"/>
                      <a:pt x="2261" y="3535"/>
                      <a:pt x="2397" y="3509"/>
                    </a:cubicBezTo>
                    <a:cubicBezTo>
                      <a:pt x="2718" y="3426"/>
                      <a:pt x="3040" y="3271"/>
                      <a:pt x="3320" y="3032"/>
                    </a:cubicBezTo>
                    <a:cubicBezTo>
                      <a:pt x="3589" y="2804"/>
                      <a:pt x="3808" y="2513"/>
                      <a:pt x="3953" y="2202"/>
                    </a:cubicBezTo>
                    <a:cubicBezTo>
                      <a:pt x="4015" y="2047"/>
                      <a:pt x="4057" y="1891"/>
                      <a:pt x="4077" y="1736"/>
                    </a:cubicBezTo>
                    <a:cubicBezTo>
                      <a:pt x="4098" y="1590"/>
                      <a:pt x="4087" y="1434"/>
                      <a:pt x="4067" y="1279"/>
                    </a:cubicBezTo>
                    <a:cubicBezTo>
                      <a:pt x="4004" y="978"/>
                      <a:pt x="3870" y="687"/>
                      <a:pt x="3662" y="459"/>
                    </a:cubicBezTo>
                    <a:cubicBezTo>
                      <a:pt x="3610" y="408"/>
                      <a:pt x="3559" y="356"/>
                      <a:pt x="3496" y="304"/>
                    </a:cubicBezTo>
                    <a:cubicBezTo>
                      <a:pt x="3444" y="263"/>
                      <a:pt x="3382" y="221"/>
                      <a:pt x="3299" y="169"/>
                    </a:cubicBezTo>
                    <a:cubicBezTo>
                      <a:pt x="3174" y="97"/>
                      <a:pt x="3029" y="44"/>
                      <a:pt x="2874" y="14"/>
                    </a:cubicBezTo>
                    <a:cubicBezTo>
                      <a:pt x="2833" y="3"/>
                      <a:pt x="2780" y="3"/>
                      <a:pt x="2739" y="3"/>
                    </a:cubicBezTo>
                    <a:cubicBezTo>
                      <a:pt x="2714" y="1"/>
                      <a:pt x="2688" y="0"/>
                      <a:pt x="2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8"/>
              <p:cNvSpPr/>
              <p:nvPr/>
            </p:nvSpPr>
            <p:spPr>
              <a:xfrm>
                <a:off x="7602509" y="3248740"/>
                <a:ext cx="145433" cy="172248"/>
              </a:xfrm>
              <a:custGeom>
                <a:rect b="b" l="l" r="r" t="t"/>
                <a:pathLst>
                  <a:path extrusionOk="0" h="3822" w="3227">
                    <a:moveTo>
                      <a:pt x="1531" y="0"/>
                    </a:moveTo>
                    <a:cubicBezTo>
                      <a:pt x="1459" y="0"/>
                      <a:pt x="1383" y="10"/>
                      <a:pt x="1307" y="25"/>
                    </a:cubicBezTo>
                    <a:cubicBezTo>
                      <a:pt x="1203" y="46"/>
                      <a:pt x="1090" y="77"/>
                      <a:pt x="955" y="129"/>
                    </a:cubicBezTo>
                    <a:cubicBezTo>
                      <a:pt x="862" y="170"/>
                      <a:pt x="758" y="233"/>
                      <a:pt x="654" y="295"/>
                    </a:cubicBezTo>
                    <a:cubicBezTo>
                      <a:pt x="498" y="409"/>
                      <a:pt x="353" y="565"/>
                      <a:pt x="249" y="741"/>
                    </a:cubicBezTo>
                    <a:cubicBezTo>
                      <a:pt x="0" y="1166"/>
                      <a:pt x="11" y="1623"/>
                      <a:pt x="52" y="1934"/>
                    </a:cubicBezTo>
                    <a:cubicBezTo>
                      <a:pt x="83" y="2141"/>
                      <a:pt x="145" y="2338"/>
                      <a:pt x="228" y="2545"/>
                    </a:cubicBezTo>
                    <a:cubicBezTo>
                      <a:pt x="311" y="2743"/>
                      <a:pt x="426" y="2930"/>
                      <a:pt x="560" y="3096"/>
                    </a:cubicBezTo>
                    <a:cubicBezTo>
                      <a:pt x="841" y="3448"/>
                      <a:pt x="1214" y="3686"/>
                      <a:pt x="1608" y="3780"/>
                    </a:cubicBezTo>
                    <a:cubicBezTo>
                      <a:pt x="1701" y="3801"/>
                      <a:pt x="1795" y="3811"/>
                      <a:pt x="1888" y="3822"/>
                    </a:cubicBezTo>
                    <a:cubicBezTo>
                      <a:pt x="2023" y="3822"/>
                      <a:pt x="2158" y="3822"/>
                      <a:pt x="2293" y="3790"/>
                    </a:cubicBezTo>
                    <a:cubicBezTo>
                      <a:pt x="2531" y="3749"/>
                      <a:pt x="2780" y="3656"/>
                      <a:pt x="3019" y="3521"/>
                    </a:cubicBezTo>
                    <a:cubicBezTo>
                      <a:pt x="3071" y="3490"/>
                      <a:pt x="3112" y="3458"/>
                      <a:pt x="3154" y="3428"/>
                    </a:cubicBezTo>
                    <a:cubicBezTo>
                      <a:pt x="3164" y="3428"/>
                      <a:pt x="3174" y="3417"/>
                      <a:pt x="3185" y="3407"/>
                    </a:cubicBezTo>
                    <a:cubicBezTo>
                      <a:pt x="3216" y="3386"/>
                      <a:pt x="3227" y="3355"/>
                      <a:pt x="3227" y="3324"/>
                    </a:cubicBezTo>
                    <a:cubicBezTo>
                      <a:pt x="3227" y="3292"/>
                      <a:pt x="3216" y="3272"/>
                      <a:pt x="3206" y="3251"/>
                    </a:cubicBezTo>
                    <a:cubicBezTo>
                      <a:pt x="3174" y="3220"/>
                      <a:pt x="3154" y="3199"/>
                      <a:pt x="3133" y="3168"/>
                    </a:cubicBezTo>
                    <a:cubicBezTo>
                      <a:pt x="3081" y="3085"/>
                      <a:pt x="3029" y="2981"/>
                      <a:pt x="2988" y="2857"/>
                    </a:cubicBezTo>
                    <a:cubicBezTo>
                      <a:pt x="2925" y="2681"/>
                      <a:pt x="2884" y="2504"/>
                      <a:pt x="2842" y="2287"/>
                    </a:cubicBezTo>
                    <a:cubicBezTo>
                      <a:pt x="2812" y="2162"/>
                      <a:pt x="2791" y="2027"/>
                      <a:pt x="2759" y="1902"/>
                    </a:cubicBezTo>
                    <a:cubicBezTo>
                      <a:pt x="2749" y="1809"/>
                      <a:pt x="2729" y="1716"/>
                      <a:pt x="2708" y="1623"/>
                    </a:cubicBezTo>
                    <a:cubicBezTo>
                      <a:pt x="2676" y="1436"/>
                      <a:pt x="2625" y="1208"/>
                      <a:pt x="2552" y="969"/>
                    </a:cubicBezTo>
                    <a:cubicBezTo>
                      <a:pt x="2480" y="741"/>
                      <a:pt x="2397" y="575"/>
                      <a:pt x="2303" y="429"/>
                    </a:cubicBezTo>
                    <a:cubicBezTo>
                      <a:pt x="2252" y="346"/>
                      <a:pt x="2189" y="274"/>
                      <a:pt x="2127" y="222"/>
                    </a:cubicBezTo>
                    <a:cubicBezTo>
                      <a:pt x="2054" y="160"/>
                      <a:pt x="1982" y="108"/>
                      <a:pt x="1899" y="67"/>
                    </a:cubicBezTo>
                    <a:cubicBezTo>
                      <a:pt x="1805" y="25"/>
                      <a:pt x="1712" y="4"/>
                      <a:pt x="1608" y="4"/>
                    </a:cubicBezTo>
                    <a:cubicBezTo>
                      <a:pt x="1583" y="2"/>
                      <a:pt x="1557" y="0"/>
                      <a:pt x="1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8"/>
              <p:cNvSpPr/>
              <p:nvPr/>
            </p:nvSpPr>
            <p:spPr>
              <a:xfrm>
                <a:off x="7933488" y="3401791"/>
                <a:ext cx="184732" cy="142278"/>
              </a:xfrm>
              <a:custGeom>
                <a:rect b="b" l="l" r="r" t="t"/>
                <a:pathLst>
                  <a:path extrusionOk="0" h="3157" w="4099">
                    <a:moveTo>
                      <a:pt x="0" y="1422"/>
                    </a:moveTo>
                    <a:cubicBezTo>
                      <a:pt x="4" y="1425"/>
                      <a:pt x="7" y="1429"/>
                      <a:pt x="10" y="1434"/>
                    </a:cubicBezTo>
                    <a:lnTo>
                      <a:pt x="10" y="1434"/>
                    </a:lnTo>
                    <a:cubicBezTo>
                      <a:pt x="11" y="1433"/>
                      <a:pt x="11" y="1432"/>
                      <a:pt x="11" y="1432"/>
                    </a:cubicBezTo>
                    <a:cubicBezTo>
                      <a:pt x="11" y="1432"/>
                      <a:pt x="11" y="1422"/>
                      <a:pt x="0" y="1422"/>
                    </a:cubicBezTo>
                    <a:close/>
                    <a:moveTo>
                      <a:pt x="3600" y="0"/>
                    </a:moveTo>
                    <a:lnTo>
                      <a:pt x="3600" y="0"/>
                    </a:lnTo>
                    <a:cubicBezTo>
                      <a:pt x="3621" y="21"/>
                      <a:pt x="3631" y="42"/>
                      <a:pt x="3642" y="73"/>
                    </a:cubicBezTo>
                    <a:cubicBezTo>
                      <a:pt x="3693" y="166"/>
                      <a:pt x="3735" y="281"/>
                      <a:pt x="3755" y="394"/>
                    </a:cubicBezTo>
                    <a:cubicBezTo>
                      <a:pt x="3828" y="788"/>
                      <a:pt x="3735" y="1203"/>
                      <a:pt x="3548" y="1567"/>
                    </a:cubicBezTo>
                    <a:cubicBezTo>
                      <a:pt x="3455" y="1754"/>
                      <a:pt x="3330" y="1940"/>
                      <a:pt x="3174" y="2095"/>
                    </a:cubicBezTo>
                    <a:cubicBezTo>
                      <a:pt x="3102" y="2168"/>
                      <a:pt x="3029" y="2251"/>
                      <a:pt x="2946" y="2314"/>
                    </a:cubicBezTo>
                    <a:cubicBezTo>
                      <a:pt x="2863" y="2386"/>
                      <a:pt x="2770" y="2448"/>
                      <a:pt x="2687" y="2500"/>
                    </a:cubicBezTo>
                    <a:cubicBezTo>
                      <a:pt x="2501" y="2604"/>
                      <a:pt x="2303" y="2676"/>
                      <a:pt x="2096" y="2708"/>
                    </a:cubicBezTo>
                    <a:cubicBezTo>
                      <a:pt x="2023" y="2715"/>
                      <a:pt x="1945" y="2722"/>
                      <a:pt x="1869" y="2722"/>
                    </a:cubicBezTo>
                    <a:cubicBezTo>
                      <a:pt x="1837" y="2722"/>
                      <a:pt x="1805" y="2721"/>
                      <a:pt x="1775" y="2718"/>
                    </a:cubicBezTo>
                    <a:cubicBezTo>
                      <a:pt x="1650" y="2708"/>
                      <a:pt x="1526" y="2687"/>
                      <a:pt x="1401" y="2646"/>
                    </a:cubicBezTo>
                    <a:cubicBezTo>
                      <a:pt x="1245" y="2593"/>
                      <a:pt x="1090" y="2510"/>
                      <a:pt x="955" y="2427"/>
                    </a:cubicBezTo>
                    <a:cubicBezTo>
                      <a:pt x="799" y="2334"/>
                      <a:pt x="654" y="2220"/>
                      <a:pt x="519" y="2095"/>
                    </a:cubicBezTo>
                    <a:cubicBezTo>
                      <a:pt x="394" y="1982"/>
                      <a:pt x="270" y="1846"/>
                      <a:pt x="166" y="1701"/>
                    </a:cubicBezTo>
                    <a:cubicBezTo>
                      <a:pt x="125" y="1629"/>
                      <a:pt x="73" y="1556"/>
                      <a:pt x="32" y="1473"/>
                    </a:cubicBezTo>
                    <a:cubicBezTo>
                      <a:pt x="25" y="1459"/>
                      <a:pt x="18" y="1445"/>
                      <a:pt x="10" y="1434"/>
                    </a:cubicBezTo>
                    <a:lnTo>
                      <a:pt x="10" y="1434"/>
                    </a:lnTo>
                    <a:cubicBezTo>
                      <a:pt x="1" y="1474"/>
                      <a:pt x="12" y="1505"/>
                      <a:pt x="32" y="1535"/>
                    </a:cubicBezTo>
                    <a:cubicBezTo>
                      <a:pt x="73" y="1618"/>
                      <a:pt x="125" y="1701"/>
                      <a:pt x="177" y="1774"/>
                    </a:cubicBezTo>
                    <a:cubicBezTo>
                      <a:pt x="291" y="1961"/>
                      <a:pt x="436" y="2189"/>
                      <a:pt x="592" y="2386"/>
                    </a:cubicBezTo>
                    <a:cubicBezTo>
                      <a:pt x="706" y="2531"/>
                      <a:pt x="820" y="2656"/>
                      <a:pt x="945" y="2759"/>
                    </a:cubicBezTo>
                    <a:cubicBezTo>
                      <a:pt x="1069" y="2874"/>
                      <a:pt x="1224" y="2967"/>
                      <a:pt x="1380" y="3029"/>
                    </a:cubicBezTo>
                    <a:cubicBezTo>
                      <a:pt x="1536" y="3102"/>
                      <a:pt x="1722" y="3144"/>
                      <a:pt x="1909" y="3153"/>
                    </a:cubicBezTo>
                    <a:cubicBezTo>
                      <a:pt x="1937" y="3155"/>
                      <a:pt x="1966" y="3156"/>
                      <a:pt x="1995" y="3156"/>
                    </a:cubicBezTo>
                    <a:cubicBezTo>
                      <a:pt x="2125" y="3156"/>
                      <a:pt x="2261" y="3138"/>
                      <a:pt x="2397" y="3112"/>
                    </a:cubicBezTo>
                    <a:cubicBezTo>
                      <a:pt x="2718" y="3040"/>
                      <a:pt x="3040" y="2874"/>
                      <a:pt x="3320" y="2635"/>
                    </a:cubicBezTo>
                    <a:cubicBezTo>
                      <a:pt x="3589" y="2407"/>
                      <a:pt x="3808" y="2116"/>
                      <a:pt x="3953" y="1805"/>
                    </a:cubicBezTo>
                    <a:cubicBezTo>
                      <a:pt x="4015" y="1650"/>
                      <a:pt x="4067" y="1494"/>
                      <a:pt x="4087" y="1339"/>
                    </a:cubicBezTo>
                    <a:cubicBezTo>
                      <a:pt x="4098" y="1193"/>
                      <a:pt x="4098" y="1037"/>
                      <a:pt x="4067" y="882"/>
                    </a:cubicBezTo>
                    <a:cubicBezTo>
                      <a:pt x="4015" y="571"/>
                      <a:pt x="3870" y="281"/>
                      <a:pt x="3662" y="62"/>
                    </a:cubicBezTo>
                    <a:lnTo>
                      <a:pt x="3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8"/>
              <p:cNvSpPr/>
              <p:nvPr/>
            </p:nvSpPr>
            <p:spPr>
              <a:xfrm>
                <a:off x="7653931" y="3248425"/>
                <a:ext cx="94461" cy="153860"/>
              </a:xfrm>
              <a:custGeom>
                <a:rect b="b" l="l" r="r" t="t"/>
                <a:pathLst>
                  <a:path extrusionOk="0" h="3414" w="2096">
                    <a:moveTo>
                      <a:pt x="467" y="1"/>
                    </a:moveTo>
                    <a:cubicBezTo>
                      <a:pt x="374" y="1"/>
                      <a:pt x="270" y="1"/>
                      <a:pt x="166" y="21"/>
                    </a:cubicBezTo>
                    <a:cubicBezTo>
                      <a:pt x="115" y="32"/>
                      <a:pt x="62" y="53"/>
                      <a:pt x="0" y="63"/>
                    </a:cubicBezTo>
                    <a:cubicBezTo>
                      <a:pt x="32" y="74"/>
                      <a:pt x="53" y="74"/>
                      <a:pt x="83" y="84"/>
                    </a:cubicBezTo>
                    <a:cubicBezTo>
                      <a:pt x="228" y="125"/>
                      <a:pt x="364" y="208"/>
                      <a:pt x="477" y="323"/>
                    </a:cubicBezTo>
                    <a:cubicBezTo>
                      <a:pt x="540" y="374"/>
                      <a:pt x="602" y="436"/>
                      <a:pt x="654" y="499"/>
                    </a:cubicBezTo>
                    <a:cubicBezTo>
                      <a:pt x="696" y="572"/>
                      <a:pt x="747" y="634"/>
                      <a:pt x="789" y="706"/>
                    </a:cubicBezTo>
                    <a:cubicBezTo>
                      <a:pt x="872" y="851"/>
                      <a:pt x="945" y="1007"/>
                      <a:pt x="996" y="1173"/>
                    </a:cubicBezTo>
                    <a:cubicBezTo>
                      <a:pt x="1028" y="1277"/>
                      <a:pt x="1048" y="1381"/>
                      <a:pt x="1069" y="1484"/>
                    </a:cubicBezTo>
                    <a:cubicBezTo>
                      <a:pt x="1100" y="1598"/>
                      <a:pt x="1111" y="1713"/>
                      <a:pt x="1131" y="1826"/>
                    </a:cubicBezTo>
                    <a:cubicBezTo>
                      <a:pt x="1183" y="2075"/>
                      <a:pt x="1224" y="2324"/>
                      <a:pt x="1297" y="2563"/>
                    </a:cubicBezTo>
                    <a:lnTo>
                      <a:pt x="1307" y="2563"/>
                    </a:lnTo>
                    <a:cubicBezTo>
                      <a:pt x="1349" y="2729"/>
                      <a:pt x="1411" y="2874"/>
                      <a:pt x="1505" y="3020"/>
                    </a:cubicBezTo>
                    <a:cubicBezTo>
                      <a:pt x="1546" y="3092"/>
                      <a:pt x="1598" y="3165"/>
                      <a:pt x="1671" y="3227"/>
                    </a:cubicBezTo>
                    <a:cubicBezTo>
                      <a:pt x="1712" y="3269"/>
                      <a:pt x="1764" y="3310"/>
                      <a:pt x="1816" y="3341"/>
                    </a:cubicBezTo>
                    <a:cubicBezTo>
                      <a:pt x="1878" y="3362"/>
                      <a:pt x="1930" y="3382"/>
                      <a:pt x="1992" y="3403"/>
                    </a:cubicBezTo>
                    <a:cubicBezTo>
                      <a:pt x="2013" y="3403"/>
                      <a:pt x="2033" y="3414"/>
                      <a:pt x="2054" y="3414"/>
                    </a:cubicBezTo>
                    <a:cubicBezTo>
                      <a:pt x="2075" y="3393"/>
                      <a:pt x="2086" y="3362"/>
                      <a:pt x="2086" y="3331"/>
                    </a:cubicBezTo>
                    <a:cubicBezTo>
                      <a:pt x="2096" y="3299"/>
                      <a:pt x="2086" y="3279"/>
                      <a:pt x="2065" y="3258"/>
                    </a:cubicBezTo>
                    <a:cubicBezTo>
                      <a:pt x="2033" y="3227"/>
                      <a:pt x="2013" y="3206"/>
                      <a:pt x="1992" y="3175"/>
                    </a:cubicBezTo>
                    <a:cubicBezTo>
                      <a:pt x="1940" y="3082"/>
                      <a:pt x="1888" y="2988"/>
                      <a:pt x="1847" y="2854"/>
                    </a:cubicBezTo>
                    <a:cubicBezTo>
                      <a:pt x="1784" y="2688"/>
                      <a:pt x="1743" y="2511"/>
                      <a:pt x="1701" y="2294"/>
                    </a:cubicBezTo>
                    <a:cubicBezTo>
                      <a:pt x="1681" y="2179"/>
                      <a:pt x="1660" y="2075"/>
                      <a:pt x="1639" y="1972"/>
                    </a:cubicBezTo>
                    <a:lnTo>
                      <a:pt x="1629" y="1909"/>
                    </a:lnTo>
                    <a:lnTo>
                      <a:pt x="1608" y="1826"/>
                    </a:lnTo>
                    <a:lnTo>
                      <a:pt x="1598" y="1764"/>
                    </a:lnTo>
                    <a:cubicBezTo>
                      <a:pt x="1588" y="1723"/>
                      <a:pt x="1577" y="1671"/>
                      <a:pt x="1567" y="1630"/>
                    </a:cubicBezTo>
                    <a:cubicBezTo>
                      <a:pt x="1535" y="1443"/>
                      <a:pt x="1484" y="1215"/>
                      <a:pt x="1411" y="976"/>
                    </a:cubicBezTo>
                    <a:cubicBezTo>
                      <a:pt x="1339" y="748"/>
                      <a:pt x="1266" y="582"/>
                      <a:pt x="1162" y="436"/>
                    </a:cubicBezTo>
                    <a:cubicBezTo>
                      <a:pt x="1111" y="343"/>
                      <a:pt x="1048" y="281"/>
                      <a:pt x="986" y="229"/>
                    </a:cubicBezTo>
                    <a:cubicBezTo>
                      <a:pt x="924" y="157"/>
                      <a:pt x="841" y="115"/>
                      <a:pt x="758" y="74"/>
                    </a:cubicBezTo>
                    <a:cubicBezTo>
                      <a:pt x="664" y="32"/>
                      <a:pt x="571" y="1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8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8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8"/>
              <p:cNvSpPr/>
              <p:nvPr/>
            </p:nvSpPr>
            <p:spPr>
              <a:xfrm>
                <a:off x="7955932" y="3408326"/>
                <a:ext cx="135608" cy="74226"/>
              </a:xfrm>
              <a:custGeom>
                <a:rect b="b" l="l" r="r" t="t"/>
                <a:pathLst>
                  <a:path extrusionOk="0" h="1647" w="3009">
                    <a:moveTo>
                      <a:pt x="2293" y="0"/>
                    </a:moveTo>
                    <a:cubicBezTo>
                      <a:pt x="2179" y="0"/>
                      <a:pt x="2065" y="32"/>
                      <a:pt x="1961" y="73"/>
                    </a:cubicBezTo>
                    <a:cubicBezTo>
                      <a:pt x="1837" y="115"/>
                      <a:pt x="1733" y="177"/>
                      <a:pt x="1629" y="239"/>
                    </a:cubicBezTo>
                    <a:cubicBezTo>
                      <a:pt x="1515" y="311"/>
                      <a:pt x="1411" y="394"/>
                      <a:pt x="1307" y="477"/>
                    </a:cubicBezTo>
                    <a:cubicBezTo>
                      <a:pt x="1194" y="560"/>
                      <a:pt x="1090" y="643"/>
                      <a:pt x="996" y="737"/>
                    </a:cubicBezTo>
                    <a:cubicBezTo>
                      <a:pt x="799" y="913"/>
                      <a:pt x="613" y="1090"/>
                      <a:pt x="405" y="1245"/>
                    </a:cubicBezTo>
                    <a:cubicBezTo>
                      <a:pt x="353" y="1287"/>
                      <a:pt x="291" y="1328"/>
                      <a:pt x="228" y="1360"/>
                    </a:cubicBezTo>
                    <a:cubicBezTo>
                      <a:pt x="177" y="1390"/>
                      <a:pt x="135" y="1411"/>
                      <a:pt x="83" y="1432"/>
                    </a:cubicBezTo>
                    <a:cubicBezTo>
                      <a:pt x="21" y="1453"/>
                      <a:pt x="0" y="1526"/>
                      <a:pt x="21" y="1577"/>
                    </a:cubicBezTo>
                    <a:cubicBezTo>
                      <a:pt x="37" y="1624"/>
                      <a:pt x="75" y="1647"/>
                      <a:pt x="120" y="1647"/>
                    </a:cubicBezTo>
                    <a:cubicBezTo>
                      <a:pt x="135" y="1647"/>
                      <a:pt x="151" y="1644"/>
                      <a:pt x="166" y="1639"/>
                    </a:cubicBezTo>
                    <a:cubicBezTo>
                      <a:pt x="239" y="1609"/>
                      <a:pt x="311" y="1577"/>
                      <a:pt x="374" y="1526"/>
                    </a:cubicBezTo>
                    <a:cubicBezTo>
                      <a:pt x="447" y="1484"/>
                      <a:pt x="509" y="1432"/>
                      <a:pt x="571" y="1390"/>
                    </a:cubicBezTo>
                    <a:cubicBezTo>
                      <a:pt x="716" y="1266"/>
                      <a:pt x="851" y="1141"/>
                      <a:pt x="975" y="1007"/>
                    </a:cubicBezTo>
                    <a:cubicBezTo>
                      <a:pt x="1121" y="872"/>
                      <a:pt x="1256" y="737"/>
                      <a:pt x="1401" y="602"/>
                    </a:cubicBezTo>
                    <a:cubicBezTo>
                      <a:pt x="1546" y="477"/>
                      <a:pt x="1701" y="353"/>
                      <a:pt x="1867" y="260"/>
                    </a:cubicBezTo>
                    <a:cubicBezTo>
                      <a:pt x="1866" y="260"/>
                      <a:pt x="1864" y="260"/>
                      <a:pt x="1863" y="260"/>
                    </a:cubicBezTo>
                    <a:lnTo>
                      <a:pt x="1863" y="260"/>
                    </a:lnTo>
                    <a:cubicBezTo>
                      <a:pt x="1962" y="202"/>
                      <a:pt x="2060" y="155"/>
                      <a:pt x="2169" y="125"/>
                    </a:cubicBezTo>
                    <a:cubicBezTo>
                      <a:pt x="2235" y="106"/>
                      <a:pt x="2302" y="96"/>
                      <a:pt x="2377" y="94"/>
                    </a:cubicBezTo>
                    <a:lnTo>
                      <a:pt x="2377" y="94"/>
                    </a:lnTo>
                    <a:cubicBezTo>
                      <a:pt x="2449" y="104"/>
                      <a:pt x="2522" y="104"/>
                      <a:pt x="2593" y="125"/>
                    </a:cubicBezTo>
                    <a:cubicBezTo>
                      <a:pt x="2676" y="145"/>
                      <a:pt x="2750" y="177"/>
                      <a:pt x="2812" y="219"/>
                    </a:cubicBezTo>
                    <a:cubicBezTo>
                      <a:pt x="2853" y="239"/>
                      <a:pt x="2905" y="270"/>
                      <a:pt x="2946" y="302"/>
                    </a:cubicBezTo>
                    <a:cubicBezTo>
                      <a:pt x="2951" y="306"/>
                      <a:pt x="2958" y="308"/>
                      <a:pt x="2967" y="308"/>
                    </a:cubicBezTo>
                    <a:cubicBezTo>
                      <a:pt x="2979" y="308"/>
                      <a:pt x="2992" y="303"/>
                      <a:pt x="2998" y="291"/>
                    </a:cubicBezTo>
                    <a:cubicBezTo>
                      <a:pt x="3008" y="270"/>
                      <a:pt x="3008" y="249"/>
                      <a:pt x="2988" y="239"/>
                    </a:cubicBezTo>
                    <a:cubicBezTo>
                      <a:pt x="2884" y="156"/>
                      <a:pt x="2770" y="83"/>
                      <a:pt x="2646" y="42"/>
                    </a:cubicBezTo>
                    <a:cubicBezTo>
                      <a:pt x="2563" y="21"/>
                      <a:pt x="2480" y="0"/>
                      <a:pt x="2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8"/>
              <p:cNvSpPr/>
              <p:nvPr/>
            </p:nvSpPr>
            <p:spPr>
              <a:xfrm>
                <a:off x="7632434" y="3269471"/>
                <a:ext cx="81843" cy="126279"/>
              </a:xfrm>
              <a:custGeom>
                <a:rect b="b" l="l" r="r" t="t"/>
                <a:pathLst>
                  <a:path extrusionOk="0" h="2802" w="1816">
                    <a:moveTo>
                      <a:pt x="384" y="1"/>
                    </a:moveTo>
                    <a:cubicBezTo>
                      <a:pt x="364" y="1"/>
                      <a:pt x="332" y="1"/>
                      <a:pt x="301" y="11"/>
                    </a:cubicBezTo>
                    <a:cubicBezTo>
                      <a:pt x="187" y="32"/>
                      <a:pt x="94" y="105"/>
                      <a:pt x="21" y="188"/>
                    </a:cubicBezTo>
                    <a:cubicBezTo>
                      <a:pt x="0" y="208"/>
                      <a:pt x="11" y="239"/>
                      <a:pt x="32" y="260"/>
                    </a:cubicBezTo>
                    <a:cubicBezTo>
                      <a:pt x="40" y="264"/>
                      <a:pt x="49" y="267"/>
                      <a:pt x="58" y="267"/>
                    </a:cubicBezTo>
                    <a:cubicBezTo>
                      <a:pt x="70" y="267"/>
                      <a:pt x="82" y="262"/>
                      <a:pt x="94" y="250"/>
                    </a:cubicBezTo>
                    <a:lnTo>
                      <a:pt x="135" y="208"/>
                    </a:lnTo>
                    <a:lnTo>
                      <a:pt x="125" y="208"/>
                    </a:lnTo>
                    <a:cubicBezTo>
                      <a:pt x="156" y="188"/>
                      <a:pt x="187" y="156"/>
                      <a:pt x="228" y="135"/>
                    </a:cubicBezTo>
                    <a:cubicBezTo>
                      <a:pt x="249" y="125"/>
                      <a:pt x="270" y="115"/>
                      <a:pt x="301" y="105"/>
                    </a:cubicBezTo>
                    <a:lnTo>
                      <a:pt x="301" y="105"/>
                    </a:lnTo>
                    <a:lnTo>
                      <a:pt x="291" y="115"/>
                    </a:lnTo>
                    <a:cubicBezTo>
                      <a:pt x="311" y="105"/>
                      <a:pt x="332" y="105"/>
                      <a:pt x="364" y="105"/>
                    </a:cubicBezTo>
                    <a:lnTo>
                      <a:pt x="426" y="105"/>
                    </a:lnTo>
                    <a:lnTo>
                      <a:pt x="488" y="135"/>
                    </a:lnTo>
                    <a:cubicBezTo>
                      <a:pt x="530" y="167"/>
                      <a:pt x="560" y="188"/>
                      <a:pt x="592" y="218"/>
                    </a:cubicBezTo>
                    <a:cubicBezTo>
                      <a:pt x="654" y="281"/>
                      <a:pt x="695" y="354"/>
                      <a:pt x="737" y="437"/>
                    </a:cubicBezTo>
                    <a:cubicBezTo>
                      <a:pt x="830" y="592"/>
                      <a:pt x="892" y="758"/>
                      <a:pt x="934" y="934"/>
                    </a:cubicBezTo>
                    <a:lnTo>
                      <a:pt x="934" y="914"/>
                    </a:lnTo>
                    <a:cubicBezTo>
                      <a:pt x="975" y="1080"/>
                      <a:pt x="996" y="1235"/>
                      <a:pt x="1017" y="1401"/>
                    </a:cubicBezTo>
                    <a:cubicBezTo>
                      <a:pt x="1037" y="1578"/>
                      <a:pt x="1069" y="1754"/>
                      <a:pt x="1110" y="1930"/>
                    </a:cubicBezTo>
                    <a:cubicBezTo>
                      <a:pt x="1141" y="2106"/>
                      <a:pt x="1203" y="2272"/>
                      <a:pt x="1286" y="2428"/>
                    </a:cubicBezTo>
                    <a:cubicBezTo>
                      <a:pt x="1328" y="2500"/>
                      <a:pt x="1380" y="2563"/>
                      <a:pt x="1432" y="2615"/>
                    </a:cubicBezTo>
                    <a:lnTo>
                      <a:pt x="1525" y="2708"/>
                    </a:lnTo>
                    <a:cubicBezTo>
                      <a:pt x="1567" y="2739"/>
                      <a:pt x="1608" y="2770"/>
                      <a:pt x="1650" y="2791"/>
                    </a:cubicBezTo>
                    <a:cubicBezTo>
                      <a:pt x="1671" y="2802"/>
                      <a:pt x="1691" y="2802"/>
                      <a:pt x="1712" y="2802"/>
                    </a:cubicBezTo>
                    <a:cubicBezTo>
                      <a:pt x="1743" y="2802"/>
                      <a:pt x="1764" y="2781"/>
                      <a:pt x="1784" y="2760"/>
                    </a:cubicBezTo>
                    <a:cubicBezTo>
                      <a:pt x="1805" y="2739"/>
                      <a:pt x="1816" y="2708"/>
                      <a:pt x="1805" y="2677"/>
                    </a:cubicBezTo>
                    <a:cubicBezTo>
                      <a:pt x="1805" y="2656"/>
                      <a:pt x="1784" y="2615"/>
                      <a:pt x="1764" y="2604"/>
                    </a:cubicBezTo>
                    <a:cubicBezTo>
                      <a:pt x="1701" y="2563"/>
                      <a:pt x="1650" y="2521"/>
                      <a:pt x="1598" y="2480"/>
                    </a:cubicBezTo>
                    <a:cubicBezTo>
                      <a:pt x="1546" y="2417"/>
                      <a:pt x="1505" y="2355"/>
                      <a:pt x="1463" y="2283"/>
                    </a:cubicBezTo>
                    <a:cubicBezTo>
                      <a:pt x="1390" y="2148"/>
                      <a:pt x="1339" y="2002"/>
                      <a:pt x="1297" y="1857"/>
                    </a:cubicBezTo>
                    <a:lnTo>
                      <a:pt x="1297" y="1868"/>
                    </a:lnTo>
                    <a:cubicBezTo>
                      <a:pt x="1245" y="1629"/>
                      <a:pt x="1203" y="1380"/>
                      <a:pt x="1152" y="1131"/>
                    </a:cubicBezTo>
                    <a:cubicBezTo>
                      <a:pt x="1131" y="1027"/>
                      <a:pt x="1110" y="934"/>
                      <a:pt x="1069" y="831"/>
                    </a:cubicBezTo>
                    <a:cubicBezTo>
                      <a:pt x="1037" y="727"/>
                      <a:pt x="996" y="633"/>
                      <a:pt x="944" y="540"/>
                    </a:cubicBezTo>
                    <a:cubicBezTo>
                      <a:pt x="851" y="354"/>
                      <a:pt x="737" y="167"/>
                      <a:pt x="550" y="52"/>
                    </a:cubicBezTo>
                    <a:cubicBezTo>
                      <a:pt x="498" y="22"/>
                      <a:pt x="447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8"/>
              <p:cNvSpPr/>
              <p:nvPr/>
            </p:nvSpPr>
            <p:spPr>
              <a:xfrm>
                <a:off x="7446844" y="3341580"/>
                <a:ext cx="580154" cy="638697"/>
              </a:xfrm>
              <a:custGeom>
                <a:rect b="b" l="l" r="r" t="t"/>
                <a:pathLst>
                  <a:path extrusionOk="0" h="14172" w="12873">
                    <a:moveTo>
                      <a:pt x="8097" y="1"/>
                    </a:moveTo>
                    <a:cubicBezTo>
                      <a:pt x="8024" y="1"/>
                      <a:pt x="7946" y="3"/>
                      <a:pt x="7863" y="8"/>
                    </a:cubicBezTo>
                    <a:cubicBezTo>
                      <a:pt x="7168" y="29"/>
                      <a:pt x="6432" y="206"/>
                      <a:pt x="5674" y="538"/>
                    </a:cubicBezTo>
                    <a:cubicBezTo>
                      <a:pt x="5010" y="817"/>
                      <a:pt x="4336" y="1232"/>
                      <a:pt x="3682" y="1751"/>
                    </a:cubicBezTo>
                    <a:cubicBezTo>
                      <a:pt x="3102" y="2207"/>
                      <a:pt x="2552" y="2747"/>
                      <a:pt x="2043" y="3348"/>
                    </a:cubicBezTo>
                    <a:lnTo>
                      <a:pt x="1888" y="3535"/>
                    </a:lnTo>
                    <a:cubicBezTo>
                      <a:pt x="1743" y="3712"/>
                      <a:pt x="1598" y="3919"/>
                      <a:pt x="1453" y="4158"/>
                    </a:cubicBezTo>
                    <a:cubicBezTo>
                      <a:pt x="1307" y="4386"/>
                      <a:pt x="1172" y="4645"/>
                      <a:pt x="1048" y="4915"/>
                    </a:cubicBezTo>
                    <a:cubicBezTo>
                      <a:pt x="789" y="5455"/>
                      <a:pt x="581" y="6045"/>
                      <a:pt x="405" y="6720"/>
                    </a:cubicBezTo>
                    <a:cubicBezTo>
                      <a:pt x="239" y="7363"/>
                      <a:pt x="125" y="8027"/>
                      <a:pt x="63" y="8670"/>
                    </a:cubicBezTo>
                    <a:cubicBezTo>
                      <a:pt x="0" y="9344"/>
                      <a:pt x="10" y="9987"/>
                      <a:pt x="83" y="10558"/>
                    </a:cubicBezTo>
                    <a:cubicBezTo>
                      <a:pt x="114" y="10828"/>
                      <a:pt x="166" y="11087"/>
                      <a:pt x="239" y="11346"/>
                    </a:cubicBezTo>
                    <a:cubicBezTo>
                      <a:pt x="270" y="11460"/>
                      <a:pt x="312" y="11585"/>
                      <a:pt x="353" y="11688"/>
                    </a:cubicBezTo>
                    <a:cubicBezTo>
                      <a:pt x="374" y="11751"/>
                      <a:pt x="395" y="11813"/>
                      <a:pt x="415" y="11865"/>
                    </a:cubicBezTo>
                    <a:lnTo>
                      <a:pt x="446" y="11927"/>
                    </a:lnTo>
                    <a:lnTo>
                      <a:pt x="457" y="11948"/>
                    </a:lnTo>
                    <a:lnTo>
                      <a:pt x="467" y="11969"/>
                    </a:lnTo>
                    <a:lnTo>
                      <a:pt x="478" y="12000"/>
                    </a:lnTo>
                    <a:lnTo>
                      <a:pt x="498" y="12041"/>
                    </a:lnTo>
                    <a:cubicBezTo>
                      <a:pt x="467" y="12093"/>
                      <a:pt x="488" y="12145"/>
                      <a:pt x="529" y="12176"/>
                    </a:cubicBezTo>
                    <a:cubicBezTo>
                      <a:pt x="1691" y="12975"/>
                      <a:pt x="3133" y="13535"/>
                      <a:pt x="5093" y="13908"/>
                    </a:cubicBezTo>
                    <a:cubicBezTo>
                      <a:pt x="5436" y="13981"/>
                      <a:pt x="5809" y="14043"/>
                      <a:pt x="6193" y="14095"/>
                    </a:cubicBezTo>
                    <a:cubicBezTo>
                      <a:pt x="6421" y="14126"/>
                      <a:pt x="6639" y="14147"/>
                      <a:pt x="6815" y="14157"/>
                    </a:cubicBezTo>
                    <a:cubicBezTo>
                      <a:pt x="6919" y="14157"/>
                      <a:pt x="7023" y="14168"/>
                      <a:pt x="7126" y="14168"/>
                    </a:cubicBezTo>
                    <a:cubicBezTo>
                      <a:pt x="7211" y="14171"/>
                      <a:pt x="7296" y="14172"/>
                      <a:pt x="7379" y="14172"/>
                    </a:cubicBezTo>
                    <a:cubicBezTo>
                      <a:pt x="7960" y="14172"/>
                      <a:pt x="8508" y="14109"/>
                      <a:pt x="9025" y="13991"/>
                    </a:cubicBezTo>
                    <a:cubicBezTo>
                      <a:pt x="9668" y="13846"/>
                      <a:pt x="10249" y="13608"/>
                      <a:pt x="10747" y="13286"/>
                    </a:cubicBezTo>
                    <a:cubicBezTo>
                      <a:pt x="11275" y="12944"/>
                      <a:pt x="11732" y="12477"/>
                      <a:pt x="12043" y="11927"/>
                    </a:cubicBezTo>
                    <a:cubicBezTo>
                      <a:pt x="12365" y="11388"/>
                      <a:pt x="12593" y="10734"/>
                      <a:pt x="12728" y="9946"/>
                    </a:cubicBezTo>
                    <a:cubicBezTo>
                      <a:pt x="12842" y="9272"/>
                      <a:pt x="12873" y="8525"/>
                      <a:pt x="12831" y="7674"/>
                    </a:cubicBezTo>
                    <a:cubicBezTo>
                      <a:pt x="12801" y="6958"/>
                      <a:pt x="12707" y="6222"/>
                      <a:pt x="12562" y="5434"/>
                    </a:cubicBezTo>
                    <a:cubicBezTo>
                      <a:pt x="12500" y="5102"/>
                      <a:pt x="12427" y="4770"/>
                      <a:pt x="12344" y="4417"/>
                    </a:cubicBezTo>
                    <a:cubicBezTo>
                      <a:pt x="12251" y="4065"/>
                      <a:pt x="12168" y="3753"/>
                      <a:pt x="12064" y="3473"/>
                    </a:cubicBezTo>
                    <a:cubicBezTo>
                      <a:pt x="11836" y="2809"/>
                      <a:pt x="11545" y="2228"/>
                      <a:pt x="11192" y="1720"/>
                    </a:cubicBezTo>
                    <a:cubicBezTo>
                      <a:pt x="11006" y="1461"/>
                      <a:pt x="10798" y="1222"/>
                      <a:pt x="10570" y="1004"/>
                    </a:cubicBezTo>
                    <a:cubicBezTo>
                      <a:pt x="10342" y="787"/>
                      <a:pt x="10093" y="600"/>
                      <a:pt x="9813" y="444"/>
                    </a:cubicBezTo>
                    <a:cubicBezTo>
                      <a:pt x="9544" y="299"/>
                      <a:pt x="9242" y="174"/>
                      <a:pt x="8910" y="102"/>
                    </a:cubicBezTo>
                    <a:cubicBezTo>
                      <a:pt x="8714" y="50"/>
                      <a:pt x="8516" y="19"/>
                      <a:pt x="8299" y="8"/>
                    </a:cubicBezTo>
                    <a:cubicBezTo>
                      <a:pt x="8237" y="3"/>
                      <a:pt x="8169" y="1"/>
                      <a:pt x="8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8"/>
              <p:cNvSpPr/>
              <p:nvPr/>
            </p:nvSpPr>
            <p:spPr>
              <a:xfrm>
                <a:off x="7554827" y="3341490"/>
                <a:ext cx="462843" cy="321872"/>
              </a:xfrm>
              <a:custGeom>
                <a:rect b="b" l="l" r="r" t="t"/>
                <a:pathLst>
                  <a:path extrusionOk="0" h="7142" w="10270">
                    <a:moveTo>
                      <a:pt x="5467" y="0"/>
                    </a:moveTo>
                    <a:cubicBezTo>
                      <a:pt x="4762" y="31"/>
                      <a:pt x="4025" y="208"/>
                      <a:pt x="3278" y="529"/>
                    </a:cubicBezTo>
                    <a:cubicBezTo>
                      <a:pt x="2614" y="819"/>
                      <a:pt x="1940" y="1224"/>
                      <a:pt x="1286" y="1743"/>
                    </a:cubicBezTo>
                    <a:cubicBezTo>
                      <a:pt x="871" y="2075"/>
                      <a:pt x="477" y="2438"/>
                      <a:pt x="104" y="2832"/>
                    </a:cubicBezTo>
                    <a:cubicBezTo>
                      <a:pt x="94" y="2873"/>
                      <a:pt x="83" y="2905"/>
                      <a:pt x="73" y="2936"/>
                    </a:cubicBezTo>
                    <a:cubicBezTo>
                      <a:pt x="52" y="2998"/>
                      <a:pt x="42" y="3060"/>
                      <a:pt x="21" y="3143"/>
                    </a:cubicBezTo>
                    <a:cubicBezTo>
                      <a:pt x="11" y="3216"/>
                      <a:pt x="0" y="3288"/>
                      <a:pt x="0" y="3350"/>
                    </a:cubicBezTo>
                    <a:cubicBezTo>
                      <a:pt x="0" y="3413"/>
                      <a:pt x="11" y="3475"/>
                      <a:pt x="11" y="3537"/>
                    </a:cubicBezTo>
                    <a:cubicBezTo>
                      <a:pt x="21" y="3610"/>
                      <a:pt x="32" y="3662"/>
                      <a:pt x="42" y="3714"/>
                    </a:cubicBezTo>
                    <a:cubicBezTo>
                      <a:pt x="52" y="3765"/>
                      <a:pt x="73" y="3818"/>
                      <a:pt x="94" y="3859"/>
                    </a:cubicBezTo>
                    <a:cubicBezTo>
                      <a:pt x="135" y="3963"/>
                      <a:pt x="177" y="4046"/>
                      <a:pt x="239" y="4129"/>
                    </a:cubicBezTo>
                    <a:cubicBezTo>
                      <a:pt x="281" y="4180"/>
                      <a:pt x="311" y="4222"/>
                      <a:pt x="343" y="4253"/>
                    </a:cubicBezTo>
                    <a:cubicBezTo>
                      <a:pt x="374" y="4295"/>
                      <a:pt x="415" y="4325"/>
                      <a:pt x="457" y="4357"/>
                    </a:cubicBezTo>
                    <a:cubicBezTo>
                      <a:pt x="498" y="4399"/>
                      <a:pt x="550" y="4429"/>
                      <a:pt x="602" y="4461"/>
                    </a:cubicBezTo>
                    <a:cubicBezTo>
                      <a:pt x="664" y="4502"/>
                      <a:pt x="716" y="4533"/>
                      <a:pt x="779" y="4554"/>
                    </a:cubicBezTo>
                    <a:cubicBezTo>
                      <a:pt x="924" y="4616"/>
                      <a:pt x="1079" y="4657"/>
                      <a:pt x="1245" y="4689"/>
                    </a:cubicBezTo>
                    <a:cubicBezTo>
                      <a:pt x="1276" y="4689"/>
                      <a:pt x="1328" y="4699"/>
                      <a:pt x="1380" y="4699"/>
                    </a:cubicBezTo>
                    <a:lnTo>
                      <a:pt x="1442" y="4699"/>
                    </a:lnTo>
                    <a:cubicBezTo>
                      <a:pt x="1463" y="4703"/>
                      <a:pt x="1483" y="4704"/>
                      <a:pt x="1502" y="4704"/>
                    </a:cubicBezTo>
                    <a:cubicBezTo>
                      <a:pt x="1540" y="4704"/>
                      <a:pt x="1577" y="4699"/>
                      <a:pt x="1618" y="4699"/>
                    </a:cubicBezTo>
                    <a:cubicBezTo>
                      <a:pt x="1691" y="4689"/>
                      <a:pt x="1764" y="4678"/>
                      <a:pt x="1816" y="4657"/>
                    </a:cubicBezTo>
                    <a:cubicBezTo>
                      <a:pt x="1878" y="4647"/>
                      <a:pt x="1940" y="4627"/>
                      <a:pt x="2003" y="4595"/>
                    </a:cubicBezTo>
                    <a:cubicBezTo>
                      <a:pt x="2252" y="4502"/>
                      <a:pt x="2459" y="4367"/>
                      <a:pt x="2666" y="4233"/>
                    </a:cubicBezTo>
                    <a:cubicBezTo>
                      <a:pt x="2729" y="4191"/>
                      <a:pt x="2791" y="4150"/>
                      <a:pt x="2853" y="4118"/>
                    </a:cubicBezTo>
                    <a:cubicBezTo>
                      <a:pt x="2988" y="4035"/>
                      <a:pt x="3144" y="3942"/>
                      <a:pt x="3299" y="3869"/>
                    </a:cubicBezTo>
                    <a:cubicBezTo>
                      <a:pt x="3465" y="3797"/>
                      <a:pt x="3621" y="3755"/>
                      <a:pt x="3776" y="3724"/>
                    </a:cubicBezTo>
                    <a:cubicBezTo>
                      <a:pt x="3893" y="3701"/>
                      <a:pt x="4015" y="3689"/>
                      <a:pt x="4130" y="3689"/>
                    </a:cubicBezTo>
                    <a:cubicBezTo>
                      <a:pt x="4169" y="3689"/>
                      <a:pt x="4206" y="3690"/>
                      <a:pt x="4243" y="3693"/>
                    </a:cubicBezTo>
                    <a:lnTo>
                      <a:pt x="4295" y="3693"/>
                    </a:lnTo>
                    <a:cubicBezTo>
                      <a:pt x="4440" y="3703"/>
                      <a:pt x="4585" y="3724"/>
                      <a:pt x="4710" y="3755"/>
                    </a:cubicBezTo>
                    <a:cubicBezTo>
                      <a:pt x="5031" y="3838"/>
                      <a:pt x="5322" y="3973"/>
                      <a:pt x="5550" y="4170"/>
                    </a:cubicBezTo>
                    <a:cubicBezTo>
                      <a:pt x="5675" y="4274"/>
                      <a:pt x="5778" y="4388"/>
                      <a:pt x="5861" y="4512"/>
                    </a:cubicBezTo>
                    <a:cubicBezTo>
                      <a:pt x="5944" y="4647"/>
                      <a:pt x="6017" y="4793"/>
                      <a:pt x="6090" y="4959"/>
                    </a:cubicBezTo>
                    <a:cubicBezTo>
                      <a:pt x="6152" y="5125"/>
                      <a:pt x="6203" y="5291"/>
                      <a:pt x="6245" y="5446"/>
                    </a:cubicBezTo>
                    <a:cubicBezTo>
                      <a:pt x="6286" y="5591"/>
                      <a:pt x="6339" y="5757"/>
                      <a:pt x="6401" y="5913"/>
                    </a:cubicBezTo>
                    <a:cubicBezTo>
                      <a:pt x="6431" y="6006"/>
                      <a:pt x="6463" y="6079"/>
                      <a:pt x="6494" y="6141"/>
                    </a:cubicBezTo>
                    <a:cubicBezTo>
                      <a:pt x="6535" y="6213"/>
                      <a:pt x="6577" y="6286"/>
                      <a:pt x="6629" y="6349"/>
                    </a:cubicBezTo>
                    <a:cubicBezTo>
                      <a:pt x="6670" y="6411"/>
                      <a:pt x="6712" y="6462"/>
                      <a:pt x="6763" y="6504"/>
                    </a:cubicBezTo>
                    <a:cubicBezTo>
                      <a:pt x="6805" y="6556"/>
                      <a:pt x="6857" y="6598"/>
                      <a:pt x="6909" y="6639"/>
                    </a:cubicBezTo>
                    <a:cubicBezTo>
                      <a:pt x="6992" y="6711"/>
                      <a:pt x="7075" y="6764"/>
                      <a:pt x="7158" y="6815"/>
                    </a:cubicBezTo>
                    <a:cubicBezTo>
                      <a:pt x="7241" y="6867"/>
                      <a:pt x="7324" y="6909"/>
                      <a:pt x="7407" y="6950"/>
                    </a:cubicBezTo>
                    <a:cubicBezTo>
                      <a:pt x="7510" y="6992"/>
                      <a:pt x="7593" y="7033"/>
                      <a:pt x="7687" y="7054"/>
                    </a:cubicBezTo>
                    <a:cubicBezTo>
                      <a:pt x="7770" y="7075"/>
                      <a:pt x="7863" y="7096"/>
                      <a:pt x="7967" y="7116"/>
                    </a:cubicBezTo>
                    <a:cubicBezTo>
                      <a:pt x="8029" y="7126"/>
                      <a:pt x="8102" y="7137"/>
                      <a:pt x="8174" y="7137"/>
                    </a:cubicBezTo>
                    <a:lnTo>
                      <a:pt x="8257" y="7137"/>
                    </a:lnTo>
                    <a:cubicBezTo>
                      <a:pt x="8281" y="7140"/>
                      <a:pt x="8307" y="7141"/>
                      <a:pt x="8334" y="7141"/>
                    </a:cubicBezTo>
                    <a:cubicBezTo>
                      <a:pt x="8400" y="7141"/>
                      <a:pt x="8474" y="7134"/>
                      <a:pt x="8548" y="7126"/>
                    </a:cubicBezTo>
                    <a:cubicBezTo>
                      <a:pt x="8651" y="7116"/>
                      <a:pt x="8755" y="7096"/>
                      <a:pt x="8849" y="7075"/>
                    </a:cubicBezTo>
                    <a:cubicBezTo>
                      <a:pt x="8942" y="7054"/>
                      <a:pt x="9035" y="7022"/>
                      <a:pt x="9128" y="6981"/>
                    </a:cubicBezTo>
                    <a:cubicBezTo>
                      <a:pt x="9222" y="6950"/>
                      <a:pt x="9305" y="6909"/>
                      <a:pt x="9388" y="6867"/>
                    </a:cubicBezTo>
                    <a:cubicBezTo>
                      <a:pt x="9471" y="6815"/>
                      <a:pt x="9554" y="6764"/>
                      <a:pt x="9637" y="6701"/>
                    </a:cubicBezTo>
                    <a:cubicBezTo>
                      <a:pt x="9720" y="6649"/>
                      <a:pt x="9792" y="6587"/>
                      <a:pt x="9865" y="6515"/>
                    </a:cubicBezTo>
                    <a:cubicBezTo>
                      <a:pt x="9938" y="6452"/>
                      <a:pt x="10000" y="6379"/>
                      <a:pt x="10062" y="6307"/>
                    </a:cubicBezTo>
                    <a:cubicBezTo>
                      <a:pt x="10135" y="6224"/>
                      <a:pt x="10186" y="6141"/>
                      <a:pt x="10239" y="6058"/>
                    </a:cubicBezTo>
                    <a:cubicBezTo>
                      <a:pt x="10249" y="6037"/>
                      <a:pt x="10260" y="6027"/>
                      <a:pt x="10269" y="6017"/>
                    </a:cubicBezTo>
                    <a:cubicBezTo>
                      <a:pt x="10239" y="5840"/>
                      <a:pt x="10218" y="5664"/>
                      <a:pt x="10166" y="5436"/>
                    </a:cubicBezTo>
                    <a:cubicBezTo>
                      <a:pt x="10104" y="5104"/>
                      <a:pt x="10031" y="4761"/>
                      <a:pt x="9948" y="4419"/>
                    </a:cubicBezTo>
                    <a:cubicBezTo>
                      <a:pt x="9865" y="4067"/>
                      <a:pt x="9772" y="3755"/>
                      <a:pt x="9668" y="3475"/>
                    </a:cubicBezTo>
                    <a:cubicBezTo>
                      <a:pt x="9440" y="2811"/>
                      <a:pt x="9149" y="2220"/>
                      <a:pt x="8796" y="1722"/>
                    </a:cubicBezTo>
                    <a:cubicBezTo>
                      <a:pt x="8610" y="1463"/>
                      <a:pt x="8402" y="1224"/>
                      <a:pt x="8174" y="1006"/>
                    </a:cubicBezTo>
                    <a:cubicBezTo>
                      <a:pt x="7946" y="789"/>
                      <a:pt x="7697" y="602"/>
                      <a:pt x="7417" y="446"/>
                    </a:cubicBezTo>
                    <a:cubicBezTo>
                      <a:pt x="7158" y="291"/>
                      <a:pt x="6846" y="176"/>
                      <a:pt x="6514" y="93"/>
                    </a:cubicBezTo>
                    <a:cubicBezTo>
                      <a:pt x="6318" y="52"/>
                      <a:pt x="6120" y="21"/>
                      <a:pt x="5903" y="10"/>
                    </a:cubicBezTo>
                    <a:cubicBezTo>
                      <a:pt x="5788" y="0"/>
                      <a:pt x="5643" y="0"/>
                      <a:pt x="5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8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002" y="114"/>
                      <a:pt x="1857" y="238"/>
                      <a:pt x="1723" y="374"/>
                    </a:cubicBezTo>
                    <a:cubicBezTo>
                      <a:pt x="1546" y="529"/>
                      <a:pt x="1380" y="716"/>
                      <a:pt x="1235" y="892"/>
                    </a:cubicBezTo>
                    <a:cubicBezTo>
                      <a:pt x="1069" y="1089"/>
                      <a:pt x="923" y="1297"/>
                      <a:pt x="799" y="1504"/>
                    </a:cubicBezTo>
                    <a:cubicBezTo>
                      <a:pt x="665" y="172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35" y="3039"/>
                      <a:pt x="84" y="3257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823"/>
                      <a:pt x="73" y="5000"/>
                      <a:pt x="114" y="5155"/>
                    </a:cubicBezTo>
                    <a:cubicBezTo>
                      <a:pt x="623" y="4823"/>
                      <a:pt x="1059" y="4367"/>
                      <a:pt x="1359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rgbClr val="DB65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48"/>
              <p:cNvSpPr/>
              <p:nvPr/>
            </p:nvSpPr>
            <p:spPr>
              <a:xfrm>
                <a:off x="7811940" y="3341490"/>
                <a:ext cx="205733" cy="316058"/>
              </a:xfrm>
              <a:custGeom>
                <a:rect b="b" l="l" r="r" t="t"/>
                <a:pathLst>
                  <a:path extrusionOk="0" h="7013" w="4565">
                    <a:moveTo>
                      <a:pt x="0" y="0"/>
                    </a:moveTo>
                    <a:cubicBezTo>
                      <a:pt x="115" y="52"/>
                      <a:pt x="239" y="104"/>
                      <a:pt x="353" y="166"/>
                    </a:cubicBezTo>
                    <a:cubicBezTo>
                      <a:pt x="592" y="301"/>
                      <a:pt x="820" y="478"/>
                      <a:pt x="1028" y="664"/>
                    </a:cubicBezTo>
                    <a:cubicBezTo>
                      <a:pt x="1235" y="851"/>
                      <a:pt x="1432" y="1068"/>
                      <a:pt x="1619" y="1287"/>
                    </a:cubicBezTo>
                    <a:cubicBezTo>
                      <a:pt x="1826" y="1556"/>
                      <a:pt x="2023" y="1847"/>
                      <a:pt x="2199" y="2137"/>
                    </a:cubicBezTo>
                    <a:cubicBezTo>
                      <a:pt x="2365" y="2438"/>
                      <a:pt x="2521" y="2739"/>
                      <a:pt x="2656" y="3060"/>
                    </a:cubicBezTo>
                    <a:cubicBezTo>
                      <a:pt x="2780" y="3340"/>
                      <a:pt x="2895" y="3641"/>
                      <a:pt x="2988" y="3931"/>
                    </a:cubicBezTo>
                    <a:cubicBezTo>
                      <a:pt x="3112" y="4316"/>
                      <a:pt x="3195" y="4710"/>
                      <a:pt x="3257" y="5104"/>
                    </a:cubicBezTo>
                    <a:cubicBezTo>
                      <a:pt x="3351" y="5736"/>
                      <a:pt x="3382" y="6369"/>
                      <a:pt x="3351" y="7013"/>
                    </a:cubicBezTo>
                    <a:cubicBezTo>
                      <a:pt x="3372" y="7002"/>
                      <a:pt x="3403" y="6992"/>
                      <a:pt x="3423" y="6981"/>
                    </a:cubicBezTo>
                    <a:cubicBezTo>
                      <a:pt x="3465" y="6971"/>
                      <a:pt x="3496" y="6950"/>
                      <a:pt x="3538" y="6940"/>
                    </a:cubicBezTo>
                    <a:lnTo>
                      <a:pt x="3600" y="6909"/>
                    </a:lnTo>
                    <a:cubicBezTo>
                      <a:pt x="3631" y="6888"/>
                      <a:pt x="3652" y="6877"/>
                      <a:pt x="3683" y="6867"/>
                    </a:cubicBezTo>
                    <a:cubicBezTo>
                      <a:pt x="3745" y="6826"/>
                      <a:pt x="3818" y="6784"/>
                      <a:pt x="3880" y="6743"/>
                    </a:cubicBezTo>
                    <a:cubicBezTo>
                      <a:pt x="3901" y="6732"/>
                      <a:pt x="3921" y="6722"/>
                      <a:pt x="3932" y="6701"/>
                    </a:cubicBezTo>
                    <a:cubicBezTo>
                      <a:pt x="4015" y="6649"/>
                      <a:pt x="4087" y="6587"/>
                      <a:pt x="4160" y="6525"/>
                    </a:cubicBezTo>
                    <a:cubicBezTo>
                      <a:pt x="4181" y="6494"/>
                      <a:pt x="4202" y="6473"/>
                      <a:pt x="4233" y="6452"/>
                    </a:cubicBezTo>
                    <a:cubicBezTo>
                      <a:pt x="4274" y="6400"/>
                      <a:pt x="4316" y="6359"/>
                      <a:pt x="4357" y="6307"/>
                    </a:cubicBezTo>
                    <a:cubicBezTo>
                      <a:pt x="4430" y="6213"/>
                      <a:pt x="4492" y="6130"/>
                      <a:pt x="4544" y="6047"/>
                    </a:cubicBezTo>
                    <a:cubicBezTo>
                      <a:pt x="4544" y="6047"/>
                      <a:pt x="4555" y="6037"/>
                      <a:pt x="4555" y="6027"/>
                    </a:cubicBezTo>
                    <a:lnTo>
                      <a:pt x="4564" y="6017"/>
                    </a:lnTo>
                    <a:cubicBezTo>
                      <a:pt x="4544" y="5851"/>
                      <a:pt x="4513" y="5674"/>
                      <a:pt x="4472" y="5436"/>
                    </a:cubicBezTo>
                    <a:cubicBezTo>
                      <a:pt x="4409" y="5114"/>
                      <a:pt x="4336" y="4772"/>
                      <a:pt x="4243" y="4419"/>
                    </a:cubicBezTo>
                    <a:cubicBezTo>
                      <a:pt x="4160" y="4067"/>
                      <a:pt x="4067" y="3755"/>
                      <a:pt x="3974" y="3475"/>
                    </a:cubicBezTo>
                    <a:cubicBezTo>
                      <a:pt x="3745" y="2811"/>
                      <a:pt x="3444" y="2220"/>
                      <a:pt x="3091" y="1722"/>
                    </a:cubicBezTo>
                    <a:cubicBezTo>
                      <a:pt x="2916" y="1463"/>
                      <a:pt x="2697" y="1214"/>
                      <a:pt x="2469" y="996"/>
                    </a:cubicBezTo>
                    <a:cubicBezTo>
                      <a:pt x="2241" y="789"/>
                      <a:pt x="1992" y="602"/>
                      <a:pt x="1712" y="446"/>
                    </a:cubicBezTo>
                    <a:cubicBezTo>
                      <a:pt x="1453" y="291"/>
                      <a:pt x="1141" y="176"/>
                      <a:pt x="809" y="93"/>
                    </a:cubicBezTo>
                    <a:cubicBezTo>
                      <a:pt x="613" y="42"/>
                      <a:pt x="415" y="21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48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127" y="31"/>
                      <a:pt x="2085" y="52"/>
                      <a:pt x="2044" y="83"/>
                    </a:cubicBezTo>
                    <a:cubicBezTo>
                      <a:pt x="1940" y="176"/>
                      <a:pt x="1826" y="270"/>
                      <a:pt x="1723" y="374"/>
                    </a:cubicBezTo>
                    <a:cubicBezTo>
                      <a:pt x="1546" y="529"/>
                      <a:pt x="1391" y="706"/>
                      <a:pt x="1235" y="892"/>
                    </a:cubicBezTo>
                    <a:cubicBezTo>
                      <a:pt x="1069" y="1100"/>
                      <a:pt x="923" y="1307"/>
                      <a:pt x="799" y="1504"/>
                    </a:cubicBezTo>
                    <a:cubicBezTo>
                      <a:pt x="665" y="173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77" y="2905"/>
                      <a:pt x="156" y="2977"/>
                      <a:pt x="135" y="3060"/>
                    </a:cubicBezTo>
                    <a:cubicBezTo>
                      <a:pt x="104" y="3195"/>
                      <a:pt x="73" y="3340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793"/>
                      <a:pt x="63" y="4948"/>
                      <a:pt x="94" y="5083"/>
                    </a:cubicBezTo>
                    <a:cubicBezTo>
                      <a:pt x="104" y="5104"/>
                      <a:pt x="104" y="5135"/>
                      <a:pt x="114" y="5155"/>
                    </a:cubicBezTo>
                    <a:cubicBezTo>
                      <a:pt x="197" y="5093"/>
                      <a:pt x="291" y="5031"/>
                      <a:pt x="374" y="4969"/>
                    </a:cubicBezTo>
                    <a:cubicBezTo>
                      <a:pt x="778" y="4657"/>
                      <a:pt x="1110" y="4274"/>
                      <a:pt x="1370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48"/>
              <p:cNvSpPr/>
              <p:nvPr/>
            </p:nvSpPr>
            <p:spPr>
              <a:xfrm>
                <a:off x="7467846" y="3612619"/>
                <a:ext cx="558251" cy="367661"/>
              </a:xfrm>
              <a:custGeom>
                <a:rect b="b" l="l" r="r" t="t"/>
                <a:pathLst>
                  <a:path extrusionOk="0" h="8158" w="12387">
                    <a:moveTo>
                      <a:pt x="12199" y="1"/>
                    </a:moveTo>
                    <a:cubicBezTo>
                      <a:pt x="12190" y="11"/>
                      <a:pt x="12179" y="21"/>
                      <a:pt x="12179" y="31"/>
                    </a:cubicBezTo>
                    <a:cubicBezTo>
                      <a:pt x="12127" y="114"/>
                      <a:pt x="12065" y="197"/>
                      <a:pt x="11992" y="291"/>
                    </a:cubicBezTo>
                    <a:cubicBezTo>
                      <a:pt x="11951" y="343"/>
                      <a:pt x="11909" y="384"/>
                      <a:pt x="11868" y="436"/>
                    </a:cubicBezTo>
                    <a:cubicBezTo>
                      <a:pt x="11837" y="457"/>
                      <a:pt x="11816" y="478"/>
                      <a:pt x="11795" y="509"/>
                    </a:cubicBezTo>
                    <a:cubicBezTo>
                      <a:pt x="11722" y="571"/>
                      <a:pt x="11650" y="633"/>
                      <a:pt x="11567" y="685"/>
                    </a:cubicBezTo>
                    <a:cubicBezTo>
                      <a:pt x="11556" y="706"/>
                      <a:pt x="11536" y="716"/>
                      <a:pt x="11515" y="727"/>
                    </a:cubicBezTo>
                    <a:cubicBezTo>
                      <a:pt x="11453" y="768"/>
                      <a:pt x="11380" y="810"/>
                      <a:pt x="11318" y="851"/>
                    </a:cubicBezTo>
                    <a:cubicBezTo>
                      <a:pt x="11287" y="861"/>
                      <a:pt x="11266" y="872"/>
                      <a:pt x="11235" y="893"/>
                    </a:cubicBezTo>
                    <a:lnTo>
                      <a:pt x="11173" y="924"/>
                    </a:lnTo>
                    <a:cubicBezTo>
                      <a:pt x="11131" y="934"/>
                      <a:pt x="11100" y="955"/>
                      <a:pt x="11058" y="965"/>
                    </a:cubicBezTo>
                    <a:cubicBezTo>
                      <a:pt x="11038" y="976"/>
                      <a:pt x="11017" y="986"/>
                      <a:pt x="10986" y="997"/>
                    </a:cubicBezTo>
                    <a:cubicBezTo>
                      <a:pt x="10975" y="1204"/>
                      <a:pt x="10955" y="1421"/>
                      <a:pt x="10934" y="1640"/>
                    </a:cubicBezTo>
                    <a:cubicBezTo>
                      <a:pt x="10883" y="2055"/>
                      <a:pt x="10809" y="2479"/>
                      <a:pt x="10706" y="2894"/>
                    </a:cubicBezTo>
                    <a:cubicBezTo>
                      <a:pt x="10602" y="3299"/>
                      <a:pt x="10468" y="3703"/>
                      <a:pt x="10312" y="4098"/>
                    </a:cubicBezTo>
                    <a:cubicBezTo>
                      <a:pt x="10229" y="4284"/>
                      <a:pt x="10146" y="4471"/>
                      <a:pt x="10053" y="4648"/>
                    </a:cubicBezTo>
                    <a:cubicBezTo>
                      <a:pt x="9970" y="4814"/>
                      <a:pt x="9887" y="4969"/>
                      <a:pt x="9793" y="5125"/>
                    </a:cubicBezTo>
                    <a:cubicBezTo>
                      <a:pt x="9638" y="5384"/>
                      <a:pt x="9461" y="5623"/>
                      <a:pt x="9254" y="5840"/>
                    </a:cubicBezTo>
                    <a:cubicBezTo>
                      <a:pt x="9067" y="6048"/>
                      <a:pt x="8859" y="6245"/>
                      <a:pt x="8631" y="6411"/>
                    </a:cubicBezTo>
                    <a:cubicBezTo>
                      <a:pt x="8414" y="6577"/>
                      <a:pt x="8175" y="6722"/>
                      <a:pt x="7937" y="6847"/>
                    </a:cubicBezTo>
                    <a:cubicBezTo>
                      <a:pt x="7439" y="7096"/>
                      <a:pt x="6899" y="7251"/>
                      <a:pt x="6349" y="7345"/>
                    </a:cubicBezTo>
                    <a:cubicBezTo>
                      <a:pt x="5969" y="7400"/>
                      <a:pt x="5584" y="7428"/>
                      <a:pt x="5201" y="7428"/>
                    </a:cubicBezTo>
                    <a:cubicBezTo>
                      <a:pt x="5009" y="7428"/>
                      <a:pt x="4817" y="7421"/>
                      <a:pt x="4627" y="7407"/>
                    </a:cubicBezTo>
                    <a:cubicBezTo>
                      <a:pt x="4026" y="7355"/>
                      <a:pt x="3435" y="7251"/>
                      <a:pt x="2854" y="7106"/>
                    </a:cubicBezTo>
                    <a:cubicBezTo>
                      <a:pt x="2262" y="6961"/>
                      <a:pt x="1681" y="6764"/>
                      <a:pt x="1121" y="6525"/>
                    </a:cubicBezTo>
                    <a:cubicBezTo>
                      <a:pt x="748" y="6370"/>
                      <a:pt x="374" y="6193"/>
                      <a:pt x="12" y="5996"/>
                    </a:cubicBezTo>
                    <a:lnTo>
                      <a:pt x="12" y="5996"/>
                    </a:lnTo>
                    <a:lnTo>
                      <a:pt x="22" y="6027"/>
                    </a:lnTo>
                    <a:cubicBezTo>
                      <a:pt x="1" y="6079"/>
                      <a:pt x="22" y="6131"/>
                      <a:pt x="63" y="6162"/>
                    </a:cubicBezTo>
                    <a:cubicBezTo>
                      <a:pt x="1215" y="6961"/>
                      <a:pt x="2667" y="7521"/>
                      <a:pt x="4627" y="7905"/>
                    </a:cubicBezTo>
                    <a:cubicBezTo>
                      <a:pt x="4991" y="7967"/>
                      <a:pt x="5343" y="8039"/>
                      <a:pt x="5727" y="8081"/>
                    </a:cubicBezTo>
                    <a:cubicBezTo>
                      <a:pt x="5966" y="8112"/>
                      <a:pt x="6183" y="8133"/>
                      <a:pt x="6349" y="8143"/>
                    </a:cubicBezTo>
                    <a:cubicBezTo>
                      <a:pt x="6453" y="8154"/>
                      <a:pt x="6557" y="8154"/>
                      <a:pt x="6660" y="8154"/>
                    </a:cubicBezTo>
                    <a:cubicBezTo>
                      <a:pt x="6745" y="8157"/>
                      <a:pt x="6830" y="8158"/>
                      <a:pt x="6913" y="8158"/>
                    </a:cubicBezTo>
                    <a:cubicBezTo>
                      <a:pt x="7494" y="8158"/>
                      <a:pt x="8042" y="8095"/>
                      <a:pt x="8559" y="7977"/>
                    </a:cubicBezTo>
                    <a:cubicBezTo>
                      <a:pt x="9202" y="7832"/>
                      <a:pt x="9783" y="7594"/>
                      <a:pt x="10281" y="7272"/>
                    </a:cubicBezTo>
                    <a:cubicBezTo>
                      <a:pt x="10426" y="7189"/>
                      <a:pt x="10551" y="7085"/>
                      <a:pt x="10675" y="6981"/>
                    </a:cubicBezTo>
                    <a:lnTo>
                      <a:pt x="10675" y="6981"/>
                    </a:lnTo>
                    <a:cubicBezTo>
                      <a:pt x="10561" y="7075"/>
                      <a:pt x="10447" y="7158"/>
                      <a:pt x="10332" y="7230"/>
                    </a:cubicBezTo>
                    <a:cubicBezTo>
                      <a:pt x="10291" y="7064"/>
                      <a:pt x="10260" y="6898"/>
                      <a:pt x="10239" y="6712"/>
                    </a:cubicBezTo>
                    <a:cubicBezTo>
                      <a:pt x="10219" y="6525"/>
                      <a:pt x="10208" y="6328"/>
                      <a:pt x="10219" y="6131"/>
                    </a:cubicBezTo>
                    <a:cubicBezTo>
                      <a:pt x="10219" y="5944"/>
                      <a:pt x="10239" y="5747"/>
                      <a:pt x="10270" y="5550"/>
                    </a:cubicBezTo>
                    <a:cubicBezTo>
                      <a:pt x="10291" y="5415"/>
                      <a:pt x="10322" y="5270"/>
                      <a:pt x="10353" y="5135"/>
                    </a:cubicBezTo>
                    <a:cubicBezTo>
                      <a:pt x="10374" y="5052"/>
                      <a:pt x="10395" y="4980"/>
                      <a:pt x="10415" y="4897"/>
                    </a:cubicBezTo>
                    <a:cubicBezTo>
                      <a:pt x="10478" y="4689"/>
                      <a:pt x="10561" y="4471"/>
                      <a:pt x="10664" y="4254"/>
                    </a:cubicBezTo>
                    <a:cubicBezTo>
                      <a:pt x="10758" y="4025"/>
                      <a:pt x="10883" y="3797"/>
                      <a:pt x="11017" y="3579"/>
                    </a:cubicBezTo>
                    <a:cubicBezTo>
                      <a:pt x="11141" y="3382"/>
                      <a:pt x="11287" y="3175"/>
                      <a:pt x="11453" y="2967"/>
                    </a:cubicBezTo>
                    <a:cubicBezTo>
                      <a:pt x="11598" y="2781"/>
                      <a:pt x="11764" y="2604"/>
                      <a:pt x="11941" y="2449"/>
                    </a:cubicBezTo>
                    <a:cubicBezTo>
                      <a:pt x="12044" y="2345"/>
                      <a:pt x="12158" y="2251"/>
                      <a:pt x="12262" y="2158"/>
                    </a:cubicBezTo>
                    <a:cubicBezTo>
                      <a:pt x="12303" y="2127"/>
                      <a:pt x="12345" y="2106"/>
                      <a:pt x="12376" y="2075"/>
                    </a:cubicBezTo>
                    <a:cubicBezTo>
                      <a:pt x="12386" y="1930"/>
                      <a:pt x="12376" y="1785"/>
                      <a:pt x="12376" y="1660"/>
                    </a:cubicBezTo>
                    <a:cubicBezTo>
                      <a:pt x="12345" y="1121"/>
                      <a:pt x="12293" y="571"/>
                      <a:pt x="12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48"/>
              <p:cNvSpPr/>
              <p:nvPr/>
            </p:nvSpPr>
            <p:spPr>
              <a:xfrm>
                <a:off x="7735279" y="3492468"/>
                <a:ext cx="70170" cy="25012"/>
              </a:xfrm>
              <a:custGeom>
                <a:rect b="b" l="l" r="r" t="t"/>
                <a:pathLst>
                  <a:path extrusionOk="0" h="555" w="1557">
                    <a:moveTo>
                      <a:pt x="426" y="0"/>
                    </a:moveTo>
                    <a:cubicBezTo>
                      <a:pt x="301" y="0"/>
                      <a:pt x="166" y="11"/>
                      <a:pt x="52" y="63"/>
                    </a:cubicBezTo>
                    <a:cubicBezTo>
                      <a:pt x="32" y="73"/>
                      <a:pt x="21" y="73"/>
                      <a:pt x="11" y="94"/>
                    </a:cubicBezTo>
                    <a:cubicBezTo>
                      <a:pt x="0" y="104"/>
                      <a:pt x="0" y="125"/>
                      <a:pt x="11" y="136"/>
                    </a:cubicBezTo>
                    <a:cubicBezTo>
                      <a:pt x="19" y="161"/>
                      <a:pt x="42" y="180"/>
                      <a:pt x="67" y="180"/>
                    </a:cubicBezTo>
                    <a:cubicBezTo>
                      <a:pt x="73" y="180"/>
                      <a:pt x="78" y="179"/>
                      <a:pt x="83" y="177"/>
                    </a:cubicBezTo>
                    <a:cubicBezTo>
                      <a:pt x="125" y="156"/>
                      <a:pt x="177" y="146"/>
                      <a:pt x="218" y="136"/>
                    </a:cubicBezTo>
                    <a:cubicBezTo>
                      <a:pt x="265" y="130"/>
                      <a:pt x="312" y="128"/>
                      <a:pt x="358" y="128"/>
                    </a:cubicBezTo>
                    <a:cubicBezTo>
                      <a:pt x="405" y="128"/>
                      <a:pt x="452" y="130"/>
                      <a:pt x="498" y="136"/>
                    </a:cubicBezTo>
                    <a:cubicBezTo>
                      <a:pt x="643" y="156"/>
                      <a:pt x="789" y="187"/>
                      <a:pt x="924" y="239"/>
                    </a:cubicBezTo>
                    <a:cubicBezTo>
                      <a:pt x="945" y="249"/>
                      <a:pt x="975" y="260"/>
                      <a:pt x="996" y="270"/>
                    </a:cubicBezTo>
                    <a:cubicBezTo>
                      <a:pt x="1007" y="281"/>
                      <a:pt x="1017" y="281"/>
                      <a:pt x="1037" y="291"/>
                    </a:cubicBezTo>
                    <a:cubicBezTo>
                      <a:pt x="1048" y="291"/>
                      <a:pt x="1058" y="302"/>
                      <a:pt x="1069" y="302"/>
                    </a:cubicBezTo>
                    <a:cubicBezTo>
                      <a:pt x="1079" y="312"/>
                      <a:pt x="1090" y="312"/>
                      <a:pt x="1100" y="322"/>
                    </a:cubicBezTo>
                    <a:cubicBezTo>
                      <a:pt x="1110" y="332"/>
                      <a:pt x="1131" y="332"/>
                      <a:pt x="1141" y="343"/>
                    </a:cubicBezTo>
                    <a:cubicBezTo>
                      <a:pt x="1162" y="353"/>
                      <a:pt x="1183" y="364"/>
                      <a:pt x="1193" y="374"/>
                    </a:cubicBezTo>
                    <a:cubicBezTo>
                      <a:pt x="1224" y="395"/>
                      <a:pt x="1245" y="405"/>
                      <a:pt x="1266" y="426"/>
                    </a:cubicBezTo>
                    <a:cubicBezTo>
                      <a:pt x="1276" y="436"/>
                      <a:pt x="1286" y="436"/>
                      <a:pt x="1297" y="447"/>
                    </a:cubicBezTo>
                    <a:lnTo>
                      <a:pt x="1297" y="447"/>
                    </a:lnTo>
                    <a:cubicBezTo>
                      <a:pt x="1297" y="447"/>
                      <a:pt x="1286" y="436"/>
                      <a:pt x="1276" y="436"/>
                    </a:cubicBezTo>
                    <a:lnTo>
                      <a:pt x="1276" y="436"/>
                    </a:lnTo>
                    <a:cubicBezTo>
                      <a:pt x="1286" y="436"/>
                      <a:pt x="1286" y="447"/>
                      <a:pt x="1297" y="447"/>
                    </a:cubicBezTo>
                    <a:cubicBezTo>
                      <a:pt x="1304" y="453"/>
                      <a:pt x="1311" y="456"/>
                      <a:pt x="1315" y="460"/>
                    </a:cubicBezTo>
                    <a:lnTo>
                      <a:pt x="1315" y="460"/>
                    </a:lnTo>
                    <a:cubicBezTo>
                      <a:pt x="1313" y="458"/>
                      <a:pt x="1311" y="457"/>
                      <a:pt x="1307" y="457"/>
                    </a:cubicBezTo>
                    <a:cubicBezTo>
                      <a:pt x="1311" y="459"/>
                      <a:pt x="1314" y="461"/>
                      <a:pt x="1317" y="463"/>
                    </a:cubicBezTo>
                    <a:lnTo>
                      <a:pt x="1317" y="463"/>
                    </a:lnTo>
                    <a:cubicBezTo>
                      <a:pt x="1317" y="462"/>
                      <a:pt x="1316" y="461"/>
                      <a:pt x="1315" y="460"/>
                    </a:cubicBezTo>
                    <a:lnTo>
                      <a:pt x="1315" y="460"/>
                    </a:lnTo>
                    <a:cubicBezTo>
                      <a:pt x="1316" y="461"/>
                      <a:pt x="1317" y="462"/>
                      <a:pt x="1317" y="463"/>
                    </a:cubicBezTo>
                    <a:lnTo>
                      <a:pt x="1317" y="463"/>
                    </a:lnTo>
                    <a:cubicBezTo>
                      <a:pt x="1317" y="463"/>
                      <a:pt x="1317" y="463"/>
                      <a:pt x="1317" y="463"/>
                    </a:cubicBezTo>
                    <a:lnTo>
                      <a:pt x="1317" y="463"/>
                    </a:lnTo>
                    <a:cubicBezTo>
                      <a:pt x="1318" y="466"/>
                      <a:pt x="1318" y="468"/>
                      <a:pt x="1318" y="468"/>
                    </a:cubicBezTo>
                    <a:lnTo>
                      <a:pt x="1318" y="468"/>
                    </a:lnTo>
                    <a:cubicBezTo>
                      <a:pt x="1318" y="466"/>
                      <a:pt x="1318" y="465"/>
                      <a:pt x="1317" y="463"/>
                    </a:cubicBezTo>
                    <a:lnTo>
                      <a:pt x="1317" y="463"/>
                    </a:lnTo>
                    <a:cubicBezTo>
                      <a:pt x="1343" y="480"/>
                      <a:pt x="1362" y="491"/>
                      <a:pt x="1380" y="509"/>
                    </a:cubicBezTo>
                    <a:cubicBezTo>
                      <a:pt x="1380" y="509"/>
                      <a:pt x="1380" y="519"/>
                      <a:pt x="1390" y="519"/>
                    </a:cubicBezTo>
                    <a:lnTo>
                      <a:pt x="1390" y="530"/>
                    </a:lnTo>
                    <a:cubicBezTo>
                      <a:pt x="1413" y="547"/>
                      <a:pt x="1436" y="554"/>
                      <a:pt x="1458" y="554"/>
                    </a:cubicBezTo>
                    <a:cubicBezTo>
                      <a:pt x="1477" y="554"/>
                      <a:pt x="1496" y="549"/>
                      <a:pt x="1515" y="540"/>
                    </a:cubicBezTo>
                    <a:cubicBezTo>
                      <a:pt x="1535" y="519"/>
                      <a:pt x="1556" y="488"/>
                      <a:pt x="1556" y="457"/>
                    </a:cubicBezTo>
                    <a:lnTo>
                      <a:pt x="1556" y="447"/>
                    </a:lnTo>
                    <a:cubicBezTo>
                      <a:pt x="1556" y="426"/>
                      <a:pt x="1546" y="405"/>
                      <a:pt x="1525" y="385"/>
                    </a:cubicBezTo>
                    <a:lnTo>
                      <a:pt x="1525" y="374"/>
                    </a:lnTo>
                    <a:cubicBezTo>
                      <a:pt x="1515" y="374"/>
                      <a:pt x="1505" y="364"/>
                      <a:pt x="1505" y="364"/>
                    </a:cubicBezTo>
                    <a:cubicBezTo>
                      <a:pt x="1505" y="364"/>
                      <a:pt x="1494" y="364"/>
                      <a:pt x="1494" y="353"/>
                    </a:cubicBezTo>
                    <a:cubicBezTo>
                      <a:pt x="1452" y="322"/>
                      <a:pt x="1411" y="291"/>
                      <a:pt x="1369" y="270"/>
                    </a:cubicBezTo>
                    <a:cubicBezTo>
                      <a:pt x="1328" y="239"/>
                      <a:pt x="1297" y="219"/>
                      <a:pt x="1256" y="208"/>
                    </a:cubicBezTo>
                    <a:cubicBezTo>
                      <a:pt x="1214" y="187"/>
                      <a:pt x="1183" y="166"/>
                      <a:pt x="1141" y="146"/>
                    </a:cubicBezTo>
                    <a:cubicBezTo>
                      <a:pt x="1131" y="146"/>
                      <a:pt x="1110" y="136"/>
                      <a:pt x="1100" y="136"/>
                    </a:cubicBezTo>
                    <a:cubicBezTo>
                      <a:pt x="934" y="63"/>
                      <a:pt x="758" y="21"/>
                      <a:pt x="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8"/>
              <p:cNvSpPr/>
              <p:nvPr/>
            </p:nvSpPr>
            <p:spPr>
              <a:xfrm>
                <a:off x="7654427" y="3467455"/>
                <a:ext cx="39750" cy="50385"/>
              </a:xfrm>
              <a:custGeom>
                <a:rect b="b" l="l" r="r" t="t"/>
                <a:pathLst>
                  <a:path extrusionOk="0" h="1118" w="882">
                    <a:moveTo>
                      <a:pt x="563" y="1"/>
                    </a:moveTo>
                    <a:cubicBezTo>
                      <a:pt x="400" y="1"/>
                      <a:pt x="212" y="174"/>
                      <a:pt x="114" y="431"/>
                    </a:cubicBezTo>
                    <a:cubicBezTo>
                      <a:pt x="0" y="732"/>
                      <a:pt x="51" y="1033"/>
                      <a:pt x="228" y="1106"/>
                    </a:cubicBezTo>
                    <a:cubicBezTo>
                      <a:pt x="252" y="1114"/>
                      <a:pt x="277" y="1118"/>
                      <a:pt x="303" y="1118"/>
                    </a:cubicBezTo>
                    <a:cubicBezTo>
                      <a:pt x="475" y="1118"/>
                      <a:pt x="668" y="942"/>
                      <a:pt x="768" y="680"/>
                    </a:cubicBezTo>
                    <a:cubicBezTo>
                      <a:pt x="881" y="380"/>
                      <a:pt x="830" y="78"/>
                      <a:pt x="643" y="16"/>
                    </a:cubicBezTo>
                    <a:cubicBezTo>
                      <a:pt x="617" y="6"/>
                      <a:pt x="590" y="1"/>
                      <a:pt x="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8"/>
              <p:cNvSpPr/>
              <p:nvPr/>
            </p:nvSpPr>
            <p:spPr>
              <a:xfrm>
                <a:off x="7867599" y="3533254"/>
                <a:ext cx="38352" cy="51242"/>
              </a:xfrm>
              <a:custGeom>
                <a:rect b="b" l="l" r="r" t="t"/>
                <a:pathLst>
                  <a:path extrusionOk="0" h="1137" w="851">
                    <a:moveTo>
                      <a:pt x="543" y="0"/>
                    </a:moveTo>
                    <a:cubicBezTo>
                      <a:pt x="371" y="0"/>
                      <a:pt x="186" y="195"/>
                      <a:pt x="93" y="465"/>
                    </a:cubicBezTo>
                    <a:cubicBezTo>
                      <a:pt x="0" y="776"/>
                      <a:pt x="72" y="1077"/>
                      <a:pt x="259" y="1129"/>
                    </a:cubicBezTo>
                    <a:cubicBezTo>
                      <a:pt x="278" y="1134"/>
                      <a:pt x="298" y="1137"/>
                      <a:pt x="318" y="1137"/>
                    </a:cubicBezTo>
                    <a:cubicBezTo>
                      <a:pt x="483" y="1137"/>
                      <a:pt x="674" y="950"/>
                      <a:pt x="757" y="672"/>
                    </a:cubicBezTo>
                    <a:cubicBezTo>
                      <a:pt x="851" y="361"/>
                      <a:pt x="788" y="70"/>
                      <a:pt x="602" y="8"/>
                    </a:cubicBezTo>
                    <a:cubicBezTo>
                      <a:pt x="583" y="3"/>
                      <a:pt x="563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8"/>
              <p:cNvSpPr/>
              <p:nvPr/>
            </p:nvSpPr>
            <p:spPr>
              <a:xfrm>
                <a:off x="7663756" y="3398501"/>
                <a:ext cx="58002" cy="29023"/>
              </a:xfrm>
              <a:custGeom>
                <a:rect b="b" l="l" r="r" t="t"/>
                <a:pathLst>
                  <a:path extrusionOk="0" h="644" w="1287">
                    <a:moveTo>
                      <a:pt x="612" y="1"/>
                    </a:moveTo>
                    <a:cubicBezTo>
                      <a:pt x="270" y="1"/>
                      <a:pt x="0" y="135"/>
                      <a:pt x="0" y="312"/>
                    </a:cubicBezTo>
                    <a:cubicBezTo>
                      <a:pt x="0" y="395"/>
                      <a:pt x="63" y="478"/>
                      <a:pt x="187" y="540"/>
                    </a:cubicBezTo>
                    <a:cubicBezTo>
                      <a:pt x="301" y="602"/>
                      <a:pt x="467" y="644"/>
                      <a:pt x="633" y="644"/>
                    </a:cubicBezTo>
                    <a:lnTo>
                      <a:pt x="664" y="644"/>
                    </a:lnTo>
                    <a:cubicBezTo>
                      <a:pt x="1006" y="644"/>
                      <a:pt x="1276" y="509"/>
                      <a:pt x="1287" y="343"/>
                    </a:cubicBezTo>
                    <a:cubicBezTo>
                      <a:pt x="1287" y="260"/>
                      <a:pt x="1225" y="177"/>
                      <a:pt x="1100" y="115"/>
                    </a:cubicBezTo>
                    <a:cubicBezTo>
                      <a:pt x="986" y="42"/>
                      <a:pt x="820" y="1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48"/>
              <p:cNvSpPr/>
              <p:nvPr/>
            </p:nvSpPr>
            <p:spPr>
              <a:xfrm>
                <a:off x="7893288" y="3464435"/>
                <a:ext cx="56109" cy="41147"/>
              </a:xfrm>
              <a:custGeom>
                <a:rect b="b" l="l" r="r" t="t"/>
                <a:pathLst>
                  <a:path extrusionOk="0" h="913" w="1245">
                    <a:moveTo>
                      <a:pt x="301" y="0"/>
                    </a:moveTo>
                    <a:cubicBezTo>
                      <a:pt x="208" y="0"/>
                      <a:pt x="145" y="21"/>
                      <a:pt x="104" y="73"/>
                    </a:cubicBezTo>
                    <a:cubicBezTo>
                      <a:pt x="0" y="218"/>
                      <a:pt x="145" y="509"/>
                      <a:pt x="436" y="716"/>
                    </a:cubicBezTo>
                    <a:cubicBezTo>
                      <a:pt x="602" y="841"/>
                      <a:pt x="799" y="913"/>
                      <a:pt x="945" y="913"/>
                    </a:cubicBezTo>
                    <a:cubicBezTo>
                      <a:pt x="1038" y="913"/>
                      <a:pt x="1100" y="892"/>
                      <a:pt x="1141" y="841"/>
                    </a:cubicBezTo>
                    <a:cubicBezTo>
                      <a:pt x="1245" y="695"/>
                      <a:pt x="1100" y="415"/>
                      <a:pt x="809" y="198"/>
                    </a:cubicBezTo>
                    <a:cubicBezTo>
                      <a:pt x="643" y="73"/>
                      <a:pt x="447" y="0"/>
                      <a:pt x="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8"/>
              <p:cNvSpPr/>
              <p:nvPr/>
            </p:nvSpPr>
            <p:spPr>
              <a:xfrm>
                <a:off x="7714683" y="3553219"/>
                <a:ext cx="70170" cy="39344"/>
              </a:xfrm>
              <a:custGeom>
                <a:rect b="b" l="l" r="r" t="t"/>
                <a:pathLst>
                  <a:path extrusionOk="0" h="873" w="1557">
                    <a:moveTo>
                      <a:pt x="84" y="1"/>
                    </a:moveTo>
                    <a:cubicBezTo>
                      <a:pt x="63" y="1"/>
                      <a:pt x="53" y="22"/>
                      <a:pt x="42" y="32"/>
                    </a:cubicBezTo>
                    <a:cubicBezTo>
                      <a:pt x="1" y="178"/>
                      <a:pt x="12" y="323"/>
                      <a:pt x="53" y="447"/>
                    </a:cubicBezTo>
                    <a:cubicBezTo>
                      <a:pt x="84" y="499"/>
                      <a:pt x="115" y="551"/>
                      <a:pt x="167" y="593"/>
                    </a:cubicBezTo>
                    <a:cubicBezTo>
                      <a:pt x="198" y="613"/>
                      <a:pt x="229" y="623"/>
                      <a:pt x="260" y="634"/>
                    </a:cubicBezTo>
                    <a:cubicBezTo>
                      <a:pt x="270" y="644"/>
                      <a:pt x="291" y="644"/>
                      <a:pt x="302" y="644"/>
                    </a:cubicBezTo>
                    <a:cubicBezTo>
                      <a:pt x="333" y="655"/>
                      <a:pt x="353" y="655"/>
                      <a:pt x="374" y="655"/>
                    </a:cubicBezTo>
                    <a:cubicBezTo>
                      <a:pt x="416" y="655"/>
                      <a:pt x="436" y="655"/>
                      <a:pt x="468" y="644"/>
                    </a:cubicBezTo>
                    <a:cubicBezTo>
                      <a:pt x="499" y="634"/>
                      <a:pt x="530" y="623"/>
                      <a:pt x="561" y="603"/>
                    </a:cubicBezTo>
                    <a:cubicBezTo>
                      <a:pt x="592" y="593"/>
                      <a:pt x="613" y="561"/>
                      <a:pt x="634" y="540"/>
                    </a:cubicBezTo>
                    <a:cubicBezTo>
                      <a:pt x="665" y="520"/>
                      <a:pt x="685" y="489"/>
                      <a:pt x="696" y="457"/>
                    </a:cubicBezTo>
                    <a:cubicBezTo>
                      <a:pt x="706" y="447"/>
                      <a:pt x="717" y="437"/>
                      <a:pt x="717" y="427"/>
                    </a:cubicBezTo>
                    <a:cubicBezTo>
                      <a:pt x="717" y="468"/>
                      <a:pt x="717" y="520"/>
                      <a:pt x="727" y="572"/>
                    </a:cubicBezTo>
                    <a:cubicBezTo>
                      <a:pt x="758" y="696"/>
                      <a:pt x="851" y="800"/>
                      <a:pt x="966" y="842"/>
                    </a:cubicBezTo>
                    <a:cubicBezTo>
                      <a:pt x="1007" y="862"/>
                      <a:pt x="1059" y="872"/>
                      <a:pt x="1100" y="872"/>
                    </a:cubicBezTo>
                    <a:cubicBezTo>
                      <a:pt x="1121" y="872"/>
                      <a:pt x="1132" y="872"/>
                      <a:pt x="1142" y="862"/>
                    </a:cubicBezTo>
                    <a:cubicBezTo>
                      <a:pt x="1204" y="862"/>
                      <a:pt x="1266" y="842"/>
                      <a:pt x="1319" y="800"/>
                    </a:cubicBezTo>
                    <a:cubicBezTo>
                      <a:pt x="1370" y="769"/>
                      <a:pt x="1422" y="717"/>
                      <a:pt x="1464" y="644"/>
                    </a:cubicBezTo>
                    <a:cubicBezTo>
                      <a:pt x="1484" y="613"/>
                      <a:pt x="1494" y="582"/>
                      <a:pt x="1515" y="540"/>
                    </a:cubicBezTo>
                    <a:cubicBezTo>
                      <a:pt x="1526" y="489"/>
                      <a:pt x="1547" y="447"/>
                      <a:pt x="1557" y="385"/>
                    </a:cubicBezTo>
                    <a:cubicBezTo>
                      <a:pt x="1557" y="364"/>
                      <a:pt x="1547" y="333"/>
                      <a:pt x="1515" y="333"/>
                    </a:cubicBezTo>
                    <a:cubicBezTo>
                      <a:pt x="1484" y="333"/>
                      <a:pt x="1464" y="344"/>
                      <a:pt x="1464" y="364"/>
                    </a:cubicBezTo>
                    <a:cubicBezTo>
                      <a:pt x="1453" y="406"/>
                      <a:pt x="1443" y="437"/>
                      <a:pt x="1432" y="478"/>
                    </a:cubicBezTo>
                    <a:cubicBezTo>
                      <a:pt x="1411" y="530"/>
                      <a:pt x="1391" y="572"/>
                      <a:pt x="1360" y="613"/>
                    </a:cubicBezTo>
                    <a:cubicBezTo>
                      <a:pt x="1339" y="644"/>
                      <a:pt x="1319" y="676"/>
                      <a:pt x="1287" y="696"/>
                    </a:cubicBezTo>
                    <a:cubicBezTo>
                      <a:pt x="1266" y="717"/>
                      <a:pt x="1246" y="727"/>
                      <a:pt x="1215" y="738"/>
                    </a:cubicBezTo>
                    <a:cubicBezTo>
                      <a:pt x="1194" y="748"/>
                      <a:pt x="1173" y="759"/>
                      <a:pt x="1142" y="769"/>
                    </a:cubicBezTo>
                    <a:lnTo>
                      <a:pt x="1070" y="769"/>
                    </a:lnTo>
                    <a:cubicBezTo>
                      <a:pt x="1049" y="769"/>
                      <a:pt x="1017" y="759"/>
                      <a:pt x="997" y="748"/>
                    </a:cubicBezTo>
                    <a:lnTo>
                      <a:pt x="934" y="717"/>
                    </a:lnTo>
                    <a:cubicBezTo>
                      <a:pt x="904" y="696"/>
                      <a:pt x="893" y="676"/>
                      <a:pt x="872" y="665"/>
                    </a:cubicBezTo>
                    <a:cubicBezTo>
                      <a:pt x="862" y="644"/>
                      <a:pt x="841" y="613"/>
                      <a:pt x="831" y="593"/>
                    </a:cubicBezTo>
                    <a:cubicBezTo>
                      <a:pt x="821" y="572"/>
                      <a:pt x="810" y="530"/>
                      <a:pt x="800" y="499"/>
                    </a:cubicBezTo>
                    <a:cubicBezTo>
                      <a:pt x="800" y="457"/>
                      <a:pt x="789" y="416"/>
                      <a:pt x="800" y="364"/>
                    </a:cubicBezTo>
                    <a:cubicBezTo>
                      <a:pt x="800" y="312"/>
                      <a:pt x="821" y="250"/>
                      <a:pt x="841" y="188"/>
                    </a:cubicBezTo>
                    <a:cubicBezTo>
                      <a:pt x="841" y="167"/>
                      <a:pt x="851" y="157"/>
                      <a:pt x="862" y="136"/>
                    </a:cubicBezTo>
                    <a:cubicBezTo>
                      <a:pt x="872" y="95"/>
                      <a:pt x="872" y="74"/>
                      <a:pt x="851" y="63"/>
                    </a:cubicBezTo>
                    <a:cubicBezTo>
                      <a:pt x="851" y="63"/>
                      <a:pt x="841" y="53"/>
                      <a:pt x="831" y="53"/>
                    </a:cubicBezTo>
                    <a:cubicBezTo>
                      <a:pt x="841" y="53"/>
                      <a:pt x="841" y="42"/>
                      <a:pt x="831" y="32"/>
                    </a:cubicBezTo>
                    <a:cubicBezTo>
                      <a:pt x="821" y="22"/>
                      <a:pt x="821" y="12"/>
                      <a:pt x="810" y="12"/>
                    </a:cubicBezTo>
                    <a:lnTo>
                      <a:pt x="800" y="12"/>
                    </a:lnTo>
                    <a:cubicBezTo>
                      <a:pt x="779" y="12"/>
                      <a:pt x="758" y="22"/>
                      <a:pt x="758" y="42"/>
                    </a:cubicBezTo>
                    <a:cubicBezTo>
                      <a:pt x="738" y="136"/>
                      <a:pt x="717" y="219"/>
                      <a:pt x="685" y="302"/>
                    </a:cubicBezTo>
                    <a:cubicBezTo>
                      <a:pt x="665" y="364"/>
                      <a:pt x="634" y="416"/>
                      <a:pt x="602" y="457"/>
                    </a:cubicBezTo>
                    <a:cubicBezTo>
                      <a:pt x="592" y="478"/>
                      <a:pt x="572" y="499"/>
                      <a:pt x="551" y="520"/>
                    </a:cubicBezTo>
                    <a:cubicBezTo>
                      <a:pt x="540" y="530"/>
                      <a:pt x="519" y="540"/>
                      <a:pt x="499" y="551"/>
                    </a:cubicBezTo>
                    <a:cubicBezTo>
                      <a:pt x="478" y="561"/>
                      <a:pt x="457" y="572"/>
                      <a:pt x="436" y="572"/>
                    </a:cubicBezTo>
                    <a:cubicBezTo>
                      <a:pt x="416" y="572"/>
                      <a:pt x="395" y="582"/>
                      <a:pt x="374" y="582"/>
                    </a:cubicBezTo>
                    <a:cubicBezTo>
                      <a:pt x="364" y="582"/>
                      <a:pt x="364" y="582"/>
                      <a:pt x="353" y="572"/>
                    </a:cubicBezTo>
                    <a:cubicBezTo>
                      <a:pt x="323" y="572"/>
                      <a:pt x="302" y="572"/>
                      <a:pt x="281" y="561"/>
                    </a:cubicBezTo>
                    <a:lnTo>
                      <a:pt x="219" y="530"/>
                    </a:lnTo>
                    <a:cubicBezTo>
                      <a:pt x="198" y="520"/>
                      <a:pt x="187" y="499"/>
                      <a:pt x="167" y="489"/>
                    </a:cubicBezTo>
                    <a:lnTo>
                      <a:pt x="136" y="427"/>
                    </a:lnTo>
                    <a:cubicBezTo>
                      <a:pt x="115" y="395"/>
                      <a:pt x="104" y="364"/>
                      <a:pt x="104" y="333"/>
                    </a:cubicBezTo>
                    <a:cubicBezTo>
                      <a:pt x="95" y="281"/>
                      <a:pt x="95" y="229"/>
                      <a:pt x="95" y="167"/>
                    </a:cubicBezTo>
                    <a:cubicBezTo>
                      <a:pt x="104" y="136"/>
                      <a:pt x="104" y="95"/>
                      <a:pt x="125" y="53"/>
                    </a:cubicBezTo>
                    <a:cubicBezTo>
                      <a:pt x="125" y="42"/>
                      <a:pt x="125" y="32"/>
                      <a:pt x="115" y="22"/>
                    </a:cubicBezTo>
                    <a:cubicBezTo>
                      <a:pt x="115" y="12"/>
                      <a:pt x="104" y="12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8"/>
              <p:cNvSpPr/>
              <p:nvPr/>
            </p:nvSpPr>
            <p:spPr>
              <a:xfrm>
                <a:off x="7731088" y="3520049"/>
                <a:ext cx="53766" cy="41192"/>
              </a:xfrm>
              <a:custGeom>
                <a:rect b="b" l="l" r="r" t="t"/>
                <a:pathLst>
                  <a:path extrusionOk="0" h="914" w="1193">
                    <a:moveTo>
                      <a:pt x="332" y="1"/>
                    </a:moveTo>
                    <a:cubicBezTo>
                      <a:pt x="270" y="1"/>
                      <a:pt x="218" y="22"/>
                      <a:pt x="166" y="42"/>
                    </a:cubicBezTo>
                    <a:cubicBezTo>
                      <a:pt x="145" y="52"/>
                      <a:pt x="125" y="73"/>
                      <a:pt x="104" y="84"/>
                    </a:cubicBezTo>
                    <a:cubicBezTo>
                      <a:pt x="72" y="105"/>
                      <a:pt x="52" y="135"/>
                      <a:pt x="31" y="167"/>
                    </a:cubicBezTo>
                    <a:cubicBezTo>
                      <a:pt x="21" y="198"/>
                      <a:pt x="10" y="229"/>
                      <a:pt x="10" y="250"/>
                    </a:cubicBezTo>
                    <a:cubicBezTo>
                      <a:pt x="0" y="281"/>
                      <a:pt x="0" y="312"/>
                      <a:pt x="0" y="343"/>
                    </a:cubicBezTo>
                    <a:cubicBezTo>
                      <a:pt x="10" y="374"/>
                      <a:pt x="21" y="405"/>
                      <a:pt x="21" y="437"/>
                    </a:cubicBezTo>
                    <a:cubicBezTo>
                      <a:pt x="42" y="478"/>
                      <a:pt x="62" y="509"/>
                      <a:pt x="72" y="540"/>
                    </a:cubicBezTo>
                    <a:cubicBezTo>
                      <a:pt x="135" y="654"/>
                      <a:pt x="228" y="768"/>
                      <a:pt x="353" y="861"/>
                    </a:cubicBezTo>
                    <a:cubicBezTo>
                      <a:pt x="363" y="882"/>
                      <a:pt x="384" y="893"/>
                      <a:pt x="404" y="903"/>
                    </a:cubicBezTo>
                    <a:cubicBezTo>
                      <a:pt x="415" y="914"/>
                      <a:pt x="425" y="914"/>
                      <a:pt x="436" y="914"/>
                    </a:cubicBezTo>
                    <a:cubicBezTo>
                      <a:pt x="446" y="914"/>
                      <a:pt x="457" y="914"/>
                      <a:pt x="467" y="903"/>
                    </a:cubicBezTo>
                    <a:lnTo>
                      <a:pt x="487" y="893"/>
                    </a:lnTo>
                    <a:cubicBezTo>
                      <a:pt x="540" y="872"/>
                      <a:pt x="581" y="861"/>
                      <a:pt x="633" y="851"/>
                    </a:cubicBezTo>
                    <a:cubicBezTo>
                      <a:pt x="653" y="841"/>
                      <a:pt x="695" y="831"/>
                      <a:pt x="726" y="820"/>
                    </a:cubicBezTo>
                    <a:cubicBezTo>
                      <a:pt x="799" y="810"/>
                      <a:pt x="882" y="789"/>
                      <a:pt x="955" y="758"/>
                    </a:cubicBezTo>
                    <a:cubicBezTo>
                      <a:pt x="1068" y="716"/>
                      <a:pt x="1151" y="654"/>
                      <a:pt x="1172" y="582"/>
                    </a:cubicBezTo>
                    <a:cubicBezTo>
                      <a:pt x="1193" y="529"/>
                      <a:pt x="1193" y="478"/>
                      <a:pt x="1172" y="426"/>
                    </a:cubicBezTo>
                    <a:cubicBezTo>
                      <a:pt x="1162" y="363"/>
                      <a:pt x="1130" y="301"/>
                      <a:pt x="1089" y="260"/>
                    </a:cubicBezTo>
                    <a:cubicBezTo>
                      <a:pt x="1047" y="218"/>
                      <a:pt x="1006" y="188"/>
                      <a:pt x="955" y="156"/>
                    </a:cubicBezTo>
                    <a:cubicBezTo>
                      <a:pt x="892" y="115"/>
                      <a:pt x="830" y="84"/>
                      <a:pt x="747" y="63"/>
                    </a:cubicBezTo>
                    <a:cubicBezTo>
                      <a:pt x="633" y="22"/>
                      <a:pt x="508" y="1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8"/>
              <p:cNvSpPr/>
              <p:nvPr/>
            </p:nvSpPr>
            <p:spPr>
              <a:xfrm>
                <a:off x="7749295" y="3547631"/>
                <a:ext cx="32764" cy="14061"/>
              </a:xfrm>
              <a:custGeom>
                <a:rect b="b" l="l" r="r" t="t"/>
                <a:pathLst>
                  <a:path extrusionOk="0" h="312" w="727">
                    <a:moveTo>
                      <a:pt x="685" y="0"/>
                    </a:moveTo>
                    <a:cubicBezTo>
                      <a:pt x="675" y="0"/>
                      <a:pt x="664" y="0"/>
                      <a:pt x="654" y="11"/>
                    </a:cubicBezTo>
                    <a:cubicBezTo>
                      <a:pt x="654" y="21"/>
                      <a:pt x="643" y="21"/>
                      <a:pt x="643" y="32"/>
                    </a:cubicBezTo>
                    <a:lnTo>
                      <a:pt x="551" y="94"/>
                    </a:lnTo>
                    <a:cubicBezTo>
                      <a:pt x="468" y="146"/>
                      <a:pt x="374" y="177"/>
                      <a:pt x="281" y="198"/>
                    </a:cubicBezTo>
                    <a:cubicBezTo>
                      <a:pt x="198" y="219"/>
                      <a:pt x="115" y="229"/>
                      <a:pt x="32" y="239"/>
                    </a:cubicBezTo>
                    <a:cubicBezTo>
                      <a:pt x="11" y="239"/>
                      <a:pt x="0" y="260"/>
                      <a:pt x="0" y="281"/>
                    </a:cubicBezTo>
                    <a:cubicBezTo>
                      <a:pt x="0" y="302"/>
                      <a:pt x="21" y="312"/>
                      <a:pt x="42" y="312"/>
                    </a:cubicBezTo>
                    <a:cubicBezTo>
                      <a:pt x="166" y="302"/>
                      <a:pt x="281" y="270"/>
                      <a:pt x="405" y="239"/>
                    </a:cubicBezTo>
                    <a:cubicBezTo>
                      <a:pt x="468" y="219"/>
                      <a:pt x="519" y="187"/>
                      <a:pt x="581" y="156"/>
                    </a:cubicBezTo>
                    <a:cubicBezTo>
                      <a:pt x="634" y="136"/>
                      <a:pt x="675" y="104"/>
                      <a:pt x="716" y="53"/>
                    </a:cubicBezTo>
                    <a:cubicBezTo>
                      <a:pt x="726" y="42"/>
                      <a:pt x="716" y="21"/>
                      <a:pt x="706" y="11"/>
                    </a:cubicBezTo>
                    <a:cubicBezTo>
                      <a:pt x="696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8"/>
              <p:cNvSpPr/>
              <p:nvPr/>
            </p:nvSpPr>
            <p:spPr>
              <a:xfrm>
                <a:off x="7746952" y="3528928"/>
                <a:ext cx="37902" cy="32764"/>
              </a:xfrm>
              <a:custGeom>
                <a:rect b="b" l="l" r="r" t="t"/>
                <a:pathLst>
                  <a:path extrusionOk="0" h="727" w="841">
                    <a:moveTo>
                      <a:pt x="665" y="1"/>
                    </a:moveTo>
                    <a:cubicBezTo>
                      <a:pt x="665" y="32"/>
                      <a:pt x="665" y="53"/>
                      <a:pt x="654" y="84"/>
                    </a:cubicBezTo>
                    <a:cubicBezTo>
                      <a:pt x="654" y="115"/>
                      <a:pt x="644" y="146"/>
                      <a:pt x="633" y="166"/>
                    </a:cubicBezTo>
                    <a:lnTo>
                      <a:pt x="603" y="260"/>
                    </a:lnTo>
                    <a:cubicBezTo>
                      <a:pt x="571" y="312"/>
                      <a:pt x="540" y="364"/>
                      <a:pt x="488" y="405"/>
                    </a:cubicBezTo>
                    <a:cubicBezTo>
                      <a:pt x="437" y="468"/>
                      <a:pt x="374" y="519"/>
                      <a:pt x="301" y="561"/>
                    </a:cubicBezTo>
                    <a:cubicBezTo>
                      <a:pt x="239" y="592"/>
                      <a:pt x="177" y="623"/>
                      <a:pt x="105" y="644"/>
                    </a:cubicBezTo>
                    <a:cubicBezTo>
                      <a:pt x="73" y="654"/>
                      <a:pt x="32" y="664"/>
                      <a:pt x="1" y="664"/>
                    </a:cubicBezTo>
                    <a:cubicBezTo>
                      <a:pt x="11" y="685"/>
                      <a:pt x="32" y="696"/>
                      <a:pt x="52" y="706"/>
                    </a:cubicBezTo>
                    <a:cubicBezTo>
                      <a:pt x="52" y="717"/>
                      <a:pt x="63" y="717"/>
                      <a:pt x="63" y="717"/>
                    </a:cubicBezTo>
                    <a:cubicBezTo>
                      <a:pt x="73" y="727"/>
                      <a:pt x="84" y="727"/>
                      <a:pt x="94" y="727"/>
                    </a:cubicBezTo>
                    <a:cubicBezTo>
                      <a:pt x="208" y="717"/>
                      <a:pt x="322" y="696"/>
                      <a:pt x="457" y="654"/>
                    </a:cubicBezTo>
                    <a:cubicBezTo>
                      <a:pt x="520" y="634"/>
                      <a:pt x="582" y="602"/>
                      <a:pt x="633" y="581"/>
                    </a:cubicBezTo>
                    <a:cubicBezTo>
                      <a:pt x="695" y="551"/>
                      <a:pt x="737" y="509"/>
                      <a:pt x="768" y="478"/>
                    </a:cubicBezTo>
                    <a:lnTo>
                      <a:pt x="831" y="385"/>
                    </a:lnTo>
                    <a:cubicBezTo>
                      <a:pt x="841" y="332"/>
                      <a:pt x="841" y="281"/>
                      <a:pt x="831" y="229"/>
                    </a:cubicBezTo>
                    <a:cubicBezTo>
                      <a:pt x="810" y="166"/>
                      <a:pt x="778" y="104"/>
                      <a:pt x="737" y="63"/>
                    </a:cubicBezTo>
                    <a:cubicBezTo>
                      <a:pt x="716" y="42"/>
                      <a:pt x="695" y="21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8"/>
              <p:cNvSpPr/>
              <p:nvPr/>
            </p:nvSpPr>
            <p:spPr>
              <a:xfrm>
                <a:off x="7800267" y="3585984"/>
                <a:ext cx="82789" cy="27897"/>
              </a:xfrm>
              <a:custGeom>
                <a:rect b="b" l="l" r="r" t="t"/>
                <a:pathLst>
                  <a:path extrusionOk="0" h="619" w="1837">
                    <a:moveTo>
                      <a:pt x="674" y="145"/>
                    </a:moveTo>
                    <a:cubicBezTo>
                      <a:pt x="676" y="146"/>
                      <a:pt x="678" y="146"/>
                      <a:pt x="680" y="147"/>
                    </a:cubicBezTo>
                    <a:lnTo>
                      <a:pt x="680" y="147"/>
                    </a:lnTo>
                    <a:cubicBezTo>
                      <a:pt x="678" y="146"/>
                      <a:pt x="677" y="145"/>
                      <a:pt x="674" y="145"/>
                    </a:cubicBezTo>
                    <a:close/>
                    <a:moveTo>
                      <a:pt x="63" y="0"/>
                    </a:moveTo>
                    <a:cubicBezTo>
                      <a:pt x="42" y="0"/>
                      <a:pt x="31" y="11"/>
                      <a:pt x="21" y="21"/>
                    </a:cubicBezTo>
                    <a:cubicBezTo>
                      <a:pt x="10" y="21"/>
                      <a:pt x="0" y="42"/>
                      <a:pt x="0" y="52"/>
                    </a:cubicBezTo>
                    <a:cubicBezTo>
                      <a:pt x="0" y="62"/>
                      <a:pt x="10" y="83"/>
                      <a:pt x="21" y="94"/>
                    </a:cubicBezTo>
                    <a:cubicBezTo>
                      <a:pt x="21" y="104"/>
                      <a:pt x="31" y="104"/>
                      <a:pt x="42" y="104"/>
                    </a:cubicBezTo>
                    <a:cubicBezTo>
                      <a:pt x="52" y="115"/>
                      <a:pt x="63" y="115"/>
                      <a:pt x="73" y="115"/>
                    </a:cubicBezTo>
                    <a:lnTo>
                      <a:pt x="114" y="104"/>
                    </a:lnTo>
                    <a:lnTo>
                      <a:pt x="104" y="104"/>
                    </a:lnTo>
                    <a:cubicBezTo>
                      <a:pt x="136" y="102"/>
                      <a:pt x="169" y="101"/>
                      <a:pt x="201" y="101"/>
                    </a:cubicBezTo>
                    <a:cubicBezTo>
                      <a:pt x="358" y="101"/>
                      <a:pt x="520" y="120"/>
                      <a:pt x="674" y="145"/>
                    </a:cubicBezTo>
                    <a:cubicBezTo>
                      <a:pt x="681" y="145"/>
                      <a:pt x="683" y="145"/>
                      <a:pt x="684" y="148"/>
                    </a:cubicBezTo>
                    <a:lnTo>
                      <a:pt x="684" y="148"/>
                    </a:lnTo>
                    <a:cubicBezTo>
                      <a:pt x="683" y="147"/>
                      <a:pt x="681" y="147"/>
                      <a:pt x="680" y="147"/>
                    </a:cubicBezTo>
                    <a:lnTo>
                      <a:pt x="680" y="147"/>
                    </a:lnTo>
                    <a:cubicBezTo>
                      <a:pt x="685" y="149"/>
                      <a:pt x="685" y="156"/>
                      <a:pt x="685" y="156"/>
                    </a:cubicBezTo>
                    <a:cubicBezTo>
                      <a:pt x="685" y="152"/>
                      <a:pt x="685" y="149"/>
                      <a:pt x="684" y="148"/>
                    </a:cubicBezTo>
                    <a:lnTo>
                      <a:pt x="684" y="148"/>
                    </a:lnTo>
                    <a:cubicBezTo>
                      <a:pt x="816" y="179"/>
                      <a:pt x="947" y="219"/>
                      <a:pt x="1068" y="260"/>
                    </a:cubicBezTo>
                    <a:cubicBezTo>
                      <a:pt x="1193" y="301"/>
                      <a:pt x="1317" y="353"/>
                      <a:pt x="1442" y="415"/>
                    </a:cubicBezTo>
                    <a:lnTo>
                      <a:pt x="1432" y="415"/>
                    </a:lnTo>
                    <a:cubicBezTo>
                      <a:pt x="1556" y="477"/>
                      <a:pt x="1670" y="539"/>
                      <a:pt x="1774" y="612"/>
                    </a:cubicBezTo>
                    <a:cubicBezTo>
                      <a:pt x="1782" y="617"/>
                      <a:pt x="1791" y="619"/>
                      <a:pt x="1799" y="619"/>
                    </a:cubicBezTo>
                    <a:cubicBezTo>
                      <a:pt x="1810" y="619"/>
                      <a:pt x="1820" y="614"/>
                      <a:pt x="1826" y="602"/>
                    </a:cubicBezTo>
                    <a:cubicBezTo>
                      <a:pt x="1836" y="592"/>
                      <a:pt x="1836" y="560"/>
                      <a:pt x="1815" y="550"/>
                    </a:cubicBezTo>
                    <a:cubicBezTo>
                      <a:pt x="1556" y="384"/>
                      <a:pt x="1276" y="239"/>
                      <a:pt x="985" y="145"/>
                    </a:cubicBezTo>
                    <a:cubicBezTo>
                      <a:pt x="830" y="94"/>
                      <a:pt x="685" y="52"/>
                      <a:pt x="529" y="32"/>
                    </a:cubicBezTo>
                    <a:cubicBezTo>
                      <a:pt x="415" y="11"/>
                      <a:pt x="301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8"/>
              <p:cNvSpPr/>
              <p:nvPr/>
            </p:nvSpPr>
            <p:spPr>
              <a:xfrm>
                <a:off x="7806802" y="3600901"/>
                <a:ext cx="63635" cy="30961"/>
              </a:xfrm>
              <a:custGeom>
                <a:rect b="b" l="l" r="r" t="t"/>
                <a:pathLst>
                  <a:path extrusionOk="0" h="687" w="1412">
                    <a:moveTo>
                      <a:pt x="833" y="350"/>
                    </a:moveTo>
                    <a:cubicBezTo>
                      <a:pt x="834" y="352"/>
                      <a:pt x="836" y="354"/>
                      <a:pt x="840" y="354"/>
                    </a:cubicBezTo>
                    <a:cubicBezTo>
                      <a:pt x="838" y="352"/>
                      <a:pt x="835" y="351"/>
                      <a:pt x="833" y="350"/>
                    </a:cubicBezTo>
                    <a:close/>
                    <a:moveTo>
                      <a:pt x="4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1" y="63"/>
                      <a:pt x="1" y="74"/>
                      <a:pt x="11" y="74"/>
                    </a:cubicBezTo>
                    <a:cubicBezTo>
                      <a:pt x="21" y="84"/>
                      <a:pt x="31" y="95"/>
                      <a:pt x="42" y="95"/>
                    </a:cubicBezTo>
                    <a:cubicBezTo>
                      <a:pt x="84" y="105"/>
                      <a:pt x="135" y="105"/>
                      <a:pt x="177" y="115"/>
                    </a:cubicBezTo>
                    <a:cubicBezTo>
                      <a:pt x="291" y="136"/>
                      <a:pt x="405" y="167"/>
                      <a:pt x="509" y="208"/>
                    </a:cubicBezTo>
                    <a:cubicBezTo>
                      <a:pt x="620" y="249"/>
                      <a:pt x="722" y="300"/>
                      <a:pt x="833" y="350"/>
                    </a:cubicBezTo>
                    <a:lnTo>
                      <a:pt x="833" y="350"/>
                    </a:lnTo>
                    <a:cubicBezTo>
                      <a:pt x="830" y="347"/>
                      <a:pt x="830" y="344"/>
                      <a:pt x="830" y="344"/>
                    </a:cubicBezTo>
                    <a:lnTo>
                      <a:pt x="830" y="344"/>
                    </a:lnTo>
                    <a:cubicBezTo>
                      <a:pt x="913" y="395"/>
                      <a:pt x="1006" y="447"/>
                      <a:pt x="1089" y="499"/>
                    </a:cubicBezTo>
                    <a:cubicBezTo>
                      <a:pt x="1183" y="551"/>
                      <a:pt x="1266" y="613"/>
                      <a:pt x="1359" y="676"/>
                    </a:cubicBezTo>
                    <a:cubicBezTo>
                      <a:pt x="1363" y="683"/>
                      <a:pt x="1369" y="687"/>
                      <a:pt x="1374" y="687"/>
                    </a:cubicBezTo>
                    <a:cubicBezTo>
                      <a:pt x="1384" y="687"/>
                      <a:pt x="1394" y="678"/>
                      <a:pt x="1401" y="665"/>
                    </a:cubicBezTo>
                    <a:cubicBezTo>
                      <a:pt x="1411" y="655"/>
                      <a:pt x="1411" y="634"/>
                      <a:pt x="1391" y="623"/>
                    </a:cubicBezTo>
                    <a:cubicBezTo>
                      <a:pt x="1297" y="540"/>
                      <a:pt x="1193" y="478"/>
                      <a:pt x="1089" y="406"/>
                    </a:cubicBezTo>
                    <a:cubicBezTo>
                      <a:pt x="986" y="344"/>
                      <a:pt x="882" y="281"/>
                      <a:pt x="768" y="229"/>
                    </a:cubicBezTo>
                    <a:cubicBezTo>
                      <a:pt x="540" y="125"/>
                      <a:pt x="301" y="42"/>
                      <a:pt x="42" y="1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8"/>
              <p:cNvSpPr/>
              <p:nvPr/>
            </p:nvSpPr>
            <p:spPr>
              <a:xfrm>
                <a:off x="7792786" y="3611222"/>
                <a:ext cx="64987" cy="42949"/>
              </a:xfrm>
              <a:custGeom>
                <a:rect b="b" l="l" r="r" t="t"/>
                <a:pathLst>
                  <a:path extrusionOk="0" h="953" w="1442">
                    <a:moveTo>
                      <a:pt x="42" y="0"/>
                    </a:moveTo>
                    <a:cubicBezTo>
                      <a:pt x="31" y="0"/>
                      <a:pt x="10" y="11"/>
                      <a:pt x="10" y="32"/>
                    </a:cubicBezTo>
                    <a:cubicBezTo>
                      <a:pt x="0" y="42"/>
                      <a:pt x="10" y="73"/>
                      <a:pt x="31" y="73"/>
                    </a:cubicBezTo>
                    <a:cubicBezTo>
                      <a:pt x="104" y="94"/>
                      <a:pt x="166" y="115"/>
                      <a:pt x="239" y="145"/>
                    </a:cubicBezTo>
                    <a:cubicBezTo>
                      <a:pt x="301" y="166"/>
                      <a:pt x="374" y="198"/>
                      <a:pt x="436" y="228"/>
                    </a:cubicBezTo>
                    <a:cubicBezTo>
                      <a:pt x="695" y="364"/>
                      <a:pt x="934" y="530"/>
                      <a:pt x="1151" y="726"/>
                    </a:cubicBezTo>
                    <a:lnTo>
                      <a:pt x="1151" y="716"/>
                    </a:lnTo>
                    <a:cubicBezTo>
                      <a:pt x="1224" y="789"/>
                      <a:pt x="1297" y="862"/>
                      <a:pt x="1370" y="945"/>
                    </a:cubicBezTo>
                    <a:cubicBezTo>
                      <a:pt x="1380" y="950"/>
                      <a:pt x="1390" y="952"/>
                      <a:pt x="1399" y="952"/>
                    </a:cubicBezTo>
                    <a:cubicBezTo>
                      <a:pt x="1408" y="952"/>
                      <a:pt x="1416" y="950"/>
                      <a:pt x="1421" y="945"/>
                    </a:cubicBezTo>
                    <a:cubicBezTo>
                      <a:pt x="1442" y="934"/>
                      <a:pt x="1442" y="903"/>
                      <a:pt x="1432" y="892"/>
                    </a:cubicBezTo>
                    <a:cubicBezTo>
                      <a:pt x="1234" y="696"/>
                      <a:pt x="1027" y="509"/>
                      <a:pt x="799" y="353"/>
                    </a:cubicBezTo>
                    <a:cubicBezTo>
                      <a:pt x="685" y="281"/>
                      <a:pt x="561" y="208"/>
                      <a:pt x="436" y="156"/>
                    </a:cubicBezTo>
                    <a:cubicBezTo>
                      <a:pt x="322" y="94"/>
                      <a:pt x="187" y="42"/>
                      <a:pt x="52" y="11"/>
                    </a:cubicBez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48"/>
              <p:cNvSpPr/>
              <p:nvPr/>
            </p:nvSpPr>
            <p:spPr>
              <a:xfrm>
                <a:off x="7619815" y="3518652"/>
                <a:ext cx="80445" cy="34161"/>
              </a:xfrm>
              <a:custGeom>
                <a:rect b="b" l="l" r="r" t="t"/>
                <a:pathLst>
                  <a:path extrusionOk="0" h="758" w="1785">
                    <a:moveTo>
                      <a:pt x="4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0" y="53"/>
                      <a:pt x="10" y="73"/>
                      <a:pt x="31" y="73"/>
                    </a:cubicBezTo>
                    <a:cubicBezTo>
                      <a:pt x="166" y="83"/>
                      <a:pt x="291" y="104"/>
                      <a:pt x="425" y="125"/>
                    </a:cubicBezTo>
                    <a:lnTo>
                      <a:pt x="415" y="125"/>
                    </a:lnTo>
                    <a:cubicBezTo>
                      <a:pt x="550" y="156"/>
                      <a:pt x="685" y="187"/>
                      <a:pt x="810" y="229"/>
                    </a:cubicBezTo>
                    <a:cubicBezTo>
                      <a:pt x="934" y="281"/>
                      <a:pt x="1068" y="332"/>
                      <a:pt x="1193" y="394"/>
                    </a:cubicBezTo>
                    <a:lnTo>
                      <a:pt x="1183" y="394"/>
                    </a:lnTo>
                    <a:cubicBezTo>
                      <a:pt x="1359" y="477"/>
                      <a:pt x="1515" y="581"/>
                      <a:pt x="1660" y="716"/>
                    </a:cubicBezTo>
                    <a:cubicBezTo>
                      <a:pt x="1660" y="716"/>
                      <a:pt x="1660" y="716"/>
                      <a:pt x="1660" y="716"/>
                    </a:cubicBezTo>
                    <a:lnTo>
                      <a:pt x="1660" y="716"/>
                    </a:lnTo>
                    <a:cubicBezTo>
                      <a:pt x="1668" y="723"/>
                      <a:pt x="1677" y="730"/>
                      <a:pt x="1691" y="737"/>
                    </a:cubicBezTo>
                    <a:cubicBezTo>
                      <a:pt x="1691" y="747"/>
                      <a:pt x="1702" y="747"/>
                      <a:pt x="1712" y="747"/>
                    </a:cubicBezTo>
                    <a:cubicBezTo>
                      <a:pt x="1722" y="758"/>
                      <a:pt x="1732" y="758"/>
                      <a:pt x="1743" y="758"/>
                    </a:cubicBezTo>
                    <a:cubicBezTo>
                      <a:pt x="1753" y="747"/>
                      <a:pt x="1764" y="747"/>
                      <a:pt x="1774" y="726"/>
                    </a:cubicBezTo>
                    <a:cubicBezTo>
                      <a:pt x="1785" y="716"/>
                      <a:pt x="1785" y="706"/>
                      <a:pt x="1785" y="685"/>
                    </a:cubicBezTo>
                    <a:cubicBezTo>
                      <a:pt x="1774" y="675"/>
                      <a:pt x="1774" y="664"/>
                      <a:pt x="1753" y="654"/>
                    </a:cubicBezTo>
                    <a:cubicBezTo>
                      <a:pt x="1732" y="633"/>
                      <a:pt x="1702" y="602"/>
                      <a:pt x="1660" y="581"/>
                    </a:cubicBezTo>
                    <a:cubicBezTo>
                      <a:pt x="1577" y="509"/>
                      <a:pt x="1483" y="447"/>
                      <a:pt x="1380" y="385"/>
                    </a:cubicBezTo>
                    <a:cubicBezTo>
                      <a:pt x="1245" y="312"/>
                      <a:pt x="1100" y="249"/>
                      <a:pt x="955" y="198"/>
                    </a:cubicBezTo>
                    <a:cubicBezTo>
                      <a:pt x="654" y="94"/>
                      <a:pt x="353" y="2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8"/>
              <p:cNvSpPr/>
              <p:nvPr/>
            </p:nvSpPr>
            <p:spPr>
              <a:xfrm>
                <a:off x="7618373" y="3540645"/>
                <a:ext cx="67872" cy="19379"/>
              </a:xfrm>
              <a:custGeom>
                <a:rect b="b" l="l" r="r" t="t"/>
                <a:pathLst>
                  <a:path extrusionOk="0" h="430" w="1506">
                    <a:moveTo>
                      <a:pt x="42" y="0"/>
                    </a:moveTo>
                    <a:cubicBezTo>
                      <a:pt x="22" y="0"/>
                      <a:pt x="1" y="10"/>
                      <a:pt x="1" y="31"/>
                    </a:cubicBezTo>
                    <a:cubicBezTo>
                      <a:pt x="1" y="52"/>
                      <a:pt x="22" y="63"/>
                      <a:pt x="32" y="72"/>
                    </a:cubicBezTo>
                    <a:cubicBezTo>
                      <a:pt x="146" y="72"/>
                      <a:pt x="250" y="72"/>
                      <a:pt x="354" y="83"/>
                    </a:cubicBezTo>
                    <a:cubicBezTo>
                      <a:pt x="457" y="93"/>
                      <a:pt x="561" y="114"/>
                      <a:pt x="655" y="135"/>
                    </a:cubicBezTo>
                    <a:lnTo>
                      <a:pt x="644" y="135"/>
                    </a:lnTo>
                    <a:cubicBezTo>
                      <a:pt x="759" y="155"/>
                      <a:pt x="872" y="187"/>
                      <a:pt x="987" y="218"/>
                    </a:cubicBezTo>
                    <a:cubicBezTo>
                      <a:pt x="1100" y="259"/>
                      <a:pt x="1204" y="301"/>
                      <a:pt x="1308" y="353"/>
                    </a:cubicBezTo>
                    <a:cubicBezTo>
                      <a:pt x="1349" y="374"/>
                      <a:pt x="1391" y="394"/>
                      <a:pt x="1432" y="425"/>
                    </a:cubicBezTo>
                    <a:cubicBezTo>
                      <a:pt x="1440" y="425"/>
                      <a:pt x="1446" y="430"/>
                      <a:pt x="1453" y="430"/>
                    </a:cubicBezTo>
                    <a:cubicBezTo>
                      <a:pt x="1457" y="430"/>
                      <a:pt x="1460" y="429"/>
                      <a:pt x="1464" y="425"/>
                    </a:cubicBezTo>
                    <a:cubicBezTo>
                      <a:pt x="1474" y="425"/>
                      <a:pt x="1485" y="415"/>
                      <a:pt x="1495" y="415"/>
                    </a:cubicBezTo>
                    <a:cubicBezTo>
                      <a:pt x="1505" y="394"/>
                      <a:pt x="1505" y="363"/>
                      <a:pt x="1485" y="353"/>
                    </a:cubicBezTo>
                    <a:cubicBezTo>
                      <a:pt x="1266" y="218"/>
                      <a:pt x="1017" y="135"/>
                      <a:pt x="768" y="72"/>
                    </a:cubicBezTo>
                    <a:cubicBezTo>
                      <a:pt x="655" y="52"/>
                      <a:pt x="530" y="31"/>
                      <a:pt x="416" y="21"/>
                    </a:cubicBezTo>
                    <a:cubicBezTo>
                      <a:pt x="291" y="0"/>
                      <a:pt x="167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8"/>
              <p:cNvSpPr/>
              <p:nvPr/>
            </p:nvSpPr>
            <p:spPr>
              <a:xfrm>
                <a:off x="7614632" y="3563990"/>
                <a:ext cx="76299" cy="12213"/>
              </a:xfrm>
              <a:custGeom>
                <a:rect b="b" l="l" r="r" t="t"/>
                <a:pathLst>
                  <a:path extrusionOk="0" h="271" w="1693">
                    <a:moveTo>
                      <a:pt x="585" y="1"/>
                    </a:moveTo>
                    <a:cubicBezTo>
                      <a:pt x="398" y="1"/>
                      <a:pt x="213" y="15"/>
                      <a:pt x="32" y="42"/>
                    </a:cubicBezTo>
                    <a:cubicBezTo>
                      <a:pt x="12" y="52"/>
                      <a:pt x="1" y="73"/>
                      <a:pt x="1" y="84"/>
                    </a:cubicBezTo>
                    <a:cubicBezTo>
                      <a:pt x="12" y="105"/>
                      <a:pt x="22" y="115"/>
                      <a:pt x="42" y="115"/>
                    </a:cubicBezTo>
                    <a:lnTo>
                      <a:pt x="354" y="84"/>
                    </a:lnTo>
                    <a:cubicBezTo>
                      <a:pt x="429" y="79"/>
                      <a:pt x="504" y="76"/>
                      <a:pt x="579" y="76"/>
                    </a:cubicBezTo>
                    <a:cubicBezTo>
                      <a:pt x="794" y="76"/>
                      <a:pt x="1010" y="97"/>
                      <a:pt x="1225" y="135"/>
                    </a:cubicBezTo>
                    <a:lnTo>
                      <a:pt x="1215" y="135"/>
                    </a:lnTo>
                    <a:cubicBezTo>
                      <a:pt x="1287" y="156"/>
                      <a:pt x="1360" y="167"/>
                      <a:pt x="1432" y="188"/>
                    </a:cubicBezTo>
                    <a:cubicBezTo>
                      <a:pt x="1505" y="218"/>
                      <a:pt x="1568" y="239"/>
                      <a:pt x="1640" y="271"/>
                    </a:cubicBezTo>
                    <a:cubicBezTo>
                      <a:pt x="1651" y="271"/>
                      <a:pt x="1671" y="260"/>
                      <a:pt x="1681" y="239"/>
                    </a:cubicBezTo>
                    <a:cubicBezTo>
                      <a:pt x="1692" y="229"/>
                      <a:pt x="1681" y="208"/>
                      <a:pt x="1671" y="208"/>
                    </a:cubicBezTo>
                    <a:cubicBezTo>
                      <a:pt x="1671" y="198"/>
                      <a:pt x="1661" y="198"/>
                      <a:pt x="1661" y="198"/>
                    </a:cubicBezTo>
                    <a:cubicBezTo>
                      <a:pt x="1536" y="146"/>
                      <a:pt x="1402" y="105"/>
                      <a:pt x="1266" y="73"/>
                    </a:cubicBezTo>
                    <a:cubicBezTo>
                      <a:pt x="1132" y="42"/>
                      <a:pt x="997" y="22"/>
                      <a:pt x="862" y="11"/>
                    </a:cubicBezTo>
                    <a:cubicBezTo>
                      <a:pt x="770" y="4"/>
                      <a:pt x="677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8"/>
              <p:cNvSpPr/>
              <p:nvPr/>
            </p:nvSpPr>
            <p:spPr>
              <a:xfrm>
                <a:off x="5419773" y="3137152"/>
                <a:ext cx="723739" cy="885036"/>
              </a:xfrm>
              <a:custGeom>
                <a:rect b="b" l="l" r="r" t="t"/>
                <a:pathLst>
                  <a:path extrusionOk="0" h="19638" w="16059">
                    <a:moveTo>
                      <a:pt x="12241" y="1"/>
                    </a:moveTo>
                    <a:cubicBezTo>
                      <a:pt x="11971" y="1"/>
                      <a:pt x="11681" y="32"/>
                      <a:pt x="11359" y="74"/>
                    </a:cubicBezTo>
                    <a:cubicBezTo>
                      <a:pt x="10830" y="157"/>
                      <a:pt x="10270" y="312"/>
                      <a:pt x="9658" y="551"/>
                    </a:cubicBezTo>
                    <a:cubicBezTo>
                      <a:pt x="9088" y="769"/>
                      <a:pt x="8537" y="1049"/>
                      <a:pt x="7998" y="1308"/>
                    </a:cubicBezTo>
                    <a:lnTo>
                      <a:pt x="7977" y="1319"/>
                    </a:lnTo>
                    <a:cubicBezTo>
                      <a:pt x="7055" y="1785"/>
                      <a:pt x="6079" y="2283"/>
                      <a:pt x="5156" y="2854"/>
                    </a:cubicBezTo>
                    <a:cubicBezTo>
                      <a:pt x="5135" y="2833"/>
                      <a:pt x="5114" y="2822"/>
                      <a:pt x="5084" y="2812"/>
                    </a:cubicBezTo>
                    <a:lnTo>
                      <a:pt x="5052" y="2812"/>
                    </a:lnTo>
                    <a:cubicBezTo>
                      <a:pt x="4980" y="2812"/>
                      <a:pt x="4928" y="2854"/>
                      <a:pt x="4907" y="2916"/>
                    </a:cubicBezTo>
                    <a:cubicBezTo>
                      <a:pt x="4865" y="3092"/>
                      <a:pt x="4793" y="3269"/>
                      <a:pt x="4720" y="3456"/>
                    </a:cubicBezTo>
                    <a:cubicBezTo>
                      <a:pt x="4388" y="4244"/>
                      <a:pt x="3860" y="4959"/>
                      <a:pt x="3382" y="5572"/>
                    </a:cubicBezTo>
                    <a:lnTo>
                      <a:pt x="3382" y="5582"/>
                    </a:lnTo>
                    <a:lnTo>
                      <a:pt x="3362" y="5602"/>
                    </a:lnTo>
                    <a:lnTo>
                      <a:pt x="3382" y="5592"/>
                    </a:lnTo>
                    <a:lnTo>
                      <a:pt x="3382" y="5592"/>
                    </a:lnTo>
                    <a:cubicBezTo>
                      <a:pt x="3268" y="5727"/>
                      <a:pt x="3154" y="5872"/>
                      <a:pt x="3040" y="6017"/>
                    </a:cubicBezTo>
                    <a:cubicBezTo>
                      <a:pt x="2822" y="6298"/>
                      <a:pt x="2594" y="6588"/>
                      <a:pt x="2376" y="6889"/>
                    </a:cubicBezTo>
                    <a:cubicBezTo>
                      <a:pt x="2210" y="7107"/>
                      <a:pt x="2044" y="7345"/>
                      <a:pt x="1889" y="7573"/>
                    </a:cubicBezTo>
                    <a:cubicBezTo>
                      <a:pt x="1702" y="7843"/>
                      <a:pt x="1546" y="8103"/>
                      <a:pt x="1391" y="8341"/>
                    </a:cubicBezTo>
                    <a:cubicBezTo>
                      <a:pt x="1048" y="8901"/>
                      <a:pt x="778" y="9430"/>
                      <a:pt x="571" y="9949"/>
                    </a:cubicBezTo>
                    <a:cubicBezTo>
                      <a:pt x="364" y="10457"/>
                      <a:pt x="208" y="10986"/>
                      <a:pt x="115" y="11526"/>
                    </a:cubicBezTo>
                    <a:cubicBezTo>
                      <a:pt x="32" y="11992"/>
                      <a:pt x="1" y="12459"/>
                      <a:pt x="22" y="12916"/>
                    </a:cubicBezTo>
                    <a:cubicBezTo>
                      <a:pt x="32" y="13341"/>
                      <a:pt x="105" y="13766"/>
                      <a:pt x="208" y="14171"/>
                    </a:cubicBezTo>
                    <a:cubicBezTo>
                      <a:pt x="312" y="14555"/>
                      <a:pt x="467" y="14938"/>
                      <a:pt x="665" y="15312"/>
                    </a:cubicBezTo>
                    <a:cubicBezTo>
                      <a:pt x="841" y="15643"/>
                      <a:pt x="1080" y="15986"/>
                      <a:pt x="1349" y="16307"/>
                    </a:cubicBezTo>
                    <a:cubicBezTo>
                      <a:pt x="1847" y="16909"/>
                      <a:pt x="2490" y="17448"/>
                      <a:pt x="3258" y="17905"/>
                    </a:cubicBezTo>
                    <a:cubicBezTo>
                      <a:pt x="3973" y="18340"/>
                      <a:pt x="4793" y="18693"/>
                      <a:pt x="5685" y="18953"/>
                    </a:cubicBezTo>
                    <a:cubicBezTo>
                      <a:pt x="6110" y="19077"/>
                      <a:pt x="6557" y="19181"/>
                      <a:pt x="7013" y="19264"/>
                    </a:cubicBezTo>
                    <a:cubicBezTo>
                      <a:pt x="7324" y="19326"/>
                      <a:pt x="7656" y="19368"/>
                      <a:pt x="7977" y="19409"/>
                    </a:cubicBezTo>
                    <a:lnTo>
                      <a:pt x="8071" y="19419"/>
                    </a:lnTo>
                    <a:cubicBezTo>
                      <a:pt x="8890" y="19523"/>
                      <a:pt x="9565" y="19596"/>
                      <a:pt x="10187" y="19627"/>
                    </a:cubicBezTo>
                    <a:cubicBezTo>
                      <a:pt x="10436" y="19638"/>
                      <a:pt x="10674" y="19638"/>
                      <a:pt x="10903" y="19638"/>
                    </a:cubicBezTo>
                    <a:cubicBezTo>
                      <a:pt x="11473" y="19638"/>
                      <a:pt x="11992" y="19606"/>
                      <a:pt x="12490" y="19534"/>
                    </a:cubicBezTo>
                    <a:cubicBezTo>
                      <a:pt x="12863" y="19472"/>
                      <a:pt x="13216" y="19389"/>
                      <a:pt x="13537" y="19285"/>
                    </a:cubicBezTo>
                    <a:cubicBezTo>
                      <a:pt x="13880" y="19160"/>
                      <a:pt x="14191" y="19015"/>
                      <a:pt x="14461" y="18838"/>
                    </a:cubicBezTo>
                    <a:cubicBezTo>
                      <a:pt x="14595" y="18745"/>
                      <a:pt x="14731" y="18642"/>
                      <a:pt x="14855" y="18527"/>
                    </a:cubicBezTo>
                    <a:cubicBezTo>
                      <a:pt x="14969" y="18423"/>
                      <a:pt x="15072" y="18299"/>
                      <a:pt x="15187" y="18154"/>
                    </a:cubicBezTo>
                    <a:cubicBezTo>
                      <a:pt x="15384" y="17895"/>
                      <a:pt x="15529" y="17573"/>
                      <a:pt x="15623" y="17220"/>
                    </a:cubicBezTo>
                    <a:cubicBezTo>
                      <a:pt x="15653" y="17096"/>
                      <a:pt x="15685" y="16971"/>
                      <a:pt x="15706" y="16847"/>
                    </a:cubicBezTo>
                    <a:lnTo>
                      <a:pt x="15716" y="16826"/>
                    </a:lnTo>
                    <a:cubicBezTo>
                      <a:pt x="15747" y="16681"/>
                      <a:pt x="15778" y="16526"/>
                      <a:pt x="15809" y="16339"/>
                    </a:cubicBezTo>
                    <a:cubicBezTo>
                      <a:pt x="15851" y="16058"/>
                      <a:pt x="15892" y="15747"/>
                      <a:pt x="15934" y="15395"/>
                    </a:cubicBezTo>
                    <a:cubicBezTo>
                      <a:pt x="15996" y="14834"/>
                      <a:pt x="16027" y="14223"/>
                      <a:pt x="16048" y="13486"/>
                    </a:cubicBezTo>
                    <a:cubicBezTo>
                      <a:pt x="16058" y="12926"/>
                      <a:pt x="16058" y="12366"/>
                      <a:pt x="16058" y="11816"/>
                    </a:cubicBezTo>
                    <a:lnTo>
                      <a:pt x="16058" y="11567"/>
                    </a:lnTo>
                    <a:lnTo>
                      <a:pt x="16058" y="11162"/>
                    </a:lnTo>
                    <a:cubicBezTo>
                      <a:pt x="16048" y="10623"/>
                      <a:pt x="16048" y="10084"/>
                      <a:pt x="16048" y="9555"/>
                    </a:cubicBezTo>
                    <a:cubicBezTo>
                      <a:pt x="16048" y="8445"/>
                      <a:pt x="16027" y="6992"/>
                      <a:pt x="15975" y="5519"/>
                    </a:cubicBezTo>
                    <a:cubicBezTo>
                      <a:pt x="15965" y="5021"/>
                      <a:pt x="15934" y="4441"/>
                      <a:pt x="15902" y="3870"/>
                    </a:cubicBezTo>
                    <a:cubicBezTo>
                      <a:pt x="15872" y="3352"/>
                      <a:pt x="15819" y="2947"/>
                      <a:pt x="15747" y="2584"/>
                    </a:cubicBezTo>
                    <a:cubicBezTo>
                      <a:pt x="15664" y="2149"/>
                      <a:pt x="15529" y="1775"/>
                      <a:pt x="15353" y="1443"/>
                    </a:cubicBezTo>
                    <a:cubicBezTo>
                      <a:pt x="15259" y="1277"/>
                      <a:pt x="15146" y="1121"/>
                      <a:pt x="15010" y="966"/>
                    </a:cubicBezTo>
                    <a:cubicBezTo>
                      <a:pt x="14886" y="831"/>
                      <a:pt x="14731" y="696"/>
                      <a:pt x="14544" y="572"/>
                    </a:cubicBezTo>
                    <a:cubicBezTo>
                      <a:pt x="14191" y="333"/>
                      <a:pt x="13745" y="167"/>
                      <a:pt x="13143" y="74"/>
                    </a:cubicBezTo>
                    <a:cubicBezTo>
                      <a:pt x="12853" y="32"/>
                      <a:pt x="12552" y="1"/>
                      <a:pt x="12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8"/>
              <p:cNvSpPr/>
              <p:nvPr/>
            </p:nvSpPr>
            <p:spPr>
              <a:xfrm>
                <a:off x="5876042" y="3508827"/>
                <a:ext cx="206680" cy="245122"/>
              </a:xfrm>
              <a:custGeom>
                <a:rect b="b" l="l" r="r" t="t"/>
                <a:pathLst>
                  <a:path extrusionOk="0" h="5439" w="4586">
                    <a:moveTo>
                      <a:pt x="156" y="1"/>
                    </a:moveTo>
                    <a:cubicBezTo>
                      <a:pt x="105" y="1"/>
                      <a:pt x="42" y="42"/>
                      <a:pt x="22" y="94"/>
                    </a:cubicBezTo>
                    <a:cubicBezTo>
                      <a:pt x="1" y="156"/>
                      <a:pt x="32" y="239"/>
                      <a:pt x="105" y="271"/>
                    </a:cubicBezTo>
                    <a:cubicBezTo>
                      <a:pt x="218" y="312"/>
                      <a:pt x="322" y="364"/>
                      <a:pt x="426" y="426"/>
                    </a:cubicBezTo>
                    <a:cubicBezTo>
                      <a:pt x="779" y="623"/>
                      <a:pt x="1101" y="882"/>
                      <a:pt x="1391" y="1163"/>
                    </a:cubicBezTo>
                    <a:cubicBezTo>
                      <a:pt x="1525" y="1297"/>
                      <a:pt x="1671" y="1453"/>
                      <a:pt x="1795" y="1598"/>
                    </a:cubicBezTo>
                    <a:cubicBezTo>
                      <a:pt x="1940" y="1774"/>
                      <a:pt x="2076" y="1951"/>
                      <a:pt x="2210" y="2127"/>
                    </a:cubicBezTo>
                    <a:cubicBezTo>
                      <a:pt x="2470" y="2490"/>
                      <a:pt x="2698" y="2864"/>
                      <a:pt x="2915" y="3247"/>
                    </a:cubicBezTo>
                    <a:cubicBezTo>
                      <a:pt x="3310" y="3932"/>
                      <a:pt x="3641" y="4648"/>
                      <a:pt x="4046" y="5333"/>
                    </a:cubicBezTo>
                    <a:cubicBezTo>
                      <a:pt x="4077" y="5374"/>
                      <a:pt x="4119" y="5395"/>
                      <a:pt x="4171" y="5416"/>
                    </a:cubicBezTo>
                    <a:cubicBezTo>
                      <a:pt x="4202" y="5431"/>
                      <a:pt x="4238" y="5439"/>
                      <a:pt x="4275" y="5439"/>
                    </a:cubicBezTo>
                    <a:cubicBezTo>
                      <a:pt x="4311" y="5439"/>
                      <a:pt x="4347" y="5431"/>
                      <a:pt x="4378" y="5416"/>
                    </a:cubicBezTo>
                    <a:cubicBezTo>
                      <a:pt x="4524" y="5363"/>
                      <a:pt x="4586" y="5197"/>
                      <a:pt x="4534" y="5052"/>
                    </a:cubicBezTo>
                    <a:cubicBezTo>
                      <a:pt x="4347" y="4596"/>
                      <a:pt x="4129" y="4160"/>
                      <a:pt x="3890" y="3724"/>
                    </a:cubicBezTo>
                    <a:cubicBezTo>
                      <a:pt x="3641" y="3258"/>
                      <a:pt x="3362" y="2802"/>
                      <a:pt x="3051" y="2376"/>
                    </a:cubicBezTo>
                    <a:cubicBezTo>
                      <a:pt x="2905" y="2168"/>
                      <a:pt x="2749" y="1961"/>
                      <a:pt x="2583" y="1764"/>
                    </a:cubicBezTo>
                    <a:cubicBezTo>
                      <a:pt x="2408" y="1567"/>
                      <a:pt x="2231" y="1370"/>
                      <a:pt x="2034" y="1193"/>
                    </a:cubicBezTo>
                    <a:cubicBezTo>
                      <a:pt x="1671" y="841"/>
                      <a:pt x="1266" y="540"/>
                      <a:pt x="831" y="301"/>
                    </a:cubicBezTo>
                    <a:cubicBezTo>
                      <a:pt x="623" y="198"/>
                      <a:pt x="416" y="105"/>
                      <a:pt x="208" y="11"/>
                    </a:cubicBezTo>
                    <a:cubicBezTo>
                      <a:pt x="188" y="11"/>
                      <a:pt x="167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8"/>
              <p:cNvSpPr/>
              <p:nvPr/>
            </p:nvSpPr>
            <p:spPr>
              <a:xfrm>
                <a:off x="5419773" y="3213407"/>
                <a:ext cx="376854" cy="800804"/>
              </a:xfrm>
              <a:custGeom>
                <a:rect b="b" l="l" r="r" t="t"/>
                <a:pathLst>
                  <a:path extrusionOk="0" h="17769" w="8362">
                    <a:moveTo>
                      <a:pt x="7241" y="0"/>
                    </a:moveTo>
                    <a:lnTo>
                      <a:pt x="7241" y="0"/>
                    </a:lnTo>
                    <a:cubicBezTo>
                      <a:pt x="6546" y="353"/>
                      <a:pt x="5831" y="736"/>
                      <a:pt x="5156" y="1162"/>
                    </a:cubicBezTo>
                    <a:cubicBezTo>
                      <a:pt x="5135" y="1141"/>
                      <a:pt x="5114" y="1130"/>
                      <a:pt x="5084" y="1120"/>
                    </a:cubicBezTo>
                    <a:cubicBezTo>
                      <a:pt x="5073" y="1120"/>
                      <a:pt x="5063" y="1110"/>
                      <a:pt x="5052" y="1110"/>
                    </a:cubicBezTo>
                    <a:cubicBezTo>
                      <a:pt x="4980" y="1110"/>
                      <a:pt x="4928" y="1162"/>
                      <a:pt x="4907" y="1224"/>
                    </a:cubicBezTo>
                    <a:cubicBezTo>
                      <a:pt x="4855" y="1400"/>
                      <a:pt x="4793" y="1577"/>
                      <a:pt x="4720" y="1764"/>
                    </a:cubicBezTo>
                    <a:cubicBezTo>
                      <a:pt x="4378" y="2562"/>
                      <a:pt x="3849" y="3278"/>
                      <a:pt x="3382" y="3880"/>
                    </a:cubicBezTo>
                    <a:lnTo>
                      <a:pt x="3372" y="3890"/>
                    </a:lnTo>
                    <a:lnTo>
                      <a:pt x="3372" y="3900"/>
                    </a:lnTo>
                    <a:lnTo>
                      <a:pt x="3382" y="3900"/>
                    </a:lnTo>
                    <a:cubicBezTo>
                      <a:pt x="3268" y="4035"/>
                      <a:pt x="3154" y="4180"/>
                      <a:pt x="3040" y="4315"/>
                    </a:cubicBezTo>
                    <a:lnTo>
                      <a:pt x="3030" y="4336"/>
                    </a:lnTo>
                    <a:cubicBezTo>
                      <a:pt x="2812" y="4616"/>
                      <a:pt x="2583" y="4896"/>
                      <a:pt x="2366" y="5187"/>
                    </a:cubicBezTo>
                    <a:cubicBezTo>
                      <a:pt x="2189" y="5436"/>
                      <a:pt x="2023" y="5674"/>
                      <a:pt x="1889" y="5881"/>
                    </a:cubicBezTo>
                    <a:cubicBezTo>
                      <a:pt x="1702" y="6162"/>
                      <a:pt x="1536" y="6411"/>
                      <a:pt x="1391" y="6649"/>
                    </a:cubicBezTo>
                    <a:cubicBezTo>
                      <a:pt x="1048" y="7199"/>
                      <a:pt x="778" y="7728"/>
                      <a:pt x="561" y="8257"/>
                    </a:cubicBezTo>
                    <a:cubicBezTo>
                      <a:pt x="364" y="8765"/>
                      <a:pt x="208" y="9284"/>
                      <a:pt x="115" y="9834"/>
                    </a:cubicBezTo>
                    <a:cubicBezTo>
                      <a:pt x="32" y="10300"/>
                      <a:pt x="1" y="10767"/>
                      <a:pt x="11" y="11224"/>
                    </a:cubicBezTo>
                    <a:cubicBezTo>
                      <a:pt x="32" y="11649"/>
                      <a:pt x="94" y="12074"/>
                      <a:pt x="208" y="12489"/>
                    </a:cubicBezTo>
                    <a:cubicBezTo>
                      <a:pt x="312" y="12863"/>
                      <a:pt x="467" y="13246"/>
                      <a:pt x="665" y="13620"/>
                    </a:cubicBezTo>
                    <a:cubicBezTo>
                      <a:pt x="841" y="13951"/>
                      <a:pt x="1069" y="14294"/>
                      <a:pt x="1349" y="14626"/>
                    </a:cubicBezTo>
                    <a:cubicBezTo>
                      <a:pt x="1847" y="15217"/>
                      <a:pt x="2490" y="15756"/>
                      <a:pt x="3258" y="16213"/>
                    </a:cubicBezTo>
                    <a:cubicBezTo>
                      <a:pt x="3973" y="16648"/>
                      <a:pt x="4793" y="17001"/>
                      <a:pt x="5685" y="17261"/>
                    </a:cubicBezTo>
                    <a:cubicBezTo>
                      <a:pt x="6110" y="17385"/>
                      <a:pt x="6557" y="17499"/>
                      <a:pt x="7013" y="17572"/>
                    </a:cubicBezTo>
                    <a:cubicBezTo>
                      <a:pt x="7334" y="17634"/>
                      <a:pt x="7666" y="17676"/>
                      <a:pt x="7957" y="17717"/>
                    </a:cubicBezTo>
                    <a:lnTo>
                      <a:pt x="7977" y="17717"/>
                    </a:lnTo>
                    <a:lnTo>
                      <a:pt x="8071" y="17727"/>
                    </a:lnTo>
                    <a:cubicBezTo>
                      <a:pt x="8164" y="17748"/>
                      <a:pt x="8268" y="17759"/>
                      <a:pt x="8362" y="17769"/>
                    </a:cubicBezTo>
                    <a:cubicBezTo>
                      <a:pt x="8330" y="17748"/>
                      <a:pt x="8309" y="17738"/>
                      <a:pt x="8279" y="17717"/>
                    </a:cubicBezTo>
                    <a:cubicBezTo>
                      <a:pt x="7811" y="17427"/>
                      <a:pt x="7355" y="17116"/>
                      <a:pt x="6909" y="16763"/>
                    </a:cubicBezTo>
                    <a:cubicBezTo>
                      <a:pt x="6463" y="16410"/>
                      <a:pt x="6038" y="16037"/>
                      <a:pt x="5633" y="15622"/>
                    </a:cubicBezTo>
                    <a:cubicBezTo>
                      <a:pt x="5239" y="15217"/>
                      <a:pt x="4876" y="14781"/>
                      <a:pt x="4554" y="14325"/>
                    </a:cubicBezTo>
                    <a:cubicBezTo>
                      <a:pt x="4233" y="13859"/>
                      <a:pt x="3953" y="13371"/>
                      <a:pt x="3724" y="12852"/>
                    </a:cubicBezTo>
                    <a:cubicBezTo>
                      <a:pt x="3621" y="12593"/>
                      <a:pt x="3528" y="12344"/>
                      <a:pt x="3445" y="12074"/>
                    </a:cubicBezTo>
                    <a:cubicBezTo>
                      <a:pt x="3403" y="11939"/>
                      <a:pt x="3362" y="11794"/>
                      <a:pt x="3330" y="11649"/>
                    </a:cubicBezTo>
                    <a:cubicBezTo>
                      <a:pt x="3299" y="11503"/>
                      <a:pt x="3268" y="11358"/>
                      <a:pt x="3247" y="11224"/>
                    </a:cubicBezTo>
                    <a:cubicBezTo>
                      <a:pt x="3143" y="10632"/>
                      <a:pt x="3092" y="10041"/>
                      <a:pt x="3092" y="9450"/>
                    </a:cubicBezTo>
                    <a:cubicBezTo>
                      <a:pt x="3102" y="8859"/>
                      <a:pt x="3154" y="8278"/>
                      <a:pt x="3258" y="7707"/>
                    </a:cubicBezTo>
                    <a:cubicBezTo>
                      <a:pt x="3362" y="7126"/>
                      <a:pt x="3507" y="6556"/>
                      <a:pt x="3694" y="5996"/>
                    </a:cubicBezTo>
                    <a:cubicBezTo>
                      <a:pt x="3880" y="5446"/>
                      <a:pt x="4098" y="4906"/>
                      <a:pt x="4347" y="4378"/>
                    </a:cubicBezTo>
                    <a:cubicBezTo>
                      <a:pt x="4865" y="3288"/>
                      <a:pt x="5509" y="2261"/>
                      <a:pt x="6225" y="1296"/>
                    </a:cubicBezTo>
                    <a:cubicBezTo>
                      <a:pt x="6546" y="851"/>
                      <a:pt x="6889" y="425"/>
                      <a:pt x="7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8"/>
              <p:cNvSpPr/>
              <p:nvPr/>
            </p:nvSpPr>
            <p:spPr>
              <a:xfrm>
                <a:off x="5428201" y="3602794"/>
                <a:ext cx="18252" cy="55208"/>
              </a:xfrm>
              <a:custGeom>
                <a:rect b="b" l="l" r="r" t="t"/>
                <a:pathLst>
                  <a:path extrusionOk="0" h="1225" w="405">
                    <a:moveTo>
                      <a:pt x="353" y="0"/>
                    </a:moveTo>
                    <a:cubicBezTo>
                      <a:pt x="333" y="0"/>
                      <a:pt x="312" y="11"/>
                      <a:pt x="301" y="32"/>
                    </a:cubicBezTo>
                    <a:cubicBezTo>
                      <a:pt x="197" y="405"/>
                      <a:pt x="73" y="789"/>
                      <a:pt x="1" y="1173"/>
                    </a:cubicBezTo>
                    <a:lnTo>
                      <a:pt x="1" y="1204"/>
                    </a:lnTo>
                    <a:cubicBezTo>
                      <a:pt x="11" y="1215"/>
                      <a:pt x="21" y="1215"/>
                      <a:pt x="31" y="1224"/>
                    </a:cubicBezTo>
                    <a:cubicBezTo>
                      <a:pt x="52" y="1224"/>
                      <a:pt x="73" y="1215"/>
                      <a:pt x="73" y="1194"/>
                    </a:cubicBezTo>
                    <a:cubicBezTo>
                      <a:pt x="114" y="1007"/>
                      <a:pt x="167" y="820"/>
                      <a:pt x="218" y="634"/>
                    </a:cubicBezTo>
                    <a:cubicBezTo>
                      <a:pt x="280" y="447"/>
                      <a:pt x="342" y="249"/>
                      <a:pt x="405" y="63"/>
                    </a:cubicBezTo>
                    <a:cubicBezTo>
                      <a:pt x="405" y="32"/>
                      <a:pt x="395" y="0"/>
                      <a:pt x="36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8"/>
              <p:cNvSpPr/>
              <p:nvPr/>
            </p:nvSpPr>
            <p:spPr>
              <a:xfrm>
                <a:off x="5420720" y="3602343"/>
                <a:ext cx="28077" cy="86259"/>
              </a:xfrm>
              <a:custGeom>
                <a:rect b="b" l="l" r="r" t="t"/>
                <a:pathLst>
                  <a:path extrusionOk="0" h="1914" w="623">
                    <a:moveTo>
                      <a:pt x="582" y="1"/>
                    </a:moveTo>
                    <a:cubicBezTo>
                      <a:pt x="561" y="1"/>
                      <a:pt x="550" y="1"/>
                      <a:pt x="540" y="21"/>
                    </a:cubicBezTo>
                    <a:cubicBezTo>
                      <a:pt x="478" y="156"/>
                      <a:pt x="416" y="301"/>
                      <a:pt x="363" y="436"/>
                    </a:cubicBezTo>
                    <a:cubicBezTo>
                      <a:pt x="301" y="591"/>
                      <a:pt x="250" y="757"/>
                      <a:pt x="208" y="913"/>
                    </a:cubicBezTo>
                    <a:cubicBezTo>
                      <a:pt x="114" y="1225"/>
                      <a:pt x="52" y="1536"/>
                      <a:pt x="1" y="1857"/>
                    </a:cubicBezTo>
                    <a:lnTo>
                      <a:pt x="1" y="1888"/>
                    </a:lnTo>
                    <a:cubicBezTo>
                      <a:pt x="11" y="1898"/>
                      <a:pt x="21" y="1909"/>
                      <a:pt x="31" y="1909"/>
                    </a:cubicBezTo>
                    <a:cubicBezTo>
                      <a:pt x="35" y="1912"/>
                      <a:pt x="38" y="1914"/>
                      <a:pt x="42" y="1914"/>
                    </a:cubicBezTo>
                    <a:cubicBezTo>
                      <a:pt x="49" y="1914"/>
                      <a:pt x="56" y="1909"/>
                      <a:pt x="63" y="1909"/>
                    </a:cubicBezTo>
                    <a:cubicBezTo>
                      <a:pt x="73" y="1898"/>
                      <a:pt x="84" y="1888"/>
                      <a:pt x="84" y="1878"/>
                    </a:cubicBezTo>
                    <a:cubicBezTo>
                      <a:pt x="135" y="1598"/>
                      <a:pt x="187" y="1317"/>
                      <a:pt x="260" y="1038"/>
                    </a:cubicBezTo>
                    <a:cubicBezTo>
                      <a:pt x="333" y="747"/>
                      <a:pt x="436" y="467"/>
                      <a:pt x="550" y="197"/>
                    </a:cubicBezTo>
                    <a:lnTo>
                      <a:pt x="550" y="208"/>
                    </a:lnTo>
                    <a:cubicBezTo>
                      <a:pt x="571" y="156"/>
                      <a:pt x="591" y="104"/>
                      <a:pt x="612" y="63"/>
                    </a:cubicBezTo>
                    <a:cubicBezTo>
                      <a:pt x="612" y="52"/>
                      <a:pt x="623" y="42"/>
                      <a:pt x="612" y="31"/>
                    </a:cubicBezTo>
                    <a:cubicBezTo>
                      <a:pt x="612" y="21"/>
                      <a:pt x="612" y="10"/>
                      <a:pt x="60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8"/>
              <p:cNvSpPr/>
              <p:nvPr/>
            </p:nvSpPr>
            <p:spPr>
              <a:xfrm>
                <a:off x="5419323" y="3596755"/>
                <a:ext cx="31818" cy="86485"/>
              </a:xfrm>
              <a:custGeom>
                <a:rect b="b" l="l" r="r" t="t"/>
                <a:pathLst>
                  <a:path extrusionOk="0" h="1919" w="706">
                    <a:moveTo>
                      <a:pt x="498" y="466"/>
                    </a:moveTo>
                    <a:lnTo>
                      <a:pt x="498" y="466"/>
                    </a:lnTo>
                    <a:cubicBezTo>
                      <a:pt x="497" y="469"/>
                      <a:pt x="495" y="472"/>
                      <a:pt x="494" y="475"/>
                    </a:cubicBezTo>
                    <a:lnTo>
                      <a:pt x="494" y="475"/>
                    </a:lnTo>
                    <a:cubicBezTo>
                      <a:pt x="498" y="472"/>
                      <a:pt x="498" y="466"/>
                      <a:pt x="498" y="466"/>
                    </a:cubicBezTo>
                    <a:close/>
                    <a:moveTo>
                      <a:pt x="643" y="0"/>
                    </a:moveTo>
                    <a:cubicBezTo>
                      <a:pt x="622" y="0"/>
                      <a:pt x="602" y="10"/>
                      <a:pt x="592" y="31"/>
                    </a:cubicBezTo>
                    <a:cubicBezTo>
                      <a:pt x="436" y="300"/>
                      <a:pt x="301" y="591"/>
                      <a:pt x="208" y="892"/>
                    </a:cubicBezTo>
                    <a:cubicBezTo>
                      <a:pt x="104" y="1203"/>
                      <a:pt x="42" y="1524"/>
                      <a:pt x="0" y="1856"/>
                    </a:cubicBezTo>
                    <a:cubicBezTo>
                      <a:pt x="0" y="1888"/>
                      <a:pt x="32" y="1919"/>
                      <a:pt x="62" y="1919"/>
                    </a:cubicBezTo>
                    <a:cubicBezTo>
                      <a:pt x="83" y="1919"/>
                      <a:pt x="94" y="1909"/>
                      <a:pt x="104" y="1898"/>
                    </a:cubicBezTo>
                    <a:cubicBezTo>
                      <a:pt x="125" y="1888"/>
                      <a:pt x="125" y="1877"/>
                      <a:pt x="125" y="1856"/>
                    </a:cubicBezTo>
                    <a:cubicBezTo>
                      <a:pt x="135" y="1805"/>
                      <a:pt x="135" y="1763"/>
                      <a:pt x="145" y="1711"/>
                    </a:cubicBezTo>
                    <a:lnTo>
                      <a:pt x="145" y="1732"/>
                    </a:lnTo>
                    <a:cubicBezTo>
                      <a:pt x="207" y="1299"/>
                      <a:pt x="320" y="878"/>
                      <a:pt x="494" y="475"/>
                    </a:cubicBezTo>
                    <a:lnTo>
                      <a:pt x="494" y="475"/>
                    </a:lnTo>
                    <a:cubicBezTo>
                      <a:pt x="493" y="476"/>
                      <a:pt x="491" y="477"/>
                      <a:pt x="488" y="477"/>
                    </a:cubicBezTo>
                    <a:cubicBezTo>
                      <a:pt x="550" y="342"/>
                      <a:pt x="622" y="217"/>
                      <a:pt x="695" y="83"/>
                    </a:cubicBezTo>
                    <a:cubicBezTo>
                      <a:pt x="705" y="62"/>
                      <a:pt x="695" y="21"/>
                      <a:pt x="675" y="10"/>
                    </a:cubicBezTo>
                    <a:cubicBezTo>
                      <a:pt x="664" y="0"/>
                      <a:pt x="654" y="0"/>
                      <a:pt x="64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8"/>
              <p:cNvSpPr/>
              <p:nvPr/>
            </p:nvSpPr>
            <p:spPr>
              <a:xfrm>
                <a:off x="5418872" y="3596259"/>
                <a:ext cx="29023" cy="95904"/>
              </a:xfrm>
              <a:custGeom>
                <a:rect b="b" l="l" r="r" t="t"/>
                <a:pathLst>
                  <a:path extrusionOk="0" h="2128" w="644">
                    <a:moveTo>
                      <a:pt x="632" y="94"/>
                    </a:moveTo>
                    <a:cubicBezTo>
                      <a:pt x="631" y="97"/>
                      <a:pt x="630" y="101"/>
                      <a:pt x="628" y="104"/>
                    </a:cubicBezTo>
                    <a:lnTo>
                      <a:pt x="628" y="104"/>
                    </a:lnTo>
                    <a:cubicBezTo>
                      <a:pt x="632" y="103"/>
                      <a:pt x="632" y="102"/>
                      <a:pt x="632" y="94"/>
                    </a:cubicBezTo>
                    <a:close/>
                    <a:moveTo>
                      <a:pt x="602" y="0"/>
                    </a:moveTo>
                    <a:cubicBezTo>
                      <a:pt x="591" y="0"/>
                      <a:pt x="591" y="11"/>
                      <a:pt x="581" y="11"/>
                    </a:cubicBezTo>
                    <a:cubicBezTo>
                      <a:pt x="570" y="11"/>
                      <a:pt x="560" y="21"/>
                      <a:pt x="560" y="32"/>
                    </a:cubicBezTo>
                    <a:cubicBezTo>
                      <a:pt x="487" y="187"/>
                      <a:pt x="425" y="343"/>
                      <a:pt x="363" y="509"/>
                    </a:cubicBezTo>
                    <a:cubicBezTo>
                      <a:pt x="301" y="675"/>
                      <a:pt x="249" y="851"/>
                      <a:pt x="208" y="1028"/>
                    </a:cubicBezTo>
                    <a:cubicBezTo>
                      <a:pt x="114" y="1369"/>
                      <a:pt x="52" y="1722"/>
                      <a:pt x="10" y="2075"/>
                    </a:cubicBezTo>
                    <a:cubicBezTo>
                      <a:pt x="0" y="2086"/>
                      <a:pt x="10" y="2106"/>
                      <a:pt x="21" y="2116"/>
                    </a:cubicBezTo>
                    <a:cubicBezTo>
                      <a:pt x="31" y="2127"/>
                      <a:pt x="42" y="2127"/>
                      <a:pt x="52" y="2127"/>
                    </a:cubicBezTo>
                    <a:cubicBezTo>
                      <a:pt x="72" y="2127"/>
                      <a:pt x="83" y="2127"/>
                      <a:pt x="93" y="2116"/>
                    </a:cubicBezTo>
                    <a:cubicBezTo>
                      <a:pt x="104" y="2106"/>
                      <a:pt x="104" y="2096"/>
                      <a:pt x="114" y="2075"/>
                    </a:cubicBezTo>
                    <a:cubicBezTo>
                      <a:pt x="114" y="2033"/>
                      <a:pt x="125" y="1982"/>
                      <a:pt x="135" y="1930"/>
                    </a:cubicBezTo>
                    <a:cubicBezTo>
                      <a:pt x="176" y="1618"/>
                      <a:pt x="238" y="1318"/>
                      <a:pt x="311" y="1007"/>
                    </a:cubicBezTo>
                    <a:cubicBezTo>
                      <a:pt x="393" y="699"/>
                      <a:pt x="496" y="401"/>
                      <a:pt x="628" y="104"/>
                    </a:cubicBezTo>
                    <a:lnTo>
                      <a:pt x="628" y="104"/>
                    </a:lnTo>
                    <a:cubicBezTo>
                      <a:pt x="627" y="104"/>
                      <a:pt x="625" y="104"/>
                      <a:pt x="623" y="104"/>
                    </a:cubicBezTo>
                    <a:lnTo>
                      <a:pt x="632" y="94"/>
                    </a:lnTo>
                    <a:lnTo>
                      <a:pt x="632" y="94"/>
                    </a:lnTo>
                    <a:cubicBezTo>
                      <a:pt x="632" y="94"/>
                      <a:pt x="632" y="94"/>
                      <a:pt x="632" y="94"/>
                    </a:cubicBezTo>
                    <a:lnTo>
                      <a:pt x="632" y="73"/>
                    </a:lnTo>
                    <a:cubicBezTo>
                      <a:pt x="643" y="62"/>
                      <a:pt x="643" y="53"/>
                      <a:pt x="643" y="42"/>
                    </a:cubicBezTo>
                    <a:cubicBezTo>
                      <a:pt x="643" y="32"/>
                      <a:pt x="632" y="21"/>
                      <a:pt x="623" y="11"/>
                    </a:cubicBezTo>
                    <a:cubicBezTo>
                      <a:pt x="612" y="11"/>
                      <a:pt x="602" y="0"/>
                      <a:pt x="602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48"/>
              <p:cNvSpPr/>
              <p:nvPr/>
            </p:nvSpPr>
            <p:spPr>
              <a:xfrm>
                <a:off x="5423063" y="3591121"/>
                <a:ext cx="27131" cy="76209"/>
              </a:xfrm>
              <a:custGeom>
                <a:rect b="b" l="l" r="r" t="t"/>
                <a:pathLst>
                  <a:path extrusionOk="0" h="1691" w="602">
                    <a:moveTo>
                      <a:pt x="560" y="1"/>
                    </a:moveTo>
                    <a:cubicBezTo>
                      <a:pt x="550" y="1"/>
                      <a:pt x="530" y="11"/>
                      <a:pt x="530" y="21"/>
                    </a:cubicBezTo>
                    <a:cubicBezTo>
                      <a:pt x="488" y="84"/>
                      <a:pt x="456" y="135"/>
                      <a:pt x="426" y="197"/>
                    </a:cubicBezTo>
                    <a:cubicBezTo>
                      <a:pt x="394" y="259"/>
                      <a:pt x="373" y="322"/>
                      <a:pt x="343" y="384"/>
                    </a:cubicBezTo>
                    <a:cubicBezTo>
                      <a:pt x="291" y="519"/>
                      <a:pt x="239" y="654"/>
                      <a:pt x="198" y="789"/>
                    </a:cubicBezTo>
                    <a:cubicBezTo>
                      <a:pt x="115" y="1069"/>
                      <a:pt x="62" y="1359"/>
                      <a:pt x="0" y="1640"/>
                    </a:cubicBezTo>
                    <a:cubicBezTo>
                      <a:pt x="0" y="1649"/>
                      <a:pt x="0" y="1660"/>
                      <a:pt x="11" y="1670"/>
                    </a:cubicBezTo>
                    <a:cubicBezTo>
                      <a:pt x="11" y="1681"/>
                      <a:pt x="21" y="1691"/>
                      <a:pt x="32" y="1691"/>
                    </a:cubicBezTo>
                    <a:cubicBezTo>
                      <a:pt x="52" y="1691"/>
                      <a:pt x="73" y="1681"/>
                      <a:pt x="83" y="1660"/>
                    </a:cubicBezTo>
                    <a:cubicBezTo>
                      <a:pt x="125" y="1442"/>
                      <a:pt x="166" y="1225"/>
                      <a:pt x="218" y="1006"/>
                    </a:cubicBezTo>
                    <a:cubicBezTo>
                      <a:pt x="281" y="789"/>
                      <a:pt x="343" y="571"/>
                      <a:pt x="436" y="363"/>
                    </a:cubicBezTo>
                    <a:cubicBezTo>
                      <a:pt x="477" y="259"/>
                      <a:pt x="530" y="156"/>
                      <a:pt x="592" y="63"/>
                    </a:cubicBezTo>
                    <a:cubicBezTo>
                      <a:pt x="602" y="42"/>
                      <a:pt x="592" y="21"/>
                      <a:pt x="581" y="11"/>
                    </a:cubicBezTo>
                    <a:cubicBezTo>
                      <a:pt x="571" y="11"/>
                      <a:pt x="560" y="1"/>
                      <a:pt x="560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48"/>
              <p:cNvSpPr/>
              <p:nvPr/>
            </p:nvSpPr>
            <p:spPr>
              <a:xfrm>
                <a:off x="5419323" y="3589274"/>
                <a:ext cx="31367" cy="99960"/>
              </a:xfrm>
              <a:custGeom>
                <a:rect b="b" l="l" r="r" t="t"/>
                <a:pathLst>
                  <a:path extrusionOk="0" h="2218" w="696">
                    <a:moveTo>
                      <a:pt x="654" y="0"/>
                    </a:moveTo>
                    <a:cubicBezTo>
                      <a:pt x="633" y="0"/>
                      <a:pt x="622" y="0"/>
                      <a:pt x="613" y="10"/>
                    </a:cubicBezTo>
                    <a:cubicBezTo>
                      <a:pt x="530" y="176"/>
                      <a:pt x="456" y="342"/>
                      <a:pt x="384" y="519"/>
                    </a:cubicBezTo>
                    <a:cubicBezTo>
                      <a:pt x="322" y="695"/>
                      <a:pt x="270" y="871"/>
                      <a:pt x="218" y="1058"/>
                    </a:cubicBezTo>
                    <a:cubicBezTo>
                      <a:pt x="166" y="1234"/>
                      <a:pt x="135" y="1421"/>
                      <a:pt x="94" y="1598"/>
                    </a:cubicBezTo>
                    <a:lnTo>
                      <a:pt x="0" y="2158"/>
                    </a:lnTo>
                    <a:lnTo>
                      <a:pt x="0" y="2188"/>
                    </a:lnTo>
                    <a:cubicBezTo>
                      <a:pt x="11" y="2199"/>
                      <a:pt x="21" y="2209"/>
                      <a:pt x="32" y="2209"/>
                    </a:cubicBezTo>
                    <a:cubicBezTo>
                      <a:pt x="37" y="2215"/>
                      <a:pt x="42" y="2217"/>
                      <a:pt x="47" y="2217"/>
                    </a:cubicBezTo>
                    <a:cubicBezTo>
                      <a:pt x="52" y="2217"/>
                      <a:pt x="57" y="2215"/>
                      <a:pt x="62" y="2209"/>
                    </a:cubicBezTo>
                    <a:cubicBezTo>
                      <a:pt x="73" y="2209"/>
                      <a:pt x="83" y="2199"/>
                      <a:pt x="83" y="2188"/>
                    </a:cubicBezTo>
                    <a:cubicBezTo>
                      <a:pt x="115" y="2022"/>
                      <a:pt x="135" y="1867"/>
                      <a:pt x="166" y="1701"/>
                    </a:cubicBezTo>
                    <a:cubicBezTo>
                      <a:pt x="198" y="1545"/>
                      <a:pt x="228" y="1379"/>
                      <a:pt x="260" y="1224"/>
                    </a:cubicBezTo>
                    <a:cubicBezTo>
                      <a:pt x="332" y="913"/>
                      <a:pt x="436" y="602"/>
                      <a:pt x="560" y="300"/>
                    </a:cubicBezTo>
                    <a:lnTo>
                      <a:pt x="560" y="311"/>
                    </a:lnTo>
                    <a:cubicBezTo>
                      <a:pt x="602" y="228"/>
                      <a:pt x="643" y="135"/>
                      <a:pt x="685" y="52"/>
                    </a:cubicBezTo>
                    <a:cubicBezTo>
                      <a:pt x="695" y="42"/>
                      <a:pt x="695" y="10"/>
                      <a:pt x="67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8"/>
              <p:cNvSpPr/>
              <p:nvPr/>
            </p:nvSpPr>
            <p:spPr>
              <a:xfrm>
                <a:off x="5416484" y="3600901"/>
                <a:ext cx="27671" cy="100591"/>
              </a:xfrm>
              <a:custGeom>
                <a:rect b="b" l="l" r="r" t="t"/>
                <a:pathLst>
                  <a:path extrusionOk="0" h="2232" w="614">
                    <a:moveTo>
                      <a:pt x="582" y="1"/>
                    </a:moveTo>
                    <a:cubicBezTo>
                      <a:pt x="572" y="1"/>
                      <a:pt x="561" y="1"/>
                      <a:pt x="561" y="12"/>
                    </a:cubicBezTo>
                    <a:cubicBezTo>
                      <a:pt x="551" y="12"/>
                      <a:pt x="551" y="22"/>
                      <a:pt x="540" y="33"/>
                    </a:cubicBezTo>
                    <a:cubicBezTo>
                      <a:pt x="468" y="198"/>
                      <a:pt x="406" y="374"/>
                      <a:pt x="344" y="551"/>
                    </a:cubicBezTo>
                    <a:cubicBezTo>
                      <a:pt x="281" y="727"/>
                      <a:pt x="229" y="904"/>
                      <a:pt x="188" y="1080"/>
                    </a:cubicBezTo>
                    <a:cubicBezTo>
                      <a:pt x="95" y="1443"/>
                      <a:pt x="32" y="1817"/>
                      <a:pt x="1" y="2190"/>
                    </a:cubicBezTo>
                    <a:cubicBezTo>
                      <a:pt x="1" y="2211"/>
                      <a:pt x="22" y="2232"/>
                      <a:pt x="42" y="2232"/>
                    </a:cubicBezTo>
                    <a:cubicBezTo>
                      <a:pt x="63" y="2232"/>
                      <a:pt x="74" y="2232"/>
                      <a:pt x="74" y="2221"/>
                    </a:cubicBezTo>
                    <a:cubicBezTo>
                      <a:pt x="84" y="2211"/>
                      <a:pt x="95" y="2200"/>
                      <a:pt x="95" y="2190"/>
                    </a:cubicBezTo>
                    <a:cubicBezTo>
                      <a:pt x="105" y="2034"/>
                      <a:pt x="125" y="1879"/>
                      <a:pt x="146" y="1723"/>
                    </a:cubicBezTo>
                    <a:cubicBezTo>
                      <a:pt x="188" y="1432"/>
                      <a:pt x="250" y="1153"/>
                      <a:pt x="323" y="872"/>
                    </a:cubicBezTo>
                    <a:cubicBezTo>
                      <a:pt x="406" y="593"/>
                      <a:pt x="499" y="312"/>
                      <a:pt x="613" y="53"/>
                    </a:cubicBezTo>
                    <a:cubicBezTo>
                      <a:pt x="613" y="42"/>
                      <a:pt x="613" y="33"/>
                      <a:pt x="602" y="22"/>
                    </a:cubicBezTo>
                    <a:cubicBezTo>
                      <a:pt x="602" y="12"/>
                      <a:pt x="593" y="12"/>
                      <a:pt x="58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8"/>
              <p:cNvSpPr/>
              <p:nvPr/>
            </p:nvSpPr>
            <p:spPr>
              <a:xfrm>
                <a:off x="5416033" y="3606084"/>
                <a:ext cx="27626" cy="100546"/>
              </a:xfrm>
              <a:custGeom>
                <a:rect b="b" l="l" r="r" t="t"/>
                <a:pathLst>
                  <a:path extrusionOk="0" h="2231" w="613">
                    <a:moveTo>
                      <a:pt x="550" y="0"/>
                    </a:moveTo>
                    <a:lnTo>
                      <a:pt x="540" y="10"/>
                    </a:lnTo>
                    <a:cubicBezTo>
                      <a:pt x="529" y="10"/>
                      <a:pt x="509" y="21"/>
                      <a:pt x="509" y="31"/>
                    </a:cubicBezTo>
                    <a:cubicBezTo>
                      <a:pt x="437" y="197"/>
                      <a:pt x="364" y="363"/>
                      <a:pt x="312" y="540"/>
                    </a:cubicBezTo>
                    <a:cubicBezTo>
                      <a:pt x="260" y="716"/>
                      <a:pt x="208" y="893"/>
                      <a:pt x="177" y="1069"/>
                    </a:cubicBezTo>
                    <a:cubicBezTo>
                      <a:pt x="135" y="1255"/>
                      <a:pt x="105" y="1432"/>
                      <a:pt x="73" y="1619"/>
                    </a:cubicBezTo>
                    <a:cubicBezTo>
                      <a:pt x="52" y="1805"/>
                      <a:pt x="22" y="1992"/>
                      <a:pt x="1" y="2189"/>
                    </a:cubicBezTo>
                    <a:cubicBezTo>
                      <a:pt x="1" y="2210"/>
                      <a:pt x="32" y="2230"/>
                      <a:pt x="52" y="2230"/>
                    </a:cubicBezTo>
                    <a:cubicBezTo>
                      <a:pt x="63" y="2230"/>
                      <a:pt x="84" y="2230"/>
                      <a:pt x="94" y="2220"/>
                    </a:cubicBezTo>
                    <a:cubicBezTo>
                      <a:pt x="105" y="2210"/>
                      <a:pt x="105" y="2200"/>
                      <a:pt x="105" y="2189"/>
                    </a:cubicBezTo>
                    <a:cubicBezTo>
                      <a:pt x="125" y="2023"/>
                      <a:pt x="146" y="1857"/>
                      <a:pt x="167" y="1702"/>
                    </a:cubicBezTo>
                    <a:cubicBezTo>
                      <a:pt x="208" y="1432"/>
                      <a:pt x="260" y="1162"/>
                      <a:pt x="322" y="903"/>
                    </a:cubicBezTo>
                    <a:cubicBezTo>
                      <a:pt x="384" y="633"/>
                      <a:pt x="478" y="374"/>
                      <a:pt x="582" y="125"/>
                    </a:cubicBezTo>
                    <a:cubicBezTo>
                      <a:pt x="592" y="114"/>
                      <a:pt x="592" y="93"/>
                      <a:pt x="603" y="83"/>
                    </a:cubicBezTo>
                    <a:cubicBezTo>
                      <a:pt x="603" y="73"/>
                      <a:pt x="612" y="63"/>
                      <a:pt x="603" y="42"/>
                    </a:cubicBezTo>
                    <a:cubicBezTo>
                      <a:pt x="603" y="31"/>
                      <a:pt x="592" y="21"/>
                      <a:pt x="582" y="10"/>
                    </a:cubicBezTo>
                    <a:cubicBezTo>
                      <a:pt x="571" y="1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8"/>
              <p:cNvSpPr/>
              <p:nvPr/>
            </p:nvSpPr>
            <p:spPr>
              <a:xfrm>
                <a:off x="5418872" y="3591121"/>
                <a:ext cx="30375" cy="102393"/>
              </a:xfrm>
              <a:custGeom>
                <a:rect b="b" l="l" r="r" t="t"/>
                <a:pathLst>
                  <a:path extrusionOk="0" h="2272" w="674">
                    <a:moveTo>
                      <a:pt x="623" y="1"/>
                    </a:moveTo>
                    <a:cubicBezTo>
                      <a:pt x="602" y="1"/>
                      <a:pt x="581" y="11"/>
                      <a:pt x="581" y="31"/>
                    </a:cubicBezTo>
                    <a:cubicBezTo>
                      <a:pt x="487" y="197"/>
                      <a:pt x="404" y="363"/>
                      <a:pt x="342" y="540"/>
                    </a:cubicBezTo>
                    <a:cubicBezTo>
                      <a:pt x="280" y="727"/>
                      <a:pt x="218" y="913"/>
                      <a:pt x="176" y="1100"/>
                    </a:cubicBezTo>
                    <a:cubicBezTo>
                      <a:pt x="135" y="1287"/>
                      <a:pt x="93" y="1474"/>
                      <a:pt x="72" y="1670"/>
                    </a:cubicBezTo>
                    <a:cubicBezTo>
                      <a:pt x="42" y="1847"/>
                      <a:pt x="21" y="2034"/>
                      <a:pt x="0" y="2220"/>
                    </a:cubicBezTo>
                    <a:cubicBezTo>
                      <a:pt x="0" y="2251"/>
                      <a:pt x="21" y="2272"/>
                      <a:pt x="42" y="2272"/>
                    </a:cubicBezTo>
                    <a:cubicBezTo>
                      <a:pt x="62" y="2272"/>
                      <a:pt x="72" y="2272"/>
                      <a:pt x="83" y="2262"/>
                    </a:cubicBezTo>
                    <a:cubicBezTo>
                      <a:pt x="93" y="2251"/>
                      <a:pt x="93" y="2241"/>
                      <a:pt x="93" y="2220"/>
                    </a:cubicBezTo>
                    <a:cubicBezTo>
                      <a:pt x="114" y="2075"/>
                      <a:pt x="135" y="1930"/>
                      <a:pt x="155" y="1774"/>
                    </a:cubicBezTo>
                    <a:lnTo>
                      <a:pt x="155" y="1795"/>
                    </a:lnTo>
                    <a:cubicBezTo>
                      <a:pt x="187" y="1557"/>
                      <a:pt x="228" y="1308"/>
                      <a:pt x="291" y="1079"/>
                    </a:cubicBezTo>
                    <a:cubicBezTo>
                      <a:pt x="353" y="830"/>
                      <a:pt x="425" y="602"/>
                      <a:pt x="529" y="374"/>
                    </a:cubicBezTo>
                    <a:cubicBezTo>
                      <a:pt x="570" y="270"/>
                      <a:pt x="612" y="176"/>
                      <a:pt x="664" y="84"/>
                    </a:cubicBezTo>
                    <a:cubicBezTo>
                      <a:pt x="674" y="63"/>
                      <a:pt x="674" y="31"/>
                      <a:pt x="643" y="11"/>
                    </a:cubicBezTo>
                    <a:cubicBezTo>
                      <a:pt x="643" y="11"/>
                      <a:pt x="632" y="1"/>
                      <a:pt x="623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8"/>
              <p:cNvSpPr/>
              <p:nvPr/>
            </p:nvSpPr>
            <p:spPr>
              <a:xfrm>
                <a:off x="5415582" y="3592068"/>
                <a:ext cx="33215" cy="115508"/>
              </a:xfrm>
              <a:custGeom>
                <a:rect b="b" l="l" r="r" t="t"/>
                <a:pathLst>
                  <a:path extrusionOk="0" h="2563" w="737">
                    <a:moveTo>
                      <a:pt x="685" y="0"/>
                    </a:moveTo>
                    <a:cubicBezTo>
                      <a:pt x="664" y="0"/>
                      <a:pt x="643" y="10"/>
                      <a:pt x="633" y="31"/>
                    </a:cubicBezTo>
                    <a:cubicBezTo>
                      <a:pt x="436" y="404"/>
                      <a:pt x="291" y="819"/>
                      <a:pt x="187" y="1234"/>
                    </a:cubicBezTo>
                    <a:cubicBezTo>
                      <a:pt x="145" y="1442"/>
                      <a:pt x="104" y="1649"/>
                      <a:pt x="73" y="1857"/>
                    </a:cubicBezTo>
                    <a:cubicBezTo>
                      <a:pt x="42" y="2075"/>
                      <a:pt x="21" y="2292"/>
                      <a:pt x="0" y="2511"/>
                    </a:cubicBezTo>
                    <a:cubicBezTo>
                      <a:pt x="0" y="2541"/>
                      <a:pt x="32" y="2562"/>
                      <a:pt x="52" y="2562"/>
                    </a:cubicBezTo>
                    <a:cubicBezTo>
                      <a:pt x="83" y="2562"/>
                      <a:pt x="104" y="2541"/>
                      <a:pt x="104" y="2511"/>
                    </a:cubicBezTo>
                    <a:cubicBezTo>
                      <a:pt x="115" y="2303"/>
                      <a:pt x="145" y="2096"/>
                      <a:pt x="166" y="1888"/>
                    </a:cubicBezTo>
                    <a:lnTo>
                      <a:pt x="166" y="1898"/>
                    </a:lnTo>
                    <a:cubicBezTo>
                      <a:pt x="249" y="1370"/>
                      <a:pt x="384" y="851"/>
                      <a:pt x="592" y="363"/>
                    </a:cubicBezTo>
                    <a:cubicBezTo>
                      <a:pt x="633" y="270"/>
                      <a:pt x="675" y="176"/>
                      <a:pt x="726" y="83"/>
                    </a:cubicBezTo>
                    <a:cubicBezTo>
                      <a:pt x="737" y="52"/>
                      <a:pt x="737" y="21"/>
                      <a:pt x="705" y="10"/>
                    </a:cubicBezTo>
                    <a:cubicBezTo>
                      <a:pt x="705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8"/>
              <p:cNvSpPr/>
              <p:nvPr/>
            </p:nvSpPr>
            <p:spPr>
              <a:xfrm>
                <a:off x="5426804" y="3582243"/>
                <a:ext cx="25734" cy="69855"/>
              </a:xfrm>
              <a:custGeom>
                <a:rect b="b" l="l" r="r" t="t"/>
                <a:pathLst>
                  <a:path extrusionOk="0" h="1550" w="571">
                    <a:moveTo>
                      <a:pt x="529" y="0"/>
                    </a:moveTo>
                    <a:cubicBezTo>
                      <a:pt x="519" y="0"/>
                      <a:pt x="509" y="11"/>
                      <a:pt x="498" y="21"/>
                    </a:cubicBezTo>
                    <a:cubicBezTo>
                      <a:pt x="239" y="477"/>
                      <a:pt x="115" y="996"/>
                      <a:pt x="0" y="1505"/>
                    </a:cubicBezTo>
                    <a:cubicBezTo>
                      <a:pt x="0" y="1515"/>
                      <a:pt x="0" y="1525"/>
                      <a:pt x="11" y="1535"/>
                    </a:cubicBezTo>
                    <a:cubicBezTo>
                      <a:pt x="11" y="1535"/>
                      <a:pt x="21" y="1546"/>
                      <a:pt x="32" y="1546"/>
                    </a:cubicBezTo>
                    <a:cubicBezTo>
                      <a:pt x="37" y="1549"/>
                      <a:pt x="43" y="1550"/>
                      <a:pt x="48" y="1550"/>
                    </a:cubicBezTo>
                    <a:cubicBezTo>
                      <a:pt x="62" y="1550"/>
                      <a:pt x="73" y="1541"/>
                      <a:pt x="73" y="1525"/>
                    </a:cubicBezTo>
                    <a:cubicBezTo>
                      <a:pt x="156" y="1120"/>
                      <a:pt x="249" y="716"/>
                      <a:pt x="415" y="343"/>
                    </a:cubicBezTo>
                    <a:cubicBezTo>
                      <a:pt x="456" y="239"/>
                      <a:pt x="509" y="145"/>
                      <a:pt x="560" y="52"/>
                    </a:cubicBezTo>
                    <a:cubicBezTo>
                      <a:pt x="571" y="42"/>
                      <a:pt x="560" y="21"/>
                      <a:pt x="550" y="11"/>
                    </a:cubicBezTo>
                    <a:cubicBezTo>
                      <a:pt x="539" y="0"/>
                      <a:pt x="539" y="0"/>
                      <a:pt x="529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8"/>
              <p:cNvSpPr/>
              <p:nvPr/>
            </p:nvSpPr>
            <p:spPr>
              <a:xfrm>
                <a:off x="5977986" y="3015153"/>
                <a:ext cx="1603051" cy="1021049"/>
              </a:xfrm>
              <a:custGeom>
                <a:rect b="b" l="l" r="r" t="t"/>
                <a:pathLst>
                  <a:path extrusionOk="0" h="22656" w="35570">
                    <a:moveTo>
                      <a:pt x="1577" y="1"/>
                    </a:moveTo>
                    <a:cubicBezTo>
                      <a:pt x="726" y="1"/>
                      <a:pt x="0" y="665"/>
                      <a:pt x="0" y="1453"/>
                    </a:cubicBezTo>
                    <a:lnTo>
                      <a:pt x="0" y="21203"/>
                    </a:lnTo>
                    <a:cubicBezTo>
                      <a:pt x="0" y="21992"/>
                      <a:pt x="726" y="22656"/>
                      <a:pt x="1577" y="22656"/>
                    </a:cubicBezTo>
                    <a:lnTo>
                      <a:pt x="33982" y="22656"/>
                    </a:lnTo>
                    <a:cubicBezTo>
                      <a:pt x="34843" y="22656"/>
                      <a:pt x="35569" y="21992"/>
                      <a:pt x="35569" y="21203"/>
                    </a:cubicBezTo>
                    <a:lnTo>
                      <a:pt x="35569" y="1453"/>
                    </a:lnTo>
                    <a:cubicBezTo>
                      <a:pt x="35569" y="665"/>
                      <a:pt x="34843" y="1"/>
                      <a:pt x="3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8"/>
              <p:cNvSpPr/>
              <p:nvPr/>
            </p:nvSpPr>
            <p:spPr>
              <a:xfrm>
                <a:off x="7611387" y="3779055"/>
                <a:ext cx="162243" cy="61878"/>
              </a:xfrm>
              <a:custGeom>
                <a:rect b="b" l="l" r="r" t="t"/>
                <a:pathLst>
                  <a:path extrusionOk="0" h="1373" w="3600">
                    <a:moveTo>
                      <a:pt x="208" y="571"/>
                    </a:moveTo>
                    <a:cubicBezTo>
                      <a:pt x="211" y="573"/>
                      <a:pt x="214" y="575"/>
                      <a:pt x="218" y="578"/>
                    </a:cubicBezTo>
                    <a:lnTo>
                      <a:pt x="218" y="578"/>
                    </a:lnTo>
                    <a:cubicBezTo>
                      <a:pt x="217" y="575"/>
                      <a:pt x="214" y="571"/>
                      <a:pt x="208" y="571"/>
                    </a:cubicBezTo>
                    <a:close/>
                    <a:moveTo>
                      <a:pt x="3507" y="1"/>
                    </a:moveTo>
                    <a:cubicBezTo>
                      <a:pt x="3507" y="1"/>
                      <a:pt x="3496" y="1"/>
                      <a:pt x="3486" y="10"/>
                    </a:cubicBezTo>
                    <a:cubicBezTo>
                      <a:pt x="3465" y="10"/>
                      <a:pt x="3445" y="31"/>
                      <a:pt x="3434" y="52"/>
                    </a:cubicBezTo>
                    <a:cubicBezTo>
                      <a:pt x="3341" y="259"/>
                      <a:pt x="3237" y="446"/>
                      <a:pt x="3102" y="633"/>
                    </a:cubicBezTo>
                    <a:cubicBezTo>
                      <a:pt x="3009" y="747"/>
                      <a:pt x="2915" y="851"/>
                      <a:pt x="2801" y="934"/>
                    </a:cubicBezTo>
                    <a:lnTo>
                      <a:pt x="2791" y="944"/>
                    </a:lnTo>
                    <a:cubicBezTo>
                      <a:pt x="2687" y="1017"/>
                      <a:pt x="2583" y="1089"/>
                      <a:pt x="2459" y="1142"/>
                    </a:cubicBezTo>
                    <a:cubicBezTo>
                      <a:pt x="2345" y="1183"/>
                      <a:pt x="2221" y="1214"/>
                      <a:pt x="2096" y="1235"/>
                    </a:cubicBezTo>
                    <a:cubicBezTo>
                      <a:pt x="2018" y="1245"/>
                      <a:pt x="1940" y="1250"/>
                      <a:pt x="1862" y="1250"/>
                    </a:cubicBezTo>
                    <a:cubicBezTo>
                      <a:pt x="1785" y="1250"/>
                      <a:pt x="1707" y="1245"/>
                      <a:pt x="1629" y="1235"/>
                    </a:cubicBezTo>
                    <a:cubicBezTo>
                      <a:pt x="1421" y="1204"/>
                      <a:pt x="1225" y="1142"/>
                      <a:pt x="1027" y="1059"/>
                    </a:cubicBezTo>
                    <a:lnTo>
                      <a:pt x="1027" y="1059"/>
                    </a:lnTo>
                    <a:cubicBezTo>
                      <a:pt x="1028" y="1059"/>
                      <a:pt x="1029" y="1060"/>
                      <a:pt x="1030" y="1061"/>
                    </a:cubicBezTo>
                    <a:lnTo>
                      <a:pt x="1030" y="1061"/>
                    </a:lnTo>
                    <a:cubicBezTo>
                      <a:pt x="740" y="938"/>
                      <a:pt x="469" y="768"/>
                      <a:pt x="218" y="578"/>
                    </a:cubicBezTo>
                    <a:lnTo>
                      <a:pt x="218" y="578"/>
                    </a:lnTo>
                    <a:cubicBezTo>
                      <a:pt x="218" y="580"/>
                      <a:pt x="218" y="581"/>
                      <a:pt x="218" y="581"/>
                    </a:cubicBezTo>
                    <a:cubicBezTo>
                      <a:pt x="187" y="550"/>
                      <a:pt x="146" y="519"/>
                      <a:pt x="114" y="488"/>
                    </a:cubicBezTo>
                    <a:cubicBezTo>
                      <a:pt x="94" y="478"/>
                      <a:pt x="84" y="478"/>
                      <a:pt x="73" y="478"/>
                    </a:cubicBezTo>
                    <a:cubicBezTo>
                      <a:pt x="52" y="478"/>
                      <a:pt x="42" y="478"/>
                      <a:pt x="31" y="488"/>
                    </a:cubicBezTo>
                    <a:cubicBezTo>
                      <a:pt x="11" y="508"/>
                      <a:pt x="1" y="550"/>
                      <a:pt x="31" y="571"/>
                    </a:cubicBezTo>
                    <a:cubicBezTo>
                      <a:pt x="280" y="778"/>
                      <a:pt x="550" y="965"/>
                      <a:pt x="841" y="1100"/>
                    </a:cubicBezTo>
                    <a:cubicBezTo>
                      <a:pt x="965" y="1172"/>
                      <a:pt x="1110" y="1225"/>
                      <a:pt x="1245" y="1266"/>
                    </a:cubicBezTo>
                    <a:cubicBezTo>
                      <a:pt x="1380" y="1308"/>
                      <a:pt x="1515" y="1338"/>
                      <a:pt x="1660" y="1359"/>
                    </a:cubicBezTo>
                    <a:cubicBezTo>
                      <a:pt x="1736" y="1368"/>
                      <a:pt x="1813" y="1373"/>
                      <a:pt x="1890" y="1373"/>
                    </a:cubicBezTo>
                    <a:cubicBezTo>
                      <a:pt x="2076" y="1373"/>
                      <a:pt x="2262" y="1345"/>
                      <a:pt x="2438" y="1287"/>
                    </a:cubicBezTo>
                    <a:cubicBezTo>
                      <a:pt x="2708" y="1183"/>
                      <a:pt x="2947" y="1017"/>
                      <a:pt x="3133" y="810"/>
                    </a:cubicBezTo>
                    <a:cubicBezTo>
                      <a:pt x="3320" y="612"/>
                      <a:pt x="3465" y="384"/>
                      <a:pt x="3590" y="135"/>
                    </a:cubicBezTo>
                    <a:cubicBezTo>
                      <a:pt x="3600" y="114"/>
                      <a:pt x="3600" y="93"/>
                      <a:pt x="3600" y="73"/>
                    </a:cubicBezTo>
                    <a:cubicBezTo>
                      <a:pt x="3590" y="52"/>
                      <a:pt x="3579" y="31"/>
                      <a:pt x="3558" y="10"/>
                    </a:cubicBezTo>
                    <a:cubicBezTo>
                      <a:pt x="3538" y="10"/>
                      <a:pt x="3528" y="1"/>
                      <a:pt x="35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8"/>
              <p:cNvSpPr/>
              <p:nvPr/>
            </p:nvSpPr>
            <p:spPr>
              <a:xfrm>
                <a:off x="7613280" y="3750527"/>
                <a:ext cx="98653" cy="18027"/>
              </a:xfrm>
              <a:custGeom>
                <a:rect b="b" l="l" r="r" t="t"/>
                <a:pathLst>
                  <a:path extrusionOk="0" h="400" w="2189">
                    <a:moveTo>
                      <a:pt x="2033" y="0"/>
                    </a:moveTo>
                    <a:cubicBezTo>
                      <a:pt x="2013" y="0"/>
                      <a:pt x="1981" y="11"/>
                      <a:pt x="1960" y="21"/>
                    </a:cubicBezTo>
                    <a:cubicBezTo>
                      <a:pt x="1940" y="32"/>
                      <a:pt x="1909" y="53"/>
                      <a:pt x="1877" y="63"/>
                    </a:cubicBezTo>
                    <a:cubicBezTo>
                      <a:pt x="1784" y="104"/>
                      <a:pt x="1691" y="125"/>
                      <a:pt x="1587" y="146"/>
                    </a:cubicBezTo>
                    <a:cubicBezTo>
                      <a:pt x="1508" y="155"/>
                      <a:pt x="1429" y="159"/>
                      <a:pt x="1350" y="159"/>
                    </a:cubicBezTo>
                    <a:cubicBezTo>
                      <a:pt x="1170" y="159"/>
                      <a:pt x="989" y="139"/>
                      <a:pt x="809" y="125"/>
                    </a:cubicBezTo>
                    <a:cubicBezTo>
                      <a:pt x="630" y="103"/>
                      <a:pt x="451" y="86"/>
                      <a:pt x="271" y="86"/>
                    </a:cubicBezTo>
                    <a:cubicBezTo>
                      <a:pt x="202" y="86"/>
                      <a:pt x="132" y="88"/>
                      <a:pt x="62" y="94"/>
                    </a:cubicBezTo>
                    <a:cubicBezTo>
                      <a:pt x="31" y="94"/>
                      <a:pt x="0" y="115"/>
                      <a:pt x="0" y="156"/>
                    </a:cubicBezTo>
                    <a:cubicBezTo>
                      <a:pt x="0" y="183"/>
                      <a:pt x="23" y="210"/>
                      <a:pt x="50" y="210"/>
                    </a:cubicBezTo>
                    <a:cubicBezTo>
                      <a:pt x="54" y="210"/>
                      <a:pt x="58" y="209"/>
                      <a:pt x="62" y="208"/>
                    </a:cubicBezTo>
                    <a:cubicBezTo>
                      <a:pt x="99" y="205"/>
                      <a:pt x="136" y="204"/>
                      <a:pt x="173" y="204"/>
                    </a:cubicBezTo>
                    <a:cubicBezTo>
                      <a:pt x="264" y="204"/>
                      <a:pt x="358" y="211"/>
                      <a:pt x="446" y="219"/>
                    </a:cubicBezTo>
                    <a:lnTo>
                      <a:pt x="425" y="219"/>
                    </a:lnTo>
                    <a:cubicBezTo>
                      <a:pt x="706" y="260"/>
                      <a:pt x="975" y="343"/>
                      <a:pt x="1255" y="385"/>
                    </a:cubicBezTo>
                    <a:cubicBezTo>
                      <a:pt x="1350" y="392"/>
                      <a:pt x="1445" y="399"/>
                      <a:pt x="1544" y="399"/>
                    </a:cubicBezTo>
                    <a:cubicBezTo>
                      <a:pt x="1585" y="399"/>
                      <a:pt x="1627" y="398"/>
                      <a:pt x="1670" y="395"/>
                    </a:cubicBezTo>
                    <a:cubicBezTo>
                      <a:pt x="1815" y="374"/>
                      <a:pt x="1971" y="332"/>
                      <a:pt x="2106" y="249"/>
                    </a:cubicBezTo>
                    <a:cubicBezTo>
                      <a:pt x="2168" y="219"/>
                      <a:pt x="2189" y="136"/>
                      <a:pt x="2147" y="73"/>
                    </a:cubicBezTo>
                    <a:cubicBezTo>
                      <a:pt x="2126" y="21"/>
                      <a:pt x="2075" y="0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8"/>
              <p:cNvSpPr/>
              <p:nvPr/>
            </p:nvSpPr>
            <p:spPr>
              <a:xfrm>
                <a:off x="7592684" y="3599053"/>
                <a:ext cx="34657" cy="111948"/>
              </a:xfrm>
              <a:custGeom>
                <a:rect b="b" l="l" r="r" t="t"/>
                <a:pathLst>
                  <a:path extrusionOk="0" h="2484" w="769">
                    <a:moveTo>
                      <a:pt x="105" y="0"/>
                    </a:moveTo>
                    <a:cubicBezTo>
                      <a:pt x="84" y="0"/>
                      <a:pt x="52" y="11"/>
                      <a:pt x="42" y="32"/>
                    </a:cubicBezTo>
                    <a:cubicBezTo>
                      <a:pt x="1" y="63"/>
                      <a:pt x="1" y="125"/>
                      <a:pt x="42" y="156"/>
                    </a:cubicBezTo>
                    <a:cubicBezTo>
                      <a:pt x="125" y="239"/>
                      <a:pt x="208" y="312"/>
                      <a:pt x="280" y="405"/>
                    </a:cubicBezTo>
                    <a:lnTo>
                      <a:pt x="260" y="385"/>
                    </a:lnTo>
                    <a:lnTo>
                      <a:pt x="260" y="385"/>
                    </a:lnTo>
                    <a:cubicBezTo>
                      <a:pt x="343" y="498"/>
                      <a:pt x="416" y="613"/>
                      <a:pt x="467" y="747"/>
                    </a:cubicBezTo>
                    <a:cubicBezTo>
                      <a:pt x="467" y="744"/>
                      <a:pt x="467" y="741"/>
                      <a:pt x="467" y="738"/>
                    </a:cubicBezTo>
                    <a:lnTo>
                      <a:pt x="467" y="738"/>
                    </a:lnTo>
                    <a:cubicBezTo>
                      <a:pt x="523" y="867"/>
                      <a:pt x="551" y="1004"/>
                      <a:pt x="571" y="1142"/>
                    </a:cubicBezTo>
                    <a:cubicBezTo>
                      <a:pt x="592" y="1277"/>
                      <a:pt x="592" y="1411"/>
                      <a:pt x="571" y="1546"/>
                    </a:cubicBezTo>
                    <a:lnTo>
                      <a:pt x="571" y="1556"/>
                    </a:lnTo>
                    <a:cubicBezTo>
                      <a:pt x="561" y="1681"/>
                      <a:pt x="529" y="1805"/>
                      <a:pt x="478" y="1920"/>
                    </a:cubicBezTo>
                    <a:cubicBezTo>
                      <a:pt x="436" y="2003"/>
                      <a:pt x="395" y="2086"/>
                      <a:pt x="343" y="2158"/>
                    </a:cubicBezTo>
                    <a:cubicBezTo>
                      <a:pt x="291" y="2231"/>
                      <a:pt x="229" y="2283"/>
                      <a:pt x="156" y="2345"/>
                    </a:cubicBezTo>
                    <a:cubicBezTo>
                      <a:pt x="146" y="2345"/>
                      <a:pt x="135" y="2356"/>
                      <a:pt x="125" y="2366"/>
                    </a:cubicBezTo>
                    <a:cubicBezTo>
                      <a:pt x="94" y="2386"/>
                      <a:pt x="84" y="2418"/>
                      <a:pt x="105" y="2449"/>
                    </a:cubicBezTo>
                    <a:cubicBezTo>
                      <a:pt x="112" y="2472"/>
                      <a:pt x="137" y="2484"/>
                      <a:pt x="163" y="2484"/>
                    </a:cubicBezTo>
                    <a:cubicBezTo>
                      <a:pt x="171" y="2484"/>
                      <a:pt x="180" y="2483"/>
                      <a:pt x="188" y="2480"/>
                    </a:cubicBezTo>
                    <a:cubicBezTo>
                      <a:pt x="280" y="2407"/>
                      <a:pt x="363" y="2335"/>
                      <a:pt x="436" y="2252"/>
                    </a:cubicBezTo>
                    <a:cubicBezTo>
                      <a:pt x="509" y="2158"/>
                      <a:pt x="571" y="2065"/>
                      <a:pt x="623" y="1961"/>
                    </a:cubicBezTo>
                    <a:cubicBezTo>
                      <a:pt x="727" y="1743"/>
                      <a:pt x="768" y="1494"/>
                      <a:pt x="768" y="1256"/>
                    </a:cubicBezTo>
                    <a:cubicBezTo>
                      <a:pt x="768" y="1132"/>
                      <a:pt x="758" y="1007"/>
                      <a:pt x="727" y="893"/>
                    </a:cubicBezTo>
                    <a:cubicBezTo>
                      <a:pt x="706" y="768"/>
                      <a:pt x="665" y="654"/>
                      <a:pt x="612" y="540"/>
                    </a:cubicBezTo>
                    <a:cubicBezTo>
                      <a:pt x="571" y="436"/>
                      <a:pt x="499" y="332"/>
                      <a:pt x="426" y="239"/>
                    </a:cubicBezTo>
                    <a:cubicBezTo>
                      <a:pt x="343" y="146"/>
                      <a:pt x="250" y="74"/>
                      <a:pt x="146" y="11"/>
                    </a:cubicBezTo>
                    <a:cubicBezTo>
                      <a:pt x="135" y="0"/>
                      <a:pt x="114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8"/>
              <p:cNvSpPr/>
              <p:nvPr/>
            </p:nvSpPr>
            <p:spPr>
              <a:xfrm>
                <a:off x="7547346" y="3747732"/>
                <a:ext cx="94461" cy="74361"/>
              </a:xfrm>
              <a:custGeom>
                <a:rect b="b" l="l" r="r" t="t"/>
                <a:pathLst>
                  <a:path extrusionOk="0" h="1650" w="2096">
                    <a:moveTo>
                      <a:pt x="1131" y="0"/>
                    </a:moveTo>
                    <a:cubicBezTo>
                      <a:pt x="1007" y="0"/>
                      <a:pt x="872" y="21"/>
                      <a:pt x="747" y="73"/>
                    </a:cubicBezTo>
                    <a:cubicBezTo>
                      <a:pt x="685" y="104"/>
                      <a:pt x="623" y="145"/>
                      <a:pt x="560" y="177"/>
                    </a:cubicBezTo>
                    <a:cubicBezTo>
                      <a:pt x="509" y="218"/>
                      <a:pt x="467" y="249"/>
                      <a:pt x="426" y="291"/>
                    </a:cubicBezTo>
                    <a:cubicBezTo>
                      <a:pt x="384" y="322"/>
                      <a:pt x="343" y="364"/>
                      <a:pt x="311" y="415"/>
                    </a:cubicBezTo>
                    <a:cubicBezTo>
                      <a:pt x="291" y="436"/>
                      <a:pt x="260" y="467"/>
                      <a:pt x="239" y="498"/>
                    </a:cubicBezTo>
                    <a:cubicBezTo>
                      <a:pt x="156" y="613"/>
                      <a:pt x="94" y="737"/>
                      <a:pt x="52" y="871"/>
                    </a:cubicBezTo>
                    <a:cubicBezTo>
                      <a:pt x="0" y="996"/>
                      <a:pt x="0" y="1131"/>
                      <a:pt x="32" y="1256"/>
                    </a:cubicBezTo>
                    <a:cubicBezTo>
                      <a:pt x="73" y="1380"/>
                      <a:pt x="166" y="1494"/>
                      <a:pt x="291" y="1577"/>
                    </a:cubicBezTo>
                    <a:cubicBezTo>
                      <a:pt x="384" y="1629"/>
                      <a:pt x="498" y="1650"/>
                      <a:pt x="633" y="1650"/>
                    </a:cubicBezTo>
                    <a:lnTo>
                      <a:pt x="664" y="1650"/>
                    </a:lnTo>
                    <a:cubicBezTo>
                      <a:pt x="789" y="1650"/>
                      <a:pt x="924" y="1629"/>
                      <a:pt x="1090" y="1567"/>
                    </a:cubicBezTo>
                    <a:cubicBezTo>
                      <a:pt x="1214" y="1525"/>
                      <a:pt x="1339" y="1473"/>
                      <a:pt x="1484" y="1411"/>
                    </a:cubicBezTo>
                    <a:cubicBezTo>
                      <a:pt x="1577" y="1359"/>
                      <a:pt x="1701" y="1297"/>
                      <a:pt x="1805" y="1214"/>
                    </a:cubicBezTo>
                    <a:cubicBezTo>
                      <a:pt x="1899" y="1141"/>
                      <a:pt x="1982" y="1058"/>
                      <a:pt x="2023" y="965"/>
                    </a:cubicBezTo>
                    <a:cubicBezTo>
                      <a:pt x="2075" y="882"/>
                      <a:pt x="2096" y="788"/>
                      <a:pt x="2096" y="696"/>
                    </a:cubicBezTo>
                    <a:cubicBezTo>
                      <a:pt x="2086" y="530"/>
                      <a:pt x="1992" y="353"/>
                      <a:pt x="1826" y="228"/>
                    </a:cubicBezTo>
                    <a:cubicBezTo>
                      <a:pt x="1784" y="198"/>
                      <a:pt x="1743" y="166"/>
                      <a:pt x="1701" y="145"/>
                    </a:cubicBezTo>
                    <a:cubicBezTo>
                      <a:pt x="1660" y="125"/>
                      <a:pt x="1608" y="94"/>
                      <a:pt x="1546" y="73"/>
                    </a:cubicBezTo>
                    <a:cubicBezTo>
                      <a:pt x="1452" y="32"/>
                      <a:pt x="1349" y="11"/>
                      <a:pt x="1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8"/>
              <p:cNvSpPr/>
              <p:nvPr/>
            </p:nvSpPr>
            <p:spPr>
              <a:xfrm>
                <a:off x="7566499" y="376080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8"/>
              <p:cNvSpPr/>
              <p:nvPr/>
            </p:nvSpPr>
            <p:spPr>
              <a:xfrm>
                <a:off x="7548743" y="3773917"/>
                <a:ext cx="32313" cy="27807"/>
              </a:xfrm>
              <a:custGeom>
                <a:rect b="b" l="l" r="r" t="t"/>
                <a:pathLst>
                  <a:path extrusionOk="0" h="617" w="717">
                    <a:moveTo>
                      <a:pt x="675" y="0"/>
                    </a:moveTo>
                    <a:cubicBezTo>
                      <a:pt x="654" y="11"/>
                      <a:pt x="623" y="21"/>
                      <a:pt x="602" y="32"/>
                    </a:cubicBezTo>
                    <a:cubicBezTo>
                      <a:pt x="561" y="42"/>
                      <a:pt x="529" y="62"/>
                      <a:pt x="488" y="83"/>
                    </a:cubicBezTo>
                    <a:cubicBezTo>
                      <a:pt x="426" y="124"/>
                      <a:pt x="363" y="166"/>
                      <a:pt x="312" y="218"/>
                    </a:cubicBezTo>
                    <a:cubicBezTo>
                      <a:pt x="250" y="270"/>
                      <a:pt x="197" y="332"/>
                      <a:pt x="146" y="384"/>
                    </a:cubicBezTo>
                    <a:cubicBezTo>
                      <a:pt x="94" y="446"/>
                      <a:pt x="52" y="509"/>
                      <a:pt x="1" y="571"/>
                    </a:cubicBezTo>
                    <a:cubicBezTo>
                      <a:pt x="1" y="581"/>
                      <a:pt x="1" y="602"/>
                      <a:pt x="11" y="612"/>
                    </a:cubicBezTo>
                    <a:cubicBezTo>
                      <a:pt x="17" y="615"/>
                      <a:pt x="23" y="617"/>
                      <a:pt x="29" y="617"/>
                    </a:cubicBezTo>
                    <a:cubicBezTo>
                      <a:pt x="43" y="617"/>
                      <a:pt x="55" y="609"/>
                      <a:pt x="63" y="602"/>
                    </a:cubicBezTo>
                    <a:cubicBezTo>
                      <a:pt x="94" y="550"/>
                      <a:pt x="135" y="498"/>
                      <a:pt x="177" y="446"/>
                    </a:cubicBezTo>
                    <a:cubicBezTo>
                      <a:pt x="218" y="394"/>
                      <a:pt x="260" y="343"/>
                      <a:pt x="312" y="301"/>
                    </a:cubicBezTo>
                    <a:cubicBezTo>
                      <a:pt x="353" y="260"/>
                      <a:pt x="405" y="218"/>
                      <a:pt x="457" y="177"/>
                    </a:cubicBezTo>
                    <a:lnTo>
                      <a:pt x="550" y="115"/>
                    </a:lnTo>
                    <a:cubicBezTo>
                      <a:pt x="592" y="94"/>
                      <a:pt x="633" y="83"/>
                      <a:pt x="685" y="62"/>
                    </a:cubicBezTo>
                    <a:lnTo>
                      <a:pt x="695" y="62"/>
                    </a:lnTo>
                    <a:cubicBezTo>
                      <a:pt x="695" y="62"/>
                      <a:pt x="706" y="52"/>
                      <a:pt x="706" y="42"/>
                    </a:cubicBezTo>
                    <a:cubicBezTo>
                      <a:pt x="716" y="42"/>
                      <a:pt x="716" y="32"/>
                      <a:pt x="716" y="21"/>
                    </a:cubicBezTo>
                    <a:cubicBezTo>
                      <a:pt x="716" y="11"/>
                      <a:pt x="706" y="11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8"/>
              <p:cNvSpPr/>
              <p:nvPr/>
            </p:nvSpPr>
            <p:spPr>
              <a:xfrm>
                <a:off x="7556675" y="3786987"/>
                <a:ext cx="35153" cy="23796"/>
              </a:xfrm>
              <a:custGeom>
                <a:rect b="b" l="l" r="r" t="t"/>
                <a:pathLst>
                  <a:path extrusionOk="0" h="528" w="780">
                    <a:moveTo>
                      <a:pt x="748" y="0"/>
                    </a:moveTo>
                    <a:lnTo>
                      <a:pt x="655" y="32"/>
                    </a:lnTo>
                    <a:cubicBezTo>
                      <a:pt x="623" y="42"/>
                      <a:pt x="592" y="63"/>
                      <a:pt x="561" y="73"/>
                    </a:cubicBezTo>
                    <a:cubicBezTo>
                      <a:pt x="489" y="115"/>
                      <a:pt x="426" y="156"/>
                      <a:pt x="364" y="198"/>
                    </a:cubicBezTo>
                    <a:cubicBezTo>
                      <a:pt x="240" y="281"/>
                      <a:pt x="125" y="374"/>
                      <a:pt x="21" y="478"/>
                    </a:cubicBezTo>
                    <a:cubicBezTo>
                      <a:pt x="1" y="488"/>
                      <a:pt x="1" y="509"/>
                      <a:pt x="11" y="519"/>
                    </a:cubicBezTo>
                    <a:cubicBezTo>
                      <a:pt x="22" y="525"/>
                      <a:pt x="29" y="527"/>
                      <a:pt x="37" y="527"/>
                    </a:cubicBezTo>
                    <a:cubicBezTo>
                      <a:pt x="45" y="527"/>
                      <a:pt x="53" y="525"/>
                      <a:pt x="63" y="519"/>
                    </a:cubicBezTo>
                    <a:cubicBezTo>
                      <a:pt x="157" y="426"/>
                      <a:pt x="270" y="343"/>
                      <a:pt x="374" y="260"/>
                    </a:cubicBezTo>
                    <a:cubicBezTo>
                      <a:pt x="436" y="219"/>
                      <a:pt x="489" y="187"/>
                      <a:pt x="551" y="156"/>
                    </a:cubicBezTo>
                    <a:cubicBezTo>
                      <a:pt x="613" y="115"/>
                      <a:pt x="675" y="94"/>
                      <a:pt x="738" y="63"/>
                    </a:cubicBezTo>
                    <a:lnTo>
                      <a:pt x="758" y="63"/>
                    </a:lnTo>
                    <a:cubicBezTo>
                      <a:pt x="768" y="63"/>
                      <a:pt x="768" y="53"/>
                      <a:pt x="779" y="53"/>
                    </a:cubicBezTo>
                    <a:lnTo>
                      <a:pt x="779" y="21"/>
                    </a:lnTo>
                    <a:cubicBezTo>
                      <a:pt x="779" y="21"/>
                      <a:pt x="768" y="11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8"/>
              <p:cNvSpPr/>
              <p:nvPr/>
            </p:nvSpPr>
            <p:spPr>
              <a:xfrm>
                <a:off x="7565102" y="3799606"/>
                <a:ext cx="37451" cy="18748"/>
              </a:xfrm>
              <a:custGeom>
                <a:rect b="b" l="l" r="r" t="t"/>
                <a:pathLst>
                  <a:path extrusionOk="0" h="416" w="831">
                    <a:moveTo>
                      <a:pt x="768" y="1"/>
                    </a:moveTo>
                    <a:cubicBezTo>
                      <a:pt x="758" y="1"/>
                      <a:pt x="747" y="11"/>
                      <a:pt x="737" y="11"/>
                    </a:cubicBezTo>
                    <a:cubicBezTo>
                      <a:pt x="675" y="32"/>
                      <a:pt x="623" y="52"/>
                      <a:pt x="561" y="73"/>
                    </a:cubicBezTo>
                    <a:cubicBezTo>
                      <a:pt x="498" y="94"/>
                      <a:pt x="436" y="125"/>
                      <a:pt x="385" y="146"/>
                    </a:cubicBezTo>
                    <a:cubicBezTo>
                      <a:pt x="249" y="208"/>
                      <a:pt x="136" y="271"/>
                      <a:pt x="21" y="354"/>
                    </a:cubicBezTo>
                    <a:cubicBezTo>
                      <a:pt x="11" y="354"/>
                      <a:pt x="11" y="364"/>
                      <a:pt x="0" y="374"/>
                    </a:cubicBezTo>
                    <a:cubicBezTo>
                      <a:pt x="0" y="374"/>
                      <a:pt x="0" y="384"/>
                      <a:pt x="11" y="395"/>
                    </a:cubicBezTo>
                    <a:cubicBezTo>
                      <a:pt x="11" y="405"/>
                      <a:pt x="21" y="405"/>
                      <a:pt x="21" y="416"/>
                    </a:cubicBezTo>
                    <a:cubicBezTo>
                      <a:pt x="32" y="416"/>
                      <a:pt x="42" y="416"/>
                      <a:pt x="53" y="405"/>
                    </a:cubicBezTo>
                    <a:cubicBezTo>
                      <a:pt x="83" y="384"/>
                      <a:pt x="125" y="364"/>
                      <a:pt x="156" y="333"/>
                    </a:cubicBezTo>
                    <a:cubicBezTo>
                      <a:pt x="208" y="312"/>
                      <a:pt x="249" y="291"/>
                      <a:pt x="291" y="271"/>
                    </a:cubicBezTo>
                    <a:cubicBezTo>
                      <a:pt x="385" y="218"/>
                      <a:pt x="478" y="188"/>
                      <a:pt x="571" y="146"/>
                    </a:cubicBezTo>
                    <a:lnTo>
                      <a:pt x="561" y="146"/>
                    </a:lnTo>
                    <a:cubicBezTo>
                      <a:pt x="643" y="125"/>
                      <a:pt x="717" y="94"/>
                      <a:pt x="789" y="84"/>
                    </a:cubicBezTo>
                    <a:cubicBezTo>
                      <a:pt x="820" y="73"/>
                      <a:pt x="830" y="52"/>
                      <a:pt x="830" y="32"/>
                    </a:cubicBezTo>
                    <a:cubicBezTo>
                      <a:pt x="820" y="22"/>
                      <a:pt x="820" y="11"/>
                      <a:pt x="8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8"/>
              <p:cNvSpPr/>
              <p:nvPr/>
            </p:nvSpPr>
            <p:spPr>
              <a:xfrm>
                <a:off x="7529589" y="3640516"/>
                <a:ext cx="84637" cy="85403"/>
              </a:xfrm>
              <a:custGeom>
                <a:rect b="b" l="l" r="r" t="t"/>
                <a:pathLst>
                  <a:path extrusionOk="0" h="1895" w="1878">
                    <a:moveTo>
                      <a:pt x="1291" y="0"/>
                    </a:moveTo>
                    <a:cubicBezTo>
                      <a:pt x="1269" y="0"/>
                      <a:pt x="1246" y="2"/>
                      <a:pt x="1224" y="4"/>
                    </a:cubicBezTo>
                    <a:cubicBezTo>
                      <a:pt x="1120" y="25"/>
                      <a:pt x="1017" y="56"/>
                      <a:pt x="913" y="129"/>
                    </a:cubicBezTo>
                    <a:cubicBezTo>
                      <a:pt x="788" y="191"/>
                      <a:pt x="685" y="284"/>
                      <a:pt x="612" y="357"/>
                    </a:cubicBezTo>
                    <a:cubicBezTo>
                      <a:pt x="498" y="461"/>
                      <a:pt x="394" y="564"/>
                      <a:pt x="311" y="668"/>
                    </a:cubicBezTo>
                    <a:cubicBezTo>
                      <a:pt x="207" y="792"/>
                      <a:pt x="135" y="906"/>
                      <a:pt x="83" y="1021"/>
                    </a:cubicBezTo>
                    <a:lnTo>
                      <a:pt x="73" y="1051"/>
                    </a:lnTo>
                    <a:cubicBezTo>
                      <a:pt x="21" y="1187"/>
                      <a:pt x="0" y="1300"/>
                      <a:pt x="21" y="1404"/>
                    </a:cubicBezTo>
                    <a:cubicBezTo>
                      <a:pt x="42" y="1549"/>
                      <a:pt x="115" y="1685"/>
                      <a:pt x="218" y="1768"/>
                    </a:cubicBezTo>
                    <a:cubicBezTo>
                      <a:pt x="322" y="1840"/>
                      <a:pt x="446" y="1881"/>
                      <a:pt x="592" y="1892"/>
                    </a:cubicBezTo>
                    <a:cubicBezTo>
                      <a:pt x="615" y="1894"/>
                      <a:pt x="638" y="1895"/>
                      <a:pt x="661" y="1895"/>
                    </a:cubicBezTo>
                    <a:cubicBezTo>
                      <a:pt x="773" y="1895"/>
                      <a:pt x="886" y="1876"/>
                      <a:pt x="1007" y="1851"/>
                    </a:cubicBezTo>
                    <a:cubicBezTo>
                      <a:pt x="1037" y="1840"/>
                      <a:pt x="1079" y="1830"/>
                      <a:pt x="1110" y="1819"/>
                    </a:cubicBezTo>
                    <a:cubicBezTo>
                      <a:pt x="1162" y="1798"/>
                      <a:pt x="1214" y="1777"/>
                      <a:pt x="1266" y="1747"/>
                    </a:cubicBezTo>
                    <a:cubicBezTo>
                      <a:pt x="1318" y="1726"/>
                      <a:pt x="1369" y="1694"/>
                      <a:pt x="1422" y="1664"/>
                    </a:cubicBezTo>
                    <a:cubicBezTo>
                      <a:pt x="1473" y="1622"/>
                      <a:pt x="1535" y="1581"/>
                      <a:pt x="1588" y="1529"/>
                    </a:cubicBezTo>
                    <a:cubicBezTo>
                      <a:pt x="1680" y="1436"/>
                      <a:pt x="1753" y="1321"/>
                      <a:pt x="1805" y="1197"/>
                    </a:cubicBezTo>
                    <a:lnTo>
                      <a:pt x="1836" y="1104"/>
                    </a:lnTo>
                    <a:cubicBezTo>
                      <a:pt x="1867" y="989"/>
                      <a:pt x="1878" y="885"/>
                      <a:pt x="1878" y="782"/>
                    </a:cubicBezTo>
                    <a:cubicBezTo>
                      <a:pt x="1878" y="719"/>
                      <a:pt x="1878" y="657"/>
                      <a:pt x="1867" y="616"/>
                    </a:cubicBezTo>
                    <a:cubicBezTo>
                      <a:pt x="1867" y="564"/>
                      <a:pt x="1857" y="523"/>
                      <a:pt x="1836" y="461"/>
                    </a:cubicBezTo>
                    <a:cubicBezTo>
                      <a:pt x="1774" y="263"/>
                      <a:pt x="1660" y="118"/>
                      <a:pt x="1505" y="46"/>
                    </a:cubicBezTo>
                    <a:cubicBezTo>
                      <a:pt x="1433" y="14"/>
                      <a:pt x="1362" y="0"/>
                      <a:pt x="1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8"/>
              <p:cNvSpPr/>
              <p:nvPr/>
            </p:nvSpPr>
            <p:spPr>
              <a:xfrm>
                <a:off x="7586600" y="371920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8"/>
              <p:cNvSpPr/>
              <p:nvPr/>
            </p:nvSpPr>
            <p:spPr>
              <a:xfrm>
                <a:off x="7542208" y="3700501"/>
                <a:ext cx="37451" cy="21092"/>
              </a:xfrm>
              <a:custGeom>
                <a:rect b="b" l="l" r="r" t="t"/>
                <a:pathLst>
                  <a:path extrusionOk="0" h="468" w="831">
                    <a:moveTo>
                      <a:pt x="789" y="1"/>
                    </a:moveTo>
                    <a:cubicBezTo>
                      <a:pt x="778" y="1"/>
                      <a:pt x="768" y="11"/>
                      <a:pt x="768" y="11"/>
                    </a:cubicBezTo>
                    <a:cubicBezTo>
                      <a:pt x="768" y="22"/>
                      <a:pt x="757" y="22"/>
                      <a:pt x="757" y="32"/>
                    </a:cubicBezTo>
                    <a:lnTo>
                      <a:pt x="757" y="22"/>
                    </a:lnTo>
                    <a:cubicBezTo>
                      <a:pt x="727" y="52"/>
                      <a:pt x="695" y="94"/>
                      <a:pt x="664" y="115"/>
                    </a:cubicBezTo>
                    <a:cubicBezTo>
                      <a:pt x="633" y="146"/>
                      <a:pt x="602" y="167"/>
                      <a:pt x="571" y="188"/>
                    </a:cubicBezTo>
                    <a:cubicBezTo>
                      <a:pt x="519" y="229"/>
                      <a:pt x="457" y="260"/>
                      <a:pt x="395" y="281"/>
                    </a:cubicBezTo>
                    <a:cubicBezTo>
                      <a:pt x="342" y="312"/>
                      <a:pt x="280" y="333"/>
                      <a:pt x="218" y="354"/>
                    </a:cubicBezTo>
                    <a:cubicBezTo>
                      <a:pt x="156" y="374"/>
                      <a:pt x="93" y="395"/>
                      <a:pt x="31" y="405"/>
                    </a:cubicBezTo>
                    <a:cubicBezTo>
                      <a:pt x="10" y="416"/>
                      <a:pt x="0" y="426"/>
                      <a:pt x="10" y="446"/>
                    </a:cubicBezTo>
                    <a:cubicBezTo>
                      <a:pt x="10" y="457"/>
                      <a:pt x="21" y="467"/>
                      <a:pt x="42" y="467"/>
                    </a:cubicBezTo>
                    <a:cubicBezTo>
                      <a:pt x="114" y="446"/>
                      <a:pt x="187" y="437"/>
                      <a:pt x="259" y="405"/>
                    </a:cubicBezTo>
                    <a:cubicBezTo>
                      <a:pt x="332" y="384"/>
                      <a:pt x="405" y="354"/>
                      <a:pt x="478" y="312"/>
                    </a:cubicBezTo>
                    <a:cubicBezTo>
                      <a:pt x="550" y="281"/>
                      <a:pt x="612" y="239"/>
                      <a:pt x="674" y="188"/>
                    </a:cubicBezTo>
                    <a:cubicBezTo>
                      <a:pt x="706" y="167"/>
                      <a:pt x="737" y="146"/>
                      <a:pt x="757" y="115"/>
                    </a:cubicBezTo>
                    <a:lnTo>
                      <a:pt x="820" y="52"/>
                    </a:lnTo>
                    <a:lnTo>
                      <a:pt x="820" y="42"/>
                    </a:lnTo>
                    <a:cubicBezTo>
                      <a:pt x="820" y="42"/>
                      <a:pt x="830" y="32"/>
                      <a:pt x="820" y="22"/>
                    </a:cubicBezTo>
                    <a:cubicBezTo>
                      <a:pt x="820" y="22"/>
                      <a:pt x="820" y="11"/>
                      <a:pt x="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8"/>
              <p:cNvSpPr/>
              <p:nvPr/>
            </p:nvSpPr>
            <p:spPr>
              <a:xfrm>
                <a:off x="7536619" y="3685539"/>
                <a:ext cx="34612" cy="25012"/>
              </a:xfrm>
              <a:custGeom>
                <a:rect b="b" l="l" r="r" t="t"/>
                <a:pathLst>
                  <a:path extrusionOk="0" h="555" w="768">
                    <a:moveTo>
                      <a:pt x="726" y="1"/>
                    </a:moveTo>
                    <a:cubicBezTo>
                      <a:pt x="715" y="1"/>
                      <a:pt x="715" y="11"/>
                      <a:pt x="705" y="11"/>
                    </a:cubicBezTo>
                    <a:cubicBezTo>
                      <a:pt x="705" y="22"/>
                      <a:pt x="705" y="22"/>
                      <a:pt x="695" y="22"/>
                    </a:cubicBezTo>
                    <a:cubicBezTo>
                      <a:pt x="653" y="73"/>
                      <a:pt x="602" y="125"/>
                      <a:pt x="549" y="167"/>
                    </a:cubicBezTo>
                    <a:cubicBezTo>
                      <a:pt x="498" y="218"/>
                      <a:pt x="436" y="260"/>
                      <a:pt x="383" y="291"/>
                    </a:cubicBezTo>
                    <a:cubicBezTo>
                      <a:pt x="270" y="374"/>
                      <a:pt x="145" y="437"/>
                      <a:pt x="21" y="499"/>
                    </a:cubicBezTo>
                    <a:cubicBezTo>
                      <a:pt x="10" y="499"/>
                      <a:pt x="0" y="520"/>
                      <a:pt x="10" y="540"/>
                    </a:cubicBezTo>
                    <a:cubicBezTo>
                      <a:pt x="10" y="547"/>
                      <a:pt x="20" y="555"/>
                      <a:pt x="34" y="555"/>
                    </a:cubicBezTo>
                    <a:cubicBezTo>
                      <a:pt x="39" y="555"/>
                      <a:pt x="45" y="553"/>
                      <a:pt x="51" y="550"/>
                    </a:cubicBezTo>
                    <a:cubicBezTo>
                      <a:pt x="187" y="488"/>
                      <a:pt x="311" y="416"/>
                      <a:pt x="436" y="333"/>
                    </a:cubicBezTo>
                    <a:cubicBezTo>
                      <a:pt x="498" y="291"/>
                      <a:pt x="560" y="239"/>
                      <a:pt x="622" y="188"/>
                    </a:cubicBezTo>
                    <a:cubicBezTo>
                      <a:pt x="643" y="167"/>
                      <a:pt x="674" y="146"/>
                      <a:pt x="695" y="115"/>
                    </a:cubicBezTo>
                    <a:lnTo>
                      <a:pt x="757" y="52"/>
                    </a:lnTo>
                    <a:lnTo>
                      <a:pt x="757" y="42"/>
                    </a:lnTo>
                    <a:cubicBezTo>
                      <a:pt x="768" y="42"/>
                      <a:pt x="768" y="32"/>
                      <a:pt x="768" y="22"/>
                    </a:cubicBezTo>
                    <a:cubicBezTo>
                      <a:pt x="757" y="22"/>
                      <a:pt x="757" y="11"/>
                      <a:pt x="7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8"/>
              <p:cNvSpPr/>
              <p:nvPr/>
            </p:nvSpPr>
            <p:spPr>
              <a:xfrm>
                <a:off x="7532879" y="3670847"/>
                <a:ext cx="30375" cy="29249"/>
              </a:xfrm>
              <a:custGeom>
                <a:rect b="b" l="l" r="r" t="t"/>
                <a:pathLst>
                  <a:path extrusionOk="0" h="649" w="674">
                    <a:moveTo>
                      <a:pt x="633" y="1"/>
                    </a:moveTo>
                    <a:cubicBezTo>
                      <a:pt x="616" y="1"/>
                      <a:pt x="599" y="8"/>
                      <a:pt x="591" y="16"/>
                    </a:cubicBezTo>
                    <a:cubicBezTo>
                      <a:pt x="549" y="88"/>
                      <a:pt x="498" y="150"/>
                      <a:pt x="446" y="212"/>
                    </a:cubicBezTo>
                    <a:lnTo>
                      <a:pt x="446" y="202"/>
                    </a:lnTo>
                    <a:cubicBezTo>
                      <a:pt x="383" y="285"/>
                      <a:pt x="311" y="358"/>
                      <a:pt x="238" y="420"/>
                    </a:cubicBezTo>
                    <a:cubicBezTo>
                      <a:pt x="197" y="451"/>
                      <a:pt x="166" y="493"/>
                      <a:pt x="125" y="514"/>
                    </a:cubicBezTo>
                    <a:cubicBezTo>
                      <a:pt x="83" y="544"/>
                      <a:pt x="51" y="576"/>
                      <a:pt x="10" y="597"/>
                    </a:cubicBezTo>
                    <a:cubicBezTo>
                      <a:pt x="10" y="597"/>
                      <a:pt x="0" y="607"/>
                      <a:pt x="0" y="617"/>
                    </a:cubicBezTo>
                    <a:cubicBezTo>
                      <a:pt x="0" y="627"/>
                      <a:pt x="10" y="638"/>
                      <a:pt x="10" y="638"/>
                    </a:cubicBezTo>
                    <a:cubicBezTo>
                      <a:pt x="21" y="648"/>
                      <a:pt x="21" y="648"/>
                      <a:pt x="31" y="648"/>
                    </a:cubicBezTo>
                    <a:cubicBezTo>
                      <a:pt x="42" y="648"/>
                      <a:pt x="51" y="648"/>
                      <a:pt x="51" y="638"/>
                    </a:cubicBezTo>
                    <a:cubicBezTo>
                      <a:pt x="166" y="565"/>
                      <a:pt x="280" y="482"/>
                      <a:pt x="373" y="378"/>
                    </a:cubicBezTo>
                    <a:cubicBezTo>
                      <a:pt x="425" y="337"/>
                      <a:pt x="466" y="285"/>
                      <a:pt x="508" y="244"/>
                    </a:cubicBezTo>
                    <a:cubicBezTo>
                      <a:pt x="549" y="192"/>
                      <a:pt x="591" y="150"/>
                      <a:pt x="632" y="99"/>
                    </a:cubicBezTo>
                    <a:cubicBezTo>
                      <a:pt x="643" y="99"/>
                      <a:pt x="653" y="88"/>
                      <a:pt x="653" y="78"/>
                    </a:cubicBezTo>
                    <a:cubicBezTo>
                      <a:pt x="664" y="67"/>
                      <a:pt x="664" y="67"/>
                      <a:pt x="664" y="57"/>
                    </a:cubicBezTo>
                    <a:cubicBezTo>
                      <a:pt x="674" y="46"/>
                      <a:pt x="674" y="46"/>
                      <a:pt x="674" y="36"/>
                    </a:cubicBezTo>
                    <a:cubicBezTo>
                      <a:pt x="664" y="26"/>
                      <a:pt x="664" y="16"/>
                      <a:pt x="653" y="5"/>
                    </a:cubicBezTo>
                    <a:cubicBezTo>
                      <a:pt x="647" y="2"/>
                      <a:pt x="640" y="1"/>
                      <a:pt x="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8"/>
              <p:cNvSpPr/>
              <p:nvPr/>
            </p:nvSpPr>
            <p:spPr>
              <a:xfrm>
                <a:off x="5341265" y="2620132"/>
                <a:ext cx="293119" cy="487630"/>
              </a:xfrm>
              <a:custGeom>
                <a:rect b="b" l="l" r="r" t="t"/>
                <a:pathLst>
                  <a:path extrusionOk="0" h="10820" w="6504">
                    <a:moveTo>
                      <a:pt x="2251" y="0"/>
                    </a:moveTo>
                    <a:cubicBezTo>
                      <a:pt x="2013" y="0"/>
                      <a:pt x="1774" y="63"/>
                      <a:pt x="1556" y="166"/>
                    </a:cubicBezTo>
                    <a:cubicBezTo>
                      <a:pt x="1379" y="260"/>
                      <a:pt x="1203" y="394"/>
                      <a:pt x="1047" y="571"/>
                    </a:cubicBezTo>
                    <a:cubicBezTo>
                      <a:pt x="768" y="892"/>
                      <a:pt x="550" y="1307"/>
                      <a:pt x="374" y="1878"/>
                    </a:cubicBezTo>
                    <a:cubicBezTo>
                      <a:pt x="228" y="2335"/>
                      <a:pt x="135" y="2843"/>
                      <a:pt x="72" y="3476"/>
                    </a:cubicBezTo>
                    <a:cubicBezTo>
                      <a:pt x="21" y="3942"/>
                      <a:pt x="0" y="4430"/>
                      <a:pt x="10" y="4928"/>
                    </a:cubicBezTo>
                    <a:cubicBezTo>
                      <a:pt x="21" y="5374"/>
                      <a:pt x="62" y="5830"/>
                      <a:pt x="135" y="6307"/>
                    </a:cubicBezTo>
                    <a:cubicBezTo>
                      <a:pt x="228" y="6920"/>
                      <a:pt x="374" y="7521"/>
                      <a:pt x="570" y="8081"/>
                    </a:cubicBezTo>
                    <a:cubicBezTo>
                      <a:pt x="799" y="8734"/>
                      <a:pt x="1068" y="9285"/>
                      <a:pt x="1400" y="9730"/>
                    </a:cubicBezTo>
                    <a:cubicBezTo>
                      <a:pt x="1764" y="10239"/>
                      <a:pt x="2179" y="10592"/>
                      <a:pt x="2645" y="10799"/>
                    </a:cubicBezTo>
                    <a:cubicBezTo>
                      <a:pt x="2676" y="10820"/>
                      <a:pt x="2697" y="10820"/>
                      <a:pt x="2718" y="10820"/>
                    </a:cubicBezTo>
                    <a:lnTo>
                      <a:pt x="2749" y="10820"/>
                    </a:lnTo>
                    <a:cubicBezTo>
                      <a:pt x="2790" y="10809"/>
                      <a:pt x="2822" y="10788"/>
                      <a:pt x="2842" y="10747"/>
                    </a:cubicBezTo>
                    <a:cubicBezTo>
                      <a:pt x="2842" y="10737"/>
                      <a:pt x="2852" y="10726"/>
                      <a:pt x="2852" y="10716"/>
                    </a:cubicBezTo>
                    <a:cubicBezTo>
                      <a:pt x="3350" y="10166"/>
                      <a:pt x="3817" y="9564"/>
                      <a:pt x="4253" y="8921"/>
                    </a:cubicBezTo>
                    <a:cubicBezTo>
                      <a:pt x="4710" y="8247"/>
                      <a:pt x="5114" y="7531"/>
                      <a:pt x="5456" y="6805"/>
                    </a:cubicBezTo>
                    <a:cubicBezTo>
                      <a:pt x="6079" y="5488"/>
                      <a:pt x="6421" y="4285"/>
                      <a:pt x="6504" y="3123"/>
                    </a:cubicBezTo>
                    <a:cubicBezTo>
                      <a:pt x="6504" y="3091"/>
                      <a:pt x="6494" y="3050"/>
                      <a:pt x="6462" y="3029"/>
                    </a:cubicBezTo>
                    <a:cubicBezTo>
                      <a:pt x="6441" y="2999"/>
                      <a:pt x="6400" y="2978"/>
                      <a:pt x="6358" y="2978"/>
                    </a:cubicBezTo>
                    <a:cubicBezTo>
                      <a:pt x="6349" y="2978"/>
                      <a:pt x="6328" y="2978"/>
                      <a:pt x="6317" y="2988"/>
                    </a:cubicBezTo>
                    <a:cubicBezTo>
                      <a:pt x="6234" y="2895"/>
                      <a:pt x="6151" y="2791"/>
                      <a:pt x="6068" y="2697"/>
                    </a:cubicBezTo>
                    <a:cubicBezTo>
                      <a:pt x="5830" y="2428"/>
                      <a:pt x="5570" y="2137"/>
                      <a:pt x="5311" y="1867"/>
                    </a:cubicBezTo>
                    <a:cubicBezTo>
                      <a:pt x="4772" y="1307"/>
                      <a:pt x="4305" y="892"/>
                      <a:pt x="3848" y="581"/>
                    </a:cubicBezTo>
                    <a:cubicBezTo>
                      <a:pt x="3578" y="405"/>
                      <a:pt x="3309" y="260"/>
                      <a:pt x="3050" y="156"/>
                    </a:cubicBezTo>
                    <a:cubicBezTo>
                      <a:pt x="2780" y="53"/>
                      <a:pt x="2520" y="0"/>
                      <a:pt x="2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8"/>
              <p:cNvSpPr/>
              <p:nvPr/>
            </p:nvSpPr>
            <p:spPr>
              <a:xfrm>
                <a:off x="5341265" y="2620628"/>
                <a:ext cx="155663" cy="487585"/>
              </a:xfrm>
              <a:custGeom>
                <a:rect b="b" l="l" r="r" t="t"/>
                <a:pathLst>
                  <a:path extrusionOk="0" h="10819" w="3454">
                    <a:moveTo>
                      <a:pt x="2033" y="0"/>
                    </a:moveTo>
                    <a:cubicBezTo>
                      <a:pt x="1867" y="31"/>
                      <a:pt x="1711" y="83"/>
                      <a:pt x="1556" y="155"/>
                    </a:cubicBezTo>
                    <a:cubicBezTo>
                      <a:pt x="1369" y="249"/>
                      <a:pt x="1203" y="383"/>
                      <a:pt x="1047" y="560"/>
                    </a:cubicBezTo>
                    <a:cubicBezTo>
                      <a:pt x="757" y="881"/>
                      <a:pt x="550" y="1296"/>
                      <a:pt x="374" y="1867"/>
                    </a:cubicBezTo>
                    <a:cubicBezTo>
                      <a:pt x="228" y="2324"/>
                      <a:pt x="135" y="2832"/>
                      <a:pt x="72" y="3465"/>
                    </a:cubicBezTo>
                    <a:cubicBezTo>
                      <a:pt x="21" y="3931"/>
                      <a:pt x="0" y="4419"/>
                      <a:pt x="10" y="4917"/>
                    </a:cubicBezTo>
                    <a:cubicBezTo>
                      <a:pt x="10" y="5363"/>
                      <a:pt x="52" y="5819"/>
                      <a:pt x="125" y="6296"/>
                    </a:cubicBezTo>
                    <a:cubicBezTo>
                      <a:pt x="228" y="6909"/>
                      <a:pt x="374" y="7510"/>
                      <a:pt x="560" y="8070"/>
                    </a:cubicBezTo>
                    <a:cubicBezTo>
                      <a:pt x="799" y="8734"/>
                      <a:pt x="1068" y="9274"/>
                      <a:pt x="1400" y="9730"/>
                    </a:cubicBezTo>
                    <a:cubicBezTo>
                      <a:pt x="1764" y="10228"/>
                      <a:pt x="2179" y="10591"/>
                      <a:pt x="2645" y="10798"/>
                    </a:cubicBezTo>
                    <a:cubicBezTo>
                      <a:pt x="2676" y="10809"/>
                      <a:pt x="2697" y="10819"/>
                      <a:pt x="2718" y="10819"/>
                    </a:cubicBezTo>
                    <a:cubicBezTo>
                      <a:pt x="2728" y="10819"/>
                      <a:pt x="2749" y="10809"/>
                      <a:pt x="2759" y="10809"/>
                    </a:cubicBezTo>
                    <a:cubicBezTo>
                      <a:pt x="2790" y="10798"/>
                      <a:pt x="2822" y="10777"/>
                      <a:pt x="2842" y="10747"/>
                    </a:cubicBezTo>
                    <a:cubicBezTo>
                      <a:pt x="2852" y="10726"/>
                      <a:pt x="2852" y="10715"/>
                      <a:pt x="2863" y="10705"/>
                    </a:cubicBezTo>
                    <a:cubicBezTo>
                      <a:pt x="3060" y="10477"/>
                      <a:pt x="3257" y="10249"/>
                      <a:pt x="3454" y="10000"/>
                    </a:cubicBezTo>
                    <a:cubicBezTo>
                      <a:pt x="3444" y="10000"/>
                      <a:pt x="3444" y="9989"/>
                      <a:pt x="3433" y="9989"/>
                    </a:cubicBezTo>
                    <a:cubicBezTo>
                      <a:pt x="3278" y="9864"/>
                      <a:pt x="3133" y="9730"/>
                      <a:pt x="2988" y="9595"/>
                    </a:cubicBezTo>
                    <a:cubicBezTo>
                      <a:pt x="2842" y="9460"/>
                      <a:pt x="2707" y="9315"/>
                      <a:pt x="2573" y="9159"/>
                    </a:cubicBezTo>
                    <a:cubicBezTo>
                      <a:pt x="2324" y="8879"/>
                      <a:pt x="2085" y="8568"/>
                      <a:pt x="1888" y="8246"/>
                    </a:cubicBezTo>
                    <a:cubicBezTo>
                      <a:pt x="1681" y="7925"/>
                      <a:pt x="1504" y="7582"/>
                      <a:pt x="1359" y="7240"/>
                    </a:cubicBezTo>
                    <a:cubicBezTo>
                      <a:pt x="1213" y="6898"/>
                      <a:pt x="1089" y="6545"/>
                      <a:pt x="996" y="6182"/>
                    </a:cubicBezTo>
                    <a:cubicBezTo>
                      <a:pt x="902" y="5819"/>
                      <a:pt x="830" y="5446"/>
                      <a:pt x="789" y="5072"/>
                    </a:cubicBezTo>
                    <a:cubicBezTo>
                      <a:pt x="747" y="4699"/>
                      <a:pt x="736" y="4315"/>
                      <a:pt x="747" y="3931"/>
                    </a:cubicBezTo>
                    <a:cubicBezTo>
                      <a:pt x="747" y="3744"/>
                      <a:pt x="768" y="3548"/>
                      <a:pt x="778" y="3361"/>
                    </a:cubicBezTo>
                    <a:cubicBezTo>
                      <a:pt x="799" y="3184"/>
                      <a:pt x="819" y="3008"/>
                      <a:pt x="851" y="2832"/>
                    </a:cubicBezTo>
                    <a:cubicBezTo>
                      <a:pt x="892" y="2541"/>
                      <a:pt x="955" y="2241"/>
                      <a:pt x="1017" y="1950"/>
                    </a:cubicBezTo>
                    <a:cubicBezTo>
                      <a:pt x="1100" y="1639"/>
                      <a:pt x="1193" y="1338"/>
                      <a:pt x="1317" y="1047"/>
                    </a:cubicBezTo>
                    <a:cubicBezTo>
                      <a:pt x="1442" y="768"/>
                      <a:pt x="1587" y="498"/>
                      <a:pt x="1784" y="259"/>
                    </a:cubicBezTo>
                    <a:cubicBezTo>
                      <a:pt x="1857" y="166"/>
                      <a:pt x="1940" y="83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8"/>
              <p:cNvSpPr/>
              <p:nvPr/>
            </p:nvSpPr>
            <p:spPr>
              <a:xfrm>
                <a:off x="5857384" y="2436435"/>
                <a:ext cx="267431" cy="291722"/>
              </a:xfrm>
              <a:custGeom>
                <a:rect b="b" l="l" r="r" t="t"/>
                <a:pathLst>
                  <a:path extrusionOk="0" h="6473" w="5934">
                    <a:moveTo>
                      <a:pt x="3485" y="0"/>
                    </a:moveTo>
                    <a:cubicBezTo>
                      <a:pt x="3392" y="0"/>
                      <a:pt x="3299" y="10"/>
                      <a:pt x="3205" y="31"/>
                    </a:cubicBezTo>
                    <a:cubicBezTo>
                      <a:pt x="2997" y="72"/>
                      <a:pt x="2801" y="155"/>
                      <a:pt x="2593" y="280"/>
                    </a:cubicBezTo>
                    <a:cubicBezTo>
                      <a:pt x="2220" y="519"/>
                      <a:pt x="1877" y="861"/>
                      <a:pt x="1515" y="1379"/>
                    </a:cubicBezTo>
                    <a:cubicBezTo>
                      <a:pt x="1224" y="1794"/>
                      <a:pt x="964" y="2271"/>
                      <a:pt x="715" y="2832"/>
                    </a:cubicBezTo>
                    <a:cubicBezTo>
                      <a:pt x="570" y="3174"/>
                      <a:pt x="436" y="3516"/>
                      <a:pt x="342" y="3838"/>
                    </a:cubicBezTo>
                    <a:cubicBezTo>
                      <a:pt x="259" y="4097"/>
                      <a:pt x="197" y="4315"/>
                      <a:pt x="166" y="4512"/>
                    </a:cubicBezTo>
                    <a:lnTo>
                      <a:pt x="145" y="4512"/>
                    </a:lnTo>
                    <a:cubicBezTo>
                      <a:pt x="125" y="4512"/>
                      <a:pt x="114" y="4512"/>
                      <a:pt x="93" y="4523"/>
                    </a:cubicBezTo>
                    <a:cubicBezTo>
                      <a:pt x="62" y="4543"/>
                      <a:pt x="31" y="4564"/>
                      <a:pt x="10" y="4606"/>
                    </a:cubicBezTo>
                    <a:cubicBezTo>
                      <a:pt x="0" y="4636"/>
                      <a:pt x="0" y="4689"/>
                      <a:pt x="21" y="4730"/>
                    </a:cubicBezTo>
                    <a:cubicBezTo>
                      <a:pt x="42" y="4761"/>
                      <a:pt x="62" y="4782"/>
                      <a:pt x="93" y="4792"/>
                    </a:cubicBezTo>
                    <a:cubicBezTo>
                      <a:pt x="705" y="4979"/>
                      <a:pt x="1307" y="5238"/>
                      <a:pt x="1877" y="5487"/>
                    </a:cubicBezTo>
                    <a:cubicBezTo>
                      <a:pt x="2748" y="5860"/>
                      <a:pt x="3651" y="6245"/>
                      <a:pt x="4595" y="6400"/>
                    </a:cubicBezTo>
                    <a:cubicBezTo>
                      <a:pt x="4875" y="6441"/>
                      <a:pt x="5166" y="6473"/>
                      <a:pt x="5436" y="6473"/>
                    </a:cubicBezTo>
                    <a:cubicBezTo>
                      <a:pt x="5549" y="6473"/>
                      <a:pt x="5674" y="6462"/>
                      <a:pt x="5809" y="6452"/>
                    </a:cubicBezTo>
                    <a:cubicBezTo>
                      <a:pt x="5840" y="6452"/>
                      <a:pt x="5871" y="6431"/>
                      <a:pt x="5902" y="6400"/>
                    </a:cubicBezTo>
                    <a:cubicBezTo>
                      <a:pt x="5923" y="6369"/>
                      <a:pt x="5933" y="6328"/>
                      <a:pt x="5933" y="6286"/>
                    </a:cubicBezTo>
                    <a:cubicBezTo>
                      <a:pt x="5923" y="6255"/>
                      <a:pt x="5913" y="6224"/>
                      <a:pt x="5892" y="6203"/>
                    </a:cubicBezTo>
                    <a:cubicBezTo>
                      <a:pt x="5747" y="5736"/>
                      <a:pt x="5664" y="5290"/>
                      <a:pt x="5591" y="4906"/>
                    </a:cubicBezTo>
                    <a:lnTo>
                      <a:pt x="5581" y="4855"/>
                    </a:lnTo>
                    <a:cubicBezTo>
                      <a:pt x="5519" y="4574"/>
                      <a:pt x="5477" y="4315"/>
                      <a:pt x="5445" y="4056"/>
                    </a:cubicBezTo>
                    <a:cubicBezTo>
                      <a:pt x="5425" y="3910"/>
                      <a:pt x="5404" y="3776"/>
                      <a:pt x="5383" y="3631"/>
                    </a:cubicBezTo>
                    <a:lnTo>
                      <a:pt x="5383" y="3610"/>
                    </a:lnTo>
                    <a:cubicBezTo>
                      <a:pt x="5342" y="3288"/>
                      <a:pt x="5300" y="2925"/>
                      <a:pt x="5238" y="2573"/>
                    </a:cubicBezTo>
                    <a:cubicBezTo>
                      <a:pt x="5155" y="2095"/>
                      <a:pt x="5041" y="1525"/>
                      <a:pt x="4802" y="985"/>
                    </a:cubicBezTo>
                    <a:cubicBezTo>
                      <a:pt x="4699" y="747"/>
                      <a:pt x="4564" y="549"/>
                      <a:pt x="4419" y="394"/>
                    </a:cubicBezTo>
                    <a:cubicBezTo>
                      <a:pt x="4346" y="321"/>
                      <a:pt x="4263" y="249"/>
                      <a:pt x="4170" y="187"/>
                    </a:cubicBezTo>
                    <a:cubicBezTo>
                      <a:pt x="4087" y="135"/>
                      <a:pt x="3993" y="93"/>
                      <a:pt x="3869" y="62"/>
                    </a:cubicBezTo>
                    <a:cubicBezTo>
                      <a:pt x="3755" y="21"/>
                      <a:pt x="3620" y="0"/>
                      <a:pt x="3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8"/>
              <p:cNvSpPr/>
              <p:nvPr/>
            </p:nvSpPr>
            <p:spPr>
              <a:xfrm>
                <a:off x="5401521" y="2699136"/>
                <a:ext cx="248322" cy="369824"/>
              </a:xfrm>
              <a:custGeom>
                <a:rect b="b" l="l" r="r" t="t"/>
                <a:pathLst>
                  <a:path extrusionOk="0" h="8206" w="5510">
                    <a:moveTo>
                      <a:pt x="1598" y="1"/>
                    </a:moveTo>
                    <a:cubicBezTo>
                      <a:pt x="1474" y="1"/>
                      <a:pt x="1349" y="31"/>
                      <a:pt x="1215" y="84"/>
                    </a:cubicBezTo>
                    <a:cubicBezTo>
                      <a:pt x="1100" y="135"/>
                      <a:pt x="987" y="208"/>
                      <a:pt x="872" y="312"/>
                    </a:cubicBezTo>
                    <a:cubicBezTo>
                      <a:pt x="769" y="416"/>
                      <a:pt x="665" y="540"/>
                      <a:pt x="561" y="716"/>
                    </a:cubicBezTo>
                    <a:cubicBezTo>
                      <a:pt x="489" y="831"/>
                      <a:pt x="416" y="955"/>
                      <a:pt x="364" y="1080"/>
                    </a:cubicBezTo>
                    <a:cubicBezTo>
                      <a:pt x="261" y="1329"/>
                      <a:pt x="178" y="1598"/>
                      <a:pt x="125" y="1878"/>
                    </a:cubicBezTo>
                    <a:cubicBezTo>
                      <a:pt x="12" y="2428"/>
                      <a:pt x="1" y="3030"/>
                      <a:pt x="84" y="3704"/>
                    </a:cubicBezTo>
                    <a:cubicBezTo>
                      <a:pt x="167" y="4337"/>
                      <a:pt x="323" y="4969"/>
                      <a:pt x="540" y="5591"/>
                    </a:cubicBezTo>
                    <a:cubicBezTo>
                      <a:pt x="738" y="6131"/>
                      <a:pt x="976" y="6619"/>
                      <a:pt x="1246" y="7064"/>
                    </a:cubicBezTo>
                    <a:cubicBezTo>
                      <a:pt x="1381" y="7283"/>
                      <a:pt x="1536" y="7490"/>
                      <a:pt x="1692" y="7687"/>
                    </a:cubicBezTo>
                    <a:cubicBezTo>
                      <a:pt x="1847" y="7864"/>
                      <a:pt x="2003" y="8030"/>
                      <a:pt x="2169" y="8164"/>
                    </a:cubicBezTo>
                    <a:cubicBezTo>
                      <a:pt x="2200" y="8195"/>
                      <a:pt x="2232" y="8205"/>
                      <a:pt x="2273" y="8205"/>
                    </a:cubicBezTo>
                    <a:cubicBezTo>
                      <a:pt x="2315" y="8205"/>
                      <a:pt x="2345" y="8195"/>
                      <a:pt x="2377" y="8164"/>
                    </a:cubicBezTo>
                    <a:cubicBezTo>
                      <a:pt x="2387" y="8154"/>
                      <a:pt x="2397" y="8143"/>
                      <a:pt x="2397" y="8133"/>
                    </a:cubicBezTo>
                    <a:cubicBezTo>
                      <a:pt x="2501" y="8092"/>
                      <a:pt x="2584" y="8050"/>
                      <a:pt x="2677" y="8009"/>
                    </a:cubicBezTo>
                    <a:cubicBezTo>
                      <a:pt x="2771" y="7947"/>
                      <a:pt x="2875" y="7884"/>
                      <a:pt x="2978" y="7791"/>
                    </a:cubicBezTo>
                    <a:cubicBezTo>
                      <a:pt x="3165" y="7635"/>
                      <a:pt x="3341" y="7449"/>
                      <a:pt x="3539" y="7200"/>
                    </a:cubicBezTo>
                    <a:cubicBezTo>
                      <a:pt x="3870" y="6774"/>
                      <a:pt x="4161" y="6276"/>
                      <a:pt x="4482" y="5591"/>
                    </a:cubicBezTo>
                    <a:cubicBezTo>
                      <a:pt x="4669" y="5187"/>
                      <a:pt x="4846" y="4752"/>
                      <a:pt x="5001" y="4295"/>
                    </a:cubicBezTo>
                    <a:cubicBezTo>
                      <a:pt x="5136" y="3911"/>
                      <a:pt x="5240" y="3569"/>
                      <a:pt x="5312" y="3237"/>
                    </a:cubicBezTo>
                    <a:cubicBezTo>
                      <a:pt x="5323" y="3247"/>
                      <a:pt x="5343" y="3247"/>
                      <a:pt x="5364" y="3247"/>
                    </a:cubicBezTo>
                    <a:lnTo>
                      <a:pt x="5395" y="3247"/>
                    </a:lnTo>
                    <a:cubicBezTo>
                      <a:pt x="5436" y="3237"/>
                      <a:pt x="5468" y="3206"/>
                      <a:pt x="5489" y="3175"/>
                    </a:cubicBezTo>
                    <a:cubicBezTo>
                      <a:pt x="5509" y="3143"/>
                      <a:pt x="5509" y="3102"/>
                      <a:pt x="5499" y="3060"/>
                    </a:cubicBezTo>
                    <a:cubicBezTo>
                      <a:pt x="5489" y="3030"/>
                      <a:pt x="5468" y="3009"/>
                      <a:pt x="5436" y="2977"/>
                    </a:cubicBezTo>
                    <a:lnTo>
                      <a:pt x="5374" y="2936"/>
                    </a:lnTo>
                    <a:lnTo>
                      <a:pt x="5312" y="2884"/>
                    </a:lnTo>
                    <a:cubicBezTo>
                      <a:pt x="5001" y="2645"/>
                      <a:pt x="4680" y="2366"/>
                      <a:pt x="4316" y="2023"/>
                    </a:cubicBezTo>
                    <a:cubicBezTo>
                      <a:pt x="4099" y="1816"/>
                      <a:pt x="3891" y="1608"/>
                      <a:pt x="3694" y="1401"/>
                    </a:cubicBezTo>
                    <a:cubicBezTo>
                      <a:pt x="3486" y="1183"/>
                      <a:pt x="3269" y="955"/>
                      <a:pt x="3041" y="748"/>
                    </a:cubicBezTo>
                    <a:cubicBezTo>
                      <a:pt x="2781" y="509"/>
                      <a:pt x="2563" y="343"/>
                      <a:pt x="2335" y="218"/>
                    </a:cubicBezTo>
                    <a:cubicBezTo>
                      <a:pt x="2086" y="73"/>
                      <a:pt x="1847" y="1"/>
                      <a:pt x="1619" y="1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8"/>
              <p:cNvSpPr/>
              <p:nvPr/>
            </p:nvSpPr>
            <p:spPr>
              <a:xfrm>
                <a:off x="5943374" y="2479430"/>
                <a:ext cx="135157" cy="232864"/>
              </a:xfrm>
              <a:custGeom>
                <a:rect b="b" l="l" r="r" t="t"/>
                <a:pathLst>
                  <a:path extrusionOk="0" h="5167" w="2999">
                    <a:moveTo>
                      <a:pt x="1702" y="0"/>
                    </a:moveTo>
                    <a:cubicBezTo>
                      <a:pt x="1391" y="0"/>
                      <a:pt x="1110" y="301"/>
                      <a:pt x="996" y="436"/>
                    </a:cubicBezTo>
                    <a:cubicBezTo>
                      <a:pt x="840" y="623"/>
                      <a:pt x="716" y="851"/>
                      <a:pt x="582" y="1162"/>
                    </a:cubicBezTo>
                    <a:cubicBezTo>
                      <a:pt x="478" y="1411"/>
                      <a:pt x="384" y="1702"/>
                      <a:pt x="301" y="2034"/>
                    </a:cubicBezTo>
                    <a:cubicBezTo>
                      <a:pt x="239" y="2324"/>
                      <a:pt x="177" y="2645"/>
                      <a:pt x="125" y="3009"/>
                    </a:cubicBezTo>
                    <a:lnTo>
                      <a:pt x="125" y="3071"/>
                    </a:lnTo>
                    <a:cubicBezTo>
                      <a:pt x="73" y="3081"/>
                      <a:pt x="42" y="3102"/>
                      <a:pt x="21" y="3143"/>
                    </a:cubicBezTo>
                    <a:cubicBezTo>
                      <a:pt x="11" y="3175"/>
                      <a:pt x="1" y="3216"/>
                      <a:pt x="11" y="3247"/>
                    </a:cubicBezTo>
                    <a:cubicBezTo>
                      <a:pt x="31" y="3299"/>
                      <a:pt x="52" y="3361"/>
                      <a:pt x="84" y="3424"/>
                    </a:cubicBezTo>
                    <a:cubicBezTo>
                      <a:pt x="63" y="3599"/>
                      <a:pt x="52" y="3755"/>
                      <a:pt x="42" y="3911"/>
                    </a:cubicBezTo>
                    <a:cubicBezTo>
                      <a:pt x="31" y="4170"/>
                      <a:pt x="21" y="4388"/>
                      <a:pt x="31" y="4595"/>
                    </a:cubicBezTo>
                    <a:cubicBezTo>
                      <a:pt x="31" y="4678"/>
                      <a:pt x="94" y="4740"/>
                      <a:pt x="177" y="4740"/>
                    </a:cubicBezTo>
                    <a:cubicBezTo>
                      <a:pt x="218" y="4740"/>
                      <a:pt x="250" y="4731"/>
                      <a:pt x="280" y="4699"/>
                    </a:cubicBezTo>
                    <a:cubicBezTo>
                      <a:pt x="312" y="4668"/>
                      <a:pt x="322" y="4637"/>
                      <a:pt x="322" y="4595"/>
                    </a:cubicBezTo>
                    <a:cubicBezTo>
                      <a:pt x="312" y="4357"/>
                      <a:pt x="322" y="4097"/>
                      <a:pt x="333" y="3828"/>
                    </a:cubicBezTo>
                    <a:lnTo>
                      <a:pt x="374" y="3890"/>
                    </a:lnTo>
                    <a:cubicBezTo>
                      <a:pt x="540" y="4087"/>
                      <a:pt x="737" y="4263"/>
                      <a:pt x="965" y="4419"/>
                    </a:cubicBezTo>
                    <a:cubicBezTo>
                      <a:pt x="1142" y="4533"/>
                      <a:pt x="1484" y="4720"/>
                      <a:pt x="1847" y="4720"/>
                    </a:cubicBezTo>
                    <a:cubicBezTo>
                      <a:pt x="2023" y="4720"/>
                      <a:pt x="2179" y="4668"/>
                      <a:pt x="2324" y="4575"/>
                    </a:cubicBezTo>
                    <a:cubicBezTo>
                      <a:pt x="2428" y="4502"/>
                      <a:pt x="2511" y="4409"/>
                      <a:pt x="2583" y="4295"/>
                    </a:cubicBezTo>
                    <a:cubicBezTo>
                      <a:pt x="2604" y="4388"/>
                      <a:pt x="2615" y="4492"/>
                      <a:pt x="2635" y="4595"/>
                    </a:cubicBezTo>
                    <a:cubicBezTo>
                      <a:pt x="2656" y="4710"/>
                      <a:pt x="2677" y="4814"/>
                      <a:pt x="2687" y="4927"/>
                    </a:cubicBezTo>
                    <a:lnTo>
                      <a:pt x="2698" y="4979"/>
                    </a:lnTo>
                    <a:lnTo>
                      <a:pt x="2698" y="5021"/>
                    </a:lnTo>
                    <a:cubicBezTo>
                      <a:pt x="2708" y="5062"/>
                      <a:pt x="2708" y="5093"/>
                      <a:pt x="2739" y="5125"/>
                    </a:cubicBezTo>
                    <a:cubicBezTo>
                      <a:pt x="2770" y="5155"/>
                      <a:pt x="2801" y="5166"/>
                      <a:pt x="2843" y="5166"/>
                    </a:cubicBezTo>
                    <a:cubicBezTo>
                      <a:pt x="2884" y="5166"/>
                      <a:pt x="2915" y="5155"/>
                      <a:pt x="2947" y="5125"/>
                    </a:cubicBezTo>
                    <a:cubicBezTo>
                      <a:pt x="2967" y="5104"/>
                      <a:pt x="2998" y="5062"/>
                      <a:pt x="2988" y="5021"/>
                    </a:cubicBezTo>
                    <a:cubicBezTo>
                      <a:pt x="2947" y="4699"/>
                      <a:pt x="2894" y="4388"/>
                      <a:pt x="2843" y="4108"/>
                    </a:cubicBezTo>
                    <a:lnTo>
                      <a:pt x="2822" y="3984"/>
                    </a:lnTo>
                    <a:cubicBezTo>
                      <a:pt x="2770" y="3735"/>
                      <a:pt x="2718" y="3486"/>
                      <a:pt x="2687" y="3226"/>
                    </a:cubicBezTo>
                    <a:lnTo>
                      <a:pt x="2656" y="2915"/>
                    </a:lnTo>
                    <a:lnTo>
                      <a:pt x="2656" y="2853"/>
                    </a:lnTo>
                    <a:cubicBezTo>
                      <a:pt x="2645" y="2656"/>
                      <a:pt x="2625" y="2458"/>
                      <a:pt x="2615" y="2262"/>
                    </a:cubicBezTo>
                    <a:cubicBezTo>
                      <a:pt x="2573" y="1836"/>
                      <a:pt x="2532" y="1380"/>
                      <a:pt x="2428" y="944"/>
                    </a:cubicBezTo>
                    <a:cubicBezTo>
                      <a:pt x="2376" y="727"/>
                      <a:pt x="2313" y="561"/>
                      <a:pt x="2241" y="405"/>
                    </a:cubicBezTo>
                    <a:cubicBezTo>
                      <a:pt x="2158" y="249"/>
                      <a:pt x="2055" y="135"/>
                      <a:pt x="1940" y="63"/>
                    </a:cubicBezTo>
                    <a:cubicBezTo>
                      <a:pt x="1868" y="21"/>
                      <a:pt x="1785" y="0"/>
                      <a:pt x="1702" y="0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8"/>
              <p:cNvSpPr/>
              <p:nvPr/>
            </p:nvSpPr>
            <p:spPr>
              <a:xfrm>
                <a:off x="5437575" y="2610758"/>
                <a:ext cx="846638" cy="710174"/>
              </a:xfrm>
              <a:custGeom>
                <a:rect b="b" l="l" r="r" t="t"/>
                <a:pathLst>
                  <a:path extrusionOk="0" h="15758" w="18786">
                    <a:moveTo>
                      <a:pt x="10528" y="1"/>
                    </a:moveTo>
                    <a:cubicBezTo>
                      <a:pt x="10394" y="1"/>
                      <a:pt x="10238" y="12"/>
                      <a:pt x="10093" y="12"/>
                    </a:cubicBezTo>
                    <a:cubicBezTo>
                      <a:pt x="9232" y="53"/>
                      <a:pt x="8340" y="229"/>
                      <a:pt x="7437" y="519"/>
                    </a:cubicBezTo>
                    <a:cubicBezTo>
                      <a:pt x="6587" y="800"/>
                      <a:pt x="5747" y="1183"/>
                      <a:pt x="4938" y="1671"/>
                    </a:cubicBezTo>
                    <a:cubicBezTo>
                      <a:pt x="4159" y="2138"/>
                      <a:pt x="3444" y="2677"/>
                      <a:pt x="2801" y="3290"/>
                    </a:cubicBezTo>
                    <a:cubicBezTo>
                      <a:pt x="2490" y="3590"/>
                      <a:pt x="2199" y="3912"/>
                      <a:pt x="1939" y="4233"/>
                    </a:cubicBezTo>
                    <a:cubicBezTo>
                      <a:pt x="1701" y="4534"/>
                      <a:pt x="1494" y="4825"/>
                      <a:pt x="1317" y="5125"/>
                    </a:cubicBezTo>
                    <a:cubicBezTo>
                      <a:pt x="985" y="5665"/>
                      <a:pt x="715" y="6277"/>
                      <a:pt x="498" y="6951"/>
                    </a:cubicBezTo>
                    <a:cubicBezTo>
                      <a:pt x="290" y="7605"/>
                      <a:pt x="145" y="8299"/>
                      <a:pt x="72" y="9005"/>
                    </a:cubicBezTo>
                    <a:cubicBezTo>
                      <a:pt x="0" y="9710"/>
                      <a:pt x="10" y="10405"/>
                      <a:pt x="104" y="11090"/>
                    </a:cubicBezTo>
                    <a:cubicBezTo>
                      <a:pt x="197" y="11764"/>
                      <a:pt x="383" y="12407"/>
                      <a:pt x="664" y="12988"/>
                    </a:cubicBezTo>
                    <a:cubicBezTo>
                      <a:pt x="954" y="13569"/>
                      <a:pt x="1349" y="14098"/>
                      <a:pt x="1826" y="14502"/>
                    </a:cubicBezTo>
                    <a:cubicBezTo>
                      <a:pt x="2158" y="14783"/>
                      <a:pt x="2541" y="15021"/>
                      <a:pt x="2946" y="15198"/>
                    </a:cubicBezTo>
                    <a:cubicBezTo>
                      <a:pt x="3163" y="15291"/>
                      <a:pt x="3402" y="15364"/>
                      <a:pt x="3631" y="15436"/>
                    </a:cubicBezTo>
                    <a:cubicBezTo>
                      <a:pt x="3869" y="15498"/>
                      <a:pt x="4129" y="15540"/>
                      <a:pt x="4419" y="15581"/>
                    </a:cubicBezTo>
                    <a:lnTo>
                      <a:pt x="4450" y="15581"/>
                    </a:lnTo>
                    <a:cubicBezTo>
                      <a:pt x="4958" y="15696"/>
                      <a:pt x="5528" y="15758"/>
                      <a:pt x="6182" y="15758"/>
                    </a:cubicBezTo>
                    <a:lnTo>
                      <a:pt x="6431" y="15758"/>
                    </a:lnTo>
                    <a:cubicBezTo>
                      <a:pt x="7147" y="15737"/>
                      <a:pt x="7925" y="15654"/>
                      <a:pt x="8786" y="15498"/>
                    </a:cubicBezTo>
                    <a:cubicBezTo>
                      <a:pt x="9263" y="15415"/>
                      <a:pt x="9740" y="15311"/>
                      <a:pt x="10228" y="15187"/>
                    </a:cubicBezTo>
                    <a:cubicBezTo>
                      <a:pt x="10425" y="15136"/>
                      <a:pt x="10643" y="15083"/>
                      <a:pt x="10871" y="15011"/>
                    </a:cubicBezTo>
                    <a:cubicBezTo>
                      <a:pt x="10933" y="15000"/>
                      <a:pt x="10995" y="14980"/>
                      <a:pt x="11058" y="14959"/>
                    </a:cubicBezTo>
                    <a:cubicBezTo>
                      <a:pt x="11203" y="14928"/>
                      <a:pt x="11348" y="14887"/>
                      <a:pt x="11493" y="14855"/>
                    </a:cubicBezTo>
                    <a:cubicBezTo>
                      <a:pt x="11960" y="14731"/>
                      <a:pt x="12375" y="14596"/>
                      <a:pt x="12759" y="14461"/>
                    </a:cubicBezTo>
                    <a:cubicBezTo>
                      <a:pt x="13609" y="14150"/>
                      <a:pt x="14419" y="13766"/>
                      <a:pt x="15155" y="13310"/>
                    </a:cubicBezTo>
                    <a:cubicBezTo>
                      <a:pt x="16369" y="12563"/>
                      <a:pt x="17935" y="11277"/>
                      <a:pt x="18547" y="9399"/>
                    </a:cubicBezTo>
                    <a:cubicBezTo>
                      <a:pt x="18609" y="9202"/>
                      <a:pt x="18672" y="8995"/>
                      <a:pt x="18702" y="8776"/>
                    </a:cubicBezTo>
                    <a:cubicBezTo>
                      <a:pt x="18755" y="8507"/>
                      <a:pt x="18785" y="8269"/>
                      <a:pt x="18775" y="8050"/>
                    </a:cubicBezTo>
                    <a:cubicBezTo>
                      <a:pt x="18775" y="7812"/>
                      <a:pt x="18744" y="7563"/>
                      <a:pt x="18672" y="7314"/>
                    </a:cubicBezTo>
                    <a:cubicBezTo>
                      <a:pt x="18619" y="7107"/>
                      <a:pt x="18526" y="6899"/>
                      <a:pt x="18402" y="6650"/>
                    </a:cubicBezTo>
                    <a:cubicBezTo>
                      <a:pt x="18246" y="6339"/>
                      <a:pt x="18049" y="6038"/>
                      <a:pt x="17852" y="5748"/>
                    </a:cubicBezTo>
                    <a:cubicBezTo>
                      <a:pt x="17779" y="5634"/>
                      <a:pt x="17706" y="5530"/>
                      <a:pt x="17634" y="5416"/>
                    </a:cubicBezTo>
                    <a:cubicBezTo>
                      <a:pt x="17427" y="5094"/>
                      <a:pt x="17240" y="4752"/>
                      <a:pt x="17053" y="4420"/>
                    </a:cubicBezTo>
                    <a:cubicBezTo>
                      <a:pt x="16991" y="4316"/>
                      <a:pt x="16929" y="4202"/>
                      <a:pt x="16867" y="4099"/>
                    </a:cubicBezTo>
                    <a:cubicBezTo>
                      <a:pt x="16410" y="3290"/>
                      <a:pt x="15850" y="2377"/>
                      <a:pt x="15092" y="1661"/>
                    </a:cubicBezTo>
                    <a:cubicBezTo>
                      <a:pt x="14460" y="1059"/>
                      <a:pt x="13630" y="593"/>
                      <a:pt x="12686" y="302"/>
                    </a:cubicBezTo>
                    <a:cubicBezTo>
                      <a:pt x="12022" y="105"/>
                      <a:pt x="11296" y="1"/>
                      <a:pt x="10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8"/>
              <p:cNvSpPr/>
              <p:nvPr/>
            </p:nvSpPr>
            <p:spPr>
              <a:xfrm>
                <a:off x="5815741" y="3058643"/>
                <a:ext cx="446979" cy="255758"/>
              </a:xfrm>
              <a:custGeom>
                <a:rect b="b" l="l" r="r" t="t"/>
                <a:pathLst>
                  <a:path extrusionOk="0" h="5675" w="9918">
                    <a:moveTo>
                      <a:pt x="9866" y="0"/>
                    </a:moveTo>
                    <a:cubicBezTo>
                      <a:pt x="9855" y="0"/>
                      <a:pt x="9834" y="11"/>
                      <a:pt x="9824" y="32"/>
                    </a:cubicBezTo>
                    <a:lnTo>
                      <a:pt x="9793" y="125"/>
                    </a:lnTo>
                    <a:lnTo>
                      <a:pt x="9793" y="115"/>
                    </a:lnTo>
                    <a:cubicBezTo>
                      <a:pt x="9658" y="457"/>
                      <a:pt x="9461" y="768"/>
                      <a:pt x="9243" y="1048"/>
                    </a:cubicBezTo>
                    <a:cubicBezTo>
                      <a:pt x="9036" y="1318"/>
                      <a:pt x="8808" y="1567"/>
                      <a:pt x="8559" y="1805"/>
                    </a:cubicBezTo>
                    <a:cubicBezTo>
                      <a:pt x="8310" y="2044"/>
                      <a:pt x="8050" y="2262"/>
                      <a:pt x="7780" y="2469"/>
                    </a:cubicBezTo>
                    <a:cubicBezTo>
                      <a:pt x="7511" y="2676"/>
                      <a:pt x="7231" y="2874"/>
                      <a:pt x="6950" y="3061"/>
                    </a:cubicBezTo>
                    <a:cubicBezTo>
                      <a:pt x="6660" y="3268"/>
                      <a:pt x="6360" y="3455"/>
                      <a:pt x="6048" y="3642"/>
                    </a:cubicBezTo>
                    <a:cubicBezTo>
                      <a:pt x="5415" y="4015"/>
                      <a:pt x="4762" y="4347"/>
                      <a:pt x="4087" y="4627"/>
                    </a:cubicBezTo>
                    <a:lnTo>
                      <a:pt x="4108" y="4627"/>
                    </a:lnTo>
                    <a:cubicBezTo>
                      <a:pt x="3838" y="4730"/>
                      <a:pt x="3569" y="4834"/>
                      <a:pt x="3289" y="4938"/>
                    </a:cubicBezTo>
                    <a:cubicBezTo>
                      <a:pt x="3009" y="5032"/>
                      <a:pt x="2718" y="5115"/>
                      <a:pt x="2428" y="5198"/>
                    </a:cubicBezTo>
                    <a:cubicBezTo>
                      <a:pt x="1868" y="5343"/>
                      <a:pt x="1287" y="5467"/>
                      <a:pt x="706" y="5539"/>
                    </a:cubicBezTo>
                    <a:lnTo>
                      <a:pt x="717" y="5539"/>
                    </a:lnTo>
                    <a:cubicBezTo>
                      <a:pt x="488" y="5560"/>
                      <a:pt x="260" y="5581"/>
                      <a:pt x="42" y="5602"/>
                    </a:cubicBezTo>
                    <a:cubicBezTo>
                      <a:pt x="21" y="5602"/>
                      <a:pt x="0" y="5612"/>
                      <a:pt x="0" y="5633"/>
                    </a:cubicBezTo>
                    <a:cubicBezTo>
                      <a:pt x="0" y="5654"/>
                      <a:pt x="21" y="5675"/>
                      <a:pt x="42" y="5675"/>
                    </a:cubicBezTo>
                    <a:cubicBezTo>
                      <a:pt x="436" y="5643"/>
                      <a:pt x="841" y="5602"/>
                      <a:pt x="1235" y="5539"/>
                    </a:cubicBezTo>
                    <a:cubicBezTo>
                      <a:pt x="1650" y="5477"/>
                      <a:pt x="2054" y="5394"/>
                      <a:pt x="2459" y="5301"/>
                    </a:cubicBezTo>
                    <a:cubicBezTo>
                      <a:pt x="3268" y="5104"/>
                      <a:pt x="4057" y="4824"/>
                      <a:pt x="4824" y="4502"/>
                    </a:cubicBezTo>
                    <a:cubicBezTo>
                      <a:pt x="5208" y="4347"/>
                      <a:pt x="5581" y="4160"/>
                      <a:pt x="5945" y="3963"/>
                    </a:cubicBezTo>
                    <a:cubicBezTo>
                      <a:pt x="6307" y="3776"/>
                      <a:pt x="6660" y="3569"/>
                      <a:pt x="7003" y="3340"/>
                    </a:cubicBezTo>
                    <a:cubicBezTo>
                      <a:pt x="7345" y="3112"/>
                      <a:pt x="7667" y="2863"/>
                      <a:pt x="7978" y="2604"/>
                    </a:cubicBezTo>
                    <a:cubicBezTo>
                      <a:pt x="8299" y="2345"/>
                      <a:pt x="8589" y="2065"/>
                      <a:pt x="8870" y="1764"/>
                    </a:cubicBezTo>
                    <a:lnTo>
                      <a:pt x="9181" y="1390"/>
                    </a:lnTo>
                    <a:cubicBezTo>
                      <a:pt x="9285" y="1256"/>
                      <a:pt x="9378" y="1111"/>
                      <a:pt x="9471" y="975"/>
                    </a:cubicBezTo>
                    <a:lnTo>
                      <a:pt x="9720" y="540"/>
                    </a:lnTo>
                    <a:cubicBezTo>
                      <a:pt x="9762" y="467"/>
                      <a:pt x="9793" y="394"/>
                      <a:pt x="9824" y="322"/>
                    </a:cubicBezTo>
                    <a:cubicBezTo>
                      <a:pt x="9866" y="239"/>
                      <a:pt x="9886" y="145"/>
                      <a:pt x="9907" y="53"/>
                    </a:cubicBezTo>
                    <a:cubicBezTo>
                      <a:pt x="9917" y="32"/>
                      <a:pt x="9907" y="11"/>
                      <a:pt x="9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8"/>
              <p:cNvSpPr/>
              <p:nvPr/>
            </p:nvSpPr>
            <p:spPr>
              <a:xfrm>
                <a:off x="5954100" y="3260142"/>
                <a:ext cx="41687" cy="19064"/>
              </a:xfrm>
              <a:custGeom>
                <a:rect b="b" l="l" r="r" t="t"/>
                <a:pathLst>
                  <a:path extrusionOk="0" h="423" w="925">
                    <a:moveTo>
                      <a:pt x="883" y="0"/>
                    </a:moveTo>
                    <a:lnTo>
                      <a:pt x="872" y="10"/>
                    </a:lnTo>
                    <a:cubicBezTo>
                      <a:pt x="593" y="135"/>
                      <a:pt x="312" y="249"/>
                      <a:pt x="22" y="353"/>
                    </a:cubicBezTo>
                    <a:cubicBezTo>
                      <a:pt x="22" y="353"/>
                      <a:pt x="12" y="363"/>
                      <a:pt x="12" y="374"/>
                    </a:cubicBezTo>
                    <a:cubicBezTo>
                      <a:pt x="1" y="384"/>
                      <a:pt x="12" y="395"/>
                      <a:pt x="12" y="405"/>
                    </a:cubicBezTo>
                    <a:cubicBezTo>
                      <a:pt x="12" y="415"/>
                      <a:pt x="22" y="415"/>
                      <a:pt x="32" y="415"/>
                    </a:cubicBezTo>
                    <a:cubicBezTo>
                      <a:pt x="37" y="420"/>
                      <a:pt x="43" y="423"/>
                      <a:pt x="48" y="423"/>
                    </a:cubicBezTo>
                    <a:cubicBezTo>
                      <a:pt x="53" y="423"/>
                      <a:pt x="58" y="420"/>
                      <a:pt x="63" y="415"/>
                    </a:cubicBezTo>
                    <a:cubicBezTo>
                      <a:pt x="344" y="312"/>
                      <a:pt x="623" y="197"/>
                      <a:pt x="904" y="73"/>
                    </a:cubicBezTo>
                    <a:cubicBezTo>
                      <a:pt x="924" y="63"/>
                      <a:pt x="924" y="42"/>
                      <a:pt x="914" y="21"/>
                    </a:cubicBezTo>
                    <a:cubicBezTo>
                      <a:pt x="914" y="10"/>
                      <a:pt x="904" y="0"/>
                      <a:pt x="88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8"/>
              <p:cNvSpPr/>
              <p:nvPr/>
            </p:nvSpPr>
            <p:spPr>
              <a:xfrm>
                <a:off x="5950360" y="3256852"/>
                <a:ext cx="55703" cy="23525"/>
              </a:xfrm>
              <a:custGeom>
                <a:rect b="b" l="l" r="r" t="t"/>
                <a:pathLst>
                  <a:path extrusionOk="0" h="522" w="1236">
                    <a:moveTo>
                      <a:pt x="1173" y="0"/>
                    </a:moveTo>
                    <a:cubicBezTo>
                      <a:pt x="1163" y="0"/>
                      <a:pt x="1163" y="11"/>
                      <a:pt x="1153" y="11"/>
                    </a:cubicBezTo>
                    <a:cubicBezTo>
                      <a:pt x="924" y="104"/>
                      <a:pt x="685" y="208"/>
                      <a:pt x="447" y="291"/>
                    </a:cubicBezTo>
                    <a:lnTo>
                      <a:pt x="457" y="281"/>
                    </a:lnTo>
                    <a:lnTo>
                      <a:pt x="457" y="281"/>
                    </a:lnTo>
                    <a:cubicBezTo>
                      <a:pt x="323" y="332"/>
                      <a:pt x="188" y="374"/>
                      <a:pt x="53" y="415"/>
                    </a:cubicBezTo>
                    <a:cubicBezTo>
                      <a:pt x="22" y="415"/>
                      <a:pt x="1" y="447"/>
                      <a:pt x="12" y="478"/>
                    </a:cubicBezTo>
                    <a:cubicBezTo>
                      <a:pt x="12" y="503"/>
                      <a:pt x="32" y="522"/>
                      <a:pt x="57" y="522"/>
                    </a:cubicBezTo>
                    <a:cubicBezTo>
                      <a:pt x="62" y="522"/>
                      <a:pt x="68" y="521"/>
                      <a:pt x="74" y="519"/>
                    </a:cubicBezTo>
                    <a:cubicBezTo>
                      <a:pt x="457" y="415"/>
                      <a:pt x="831" y="270"/>
                      <a:pt x="1204" y="104"/>
                    </a:cubicBezTo>
                    <a:cubicBezTo>
                      <a:pt x="1225" y="94"/>
                      <a:pt x="1236" y="53"/>
                      <a:pt x="1225" y="32"/>
                    </a:cubicBezTo>
                    <a:cubicBezTo>
                      <a:pt x="1215" y="11"/>
                      <a:pt x="1194" y="0"/>
                      <a:pt x="117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8"/>
              <p:cNvSpPr/>
              <p:nvPr/>
            </p:nvSpPr>
            <p:spPr>
              <a:xfrm>
                <a:off x="5948512" y="3258249"/>
                <a:ext cx="58498" cy="22939"/>
              </a:xfrm>
              <a:custGeom>
                <a:rect b="b" l="l" r="r" t="t"/>
                <a:pathLst>
                  <a:path extrusionOk="0" h="509" w="1298">
                    <a:moveTo>
                      <a:pt x="1266" y="1"/>
                    </a:moveTo>
                    <a:cubicBezTo>
                      <a:pt x="1256" y="1"/>
                      <a:pt x="1256" y="1"/>
                      <a:pt x="1245" y="11"/>
                    </a:cubicBezTo>
                    <a:cubicBezTo>
                      <a:pt x="975" y="105"/>
                      <a:pt x="717" y="218"/>
                      <a:pt x="447" y="312"/>
                    </a:cubicBezTo>
                    <a:cubicBezTo>
                      <a:pt x="312" y="364"/>
                      <a:pt x="177" y="405"/>
                      <a:pt x="32" y="437"/>
                    </a:cubicBezTo>
                    <a:cubicBezTo>
                      <a:pt x="21" y="437"/>
                      <a:pt x="0" y="457"/>
                      <a:pt x="11" y="478"/>
                    </a:cubicBezTo>
                    <a:cubicBezTo>
                      <a:pt x="11" y="499"/>
                      <a:pt x="32" y="509"/>
                      <a:pt x="53" y="509"/>
                    </a:cubicBezTo>
                    <a:cubicBezTo>
                      <a:pt x="260" y="457"/>
                      <a:pt x="457" y="384"/>
                      <a:pt x="654" y="312"/>
                    </a:cubicBezTo>
                    <a:cubicBezTo>
                      <a:pt x="862" y="239"/>
                      <a:pt x="1069" y="146"/>
                      <a:pt x="1277" y="73"/>
                    </a:cubicBezTo>
                    <a:cubicBezTo>
                      <a:pt x="1287" y="73"/>
                      <a:pt x="1297" y="63"/>
                      <a:pt x="1297" y="52"/>
                    </a:cubicBezTo>
                    <a:lnTo>
                      <a:pt x="1297" y="22"/>
                    </a:lnTo>
                    <a:cubicBezTo>
                      <a:pt x="1297" y="11"/>
                      <a:pt x="1287" y="11"/>
                      <a:pt x="1277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8"/>
              <p:cNvSpPr/>
              <p:nvPr/>
            </p:nvSpPr>
            <p:spPr>
              <a:xfrm>
                <a:off x="5949909" y="3259196"/>
                <a:ext cx="57101" cy="22624"/>
              </a:xfrm>
              <a:custGeom>
                <a:rect b="b" l="l" r="r" t="t"/>
                <a:pathLst>
                  <a:path extrusionOk="0" h="502" w="1267">
                    <a:moveTo>
                      <a:pt x="1214" y="1"/>
                    </a:moveTo>
                    <a:cubicBezTo>
                      <a:pt x="1204" y="1"/>
                      <a:pt x="1193" y="11"/>
                      <a:pt x="1193" y="11"/>
                    </a:cubicBezTo>
                    <a:cubicBezTo>
                      <a:pt x="1080" y="52"/>
                      <a:pt x="976" y="104"/>
                      <a:pt x="872" y="146"/>
                    </a:cubicBezTo>
                    <a:cubicBezTo>
                      <a:pt x="758" y="187"/>
                      <a:pt x="654" y="229"/>
                      <a:pt x="550" y="270"/>
                    </a:cubicBezTo>
                    <a:cubicBezTo>
                      <a:pt x="384" y="322"/>
                      <a:pt x="208" y="374"/>
                      <a:pt x="42" y="416"/>
                    </a:cubicBezTo>
                    <a:cubicBezTo>
                      <a:pt x="11" y="416"/>
                      <a:pt x="1" y="446"/>
                      <a:pt x="1" y="467"/>
                    </a:cubicBezTo>
                    <a:cubicBezTo>
                      <a:pt x="9" y="484"/>
                      <a:pt x="25" y="501"/>
                      <a:pt x="47" y="501"/>
                    </a:cubicBezTo>
                    <a:cubicBezTo>
                      <a:pt x="52" y="501"/>
                      <a:pt x="58" y="500"/>
                      <a:pt x="63" y="499"/>
                    </a:cubicBezTo>
                    <a:cubicBezTo>
                      <a:pt x="260" y="457"/>
                      <a:pt x="447" y="405"/>
                      <a:pt x="633" y="333"/>
                    </a:cubicBezTo>
                    <a:cubicBezTo>
                      <a:pt x="841" y="260"/>
                      <a:pt x="1038" y="177"/>
                      <a:pt x="1235" y="94"/>
                    </a:cubicBezTo>
                    <a:cubicBezTo>
                      <a:pt x="1256" y="84"/>
                      <a:pt x="1266" y="52"/>
                      <a:pt x="1256" y="31"/>
                    </a:cubicBezTo>
                    <a:cubicBezTo>
                      <a:pt x="1246" y="11"/>
                      <a:pt x="1225" y="1"/>
                      <a:pt x="1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8"/>
              <p:cNvSpPr/>
              <p:nvPr/>
            </p:nvSpPr>
            <p:spPr>
              <a:xfrm>
                <a:off x="5953649" y="3259646"/>
                <a:ext cx="54757" cy="22038"/>
              </a:xfrm>
              <a:custGeom>
                <a:rect b="b" l="l" r="r" t="t"/>
                <a:pathLst>
                  <a:path extrusionOk="0" h="489" w="1215">
                    <a:moveTo>
                      <a:pt x="1142" y="1"/>
                    </a:moveTo>
                    <a:cubicBezTo>
                      <a:pt x="1027" y="42"/>
                      <a:pt x="914" y="84"/>
                      <a:pt x="810" y="136"/>
                    </a:cubicBezTo>
                    <a:cubicBezTo>
                      <a:pt x="686" y="177"/>
                      <a:pt x="571" y="229"/>
                      <a:pt x="447" y="270"/>
                    </a:cubicBezTo>
                    <a:lnTo>
                      <a:pt x="457" y="260"/>
                    </a:lnTo>
                    <a:lnTo>
                      <a:pt x="457" y="260"/>
                    </a:lnTo>
                    <a:cubicBezTo>
                      <a:pt x="322" y="312"/>
                      <a:pt x="177" y="353"/>
                      <a:pt x="42" y="395"/>
                    </a:cubicBezTo>
                    <a:cubicBezTo>
                      <a:pt x="11" y="395"/>
                      <a:pt x="1" y="426"/>
                      <a:pt x="1" y="447"/>
                    </a:cubicBezTo>
                    <a:cubicBezTo>
                      <a:pt x="11" y="468"/>
                      <a:pt x="32" y="489"/>
                      <a:pt x="63" y="489"/>
                    </a:cubicBezTo>
                    <a:cubicBezTo>
                      <a:pt x="250" y="436"/>
                      <a:pt x="437" y="374"/>
                      <a:pt x="623" y="302"/>
                    </a:cubicBezTo>
                    <a:cubicBezTo>
                      <a:pt x="810" y="240"/>
                      <a:pt x="997" y="167"/>
                      <a:pt x="1183" y="84"/>
                    </a:cubicBezTo>
                    <a:cubicBezTo>
                      <a:pt x="1204" y="74"/>
                      <a:pt x="1214" y="42"/>
                      <a:pt x="1204" y="21"/>
                    </a:cubicBezTo>
                    <a:cubicBezTo>
                      <a:pt x="1193" y="11"/>
                      <a:pt x="1183" y="1"/>
                      <a:pt x="1173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8"/>
              <p:cNvSpPr/>
              <p:nvPr/>
            </p:nvSpPr>
            <p:spPr>
              <a:xfrm>
                <a:off x="5955993" y="3259646"/>
                <a:ext cx="52864" cy="22038"/>
              </a:xfrm>
              <a:custGeom>
                <a:rect b="b" l="l" r="r" t="t"/>
                <a:pathLst>
                  <a:path extrusionOk="0" h="489" w="1173">
                    <a:moveTo>
                      <a:pt x="1121" y="1"/>
                    </a:moveTo>
                    <a:cubicBezTo>
                      <a:pt x="1121" y="1"/>
                      <a:pt x="1111" y="1"/>
                      <a:pt x="1111" y="11"/>
                    </a:cubicBezTo>
                    <a:cubicBezTo>
                      <a:pt x="975" y="53"/>
                      <a:pt x="862" y="115"/>
                      <a:pt x="737" y="167"/>
                    </a:cubicBezTo>
                    <a:cubicBezTo>
                      <a:pt x="602" y="229"/>
                      <a:pt x="477" y="281"/>
                      <a:pt x="343" y="333"/>
                    </a:cubicBezTo>
                    <a:cubicBezTo>
                      <a:pt x="239" y="364"/>
                      <a:pt x="136" y="395"/>
                      <a:pt x="32" y="416"/>
                    </a:cubicBezTo>
                    <a:cubicBezTo>
                      <a:pt x="11" y="426"/>
                      <a:pt x="0" y="447"/>
                      <a:pt x="0" y="457"/>
                    </a:cubicBezTo>
                    <a:cubicBezTo>
                      <a:pt x="0" y="478"/>
                      <a:pt x="21" y="489"/>
                      <a:pt x="42" y="489"/>
                    </a:cubicBezTo>
                    <a:cubicBezTo>
                      <a:pt x="136" y="468"/>
                      <a:pt x="229" y="447"/>
                      <a:pt x="312" y="416"/>
                    </a:cubicBezTo>
                    <a:cubicBezTo>
                      <a:pt x="405" y="395"/>
                      <a:pt x="498" y="353"/>
                      <a:pt x="581" y="323"/>
                    </a:cubicBezTo>
                    <a:lnTo>
                      <a:pt x="862" y="198"/>
                    </a:lnTo>
                    <a:lnTo>
                      <a:pt x="1141" y="74"/>
                    </a:lnTo>
                    <a:cubicBezTo>
                      <a:pt x="1162" y="74"/>
                      <a:pt x="1173" y="42"/>
                      <a:pt x="1162" y="21"/>
                    </a:cubicBezTo>
                    <a:cubicBezTo>
                      <a:pt x="1152" y="11"/>
                      <a:pt x="1141" y="11"/>
                      <a:pt x="1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8"/>
              <p:cNvSpPr/>
              <p:nvPr/>
            </p:nvSpPr>
            <p:spPr>
              <a:xfrm>
                <a:off x="5957390" y="3258249"/>
                <a:ext cx="58047" cy="22939"/>
              </a:xfrm>
              <a:custGeom>
                <a:rect b="b" l="l" r="r" t="t"/>
                <a:pathLst>
                  <a:path extrusionOk="0" h="509" w="1288">
                    <a:moveTo>
                      <a:pt x="1235" y="1"/>
                    </a:moveTo>
                    <a:lnTo>
                      <a:pt x="1225" y="11"/>
                    </a:lnTo>
                    <a:cubicBezTo>
                      <a:pt x="1131" y="52"/>
                      <a:pt x="1048" y="94"/>
                      <a:pt x="955" y="125"/>
                    </a:cubicBezTo>
                    <a:cubicBezTo>
                      <a:pt x="861" y="167"/>
                      <a:pt x="758" y="208"/>
                      <a:pt x="654" y="239"/>
                    </a:cubicBezTo>
                    <a:lnTo>
                      <a:pt x="665" y="239"/>
                    </a:lnTo>
                    <a:cubicBezTo>
                      <a:pt x="457" y="312"/>
                      <a:pt x="250" y="374"/>
                      <a:pt x="42" y="426"/>
                    </a:cubicBezTo>
                    <a:cubicBezTo>
                      <a:pt x="11" y="426"/>
                      <a:pt x="1" y="447"/>
                      <a:pt x="1" y="478"/>
                    </a:cubicBezTo>
                    <a:cubicBezTo>
                      <a:pt x="11" y="499"/>
                      <a:pt x="32" y="509"/>
                      <a:pt x="52" y="509"/>
                    </a:cubicBezTo>
                    <a:cubicBezTo>
                      <a:pt x="260" y="457"/>
                      <a:pt x="467" y="395"/>
                      <a:pt x="665" y="333"/>
                    </a:cubicBezTo>
                    <a:cubicBezTo>
                      <a:pt x="861" y="260"/>
                      <a:pt x="1069" y="177"/>
                      <a:pt x="1256" y="84"/>
                    </a:cubicBezTo>
                    <a:cubicBezTo>
                      <a:pt x="1276" y="73"/>
                      <a:pt x="1287" y="52"/>
                      <a:pt x="1276" y="32"/>
                    </a:cubicBezTo>
                    <a:cubicBezTo>
                      <a:pt x="1266" y="11"/>
                      <a:pt x="1256" y="1"/>
                      <a:pt x="123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8"/>
              <p:cNvSpPr/>
              <p:nvPr/>
            </p:nvSpPr>
            <p:spPr>
              <a:xfrm>
                <a:off x="5962077" y="3253112"/>
                <a:ext cx="59895" cy="25869"/>
              </a:xfrm>
              <a:custGeom>
                <a:rect b="b" l="l" r="r" t="t"/>
                <a:pathLst>
                  <a:path extrusionOk="0" h="574" w="1329">
                    <a:moveTo>
                      <a:pt x="1276" y="0"/>
                    </a:moveTo>
                    <a:cubicBezTo>
                      <a:pt x="1266" y="0"/>
                      <a:pt x="1266" y="0"/>
                      <a:pt x="1255" y="11"/>
                    </a:cubicBezTo>
                    <a:cubicBezTo>
                      <a:pt x="923" y="146"/>
                      <a:pt x="602" y="291"/>
                      <a:pt x="260" y="405"/>
                    </a:cubicBezTo>
                    <a:lnTo>
                      <a:pt x="270" y="405"/>
                    </a:lnTo>
                    <a:cubicBezTo>
                      <a:pt x="187" y="436"/>
                      <a:pt x="114" y="457"/>
                      <a:pt x="42" y="488"/>
                    </a:cubicBezTo>
                    <a:cubicBezTo>
                      <a:pt x="31" y="488"/>
                      <a:pt x="21" y="488"/>
                      <a:pt x="11" y="498"/>
                    </a:cubicBezTo>
                    <a:cubicBezTo>
                      <a:pt x="11" y="509"/>
                      <a:pt x="1" y="519"/>
                      <a:pt x="11" y="540"/>
                    </a:cubicBezTo>
                    <a:cubicBezTo>
                      <a:pt x="11" y="557"/>
                      <a:pt x="25" y="574"/>
                      <a:pt x="47" y="574"/>
                    </a:cubicBezTo>
                    <a:cubicBezTo>
                      <a:pt x="52" y="574"/>
                      <a:pt x="57" y="573"/>
                      <a:pt x="63" y="571"/>
                    </a:cubicBezTo>
                    <a:cubicBezTo>
                      <a:pt x="478" y="436"/>
                      <a:pt x="893" y="260"/>
                      <a:pt x="1297" y="83"/>
                    </a:cubicBezTo>
                    <a:cubicBezTo>
                      <a:pt x="1318" y="73"/>
                      <a:pt x="1328" y="42"/>
                      <a:pt x="1318" y="32"/>
                    </a:cubicBezTo>
                    <a:cubicBezTo>
                      <a:pt x="1308" y="11"/>
                      <a:pt x="1287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8"/>
              <p:cNvSpPr/>
              <p:nvPr/>
            </p:nvSpPr>
            <p:spPr>
              <a:xfrm>
                <a:off x="6234153" y="3071713"/>
                <a:ext cx="15007" cy="24742"/>
              </a:xfrm>
              <a:custGeom>
                <a:rect b="b" l="l" r="r" t="t"/>
                <a:pathLst>
                  <a:path extrusionOk="0" h="549" w="333">
                    <a:moveTo>
                      <a:pt x="280" y="1"/>
                    </a:moveTo>
                    <a:cubicBezTo>
                      <a:pt x="270" y="1"/>
                      <a:pt x="250" y="11"/>
                      <a:pt x="250" y="21"/>
                    </a:cubicBezTo>
                    <a:cubicBezTo>
                      <a:pt x="156" y="167"/>
                      <a:pt x="84" y="323"/>
                      <a:pt x="11" y="478"/>
                    </a:cubicBezTo>
                    <a:cubicBezTo>
                      <a:pt x="1" y="489"/>
                      <a:pt x="11" y="509"/>
                      <a:pt x="11" y="519"/>
                    </a:cubicBezTo>
                    <a:cubicBezTo>
                      <a:pt x="21" y="530"/>
                      <a:pt x="31" y="540"/>
                      <a:pt x="42" y="540"/>
                    </a:cubicBezTo>
                    <a:cubicBezTo>
                      <a:pt x="47" y="545"/>
                      <a:pt x="55" y="548"/>
                      <a:pt x="63" y="548"/>
                    </a:cubicBezTo>
                    <a:cubicBezTo>
                      <a:pt x="70" y="548"/>
                      <a:pt x="78" y="545"/>
                      <a:pt x="84" y="540"/>
                    </a:cubicBezTo>
                    <a:lnTo>
                      <a:pt x="114" y="509"/>
                    </a:lnTo>
                    <a:cubicBezTo>
                      <a:pt x="125" y="478"/>
                      <a:pt x="146" y="447"/>
                      <a:pt x="156" y="406"/>
                    </a:cubicBezTo>
                    <a:lnTo>
                      <a:pt x="156" y="426"/>
                    </a:lnTo>
                    <a:cubicBezTo>
                      <a:pt x="208" y="302"/>
                      <a:pt x="270" y="187"/>
                      <a:pt x="322" y="74"/>
                    </a:cubicBezTo>
                    <a:cubicBezTo>
                      <a:pt x="333" y="63"/>
                      <a:pt x="333" y="53"/>
                      <a:pt x="333" y="42"/>
                    </a:cubicBezTo>
                    <a:cubicBezTo>
                      <a:pt x="333" y="21"/>
                      <a:pt x="322" y="11"/>
                      <a:pt x="312" y="11"/>
                    </a:cubicBezTo>
                    <a:cubicBezTo>
                      <a:pt x="301" y="1"/>
                      <a:pt x="291" y="1"/>
                      <a:pt x="280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8"/>
              <p:cNvSpPr/>
              <p:nvPr/>
            </p:nvSpPr>
            <p:spPr>
              <a:xfrm>
                <a:off x="6228069" y="3051658"/>
                <a:ext cx="34206" cy="52819"/>
              </a:xfrm>
              <a:custGeom>
                <a:rect b="b" l="l" r="r" t="t"/>
                <a:pathLst>
                  <a:path extrusionOk="0" h="1172" w="759">
                    <a:moveTo>
                      <a:pt x="675" y="0"/>
                    </a:moveTo>
                    <a:lnTo>
                      <a:pt x="644" y="31"/>
                    </a:lnTo>
                    <a:cubicBezTo>
                      <a:pt x="613" y="114"/>
                      <a:pt x="581" y="187"/>
                      <a:pt x="540" y="270"/>
                    </a:cubicBezTo>
                    <a:cubicBezTo>
                      <a:pt x="405" y="539"/>
                      <a:pt x="249" y="809"/>
                      <a:pt x="53" y="1037"/>
                    </a:cubicBezTo>
                    <a:lnTo>
                      <a:pt x="63" y="1027"/>
                    </a:lnTo>
                    <a:lnTo>
                      <a:pt x="63" y="1027"/>
                    </a:lnTo>
                    <a:cubicBezTo>
                      <a:pt x="53" y="1047"/>
                      <a:pt x="32" y="1068"/>
                      <a:pt x="21" y="1079"/>
                    </a:cubicBezTo>
                    <a:cubicBezTo>
                      <a:pt x="11" y="1089"/>
                      <a:pt x="0" y="1100"/>
                      <a:pt x="0" y="1120"/>
                    </a:cubicBezTo>
                    <a:cubicBezTo>
                      <a:pt x="0" y="1130"/>
                      <a:pt x="0" y="1141"/>
                      <a:pt x="11" y="1151"/>
                    </a:cubicBezTo>
                    <a:cubicBezTo>
                      <a:pt x="21" y="1162"/>
                      <a:pt x="32" y="1172"/>
                      <a:pt x="53" y="1172"/>
                    </a:cubicBezTo>
                    <a:cubicBezTo>
                      <a:pt x="63" y="1172"/>
                      <a:pt x="73" y="1172"/>
                      <a:pt x="83" y="1162"/>
                    </a:cubicBezTo>
                    <a:cubicBezTo>
                      <a:pt x="156" y="1079"/>
                      <a:pt x="219" y="1006"/>
                      <a:pt x="281" y="923"/>
                    </a:cubicBezTo>
                    <a:cubicBezTo>
                      <a:pt x="343" y="840"/>
                      <a:pt x="395" y="747"/>
                      <a:pt x="457" y="653"/>
                    </a:cubicBezTo>
                    <a:cubicBezTo>
                      <a:pt x="561" y="466"/>
                      <a:pt x="664" y="270"/>
                      <a:pt x="747" y="62"/>
                    </a:cubicBezTo>
                    <a:cubicBezTo>
                      <a:pt x="758" y="42"/>
                      <a:pt x="737" y="10"/>
                      <a:pt x="71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8"/>
              <p:cNvSpPr/>
              <p:nvPr/>
            </p:nvSpPr>
            <p:spPr>
              <a:xfrm>
                <a:off x="6225275" y="3052559"/>
                <a:ext cx="37000" cy="55568"/>
              </a:xfrm>
              <a:custGeom>
                <a:rect b="b" l="l" r="r" t="t"/>
                <a:pathLst>
                  <a:path extrusionOk="0" h="1233" w="821">
                    <a:moveTo>
                      <a:pt x="768" y="1"/>
                    </a:moveTo>
                    <a:cubicBezTo>
                      <a:pt x="768" y="1"/>
                      <a:pt x="758" y="1"/>
                      <a:pt x="747" y="11"/>
                    </a:cubicBezTo>
                    <a:cubicBezTo>
                      <a:pt x="737" y="11"/>
                      <a:pt x="737" y="22"/>
                      <a:pt x="726" y="31"/>
                    </a:cubicBezTo>
                    <a:cubicBezTo>
                      <a:pt x="696" y="125"/>
                      <a:pt x="643" y="229"/>
                      <a:pt x="602" y="322"/>
                    </a:cubicBezTo>
                    <a:lnTo>
                      <a:pt x="602" y="312"/>
                    </a:lnTo>
                    <a:cubicBezTo>
                      <a:pt x="488" y="571"/>
                      <a:pt x="343" y="810"/>
                      <a:pt x="156" y="1027"/>
                    </a:cubicBezTo>
                    <a:cubicBezTo>
                      <a:pt x="115" y="1080"/>
                      <a:pt x="73" y="1121"/>
                      <a:pt x="21" y="1173"/>
                    </a:cubicBezTo>
                    <a:cubicBezTo>
                      <a:pt x="11" y="1183"/>
                      <a:pt x="0" y="1204"/>
                      <a:pt x="21" y="1225"/>
                    </a:cubicBezTo>
                    <a:cubicBezTo>
                      <a:pt x="26" y="1230"/>
                      <a:pt x="34" y="1232"/>
                      <a:pt x="43" y="1232"/>
                    </a:cubicBezTo>
                    <a:cubicBezTo>
                      <a:pt x="52" y="1232"/>
                      <a:pt x="63" y="1230"/>
                      <a:pt x="73" y="1225"/>
                    </a:cubicBezTo>
                    <a:cubicBezTo>
                      <a:pt x="145" y="1152"/>
                      <a:pt x="218" y="1069"/>
                      <a:pt x="291" y="986"/>
                    </a:cubicBezTo>
                    <a:cubicBezTo>
                      <a:pt x="364" y="893"/>
                      <a:pt x="426" y="789"/>
                      <a:pt x="488" y="695"/>
                    </a:cubicBezTo>
                    <a:cubicBezTo>
                      <a:pt x="550" y="592"/>
                      <a:pt x="613" y="488"/>
                      <a:pt x="664" y="384"/>
                    </a:cubicBezTo>
                    <a:cubicBezTo>
                      <a:pt x="716" y="280"/>
                      <a:pt x="768" y="167"/>
                      <a:pt x="809" y="63"/>
                    </a:cubicBezTo>
                    <a:cubicBezTo>
                      <a:pt x="820" y="42"/>
                      <a:pt x="809" y="11"/>
                      <a:pt x="789" y="11"/>
                    </a:cubicBezTo>
                    <a:cubicBezTo>
                      <a:pt x="779" y="1"/>
                      <a:pt x="779" y="1"/>
                      <a:pt x="76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8"/>
              <p:cNvSpPr/>
              <p:nvPr/>
            </p:nvSpPr>
            <p:spPr>
              <a:xfrm>
                <a:off x="6226176" y="3048368"/>
                <a:ext cx="39840" cy="60661"/>
              </a:xfrm>
              <a:custGeom>
                <a:rect b="b" l="l" r="r" t="t"/>
                <a:pathLst>
                  <a:path extrusionOk="0" h="1346" w="884">
                    <a:moveTo>
                      <a:pt x="831" y="0"/>
                    </a:moveTo>
                    <a:cubicBezTo>
                      <a:pt x="810" y="0"/>
                      <a:pt x="789" y="11"/>
                      <a:pt x="789" y="32"/>
                    </a:cubicBezTo>
                    <a:cubicBezTo>
                      <a:pt x="738" y="156"/>
                      <a:pt x="686" y="281"/>
                      <a:pt x="623" y="394"/>
                    </a:cubicBezTo>
                    <a:cubicBezTo>
                      <a:pt x="499" y="654"/>
                      <a:pt x="354" y="903"/>
                      <a:pt x="167" y="1120"/>
                    </a:cubicBezTo>
                    <a:lnTo>
                      <a:pt x="157" y="1131"/>
                    </a:lnTo>
                    <a:cubicBezTo>
                      <a:pt x="115" y="1183"/>
                      <a:pt x="74" y="1224"/>
                      <a:pt x="22" y="1276"/>
                    </a:cubicBezTo>
                    <a:cubicBezTo>
                      <a:pt x="1" y="1286"/>
                      <a:pt x="1" y="1318"/>
                      <a:pt x="22" y="1328"/>
                    </a:cubicBezTo>
                    <a:cubicBezTo>
                      <a:pt x="28" y="1340"/>
                      <a:pt x="38" y="1345"/>
                      <a:pt x="49" y="1345"/>
                    </a:cubicBezTo>
                    <a:cubicBezTo>
                      <a:pt x="57" y="1345"/>
                      <a:pt x="65" y="1343"/>
                      <a:pt x="74" y="1339"/>
                    </a:cubicBezTo>
                    <a:cubicBezTo>
                      <a:pt x="157" y="1245"/>
                      <a:pt x="240" y="1162"/>
                      <a:pt x="323" y="1058"/>
                    </a:cubicBezTo>
                    <a:cubicBezTo>
                      <a:pt x="395" y="965"/>
                      <a:pt x="468" y="851"/>
                      <a:pt x="540" y="747"/>
                    </a:cubicBezTo>
                    <a:lnTo>
                      <a:pt x="727" y="405"/>
                    </a:lnTo>
                    <a:cubicBezTo>
                      <a:pt x="779" y="290"/>
                      <a:pt x="831" y="177"/>
                      <a:pt x="872" y="62"/>
                    </a:cubicBezTo>
                    <a:cubicBezTo>
                      <a:pt x="883" y="42"/>
                      <a:pt x="872" y="11"/>
                      <a:pt x="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8"/>
              <p:cNvSpPr/>
              <p:nvPr/>
            </p:nvSpPr>
            <p:spPr>
              <a:xfrm>
                <a:off x="6224328" y="3056750"/>
                <a:ext cx="37451" cy="56244"/>
              </a:xfrm>
              <a:custGeom>
                <a:rect b="b" l="l" r="r" t="t"/>
                <a:pathLst>
                  <a:path extrusionOk="0" h="1248" w="831">
                    <a:moveTo>
                      <a:pt x="768" y="1"/>
                    </a:moveTo>
                    <a:cubicBezTo>
                      <a:pt x="758" y="12"/>
                      <a:pt x="747" y="12"/>
                      <a:pt x="737" y="32"/>
                    </a:cubicBezTo>
                    <a:cubicBezTo>
                      <a:pt x="644" y="219"/>
                      <a:pt x="551" y="406"/>
                      <a:pt x="436" y="582"/>
                    </a:cubicBezTo>
                    <a:cubicBezTo>
                      <a:pt x="332" y="779"/>
                      <a:pt x="208" y="955"/>
                      <a:pt x="63" y="1121"/>
                    </a:cubicBezTo>
                    <a:cubicBezTo>
                      <a:pt x="53" y="1142"/>
                      <a:pt x="32" y="1153"/>
                      <a:pt x="21" y="1173"/>
                    </a:cubicBezTo>
                    <a:cubicBezTo>
                      <a:pt x="11" y="1183"/>
                      <a:pt x="11" y="1194"/>
                      <a:pt x="11" y="1204"/>
                    </a:cubicBezTo>
                    <a:cubicBezTo>
                      <a:pt x="0" y="1215"/>
                      <a:pt x="11" y="1225"/>
                      <a:pt x="21" y="1236"/>
                    </a:cubicBezTo>
                    <a:cubicBezTo>
                      <a:pt x="27" y="1241"/>
                      <a:pt x="40" y="1247"/>
                      <a:pt x="52" y="1247"/>
                    </a:cubicBezTo>
                    <a:cubicBezTo>
                      <a:pt x="61" y="1247"/>
                      <a:pt x="69" y="1244"/>
                      <a:pt x="73" y="1236"/>
                    </a:cubicBezTo>
                    <a:cubicBezTo>
                      <a:pt x="146" y="1153"/>
                      <a:pt x="208" y="1080"/>
                      <a:pt x="281" y="997"/>
                    </a:cubicBezTo>
                    <a:cubicBezTo>
                      <a:pt x="353" y="893"/>
                      <a:pt x="415" y="800"/>
                      <a:pt x="478" y="696"/>
                    </a:cubicBezTo>
                    <a:cubicBezTo>
                      <a:pt x="602" y="499"/>
                      <a:pt x="717" y="291"/>
                      <a:pt x="820" y="84"/>
                    </a:cubicBezTo>
                    <a:cubicBezTo>
                      <a:pt x="830" y="74"/>
                      <a:pt x="830" y="63"/>
                      <a:pt x="830" y="42"/>
                    </a:cubicBezTo>
                    <a:cubicBezTo>
                      <a:pt x="830" y="32"/>
                      <a:pt x="820" y="21"/>
                      <a:pt x="810" y="12"/>
                    </a:cubicBezTo>
                    <a:cubicBezTo>
                      <a:pt x="800" y="12"/>
                      <a:pt x="789" y="1"/>
                      <a:pt x="779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8"/>
              <p:cNvSpPr/>
              <p:nvPr/>
            </p:nvSpPr>
            <p:spPr>
              <a:xfrm>
                <a:off x="6220137" y="3064232"/>
                <a:ext cx="35558" cy="53360"/>
              </a:xfrm>
              <a:custGeom>
                <a:rect b="b" l="l" r="r" t="t"/>
                <a:pathLst>
                  <a:path extrusionOk="0" h="1184" w="789">
                    <a:moveTo>
                      <a:pt x="716" y="1"/>
                    </a:moveTo>
                    <a:cubicBezTo>
                      <a:pt x="706" y="11"/>
                      <a:pt x="695" y="11"/>
                      <a:pt x="685" y="32"/>
                    </a:cubicBezTo>
                    <a:cubicBezTo>
                      <a:pt x="591" y="219"/>
                      <a:pt x="488" y="406"/>
                      <a:pt x="374" y="582"/>
                    </a:cubicBezTo>
                    <a:cubicBezTo>
                      <a:pt x="259" y="768"/>
                      <a:pt x="146" y="934"/>
                      <a:pt x="10" y="1100"/>
                    </a:cubicBezTo>
                    <a:cubicBezTo>
                      <a:pt x="1" y="1111"/>
                      <a:pt x="1" y="1132"/>
                      <a:pt x="1" y="1142"/>
                    </a:cubicBezTo>
                    <a:cubicBezTo>
                      <a:pt x="1" y="1153"/>
                      <a:pt x="10" y="1162"/>
                      <a:pt x="21" y="1173"/>
                    </a:cubicBezTo>
                    <a:cubicBezTo>
                      <a:pt x="31" y="1183"/>
                      <a:pt x="52" y="1183"/>
                      <a:pt x="63" y="1183"/>
                    </a:cubicBezTo>
                    <a:cubicBezTo>
                      <a:pt x="73" y="1173"/>
                      <a:pt x="84" y="1173"/>
                      <a:pt x="93" y="1162"/>
                    </a:cubicBezTo>
                    <a:cubicBezTo>
                      <a:pt x="229" y="997"/>
                      <a:pt x="353" y="821"/>
                      <a:pt x="467" y="644"/>
                    </a:cubicBezTo>
                    <a:cubicBezTo>
                      <a:pt x="581" y="457"/>
                      <a:pt x="674" y="281"/>
                      <a:pt x="778" y="84"/>
                    </a:cubicBezTo>
                    <a:cubicBezTo>
                      <a:pt x="778" y="74"/>
                      <a:pt x="789" y="63"/>
                      <a:pt x="778" y="53"/>
                    </a:cubicBezTo>
                    <a:cubicBezTo>
                      <a:pt x="778" y="32"/>
                      <a:pt x="768" y="21"/>
                      <a:pt x="757" y="11"/>
                    </a:cubicBezTo>
                    <a:cubicBezTo>
                      <a:pt x="747" y="11"/>
                      <a:pt x="737" y="1"/>
                      <a:pt x="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8"/>
              <p:cNvSpPr/>
              <p:nvPr/>
            </p:nvSpPr>
            <p:spPr>
              <a:xfrm>
                <a:off x="6201884" y="3089966"/>
                <a:ext cx="40741" cy="47501"/>
              </a:xfrm>
              <a:custGeom>
                <a:rect b="b" l="l" r="r" t="t"/>
                <a:pathLst>
                  <a:path extrusionOk="0" h="1054" w="904">
                    <a:moveTo>
                      <a:pt x="851" y="1"/>
                    </a:moveTo>
                    <a:cubicBezTo>
                      <a:pt x="830" y="1"/>
                      <a:pt x="820" y="1"/>
                      <a:pt x="810" y="21"/>
                    </a:cubicBezTo>
                    <a:cubicBezTo>
                      <a:pt x="747" y="114"/>
                      <a:pt x="675" y="197"/>
                      <a:pt x="613" y="291"/>
                    </a:cubicBezTo>
                    <a:cubicBezTo>
                      <a:pt x="540" y="384"/>
                      <a:pt x="468" y="478"/>
                      <a:pt x="385" y="571"/>
                    </a:cubicBezTo>
                    <a:cubicBezTo>
                      <a:pt x="385" y="571"/>
                      <a:pt x="385" y="571"/>
                      <a:pt x="386" y="571"/>
                    </a:cubicBezTo>
                    <a:lnTo>
                      <a:pt x="386" y="571"/>
                    </a:lnTo>
                    <a:cubicBezTo>
                      <a:pt x="265" y="712"/>
                      <a:pt x="154" y="833"/>
                      <a:pt x="21" y="955"/>
                    </a:cubicBezTo>
                    <a:cubicBezTo>
                      <a:pt x="1" y="976"/>
                      <a:pt x="1" y="1006"/>
                      <a:pt x="21" y="1038"/>
                    </a:cubicBezTo>
                    <a:cubicBezTo>
                      <a:pt x="27" y="1048"/>
                      <a:pt x="40" y="1054"/>
                      <a:pt x="54" y="1054"/>
                    </a:cubicBezTo>
                    <a:cubicBezTo>
                      <a:pt x="68" y="1054"/>
                      <a:pt x="84" y="1048"/>
                      <a:pt x="94" y="1038"/>
                    </a:cubicBezTo>
                    <a:cubicBezTo>
                      <a:pt x="240" y="893"/>
                      <a:pt x="374" y="747"/>
                      <a:pt x="509" y="591"/>
                    </a:cubicBezTo>
                    <a:cubicBezTo>
                      <a:pt x="644" y="426"/>
                      <a:pt x="768" y="250"/>
                      <a:pt x="883" y="73"/>
                    </a:cubicBezTo>
                    <a:cubicBezTo>
                      <a:pt x="903" y="52"/>
                      <a:pt x="893" y="21"/>
                      <a:pt x="87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8"/>
              <p:cNvSpPr/>
              <p:nvPr/>
            </p:nvSpPr>
            <p:spPr>
              <a:xfrm>
                <a:off x="6194899" y="3097898"/>
                <a:ext cx="39299" cy="46194"/>
              </a:xfrm>
              <a:custGeom>
                <a:rect b="b" l="l" r="r" t="t"/>
                <a:pathLst>
                  <a:path extrusionOk="0" h="1025" w="872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644" y="229"/>
                      <a:pt x="498" y="436"/>
                      <a:pt x="332" y="644"/>
                    </a:cubicBezTo>
                    <a:cubicBezTo>
                      <a:pt x="229" y="758"/>
                      <a:pt x="125" y="862"/>
                      <a:pt x="21" y="955"/>
                    </a:cubicBezTo>
                    <a:cubicBezTo>
                      <a:pt x="0" y="976"/>
                      <a:pt x="0" y="996"/>
                      <a:pt x="10" y="1007"/>
                    </a:cubicBezTo>
                    <a:cubicBezTo>
                      <a:pt x="22" y="1019"/>
                      <a:pt x="34" y="1024"/>
                      <a:pt x="45" y="1024"/>
                    </a:cubicBezTo>
                    <a:cubicBezTo>
                      <a:pt x="52" y="1024"/>
                      <a:pt x="58" y="1022"/>
                      <a:pt x="63" y="1017"/>
                    </a:cubicBezTo>
                    <a:cubicBezTo>
                      <a:pt x="146" y="945"/>
                      <a:pt x="208" y="872"/>
                      <a:pt x="280" y="800"/>
                    </a:cubicBezTo>
                    <a:cubicBezTo>
                      <a:pt x="353" y="727"/>
                      <a:pt x="415" y="644"/>
                      <a:pt x="487" y="561"/>
                    </a:cubicBezTo>
                    <a:cubicBezTo>
                      <a:pt x="612" y="395"/>
                      <a:pt x="736" y="229"/>
                      <a:pt x="861" y="53"/>
                    </a:cubicBezTo>
                    <a:cubicBezTo>
                      <a:pt x="872" y="42"/>
                      <a:pt x="861" y="11"/>
                      <a:pt x="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8"/>
              <p:cNvSpPr/>
              <p:nvPr/>
            </p:nvSpPr>
            <p:spPr>
              <a:xfrm>
                <a:off x="5437575" y="2638835"/>
                <a:ext cx="322097" cy="682097"/>
              </a:xfrm>
              <a:custGeom>
                <a:rect b="b" l="l" r="r" t="t"/>
                <a:pathLst>
                  <a:path extrusionOk="0" h="15135" w="7147">
                    <a:moveTo>
                      <a:pt x="7147" y="0"/>
                    </a:moveTo>
                    <a:cubicBezTo>
                      <a:pt x="6390" y="270"/>
                      <a:pt x="5653" y="613"/>
                      <a:pt x="4938" y="1038"/>
                    </a:cubicBezTo>
                    <a:cubicBezTo>
                      <a:pt x="4159" y="1515"/>
                      <a:pt x="3433" y="2054"/>
                      <a:pt x="2801" y="2667"/>
                    </a:cubicBezTo>
                    <a:cubicBezTo>
                      <a:pt x="2490" y="2967"/>
                      <a:pt x="2199" y="3278"/>
                      <a:pt x="1939" y="3610"/>
                    </a:cubicBezTo>
                    <a:cubicBezTo>
                      <a:pt x="1690" y="3911"/>
                      <a:pt x="1494" y="4202"/>
                      <a:pt x="1307" y="4502"/>
                    </a:cubicBezTo>
                    <a:cubicBezTo>
                      <a:pt x="985" y="5042"/>
                      <a:pt x="715" y="5654"/>
                      <a:pt x="498" y="6328"/>
                    </a:cubicBezTo>
                    <a:cubicBezTo>
                      <a:pt x="280" y="6982"/>
                      <a:pt x="145" y="7676"/>
                      <a:pt x="62" y="8382"/>
                    </a:cubicBezTo>
                    <a:cubicBezTo>
                      <a:pt x="0" y="9087"/>
                      <a:pt x="10" y="9782"/>
                      <a:pt x="104" y="10467"/>
                    </a:cubicBezTo>
                    <a:cubicBezTo>
                      <a:pt x="197" y="11152"/>
                      <a:pt x="383" y="11784"/>
                      <a:pt x="664" y="12365"/>
                    </a:cubicBezTo>
                    <a:cubicBezTo>
                      <a:pt x="944" y="12946"/>
                      <a:pt x="1349" y="13475"/>
                      <a:pt x="1826" y="13879"/>
                    </a:cubicBezTo>
                    <a:cubicBezTo>
                      <a:pt x="2158" y="14160"/>
                      <a:pt x="2531" y="14398"/>
                      <a:pt x="2946" y="14575"/>
                    </a:cubicBezTo>
                    <a:cubicBezTo>
                      <a:pt x="3163" y="14668"/>
                      <a:pt x="3392" y="14751"/>
                      <a:pt x="3631" y="14813"/>
                    </a:cubicBezTo>
                    <a:cubicBezTo>
                      <a:pt x="3869" y="14875"/>
                      <a:pt x="4129" y="14927"/>
                      <a:pt x="4419" y="14958"/>
                    </a:cubicBezTo>
                    <a:lnTo>
                      <a:pt x="4450" y="14958"/>
                    </a:lnTo>
                    <a:cubicBezTo>
                      <a:pt x="4958" y="15083"/>
                      <a:pt x="5528" y="15135"/>
                      <a:pt x="6182" y="15135"/>
                    </a:cubicBezTo>
                    <a:lnTo>
                      <a:pt x="6431" y="15135"/>
                    </a:lnTo>
                    <a:cubicBezTo>
                      <a:pt x="6556" y="15135"/>
                      <a:pt x="6669" y="15124"/>
                      <a:pt x="6794" y="15124"/>
                    </a:cubicBezTo>
                    <a:cubicBezTo>
                      <a:pt x="6628" y="15093"/>
                      <a:pt x="6473" y="15062"/>
                      <a:pt x="6307" y="15031"/>
                    </a:cubicBezTo>
                    <a:cubicBezTo>
                      <a:pt x="5975" y="14958"/>
                      <a:pt x="5643" y="14875"/>
                      <a:pt x="5311" y="14771"/>
                    </a:cubicBezTo>
                    <a:cubicBezTo>
                      <a:pt x="4989" y="14679"/>
                      <a:pt x="4668" y="14575"/>
                      <a:pt x="4357" y="14440"/>
                    </a:cubicBezTo>
                    <a:cubicBezTo>
                      <a:pt x="3765" y="14191"/>
                      <a:pt x="3205" y="13869"/>
                      <a:pt x="2728" y="13444"/>
                    </a:cubicBezTo>
                    <a:cubicBezTo>
                      <a:pt x="2500" y="13247"/>
                      <a:pt x="2292" y="13019"/>
                      <a:pt x="2105" y="12770"/>
                    </a:cubicBezTo>
                    <a:cubicBezTo>
                      <a:pt x="1919" y="12521"/>
                      <a:pt x="1763" y="12240"/>
                      <a:pt x="1639" y="11950"/>
                    </a:cubicBezTo>
                    <a:cubicBezTo>
                      <a:pt x="1515" y="11639"/>
                      <a:pt x="1411" y="11318"/>
                      <a:pt x="1358" y="10975"/>
                    </a:cubicBezTo>
                    <a:cubicBezTo>
                      <a:pt x="1328" y="10799"/>
                      <a:pt x="1307" y="10612"/>
                      <a:pt x="1286" y="10426"/>
                    </a:cubicBezTo>
                    <a:cubicBezTo>
                      <a:pt x="1276" y="10228"/>
                      <a:pt x="1276" y="10041"/>
                      <a:pt x="1276" y="9855"/>
                    </a:cubicBezTo>
                    <a:cubicBezTo>
                      <a:pt x="1276" y="9087"/>
                      <a:pt x="1358" y="8319"/>
                      <a:pt x="1524" y="7573"/>
                    </a:cubicBezTo>
                    <a:cubicBezTo>
                      <a:pt x="1690" y="6836"/>
                      <a:pt x="1919" y="6110"/>
                      <a:pt x="2230" y="5415"/>
                    </a:cubicBezTo>
                    <a:cubicBezTo>
                      <a:pt x="2842" y="4036"/>
                      <a:pt x="3724" y="2770"/>
                      <a:pt x="4813" y="1712"/>
                    </a:cubicBezTo>
                    <a:cubicBezTo>
                      <a:pt x="5362" y="1194"/>
                      <a:pt x="5964" y="716"/>
                      <a:pt x="6607" y="311"/>
                    </a:cubicBezTo>
                    <a:cubicBezTo>
                      <a:pt x="6784" y="198"/>
                      <a:pt x="6960" y="94"/>
                      <a:pt x="7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8"/>
              <p:cNvSpPr/>
              <p:nvPr/>
            </p:nvSpPr>
            <p:spPr>
              <a:xfrm>
                <a:off x="5927916" y="3024031"/>
                <a:ext cx="87025" cy="65979"/>
              </a:xfrm>
              <a:custGeom>
                <a:rect b="b" l="l" r="r" t="t"/>
                <a:pathLst>
                  <a:path extrusionOk="0" h="1464" w="1931">
                    <a:moveTo>
                      <a:pt x="769" y="1"/>
                    </a:moveTo>
                    <a:cubicBezTo>
                      <a:pt x="738" y="1"/>
                      <a:pt x="706" y="11"/>
                      <a:pt x="686" y="32"/>
                    </a:cubicBezTo>
                    <a:lnTo>
                      <a:pt x="676" y="32"/>
                    </a:lnTo>
                    <a:cubicBezTo>
                      <a:pt x="665" y="42"/>
                      <a:pt x="665" y="42"/>
                      <a:pt x="655" y="42"/>
                    </a:cubicBezTo>
                    <a:cubicBezTo>
                      <a:pt x="603" y="74"/>
                      <a:pt x="582" y="136"/>
                      <a:pt x="613" y="187"/>
                    </a:cubicBezTo>
                    <a:cubicBezTo>
                      <a:pt x="634" y="250"/>
                      <a:pt x="655" y="302"/>
                      <a:pt x="686" y="364"/>
                    </a:cubicBezTo>
                    <a:cubicBezTo>
                      <a:pt x="727" y="509"/>
                      <a:pt x="759" y="634"/>
                      <a:pt x="769" y="768"/>
                    </a:cubicBezTo>
                    <a:cubicBezTo>
                      <a:pt x="769" y="841"/>
                      <a:pt x="769" y="903"/>
                      <a:pt x="759" y="976"/>
                    </a:cubicBezTo>
                    <a:cubicBezTo>
                      <a:pt x="748" y="1017"/>
                      <a:pt x="738" y="1049"/>
                      <a:pt x="727" y="1079"/>
                    </a:cubicBezTo>
                    <a:cubicBezTo>
                      <a:pt x="706" y="1100"/>
                      <a:pt x="696" y="1121"/>
                      <a:pt x="686" y="1142"/>
                    </a:cubicBezTo>
                    <a:cubicBezTo>
                      <a:pt x="665" y="1162"/>
                      <a:pt x="634" y="1183"/>
                      <a:pt x="613" y="1204"/>
                    </a:cubicBezTo>
                    <a:lnTo>
                      <a:pt x="551" y="1235"/>
                    </a:lnTo>
                    <a:cubicBezTo>
                      <a:pt x="530" y="1235"/>
                      <a:pt x="510" y="1245"/>
                      <a:pt x="499" y="1245"/>
                    </a:cubicBezTo>
                    <a:lnTo>
                      <a:pt x="468" y="1245"/>
                    </a:lnTo>
                    <a:cubicBezTo>
                      <a:pt x="457" y="1245"/>
                      <a:pt x="447" y="1245"/>
                      <a:pt x="437" y="1235"/>
                    </a:cubicBezTo>
                    <a:cubicBezTo>
                      <a:pt x="416" y="1235"/>
                      <a:pt x="406" y="1225"/>
                      <a:pt x="385" y="1225"/>
                    </a:cubicBezTo>
                    <a:cubicBezTo>
                      <a:pt x="364" y="1215"/>
                      <a:pt x="344" y="1194"/>
                      <a:pt x="323" y="1183"/>
                    </a:cubicBezTo>
                    <a:cubicBezTo>
                      <a:pt x="312" y="1162"/>
                      <a:pt x="291" y="1152"/>
                      <a:pt x="281" y="1132"/>
                    </a:cubicBezTo>
                    <a:cubicBezTo>
                      <a:pt x="261" y="1100"/>
                      <a:pt x="250" y="1079"/>
                      <a:pt x="240" y="1049"/>
                    </a:cubicBezTo>
                    <a:cubicBezTo>
                      <a:pt x="229" y="1017"/>
                      <a:pt x="229" y="976"/>
                      <a:pt x="219" y="945"/>
                    </a:cubicBezTo>
                    <a:cubicBezTo>
                      <a:pt x="208" y="893"/>
                      <a:pt x="157" y="862"/>
                      <a:pt x="115" y="862"/>
                    </a:cubicBezTo>
                    <a:lnTo>
                      <a:pt x="95" y="862"/>
                    </a:lnTo>
                    <a:cubicBezTo>
                      <a:pt x="63" y="872"/>
                      <a:pt x="32" y="883"/>
                      <a:pt x="22" y="903"/>
                    </a:cubicBezTo>
                    <a:cubicBezTo>
                      <a:pt x="1" y="934"/>
                      <a:pt x="1" y="955"/>
                      <a:pt x="1" y="996"/>
                    </a:cubicBezTo>
                    <a:cubicBezTo>
                      <a:pt x="12" y="1059"/>
                      <a:pt x="32" y="1111"/>
                      <a:pt x="42" y="1142"/>
                    </a:cubicBezTo>
                    <a:cubicBezTo>
                      <a:pt x="63" y="1194"/>
                      <a:pt x="84" y="1235"/>
                      <a:pt x="115" y="1277"/>
                    </a:cubicBezTo>
                    <a:cubicBezTo>
                      <a:pt x="167" y="1349"/>
                      <a:pt x="240" y="1401"/>
                      <a:pt x="333" y="1443"/>
                    </a:cubicBezTo>
                    <a:cubicBezTo>
                      <a:pt x="364" y="1453"/>
                      <a:pt x="416" y="1464"/>
                      <a:pt x="457" y="1464"/>
                    </a:cubicBezTo>
                    <a:cubicBezTo>
                      <a:pt x="510" y="1464"/>
                      <a:pt x="551" y="1464"/>
                      <a:pt x="603" y="1443"/>
                    </a:cubicBezTo>
                    <a:cubicBezTo>
                      <a:pt x="696" y="1422"/>
                      <a:pt x="789" y="1360"/>
                      <a:pt x="862" y="1266"/>
                    </a:cubicBezTo>
                    <a:cubicBezTo>
                      <a:pt x="945" y="1162"/>
                      <a:pt x="987" y="1028"/>
                      <a:pt x="987" y="841"/>
                    </a:cubicBezTo>
                    <a:cubicBezTo>
                      <a:pt x="1100" y="945"/>
                      <a:pt x="1246" y="996"/>
                      <a:pt x="1381" y="1007"/>
                    </a:cubicBezTo>
                    <a:lnTo>
                      <a:pt x="1402" y="1007"/>
                    </a:lnTo>
                    <a:cubicBezTo>
                      <a:pt x="1411" y="1008"/>
                      <a:pt x="1420" y="1008"/>
                      <a:pt x="1429" y="1008"/>
                    </a:cubicBezTo>
                    <a:cubicBezTo>
                      <a:pt x="1605" y="1008"/>
                      <a:pt x="1758" y="918"/>
                      <a:pt x="1837" y="789"/>
                    </a:cubicBezTo>
                    <a:cubicBezTo>
                      <a:pt x="1930" y="623"/>
                      <a:pt x="1920" y="416"/>
                      <a:pt x="1817" y="167"/>
                    </a:cubicBezTo>
                    <a:cubicBezTo>
                      <a:pt x="1806" y="125"/>
                      <a:pt x="1764" y="104"/>
                      <a:pt x="1723" y="104"/>
                    </a:cubicBezTo>
                    <a:cubicBezTo>
                      <a:pt x="1702" y="104"/>
                      <a:pt x="1681" y="104"/>
                      <a:pt x="1671" y="115"/>
                    </a:cubicBezTo>
                    <a:cubicBezTo>
                      <a:pt x="1619" y="136"/>
                      <a:pt x="1598" y="198"/>
                      <a:pt x="1619" y="260"/>
                    </a:cubicBezTo>
                    <a:lnTo>
                      <a:pt x="1640" y="302"/>
                    </a:lnTo>
                    <a:lnTo>
                      <a:pt x="1640" y="312"/>
                    </a:lnTo>
                    <a:cubicBezTo>
                      <a:pt x="1661" y="385"/>
                      <a:pt x="1671" y="447"/>
                      <a:pt x="1681" y="499"/>
                    </a:cubicBezTo>
                    <a:cubicBezTo>
                      <a:pt x="1681" y="530"/>
                      <a:pt x="1681" y="561"/>
                      <a:pt x="1671" y="592"/>
                    </a:cubicBezTo>
                    <a:cubicBezTo>
                      <a:pt x="1671" y="613"/>
                      <a:pt x="1661" y="634"/>
                      <a:pt x="1651" y="655"/>
                    </a:cubicBezTo>
                    <a:cubicBezTo>
                      <a:pt x="1640" y="675"/>
                      <a:pt x="1630" y="696"/>
                      <a:pt x="1619" y="706"/>
                    </a:cubicBezTo>
                    <a:cubicBezTo>
                      <a:pt x="1609" y="717"/>
                      <a:pt x="1598" y="727"/>
                      <a:pt x="1578" y="738"/>
                    </a:cubicBezTo>
                    <a:cubicBezTo>
                      <a:pt x="1568" y="747"/>
                      <a:pt x="1547" y="758"/>
                      <a:pt x="1526" y="768"/>
                    </a:cubicBezTo>
                    <a:cubicBezTo>
                      <a:pt x="1505" y="779"/>
                      <a:pt x="1474" y="779"/>
                      <a:pt x="1443" y="789"/>
                    </a:cubicBezTo>
                    <a:lnTo>
                      <a:pt x="1402" y="789"/>
                    </a:lnTo>
                    <a:cubicBezTo>
                      <a:pt x="1381" y="789"/>
                      <a:pt x="1360" y="779"/>
                      <a:pt x="1339" y="779"/>
                    </a:cubicBezTo>
                    <a:cubicBezTo>
                      <a:pt x="1298" y="768"/>
                      <a:pt x="1266" y="758"/>
                      <a:pt x="1225" y="738"/>
                    </a:cubicBezTo>
                    <a:cubicBezTo>
                      <a:pt x="1183" y="717"/>
                      <a:pt x="1142" y="685"/>
                      <a:pt x="1111" y="655"/>
                    </a:cubicBezTo>
                    <a:cubicBezTo>
                      <a:pt x="1070" y="623"/>
                      <a:pt x="1038" y="592"/>
                      <a:pt x="1008" y="540"/>
                    </a:cubicBezTo>
                    <a:cubicBezTo>
                      <a:pt x="976" y="489"/>
                      <a:pt x="945" y="436"/>
                      <a:pt x="925" y="374"/>
                    </a:cubicBezTo>
                    <a:cubicBezTo>
                      <a:pt x="893" y="291"/>
                      <a:pt x="883" y="208"/>
                      <a:pt x="872" y="125"/>
                    </a:cubicBezTo>
                    <a:cubicBezTo>
                      <a:pt x="872" y="94"/>
                      <a:pt x="862" y="63"/>
                      <a:pt x="842" y="42"/>
                    </a:cubicBezTo>
                    <a:cubicBezTo>
                      <a:pt x="831" y="21"/>
                      <a:pt x="800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8"/>
              <p:cNvSpPr/>
              <p:nvPr/>
            </p:nvSpPr>
            <p:spPr>
              <a:xfrm>
                <a:off x="5905066" y="2973104"/>
                <a:ext cx="81798" cy="60796"/>
              </a:xfrm>
              <a:custGeom>
                <a:rect b="b" l="l" r="r" t="t"/>
                <a:pathLst>
                  <a:path extrusionOk="0" h="1349" w="1815">
                    <a:moveTo>
                      <a:pt x="1276" y="0"/>
                    </a:moveTo>
                    <a:cubicBezTo>
                      <a:pt x="1203" y="10"/>
                      <a:pt x="1130" y="21"/>
                      <a:pt x="1068" y="31"/>
                    </a:cubicBezTo>
                    <a:cubicBezTo>
                      <a:pt x="1006" y="52"/>
                      <a:pt x="923" y="73"/>
                      <a:pt x="840" y="104"/>
                    </a:cubicBezTo>
                    <a:cubicBezTo>
                      <a:pt x="705" y="156"/>
                      <a:pt x="560" y="229"/>
                      <a:pt x="436" y="312"/>
                    </a:cubicBezTo>
                    <a:cubicBezTo>
                      <a:pt x="383" y="353"/>
                      <a:pt x="332" y="384"/>
                      <a:pt x="280" y="436"/>
                    </a:cubicBezTo>
                    <a:cubicBezTo>
                      <a:pt x="238" y="467"/>
                      <a:pt x="197" y="519"/>
                      <a:pt x="166" y="570"/>
                    </a:cubicBezTo>
                    <a:cubicBezTo>
                      <a:pt x="42" y="736"/>
                      <a:pt x="0" y="882"/>
                      <a:pt x="52" y="996"/>
                    </a:cubicBezTo>
                    <a:cubicBezTo>
                      <a:pt x="104" y="1131"/>
                      <a:pt x="249" y="1204"/>
                      <a:pt x="363" y="1234"/>
                    </a:cubicBezTo>
                    <a:cubicBezTo>
                      <a:pt x="436" y="1266"/>
                      <a:pt x="519" y="1276"/>
                      <a:pt x="591" y="1287"/>
                    </a:cubicBezTo>
                    <a:cubicBezTo>
                      <a:pt x="674" y="1307"/>
                      <a:pt x="757" y="1317"/>
                      <a:pt x="840" y="1317"/>
                    </a:cubicBezTo>
                    <a:cubicBezTo>
                      <a:pt x="923" y="1328"/>
                      <a:pt x="1006" y="1328"/>
                      <a:pt x="1100" y="1338"/>
                    </a:cubicBezTo>
                    <a:lnTo>
                      <a:pt x="1245" y="1338"/>
                    </a:lnTo>
                    <a:cubicBezTo>
                      <a:pt x="1245" y="1349"/>
                      <a:pt x="1255" y="1349"/>
                      <a:pt x="1266" y="1349"/>
                    </a:cubicBezTo>
                    <a:cubicBezTo>
                      <a:pt x="1276" y="1349"/>
                      <a:pt x="1296" y="1349"/>
                      <a:pt x="1307" y="1338"/>
                    </a:cubicBezTo>
                    <a:cubicBezTo>
                      <a:pt x="1379" y="1266"/>
                      <a:pt x="1442" y="1193"/>
                      <a:pt x="1525" y="1079"/>
                    </a:cubicBezTo>
                    <a:cubicBezTo>
                      <a:pt x="1607" y="965"/>
                      <a:pt x="1681" y="840"/>
                      <a:pt x="1732" y="726"/>
                    </a:cubicBezTo>
                    <a:cubicBezTo>
                      <a:pt x="1794" y="591"/>
                      <a:pt x="1815" y="478"/>
                      <a:pt x="1805" y="363"/>
                    </a:cubicBezTo>
                    <a:cubicBezTo>
                      <a:pt x="1805" y="342"/>
                      <a:pt x="1805" y="312"/>
                      <a:pt x="1794" y="291"/>
                    </a:cubicBezTo>
                    <a:cubicBezTo>
                      <a:pt x="1784" y="259"/>
                      <a:pt x="1773" y="239"/>
                      <a:pt x="1764" y="218"/>
                    </a:cubicBezTo>
                    <a:cubicBezTo>
                      <a:pt x="1743" y="166"/>
                      <a:pt x="1701" y="114"/>
                      <a:pt x="1639" y="83"/>
                    </a:cubicBezTo>
                    <a:cubicBezTo>
                      <a:pt x="1587" y="52"/>
                      <a:pt x="1535" y="31"/>
                      <a:pt x="1462" y="10"/>
                    </a:cubicBezTo>
                    <a:cubicBezTo>
                      <a:pt x="1400" y="10"/>
                      <a:pt x="1349" y="0"/>
                      <a:pt x="1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8"/>
              <p:cNvSpPr/>
              <p:nvPr/>
            </p:nvSpPr>
            <p:spPr>
              <a:xfrm>
                <a:off x="5927465" y="3026375"/>
                <a:ext cx="30916" cy="6129"/>
              </a:xfrm>
              <a:custGeom>
                <a:rect b="b" l="l" r="r" t="t"/>
                <a:pathLst>
                  <a:path extrusionOk="0" h="136" w="686">
                    <a:moveTo>
                      <a:pt x="42" y="1"/>
                    </a:moveTo>
                    <a:cubicBezTo>
                      <a:pt x="32" y="1"/>
                      <a:pt x="22" y="1"/>
                      <a:pt x="22" y="11"/>
                    </a:cubicBezTo>
                    <a:cubicBezTo>
                      <a:pt x="11" y="11"/>
                      <a:pt x="1" y="22"/>
                      <a:pt x="1" y="32"/>
                    </a:cubicBezTo>
                    <a:cubicBezTo>
                      <a:pt x="1" y="42"/>
                      <a:pt x="1" y="52"/>
                      <a:pt x="11" y="63"/>
                    </a:cubicBezTo>
                    <a:cubicBezTo>
                      <a:pt x="11" y="63"/>
                      <a:pt x="22" y="73"/>
                      <a:pt x="32" y="73"/>
                    </a:cubicBezTo>
                    <a:cubicBezTo>
                      <a:pt x="135" y="73"/>
                      <a:pt x="229" y="84"/>
                      <a:pt x="322" y="94"/>
                    </a:cubicBezTo>
                    <a:cubicBezTo>
                      <a:pt x="437" y="115"/>
                      <a:pt x="540" y="125"/>
                      <a:pt x="644" y="135"/>
                    </a:cubicBezTo>
                    <a:cubicBezTo>
                      <a:pt x="665" y="135"/>
                      <a:pt x="686" y="125"/>
                      <a:pt x="686" y="105"/>
                    </a:cubicBezTo>
                    <a:cubicBezTo>
                      <a:pt x="686" y="84"/>
                      <a:pt x="675" y="63"/>
                      <a:pt x="654" y="63"/>
                    </a:cubicBezTo>
                    <a:cubicBezTo>
                      <a:pt x="561" y="52"/>
                      <a:pt x="457" y="42"/>
                      <a:pt x="364" y="32"/>
                    </a:cubicBezTo>
                    <a:cubicBezTo>
                      <a:pt x="260" y="11"/>
                      <a:pt x="146" y="1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8"/>
              <p:cNvSpPr/>
              <p:nvPr/>
            </p:nvSpPr>
            <p:spPr>
              <a:xfrm>
                <a:off x="5932603" y="3026825"/>
                <a:ext cx="29519" cy="6174"/>
              </a:xfrm>
              <a:custGeom>
                <a:rect b="b" l="l" r="r" t="t"/>
                <a:pathLst>
                  <a:path extrusionOk="0" h="137" w="655">
                    <a:moveTo>
                      <a:pt x="42" y="1"/>
                    </a:moveTo>
                    <a:cubicBezTo>
                      <a:pt x="32" y="1"/>
                      <a:pt x="21" y="1"/>
                      <a:pt x="11" y="12"/>
                    </a:cubicBezTo>
                    <a:cubicBezTo>
                      <a:pt x="1" y="12"/>
                      <a:pt x="1" y="22"/>
                      <a:pt x="1" y="32"/>
                    </a:cubicBezTo>
                    <a:lnTo>
                      <a:pt x="1" y="53"/>
                    </a:lnTo>
                    <a:cubicBezTo>
                      <a:pt x="11" y="63"/>
                      <a:pt x="21" y="74"/>
                      <a:pt x="32" y="74"/>
                    </a:cubicBezTo>
                    <a:cubicBezTo>
                      <a:pt x="74" y="84"/>
                      <a:pt x="115" y="95"/>
                      <a:pt x="157" y="95"/>
                    </a:cubicBezTo>
                    <a:cubicBezTo>
                      <a:pt x="208" y="105"/>
                      <a:pt x="270" y="115"/>
                      <a:pt x="323" y="115"/>
                    </a:cubicBezTo>
                    <a:cubicBezTo>
                      <a:pt x="416" y="125"/>
                      <a:pt x="519" y="125"/>
                      <a:pt x="613" y="136"/>
                    </a:cubicBezTo>
                    <a:cubicBezTo>
                      <a:pt x="634" y="136"/>
                      <a:pt x="655" y="125"/>
                      <a:pt x="655" y="105"/>
                    </a:cubicBezTo>
                    <a:cubicBezTo>
                      <a:pt x="655" y="84"/>
                      <a:pt x="644" y="63"/>
                      <a:pt x="623" y="63"/>
                    </a:cubicBezTo>
                    <a:cubicBezTo>
                      <a:pt x="530" y="53"/>
                      <a:pt x="426" y="53"/>
                      <a:pt x="333" y="42"/>
                    </a:cubicBezTo>
                    <a:cubicBezTo>
                      <a:pt x="229" y="42"/>
                      <a:pt x="136" y="22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8"/>
              <p:cNvSpPr/>
              <p:nvPr/>
            </p:nvSpPr>
            <p:spPr>
              <a:xfrm>
                <a:off x="5938236" y="3027772"/>
                <a:ext cx="23886" cy="5859"/>
              </a:xfrm>
              <a:custGeom>
                <a:rect b="b" l="l" r="r" t="t"/>
                <a:pathLst>
                  <a:path extrusionOk="0" h="130" w="530">
                    <a:moveTo>
                      <a:pt x="52" y="1"/>
                    </a:moveTo>
                    <a:cubicBezTo>
                      <a:pt x="32" y="1"/>
                      <a:pt x="11" y="11"/>
                      <a:pt x="0" y="32"/>
                    </a:cubicBezTo>
                    <a:cubicBezTo>
                      <a:pt x="0" y="63"/>
                      <a:pt x="21" y="84"/>
                      <a:pt x="42" y="84"/>
                    </a:cubicBezTo>
                    <a:cubicBezTo>
                      <a:pt x="115" y="94"/>
                      <a:pt x="187" y="115"/>
                      <a:pt x="260" y="115"/>
                    </a:cubicBezTo>
                    <a:cubicBezTo>
                      <a:pt x="311" y="122"/>
                      <a:pt x="367" y="130"/>
                      <a:pt x="421" y="130"/>
                    </a:cubicBezTo>
                    <a:cubicBezTo>
                      <a:pt x="444" y="130"/>
                      <a:pt x="467" y="128"/>
                      <a:pt x="488" y="125"/>
                    </a:cubicBezTo>
                    <a:cubicBezTo>
                      <a:pt x="509" y="125"/>
                      <a:pt x="530" y="104"/>
                      <a:pt x="530" y="94"/>
                    </a:cubicBezTo>
                    <a:cubicBezTo>
                      <a:pt x="530" y="74"/>
                      <a:pt x="519" y="42"/>
                      <a:pt x="498" y="42"/>
                    </a:cubicBezTo>
                    <a:lnTo>
                      <a:pt x="384" y="42"/>
                    </a:lnTo>
                    <a:cubicBezTo>
                      <a:pt x="343" y="42"/>
                      <a:pt x="311" y="32"/>
                      <a:pt x="270" y="32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8"/>
              <p:cNvSpPr/>
              <p:nvPr/>
            </p:nvSpPr>
            <p:spPr>
              <a:xfrm>
                <a:off x="5939633" y="3028268"/>
                <a:ext cx="23886" cy="5183"/>
              </a:xfrm>
              <a:custGeom>
                <a:rect b="b" l="l" r="r" t="t"/>
                <a:pathLst>
                  <a:path extrusionOk="0" h="115" w="530">
                    <a:moveTo>
                      <a:pt x="42" y="0"/>
                    </a:moveTo>
                    <a:cubicBezTo>
                      <a:pt x="31" y="0"/>
                      <a:pt x="11" y="10"/>
                      <a:pt x="1" y="31"/>
                    </a:cubicBezTo>
                    <a:cubicBezTo>
                      <a:pt x="1" y="52"/>
                      <a:pt x="21" y="73"/>
                      <a:pt x="31" y="73"/>
                    </a:cubicBezTo>
                    <a:lnTo>
                      <a:pt x="250" y="104"/>
                    </a:lnTo>
                    <a:cubicBezTo>
                      <a:pt x="333" y="114"/>
                      <a:pt x="405" y="114"/>
                      <a:pt x="488" y="114"/>
                    </a:cubicBezTo>
                    <a:lnTo>
                      <a:pt x="509" y="114"/>
                    </a:lnTo>
                    <a:cubicBezTo>
                      <a:pt x="519" y="104"/>
                      <a:pt x="529" y="93"/>
                      <a:pt x="529" y="83"/>
                    </a:cubicBezTo>
                    <a:cubicBezTo>
                      <a:pt x="529" y="73"/>
                      <a:pt x="519" y="52"/>
                      <a:pt x="499" y="42"/>
                    </a:cubicBezTo>
                    <a:cubicBezTo>
                      <a:pt x="426" y="42"/>
                      <a:pt x="353" y="42"/>
                      <a:pt x="280" y="31"/>
                    </a:cubicBezTo>
                    <a:cubicBezTo>
                      <a:pt x="208" y="31"/>
                      <a:pt x="125" y="21"/>
                      <a:pt x="4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8"/>
              <p:cNvSpPr/>
              <p:nvPr/>
            </p:nvSpPr>
            <p:spPr>
              <a:xfrm>
                <a:off x="5944320" y="3029079"/>
                <a:ext cx="19694" cy="5273"/>
              </a:xfrm>
              <a:custGeom>
                <a:rect b="b" l="l" r="r" t="t"/>
                <a:pathLst>
                  <a:path extrusionOk="0" h="117" w="437">
                    <a:moveTo>
                      <a:pt x="40" y="0"/>
                    </a:moveTo>
                    <a:cubicBezTo>
                      <a:pt x="24" y="0"/>
                      <a:pt x="10" y="17"/>
                      <a:pt x="10" y="34"/>
                    </a:cubicBezTo>
                    <a:cubicBezTo>
                      <a:pt x="0" y="65"/>
                      <a:pt x="21" y="75"/>
                      <a:pt x="42" y="86"/>
                    </a:cubicBezTo>
                    <a:cubicBezTo>
                      <a:pt x="93" y="96"/>
                      <a:pt x="146" y="107"/>
                      <a:pt x="197" y="107"/>
                    </a:cubicBezTo>
                    <a:cubicBezTo>
                      <a:pt x="259" y="117"/>
                      <a:pt x="322" y="117"/>
                      <a:pt x="384" y="117"/>
                    </a:cubicBezTo>
                    <a:lnTo>
                      <a:pt x="415" y="117"/>
                    </a:lnTo>
                    <a:cubicBezTo>
                      <a:pt x="425" y="107"/>
                      <a:pt x="436" y="96"/>
                      <a:pt x="436" y="86"/>
                    </a:cubicBezTo>
                    <a:cubicBezTo>
                      <a:pt x="436" y="65"/>
                      <a:pt x="425" y="45"/>
                      <a:pt x="405" y="34"/>
                    </a:cubicBezTo>
                    <a:cubicBezTo>
                      <a:pt x="342" y="34"/>
                      <a:pt x="291" y="24"/>
                      <a:pt x="239" y="24"/>
                    </a:cubicBezTo>
                    <a:cubicBezTo>
                      <a:pt x="176" y="24"/>
                      <a:pt x="114" y="13"/>
                      <a:pt x="52" y="3"/>
                    </a:cubicBezTo>
                    <a:cubicBezTo>
                      <a:pt x="48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8"/>
              <p:cNvSpPr/>
              <p:nvPr/>
            </p:nvSpPr>
            <p:spPr>
              <a:xfrm>
                <a:off x="5927465" y="3026735"/>
                <a:ext cx="27176" cy="6264"/>
              </a:xfrm>
              <a:custGeom>
                <a:rect b="b" l="l" r="r" t="t"/>
                <a:pathLst>
                  <a:path extrusionOk="0" h="139" w="603">
                    <a:moveTo>
                      <a:pt x="32" y="0"/>
                    </a:moveTo>
                    <a:cubicBezTo>
                      <a:pt x="18" y="0"/>
                      <a:pt x="9" y="17"/>
                      <a:pt x="1" y="34"/>
                    </a:cubicBezTo>
                    <a:cubicBezTo>
                      <a:pt x="1" y="55"/>
                      <a:pt x="11" y="65"/>
                      <a:pt x="32" y="76"/>
                    </a:cubicBezTo>
                    <a:lnTo>
                      <a:pt x="281" y="107"/>
                    </a:lnTo>
                    <a:lnTo>
                      <a:pt x="561" y="138"/>
                    </a:lnTo>
                    <a:cubicBezTo>
                      <a:pt x="571" y="138"/>
                      <a:pt x="582" y="127"/>
                      <a:pt x="592" y="127"/>
                    </a:cubicBezTo>
                    <a:cubicBezTo>
                      <a:pt x="592" y="117"/>
                      <a:pt x="603" y="107"/>
                      <a:pt x="603" y="97"/>
                    </a:cubicBezTo>
                    <a:cubicBezTo>
                      <a:pt x="603" y="86"/>
                      <a:pt x="592" y="65"/>
                      <a:pt x="571" y="55"/>
                    </a:cubicBezTo>
                    <a:cubicBezTo>
                      <a:pt x="488" y="55"/>
                      <a:pt x="405" y="44"/>
                      <a:pt x="322" y="34"/>
                    </a:cubicBezTo>
                    <a:lnTo>
                      <a:pt x="42" y="3"/>
                    </a:ln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8"/>
              <p:cNvSpPr/>
              <p:nvPr/>
            </p:nvSpPr>
            <p:spPr>
              <a:xfrm>
                <a:off x="5905066" y="2989464"/>
                <a:ext cx="61742" cy="45383"/>
              </a:xfrm>
              <a:custGeom>
                <a:rect b="b" l="l" r="r" t="t"/>
                <a:pathLst>
                  <a:path extrusionOk="0" h="1007" w="1370">
                    <a:moveTo>
                      <a:pt x="363" y="0"/>
                    </a:moveTo>
                    <a:cubicBezTo>
                      <a:pt x="342" y="21"/>
                      <a:pt x="311" y="42"/>
                      <a:pt x="280" y="73"/>
                    </a:cubicBezTo>
                    <a:cubicBezTo>
                      <a:pt x="238" y="104"/>
                      <a:pt x="197" y="156"/>
                      <a:pt x="155" y="207"/>
                    </a:cubicBezTo>
                    <a:cubicBezTo>
                      <a:pt x="42" y="373"/>
                      <a:pt x="0" y="519"/>
                      <a:pt x="52" y="643"/>
                    </a:cubicBezTo>
                    <a:cubicBezTo>
                      <a:pt x="104" y="768"/>
                      <a:pt x="249" y="841"/>
                      <a:pt x="353" y="871"/>
                    </a:cubicBezTo>
                    <a:cubicBezTo>
                      <a:pt x="436" y="903"/>
                      <a:pt x="519" y="924"/>
                      <a:pt x="591" y="934"/>
                    </a:cubicBezTo>
                    <a:lnTo>
                      <a:pt x="840" y="965"/>
                    </a:lnTo>
                    <a:lnTo>
                      <a:pt x="913" y="965"/>
                    </a:lnTo>
                    <a:cubicBezTo>
                      <a:pt x="964" y="975"/>
                      <a:pt x="1017" y="986"/>
                      <a:pt x="1068" y="986"/>
                    </a:cubicBezTo>
                    <a:cubicBezTo>
                      <a:pt x="1110" y="996"/>
                      <a:pt x="1151" y="996"/>
                      <a:pt x="1193" y="996"/>
                    </a:cubicBezTo>
                    <a:cubicBezTo>
                      <a:pt x="1213" y="1007"/>
                      <a:pt x="1234" y="1007"/>
                      <a:pt x="1255" y="1007"/>
                    </a:cubicBezTo>
                    <a:cubicBezTo>
                      <a:pt x="1276" y="1007"/>
                      <a:pt x="1286" y="1007"/>
                      <a:pt x="1296" y="996"/>
                    </a:cubicBezTo>
                    <a:cubicBezTo>
                      <a:pt x="1296" y="986"/>
                      <a:pt x="1307" y="986"/>
                      <a:pt x="1307" y="975"/>
                    </a:cubicBezTo>
                    <a:lnTo>
                      <a:pt x="1369" y="913"/>
                    </a:lnTo>
                    <a:lnTo>
                      <a:pt x="1359" y="913"/>
                    </a:lnTo>
                    <a:cubicBezTo>
                      <a:pt x="1245" y="903"/>
                      <a:pt x="1130" y="871"/>
                      <a:pt x="1027" y="830"/>
                    </a:cubicBezTo>
                    <a:cubicBezTo>
                      <a:pt x="923" y="788"/>
                      <a:pt x="809" y="726"/>
                      <a:pt x="726" y="664"/>
                    </a:cubicBezTo>
                    <a:cubicBezTo>
                      <a:pt x="653" y="602"/>
                      <a:pt x="581" y="539"/>
                      <a:pt x="529" y="456"/>
                    </a:cubicBezTo>
                    <a:cubicBezTo>
                      <a:pt x="487" y="394"/>
                      <a:pt x="446" y="311"/>
                      <a:pt x="415" y="239"/>
                    </a:cubicBezTo>
                    <a:cubicBezTo>
                      <a:pt x="383" y="156"/>
                      <a:pt x="363" y="83"/>
                      <a:pt x="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8"/>
              <p:cNvSpPr/>
              <p:nvPr/>
            </p:nvSpPr>
            <p:spPr>
              <a:xfrm>
                <a:off x="5704018" y="3025654"/>
                <a:ext cx="71567" cy="90315"/>
              </a:xfrm>
              <a:custGeom>
                <a:rect b="b" l="l" r="r" t="t"/>
                <a:pathLst>
                  <a:path extrusionOk="0" h="2004" w="1588">
                    <a:moveTo>
                      <a:pt x="548" y="1"/>
                    </a:moveTo>
                    <a:cubicBezTo>
                      <a:pt x="498" y="1"/>
                      <a:pt x="450" y="9"/>
                      <a:pt x="405" y="27"/>
                    </a:cubicBezTo>
                    <a:cubicBezTo>
                      <a:pt x="84" y="162"/>
                      <a:pt x="1" y="702"/>
                      <a:pt x="218" y="1241"/>
                    </a:cubicBezTo>
                    <a:cubicBezTo>
                      <a:pt x="405" y="1694"/>
                      <a:pt x="753" y="2003"/>
                      <a:pt x="1050" y="2003"/>
                    </a:cubicBezTo>
                    <a:cubicBezTo>
                      <a:pt x="1100" y="2003"/>
                      <a:pt x="1148" y="1995"/>
                      <a:pt x="1193" y="1977"/>
                    </a:cubicBezTo>
                    <a:cubicBezTo>
                      <a:pt x="1504" y="1843"/>
                      <a:pt x="1587" y="1303"/>
                      <a:pt x="1380" y="774"/>
                    </a:cubicBezTo>
                    <a:cubicBezTo>
                      <a:pt x="1193" y="311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8"/>
              <p:cNvSpPr/>
              <p:nvPr/>
            </p:nvSpPr>
            <p:spPr>
              <a:xfrm>
                <a:off x="6059334" y="2878326"/>
                <a:ext cx="70170" cy="83916"/>
              </a:xfrm>
              <a:custGeom>
                <a:rect b="b" l="l" r="r" t="t"/>
                <a:pathLst>
                  <a:path extrusionOk="0" h="1862" w="1557">
                    <a:moveTo>
                      <a:pt x="500" y="0"/>
                    </a:moveTo>
                    <a:cubicBezTo>
                      <a:pt x="441" y="0"/>
                      <a:pt x="384" y="13"/>
                      <a:pt x="332" y="39"/>
                    </a:cubicBezTo>
                    <a:cubicBezTo>
                      <a:pt x="42" y="184"/>
                      <a:pt x="0" y="703"/>
                      <a:pt x="249" y="1200"/>
                    </a:cubicBezTo>
                    <a:cubicBezTo>
                      <a:pt x="454" y="1601"/>
                      <a:pt x="784" y="1861"/>
                      <a:pt x="1056" y="1861"/>
                    </a:cubicBezTo>
                    <a:cubicBezTo>
                      <a:pt x="1116" y="1861"/>
                      <a:pt x="1172" y="1849"/>
                      <a:pt x="1224" y="1823"/>
                    </a:cubicBezTo>
                    <a:cubicBezTo>
                      <a:pt x="1515" y="1678"/>
                      <a:pt x="1556" y="1159"/>
                      <a:pt x="1307" y="661"/>
                    </a:cubicBezTo>
                    <a:cubicBezTo>
                      <a:pt x="1103" y="261"/>
                      <a:pt x="77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8"/>
              <p:cNvSpPr/>
              <p:nvPr/>
            </p:nvSpPr>
            <p:spPr>
              <a:xfrm>
                <a:off x="5619876" y="2888962"/>
                <a:ext cx="89820" cy="77651"/>
              </a:xfrm>
              <a:custGeom>
                <a:rect b="b" l="l" r="r" t="t"/>
                <a:pathLst>
                  <a:path extrusionOk="0" h="1723" w="1993">
                    <a:moveTo>
                      <a:pt x="1587" y="0"/>
                    </a:moveTo>
                    <a:cubicBezTo>
                      <a:pt x="1317" y="0"/>
                      <a:pt x="955" y="155"/>
                      <a:pt x="633" y="425"/>
                    </a:cubicBezTo>
                    <a:cubicBezTo>
                      <a:pt x="395" y="623"/>
                      <a:pt x="208" y="861"/>
                      <a:pt x="104" y="1079"/>
                    </a:cubicBezTo>
                    <a:cubicBezTo>
                      <a:pt x="10" y="1307"/>
                      <a:pt x="1" y="1494"/>
                      <a:pt x="104" y="1608"/>
                    </a:cubicBezTo>
                    <a:cubicBezTo>
                      <a:pt x="167" y="1681"/>
                      <a:pt x="270" y="1722"/>
                      <a:pt x="405" y="1722"/>
                    </a:cubicBezTo>
                    <a:cubicBezTo>
                      <a:pt x="674" y="1722"/>
                      <a:pt x="1038" y="1556"/>
                      <a:pt x="1359" y="1296"/>
                    </a:cubicBezTo>
                    <a:cubicBezTo>
                      <a:pt x="1598" y="1100"/>
                      <a:pt x="1785" y="861"/>
                      <a:pt x="1888" y="643"/>
                    </a:cubicBezTo>
                    <a:cubicBezTo>
                      <a:pt x="1992" y="415"/>
                      <a:pt x="1992" y="228"/>
                      <a:pt x="1888" y="114"/>
                    </a:cubicBezTo>
                    <a:cubicBezTo>
                      <a:pt x="1826" y="31"/>
                      <a:pt x="1722" y="0"/>
                      <a:pt x="1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8"/>
              <p:cNvSpPr/>
              <p:nvPr/>
            </p:nvSpPr>
            <p:spPr>
              <a:xfrm>
                <a:off x="5989208" y="2751009"/>
                <a:ext cx="101943" cy="50566"/>
              </a:xfrm>
              <a:custGeom>
                <a:rect b="b" l="l" r="r" t="t"/>
                <a:pathLst>
                  <a:path extrusionOk="0" h="1122" w="2262">
                    <a:moveTo>
                      <a:pt x="1369" y="1"/>
                    </a:moveTo>
                    <a:cubicBezTo>
                      <a:pt x="1266" y="1"/>
                      <a:pt x="1151" y="12"/>
                      <a:pt x="1027" y="32"/>
                    </a:cubicBezTo>
                    <a:cubicBezTo>
                      <a:pt x="612" y="95"/>
                      <a:pt x="238" y="281"/>
                      <a:pt x="93" y="489"/>
                    </a:cubicBezTo>
                    <a:cubicBezTo>
                      <a:pt x="31" y="572"/>
                      <a:pt x="0" y="655"/>
                      <a:pt x="21" y="738"/>
                    </a:cubicBezTo>
                    <a:cubicBezTo>
                      <a:pt x="52" y="966"/>
                      <a:pt x="394" y="1121"/>
                      <a:pt x="861" y="1121"/>
                    </a:cubicBezTo>
                    <a:cubicBezTo>
                      <a:pt x="965" y="1121"/>
                      <a:pt x="1079" y="1111"/>
                      <a:pt x="1193" y="1100"/>
                    </a:cubicBezTo>
                    <a:cubicBezTo>
                      <a:pt x="1805" y="997"/>
                      <a:pt x="2262" y="685"/>
                      <a:pt x="2209" y="395"/>
                    </a:cubicBezTo>
                    <a:cubicBezTo>
                      <a:pt x="2179" y="157"/>
                      <a:pt x="1836" y="1"/>
                      <a:pt x="1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8"/>
              <p:cNvSpPr/>
              <p:nvPr/>
            </p:nvSpPr>
            <p:spPr>
              <a:xfrm>
                <a:off x="6183677" y="2786117"/>
                <a:ext cx="221642" cy="153365"/>
              </a:xfrm>
              <a:custGeom>
                <a:rect b="b" l="l" r="r" t="t"/>
                <a:pathLst>
                  <a:path extrusionOk="0" h="3403" w="4918">
                    <a:moveTo>
                      <a:pt x="4865" y="0"/>
                    </a:moveTo>
                    <a:cubicBezTo>
                      <a:pt x="4523" y="145"/>
                      <a:pt x="4180" y="291"/>
                      <a:pt x="3848" y="446"/>
                    </a:cubicBezTo>
                    <a:cubicBezTo>
                      <a:pt x="3507" y="602"/>
                      <a:pt x="3164" y="768"/>
                      <a:pt x="2832" y="954"/>
                    </a:cubicBezTo>
                    <a:cubicBezTo>
                      <a:pt x="2158" y="1317"/>
                      <a:pt x="1525" y="1732"/>
                      <a:pt x="944" y="2241"/>
                    </a:cubicBezTo>
                    <a:cubicBezTo>
                      <a:pt x="612" y="2531"/>
                      <a:pt x="291" y="2852"/>
                      <a:pt x="21" y="3205"/>
                    </a:cubicBezTo>
                    <a:cubicBezTo>
                      <a:pt x="10" y="3237"/>
                      <a:pt x="0" y="3257"/>
                      <a:pt x="0" y="3288"/>
                    </a:cubicBezTo>
                    <a:cubicBezTo>
                      <a:pt x="0" y="3320"/>
                      <a:pt x="10" y="3350"/>
                      <a:pt x="42" y="3371"/>
                    </a:cubicBezTo>
                    <a:cubicBezTo>
                      <a:pt x="63" y="3392"/>
                      <a:pt x="93" y="3403"/>
                      <a:pt x="125" y="3403"/>
                    </a:cubicBezTo>
                    <a:cubicBezTo>
                      <a:pt x="156" y="3403"/>
                      <a:pt x="187" y="3382"/>
                      <a:pt x="208" y="3361"/>
                    </a:cubicBezTo>
                    <a:cubicBezTo>
                      <a:pt x="342" y="3164"/>
                      <a:pt x="488" y="2988"/>
                      <a:pt x="654" y="2811"/>
                    </a:cubicBezTo>
                    <a:cubicBezTo>
                      <a:pt x="810" y="2635"/>
                      <a:pt x="975" y="2469"/>
                      <a:pt x="1151" y="2303"/>
                    </a:cubicBezTo>
                    <a:lnTo>
                      <a:pt x="1151" y="2303"/>
                    </a:lnTo>
                    <a:cubicBezTo>
                      <a:pt x="1151" y="2313"/>
                      <a:pt x="1141" y="2313"/>
                      <a:pt x="1141" y="2324"/>
                    </a:cubicBezTo>
                    <a:cubicBezTo>
                      <a:pt x="1525" y="1971"/>
                      <a:pt x="1951" y="1660"/>
                      <a:pt x="2396" y="1369"/>
                    </a:cubicBezTo>
                    <a:cubicBezTo>
                      <a:pt x="2624" y="1224"/>
                      <a:pt x="2853" y="1089"/>
                      <a:pt x="3081" y="954"/>
                    </a:cubicBezTo>
                    <a:cubicBezTo>
                      <a:pt x="3309" y="819"/>
                      <a:pt x="3548" y="695"/>
                      <a:pt x="3786" y="581"/>
                    </a:cubicBezTo>
                    <a:lnTo>
                      <a:pt x="3776" y="581"/>
                    </a:lnTo>
                    <a:cubicBezTo>
                      <a:pt x="4139" y="394"/>
                      <a:pt x="4512" y="228"/>
                      <a:pt x="4886" y="62"/>
                    </a:cubicBezTo>
                    <a:cubicBezTo>
                      <a:pt x="4906" y="62"/>
                      <a:pt x="4917" y="42"/>
                      <a:pt x="4906" y="21"/>
                    </a:cubicBezTo>
                    <a:cubicBezTo>
                      <a:pt x="4906" y="10"/>
                      <a:pt x="4886" y="0"/>
                      <a:pt x="4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8"/>
              <p:cNvSpPr/>
              <p:nvPr/>
            </p:nvSpPr>
            <p:spPr>
              <a:xfrm>
                <a:off x="6207518" y="2842633"/>
                <a:ext cx="288477" cy="123215"/>
              </a:xfrm>
              <a:custGeom>
                <a:rect b="b" l="l" r="r" t="t"/>
                <a:pathLst>
                  <a:path extrusionOk="0" h="2734" w="6401">
                    <a:moveTo>
                      <a:pt x="6348" y="1"/>
                    </a:moveTo>
                    <a:cubicBezTo>
                      <a:pt x="5975" y="95"/>
                      <a:pt x="5592" y="188"/>
                      <a:pt x="5218" y="281"/>
                    </a:cubicBezTo>
                    <a:cubicBezTo>
                      <a:pt x="5021" y="333"/>
                      <a:pt x="4834" y="385"/>
                      <a:pt x="4637" y="427"/>
                    </a:cubicBezTo>
                    <a:cubicBezTo>
                      <a:pt x="4450" y="478"/>
                      <a:pt x="4253" y="540"/>
                      <a:pt x="4066" y="593"/>
                    </a:cubicBezTo>
                    <a:cubicBezTo>
                      <a:pt x="3299" y="810"/>
                      <a:pt x="2542" y="1049"/>
                      <a:pt x="1826" y="1381"/>
                    </a:cubicBezTo>
                    <a:cubicBezTo>
                      <a:pt x="1515" y="1526"/>
                      <a:pt x="1214" y="1692"/>
                      <a:pt x="924" y="1868"/>
                    </a:cubicBezTo>
                    <a:cubicBezTo>
                      <a:pt x="622" y="2045"/>
                      <a:pt x="332" y="2241"/>
                      <a:pt x="73" y="2460"/>
                    </a:cubicBezTo>
                    <a:cubicBezTo>
                      <a:pt x="42" y="2490"/>
                      <a:pt x="21" y="2511"/>
                      <a:pt x="11" y="2553"/>
                    </a:cubicBezTo>
                    <a:cubicBezTo>
                      <a:pt x="0" y="2594"/>
                      <a:pt x="11" y="2636"/>
                      <a:pt x="32" y="2667"/>
                    </a:cubicBezTo>
                    <a:cubicBezTo>
                      <a:pt x="52" y="2709"/>
                      <a:pt x="94" y="2729"/>
                      <a:pt x="135" y="2729"/>
                    </a:cubicBezTo>
                    <a:cubicBezTo>
                      <a:pt x="143" y="2732"/>
                      <a:pt x="153" y="2733"/>
                      <a:pt x="164" y="2733"/>
                    </a:cubicBezTo>
                    <a:cubicBezTo>
                      <a:pt x="192" y="2733"/>
                      <a:pt x="226" y="2724"/>
                      <a:pt x="249" y="2709"/>
                    </a:cubicBezTo>
                    <a:cubicBezTo>
                      <a:pt x="373" y="2605"/>
                      <a:pt x="509" y="2511"/>
                      <a:pt x="643" y="2407"/>
                    </a:cubicBezTo>
                    <a:cubicBezTo>
                      <a:pt x="768" y="2314"/>
                      <a:pt x="903" y="2221"/>
                      <a:pt x="1048" y="2138"/>
                    </a:cubicBezTo>
                    <a:cubicBezTo>
                      <a:pt x="1321" y="1955"/>
                      <a:pt x="1595" y="1803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93" y="1651"/>
                      <a:pt x="1896" y="1648"/>
                      <a:pt x="1898" y="1646"/>
                    </a:cubicBezTo>
                    <a:lnTo>
                      <a:pt x="1898" y="1646"/>
                    </a:lnTo>
                    <a:cubicBezTo>
                      <a:pt x="1895" y="1647"/>
                      <a:pt x="1891" y="1649"/>
                      <a:pt x="1888" y="1651"/>
                    </a:cubicBezTo>
                    <a:lnTo>
                      <a:pt x="1888" y="1651"/>
                    </a:lnTo>
                    <a:cubicBezTo>
                      <a:pt x="1892" y="1649"/>
                      <a:pt x="1895" y="1647"/>
                      <a:pt x="1899" y="1645"/>
                    </a:cubicBezTo>
                    <a:lnTo>
                      <a:pt x="1899" y="1645"/>
                    </a:lnTo>
                    <a:cubicBezTo>
                      <a:pt x="1899" y="1645"/>
                      <a:pt x="1898" y="1645"/>
                      <a:pt x="1898" y="1646"/>
                    </a:cubicBezTo>
                    <a:lnTo>
                      <a:pt x="1898" y="1646"/>
                    </a:lnTo>
                    <a:cubicBezTo>
                      <a:pt x="2258" y="1471"/>
                      <a:pt x="2608" y="1306"/>
                      <a:pt x="2978" y="1153"/>
                    </a:cubicBezTo>
                    <a:cubicBezTo>
                      <a:pt x="3340" y="1007"/>
                      <a:pt x="3714" y="862"/>
                      <a:pt x="4087" y="738"/>
                    </a:cubicBezTo>
                    <a:cubicBezTo>
                      <a:pt x="4274" y="676"/>
                      <a:pt x="4471" y="613"/>
                      <a:pt x="4658" y="561"/>
                    </a:cubicBezTo>
                    <a:cubicBezTo>
                      <a:pt x="4845" y="499"/>
                      <a:pt x="5031" y="447"/>
                      <a:pt x="5228" y="385"/>
                    </a:cubicBezTo>
                    <a:lnTo>
                      <a:pt x="6348" y="74"/>
                    </a:lnTo>
                    <a:lnTo>
                      <a:pt x="6369" y="74"/>
                    </a:lnTo>
                    <a:cubicBezTo>
                      <a:pt x="6390" y="63"/>
                      <a:pt x="6401" y="42"/>
                      <a:pt x="6401" y="22"/>
                    </a:cubicBezTo>
                    <a:cubicBezTo>
                      <a:pt x="6390" y="1"/>
                      <a:pt x="6380" y="1"/>
                      <a:pt x="6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8"/>
              <p:cNvSpPr/>
              <p:nvPr/>
            </p:nvSpPr>
            <p:spPr>
              <a:xfrm>
                <a:off x="6226672" y="2914651"/>
                <a:ext cx="254812" cy="81122"/>
              </a:xfrm>
              <a:custGeom>
                <a:rect b="b" l="l" r="r" t="t"/>
                <a:pathLst>
                  <a:path extrusionOk="0" h="1800" w="5654">
                    <a:moveTo>
                      <a:pt x="5602" y="0"/>
                    </a:moveTo>
                    <a:cubicBezTo>
                      <a:pt x="5187" y="21"/>
                      <a:pt x="4772" y="53"/>
                      <a:pt x="4357" y="104"/>
                    </a:cubicBezTo>
                    <a:cubicBezTo>
                      <a:pt x="3943" y="156"/>
                      <a:pt x="3538" y="239"/>
                      <a:pt x="3123" y="322"/>
                    </a:cubicBezTo>
                    <a:cubicBezTo>
                      <a:pt x="2915" y="374"/>
                      <a:pt x="2718" y="426"/>
                      <a:pt x="2511" y="477"/>
                    </a:cubicBezTo>
                    <a:cubicBezTo>
                      <a:pt x="2314" y="540"/>
                      <a:pt x="2117" y="602"/>
                      <a:pt x="1909" y="664"/>
                    </a:cubicBezTo>
                    <a:cubicBezTo>
                      <a:pt x="1515" y="799"/>
                      <a:pt x="1131" y="965"/>
                      <a:pt x="758" y="1152"/>
                    </a:cubicBezTo>
                    <a:cubicBezTo>
                      <a:pt x="529" y="1266"/>
                      <a:pt x="301" y="1380"/>
                      <a:pt x="94" y="1515"/>
                    </a:cubicBezTo>
                    <a:cubicBezTo>
                      <a:pt x="21" y="1567"/>
                      <a:pt x="1" y="1671"/>
                      <a:pt x="52" y="1733"/>
                    </a:cubicBezTo>
                    <a:cubicBezTo>
                      <a:pt x="73" y="1764"/>
                      <a:pt x="104" y="1795"/>
                      <a:pt x="146" y="1795"/>
                    </a:cubicBezTo>
                    <a:cubicBezTo>
                      <a:pt x="157" y="1798"/>
                      <a:pt x="168" y="1799"/>
                      <a:pt x="179" y="1799"/>
                    </a:cubicBezTo>
                    <a:cubicBezTo>
                      <a:pt x="209" y="1799"/>
                      <a:pt x="237" y="1790"/>
                      <a:pt x="260" y="1775"/>
                    </a:cubicBezTo>
                    <a:cubicBezTo>
                      <a:pt x="550" y="1598"/>
                      <a:pt x="851" y="1422"/>
                      <a:pt x="1152" y="1277"/>
                    </a:cubicBezTo>
                    <a:cubicBezTo>
                      <a:pt x="1587" y="1058"/>
                      <a:pt x="2034" y="862"/>
                      <a:pt x="2490" y="706"/>
                    </a:cubicBezTo>
                    <a:cubicBezTo>
                      <a:pt x="2936" y="551"/>
                      <a:pt x="3403" y="415"/>
                      <a:pt x="3880" y="322"/>
                    </a:cubicBezTo>
                    <a:lnTo>
                      <a:pt x="3869" y="322"/>
                    </a:lnTo>
                    <a:cubicBezTo>
                      <a:pt x="4440" y="198"/>
                      <a:pt x="5031" y="125"/>
                      <a:pt x="5612" y="94"/>
                    </a:cubicBezTo>
                    <a:cubicBezTo>
                      <a:pt x="5644" y="83"/>
                      <a:pt x="5654" y="63"/>
                      <a:pt x="5654" y="42"/>
                    </a:cubicBezTo>
                    <a:cubicBezTo>
                      <a:pt x="5654" y="11"/>
                      <a:pt x="5633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8"/>
              <p:cNvSpPr/>
              <p:nvPr/>
            </p:nvSpPr>
            <p:spPr>
              <a:xfrm>
                <a:off x="5431446" y="3134808"/>
                <a:ext cx="274010" cy="40741"/>
              </a:xfrm>
              <a:custGeom>
                <a:rect b="b" l="l" r="r" t="t"/>
                <a:pathLst>
                  <a:path extrusionOk="0" h="904" w="6080">
                    <a:moveTo>
                      <a:pt x="4483" y="1"/>
                    </a:moveTo>
                    <a:cubicBezTo>
                      <a:pt x="3736" y="1"/>
                      <a:pt x="2990" y="93"/>
                      <a:pt x="2262" y="240"/>
                    </a:cubicBezTo>
                    <a:cubicBezTo>
                      <a:pt x="1879" y="323"/>
                      <a:pt x="1494" y="416"/>
                      <a:pt x="1121" y="509"/>
                    </a:cubicBezTo>
                    <a:cubicBezTo>
                      <a:pt x="748" y="613"/>
                      <a:pt x="385" y="728"/>
                      <a:pt x="22" y="831"/>
                    </a:cubicBezTo>
                    <a:lnTo>
                      <a:pt x="12" y="841"/>
                    </a:lnTo>
                    <a:cubicBezTo>
                      <a:pt x="1" y="852"/>
                      <a:pt x="1" y="862"/>
                      <a:pt x="1" y="883"/>
                    </a:cubicBezTo>
                    <a:cubicBezTo>
                      <a:pt x="12" y="903"/>
                      <a:pt x="32" y="903"/>
                      <a:pt x="53" y="903"/>
                    </a:cubicBezTo>
                    <a:cubicBezTo>
                      <a:pt x="446" y="780"/>
                      <a:pt x="848" y="676"/>
                      <a:pt x="1261" y="573"/>
                    </a:cubicBezTo>
                    <a:lnTo>
                      <a:pt x="1261" y="573"/>
                    </a:lnTo>
                    <a:cubicBezTo>
                      <a:pt x="1256" y="576"/>
                      <a:pt x="1256" y="582"/>
                      <a:pt x="1256" y="582"/>
                    </a:cubicBezTo>
                    <a:lnTo>
                      <a:pt x="1266" y="572"/>
                    </a:lnTo>
                    <a:lnTo>
                      <a:pt x="1266" y="572"/>
                    </a:lnTo>
                    <a:cubicBezTo>
                      <a:pt x="1266" y="572"/>
                      <a:pt x="1266" y="572"/>
                      <a:pt x="1266" y="572"/>
                    </a:cubicBezTo>
                    <a:cubicBezTo>
                      <a:pt x="1526" y="520"/>
                      <a:pt x="1796" y="458"/>
                      <a:pt x="2055" y="406"/>
                    </a:cubicBezTo>
                    <a:cubicBezTo>
                      <a:pt x="2335" y="364"/>
                      <a:pt x="2605" y="313"/>
                      <a:pt x="2884" y="281"/>
                    </a:cubicBezTo>
                    <a:cubicBezTo>
                      <a:pt x="3328" y="230"/>
                      <a:pt x="3772" y="193"/>
                      <a:pt x="4216" y="193"/>
                    </a:cubicBezTo>
                    <a:cubicBezTo>
                      <a:pt x="4312" y="193"/>
                      <a:pt x="4407" y="194"/>
                      <a:pt x="4503" y="198"/>
                    </a:cubicBezTo>
                    <a:lnTo>
                      <a:pt x="4482" y="198"/>
                    </a:lnTo>
                    <a:cubicBezTo>
                      <a:pt x="4731" y="209"/>
                      <a:pt x="4970" y="230"/>
                      <a:pt x="5219" y="260"/>
                    </a:cubicBezTo>
                    <a:cubicBezTo>
                      <a:pt x="5457" y="292"/>
                      <a:pt x="5696" y="343"/>
                      <a:pt x="5934" y="406"/>
                    </a:cubicBezTo>
                    <a:cubicBezTo>
                      <a:pt x="5966" y="406"/>
                      <a:pt x="5996" y="396"/>
                      <a:pt x="6028" y="385"/>
                    </a:cubicBezTo>
                    <a:cubicBezTo>
                      <a:pt x="6049" y="364"/>
                      <a:pt x="6069" y="333"/>
                      <a:pt x="6069" y="302"/>
                    </a:cubicBezTo>
                    <a:cubicBezTo>
                      <a:pt x="6079" y="271"/>
                      <a:pt x="6069" y="240"/>
                      <a:pt x="6049" y="209"/>
                    </a:cubicBezTo>
                    <a:cubicBezTo>
                      <a:pt x="6028" y="188"/>
                      <a:pt x="6007" y="167"/>
                      <a:pt x="5976" y="167"/>
                    </a:cubicBezTo>
                    <a:cubicBezTo>
                      <a:pt x="5530" y="53"/>
                      <a:pt x="5063" y="11"/>
                      <a:pt x="4606" y="1"/>
                    </a:cubicBezTo>
                    <a:cubicBezTo>
                      <a:pt x="4565" y="1"/>
                      <a:pt x="452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8"/>
              <p:cNvSpPr/>
              <p:nvPr/>
            </p:nvSpPr>
            <p:spPr>
              <a:xfrm>
                <a:off x="5396879" y="3177352"/>
                <a:ext cx="306234" cy="103385"/>
              </a:xfrm>
              <a:custGeom>
                <a:rect b="b" l="l" r="r" t="t"/>
                <a:pathLst>
                  <a:path extrusionOk="0" h="2294" w="6795">
                    <a:moveTo>
                      <a:pt x="4640" y="569"/>
                    </a:moveTo>
                    <a:cubicBezTo>
                      <a:pt x="4636" y="570"/>
                      <a:pt x="4631" y="571"/>
                      <a:pt x="4627" y="572"/>
                    </a:cubicBezTo>
                    <a:cubicBezTo>
                      <a:pt x="4634" y="572"/>
                      <a:pt x="4636" y="572"/>
                      <a:pt x="4640" y="569"/>
                    </a:cubicBezTo>
                    <a:close/>
                    <a:moveTo>
                      <a:pt x="6618" y="1"/>
                    </a:moveTo>
                    <a:cubicBezTo>
                      <a:pt x="6265" y="1"/>
                      <a:pt x="5903" y="33"/>
                      <a:pt x="5560" y="95"/>
                    </a:cubicBezTo>
                    <a:cubicBezTo>
                      <a:pt x="5207" y="146"/>
                      <a:pt x="4866" y="219"/>
                      <a:pt x="4523" y="312"/>
                    </a:cubicBezTo>
                    <a:cubicBezTo>
                      <a:pt x="3734" y="520"/>
                      <a:pt x="2967" y="831"/>
                      <a:pt x="2231" y="1174"/>
                    </a:cubicBezTo>
                    <a:lnTo>
                      <a:pt x="1671" y="1423"/>
                    </a:lnTo>
                    <a:cubicBezTo>
                      <a:pt x="1484" y="1515"/>
                      <a:pt x="1297" y="1598"/>
                      <a:pt x="1111" y="1692"/>
                    </a:cubicBezTo>
                    <a:cubicBezTo>
                      <a:pt x="758" y="1868"/>
                      <a:pt x="394" y="2045"/>
                      <a:pt x="32" y="2211"/>
                    </a:cubicBezTo>
                    <a:lnTo>
                      <a:pt x="21" y="2221"/>
                    </a:lnTo>
                    <a:cubicBezTo>
                      <a:pt x="11" y="2232"/>
                      <a:pt x="0" y="2252"/>
                      <a:pt x="11" y="2262"/>
                    </a:cubicBezTo>
                    <a:cubicBezTo>
                      <a:pt x="11" y="2283"/>
                      <a:pt x="42" y="2294"/>
                      <a:pt x="52" y="2294"/>
                    </a:cubicBezTo>
                    <a:cubicBezTo>
                      <a:pt x="62" y="2283"/>
                      <a:pt x="73" y="2283"/>
                      <a:pt x="83" y="2283"/>
                    </a:cubicBezTo>
                    <a:cubicBezTo>
                      <a:pt x="447" y="2107"/>
                      <a:pt x="809" y="1941"/>
                      <a:pt x="1173" y="1775"/>
                    </a:cubicBezTo>
                    <a:cubicBezTo>
                      <a:pt x="1359" y="1692"/>
                      <a:pt x="1546" y="1619"/>
                      <a:pt x="1733" y="1536"/>
                    </a:cubicBezTo>
                    <a:cubicBezTo>
                      <a:pt x="1920" y="1453"/>
                      <a:pt x="2116" y="1381"/>
                      <a:pt x="2303" y="1298"/>
                    </a:cubicBezTo>
                    <a:cubicBezTo>
                      <a:pt x="2687" y="1153"/>
                      <a:pt x="3071" y="1018"/>
                      <a:pt x="3465" y="893"/>
                    </a:cubicBezTo>
                    <a:cubicBezTo>
                      <a:pt x="3849" y="769"/>
                      <a:pt x="4243" y="655"/>
                      <a:pt x="4647" y="561"/>
                    </a:cubicBezTo>
                    <a:lnTo>
                      <a:pt x="4647" y="561"/>
                    </a:lnTo>
                    <a:cubicBezTo>
                      <a:pt x="4644" y="565"/>
                      <a:pt x="4642" y="567"/>
                      <a:pt x="4640" y="569"/>
                    </a:cubicBezTo>
                    <a:lnTo>
                      <a:pt x="4640" y="569"/>
                    </a:lnTo>
                    <a:cubicBezTo>
                      <a:pt x="4968" y="487"/>
                      <a:pt x="5295" y="426"/>
                      <a:pt x="5633" y="385"/>
                    </a:cubicBezTo>
                    <a:cubicBezTo>
                      <a:pt x="5799" y="364"/>
                      <a:pt x="5975" y="354"/>
                      <a:pt x="6141" y="333"/>
                    </a:cubicBezTo>
                    <a:cubicBezTo>
                      <a:pt x="6307" y="323"/>
                      <a:pt x="6484" y="323"/>
                      <a:pt x="6650" y="312"/>
                    </a:cubicBezTo>
                    <a:cubicBezTo>
                      <a:pt x="6691" y="312"/>
                      <a:pt x="6733" y="281"/>
                      <a:pt x="6753" y="261"/>
                    </a:cubicBezTo>
                    <a:cubicBezTo>
                      <a:pt x="6784" y="219"/>
                      <a:pt x="6795" y="178"/>
                      <a:pt x="6795" y="146"/>
                    </a:cubicBezTo>
                    <a:cubicBezTo>
                      <a:pt x="6784" y="105"/>
                      <a:pt x="6763" y="63"/>
                      <a:pt x="6733" y="33"/>
                    </a:cubicBezTo>
                    <a:cubicBezTo>
                      <a:pt x="6701" y="1"/>
                      <a:pt x="6660" y="1"/>
                      <a:pt x="6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8"/>
              <p:cNvSpPr/>
              <p:nvPr/>
            </p:nvSpPr>
            <p:spPr>
              <a:xfrm>
                <a:off x="5455783" y="3213812"/>
                <a:ext cx="251522" cy="114652"/>
              </a:xfrm>
              <a:custGeom>
                <a:rect b="b" l="l" r="r" t="t"/>
                <a:pathLst>
                  <a:path extrusionOk="0" h="2544" w="5581">
                    <a:moveTo>
                      <a:pt x="5420" y="0"/>
                    </a:moveTo>
                    <a:cubicBezTo>
                      <a:pt x="5415" y="0"/>
                      <a:pt x="5410" y="0"/>
                      <a:pt x="5405" y="1"/>
                    </a:cubicBezTo>
                    <a:cubicBezTo>
                      <a:pt x="5135" y="43"/>
                      <a:pt x="4876" y="95"/>
                      <a:pt x="4627" y="157"/>
                    </a:cubicBezTo>
                    <a:cubicBezTo>
                      <a:pt x="4202" y="250"/>
                      <a:pt x="3797" y="385"/>
                      <a:pt x="3393" y="540"/>
                    </a:cubicBezTo>
                    <a:cubicBezTo>
                      <a:pt x="3195" y="614"/>
                      <a:pt x="2988" y="696"/>
                      <a:pt x="2791" y="789"/>
                    </a:cubicBezTo>
                    <a:cubicBezTo>
                      <a:pt x="2593" y="883"/>
                      <a:pt x="2407" y="976"/>
                      <a:pt x="2210" y="1070"/>
                    </a:cubicBezTo>
                    <a:cubicBezTo>
                      <a:pt x="1826" y="1277"/>
                      <a:pt x="1452" y="1485"/>
                      <a:pt x="1090" y="1713"/>
                    </a:cubicBezTo>
                    <a:cubicBezTo>
                      <a:pt x="726" y="1951"/>
                      <a:pt x="374" y="2200"/>
                      <a:pt x="32" y="2460"/>
                    </a:cubicBezTo>
                    <a:cubicBezTo>
                      <a:pt x="11" y="2481"/>
                      <a:pt x="0" y="2501"/>
                      <a:pt x="21" y="2522"/>
                    </a:cubicBezTo>
                    <a:cubicBezTo>
                      <a:pt x="28" y="2535"/>
                      <a:pt x="42" y="2544"/>
                      <a:pt x="56" y="2544"/>
                    </a:cubicBezTo>
                    <a:cubicBezTo>
                      <a:pt x="66" y="2544"/>
                      <a:pt x="75" y="2540"/>
                      <a:pt x="83" y="2532"/>
                    </a:cubicBezTo>
                    <a:cubicBezTo>
                      <a:pt x="571" y="2169"/>
                      <a:pt x="1090" y="1847"/>
                      <a:pt x="1618" y="1568"/>
                    </a:cubicBezTo>
                    <a:lnTo>
                      <a:pt x="1608" y="1568"/>
                    </a:lnTo>
                    <a:cubicBezTo>
                      <a:pt x="2044" y="1329"/>
                      <a:pt x="2500" y="1121"/>
                      <a:pt x="2967" y="945"/>
                    </a:cubicBezTo>
                    <a:cubicBezTo>
                      <a:pt x="3434" y="779"/>
                      <a:pt x="3911" y="623"/>
                      <a:pt x="4388" y="510"/>
                    </a:cubicBezTo>
                    <a:cubicBezTo>
                      <a:pt x="4741" y="437"/>
                      <a:pt x="5083" y="375"/>
                      <a:pt x="5426" y="323"/>
                    </a:cubicBezTo>
                    <a:cubicBezTo>
                      <a:pt x="5477" y="312"/>
                      <a:pt x="5509" y="292"/>
                      <a:pt x="5539" y="261"/>
                    </a:cubicBezTo>
                    <a:cubicBezTo>
                      <a:pt x="5560" y="229"/>
                      <a:pt x="5581" y="188"/>
                      <a:pt x="5571" y="146"/>
                    </a:cubicBezTo>
                    <a:cubicBezTo>
                      <a:pt x="5561" y="68"/>
                      <a:pt x="5497" y="0"/>
                      <a:pt x="5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8"/>
              <p:cNvSpPr/>
              <p:nvPr/>
            </p:nvSpPr>
            <p:spPr>
              <a:xfrm>
                <a:off x="5890104" y="2954852"/>
                <a:ext cx="88377" cy="46780"/>
              </a:xfrm>
              <a:custGeom>
                <a:rect b="b" l="l" r="r" t="t"/>
                <a:pathLst>
                  <a:path extrusionOk="0" h="1038" w="1961">
                    <a:moveTo>
                      <a:pt x="1774" y="0"/>
                    </a:moveTo>
                    <a:cubicBezTo>
                      <a:pt x="1722" y="0"/>
                      <a:pt x="1670" y="11"/>
                      <a:pt x="1628" y="11"/>
                    </a:cubicBezTo>
                    <a:cubicBezTo>
                      <a:pt x="1577" y="11"/>
                      <a:pt x="1535" y="21"/>
                      <a:pt x="1494" y="21"/>
                    </a:cubicBezTo>
                    <a:cubicBezTo>
                      <a:pt x="1462" y="32"/>
                      <a:pt x="1432" y="32"/>
                      <a:pt x="1411" y="42"/>
                    </a:cubicBezTo>
                    <a:cubicBezTo>
                      <a:pt x="1390" y="42"/>
                      <a:pt x="1359" y="53"/>
                      <a:pt x="1338" y="53"/>
                    </a:cubicBezTo>
                    <a:lnTo>
                      <a:pt x="1317" y="53"/>
                    </a:lnTo>
                    <a:cubicBezTo>
                      <a:pt x="1307" y="63"/>
                      <a:pt x="1296" y="63"/>
                      <a:pt x="1286" y="63"/>
                    </a:cubicBezTo>
                    <a:cubicBezTo>
                      <a:pt x="1266" y="73"/>
                      <a:pt x="1245" y="73"/>
                      <a:pt x="1224" y="83"/>
                    </a:cubicBezTo>
                    <a:cubicBezTo>
                      <a:pt x="1172" y="94"/>
                      <a:pt x="1130" y="115"/>
                      <a:pt x="1079" y="125"/>
                    </a:cubicBezTo>
                    <a:cubicBezTo>
                      <a:pt x="996" y="156"/>
                      <a:pt x="913" y="198"/>
                      <a:pt x="830" y="229"/>
                    </a:cubicBezTo>
                    <a:cubicBezTo>
                      <a:pt x="747" y="281"/>
                      <a:pt x="653" y="332"/>
                      <a:pt x="570" y="385"/>
                    </a:cubicBezTo>
                    <a:cubicBezTo>
                      <a:pt x="487" y="436"/>
                      <a:pt x="415" y="488"/>
                      <a:pt x="342" y="551"/>
                    </a:cubicBezTo>
                    <a:cubicBezTo>
                      <a:pt x="280" y="602"/>
                      <a:pt x="218" y="664"/>
                      <a:pt x="155" y="737"/>
                    </a:cubicBezTo>
                    <a:cubicBezTo>
                      <a:pt x="114" y="779"/>
                      <a:pt x="83" y="820"/>
                      <a:pt x="52" y="862"/>
                    </a:cubicBezTo>
                    <a:cubicBezTo>
                      <a:pt x="42" y="883"/>
                      <a:pt x="42" y="892"/>
                      <a:pt x="31" y="903"/>
                    </a:cubicBezTo>
                    <a:cubicBezTo>
                      <a:pt x="0" y="934"/>
                      <a:pt x="10" y="996"/>
                      <a:pt x="52" y="1017"/>
                    </a:cubicBezTo>
                    <a:cubicBezTo>
                      <a:pt x="62" y="1038"/>
                      <a:pt x="83" y="1038"/>
                      <a:pt x="114" y="1038"/>
                    </a:cubicBezTo>
                    <a:cubicBezTo>
                      <a:pt x="145" y="1028"/>
                      <a:pt x="166" y="1007"/>
                      <a:pt x="176" y="986"/>
                    </a:cubicBezTo>
                    <a:lnTo>
                      <a:pt x="176" y="975"/>
                    </a:lnTo>
                    <a:lnTo>
                      <a:pt x="187" y="966"/>
                    </a:lnTo>
                    <a:cubicBezTo>
                      <a:pt x="208" y="934"/>
                      <a:pt x="228" y="903"/>
                      <a:pt x="249" y="883"/>
                    </a:cubicBezTo>
                    <a:cubicBezTo>
                      <a:pt x="280" y="830"/>
                      <a:pt x="321" y="789"/>
                      <a:pt x="353" y="758"/>
                    </a:cubicBezTo>
                    <a:cubicBezTo>
                      <a:pt x="487" y="623"/>
                      <a:pt x="643" y="498"/>
                      <a:pt x="798" y="405"/>
                    </a:cubicBezTo>
                    <a:cubicBezTo>
                      <a:pt x="851" y="374"/>
                      <a:pt x="902" y="343"/>
                      <a:pt x="954" y="322"/>
                    </a:cubicBezTo>
                    <a:cubicBezTo>
                      <a:pt x="996" y="302"/>
                      <a:pt x="1047" y="270"/>
                      <a:pt x="1100" y="249"/>
                    </a:cubicBezTo>
                    <a:cubicBezTo>
                      <a:pt x="1120" y="239"/>
                      <a:pt x="1141" y="229"/>
                      <a:pt x="1172" y="219"/>
                    </a:cubicBezTo>
                    <a:cubicBezTo>
                      <a:pt x="1193" y="208"/>
                      <a:pt x="1224" y="198"/>
                      <a:pt x="1245" y="198"/>
                    </a:cubicBezTo>
                    <a:cubicBezTo>
                      <a:pt x="1307" y="177"/>
                      <a:pt x="1359" y="156"/>
                      <a:pt x="1411" y="136"/>
                    </a:cubicBezTo>
                    <a:cubicBezTo>
                      <a:pt x="1421" y="136"/>
                      <a:pt x="1442" y="125"/>
                      <a:pt x="1462" y="125"/>
                    </a:cubicBezTo>
                    <a:cubicBezTo>
                      <a:pt x="1483" y="115"/>
                      <a:pt x="1504" y="115"/>
                      <a:pt x="1535" y="104"/>
                    </a:cubicBezTo>
                    <a:cubicBezTo>
                      <a:pt x="1566" y="94"/>
                      <a:pt x="1598" y="94"/>
                      <a:pt x="1618" y="94"/>
                    </a:cubicBezTo>
                    <a:cubicBezTo>
                      <a:pt x="1681" y="83"/>
                      <a:pt x="1732" y="73"/>
                      <a:pt x="1784" y="73"/>
                    </a:cubicBezTo>
                    <a:cubicBezTo>
                      <a:pt x="1826" y="73"/>
                      <a:pt x="1877" y="83"/>
                      <a:pt x="1919" y="83"/>
                    </a:cubicBezTo>
                    <a:cubicBezTo>
                      <a:pt x="1939" y="83"/>
                      <a:pt x="1960" y="73"/>
                      <a:pt x="1960" y="53"/>
                    </a:cubicBezTo>
                    <a:cubicBezTo>
                      <a:pt x="1960" y="32"/>
                      <a:pt x="1950" y="11"/>
                      <a:pt x="1930" y="11"/>
                    </a:cubicBezTo>
                    <a:cubicBezTo>
                      <a:pt x="1877" y="11"/>
                      <a:pt x="1826" y="0"/>
                      <a:pt x="1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8"/>
              <p:cNvSpPr/>
              <p:nvPr/>
            </p:nvSpPr>
            <p:spPr>
              <a:xfrm>
                <a:off x="5412292" y="3670125"/>
                <a:ext cx="1272075" cy="520800"/>
              </a:xfrm>
              <a:custGeom>
                <a:rect b="b" l="l" r="r" t="t"/>
                <a:pathLst>
                  <a:path extrusionOk="0" h="11556" w="28226">
                    <a:moveTo>
                      <a:pt x="8382" y="5239"/>
                    </a:moveTo>
                    <a:cubicBezTo>
                      <a:pt x="8390" y="5240"/>
                      <a:pt x="8397" y="5240"/>
                      <a:pt x="8405" y="5241"/>
                    </a:cubicBezTo>
                    <a:lnTo>
                      <a:pt x="8405" y="5241"/>
                    </a:lnTo>
                    <a:lnTo>
                      <a:pt x="8403" y="5239"/>
                    </a:lnTo>
                    <a:close/>
                    <a:moveTo>
                      <a:pt x="384" y="0"/>
                    </a:moveTo>
                    <a:cubicBezTo>
                      <a:pt x="312" y="0"/>
                      <a:pt x="260" y="52"/>
                      <a:pt x="239" y="115"/>
                    </a:cubicBezTo>
                    <a:cubicBezTo>
                      <a:pt x="73" y="685"/>
                      <a:pt x="1" y="1245"/>
                      <a:pt x="1" y="1795"/>
                    </a:cubicBezTo>
                    <a:cubicBezTo>
                      <a:pt x="1" y="2293"/>
                      <a:pt x="84" y="2801"/>
                      <a:pt x="239" y="3299"/>
                    </a:cubicBezTo>
                    <a:cubicBezTo>
                      <a:pt x="530" y="4181"/>
                      <a:pt x="1080" y="5021"/>
                      <a:pt x="1878" y="5778"/>
                    </a:cubicBezTo>
                    <a:cubicBezTo>
                      <a:pt x="2241" y="6110"/>
                      <a:pt x="2646" y="6431"/>
                      <a:pt x="3134" y="6753"/>
                    </a:cubicBezTo>
                    <a:cubicBezTo>
                      <a:pt x="3569" y="7044"/>
                      <a:pt x="4036" y="7303"/>
                      <a:pt x="4575" y="7552"/>
                    </a:cubicBezTo>
                    <a:cubicBezTo>
                      <a:pt x="5052" y="7780"/>
                      <a:pt x="5561" y="7987"/>
                      <a:pt x="6142" y="8185"/>
                    </a:cubicBezTo>
                    <a:cubicBezTo>
                      <a:pt x="6650" y="8361"/>
                      <a:pt x="7189" y="8517"/>
                      <a:pt x="7749" y="8641"/>
                    </a:cubicBezTo>
                    <a:cubicBezTo>
                      <a:pt x="8797" y="8890"/>
                      <a:pt x="9824" y="9025"/>
                      <a:pt x="10820" y="9056"/>
                    </a:cubicBezTo>
                    <a:lnTo>
                      <a:pt x="11110" y="9056"/>
                    </a:lnTo>
                    <a:cubicBezTo>
                      <a:pt x="11639" y="9056"/>
                      <a:pt x="12168" y="9025"/>
                      <a:pt x="12790" y="8973"/>
                    </a:cubicBezTo>
                    <a:cubicBezTo>
                      <a:pt x="13382" y="8921"/>
                      <a:pt x="13984" y="8859"/>
                      <a:pt x="14565" y="8797"/>
                    </a:cubicBezTo>
                    <a:cubicBezTo>
                      <a:pt x="14834" y="8766"/>
                      <a:pt x="15104" y="8734"/>
                      <a:pt x="15363" y="8714"/>
                    </a:cubicBezTo>
                    <a:cubicBezTo>
                      <a:pt x="16370" y="8610"/>
                      <a:pt x="17458" y="8517"/>
                      <a:pt x="18527" y="8517"/>
                    </a:cubicBezTo>
                    <a:cubicBezTo>
                      <a:pt x="18973" y="8517"/>
                      <a:pt x="19388" y="8527"/>
                      <a:pt x="19782" y="8568"/>
                    </a:cubicBezTo>
                    <a:lnTo>
                      <a:pt x="19751" y="8558"/>
                    </a:lnTo>
                    <a:lnTo>
                      <a:pt x="19751" y="8558"/>
                    </a:lnTo>
                    <a:cubicBezTo>
                      <a:pt x="20187" y="8600"/>
                      <a:pt x="20612" y="8651"/>
                      <a:pt x="21006" y="8724"/>
                    </a:cubicBezTo>
                    <a:cubicBezTo>
                      <a:pt x="21442" y="8807"/>
                      <a:pt x="21847" y="8921"/>
                      <a:pt x="22209" y="9046"/>
                    </a:cubicBezTo>
                    <a:cubicBezTo>
                      <a:pt x="22490" y="9160"/>
                      <a:pt x="22769" y="9305"/>
                      <a:pt x="23060" y="9513"/>
                    </a:cubicBezTo>
                    <a:cubicBezTo>
                      <a:pt x="23361" y="9730"/>
                      <a:pt x="23651" y="9979"/>
                      <a:pt x="23921" y="10228"/>
                    </a:cubicBezTo>
                    <a:cubicBezTo>
                      <a:pt x="24159" y="10435"/>
                      <a:pt x="24398" y="10643"/>
                      <a:pt x="24647" y="10840"/>
                    </a:cubicBezTo>
                    <a:cubicBezTo>
                      <a:pt x="24948" y="11069"/>
                      <a:pt x="25228" y="11235"/>
                      <a:pt x="25519" y="11359"/>
                    </a:cubicBezTo>
                    <a:cubicBezTo>
                      <a:pt x="25830" y="11494"/>
                      <a:pt x="26141" y="11556"/>
                      <a:pt x="26452" y="11556"/>
                    </a:cubicBezTo>
                    <a:lnTo>
                      <a:pt x="26524" y="11556"/>
                    </a:lnTo>
                    <a:cubicBezTo>
                      <a:pt x="26815" y="11546"/>
                      <a:pt x="27105" y="11463"/>
                      <a:pt x="27365" y="11297"/>
                    </a:cubicBezTo>
                    <a:cubicBezTo>
                      <a:pt x="27593" y="11162"/>
                      <a:pt x="27790" y="10944"/>
                      <a:pt x="27946" y="10684"/>
                    </a:cubicBezTo>
                    <a:cubicBezTo>
                      <a:pt x="28008" y="10571"/>
                      <a:pt x="28060" y="10446"/>
                      <a:pt x="28112" y="10290"/>
                    </a:cubicBezTo>
                    <a:cubicBezTo>
                      <a:pt x="28153" y="10156"/>
                      <a:pt x="28184" y="10000"/>
                      <a:pt x="28205" y="9824"/>
                    </a:cubicBezTo>
                    <a:cubicBezTo>
                      <a:pt x="28226" y="9523"/>
                      <a:pt x="28184" y="9202"/>
                      <a:pt x="28080" y="8870"/>
                    </a:cubicBezTo>
                    <a:cubicBezTo>
                      <a:pt x="27997" y="8621"/>
                      <a:pt x="27894" y="8372"/>
                      <a:pt x="27759" y="8123"/>
                    </a:cubicBezTo>
                    <a:cubicBezTo>
                      <a:pt x="27635" y="7915"/>
                      <a:pt x="27489" y="7697"/>
                      <a:pt x="27292" y="7469"/>
                    </a:cubicBezTo>
                    <a:cubicBezTo>
                      <a:pt x="26981" y="7085"/>
                      <a:pt x="26577" y="6733"/>
                      <a:pt x="26068" y="6401"/>
                    </a:cubicBezTo>
                    <a:cubicBezTo>
                      <a:pt x="25622" y="6110"/>
                      <a:pt x="25114" y="5861"/>
                      <a:pt x="24512" y="5633"/>
                    </a:cubicBezTo>
                    <a:cubicBezTo>
                      <a:pt x="23983" y="5426"/>
                      <a:pt x="23412" y="5260"/>
                      <a:pt x="22780" y="5115"/>
                    </a:cubicBezTo>
                    <a:cubicBezTo>
                      <a:pt x="21722" y="4876"/>
                      <a:pt x="20591" y="4730"/>
                      <a:pt x="19316" y="4679"/>
                    </a:cubicBezTo>
                    <a:cubicBezTo>
                      <a:pt x="19014" y="4658"/>
                      <a:pt x="18703" y="4658"/>
                      <a:pt x="18392" y="4658"/>
                    </a:cubicBezTo>
                    <a:cubicBezTo>
                      <a:pt x="18122" y="4658"/>
                      <a:pt x="17843" y="4658"/>
                      <a:pt x="17562" y="4668"/>
                    </a:cubicBezTo>
                    <a:cubicBezTo>
                      <a:pt x="16691" y="4700"/>
                      <a:pt x="15830" y="4783"/>
                      <a:pt x="15093" y="4855"/>
                    </a:cubicBezTo>
                    <a:cubicBezTo>
                      <a:pt x="14731" y="4896"/>
                      <a:pt x="14357" y="4938"/>
                      <a:pt x="13984" y="4979"/>
                    </a:cubicBezTo>
                    <a:cubicBezTo>
                      <a:pt x="12594" y="5124"/>
                      <a:pt x="11142" y="5290"/>
                      <a:pt x="9720" y="5290"/>
                    </a:cubicBezTo>
                    <a:cubicBezTo>
                      <a:pt x="9262" y="5290"/>
                      <a:pt x="8823" y="5270"/>
                      <a:pt x="8405" y="5241"/>
                    </a:cubicBezTo>
                    <a:lnTo>
                      <a:pt x="8405" y="5241"/>
                    </a:lnTo>
                    <a:lnTo>
                      <a:pt x="8413" y="5249"/>
                    </a:lnTo>
                    <a:cubicBezTo>
                      <a:pt x="7905" y="5198"/>
                      <a:pt x="7407" y="5124"/>
                      <a:pt x="6940" y="5032"/>
                    </a:cubicBezTo>
                    <a:cubicBezTo>
                      <a:pt x="6442" y="4938"/>
                      <a:pt x="5934" y="4793"/>
                      <a:pt x="5446" y="4617"/>
                    </a:cubicBezTo>
                    <a:lnTo>
                      <a:pt x="5446" y="4617"/>
                    </a:lnTo>
                    <a:lnTo>
                      <a:pt x="5457" y="4627"/>
                    </a:lnTo>
                    <a:cubicBezTo>
                      <a:pt x="4658" y="4326"/>
                      <a:pt x="3890" y="3932"/>
                      <a:pt x="3196" y="3434"/>
                    </a:cubicBezTo>
                    <a:lnTo>
                      <a:pt x="3185" y="3434"/>
                    </a:lnTo>
                    <a:cubicBezTo>
                      <a:pt x="2583" y="2998"/>
                      <a:pt x="2044" y="2501"/>
                      <a:pt x="1588" y="1950"/>
                    </a:cubicBezTo>
                    <a:cubicBezTo>
                      <a:pt x="1246" y="1535"/>
                      <a:pt x="976" y="1111"/>
                      <a:pt x="778" y="685"/>
                    </a:cubicBezTo>
                    <a:cubicBezTo>
                      <a:pt x="695" y="509"/>
                      <a:pt x="623" y="332"/>
                      <a:pt x="571" y="156"/>
                    </a:cubicBezTo>
                    <a:cubicBezTo>
                      <a:pt x="561" y="125"/>
                      <a:pt x="540" y="94"/>
                      <a:pt x="499" y="73"/>
                    </a:cubicBezTo>
                    <a:cubicBezTo>
                      <a:pt x="478" y="42"/>
                      <a:pt x="447" y="21"/>
                      <a:pt x="416" y="11"/>
                    </a:cubicBezTo>
                    <a:cubicBezTo>
                      <a:pt x="395" y="0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8"/>
              <p:cNvSpPr/>
              <p:nvPr/>
            </p:nvSpPr>
            <p:spPr>
              <a:xfrm>
                <a:off x="5410895" y="3674767"/>
                <a:ext cx="949978" cy="412999"/>
              </a:xfrm>
              <a:custGeom>
                <a:rect b="b" l="l" r="r" t="t"/>
                <a:pathLst>
                  <a:path extrusionOk="0" h="9164" w="21079">
                    <a:moveTo>
                      <a:pt x="385" y="1"/>
                    </a:moveTo>
                    <a:cubicBezTo>
                      <a:pt x="353" y="1"/>
                      <a:pt x="322" y="12"/>
                      <a:pt x="302" y="32"/>
                    </a:cubicBezTo>
                    <a:cubicBezTo>
                      <a:pt x="270" y="63"/>
                      <a:pt x="260" y="95"/>
                      <a:pt x="249" y="136"/>
                    </a:cubicBezTo>
                    <a:cubicBezTo>
                      <a:pt x="32" y="1100"/>
                      <a:pt x="0" y="2107"/>
                      <a:pt x="208" y="3082"/>
                    </a:cubicBezTo>
                    <a:cubicBezTo>
                      <a:pt x="312" y="3539"/>
                      <a:pt x="457" y="3974"/>
                      <a:pt x="654" y="4399"/>
                    </a:cubicBezTo>
                    <a:cubicBezTo>
                      <a:pt x="851" y="4814"/>
                      <a:pt x="1100" y="5208"/>
                      <a:pt x="1380" y="5582"/>
                    </a:cubicBezTo>
                    <a:cubicBezTo>
                      <a:pt x="1971" y="6360"/>
                      <a:pt x="2739" y="6992"/>
                      <a:pt x="3579" y="7501"/>
                    </a:cubicBezTo>
                    <a:cubicBezTo>
                      <a:pt x="4627" y="8123"/>
                      <a:pt x="5779" y="8559"/>
                      <a:pt x="6971" y="8818"/>
                    </a:cubicBezTo>
                    <a:cubicBezTo>
                      <a:pt x="8078" y="9072"/>
                      <a:pt x="9210" y="9164"/>
                      <a:pt x="10345" y="9164"/>
                    </a:cubicBezTo>
                    <a:cubicBezTo>
                      <a:pt x="10465" y="9164"/>
                      <a:pt x="10585" y="9163"/>
                      <a:pt x="10705" y="9161"/>
                    </a:cubicBezTo>
                    <a:cubicBezTo>
                      <a:pt x="11339" y="9140"/>
                      <a:pt x="11971" y="9099"/>
                      <a:pt x="12593" y="9036"/>
                    </a:cubicBezTo>
                    <a:cubicBezTo>
                      <a:pt x="13236" y="8974"/>
                      <a:pt x="13870" y="8880"/>
                      <a:pt x="14502" y="8787"/>
                    </a:cubicBezTo>
                    <a:cubicBezTo>
                      <a:pt x="16629" y="8465"/>
                      <a:pt x="18796" y="8362"/>
                      <a:pt x="20954" y="8279"/>
                    </a:cubicBezTo>
                    <a:cubicBezTo>
                      <a:pt x="20985" y="8269"/>
                      <a:pt x="21027" y="8248"/>
                      <a:pt x="21048" y="8216"/>
                    </a:cubicBezTo>
                    <a:cubicBezTo>
                      <a:pt x="21068" y="8186"/>
                      <a:pt x="21078" y="8144"/>
                      <a:pt x="21068" y="8113"/>
                    </a:cubicBezTo>
                    <a:cubicBezTo>
                      <a:pt x="21058" y="8071"/>
                      <a:pt x="21037" y="8040"/>
                      <a:pt x="21006" y="8020"/>
                    </a:cubicBezTo>
                    <a:cubicBezTo>
                      <a:pt x="20975" y="7988"/>
                      <a:pt x="20944" y="7988"/>
                      <a:pt x="20902" y="7988"/>
                    </a:cubicBezTo>
                    <a:cubicBezTo>
                      <a:pt x="19512" y="8050"/>
                      <a:pt x="18122" y="8113"/>
                      <a:pt x="16733" y="8237"/>
                    </a:cubicBezTo>
                    <a:cubicBezTo>
                      <a:pt x="16037" y="8299"/>
                      <a:pt x="15352" y="8372"/>
                      <a:pt x="14658" y="8476"/>
                    </a:cubicBezTo>
                    <a:cubicBezTo>
                      <a:pt x="14336" y="8518"/>
                      <a:pt x="14004" y="8569"/>
                      <a:pt x="13683" y="8621"/>
                    </a:cubicBezTo>
                    <a:cubicBezTo>
                      <a:pt x="13372" y="8663"/>
                      <a:pt x="13050" y="8704"/>
                      <a:pt x="12738" y="8735"/>
                    </a:cubicBezTo>
                    <a:cubicBezTo>
                      <a:pt x="12137" y="8797"/>
                      <a:pt x="11535" y="8850"/>
                      <a:pt x="10924" y="8870"/>
                    </a:cubicBezTo>
                    <a:cubicBezTo>
                      <a:pt x="10725" y="8876"/>
                      <a:pt x="10526" y="8880"/>
                      <a:pt x="10328" y="8880"/>
                    </a:cubicBezTo>
                    <a:cubicBezTo>
                      <a:pt x="9189" y="8880"/>
                      <a:pt x="8053" y="8775"/>
                      <a:pt x="6940" y="8528"/>
                    </a:cubicBezTo>
                    <a:cubicBezTo>
                      <a:pt x="5954" y="8299"/>
                      <a:pt x="5011" y="7947"/>
                      <a:pt x="4119" y="7480"/>
                    </a:cubicBezTo>
                    <a:lnTo>
                      <a:pt x="4119" y="7480"/>
                    </a:lnTo>
                    <a:lnTo>
                      <a:pt x="4150" y="7501"/>
                    </a:lnTo>
                    <a:cubicBezTo>
                      <a:pt x="3496" y="7148"/>
                      <a:pt x="2874" y="6723"/>
                      <a:pt x="2335" y="6204"/>
                    </a:cubicBezTo>
                    <a:cubicBezTo>
                      <a:pt x="1909" y="5800"/>
                      <a:pt x="1536" y="5353"/>
                      <a:pt x="1224" y="4856"/>
                    </a:cubicBezTo>
                    <a:cubicBezTo>
                      <a:pt x="955" y="4410"/>
                      <a:pt x="747" y="3943"/>
                      <a:pt x="602" y="3456"/>
                    </a:cubicBezTo>
                    <a:lnTo>
                      <a:pt x="602" y="3466"/>
                    </a:lnTo>
                    <a:cubicBezTo>
                      <a:pt x="457" y="2968"/>
                      <a:pt x="374" y="2449"/>
                      <a:pt x="353" y="1930"/>
                    </a:cubicBezTo>
                    <a:cubicBezTo>
                      <a:pt x="343" y="1329"/>
                      <a:pt x="405" y="738"/>
                      <a:pt x="530" y="157"/>
                    </a:cubicBezTo>
                    <a:cubicBezTo>
                      <a:pt x="540" y="125"/>
                      <a:pt x="519" y="84"/>
                      <a:pt x="498" y="53"/>
                    </a:cubicBezTo>
                    <a:cubicBezTo>
                      <a:pt x="478" y="32"/>
                      <a:pt x="436" y="12"/>
                      <a:pt x="40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8"/>
              <p:cNvSpPr/>
              <p:nvPr/>
            </p:nvSpPr>
            <p:spPr>
              <a:xfrm>
                <a:off x="5467455" y="3891274"/>
                <a:ext cx="407726" cy="188292"/>
              </a:xfrm>
              <a:custGeom>
                <a:rect b="b" l="l" r="r" t="t"/>
                <a:pathLst>
                  <a:path extrusionOk="0" h="4178" w="9047">
                    <a:moveTo>
                      <a:pt x="976" y="1141"/>
                    </a:moveTo>
                    <a:cubicBezTo>
                      <a:pt x="1287" y="1442"/>
                      <a:pt x="1619" y="1743"/>
                      <a:pt x="1972" y="2002"/>
                    </a:cubicBezTo>
                    <a:cubicBezTo>
                      <a:pt x="1712" y="1826"/>
                      <a:pt x="1474" y="1639"/>
                      <a:pt x="1246" y="1421"/>
                    </a:cubicBezTo>
                    <a:lnTo>
                      <a:pt x="1246" y="1421"/>
                    </a:lnTo>
                    <a:cubicBezTo>
                      <a:pt x="1246" y="1421"/>
                      <a:pt x="1246" y="1421"/>
                      <a:pt x="1246" y="1421"/>
                    </a:cubicBezTo>
                    <a:lnTo>
                      <a:pt x="1246" y="1421"/>
                    </a:lnTo>
                    <a:cubicBezTo>
                      <a:pt x="1150" y="1325"/>
                      <a:pt x="1063" y="1238"/>
                      <a:pt x="976" y="1141"/>
                    </a:cubicBezTo>
                    <a:close/>
                    <a:moveTo>
                      <a:pt x="3115" y="2407"/>
                    </a:moveTo>
                    <a:lnTo>
                      <a:pt x="3115" y="2407"/>
                    </a:lnTo>
                    <a:cubicBezTo>
                      <a:pt x="3121" y="2410"/>
                      <a:pt x="3127" y="2413"/>
                      <a:pt x="3134" y="2417"/>
                    </a:cubicBezTo>
                    <a:cubicBezTo>
                      <a:pt x="3134" y="2417"/>
                      <a:pt x="3124" y="2408"/>
                      <a:pt x="3115" y="2407"/>
                    </a:cubicBezTo>
                    <a:close/>
                    <a:moveTo>
                      <a:pt x="156" y="0"/>
                    </a:moveTo>
                    <a:cubicBezTo>
                      <a:pt x="135" y="0"/>
                      <a:pt x="115" y="0"/>
                      <a:pt x="105" y="10"/>
                    </a:cubicBezTo>
                    <a:cubicBezTo>
                      <a:pt x="32" y="42"/>
                      <a:pt x="1" y="125"/>
                      <a:pt x="32" y="197"/>
                    </a:cubicBezTo>
                    <a:cubicBezTo>
                      <a:pt x="478" y="1234"/>
                      <a:pt x="1359" y="2012"/>
                      <a:pt x="2324" y="2573"/>
                    </a:cubicBezTo>
                    <a:cubicBezTo>
                      <a:pt x="3392" y="3195"/>
                      <a:pt x="4586" y="3599"/>
                      <a:pt x="5799" y="3859"/>
                    </a:cubicBezTo>
                    <a:cubicBezTo>
                      <a:pt x="6338" y="3983"/>
                      <a:pt x="6878" y="4066"/>
                      <a:pt x="7428" y="4118"/>
                    </a:cubicBezTo>
                    <a:cubicBezTo>
                      <a:pt x="7797" y="4157"/>
                      <a:pt x="8167" y="4178"/>
                      <a:pt x="8536" y="4178"/>
                    </a:cubicBezTo>
                    <a:cubicBezTo>
                      <a:pt x="8665" y="4178"/>
                      <a:pt x="8793" y="4175"/>
                      <a:pt x="8922" y="4170"/>
                    </a:cubicBezTo>
                    <a:cubicBezTo>
                      <a:pt x="8952" y="4170"/>
                      <a:pt x="8973" y="4159"/>
                      <a:pt x="8994" y="4139"/>
                    </a:cubicBezTo>
                    <a:cubicBezTo>
                      <a:pt x="9015" y="4118"/>
                      <a:pt x="9035" y="4076"/>
                      <a:pt x="9046" y="4046"/>
                    </a:cubicBezTo>
                    <a:cubicBezTo>
                      <a:pt x="9046" y="3963"/>
                      <a:pt x="8994" y="3890"/>
                      <a:pt x="8911" y="3890"/>
                    </a:cubicBezTo>
                    <a:cubicBezTo>
                      <a:pt x="8030" y="3848"/>
                      <a:pt x="7148" y="3724"/>
                      <a:pt x="6287" y="3527"/>
                    </a:cubicBezTo>
                    <a:lnTo>
                      <a:pt x="6287" y="3527"/>
                    </a:lnTo>
                    <a:cubicBezTo>
                      <a:pt x="6288" y="3527"/>
                      <a:pt x="6289" y="3528"/>
                      <a:pt x="6290" y="3528"/>
                    </a:cubicBezTo>
                    <a:lnTo>
                      <a:pt x="6290" y="3528"/>
                    </a:lnTo>
                    <a:cubicBezTo>
                      <a:pt x="5743" y="3405"/>
                      <a:pt x="5205" y="3242"/>
                      <a:pt x="4669" y="3060"/>
                    </a:cubicBezTo>
                    <a:cubicBezTo>
                      <a:pt x="4399" y="2967"/>
                      <a:pt x="4129" y="2863"/>
                      <a:pt x="3860" y="2749"/>
                    </a:cubicBezTo>
                    <a:cubicBezTo>
                      <a:pt x="3621" y="2656"/>
                      <a:pt x="3383" y="2541"/>
                      <a:pt x="3154" y="2427"/>
                    </a:cubicBezTo>
                    <a:cubicBezTo>
                      <a:pt x="3134" y="2417"/>
                      <a:pt x="3123" y="2417"/>
                      <a:pt x="3113" y="2407"/>
                    </a:cubicBezTo>
                    <a:cubicBezTo>
                      <a:pt x="3114" y="2407"/>
                      <a:pt x="3114" y="2407"/>
                      <a:pt x="3115" y="2407"/>
                    </a:cubicBezTo>
                    <a:lnTo>
                      <a:pt x="3115" y="2407"/>
                    </a:lnTo>
                    <a:cubicBezTo>
                      <a:pt x="2790" y="2233"/>
                      <a:pt x="2474" y="2029"/>
                      <a:pt x="2179" y="1805"/>
                    </a:cubicBezTo>
                    <a:cubicBezTo>
                      <a:pt x="1868" y="1566"/>
                      <a:pt x="1567" y="1307"/>
                      <a:pt x="1287" y="1047"/>
                    </a:cubicBezTo>
                    <a:cubicBezTo>
                      <a:pt x="1110" y="881"/>
                      <a:pt x="934" y="705"/>
                      <a:pt x="769" y="529"/>
                    </a:cubicBezTo>
                    <a:cubicBezTo>
                      <a:pt x="737" y="498"/>
                      <a:pt x="706" y="477"/>
                      <a:pt x="665" y="477"/>
                    </a:cubicBezTo>
                    <a:cubicBezTo>
                      <a:pt x="633" y="477"/>
                      <a:pt x="592" y="487"/>
                      <a:pt x="561" y="508"/>
                    </a:cubicBezTo>
                    <a:cubicBezTo>
                      <a:pt x="550" y="519"/>
                      <a:pt x="540" y="529"/>
                      <a:pt x="530" y="549"/>
                    </a:cubicBezTo>
                    <a:cubicBezTo>
                      <a:pt x="530" y="539"/>
                      <a:pt x="520" y="539"/>
                      <a:pt x="520" y="539"/>
                    </a:cubicBezTo>
                    <a:cubicBezTo>
                      <a:pt x="437" y="394"/>
                      <a:pt x="354" y="238"/>
                      <a:pt x="291" y="83"/>
                    </a:cubicBezTo>
                    <a:cubicBezTo>
                      <a:pt x="271" y="31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8"/>
              <p:cNvSpPr/>
              <p:nvPr/>
            </p:nvSpPr>
            <p:spPr>
              <a:xfrm>
                <a:off x="5498778" y="3925345"/>
                <a:ext cx="153365" cy="101582"/>
              </a:xfrm>
              <a:custGeom>
                <a:rect b="b" l="l" r="r" t="t"/>
                <a:pathLst>
                  <a:path extrusionOk="0" h="2254" w="3403">
                    <a:moveTo>
                      <a:pt x="1629" y="1339"/>
                    </a:moveTo>
                    <a:cubicBezTo>
                      <a:pt x="1633" y="1341"/>
                      <a:pt x="1637" y="1343"/>
                      <a:pt x="1640" y="1345"/>
                    </a:cubicBezTo>
                    <a:lnTo>
                      <a:pt x="1640" y="1345"/>
                    </a:lnTo>
                    <a:cubicBezTo>
                      <a:pt x="1636" y="1343"/>
                      <a:pt x="1633" y="1341"/>
                      <a:pt x="1629" y="1339"/>
                    </a:cubicBezTo>
                    <a:close/>
                    <a:moveTo>
                      <a:pt x="166" y="1"/>
                    </a:moveTo>
                    <a:cubicBezTo>
                      <a:pt x="146" y="1"/>
                      <a:pt x="125" y="1"/>
                      <a:pt x="104" y="12"/>
                    </a:cubicBezTo>
                    <a:cubicBezTo>
                      <a:pt x="42" y="42"/>
                      <a:pt x="0" y="125"/>
                      <a:pt x="32" y="198"/>
                    </a:cubicBezTo>
                    <a:cubicBezTo>
                      <a:pt x="302" y="789"/>
                      <a:pt x="841" y="1225"/>
                      <a:pt x="1390" y="1536"/>
                    </a:cubicBezTo>
                    <a:cubicBezTo>
                      <a:pt x="1961" y="1858"/>
                      <a:pt x="2573" y="2075"/>
                      <a:pt x="3195" y="2241"/>
                    </a:cubicBezTo>
                    <a:cubicBezTo>
                      <a:pt x="3213" y="2248"/>
                      <a:pt x="3235" y="2254"/>
                      <a:pt x="3256" y="2254"/>
                    </a:cubicBezTo>
                    <a:cubicBezTo>
                      <a:pt x="3271" y="2254"/>
                      <a:pt x="3286" y="2250"/>
                      <a:pt x="3299" y="2241"/>
                    </a:cubicBezTo>
                    <a:cubicBezTo>
                      <a:pt x="3331" y="2232"/>
                      <a:pt x="3361" y="2200"/>
                      <a:pt x="3372" y="2158"/>
                    </a:cubicBezTo>
                    <a:cubicBezTo>
                      <a:pt x="3403" y="2096"/>
                      <a:pt x="3372" y="1993"/>
                      <a:pt x="3289" y="1972"/>
                    </a:cubicBezTo>
                    <a:cubicBezTo>
                      <a:pt x="2732" y="1830"/>
                      <a:pt x="2186" y="1629"/>
                      <a:pt x="1669" y="1360"/>
                    </a:cubicBezTo>
                    <a:lnTo>
                      <a:pt x="1669" y="1360"/>
                    </a:lnTo>
                    <a:cubicBezTo>
                      <a:pt x="1669" y="1360"/>
                      <a:pt x="1670" y="1360"/>
                      <a:pt x="1671" y="1360"/>
                    </a:cubicBezTo>
                    <a:cubicBezTo>
                      <a:pt x="1349" y="1194"/>
                      <a:pt x="1049" y="997"/>
                      <a:pt x="789" y="759"/>
                    </a:cubicBezTo>
                    <a:cubicBezTo>
                      <a:pt x="644" y="613"/>
                      <a:pt x="509" y="457"/>
                      <a:pt x="395" y="281"/>
                    </a:cubicBezTo>
                    <a:cubicBezTo>
                      <a:pt x="364" y="219"/>
                      <a:pt x="332" y="146"/>
                      <a:pt x="302" y="84"/>
                    </a:cubicBezTo>
                    <a:cubicBezTo>
                      <a:pt x="270" y="32"/>
                      <a:pt x="219" y="1"/>
                      <a:pt x="166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8"/>
              <p:cNvSpPr/>
              <p:nvPr/>
            </p:nvSpPr>
            <p:spPr>
              <a:xfrm>
                <a:off x="5416979" y="3649529"/>
                <a:ext cx="22939" cy="47726"/>
              </a:xfrm>
              <a:custGeom>
                <a:rect b="b" l="l" r="r" t="t"/>
                <a:pathLst>
                  <a:path extrusionOk="0" h="1059" w="509">
                    <a:moveTo>
                      <a:pt x="343" y="1"/>
                    </a:moveTo>
                    <a:cubicBezTo>
                      <a:pt x="280" y="1"/>
                      <a:pt x="229" y="42"/>
                      <a:pt x="208" y="95"/>
                    </a:cubicBezTo>
                    <a:cubicBezTo>
                      <a:pt x="125" y="353"/>
                      <a:pt x="63" y="613"/>
                      <a:pt x="1" y="872"/>
                    </a:cubicBezTo>
                    <a:cubicBezTo>
                      <a:pt x="1" y="914"/>
                      <a:pt x="1" y="945"/>
                      <a:pt x="11" y="987"/>
                    </a:cubicBezTo>
                    <a:cubicBezTo>
                      <a:pt x="31" y="1017"/>
                      <a:pt x="63" y="1038"/>
                      <a:pt x="94" y="1049"/>
                    </a:cubicBezTo>
                    <a:cubicBezTo>
                      <a:pt x="110" y="1056"/>
                      <a:pt x="127" y="1059"/>
                      <a:pt x="144" y="1059"/>
                    </a:cubicBezTo>
                    <a:cubicBezTo>
                      <a:pt x="204" y="1059"/>
                      <a:pt x="264" y="1020"/>
                      <a:pt x="280" y="955"/>
                    </a:cubicBezTo>
                    <a:cubicBezTo>
                      <a:pt x="333" y="696"/>
                      <a:pt x="395" y="436"/>
                      <a:pt x="478" y="187"/>
                    </a:cubicBezTo>
                    <a:cubicBezTo>
                      <a:pt x="508" y="115"/>
                      <a:pt x="457" y="32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8"/>
              <p:cNvSpPr/>
              <p:nvPr/>
            </p:nvSpPr>
            <p:spPr>
              <a:xfrm>
                <a:off x="5412292" y="3651422"/>
                <a:ext cx="26680" cy="89324"/>
              </a:xfrm>
              <a:custGeom>
                <a:rect b="b" l="l" r="r" t="t"/>
                <a:pathLst>
                  <a:path extrusionOk="0" h="1982" w="592">
                    <a:moveTo>
                      <a:pt x="437" y="0"/>
                    </a:moveTo>
                    <a:cubicBezTo>
                      <a:pt x="374" y="0"/>
                      <a:pt x="322" y="42"/>
                      <a:pt x="301" y="104"/>
                    </a:cubicBezTo>
                    <a:cubicBezTo>
                      <a:pt x="105" y="664"/>
                      <a:pt x="63" y="1256"/>
                      <a:pt x="11" y="1837"/>
                    </a:cubicBezTo>
                    <a:cubicBezTo>
                      <a:pt x="1" y="1909"/>
                      <a:pt x="73" y="1982"/>
                      <a:pt x="146" y="1982"/>
                    </a:cubicBezTo>
                    <a:cubicBezTo>
                      <a:pt x="229" y="1982"/>
                      <a:pt x="291" y="1920"/>
                      <a:pt x="291" y="1847"/>
                    </a:cubicBezTo>
                    <a:cubicBezTo>
                      <a:pt x="322" y="1505"/>
                      <a:pt x="354" y="1162"/>
                      <a:pt x="416" y="820"/>
                    </a:cubicBezTo>
                    <a:cubicBezTo>
                      <a:pt x="447" y="602"/>
                      <a:pt x="499" y="394"/>
                      <a:pt x="571" y="187"/>
                    </a:cubicBezTo>
                    <a:cubicBezTo>
                      <a:pt x="592" y="115"/>
                      <a:pt x="550" y="32"/>
                      <a:pt x="478" y="11"/>
                    </a:cubicBezTo>
                    <a:cubicBezTo>
                      <a:pt x="467" y="11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8"/>
              <p:cNvSpPr/>
              <p:nvPr/>
            </p:nvSpPr>
            <p:spPr>
              <a:xfrm>
                <a:off x="5413239" y="3663546"/>
                <a:ext cx="22489" cy="96354"/>
              </a:xfrm>
              <a:custGeom>
                <a:rect b="b" l="l" r="r" t="t"/>
                <a:pathLst>
                  <a:path extrusionOk="0" h="2138" w="499">
                    <a:moveTo>
                      <a:pt x="343" y="1"/>
                    </a:moveTo>
                    <a:cubicBezTo>
                      <a:pt x="280" y="1"/>
                      <a:pt x="218" y="33"/>
                      <a:pt x="208" y="95"/>
                    </a:cubicBezTo>
                    <a:cubicBezTo>
                      <a:pt x="42" y="717"/>
                      <a:pt x="21" y="1360"/>
                      <a:pt x="1" y="1993"/>
                    </a:cubicBezTo>
                    <a:cubicBezTo>
                      <a:pt x="1" y="2066"/>
                      <a:pt x="63" y="2138"/>
                      <a:pt x="135" y="2138"/>
                    </a:cubicBezTo>
                    <a:cubicBezTo>
                      <a:pt x="218" y="2138"/>
                      <a:pt x="280" y="2076"/>
                      <a:pt x="291" y="2003"/>
                    </a:cubicBezTo>
                    <a:cubicBezTo>
                      <a:pt x="301" y="1505"/>
                      <a:pt x="322" y="1008"/>
                      <a:pt x="405" y="520"/>
                    </a:cubicBezTo>
                    <a:cubicBezTo>
                      <a:pt x="426" y="406"/>
                      <a:pt x="446" y="291"/>
                      <a:pt x="478" y="188"/>
                    </a:cubicBezTo>
                    <a:cubicBezTo>
                      <a:pt x="499" y="105"/>
                      <a:pt x="457" y="33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8"/>
              <p:cNvSpPr/>
              <p:nvPr/>
            </p:nvSpPr>
            <p:spPr>
              <a:xfrm>
                <a:off x="5415582" y="3662193"/>
                <a:ext cx="20145" cy="68277"/>
              </a:xfrm>
              <a:custGeom>
                <a:rect b="b" l="l" r="r" t="t"/>
                <a:pathLst>
                  <a:path extrusionOk="0" h="1515" w="447">
                    <a:moveTo>
                      <a:pt x="301" y="0"/>
                    </a:moveTo>
                    <a:cubicBezTo>
                      <a:pt x="239" y="0"/>
                      <a:pt x="177" y="42"/>
                      <a:pt x="156" y="104"/>
                    </a:cubicBezTo>
                    <a:cubicBezTo>
                      <a:pt x="62" y="519"/>
                      <a:pt x="21" y="934"/>
                      <a:pt x="0" y="1359"/>
                    </a:cubicBezTo>
                    <a:cubicBezTo>
                      <a:pt x="0" y="1442"/>
                      <a:pt x="62" y="1504"/>
                      <a:pt x="145" y="1515"/>
                    </a:cubicBezTo>
                    <a:cubicBezTo>
                      <a:pt x="218" y="1515"/>
                      <a:pt x="291" y="1452"/>
                      <a:pt x="291" y="1379"/>
                    </a:cubicBezTo>
                    <a:cubicBezTo>
                      <a:pt x="301" y="1058"/>
                      <a:pt x="332" y="747"/>
                      <a:pt x="384" y="436"/>
                    </a:cubicBezTo>
                    <a:cubicBezTo>
                      <a:pt x="394" y="353"/>
                      <a:pt x="415" y="270"/>
                      <a:pt x="436" y="187"/>
                    </a:cubicBezTo>
                    <a:cubicBezTo>
                      <a:pt x="447" y="145"/>
                      <a:pt x="447" y="114"/>
                      <a:pt x="426" y="72"/>
                    </a:cubicBezTo>
                    <a:cubicBezTo>
                      <a:pt x="405" y="42"/>
                      <a:pt x="374" y="21"/>
                      <a:pt x="343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8"/>
              <p:cNvSpPr/>
              <p:nvPr/>
            </p:nvSpPr>
            <p:spPr>
              <a:xfrm>
                <a:off x="5417430" y="3652819"/>
                <a:ext cx="20596" cy="47411"/>
              </a:xfrm>
              <a:custGeom>
                <a:rect b="b" l="l" r="r" t="t"/>
                <a:pathLst>
                  <a:path extrusionOk="0" h="1052" w="457">
                    <a:moveTo>
                      <a:pt x="302" y="1"/>
                    </a:moveTo>
                    <a:cubicBezTo>
                      <a:pt x="240" y="1"/>
                      <a:pt x="177" y="42"/>
                      <a:pt x="157" y="105"/>
                    </a:cubicBezTo>
                    <a:cubicBezTo>
                      <a:pt x="94" y="363"/>
                      <a:pt x="42" y="633"/>
                      <a:pt x="11" y="903"/>
                    </a:cubicBezTo>
                    <a:cubicBezTo>
                      <a:pt x="1" y="934"/>
                      <a:pt x="21" y="986"/>
                      <a:pt x="42" y="1007"/>
                    </a:cubicBezTo>
                    <a:cubicBezTo>
                      <a:pt x="74" y="1038"/>
                      <a:pt x="104" y="1048"/>
                      <a:pt x="146" y="1048"/>
                    </a:cubicBezTo>
                    <a:cubicBezTo>
                      <a:pt x="152" y="1050"/>
                      <a:pt x="158" y="1051"/>
                      <a:pt x="165" y="1051"/>
                    </a:cubicBezTo>
                    <a:cubicBezTo>
                      <a:pt x="193" y="1051"/>
                      <a:pt x="225" y="1034"/>
                      <a:pt x="250" y="1017"/>
                    </a:cubicBezTo>
                    <a:cubicBezTo>
                      <a:pt x="281" y="986"/>
                      <a:pt x="291" y="955"/>
                      <a:pt x="291" y="914"/>
                    </a:cubicBezTo>
                    <a:cubicBezTo>
                      <a:pt x="302" y="831"/>
                      <a:pt x="323" y="737"/>
                      <a:pt x="333" y="654"/>
                    </a:cubicBezTo>
                    <a:cubicBezTo>
                      <a:pt x="364" y="499"/>
                      <a:pt x="395" y="343"/>
                      <a:pt x="436" y="188"/>
                    </a:cubicBezTo>
                    <a:cubicBezTo>
                      <a:pt x="457" y="114"/>
                      <a:pt x="416" y="32"/>
                      <a:pt x="343" y="11"/>
                    </a:cubicBezTo>
                    <a:cubicBezTo>
                      <a:pt x="333" y="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8"/>
              <p:cNvSpPr/>
              <p:nvPr/>
            </p:nvSpPr>
            <p:spPr>
              <a:xfrm>
                <a:off x="5417926" y="3636955"/>
                <a:ext cx="24336" cy="66880"/>
              </a:xfrm>
              <a:custGeom>
                <a:rect b="b" l="l" r="r" t="t"/>
                <a:pathLst>
                  <a:path extrusionOk="0" h="1484" w="540">
                    <a:moveTo>
                      <a:pt x="384" y="0"/>
                    </a:moveTo>
                    <a:cubicBezTo>
                      <a:pt x="322" y="0"/>
                      <a:pt x="259" y="42"/>
                      <a:pt x="249" y="104"/>
                    </a:cubicBezTo>
                    <a:cubicBezTo>
                      <a:pt x="125" y="498"/>
                      <a:pt x="63" y="913"/>
                      <a:pt x="10" y="1328"/>
                    </a:cubicBezTo>
                    <a:cubicBezTo>
                      <a:pt x="0" y="1411"/>
                      <a:pt x="73" y="1473"/>
                      <a:pt x="146" y="1483"/>
                    </a:cubicBezTo>
                    <a:cubicBezTo>
                      <a:pt x="187" y="1483"/>
                      <a:pt x="229" y="1473"/>
                      <a:pt x="249" y="1442"/>
                    </a:cubicBezTo>
                    <a:cubicBezTo>
                      <a:pt x="280" y="1411"/>
                      <a:pt x="291" y="1379"/>
                      <a:pt x="301" y="1349"/>
                    </a:cubicBezTo>
                    <a:cubicBezTo>
                      <a:pt x="322" y="1151"/>
                      <a:pt x="342" y="964"/>
                      <a:pt x="374" y="768"/>
                    </a:cubicBezTo>
                    <a:cubicBezTo>
                      <a:pt x="415" y="570"/>
                      <a:pt x="457" y="384"/>
                      <a:pt x="519" y="187"/>
                    </a:cubicBezTo>
                    <a:cubicBezTo>
                      <a:pt x="540" y="114"/>
                      <a:pt x="498" y="31"/>
                      <a:pt x="425" y="10"/>
                    </a:cubicBezTo>
                    <a:cubicBezTo>
                      <a:pt x="41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8"/>
              <p:cNvSpPr/>
              <p:nvPr/>
            </p:nvSpPr>
            <p:spPr>
              <a:xfrm>
                <a:off x="5414185" y="3637857"/>
                <a:ext cx="28528" cy="92118"/>
              </a:xfrm>
              <a:custGeom>
                <a:rect b="b" l="l" r="r" t="t"/>
                <a:pathLst>
                  <a:path extrusionOk="0" h="2044" w="633">
                    <a:moveTo>
                      <a:pt x="436" y="841"/>
                    </a:moveTo>
                    <a:lnTo>
                      <a:pt x="436" y="841"/>
                    </a:lnTo>
                    <a:cubicBezTo>
                      <a:pt x="435" y="847"/>
                      <a:pt x="434" y="854"/>
                      <a:pt x="433" y="860"/>
                    </a:cubicBezTo>
                    <a:lnTo>
                      <a:pt x="433" y="860"/>
                    </a:lnTo>
                    <a:cubicBezTo>
                      <a:pt x="435" y="855"/>
                      <a:pt x="436" y="848"/>
                      <a:pt x="436" y="841"/>
                    </a:cubicBezTo>
                    <a:close/>
                    <a:moveTo>
                      <a:pt x="467" y="1"/>
                    </a:moveTo>
                    <a:cubicBezTo>
                      <a:pt x="405" y="1"/>
                      <a:pt x="353" y="42"/>
                      <a:pt x="332" y="94"/>
                    </a:cubicBezTo>
                    <a:cubicBezTo>
                      <a:pt x="135" y="675"/>
                      <a:pt x="83" y="1287"/>
                      <a:pt x="10" y="1889"/>
                    </a:cubicBezTo>
                    <a:cubicBezTo>
                      <a:pt x="0" y="1972"/>
                      <a:pt x="73" y="2044"/>
                      <a:pt x="146" y="2044"/>
                    </a:cubicBezTo>
                    <a:cubicBezTo>
                      <a:pt x="187" y="2044"/>
                      <a:pt x="229" y="2034"/>
                      <a:pt x="249" y="2002"/>
                    </a:cubicBezTo>
                    <a:cubicBezTo>
                      <a:pt x="280" y="1982"/>
                      <a:pt x="291" y="1940"/>
                      <a:pt x="301" y="1910"/>
                    </a:cubicBezTo>
                    <a:cubicBezTo>
                      <a:pt x="342" y="1553"/>
                      <a:pt x="373" y="1207"/>
                      <a:pt x="433" y="860"/>
                    </a:cubicBezTo>
                    <a:lnTo>
                      <a:pt x="433" y="860"/>
                    </a:lnTo>
                    <a:cubicBezTo>
                      <a:pt x="430" y="867"/>
                      <a:pt x="428" y="872"/>
                      <a:pt x="426" y="876"/>
                    </a:cubicBezTo>
                    <a:lnTo>
                      <a:pt x="426" y="876"/>
                    </a:lnTo>
                    <a:cubicBezTo>
                      <a:pt x="468" y="640"/>
                      <a:pt x="530" y="414"/>
                      <a:pt x="602" y="188"/>
                    </a:cubicBezTo>
                    <a:cubicBezTo>
                      <a:pt x="633" y="115"/>
                      <a:pt x="581" y="32"/>
                      <a:pt x="50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8"/>
              <p:cNvSpPr/>
              <p:nvPr/>
            </p:nvSpPr>
            <p:spPr>
              <a:xfrm>
                <a:off x="5414185" y="3651422"/>
                <a:ext cx="24336" cy="81933"/>
              </a:xfrm>
              <a:custGeom>
                <a:rect b="b" l="l" r="r" t="t"/>
                <a:pathLst>
                  <a:path extrusionOk="0" h="1818" w="540">
                    <a:moveTo>
                      <a:pt x="384" y="0"/>
                    </a:moveTo>
                    <a:cubicBezTo>
                      <a:pt x="322" y="0"/>
                      <a:pt x="259" y="42"/>
                      <a:pt x="239" y="104"/>
                    </a:cubicBezTo>
                    <a:cubicBezTo>
                      <a:pt x="93" y="613"/>
                      <a:pt x="31" y="1141"/>
                      <a:pt x="0" y="1671"/>
                    </a:cubicBezTo>
                    <a:cubicBezTo>
                      <a:pt x="0" y="1754"/>
                      <a:pt x="63" y="1816"/>
                      <a:pt x="135" y="1816"/>
                    </a:cubicBezTo>
                    <a:cubicBezTo>
                      <a:pt x="141" y="1817"/>
                      <a:pt x="146" y="1817"/>
                      <a:pt x="152" y="1817"/>
                    </a:cubicBezTo>
                    <a:cubicBezTo>
                      <a:pt x="226" y="1817"/>
                      <a:pt x="281" y="1758"/>
                      <a:pt x="291" y="1681"/>
                    </a:cubicBezTo>
                    <a:cubicBezTo>
                      <a:pt x="301" y="1370"/>
                      <a:pt x="332" y="1048"/>
                      <a:pt x="384" y="737"/>
                    </a:cubicBezTo>
                    <a:cubicBezTo>
                      <a:pt x="425" y="550"/>
                      <a:pt x="467" y="374"/>
                      <a:pt x="519" y="187"/>
                    </a:cubicBezTo>
                    <a:cubicBezTo>
                      <a:pt x="540" y="115"/>
                      <a:pt x="498" y="32"/>
                      <a:pt x="425" y="11"/>
                    </a:cubicBezTo>
                    <a:cubicBezTo>
                      <a:pt x="40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8"/>
              <p:cNvSpPr/>
              <p:nvPr/>
            </p:nvSpPr>
            <p:spPr>
              <a:xfrm>
                <a:off x="5412292" y="3657957"/>
                <a:ext cx="24382" cy="83240"/>
              </a:xfrm>
              <a:custGeom>
                <a:rect b="b" l="l" r="r" t="t"/>
                <a:pathLst>
                  <a:path extrusionOk="0" h="1847" w="541">
                    <a:moveTo>
                      <a:pt x="384" y="0"/>
                    </a:moveTo>
                    <a:cubicBezTo>
                      <a:pt x="322" y="0"/>
                      <a:pt x="260" y="32"/>
                      <a:pt x="239" y="94"/>
                    </a:cubicBezTo>
                    <a:cubicBezTo>
                      <a:pt x="73" y="613"/>
                      <a:pt x="22" y="1152"/>
                      <a:pt x="1" y="1692"/>
                    </a:cubicBezTo>
                    <a:cubicBezTo>
                      <a:pt x="1" y="1775"/>
                      <a:pt x="63" y="1837"/>
                      <a:pt x="146" y="1847"/>
                    </a:cubicBezTo>
                    <a:cubicBezTo>
                      <a:pt x="218" y="1847"/>
                      <a:pt x="291" y="1785"/>
                      <a:pt x="291" y="1702"/>
                    </a:cubicBezTo>
                    <a:cubicBezTo>
                      <a:pt x="301" y="1370"/>
                      <a:pt x="333" y="1028"/>
                      <a:pt x="384" y="696"/>
                    </a:cubicBezTo>
                    <a:lnTo>
                      <a:pt x="384" y="727"/>
                    </a:lnTo>
                    <a:cubicBezTo>
                      <a:pt x="416" y="540"/>
                      <a:pt x="457" y="364"/>
                      <a:pt x="520" y="187"/>
                    </a:cubicBezTo>
                    <a:cubicBezTo>
                      <a:pt x="540" y="104"/>
                      <a:pt x="499" y="21"/>
                      <a:pt x="42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8"/>
              <p:cNvSpPr/>
              <p:nvPr/>
            </p:nvSpPr>
            <p:spPr>
              <a:xfrm>
                <a:off x="5412743" y="3667782"/>
                <a:ext cx="20190" cy="98698"/>
              </a:xfrm>
              <a:custGeom>
                <a:rect b="b" l="l" r="r" t="t"/>
                <a:pathLst>
                  <a:path extrusionOk="0" h="2190" w="448">
                    <a:moveTo>
                      <a:pt x="302" y="1"/>
                    </a:moveTo>
                    <a:cubicBezTo>
                      <a:pt x="281" y="1"/>
                      <a:pt x="250" y="1"/>
                      <a:pt x="229" y="11"/>
                    </a:cubicBezTo>
                    <a:cubicBezTo>
                      <a:pt x="208" y="31"/>
                      <a:pt x="167" y="63"/>
                      <a:pt x="167" y="94"/>
                    </a:cubicBezTo>
                    <a:cubicBezTo>
                      <a:pt x="32" y="737"/>
                      <a:pt x="1" y="1391"/>
                      <a:pt x="1" y="2034"/>
                    </a:cubicBezTo>
                    <a:cubicBezTo>
                      <a:pt x="1" y="2117"/>
                      <a:pt x="53" y="2179"/>
                      <a:pt x="136" y="2189"/>
                    </a:cubicBezTo>
                    <a:cubicBezTo>
                      <a:pt x="208" y="2189"/>
                      <a:pt x="281" y="2127"/>
                      <a:pt x="281" y="2044"/>
                    </a:cubicBezTo>
                    <a:cubicBezTo>
                      <a:pt x="291" y="1474"/>
                      <a:pt x="312" y="893"/>
                      <a:pt x="406" y="322"/>
                    </a:cubicBezTo>
                    <a:cubicBezTo>
                      <a:pt x="416" y="280"/>
                      <a:pt x="427" y="229"/>
                      <a:pt x="437" y="187"/>
                    </a:cubicBezTo>
                    <a:cubicBezTo>
                      <a:pt x="447" y="146"/>
                      <a:pt x="447" y="104"/>
                      <a:pt x="427" y="73"/>
                    </a:cubicBezTo>
                    <a:cubicBezTo>
                      <a:pt x="406" y="42"/>
                      <a:pt x="385" y="11"/>
                      <a:pt x="34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48"/>
              <p:cNvSpPr/>
              <p:nvPr/>
            </p:nvSpPr>
            <p:spPr>
              <a:xfrm>
                <a:off x="5413689" y="3710822"/>
                <a:ext cx="14557" cy="47276"/>
              </a:xfrm>
              <a:custGeom>
                <a:rect b="b" l="l" r="r" t="t"/>
                <a:pathLst>
                  <a:path extrusionOk="0" h="1049" w="323">
                    <a:moveTo>
                      <a:pt x="167" y="0"/>
                    </a:moveTo>
                    <a:cubicBezTo>
                      <a:pt x="94" y="0"/>
                      <a:pt x="32" y="62"/>
                      <a:pt x="21" y="134"/>
                    </a:cubicBezTo>
                    <a:cubicBezTo>
                      <a:pt x="11" y="394"/>
                      <a:pt x="1" y="653"/>
                      <a:pt x="1" y="902"/>
                    </a:cubicBezTo>
                    <a:cubicBezTo>
                      <a:pt x="11" y="985"/>
                      <a:pt x="63" y="1047"/>
                      <a:pt x="146" y="1047"/>
                    </a:cubicBezTo>
                    <a:cubicBezTo>
                      <a:pt x="151" y="1048"/>
                      <a:pt x="157" y="1049"/>
                      <a:pt x="162" y="1049"/>
                    </a:cubicBezTo>
                    <a:cubicBezTo>
                      <a:pt x="229" y="1049"/>
                      <a:pt x="291" y="990"/>
                      <a:pt x="291" y="913"/>
                    </a:cubicBezTo>
                    <a:cubicBezTo>
                      <a:pt x="281" y="664"/>
                      <a:pt x="291" y="404"/>
                      <a:pt x="312" y="145"/>
                    </a:cubicBezTo>
                    <a:cubicBezTo>
                      <a:pt x="323" y="72"/>
                      <a:pt x="250" y="0"/>
                      <a:pt x="17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8"/>
              <p:cNvSpPr/>
              <p:nvPr/>
            </p:nvSpPr>
            <p:spPr>
              <a:xfrm>
                <a:off x="5412292" y="3636955"/>
                <a:ext cx="1249181" cy="554465"/>
              </a:xfrm>
              <a:custGeom>
                <a:rect b="b" l="l" r="r" t="t"/>
                <a:pathLst>
                  <a:path extrusionOk="0" h="12303" w="27718">
                    <a:moveTo>
                      <a:pt x="509" y="0"/>
                    </a:moveTo>
                    <a:cubicBezTo>
                      <a:pt x="447" y="0"/>
                      <a:pt x="384" y="42"/>
                      <a:pt x="364" y="104"/>
                    </a:cubicBezTo>
                    <a:cubicBezTo>
                      <a:pt x="343" y="176"/>
                      <a:pt x="322" y="249"/>
                      <a:pt x="301" y="332"/>
                    </a:cubicBezTo>
                    <a:cubicBezTo>
                      <a:pt x="291" y="394"/>
                      <a:pt x="271" y="457"/>
                      <a:pt x="260" y="519"/>
                    </a:cubicBezTo>
                    <a:lnTo>
                      <a:pt x="250" y="540"/>
                    </a:lnTo>
                    <a:cubicBezTo>
                      <a:pt x="250" y="540"/>
                      <a:pt x="239" y="549"/>
                      <a:pt x="239" y="560"/>
                    </a:cubicBezTo>
                    <a:cubicBezTo>
                      <a:pt x="218" y="623"/>
                      <a:pt x="198" y="685"/>
                      <a:pt x="188" y="747"/>
                    </a:cubicBezTo>
                    <a:cubicBezTo>
                      <a:pt x="177" y="757"/>
                      <a:pt x="177" y="768"/>
                      <a:pt x="167" y="778"/>
                    </a:cubicBezTo>
                    <a:lnTo>
                      <a:pt x="156" y="871"/>
                    </a:lnTo>
                    <a:cubicBezTo>
                      <a:pt x="73" y="1234"/>
                      <a:pt x="22" y="1628"/>
                      <a:pt x="1" y="2158"/>
                    </a:cubicBezTo>
                    <a:cubicBezTo>
                      <a:pt x="1" y="2168"/>
                      <a:pt x="1" y="2188"/>
                      <a:pt x="11" y="2199"/>
                    </a:cubicBezTo>
                    <a:cubicBezTo>
                      <a:pt x="1" y="2303"/>
                      <a:pt x="1" y="2417"/>
                      <a:pt x="1" y="2531"/>
                    </a:cubicBezTo>
                    <a:cubicBezTo>
                      <a:pt x="1" y="2873"/>
                      <a:pt x="32" y="3216"/>
                      <a:pt x="115" y="3558"/>
                    </a:cubicBezTo>
                    <a:cubicBezTo>
                      <a:pt x="125" y="3672"/>
                      <a:pt x="146" y="3797"/>
                      <a:pt x="177" y="3921"/>
                    </a:cubicBezTo>
                    <a:cubicBezTo>
                      <a:pt x="271" y="4378"/>
                      <a:pt x="426" y="4813"/>
                      <a:pt x="623" y="5238"/>
                    </a:cubicBezTo>
                    <a:cubicBezTo>
                      <a:pt x="810" y="5643"/>
                      <a:pt x="1048" y="6037"/>
                      <a:pt x="1349" y="6421"/>
                    </a:cubicBezTo>
                    <a:cubicBezTo>
                      <a:pt x="1910" y="7158"/>
                      <a:pt x="2646" y="7801"/>
                      <a:pt x="3548" y="8340"/>
                    </a:cubicBezTo>
                    <a:cubicBezTo>
                      <a:pt x="4534" y="8931"/>
                      <a:pt x="5675" y="9377"/>
                      <a:pt x="6940" y="9668"/>
                    </a:cubicBezTo>
                    <a:cubicBezTo>
                      <a:pt x="7957" y="9896"/>
                      <a:pt x="9035" y="10010"/>
                      <a:pt x="10249" y="10010"/>
                    </a:cubicBezTo>
                    <a:cubicBezTo>
                      <a:pt x="10384" y="10010"/>
                      <a:pt x="10529" y="10000"/>
                      <a:pt x="10674" y="10000"/>
                    </a:cubicBezTo>
                    <a:cubicBezTo>
                      <a:pt x="11276" y="9989"/>
                      <a:pt x="11898" y="9947"/>
                      <a:pt x="12562" y="9885"/>
                    </a:cubicBezTo>
                    <a:cubicBezTo>
                      <a:pt x="13237" y="9813"/>
                      <a:pt x="13901" y="9719"/>
                      <a:pt x="14471" y="9626"/>
                    </a:cubicBezTo>
                    <a:cubicBezTo>
                      <a:pt x="15540" y="9470"/>
                      <a:pt x="16670" y="9346"/>
                      <a:pt x="18039" y="9263"/>
                    </a:cubicBezTo>
                    <a:cubicBezTo>
                      <a:pt x="18205" y="9253"/>
                      <a:pt x="18361" y="9253"/>
                      <a:pt x="18527" y="9253"/>
                    </a:cubicBezTo>
                    <a:cubicBezTo>
                      <a:pt x="18973" y="9253"/>
                      <a:pt x="19388" y="9274"/>
                      <a:pt x="19782" y="9304"/>
                    </a:cubicBezTo>
                    <a:lnTo>
                      <a:pt x="19751" y="9294"/>
                    </a:lnTo>
                    <a:lnTo>
                      <a:pt x="19751" y="9294"/>
                    </a:lnTo>
                    <a:cubicBezTo>
                      <a:pt x="20208" y="9336"/>
                      <a:pt x="20623" y="9398"/>
                      <a:pt x="21006" y="9470"/>
                    </a:cubicBezTo>
                    <a:cubicBezTo>
                      <a:pt x="21432" y="9553"/>
                      <a:pt x="21836" y="9657"/>
                      <a:pt x="22209" y="9782"/>
                    </a:cubicBezTo>
                    <a:cubicBezTo>
                      <a:pt x="22490" y="9896"/>
                      <a:pt x="22769" y="10041"/>
                      <a:pt x="23060" y="10249"/>
                    </a:cubicBezTo>
                    <a:cubicBezTo>
                      <a:pt x="23371" y="10466"/>
                      <a:pt x="23661" y="10736"/>
                      <a:pt x="23921" y="10964"/>
                    </a:cubicBezTo>
                    <a:lnTo>
                      <a:pt x="23942" y="10985"/>
                    </a:lnTo>
                    <a:cubicBezTo>
                      <a:pt x="24170" y="11182"/>
                      <a:pt x="24398" y="11390"/>
                      <a:pt x="24647" y="11576"/>
                    </a:cubicBezTo>
                    <a:cubicBezTo>
                      <a:pt x="24948" y="11805"/>
                      <a:pt x="25228" y="11981"/>
                      <a:pt x="25519" y="12095"/>
                    </a:cubicBezTo>
                    <a:cubicBezTo>
                      <a:pt x="25830" y="12230"/>
                      <a:pt x="26151" y="12303"/>
                      <a:pt x="26452" y="12303"/>
                    </a:cubicBezTo>
                    <a:lnTo>
                      <a:pt x="26524" y="12303"/>
                    </a:lnTo>
                    <a:cubicBezTo>
                      <a:pt x="26815" y="12292"/>
                      <a:pt x="27105" y="12199"/>
                      <a:pt x="27365" y="12033"/>
                    </a:cubicBezTo>
                    <a:cubicBezTo>
                      <a:pt x="27489" y="11960"/>
                      <a:pt x="27603" y="11867"/>
                      <a:pt x="27718" y="11742"/>
                    </a:cubicBezTo>
                    <a:lnTo>
                      <a:pt x="27718" y="11742"/>
                    </a:lnTo>
                    <a:cubicBezTo>
                      <a:pt x="27686" y="11752"/>
                      <a:pt x="27665" y="11752"/>
                      <a:pt x="27645" y="11752"/>
                    </a:cubicBezTo>
                    <a:cubicBezTo>
                      <a:pt x="27541" y="11773"/>
                      <a:pt x="27437" y="11773"/>
                      <a:pt x="27324" y="11773"/>
                    </a:cubicBezTo>
                    <a:cubicBezTo>
                      <a:pt x="27220" y="11763"/>
                      <a:pt x="27116" y="11752"/>
                      <a:pt x="27012" y="11732"/>
                    </a:cubicBezTo>
                    <a:cubicBezTo>
                      <a:pt x="26898" y="11711"/>
                      <a:pt x="26784" y="11680"/>
                      <a:pt x="26670" y="11639"/>
                    </a:cubicBezTo>
                    <a:cubicBezTo>
                      <a:pt x="26566" y="11607"/>
                      <a:pt x="26462" y="11556"/>
                      <a:pt x="26369" y="11503"/>
                    </a:cubicBezTo>
                    <a:cubicBezTo>
                      <a:pt x="26213" y="11420"/>
                      <a:pt x="26068" y="11317"/>
                      <a:pt x="25923" y="11203"/>
                    </a:cubicBezTo>
                    <a:cubicBezTo>
                      <a:pt x="25798" y="11099"/>
                      <a:pt x="25685" y="10996"/>
                      <a:pt x="25570" y="10871"/>
                    </a:cubicBezTo>
                    <a:cubicBezTo>
                      <a:pt x="25466" y="10747"/>
                      <a:pt x="25363" y="10611"/>
                      <a:pt x="25259" y="10477"/>
                    </a:cubicBezTo>
                    <a:cubicBezTo>
                      <a:pt x="25166" y="10342"/>
                      <a:pt x="25062" y="10207"/>
                      <a:pt x="24968" y="10072"/>
                    </a:cubicBezTo>
                    <a:cubicBezTo>
                      <a:pt x="24875" y="9927"/>
                      <a:pt x="24782" y="9782"/>
                      <a:pt x="24668" y="9636"/>
                    </a:cubicBezTo>
                    <a:cubicBezTo>
                      <a:pt x="24574" y="9502"/>
                      <a:pt x="24471" y="9367"/>
                      <a:pt x="24357" y="9242"/>
                    </a:cubicBezTo>
                    <a:cubicBezTo>
                      <a:pt x="24180" y="9035"/>
                      <a:pt x="23983" y="8838"/>
                      <a:pt x="23776" y="8651"/>
                    </a:cubicBezTo>
                    <a:cubicBezTo>
                      <a:pt x="23661" y="8557"/>
                      <a:pt x="23558" y="8465"/>
                      <a:pt x="23444" y="8371"/>
                    </a:cubicBezTo>
                    <a:lnTo>
                      <a:pt x="23133" y="8153"/>
                    </a:lnTo>
                    <a:cubicBezTo>
                      <a:pt x="22894" y="7997"/>
                      <a:pt x="22656" y="7852"/>
                      <a:pt x="22396" y="7728"/>
                    </a:cubicBezTo>
                    <a:cubicBezTo>
                      <a:pt x="22282" y="7676"/>
                      <a:pt x="22158" y="7614"/>
                      <a:pt x="22033" y="7562"/>
                    </a:cubicBezTo>
                    <a:cubicBezTo>
                      <a:pt x="21898" y="7510"/>
                      <a:pt x="21774" y="7469"/>
                      <a:pt x="21649" y="7416"/>
                    </a:cubicBezTo>
                    <a:lnTo>
                      <a:pt x="21649" y="7416"/>
                    </a:lnTo>
                    <a:lnTo>
                      <a:pt x="21660" y="7427"/>
                    </a:lnTo>
                    <a:cubicBezTo>
                      <a:pt x="21276" y="7292"/>
                      <a:pt x="20892" y="7199"/>
                      <a:pt x="20508" y="7126"/>
                    </a:cubicBezTo>
                    <a:cubicBezTo>
                      <a:pt x="20311" y="7085"/>
                      <a:pt x="20104" y="7064"/>
                      <a:pt x="19906" y="7033"/>
                    </a:cubicBezTo>
                    <a:cubicBezTo>
                      <a:pt x="19699" y="7012"/>
                      <a:pt x="19502" y="6992"/>
                      <a:pt x="19295" y="6981"/>
                    </a:cubicBezTo>
                    <a:cubicBezTo>
                      <a:pt x="19170" y="6971"/>
                      <a:pt x="19046" y="6971"/>
                      <a:pt x="18921" y="6960"/>
                    </a:cubicBezTo>
                    <a:cubicBezTo>
                      <a:pt x="18750" y="6955"/>
                      <a:pt x="18579" y="6952"/>
                      <a:pt x="18408" y="6952"/>
                    </a:cubicBezTo>
                    <a:cubicBezTo>
                      <a:pt x="17915" y="6952"/>
                      <a:pt x="17422" y="6974"/>
                      <a:pt x="16930" y="7012"/>
                    </a:cubicBezTo>
                    <a:cubicBezTo>
                      <a:pt x="16598" y="7033"/>
                      <a:pt x="16266" y="7064"/>
                      <a:pt x="15923" y="7105"/>
                    </a:cubicBezTo>
                    <a:cubicBezTo>
                      <a:pt x="15529" y="7147"/>
                      <a:pt x="15125" y="7188"/>
                      <a:pt x="14731" y="7230"/>
                    </a:cubicBezTo>
                    <a:cubicBezTo>
                      <a:pt x="13901" y="7313"/>
                      <a:pt x="13071" y="7386"/>
                      <a:pt x="12241" y="7416"/>
                    </a:cubicBezTo>
                    <a:cubicBezTo>
                      <a:pt x="11961" y="7427"/>
                      <a:pt x="11683" y="7433"/>
                      <a:pt x="11405" y="7433"/>
                    </a:cubicBezTo>
                    <a:cubicBezTo>
                      <a:pt x="10880" y="7433"/>
                      <a:pt x="10357" y="7412"/>
                      <a:pt x="9835" y="7365"/>
                    </a:cubicBezTo>
                    <a:cubicBezTo>
                      <a:pt x="9430" y="7324"/>
                      <a:pt x="9025" y="7271"/>
                      <a:pt x="8620" y="7199"/>
                    </a:cubicBezTo>
                    <a:cubicBezTo>
                      <a:pt x="8206" y="7126"/>
                      <a:pt x="7801" y="7022"/>
                      <a:pt x="7396" y="6909"/>
                    </a:cubicBezTo>
                    <a:cubicBezTo>
                      <a:pt x="7013" y="6794"/>
                      <a:pt x="6629" y="6670"/>
                      <a:pt x="6255" y="6514"/>
                    </a:cubicBezTo>
                    <a:cubicBezTo>
                      <a:pt x="5903" y="6379"/>
                      <a:pt x="5550" y="6224"/>
                      <a:pt x="5197" y="6058"/>
                    </a:cubicBezTo>
                    <a:cubicBezTo>
                      <a:pt x="4513" y="5715"/>
                      <a:pt x="3849" y="5321"/>
                      <a:pt x="3227" y="4875"/>
                    </a:cubicBezTo>
                    <a:cubicBezTo>
                      <a:pt x="2905" y="4647"/>
                      <a:pt x="2604" y="4408"/>
                      <a:pt x="2304" y="4149"/>
                    </a:cubicBezTo>
                    <a:cubicBezTo>
                      <a:pt x="2158" y="4025"/>
                      <a:pt x="2013" y="3890"/>
                      <a:pt x="1868" y="3744"/>
                    </a:cubicBezTo>
                    <a:cubicBezTo>
                      <a:pt x="1733" y="3620"/>
                      <a:pt x="1608" y="3485"/>
                      <a:pt x="1484" y="3350"/>
                    </a:cubicBezTo>
                    <a:cubicBezTo>
                      <a:pt x="1474" y="3340"/>
                      <a:pt x="1474" y="3329"/>
                      <a:pt x="1474" y="3329"/>
                    </a:cubicBezTo>
                    <a:lnTo>
                      <a:pt x="1474" y="3299"/>
                    </a:lnTo>
                    <a:cubicBezTo>
                      <a:pt x="1463" y="3288"/>
                      <a:pt x="1442" y="3278"/>
                      <a:pt x="1422" y="3267"/>
                    </a:cubicBezTo>
                    <a:lnTo>
                      <a:pt x="1401" y="3246"/>
                    </a:lnTo>
                    <a:cubicBezTo>
                      <a:pt x="1401" y="3237"/>
                      <a:pt x="1401" y="3226"/>
                      <a:pt x="1412" y="3216"/>
                    </a:cubicBezTo>
                    <a:cubicBezTo>
                      <a:pt x="1412" y="3205"/>
                      <a:pt x="1422" y="3195"/>
                      <a:pt x="1442" y="3195"/>
                    </a:cubicBezTo>
                    <a:cubicBezTo>
                      <a:pt x="1442" y="3195"/>
                      <a:pt x="1453" y="3195"/>
                      <a:pt x="1453" y="3205"/>
                    </a:cubicBezTo>
                    <a:cubicBezTo>
                      <a:pt x="2065" y="3578"/>
                      <a:pt x="2666" y="3983"/>
                      <a:pt x="3289" y="4346"/>
                    </a:cubicBezTo>
                    <a:cubicBezTo>
                      <a:pt x="3538" y="4502"/>
                      <a:pt x="3797" y="4647"/>
                      <a:pt x="4056" y="4782"/>
                    </a:cubicBezTo>
                    <a:cubicBezTo>
                      <a:pt x="4233" y="4855"/>
                      <a:pt x="4409" y="4917"/>
                      <a:pt x="4596" y="4989"/>
                    </a:cubicBezTo>
                    <a:cubicBezTo>
                      <a:pt x="4109" y="4751"/>
                      <a:pt x="3641" y="4481"/>
                      <a:pt x="3196" y="4170"/>
                    </a:cubicBezTo>
                    <a:cubicBezTo>
                      <a:pt x="2583" y="3734"/>
                      <a:pt x="2044" y="3237"/>
                      <a:pt x="1588" y="2686"/>
                    </a:cubicBezTo>
                    <a:cubicBezTo>
                      <a:pt x="1256" y="2271"/>
                      <a:pt x="976" y="1847"/>
                      <a:pt x="778" y="1421"/>
                    </a:cubicBezTo>
                    <a:cubicBezTo>
                      <a:pt x="695" y="1234"/>
                      <a:pt x="623" y="1058"/>
                      <a:pt x="571" y="892"/>
                    </a:cubicBezTo>
                    <a:cubicBezTo>
                      <a:pt x="561" y="851"/>
                      <a:pt x="540" y="819"/>
                      <a:pt x="499" y="809"/>
                    </a:cubicBezTo>
                    <a:lnTo>
                      <a:pt x="509" y="768"/>
                    </a:lnTo>
                    <a:lnTo>
                      <a:pt x="530" y="674"/>
                    </a:lnTo>
                    <a:cubicBezTo>
                      <a:pt x="540" y="623"/>
                      <a:pt x="550" y="570"/>
                      <a:pt x="571" y="519"/>
                    </a:cubicBezTo>
                    <a:lnTo>
                      <a:pt x="592" y="466"/>
                    </a:lnTo>
                    <a:lnTo>
                      <a:pt x="592" y="394"/>
                    </a:lnTo>
                    <a:cubicBezTo>
                      <a:pt x="612" y="332"/>
                      <a:pt x="623" y="270"/>
                      <a:pt x="644" y="208"/>
                    </a:cubicBezTo>
                    <a:cubicBezTo>
                      <a:pt x="654" y="176"/>
                      <a:pt x="665" y="145"/>
                      <a:pt x="654" y="125"/>
                    </a:cubicBezTo>
                    <a:cubicBezTo>
                      <a:pt x="644" y="62"/>
                      <a:pt x="603" y="21"/>
                      <a:pt x="550" y="10"/>
                    </a:cubicBezTo>
                    <a:cubicBezTo>
                      <a:pt x="540" y="0"/>
                      <a:pt x="520" y="0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8"/>
              <p:cNvSpPr/>
              <p:nvPr/>
            </p:nvSpPr>
            <p:spPr>
              <a:xfrm>
                <a:off x="6455257" y="4004395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8"/>
              <p:cNvSpPr/>
              <p:nvPr/>
            </p:nvSpPr>
            <p:spPr>
              <a:xfrm>
                <a:off x="5469348" y="3773917"/>
                <a:ext cx="820454" cy="146379"/>
              </a:xfrm>
              <a:custGeom>
                <a:rect b="b" l="l" r="r" t="t"/>
                <a:pathLst>
                  <a:path extrusionOk="0" h="3248" w="18205">
                    <a:moveTo>
                      <a:pt x="42" y="0"/>
                    </a:moveTo>
                    <a:cubicBezTo>
                      <a:pt x="31" y="0"/>
                      <a:pt x="21" y="11"/>
                      <a:pt x="10" y="21"/>
                    </a:cubicBezTo>
                    <a:cubicBezTo>
                      <a:pt x="0" y="32"/>
                      <a:pt x="0" y="62"/>
                      <a:pt x="21" y="73"/>
                    </a:cubicBezTo>
                    <a:cubicBezTo>
                      <a:pt x="819" y="685"/>
                      <a:pt x="1670" y="1256"/>
                      <a:pt x="2562" y="1733"/>
                    </a:cubicBezTo>
                    <a:cubicBezTo>
                      <a:pt x="3009" y="1971"/>
                      <a:pt x="3465" y="2189"/>
                      <a:pt x="3931" y="2376"/>
                    </a:cubicBezTo>
                    <a:cubicBezTo>
                      <a:pt x="4399" y="2563"/>
                      <a:pt x="4886" y="2729"/>
                      <a:pt x="5374" y="2853"/>
                    </a:cubicBezTo>
                    <a:cubicBezTo>
                      <a:pt x="6462" y="3133"/>
                      <a:pt x="7583" y="3236"/>
                      <a:pt x="8703" y="3247"/>
                    </a:cubicBezTo>
                    <a:cubicBezTo>
                      <a:pt x="9284" y="3247"/>
                      <a:pt x="9865" y="3216"/>
                      <a:pt x="10446" y="3164"/>
                    </a:cubicBezTo>
                    <a:cubicBezTo>
                      <a:pt x="10736" y="3133"/>
                      <a:pt x="11027" y="3091"/>
                      <a:pt x="11307" y="3050"/>
                    </a:cubicBezTo>
                    <a:cubicBezTo>
                      <a:pt x="11607" y="3008"/>
                      <a:pt x="11898" y="2967"/>
                      <a:pt x="12188" y="2925"/>
                    </a:cubicBezTo>
                    <a:cubicBezTo>
                      <a:pt x="12427" y="2895"/>
                      <a:pt x="12665" y="2853"/>
                      <a:pt x="12904" y="2821"/>
                    </a:cubicBezTo>
                    <a:lnTo>
                      <a:pt x="13651" y="2729"/>
                    </a:lnTo>
                    <a:cubicBezTo>
                      <a:pt x="14149" y="2656"/>
                      <a:pt x="14647" y="2604"/>
                      <a:pt x="15155" y="2552"/>
                    </a:cubicBezTo>
                    <a:cubicBezTo>
                      <a:pt x="15653" y="2510"/>
                      <a:pt x="16162" y="2480"/>
                      <a:pt x="16660" y="2459"/>
                    </a:cubicBezTo>
                    <a:cubicBezTo>
                      <a:pt x="17167" y="2448"/>
                      <a:pt x="17676" y="2448"/>
                      <a:pt x="18174" y="2448"/>
                    </a:cubicBezTo>
                    <a:cubicBezTo>
                      <a:pt x="18195" y="2448"/>
                      <a:pt x="18205" y="2427"/>
                      <a:pt x="18205" y="2407"/>
                    </a:cubicBezTo>
                    <a:cubicBezTo>
                      <a:pt x="18205" y="2386"/>
                      <a:pt x="18184" y="2376"/>
                      <a:pt x="18163" y="2376"/>
                    </a:cubicBezTo>
                    <a:cubicBezTo>
                      <a:pt x="17862" y="2381"/>
                      <a:pt x="17562" y="2381"/>
                      <a:pt x="17261" y="2381"/>
                    </a:cubicBezTo>
                    <a:cubicBezTo>
                      <a:pt x="16960" y="2381"/>
                      <a:pt x="16659" y="2381"/>
                      <a:pt x="16358" y="2386"/>
                    </a:cubicBezTo>
                    <a:cubicBezTo>
                      <a:pt x="16058" y="2386"/>
                      <a:pt x="15757" y="2397"/>
                      <a:pt x="15456" y="2407"/>
                    </a:cubicBezTo>
                    <a:cubicBezTo>
                      <a:pt x="15166" y="2427"/>
                      <a:pt x="14865" y="2438"/>
                      <a:pt x="14564" y="2459"/>
                    </a:cubicBezTo>
                    <a:cubicBezTo>
                      <a:pt x="14263" y="2490"/>
                      <a:pt x="13963" y="2510"/>
                      <a:pt x="13672" y="2542"/>
                    </a:cubicBezTo>
                    <a:cubicBezTo>
                      <a:pt x="13371" y="2563"/>
                      <a:pt x="13070" y="2604"/>
                      <a:pt x="12780" y="2635"/>
                    </a:cubicBezTo>
                    <a:cubicBezTo>
                      <a:pt x="12479" y="2666"/>
                      <a:pt x="12178" y="2697"/>
                      <a:pt x="11888" y="2739"/>
                    </a:cubicBezTo>
                    <a:cubicBezTo>
                      <a:pt x="11597" y="2770"/>
                      <a:pt x="11296" y="2812"/>
                      <a:pt x="11006" y="2842"/>
                    </a:cubicBezTo>
                    <a:cubicBezTo>
                      <a:pt x="10570" y="2884"/>
                      <a:pt x="10125" y="2915"/>
                      <a:pt x="9689" y="2925"/>
                    </a:cubicBezTo>
                    <a:cubicBezTo>
                      <a:pt x="9355" y="2940"/>
                      <a:pt x="9022" y="2950"/>
                      <a:pt x="8689" y="2950"/>
                    </a:cubicBezTo>
                    <a:cubicBezTo>
                      <a:pt x="8566" y="2950"/>
                      <a:pt x="8443" y="2949"/>
                      <a:pt x="8320" y="2946"/>
                    </a:cubicBezTo>
                    <a:lnTo>
                      <a:pt x="8361" y="2946"/>
                    </a:lnTo>
                    <a:cubicBezTo>
                      <a:pt x="7707" y="2936"/>
                      <a:pt x="7054" y="2884"/>
                      <a:pt x="6411" y="2791"/>
                    </a:cubicBezTo>
                    <a:cubicBezTo>
                      <a:pt x="5851" y="2718"/>
                      <a:pt x="5301" y="2593"/>
                      <a:pt x="4751" y="2438"/>
                    </a:cubicBezTo>
                    <a:lnTo>
                      <a:pt x="4761" y="2438"/>
                    </a:lnTo>
                    <a:cubicBezTo>
                      <a:pt x="4471" y="2355"/>
                      <a:pt x="4201" y="2272"/>
                      <a:pt x="3921" y="2168"/>
                    </a:cubicBezTo>
                    <a:cubicBezTo>
                      <a:pt x="3641" y="2065"/>
                      <a:pt x="3371" y="1961"/>
                      <a:pt x="3112" y="1836"/>
                    </a:cubicBezTo>
                    <a:cubicBezTo>
                      <a:pt x="2573" y="1597"/>
                      <a:pt x="2054" y="1328"/>
                      <a:pt x="1556" y="1027"/>
                    </a:cubicBezTo>
                    <a:cubicBezTo>
                      <a:pt x="1038" y="716"/>
                      <a:pt x="550" y="373"/>
                      <a:pt x="7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8"/>
              <p:cNvSpPr/>
              <p:nvPr/>
            </p:nvSpPr>
            <p:spPr>
              <a:xfrm>
                <a:off x="5396879" y="2275587"/>
                <a:ext cx="249674" cy="268377"/>
              </a:xfrm>
              <a:custGeom>
                <a:rect b="b" l="l" r="r" t="t"/>
                <a:pathLst>
                  <a:path extrusionOk="0" h="5955" w="5540">
                    <a:moveTo>
                      <a:pt x="4243" y="1"/>
                    </a:moveTo>
                    <a:cubicBezTo>
                      <a:pt x="4149" y="1"/>
                      <a:pt x="4046" y="11"/>
                      <a:pt x="3942" y="31"/>
                    </a:cubicBezTo>
                    <a:cubicBezTo>
                      <a:pt x="3849" y="63"/>
                      <a:pt x="3755" y="104"/>
                      <a:pt x="3683" y="135"/>
                    </a:cubicBezTo>
                    <a:cubicBezTo>
                      <a:pt x="3610" y="177"/>
                      <a:pt x="3538" y="218"/>
                      <a:pt x="3476" y="270"/>
                    </a:cubicBezTo>
                    <a:cubicBezTo>
                      <a:pt x="3403" y="333"/>
                      <a:pt x="3330" y="395"/>
                      <a:pt x="3257" y="467"/>
                    </a:cubicBezTo>
                    <a:cubicBezTo>
                      <a:pt x="3195" y="550"/>
                      <a:pt x="3133" y="633"/>
                      <a:pt x="3081" y="716"/>
                    </a:cubicBezTo>
                    <a:cubicBezTo>
                      <a:pt x="3029" y="799"/>
                      <a:pt x="2988" y="893"/>
                      <a:pt x="2936" y="1007"/>
                    </a:cubicBezTo>
                    <a:cubicBezTo>
                      <a:pt x="2895" y="1131"/>
                      <a:pt x="2853" y="1255"/>
                      <a:pt x="2832" y="1391"/>
                    </a:cubicBezTo>
                    <a:cubicBezTo>
                      <a:pt x="2791" y="1619"/>
                      <a:pt x="2780" y="1878"/>
                      <a:pt x="2801" y="2158"/>
                    </a:cubicBezTo>
                    <a:lnTo>
                      <a:pt x="2801" y="2221"/>
                    </a:lnTo>
                    <a:cubicBezTo>
                      <a:pt x="2718" y="2127"/>
                      <a:pt x="2625" y="2034"/>
                      <a:pt x="2542" y="1940"/>
                    </a:cubicBezTo>
                    <a:cubicBezTo>
                      <a:pt x="2397" y="1795"/>
                      <a:pt x="2261" y="1670"/>
                      <a:pt x="2127" y="1567"/>
                    </a:cubicBezTo>
                    <a:cubicBezTo>
                      <a:pt x="1950" y="1432"/>
                      <a:pt x="1795" y="1338"/>
                      <a:pt x="1639" y="1266"/>
                    </a:cubicBezTo>
                    <a:cubicBezTo>
                      <a:pt x="1567" y="1225"/>
                      <a:pt x="1484" y="1193"/>
                      <a:pt x="1380" y="1172"/>
                    </a:cubicBezTo>
                    <a:cubicBezTo>
                      <a:pt x="1286" y="1142"/>
                      <a:pt x="1183" y="1131"/>
                      <a:pt x="1100" y="1121"/>
                    </a:cubicBezTo>
                    <a:lnTo>
                      <a:pt x="1037" y="1121"/>
                    </a:lnTo>
                    <a:cubicBezTo>
                      <a:pt x="986" y="1121"/>
                      <a:pt x="924" y="1131"/>
                      <a:pt x="862" y="1142"/>
                    </a:cubicBezTo>
                    <a:cubicBezTo>
                      <a:pt x="758" y="1163"/>
                      <a:pt x="685" y="1183"/>
                      <a:pt x="613" y="1214"/>
                    </a:cubicBezTo>
                    <a:cubicBezTo>
                      <a:pt x="530" y="1255"/>
                      <a:pt x="467" y="1297"/>
                      <a:pt x="415" y="1338"/>
                    </a:cubicBezTo>
                    <a:cubicBezTo>
                      <a:pt x="343" y="1391"/>
                      <a:pt x="291" y="1453"/>
                      <a:pt x="239" y="1515"/>
                    </a:cubicBezTo>
                    <a:cubicBezTo>
                      <a:pt x="156" y="1640"/>
                      <a:pt x="83" y="1785"/>
                      <a:pt x="42" y="1951"/>
                    </a:cubicBezTo>
                    <a:cubicBezTo>
                      <a:pt x="11" y="2096"/>
                      <a:pt x="0" y="2251"/>
                      <a:pt x="21" y="2417"/>
                    </a:cubicBezTo>
                    <a:cubicBezTo>
                      <a:pt x="42" y="2583"/>
                      <a:pt x="94" y="2749"/>
                      <a:pt x="135" y="2874"/>
                    </a:cubicBezTo>
                    <a:cubicBezTo>
                      <a:pt x="228" y="3143"/>
                      <a:pt x="374" y="3413"/>
                      <a:pt x="571" y="3673"/>
                    </a:cubicBezTo>
                    <a:cubicBezTo>
                      <a:pt x="747" y="3911"/>
                      <a:pt x="954" y="4129"/>
                      <a:pt x="1224" y="4357"/>
                    </a:cubicBezTo>
                    <a:cubicBezTo>
                      <a:pt x="1452" y="4554"/>
                      <a:pt x="1712" y="4741"/>
                      <a:pt x="2023" y="4928"/>
                    </a:cubicBezTo>
                    <a:cubicBezTo>
                      <a:pt x="2397" y="5167"/>
                      <a:pt x="2822" y="5374"/>
                      <a:pt x="3289" y="5550"/>
                    </a:cubicBezTo>
                    <a:cubicBezTo>
                      <a:pt x="3693" y="5716"/>
                      <a:pt x="4098" y="5840"/>
                      <a:pt x="4513" y="5934"/>
                    </a:cubicBezTo>
                    <a:cubicBezTo>
                      <a:pt x="4513" y="5934"/>
                      <a:pt x="4513" y="5944"/>
                      <a:pt x="4523" y="5944"/>
                    </a:cubicBezTo>
                    <a:cubicBezTo>
                      <a:pt x="4544" y="5944"/>
                      <a:pt x="4575" y="5955"/>
                      <a:pt x="4596" y="5955"/>
                    </a:cubicBezTo>
                    <a:cubicBezTo>
                      <a:pt x="4617" y="5944"/>
                      <a:pt x="4637" y="5934"/>
                      <a:pt x="4647" y="5903"/>
                    </a:cubicBezTo>
                    <a:lnTo>
                      <a:pt x="4741" y="5685"/>
                    </a:lnTo>
                    <a:cubicBezTo>
                      <a:pt x="4783" y="5571"/>
                      <a:pt x="4824" y="5457"/>
                      <a:pt x="4866" y="5353"/>
                    </a:cubicBezTo>
                    <a:cubicBezTo>
                      <a:pt x="4938" y="5167"/>
                      <a:pt x="5000" y="4980"/>
                      <a:pt x="5083" y="4741"/>
                    </a:cubicBezTo>
                    <a:cubicBezTo>
                      <a:pt x="5228" y="4305"/>
                      <a:pt x="5343" y="3860"/>
                      <a:pt x="5426" y="3424"/>
                    </a:cubicBezTo>
                    <a:cubicBezTo>
                      <a:pt x="5467" y="3206"/>
                      <a:pt x="5498" y="2977"/>
                      <a:pt x="5519" y="2749"/>
                    </a:cubicBezTo>
                    <a:cubicBezTo>
                      <a:pt x="5539" y="2490"/>
                      <a:pt x="5539" y="2283"/>
                      <a:pt x="5539" y="2085"/>
                    </a:cubicBezTo>
                    <a:cubicBezTo>
                      <a:pt x="5519" y="1619"/>
                      <a:pt x="5436" y="1204"/>
                      <a:pt x="5280" y="841"/>
                    </a:cubicBezTo>
                    <a:cubicBezTo>
                      <a:pt x="5228" y="737"/>
                      <a:pt x="5187" y="644"/>
                      <a:pt x="5135" y="550"/>
                    </a:cubicBezTo>
                    <a:cubicBezTo>
                      <a:pt x="5083" y="467"/>
                      <a:pt x="5021" y="395"/>
                      <a:pt x="4938" y="301"/>
                    </a:cubicBezTo>
                    <a:cubicBezTo>
                      <a:pt x="4824" y="177"/>
                      <a:pt x="4668" y="94"/>
                      <a:pt x="4471" y="31"/>
                    </a:cubicBezTo>
                    <a:cubicBezTo>
                      <a:pt x="4398" y="11"/>
                      <a:pt x="4326" y="1"/>
                      <a:pt x="4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8"/>
              <p:cNvSpPr/>
              <p:nvPr/>
            </p:nvSpPr>
            <p:spPr>
              <a:xfrm>
                <a:off x="5494586" y="1943662"/>
                <a:ext cx="159449" cy="182388"/>
              </a:xfrm>
              <a:custGeom>
                <a:rect b="b" l="l" r="r" t="t"/>
                <a:pathLst>
                  <a:path extrusionOk="0" h="4047" w="3538">
                    <a:moveTo>
                      <a:pt x="2760" y="1"/>
                    </a:moveTo>
                    <a:cubicBezTo>
                      <a:pt x="2666" y="1"/>
                      <a:pt x="2562" y="22"/>
                      <a:pt x="2449" y="73"/>
                    </a:cubicBezTo>
                    <a:cubicBezTo>
                      <a:pt x="2396" y="105"/>
                      <a:pt x="2345" y="135"/>
                      <a:pt x="2283" y="177"/>
                    </a:cubicBezTo>
                    <a:cubicBezTo>
                      <a:pt x="2241" y="218"/>
                      <a:pt x="2189" y="250"/>
                      <a:pt x="2147" y="301"/>
                    </a:cubicBezTo>
                    <a:cubicBezTo>
                      <a:pt x="2054" y="384"/>
                      <a:pt x="1971" y="478"/>
                      <a:pt x="1868" y="612"/>
                    </a:cubicBezTo>
                    <a:cubicBezTo>
                      <a:pt x="1732" y="789"/>
                      <a:pt x="1619" y="997"/>
                      <a:pt x="1515" y="1225"/>
                    </a:cubicBezTo>
                    <a:lnTo>
                      <a:pt x="1504" y="1204"/>
                    </a:lnTo>
                    <a:lnTo>
                      <a:pt x="1494" y="1183"/>
                    </a:lnTo>
                    <a:cubicBezTo>
                      <a:pt x="1442" y="1069"/>
                      <a:pt x="1370" y="965"/>
                      <a:pt x="1287" y="841"/>
                    </a:cubicBezTo>
                    <a:cubicBezTo>
                      <a:pt x="1204" y="727"/>
                      <a:pt x="1121" y="633"/>
                      <a:pt x="1027" y="550"/>
                    </a:cubicBezTo>
                    <a:cubicBezTo>
                      <a:pt x="923" y="467"/>
                      <a:pt x="830" y="405"/>
                      <a:pt x="737" y="364"/>
                    </a:cubicBezTo>
                    <a:cubicBezTo>
                      <a:pt x="674" y="343"/>
                      <a:pt x="623" y="333"/>
                      <a:pt x="571" y="333"/>
                    </a:cubicBezTo>
                    <a:cubicBezTo>
                      <a:pt x="519" y="333"/>
                      <a:pt x="478" y="343"/>
                      <a:pt x="436" y="354"/>
                    </a:cubicBezTo>
                    <a:cubicBezTo>
                      <a:pt x="342" y="395"/>
                      <a:pt x="250" y="467"/>
                      <a:pt x="187" y="582"/>
                    </a:cubicBezTo>
                    <a:cubicBezTo>
                      <a:pt x="146" y="633"/>
                      <a:pt x="125" y="695"/>
                      <a:pt x="93" y="778"/>
                    </a:cubicBezTo>
                    <a:cubicBezTo>
                      <a:pt x="63" y="851"/>
                      <a:pt x="42" y="924"/>
                      <a:pt x="31" y="1007"/>
                    </a:cubicBezTo>
                    <a:cubicBezTo>
                      <a:pt x="11" y="1131"/>
                      <a:pt x="1" y="1276"/>
                      <a:pt x="21" y="1432"/>
                    </a:cubicBezTo>
                    <a:cubicBezTo>
                      <a:pt x="42" y="1661"/>
                      <a:pt x="104" y="1899"/>
                      <a:pt x="229" y="2179"/>
                    </a:cubicBezTo>
                    <a:cubicBezTo>
                      <a:pt x="332" y="2417"/>
                      <a:pt x="467" y="2656"/>
                      <a:pt x="654" y="2926"/>
                    </a:cubicBezTo>
                    <a:cubicBezTo>
                      <a:pt x="810" y="3154"/>
                      <a:pt x="996" y="3372"/>
                      <a:pt x="1204" y="3569"/>
                    </a:cubicBezTo>
                    <a:cubicBezTo>
                      <a:pt x="1401" y="3756"/>
                      <a:pt x="1587" y="3911"/>
                      <a:pt x="1774" y="4026"/>
                    </a:cubicBezTo>
                    <a:cubicBezTo>
                      <a:pt x="1774" y="4026"/>
                      <a:pt x="1785" y="4026"/>
                      <a:pt x="1795" y="4036"/>
                    </a:cubicBezTo>
                    <a:cubicBezTo>
                      <a:pt x="1805" y="4036"/>
                      <a:pt x="1826" y="4046"/>
                      <a:pt x="1836" y="4046"/>
                    </a:cubicBezTo>
                    <a:lnTo>
                      <a:pt x="1857" y="4046"/>
                    </a:lnTo>
                    <a:cubicBezTo>
                      <a:pt x="1888" y="4036"/>
                      <a:pt x="1898" y="4026"/>
                      <a:pt x="1919" y="4005"/>
                    </a:cubicBezTo>
                    <a:cubicBezTo>
                      <a:pt x="1940" y="3973"/>
                      <a:pt x="1961" y="3943"/>
                      <a:pt x="1981" y="3922"/>
                    </a:cubicBezTo>
                    <a:lnTo>
                      <a:pt x="1981" y="3922"/>
                    </a:lnTo>
                    <a:lnTo>
                      <a:pt x="1971" y="3943"/>
                    </a:lnTo>
                    <a:cubicBezTo>
                      <a:pt x="2158" y="3724"/>
                      <a:pt x="2324" y="3517"/>
                      <a:pt x="2479" y="3309"/>
                    </a:cubicBezTo>
                    <a:cubicBezTo>
                      <a:pt x="2698" y="3030"/>
                      <a:pt x="2864" y="2781"/>
                      <a:pt x="3009" y="2542"/>
                    </a:cubicBezTo>
                    <a:cubicBezTo>
                      <a:pt x="3195" y="2241"/>
                      <a:pt x="3320" y="1972"/>
                      <a:pt x="3413" y="1702"/>
                    </a:cubicBezTo>
                    <a:cubicBezTo>
                      <a:pt x="3465" y="1578"/>
                      <a:pt x="3496" y="1432"/>
                      <a:pt x="3517" y="1276"/>
                    </a:cubicBezTo>
                    <a:cubicBezTo>
                      <a:pt x="3537" y="1152"/>
                      <a:pt x="3537" y="1017"/>
                      <a:pt x="3527" y="872"/>
                    </a:cubicBezTo>
                    <a:cubicBezTo>
                      <a:pt x="3517" y="748"/>
                      <a:pt x="3475" y="612"/>
                      <a:pt x="3413" y="488"/>
                    </a:cubicBezTo>
                    <a:cubicBezTo>
                      <a:pt x="3382" y="416"/>
                      <a:pt x="3341" y="354"/>
                      <a:pt x="3299" y="301"/>
                    </a:cubicBezTo>
                    <a:cubicBezTo>
                      <a:pt x="3258" y="239"/>
                      <a:pt x="3205" y="188"/>
                      <a:pt x="3143" y="135"/>
                    </a:cubicBezTo>
                    <a:cubicBezTo>
                      <a:pt x="3050" y="52"/>
                      <a:pt x="2936" y="11"/>
                      <a:pt x="2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8"/>
              <p:cNvSpPr/>
              <p:nvPr/>
            </p:nvSpPr>
            <p:spPr>
              <a:xfrm>
                <a:off x="7815681" y="1849244"/>
                <a:ext cx="157601" cy="189824"/>
              </a:xfrm>
              <a:custGeom>
                <a:rect b="b" l="l" r="r" t="t"/>
                <a:pathLst>
                  <a:path extrusionOk="0" h="4212" w="3497">
                    <a:moveTo>
                      <a:pt x="903" y="1"/>
                    </a:moveTo>
                    <a:cubicBezTo>
                      <a:pt x="892" y="1"/>
                      <a:pt x="872" y="1"/>
                      <a:pt x="862" y="10"/>
                    </a:cubicBezTo>
                    <a:cubicBezTo>
                      <a:pt x="809" y="10"/>
                      <a:pt x="747" y="21"/>
                      <a:pt x="685" y="52"/>
                    </a:cubicBezTo>
                    <a:cubicBezTo>
                      <a:pt x="571" y="104"/>
                      <a:pt x="468" y="197"/>
                      <a:pt x="405" y="259"/>
                    </a:cubicBezTo>
                    <a:cubicBezTo>
                      <a:pt x="302" y="363"/>
                      <a:pt x="229" y="478"/>
                      <a:pt x="166" y="602"/>
                    </a:cubicBezTo>
                    <a:cubicBezTo>
                      <a:pt x="53" y="830"/>
                      <a:pt x="0" y="1100"/>
                      <a:pt x="11" y="1432"/>
                    </a:cubicBezTo>
                    <a:cubicBezTo>
                      <a:pt x="21" y="1702"/>
                      <a:pt x="83" y="2002"/>
                      <a:pt x="187" y="2345"/>
                    </a:cubicBezTo>
                    <a:cubicBezTo>
                      <a:pt x="270" y="2624"/>
                      <a:pt x="385" y="2905"/>
                      <a:pt x="540" y="3247"/>
                    </a:cubicBezTo>
                    <a:cubicBezTo>
                      <a:pt x="664" y="3517"/>
                      <a:pt x="809" y="3818"/>
                      <a:pt x="1007" y="4170"/>
                    </a:cubicBezTo>
                    <a:cubicBezTo>
                      <a:pt x="1028" y="4201"/>
                      <a:pt x="1058" y="4212"/>
                      <a:pt x="1100" y="4212"/>
                    </a:cubicBezTo>
                    <a:lnTo>
                      <a:pt x="1131" y="4212"/>
                    </a:lnTo>
                    <a:cubicBezTo>
                      <a:pt x="1141" y="4212"/>
                      <a:pt x="1152" y="4201"/>
                      <a:pt x="1162" y="4201"/>
                    </a:cubicBezTo>
                    <a:cubicBezTo>
                      <a:pt x="1867" y="3756"/>
                      <a:pt x="2448" y="3216"/>
                      <a:pt x="2884" y="2583"/>
                    </a:cubicBezTo>
                    <a:cubicBezTo>
                      <a:pt x="3112" y="2251"/>
                      <a:pt x="3289" y="1909"/>
                      <a:pt x="3403" y="1566"/>
                    </a:cubicBezTo>
                    <a:cubicBezTo>
                      <a:pt x="3444" y="1421"/>
                      <a:pt x="3476" y="1276"/>
                      <a:pt x="3486" y="1142"/>
                    </a:cubicBezTo>
                    <a:cubicBezTo>
                      <a:pt x="3496" y="1027"/>
                      <a:pt x="3496" y="923"/>
                      <a:pt x="3476" y="830"/>
                    </a:cubicBezTo>
                    <a:cubicBezTo>
                      <a:pt x="3455" y="757"/>
                      <a:pt x="3423" y="664"/>
                      <a:pt x="3351" y="591"/>
                    </a:cubicBezTo>
                    <a:cubicBezTo>
                      <a:pt x="3289" y="529"/>
                      <a:pt x="3206" y="488"/>
                      <a:pt x="3133" y="478"/>
                    </a:cubicBezTo>
                    <a:cubicBezTo>
                      <a:pt x="3091" y="467"/>
                      <a:pt x="3050" y="467"/>
                      <a:pt x="3019" y="467"/>
                    </a:cubicBezTo>
                    <a:cubicBezTo>
                      <a:pt x="2957" y="467"/>
                      <a:pt x="2916" y="467"/>
                      <a:pt x="2863" y="478"/>
                    </a:cubicBezTo>
                    <a:cubicBezTo>
                      <a:pt x="2780" y="498"/>
                      <a:pt x="2697" y="529"/>
                      <a:pt x="2594" y="581"/>
                    </a:cubicBezTo>
                    <a:cubicBezTo>
                      <a:pt x="2490" y="633"/>
                      <a:pt x="2386" y="695"/>
                      <a:pt x="2314" y="747"/>
                    </a:cubicBezTo>
                    <a:cubicBezTo>
                      <a:pt x="2241" y="810"/>
                      <a:pt x="2158" y="882"/>
                      <a:pt x="2075" y="955"/>
                    </a:cubicBezTo>
                    <a:cubicBezTo>
                      <a:pt x="1930" y="1100"/>
                      <a:pt x="1816" y="1245"/>
                      <a:pt x="1722" y="1400"/>
                    </a:cubicBezTo>
                    <a:lnTo>
                      <a:pt x="1722" y="1370"/>
                    </a:lnTo>
                    <a:lnTo>
                      <a:pt x="1722" y="1349"/>
                    </a:lnTo>
                    <a:cubicBezTo>
                      <a:pt x="1681" y="1100"/>
                      <a:pt x="1629" y="893"/>
                      <a:pt x="1556" y="695"/>
                    </a:cubicBezTo>
                    <a:cubicBezTo>
                      <a:pt x="1494" y="519"/>
                      <a:pt x="1411" y="301"/>
                      <a:pt x="1245" y="146"/>
                    </a:cubicBezTo>
                    <a:cubicBezTo>
                      <a:pt x="1162" y="84"/>
                      <a:pt x="1079" y="31"/>
                      <a:pt x="996" y="10"/>
                    </a:cubicBezTo>
                    <a:cubicBezTo>
                      <a:pt x="965" y="10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8"/>
              <p:cNvSpPr/>
              <p:nvPr/>
            </p:nvSpPr>
            <p:spPr>
              <a:xfrm>
                <a:off x="7989148" y="2262968"/>
                <a:ext cx="120150" cy="157105"/>
              </a:xfrm>
              <a:custGeom>
                <a:rect b="b" l="l" r="r" t="t"/>
                <a:pathLst>
                  <a:path extrusionOk="0" h="3486" w="2666">
                    <a:moveTo>
                      <a:pt x="954" y="0"/>
                    </a:moveTo>
                    <a:cubicBezTo>
                      <a:pt x="902" y="0"/>
                      <a:pt x="840" y="11"/>
                      <a:pt x="778" y="32"/>
                    </a:cubicBezTo>
                    <a:cubicBezTo>
                      <a:pt x="643" y="83"/>
                      <a:pt x="508" y="177"/>
                      <a:pt x="394" y="322"/>
                    </a:cubicBezTo>
                    <a:cubicBezTo>
                      <a:pt x="311" y="436"/>
                      <a:pt x="238" y="560"/>
                      <a:pt x="176" y="696"/>
                    </a:cubicBezTo>
                    <a:cubicBezTo>
                      <a:pt x="72" y="945"/>
                      <a:pt x="21" y="1235"/>
                      <a:pt x="10" y="1598"/>
                    </a:cubicBezTo>
                    <a:cubicBezTo>
                      <a:pt x="0" y="1878"/>
                      <a:pt x="21" y="2179"/>
                      <a:pt x="83" y="2563"/>
                    </a:cubicBezTo>
                    <a:cubicBezTo>
                      <a:pt x="125" y="2863"/>
                      <a:pt x="187" y="3154"/>
                      <a:pt x="249" y="3423"/>
                    </a:cubicBezTo>
                    <a:cubicBezTo>
                      <a:pt x="259" y="3455"/>
                      <a:pt x="291" y="3486"/>
                      <a:pt x="332" y="3486"/>
                    </a:cubicBezTo>
                    <a:lnTo>
                      <a:pt x="384" y="3486"/>
                    </a:lnTo>
                    <a:cubicBezTo>
                      <a:pt x="623" y="3403"/>
                      <a:pt x="861" y="3278"/>
                      <a:pt x="1141" y="3112"/>
                    </a:cubicBezTo>
                    <a:cubicBezTo>
                      <a:pt x="1276" y="3029"/>
                      <a:pt x="1411" y="2936"/>
                      <a:pt x="1545" y="2833"/>
                    </a:cubicBezTo>
                    <a:cubicBezTo>
                      <a:pt x="1691" y="2718"/>
                      <a:pt x="1815" y="2614"/>
                      <a:pt x="1939" y="2511"/>
                    </a:cubicBezTo>
                    <a:cubicBezTo>
                      <a:pt x="2054" y="2397"/>
                      <a:pt x="2168" y="2282"/>
                      <a:pt x="2261" y="2158"/>
                    </a:cubicBezTo>
                    <a:cubicBezTo>
                      <a:pt x="2365" y="2033"/>
                      <a:pt x="2448" y="1920"/>
                      <a:pt x="2510" y="1805"/>
                    </a:cubicBezTo>
                    <a:cubicBezTo>
                      <a:pt x="2573" y="1681"/>
                      <a:pt x="2624" y="1556"/>
                      <a:pt x="2645" y="1432"/>
                    </a:cubicBezTo>
                    <a:cubicBezTo>
                      <a:pt x="2666" y="1287"/>
                      <a:pt x="2666" y="1183"/>
                      <a:pt x="2624" y="1100"/>
                    </a:cubicBezTo>
                    <a:cubicBezTo>
                      <a:pt x="2603" y="1038"/>
                      <a:pt x="2583" y="996"/>
                      <a:pt x="2541" y="965"/>
                    </a:cubicBezTo>
                    <a:cubicBezTo>
                      <a:pt x="2500" y="934"/>
                      <a:pt x="2458" y="903"/>
                      <a:pt x="2396" y="892"/>
                    </a:cubicBezTo>
                    <a:cubicBezTo>
                      <a:pt x="2365" y="882"/>
                      <a:pt x="2324" y="872"/>
                      <a:pt x="2282" y="872"/>
                    </a:cubicBezTo>
                    <a:lnTo>
                      <a:pt x="2251" y="872"/>
                    </a:lnTo>
                    <a:cubicBezTo>
                      <a:pt x="2199" y="872"/>
                      <a:pt x="2147" y="882"/>
                      <a:pt x="2075" y="903"/>
                    </a:cubicBezTo>
                    <a:cubicBezTo>
                      <a:pt x="1971" y="924"/>
                      <a:pt x="1856" y="975"/>
                      <a:pt x="1722" y="1048"/>
                    </a:cubicBezTo>
                    <a:cubicBezTo>
                      <a:pt x="1618" y="1100"/>
                      <a:pt x="1515" y="1173"/>
                      <a:pt x="1400" y="1256"/>
                    </a:cubicBezTo>
                    <a:lnTo>
                      <a:pt x="1379" y="1266"/>
                    </a:lnTo>
                    <a:lnTo>
                      <a:pt x="1349" y="1287"/>
                    </a:lnTo>
                    <a:lnTo>
                      <a:pt x="1411" y="1100"/>
                    </a:lnTo>
                    <a:cubicBezTo>
                      <a:pt x="1442" y="1007"/>
                      <a:pt x="1452" y="903"/>
                      <a:pt x="1462" y="789"/>
                    </a:cubicBezTo>
                    <a:cubicBezTo>
                      <a:pt x="1473" y="696"/>
                      <a:pt x="1462" y="581"/>
                      <a:pt x="1442" y="467"/>
                    </a:cubicBezTo>
                    <a:cubicBezTo>
                      <a:pt x="1421" y="384"/>
                      <a:pt x="1400" y="311"/>
                      <a:pt x="1359" y="239"/>
                    </a:cubicBezTo>
                    <a:cubicBezTo>
                      <a:pt x="1317" y="177"/>
                      <a:pt x="1266" y="115"/>
                      <a:pt x="1193" y="63"/>
                    </a:cubicBezTo>
                    <a:cubicBezTo>
                      <a:pt x="1141" y="32"/>
                      <a:pt x="1068" y="11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8"/>
              <p:cNvSpPr/>
              <p:nvPr/>
            </p:nvSpPr>
            <p:spPr>
              <a:xfrm>
                <a:off x="7826452" y="2262968"/>
                <a:ext cx="67376" cy="84186"/>
              </a:xfrm>
              <a:custGeom>
                <a:rect b="b" l="l" r="r" t="t"/>
                <a:pathLst>
                  <a:path extrusionOk="0" h="1868" w="1495">
                    <a:moveTo>
                      <a:pt x="1110" y="0"/>
                    </a:moveTo>
                    <a:cubicBezTo>
                      <a:pt x="1068" y="0"/>
                      <a:pt x="1038" y="11"/>
                      <a:pt x="996" y="42"/>
                    </a:cubicBezTo>
                    <a:cubicBezTo>
                      <a:pt x="975" y="53"/>
                      <a:pt x="955" y="63"/>
                      <a:pt x="944" y="83"/>
                    </a:cubicBezTo>
                    <a:cubicBezTo>
                      <a:pt x="923" y="104"/>
                      <a:pt x="902" y="125"/>
                      <a:pt x="892" y="145"/>
                    </a:cubicBezTo>
                    <a:cubicBezTo>
                      <a:pt x="861" y="187"/>
                      <a:pt x="840" y="228"/>
                      <a:pt x="830" y="281"/>
                    </a:cubicBezTo>
                    <a:cubicBezTo>
                      <a:pt x="799" y="343"/>
                      <a:pt x="789" y="405"/>
                      <a:pt x="768" y="457"/>
                    </a:cubicBezTo>
                    <a:cubicBezTo>
                      <a:pt x="768" y="498"/>
                      <a:pt x="757" y="540"/>
                      <a:pt x="747" y="581"/>
                    </a:cubicBezTo>
                    <a:cubicBezTo>
                      <a:pt x="695" y="509"/>
                      <a:pt x="643" y="447"/>
                      <a:pt x="591" y="394"/>
                    </a:cubicBezTo>
                    <a:cubicBezTo>
                      <a:pt x="560" y="353"/>
                      <a:pt x="508" y="322"/>
                      <a:pt x="467" y="291"/>
                    </a:cubicBezTo>
                    <a:cubicBezTo>
                      <a:pt x="415" y="270"/>
                      <a:pt x="363" y="249"/>
                      <a:pt x="312" y="249"/>
                    </a:cubicBezTo>
                    <a:lnTo>
                      <a:pt x="249" y="249"/>
                    </a:lnTo>
                    <a:cubicBezTo>
                      <a:pt x="218" y="260"/>
                      <a:pt x="197" y="270"/>
                      <a:pt x="176" y="281"/>
                    </a:cubicBezTo>
                    <a:cubicBezTo>
                      <a:pt x="166" y="291"/>
                      <a:pt x="146" y="311"/>
                      <a:pt x="125" y="322"/>
                    </a:cubicBezTo>
                    <a:cubicBezTo>
                      <a:pt x="93" y="353"/>
                      <a:pt x="73" y="384"/>
                      <a:pt x="63" y="405"/>
                    </a:cubicBezTo>
                    <a:cubicBezTo>
                      <a:pt x="42" y="447"/>
                      <a:pt x="21" y="488"/>
                      <a:pt x="10" y="540"/>
                    </a:cubicBezTo>
                    <a:cubicBezTo>
                      <a:pt x="0" y="581"/>
                      <a:pt x="10" y="633"/>
                      <a:pt x="21" y="696"/>
                    </a:cubicBezTo>
                    <a:cubicBezTo>
                      <a:pt x="31" y="789"/>
                      <a:pt x="73" y="882"/>
                      <a:pt x="155" y="996"/>
                    </a:cubicBezTo>
                    <a:cubicBezTo>
                      <a:pt x="218" y="1100"/>
                      <a:pt x="291" y="1194"/>
                      <a:pt x="404" y="1307"/>
                    </a:cubicBezTo>
                    <a:cubicBezTo>
                      <a:pt x="487" y="1401"/>
                      <a:pt x="581" y="1494"/>
                      <a:pt x="695" y="1598"/>
                    </a:cubicBezTo>
                    <a:cubicBezTo>
                      <a:pt x="819" y="1701"/>
                      <a:pt x="934" y="1795"/>
                      <a:pt x="1038" y="1867"/>
                    </a:cubicBezTo>
                    <a:lnTo>
                      <a:pt x="1089" y="1867"/>
                    </a:lnTo>
                    <a:cubicBezTo>
                      <a:pt x="1110" y="1867"/>
                      <a:pt x="1121" y="1857"/>
                      <a:pt x="1131" y="1837"/>
                    </a:cubicBezTo>
                    <a:cubicBezTo>
                      <a:pt x="1193" y="1733"/>
                      <a:pt x="1245" y="1629"/>
                      <a:pt x="1307" y="1484"/>
                    </a:cubicBezTo>
                    <a:cubicBezTo>
                      <a:pt x="1328" y="1411"/>
                      <a:pt x="1349" y="1339"/>
                      <a:pt x="1380" y="1277"/>
                    </a:cubicBezTo>
                    <a:cubicBezTo>
                      <a:pt x="1400" y="1183"/>
                      <a:pt x="1421" y="1111"/>
                      <a:pt x="1442" y="1028"/>
                    </a:cubicBezTo>
                    <a:cubicBezTo>
                      <a:pt x="1483" y="862"/>
                      <a:pt x="1494" y="716"/>
                      <a:pt x="1494" y="571"/>
                    </a:cubicBezTo>
                    <a:cubicBezTo>
                      <a:pt x="1483" y="509"/>
                      <a:pt x="1483" y="447"/>
                      <a:pt x="1462" y="374"/>
                    </a:cubicBezTo>
                    <a:cubicBezTo>
                      <a:pt x="1453" y="322"/>
                      <a:pt x="1421" y="260"/>
                      <a:pt x="1390" y="198"/>
                    </a:cubicBezTo>
                    <a:cubicBezTo>
                      <a:pt x="1349" y="145"/>
                      <a:pt x="1307" y="94"/>
                      <a:pt x="1266" y="63"/>
                    </a:cubicBezTo>
                    <a:cubicBezTo>
                      <a:pt x="1245" y="53"/>
                      <a:pt x="1224" y="32"/>
                      <a:pt x="1204" y="21"/>
                    </a:cubicBezTo>
                    <a:cubicBezTo>
                      <a:pt x="1183" y="11"/>
                      <a:pt x="1151" y="0"/>
                      <a:pt x="1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8"/>
              <p:cNvSpPr/>
              <p:nvPr/>
            </p:nvSpPr>
            <p:spPr>
              <a:xfrm>
                <a:off x="6322982" y="1379862"/>
                <a:ext cx="105683" cy="132363"/>
              </a:xfrm>
              <a:custGeom>
                <a:rect b="b" l="l" r="r" t="t"/>
                <a:pathLst>
                  <a:path extrusionOk="0" h="2937" w="2345">
                    <a:moveTo>
                      <a:pt x="1806" y="1"/>
                    </a:moveTo>
                    <a:cubicBezTo>
                      <a:pt x="1743" y="1"/>
                      <a:pt x="1681" y="11"/>
                      <a:pt x="1619" y="42"/>
                    </a:cubicBezTo>
                    <a:cubicBezTo>
                      <a:pt x="1587" y="63"/>
                      <a:pt x="1557" y="84"/>
                      <a:pt x="1525" y="115"/>
                    </a:cubicBezTo>
                    <a:cubicBezTo>
                      <a:pt x="1494" y="135"/>
                      <a:pt x="1463" y="177"/>
                      <a:pt x="1442" y="208"/>
                    </a:cubicBezTo>
                    <a:cubicBezTo>
                      <a:pt x="1401" y="271"/>
                      <a:pt x="1359" y="333"/>
                      <a:pt x="1328" y="405"/>
                    </a:cubicBezTo>
                    <a:cubicBezTo>
                      <a:pt x="1287" y="499"/>
                      <a:pt x="1245" y="592"/>
                      <a:pt x="1225" y="686"/>
                    </a:cubicBezTo>
                    <a:cubicBezTo>
                      <a:pt x="1204" y="748"/>
                      <a:pt x="1193" y="810"/>
                      <a:pt x="1172" y="872"/>
                    </a:cubicBezTo>
                    <a:cubicBezTo>
                      <a:pt x="1100" y="758"/>
                      <a:pt x="1027" y="654"/>
                      <a:pt x="944" y="561"/>
                    </a:cubicBezTo>
                    <a:cubicBezTo>
                      <a:pt x="893" y="499"/>
                      <a:pt x="830" y="447"/>
                      <a:pt x="757" y="395"/>
                    </a:cubicBezTo>
                    <a:cubicBezTo>
                      <a:pt x="685" y="343"/>
                      <a:pt x="602" y="312"/>
                      <a:pt x="529" y="301"/>
                    </a:cubicBezTo>
                    <a:lnTo>
                      <a:pt x="416" y="301"/>
                    </a:lnTo>
                    <a:cubicBezTo>
                      <a:pt x="374" y="312"/>
                      <a:pt x="342" y="322"/>
                      <a:pt x="312" y="343"/>
                    </a:cubicBezTo>
                    <a:cubicBezTo>
                      <a:pt x="280" y="354"/>
                      <a:pt x="250" y="374"/>
                      <a:pt x="218" y="405"/>
                    </a:cubicBezTo>
                    <a:cubicBezTo>
                      <a:pt x="167" y="447"/>
                      <a:pt x="135" y="488"/>
                      <a:pt x="104" y="530"/>
                    </a:cubicBezTo>
                    <a:cubicBezTo>
                      <a:pt x="63" y="582"/>
                      <a:pt x="31" y="654"/>
                      <a:pt x="21" y="727"/>
                    </a:cubicBezTo>
                    <a:cubicBezTo>
                      <a:pt x="1" y="799"/>
                      <a:pt x="1" y="882"/>
                      <a:pt x="11" y="965"/>
                    </a:cubicBezTo>
                    <a:cubicBezTo>
                      <a:pt x="21" y="1121"/>
                      <a:pt x="84" y="1287"/>
                      <a:pt x="187" y="1474"/>
                    </a:cubicBezTo>
                    <a:cubicBezTo>
                      <a:pt x="280" y="1629"/>
                      <a:pt x="384" y="1785"/>
                      <a:pt x="550" y="1993"/>
                    </a:cubicBezTo>
                    <a:cubicBezTo>
                      <a:pt x="664" y="2138"/>
                      <a:pt x="810" y="2293"/>
                      <a:pt x="976" y="2470"/>
                    </a:cubicBezTo>
                    <a:cubicBezTo>
                      <a:pt x="1162" y="2646"/>
                      <a:pt x="1328" y="2802"/>
                      <a:pt x="1494" y="2926"/>
                    </a:cubicBezTo>
                    <a:cubicBezTo>
                      <a:pt x="1504" y="2936"/>
                      <a:pt x="1515" y="2936"/>
                      <a:pt x="1525" y="2936"/>
                    </a:cubicBezTo>
                    <a:cubicBezTo>
                      <a:pt x="1536" y="2936"/>
                      <a:pt x="1546" y="2936"/>
                      <a:pt x="1557" y="2926"/>
                    </a:cubicBezTo>
                    <a:lnTo>
                      <a:pt x="1567" y="2926"/>
                    </a:lnTo>
                    <a:cubicBezTo>
                      <a:pt x="1572" y="2928"/>
                      <a:pt x="1578" y="2929"/>
                      <a:pt x="1583" y="2929"/>
                    </a:cubicBezTo>
                    <a:cubicBezTo>
                      <a:pt x="1608" y="2929"/>
                      <a:pt x="1631" y="2912"/>
                      <a:pt x="1640" y="2895"/>
                    </a:cubicBezTo>
                    <a:cubicBezTo>
                      <a:pt x="1753" y="2739"/>
                      <a:pt x="1847" y="2573"/>
                      <a:pt x="1951" y="2355"/>
                    </a:cubicBezTo>
                    <a:cubicBezTo>
                      <a:pt x="2002" y="2242"/>
                      <a:pt x="2044" y="2138"/>
                      <a:pt x="2085" y="2034"/>
                    </a:cubicBezTo>
                    <a:cubicBezTo>
                      <a:pt x="2137" y="1899"/>
                      <a:pt x="2179" y="1774"/>
                      <a:pt x="2220" y="1650"/>
                    </a:cubicBezTo>
                    <a:cubicBezTo>
                      <a:pt x="2293" y="1401"/>
                      <a:pt x="2334" y="1163"/>
                      <a:pt x="2345" y="935"/>
                    </a:cubicBezTo>
                    <a:cubicBezTo>
                      <a:pt x="2345" y="841"/>
                      <a:pt x="2334" y="737"/>
                      <a:pt x="2324" y="633"/>
                    </a:cubicBezTo>
                    <a:cubicBezTo>
                      <a:pt x="2303" y="540"/>
                      <a:pt x="2272" y="447"/>
                      <a:pt x="2220" y="343"/>
                    </a:cubicBezTo>
                    <a:cubicBezTo>
                      <a:pt x="2168" y="250"/>
                      <a:pt x="2106" y="177"/>
                      <a:pt x="2044" y="115"/>
                    </a:cubicBezTo>
                    <a:cubicBezTo>
                      <a:pt x="2013" y="84"/>
                      <a:pt x="1981" y="63"/>
                      <a:pt x="1951" y="42"/>
                    </a:cubicBezTo>
                    <a:cubicBezTo>
                      <a:pt x="1909" y="22"/>
                      <a:pt x="1868" y="1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92" name="Google Shape;1492;p48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1493" name="Google Shape;1493;p48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48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48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48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48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98" name="Google Shape;1498;p48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1499" name="Google Shape;1499;p48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48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48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48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48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4" name="Google Shape;1504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9"/>
          <p:cNvSpPr txBox="1"/>
          <p:nvPr>
            <p:ph type="title"/>
          </p:nvPr>
        </p:nvSpPr>
        <p:spPr>
          <a:xfrm>
            <a:off x="633625" y="5279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Survey Graph: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0" name="Google Shape;151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5475"/>
            <a:ext cx="4194926" cy="359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1" name="Google Shape;151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7975" y="1045475"/>
            <a:ext cx="4491875" cy="35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2" name="Google Shape;1512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7" name="Google Shape;1517;p50"/>
          <p:cNvGrpSpPr/>
          <p:nvPr/>
        </p:nvGrpSpPr>
        <p:grpSpPr>
          <a:xfrm>
            <a:off x="1772281" y="775665"/>
            <a:ext cx="2126859" cy="1724582"/>
            <a:chOff x="1230025" y="1063275"/>
            <a:chExt cx="217675" cy="176500"/>
          </a:xfrm>
        </p:grpSpPr>
        <p:sp>
          <p:nvSpPr>
            <p:cNvPr id="1518" name="Google Shape;1518;p50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0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50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1" name="Google Shape;1521;p50"/>
          <p:cNvGrpSpPr/>
          <p:nvPr/>
        </p:nvGrpSpPr>
        <p:grpSpPr>
          <a:xfrm flipH="1">
            <a:off x="5090868" y="1291615"/>
            <a:ext cx="2126859" cy="1724582"/>
            <a:chOff x="1230025" y="1063275"/>
            <a:chExt cx="217675" cy="176500"/>
          </a:xfrm>
        </p:grpSpPr>
        <p:sp>
          <p:nvSpPr>
            <p:cNvPr id="1522" name="Google Shape;1522;p50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50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50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5" name="Google Shape;1525;p50"/>
          <p:cNvSpPr txBox="1"/>
          <p:nvPr>
            <p:ph idx="2" type="title"/>
          </p:nvPr>
        </p:nvSpPr>
        <p:spPr>
          <a:xfrm>
            <a:off x="1203038" y="698985"/>
            <a:ext cx="26961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Wow Factor: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1526" name="Google Shape;1526;p50"/>
          <p:cNvSpPr txBox="1"/>
          <p:nvPr>
            <p:ph idx="1" type="subTitle"/>
          </p:nvPr>
        </p:nvSpPr>
        <p:spPr>
          <a:xfrm>
            <a:off x="701709" y="3562350"/>
            <a:ext cx="37830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100"/>
              <a:buFont typeface="Lexend Medium"/>
              <a:buChar char="●"/>
            </a:pPr>
            <a:r>
              <a:rPr lang="en" sz="1800">
                <a:solidFill>
                  <a:srgbClr val="3C4043"/>
                </a:solidFill>
                <a:latin typeface="Lexend Medium"/>
                <a:ea typeface="Lexend Medium"/>
                <a:cs typeface="Lexend Medium"/>
                <a:sym typeface="Lexend Medium"/>
              </a:rPr>
              <a:t>support shared budgeting for families and groups.</a:t>
            </a:r>
            <a:endParaRPr sz="1800">
              <a:solidFill>
                <a:srgbClr val="3C40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3100"/>
              <a:buFont typeface="Lexend Medium"/>
              <a:buChar char="●"/>
            </a:pPr>
            <a:r>
              <a:rPr lang="en" sz="1800">
                <a:solidFill>
                  <a:srgbClr val="3C4043"/>
                </a:solidFill>
                <a:latin typeface="Lexend Medium"/>
                <a:ea typeface="Lexend Medium"/>
                <a:cs typeface="Lexend Medium"/>
                <a:sym typeface="Lexend Medium"/>
              </a:rPr>
              <a:t>Give reward users with badges for achieving savings goals.</a:t>
            </a:r>
            <a:endParaRPr sz="1800">
              <a:solidFill>
                <a:srgbClr val="3C404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527" name="Google Shape;1527;p50"/>
          <p:cNvSpPr txBox="1"/>
          <p:nvPr>
            <p:ph idx="4" type="subTitle"/>
          </p:nvPr>
        </p:nvSpPr>
        <p:spPr>
          <a:xfrm>
            <a:off x="659600" y="1489538"/>
            <a:ext cx="37830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>
                <a:latin typeface="Lexend Medium"/>
                <a:ea typeface="Lexend Medium"/>
                <a:cs typeface="Lexend Medium"/>
                <a:sym typeface="Lexend Medium"/>
              </a:rPr>
              <a:t>Use multiple devices at the same time</a:t>
            </a:r>
            <a:r>
              <a:rPr lang="en" sz="1600">
                <a:latin typeface="Lexend"/>
                <a:ea typeface="Lexend"/>
                <a:cs typeface="Lexend"/>
                <a:sym typeface="Lexend"/>
              </a:rPr>
              <a:t> 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 sz="1800">
                <a:solidFill>
                  <a:srgbClr val="3C4043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Provide smart    recommendations based on spending habits using AI.</a:t>
            </a:r>
            <a:endParaRPr sz="1800"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1528" name="Google Shape;1528;p50"/>
          <p:cNvGrpSpPr/>
          <p:nvPr/>
        </p:nvGrpSpPr>
        <p:grpSpPr>
          <a:xfrm>
            <a:off x="508252" y="369508"/>
            <a:ext cx="694795" cy="572678"/>
            <a:chOff x="6624842" y="906425"/>
            <a:chExt cx="822243" cy="677725"/>
          </a:xfrm>
        </p:grpSpPr>
        <p:sp>
          <p:nvSpPr>
            <p:cNvPr id="1529" name="Google Shape;1529;p50"/>
            <p:cNvSpPr/>
            <p:nvPr/>
          </p:nvSpPr>
          <p:spPr>
            <a:xfrm>
              <a:off x="6624850" y="906425"/>
              <a:ext cx="822224" cy="677725"/>
            </a:xfrm>
            <a:custGeom>
              <a:rect b="b" l="l" r="r" t="t"/>
              <a:pathLst>
                <a:path extrusionOk="0" h="6449" w="7824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0" name="Google Shape;1530;p50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1531" name="Google Shape;1531;p50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rect b="b" l="l" r="r" t="t"/>
                <a:pathLst>
                  <a:path extrusionOk="0" h="13137" w="15962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50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rect b="b" l="l" r="r" t="t"/>
                <a:pathLst>
                  <a:path extrusionOk="0" h="2363" w="4517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50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rect b="b" l="l" r="r" t="t"/>
                <a:pathLst>
                  <a:path extrusionOk="0" h="1933" w="1628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50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rect b="b" l="l" r="r" t="t"/>
                <a:pathLst>
                  <a:path extrusionOk="0" h="1619" w="1355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50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rect b="b" l="l" r="r" t="t"/>
                <a:pathLst>
                  <a:path extrusionOk="0" h="1933" w="163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50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rect b="b" l="l" r="r" t="t"/>
                <a:pathLst>
                  <a:path extrusionOk="0" h="1619" w="1356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37" name="Google Shape;1537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38" name="Google Shape;15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0529" y="1673175"/>
            <a:ext cx="2201075" cy="269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S National Pet Day by Slidesgo">
  <a:themeElements>
    <a:clrScheme name="Simple Light">
      <a:dk1>
        <a:srgbClr val="3F3F3F"/>
      </a:dk1>
      <a:lt1>
        <a:srgbClr val="FFFDF9"/>
      </a:lt1>
      <a:dk2>
        <a:srgbClr val="FFE4DD"/>
      </a:dk2>
      <a:lt2>
        <a:srgbClr val="DEEAEC"/>
      </a:lt2>
      <a:accent1>
        <a:srgbClr val="FFD87E"/>
      </a:accent1>
      <a:accent2>
        <a:srgbClr val="F18B7E"/>
      </a:accent2>
      <a:accent3>
        <a:srgbClr val="97B8A5"/>
      </a:accent3>
      <a:accent4>
        <a:srgbClr val="D48053"/>
      </a:accent4>
      <a:accent5>
        <a:srgbClr val="F8DEC3"/>
      </a:accent5>
      <a:accent6>
        <a:srgbClr val="E69F73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