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9fdcaf7c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9fdcaf7c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9fdcaf7c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9fdcaf7c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9fdcaf7c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9fdcaf7c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9fdcaf7c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9fdcaf7c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9fdcaf7c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9fdcaf7c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9fdcaf7c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9fdcaf7c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9fdcaf7c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9fdcaf7c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9fdcaf7c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9fdcaf7c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Survey on IoT Security: Application Areas, Security Threats, and Solution Architectures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073147"/>
            <a:ext cx="82221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Paper Review By : Fatema Tuj Jahura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Code: CSE707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ID:23366007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Hypothesis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.Significance of Inter of Things (IoT)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.The Security Challenges and Sources of Threats in IoT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.Introduced Blockchain, Fog Computing, Edge Computing and Machine Learning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in IoT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417535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Figure: Present and Future Architecture Of IoT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399" y="1243900"/>
            <a:ext cx="6453200" cy="26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1.2. Contribution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.Found open issues, C</a:t>
            </a:r>
            <a:r>
              <a:rPr lang="en"/>
              <a:t>hallenges</a:t>
            </a:r>
            <a:r>
              <a:rPr lang="en"/>
              <a:t>, Outlined Future Researches in the realm of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Developed and secured IoT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.A </a:t>
            </a:r>
            <a:r>
              <a:rPr lang="en"/>
              <a:t>detailed</a:t>
            </a:r>
            <a:r>
              <a:rPr lang="en"/>
              <a:t> explanation is offered for various threat sources present in IoT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Ecosystem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1.3. Methodology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1.Analyzing the common vulnerabilities in sensing, networking, middleware and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application layers.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2.Detecting </a:t>
            </a:r>
            <a:r>
              <a:rPr lang="en" sz="1600">
                <a:solidFill>
                  <a:srgbClr val="374151"/>
                </a:solidFill>
                <a:highlight>
                  <a:srgbClr val="F7F7F8"/>
                </a:highlight>
              </a:rPr>
              <a:t>Blockchain  as preventing data loss, spoofing attacks, and unauthorized access.</a:t>
            </a:r>
            <a:endParaRPr sz="16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7F7F8"/>
                </a:highlight>
              </a:rPr>
              <a:t>    3.Identifying fog computing to ensure data integrity locally.</a:t>
            </a:r>
            <a:endParaRPr sz="16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7F7F8"/>
                </a:highlight>
              </a:rPr>
              <a:t>    4.Identifying protection against spoofing attacks involves ML techniques such as Q-learning, Dyna-Q, Support Vector Machines (SVM), Deep Neural Network (DNN) model, incremental aggregated gradient (IAG), and distributed FrankWolfe (dFW)</a:t>
            </a:r>
            <a:endParaRPr sz="23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44546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Figure: Layers in IoT Architecture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00" y="192000"/>
            <a:ext cx="6070600" cy="39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Present the insights into </a:t>
            </a: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the state-of-the-art in IoT security.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</a:rPr>
              <a:t>It is a valuable resource for improving security in upcoming IoT applications.</a:t>
            </a:r>
            <a:endParaRPr sz="17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First Limitation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.Redundant data in Blockchain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2.2. Second limitation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. Lack of Security in Edge computing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Enhanced Security by incorporating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 Latency Applications by using fog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Autonomous</a:t>
            </a:r>
            <a:r>
              <a:rPr lang="en"/>
              <a:t> devices by implementing edge computing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