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4fdc99fb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4fdc99fb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4fdc99fb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4fdc99fb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4fdc99fb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4fdc99fb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4fdc99c0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4fdc99c0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4fdc99c0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4fdc99c0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4fdc99c0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4fdc99c0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4fdc99fb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4fdc99f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4fdc99f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4fdc99f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4fdc99fb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4fdc99f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4fdc99fb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4fdc99f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17658" y="1444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2"/>
                </a:solidFill>
                <a:highlight>
                  <a:schemeClr val="lt1"/>
                </a:highlight>
                <a:latin typeface="Average"/>
                <a:ea typeface="Average"/>
                <a:cs typeface="Average"/>
                <a:sym typeface="Average"/>
              </a:rPr>
              <a:t>Effectiveness of Federated Learning and CNN Ensemble Architectures for Identifying Brain Tumors Using MRI Images.</a:t>
            </a:r>
            <a:endParaRPr b="1" sz="2300">
              <a:solidFill>
                <a:schemeClr val="lt2"/>
              </a:solidFill>
              <a:highlight>
                <a:schemeClr val="lt1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4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review By: Fatema Tuj Jahura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Code: CSE 707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23366007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2.2. Second Limitation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100">
                <a:solidFill>
                  <a:schemeClr val="dk1"/>
                </a:solidFill>
              </a:rPr>
              <a:t>Class Distribution Imbalance within Clients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Synthesis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700">
                <a:solidFill>
                  <a:schemeClr val="dk1"/>
                </a:solidFill>
              </a:rPr>
              <a:t>Enhancement Through Advanced Techniques</a:t>
            </a:r>
            <a:endParaRPr sz="17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1600">
                <a:solidFill>
                  <a:schemeClr val="dk1"/>
                </a:solidFill>
              </a:rPr>
              <a:t>Incorporation of DNA Images for Genetic Insights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600">
                <a:solidFill>
                  <a:schemeClr val="dk1"/>
                </a:solidFill>
              </a:rPr>
              <a:t>Promoting Multidisciplinary Collaboration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Summary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Hypothesis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Methodology      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Conclusion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Limitations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Synthesis</a:t>
            </a:r>
            <a:endParaRPr sz="1600"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1.Summary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1.1. Hypothesis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1900">
                <a:solidFill>
                  <a:schemeClr val="dk1"/>
                </a:solidFill>
              </a:rPr>
              <a:t>Privacy-Preserving Approach</a:t>
            </a:r>
            <a:endParaRPr sz="19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700">
                <a:solidFill>
                  <a:schemeClr val="dk1"/>
                </a:solidFill>
              </a:rPr>
              <a:t>Ensemble Classifier Construction</a:t>
            </a:r>
            <a:endParaRPr sz="17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Client Data Confidentiality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1.2. Contribution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1600">
                <a:solidFill>
                  <a:schemeClr val="dk1"/>
                </a:solidFill>
              </a:rPr>
              <a:t>Application of Federated Learning (FL)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600">
                <a:solidFill>
                  <a:schemeClr val="dk1"/>
                </a:solidFill>
              </a:rPr>
              <a:t>Efficacy of Complex Models in Federated Learning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1.3. Methodology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700">
                <a:solidFill>
                  <a:schemeClr val="dk1"/>
                </a:solidFill>
              </a:rPr>
              <a:t>Data Preparation</a:t>
            </a:r>
            <a:endParaRPr sz="17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1600">
                <a:solidFill>
                  <a:schemeClr val="dk1"/>
                </a:solidFill>
              </a:rPr>
              <a:t>Model Training and Analysis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600">
                <a:solidFill>
                  <a:schemeClr val="dk1"/>
                </a:solidFill>
              </a:rPr>
              <a:t>Federated Learning Implementation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1.4.Conclusion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700">
                <a:solidFill>
                  <a:schemeClr val="dk1"/>
                </a:solidFill>
              </a:rPr>
              <a:t>Privacy Challenges in Medical Datasets</a:t>
            </a:r>
            <a:endParaRPr sz="17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1600">
                <a:solidFill>
                  <a:schemeClr val="dk1"/>
                </a:solidFill>
              </a:rPr>
              <a:t>Applied CNN Architectures</a:t>
            </a:r>
            <a:endParaRPr sz="16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1700">
                <a:solidFill>
                  <a:schemeClr val="dk1"/>
                </a:solidFill>
              </a:rPr>
              <a:t>Performance Evaluation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Limitations</a:t>
            </a:r>
            <a:endParaRPr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2.1. First Limitation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Limited Dataset Size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