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dd660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dd66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42dd660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42dd660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42dd660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42dd660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42dd660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42dd660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42dd660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42dd660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42dd660d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42dd660d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42dd660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42dd660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44250" y="1138525"/>
            <a:ext cx="8455500" cy="14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en" sz="226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Breast Lesion Classification in Ultrasound Images Using Deep Convolutional Neural Network</a:t>
            </a:r>
            <a:endParaRPr b="1" sz="226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4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44239" y="2408495"/>
            <a:ext cx="42426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Paper Review By: Fatema Tuj Jahura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Id: 23366007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Course Code: CSE 707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300" y="9803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Summary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11300" y="1715900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1.1.</a:t>
            </a:r>
            <a:r>
              <a:rPr b="1" lang="en" sz="2000"/>
              <a:t>Hypothesis</a:t>
            </a:r>
            <a:endParaRPr b="1" sz="2000"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600">
                <a:solidFill>
                  <a:srgbClr val="000000"/>
                </a:solidFill>
              </a:rPr>
              <a:t>Application of convolutional neural networks (CNNs) in medical image analysis.</a:t>
            </a:r>
            <a:endParaRPr sz="16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500">
                <a:solidFill>
                  <a:srgbClr val="000000"/>
                </a:solidFill>
              </a:rPr>
              <a:t>Specific focus on classifying breast lesions in ultrasound images.</a:t>
            </a:r>
            <a:endParaRPr sz="15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500">
                <a:solidFill>
                  <a:srgbClr val="000000"/>
                </a:solidFill>
              </a:rPr>
              <a:t>Use of a custom-built CNN with regularization techniques and transfer learning from pre-trained models due to limited training data.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04800" y="929550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1.Summary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04800" y="20933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1.2. Contribution</a:t>
            </a:r>
            <a:endParaRPr b="1" sz="1800"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879025" y="1151925"/>
            <a:ext cx="3954000" cy="3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1800">
                <a:solidFill>
                  <a:srgbClr val="000000"/>
                </a:solidFill>
              </a:rPr>
              <a:t>Evaluation of CNN Architecture Effectiveness.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Transfer Learning Comparison.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Comprehensive Comparison with Traditional Methods.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300" y="1009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1.Summary</a:t>
            </a:r>
            <a:endParaRPr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311300" y="2254050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1.3. Methodology</a:t>
            </a:r>
            <a:endParaRPr b="1" sz="1800"/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879025" y="1009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800">
                <a:solidFill>
                  <a:srgbClr val="000000"/>
                </a:solidFill>
              </a:rPr>
              <a:t>Five-step Tumor Classification Method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CNN Architecture and Training Parameters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Overfitting Prevention Strategies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Comprehensive Evaluation using accuracy, specificity, sensitivity, precision, false alarm and AUC  and  also Comparative Analysis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300" y="12108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Summary</a:t>
            </a:r>
            <a:endParaRPr/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311300" y="227847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1.4. Conclusion</a:t>
            </a:r>
            <a:endParaRPr b="1" sz="1800"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Achieve an initial accuracy of 85.98% and an AUC of 0.94, improving to 92.05% accuracy and 0.97 AUC after regularization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Outperform a radiologist's analysis in terms of accuracy, precision, and specificity, but fall short of matching the precision and specificity levels of one of the radiologists.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57700" y="90107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Limitation</a:t>
            </a:r>
            <a:endParaRPr/>
          </a:p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311300" y="202397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2.1.</a:t>
            </a:r>
            <a:r>
              <a:rPr b="1" lang="en" sz="1800"/>
              <a:t>First limitation</a:t>
            </a:r>
            <a:endParaRPr b="1" sz="1800"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771875" y="2183300"/>
            <a:ext cx="39540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>
                <a:solidFill>
                  <a:srgbClr val="000000"/>
                </a:solidFill>
              </a:rPr>
              <a:t>Limitation of Small Dataset Size</a:t>
            </a:r>
            <a:endParaRPr sz="1800"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300" y="1102000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Limitation</a:t>
            </a:r>
            <a:endParaRPr/>
          </a:p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311300" y="2224900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2.2. </a:t>
            </a:r>
            <a:r>
              <a:rPr b="1" lang="en" sz="1800"/>
              <a:t>Second limitation</a:t>
            </a:r>
            <a:endParaRPr b="1" sz="1800"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92425" y="1165325"/>
            <a:ext cx="39540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700">
                <a:solidFill>
                  <a:srgbClr val="000000"/>
                </a:solidFill>
              </a:rPr>
              <a:t>Limitation in Precision and Specificity Comparison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38075" y="9965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Synthesis</a:t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892425" y="1032000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700">
                <a:solidFill>
                  <a:srgbClr val="000000"/>
                </a:solidFill>
              </a:rPr>
              <a:t>Enhancement through Transfer Learning Architectures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Expanded Application in Cancer Detection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Research Studies on Clinical Impact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