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2ec90bceb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2ec90bceb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ec90bceb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ec90bceb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ec90bceb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ec90bceb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2ec90bceb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2ec90bceb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ec90bceb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2ec90bceb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ec90bceb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ec90bceb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ec90bceb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ec90bceb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77"/>
              <a:t>Real-Time Air Pollution Exposure and Vehicle Emissions Estimation Using IoT, GNSS Measurements and Web-Based Simulation Models</a:t>
            </a:r>
            <a:endParaRPr sz="3177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89900" y="29304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700"/>
              <a:t>Paper Review By: Fatema Tuj Jahura</a:t>
            </a:r>
            <a:endParaRPr b="1" sz="17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700"/>
              <a:t>Id: 23366007</a:t>
            </a:r>
            <a:endParaRPr b="1" sz="17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700"/>
              <a:t>Course Code:Cse718</a:t>
            </a:r>
            <a:endParaRPr b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1.1. Hypothesis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urban air pollution level and its impact on public health.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Proposes an in vehicle IoT device providing real time feedback to drivers on emissions exposure during trips.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724200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1.2. Contribution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600"/>
              <a:t>Introducing a dedicated IoT device alongside a mobile application to enhance real-time visual feedback for drivers.</a:t>
            </a:r>
            <a:endParaRPr sz="1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Utilizing existing smartphone features like the Global Navigation Satellite System (GNSS) sensor and internet connection through a dedicated application.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Expanding the scope of eco-driving systems by considering air quality in addition to fuel consumption and carbon dioxide (CO2) emissions.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1.3. Methodology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/>
              <a:t>The models developed in Matlab/Simulink, and integrated into a Java server which accessible through web services including  smartphone app.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The simulation models capture the impact of real-world driving conditions and variations in pollutant emissions. </a:t>
            </a:r>
            <a:endParaRPr sz="1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/>
              <a:t>The GNSS sensor activates a dynamic vehicle model, calculating power at the wheel and a sub-model to convert wheel metrics to engine speed and torque.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/>
              <a:t>The software approach informs drivers and enables cities to improve traffic restrictions by incorporating real-world emissions and driving behavior.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2.1.First Limitation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Does not </a:t>
            </a:r>
            <a:r>
              <a:rPr lang="en" sz="1500"/>
              <a:t>consider Original</a:t>
            </a:r>
            <a:r>
              <a:rPr lang="en" sz="1500"/>
              <a:t> Equipment Manufacturer (OEM)-specific control strategy rules or factors like aging, tampering, and inadequate maintenance for each model.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limitation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/>
              <a:t>The architecture needs to incorporate Portable Emissions Measurement Systems for evaluating system efficiency and enhancing user experience.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Integrate extra sensors for comprehensive data, including weather, road conditions, and traffic patterns, to better understand the driving environment's impact on emissions.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Integrate machine learning to dynamically tailor recommendations to individual driving styles and conditions.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