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8"/>
  </p:notesMasterIdLst>
  <p:sldIdLst>
    <p:sldId id="261" r:id="rId2"/>
    <p:sldId id="260" r:id="rId3"/>
    <p:sldId id="263" r:id="rId4"/>
    <p:sldId id="273" r:id="rId5"/>
    <p:sldId id="265" r:id="rId6"/>
    <p:sldId id="267" r:id="rId7"/>
    <p:sldId id="272" r:id="rId8"/>
    <p:sldId id="259" r:id="rId9"/>
    <p:sldId id="276" r:id="rId10"/>
    <p:sldId id="257" r:id="rId11"/>
    <p:sldId id="258" r:id="rId12"/>
    <p:sldId id="284" r:id="rId13"/>
    <p:sldId id="282" r:id="rId14"/>
    <p:sldId id="277" r:id="rId15"/>
    <p:sldId id="281" r:id="rId16"/>
    <p:sldId id="28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310F"/>
    <a:srgbClr val="33BCEF"/>
    <a:srgbClr val="007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56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77DC6-4E0A-E948-8DF9-9CA78A913E9F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D99C0-D710-D34E-B954-EC735ED32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21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Backgammon is a game played with dice and checkers on a board consisting of 24 fields, in which each player tries to move his checkers home and bear them off while preventing the </a:t>
            </a:r>
            <a:endParaRPr lang="en-GB" dirty="0"/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opponent from doing the same thing (Keith 1995). Figure 1 illustrates the basic setup that will be used for this project. 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D99C0-D710-D34E-B954-EC735ED328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69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This project will focus on using modular neural network architecture to incorporate a hybrid of backgammon strategies to find a new game strategy. In addition, the performance of the new strategy will be evaluated by comparing it to another network that includes the strategies separately.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D99C0-D710-D34E-B954-EC735ED328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65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A </a:t>
            </a:r>
            <a:r>
              <a:rPr lang="en-GB" sz="1200" b="1" dirty="0"/>
              <a:t>reinforcement learning algorithm </a:t>
            </a:r>
            <a:r>
              <a:rPr lang="en-GB" sz="1200" dirty="0"/>
              <a:t>allows an agent to learn from its experience generated by its interactions with an environment (Sutton &amp; </a:t>
            </a:r>
            <a:r>
              <a:rPr lang="en-GB" sz="1200" dirty="0" err="1"/>
              <a:t>Barto</a:t>
            </a:r>
            <a:r>
              <a:rPr lang="en-GB" sz="1200" dirty="0"/>
              <a:t> 1998). </a:t>
            </a:r>
          </a:p>
          <a:p>
            <a:r>
              <a:rPr lang="en-GB" sz="1200" b="1" dirty="0"/>
              <a:t>Temporal difference (TD) learning</a:t>
            </a:r>
            <a:r>
              <a:rPr lang="en-GB" sz="1200" dirty="0"/>
              <a:t> is a class of reinforcement learning which uses the difference between two successive positions for backpropagating the evaluations of the successive positions to the current position (Sutton &amp; </a:t>
            </a:r>
            <a:r>
              <a:rPr lang="en-GB" sz="1200" dirty="0" err="1"/>
              <a:t>Barto</a:t>
            </a:r>
            <a:r>
              <a:rPr lang="en-GB" sz="1200" dirty="0"/>
              <a:t> 1998). </a:t>
            </a:r>
          </a:p>
          <a:p>
            <a:r>
              <a:rPr lang="en-GB" sz="1200" dirty="0"/>
              <a:t>There is a whole family of temporal difference algorithms known as </a:t>
            </a:r>
            <a:r>
              <a:rPr lang="en-GB" sz="1200" b="1" dirty="0"/>
              <a:t>TD(</a:t>
            </a:r>
            <a:r>
              <a:rPr lang="en-GB" sz="1200" b="1" dirty="0" err="1"/>
              <a:t>λ</a:t>
            </a:r>
            <a:r>
              <a:rPr lang="en-GB" sz="1200" b="1" dirty="0"/>
              <a:t>)-algorithms</a:t>
            </a:r>
            <a:r>
              <a:rPr lang="en-GB" sz="1200" dirty="0"/>
              <a:t> which are parametrised by the value </a:t>
            </a:r>
            <a:r>
              <a:rPr lang="en-GB" sz="1200" dirty="0" err="1"/>
              <a:t>λ</a:t>
            </a:r>
            <a:r>
              <a:rPr lang="en-GB" sz="1200" dirty="0"/>
              <a:t> which makes the agent looks further in the future for updating its value function (Sutton &amp; </a:t>
            </a:r>
            <a:r>
              <a:rPr lang="en-GB" sz="1200" dirty="0" err="1"/>
              <a:t>Barto</a:t>
            </a:r>
            <a:r>
              <a:rPr lang="en-GB" sz="1200" dirty="0"/>
              <a:t> 1998).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D99C0-D710-D34E-B954-EC735ED328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89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Loss 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mean squared error of the difference between the next state and the current state</a:t>
            </a:r>
          </a:p>
          <a:p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 # check if the model predicts the correct state</a:t>
            </a:r>
          </a:p>
          <a:p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Delta # delta = </a:t>
            </a:r>
            <a:r>
              <a:rPr lang="en-GB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V_next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D99C0-D710-D34E-B954-EC735ED328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3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9" name="Rectangle 38"/>
          <p:cNvSpPr/>
          <p:nvPr/>
        </p:nvSpPr>
        <p:spPr>
          <a:xfrm>
            <a:off x="1674042" y="1186483"/>
            <a:ext cx="8843596" cy="716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/>
          <p:cNvSpPr/>
          <p:nvPr/>
        </p:nvSpPr>
        <p:spPr>
          <a:xfrm>
            <a:off x="1669293" y="1991156"/>
            <a:ext cx="8845667" cy="33221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EDE7332-0E3A-8741-8DF9-23CB7FD0065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C263DCE-AAA7-BE4B-BD03-A8CC68B0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9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C6D0C7C-4388-5446-AAE6-87FE66CEB04E}"/>
              </a:ext>
            </a:extLst>
          </p:cNvPr>
          <p:cNvGrpSpPr/>
          <p:nvPr userDrawn="1"/>
        </p:nvGrpSpPr>
        <p:grpSpPr>
          <a:xfrm>
            <a:off x="770094" y="724304"/>
            <a:ext cx="10651812" cy="1249835"/>
            <a:chOff x="1056000" y="688208"/>
            <a:chExt cx="10080000" cy="1249835"/>
          </a:xfrm>
        </p:grpSpPr>
        <p:sp>
          <p:nvSpPr>
            <p:cNvPr id="25" name="Rectangle 24"/>
            <p:cNvSpPr/>
            <p:nvPr/>
          </p:nvSpPr>
          <p:spPr>
            <a:xfrm>
              <a:off x="1056000" y="688208"/>
              <a:ext cx="10080000" cy="1904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1056000" y="944178"/>
              <a:ext cx="10080000" cy="9938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48360" y="1023053"/>
            <a:ext cx="10495280" cy="87889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0EDE7332-0E3A-8741-8DF9-23CB7FD0065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5C263DCE-AAA7-BE4B-BD03-A8CC68B0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6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EDE7332-0E3A-8741-8DF9-23CB7FD0065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C263DCE-AAA7-BE4B-BD03-A8CC68B0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82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7332-0E3A-8741-8DF9-23CB7FD0065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3DCE-AAA7-BE4B-BD03-A8CC68B0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84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EDE7332-0E3A-8741-8DF9-23CB7FD0065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C263DCE-AAA7-BE4B-BD03-A8CC68B0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18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7332-0E3A-8741-8DF9-23CB7FD0065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3DCE-AAA7-BE4B-BD03-A8CC68B0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76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EDE7332-0E3A-8741-8DF9-23CB7FD0065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C263DCE-AAA7-BE4B-BD03-A8CC68B0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7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8" name="Rectangle 27"/>
          <p:cNvSpPr/>
          <p:nvPr/>
        </p:nvSpPr>
        <p:spPr>
          <a:xfrm>
            <a:off x="800144" y="1699589"/>
            <a:ext cx="3674476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/>
          <p:cNvSpPr/>
          <p:nvPr/>
        </p:nvSpPr>
        <p:spPr>
          <a:xfrm>
            <a:off x="806336" y="2275661"/>
            <a:ext cx="3668284" cy="2624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7332-0E3A-8741-8DF9-23CB7FD0065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3DCE-AAA7-BE4B-BD03-A8CC68B0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9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569" y="803186"/>
            <a:ext cx="10588751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7332-0E3A-8741-8DF9-23CB7FD0065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3DCE-AAA7-BE4B-BD03-A8CC68B0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5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126869"/>
            <a:chOff x="3259545" y="1186483"/>
            <a:chExt cx="5666145" cy="4126869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EDE7332-0E3A-8741-8DF9-23CB7FD0065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C263DCE-AAA7-BE4B-BD03-A8CC68B0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3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126869"/>
            <a:chOff x="3259545" y="1186483"/>
            <a:chExt cx="5666145" cy="4126869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29"/>
            <a:ext cx="5490224" cy="3150413"/>
          </a:xfrm>
        </p:spPr>
        <p:txBody>
          <a:bodyPr bIns="0" anchor="ctr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EDE7332-0E3A-8741-8DF9-23CB7FD0065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C263DCE-AAA7-BE4B-BD03-A8CC68B0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3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EDE7332-0E3A-8741-8DF9-23CB7FD0065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C263DCE-AAA7-BE4B-BD03-A8CC68B0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5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EDE7332-0E3A-8741-8DF9-23CB7FD0065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C263DCE-AAA7-BE4B-BD03-A8CC68B0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0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7332-0E3A-8741-8DF9-23CB7FD0065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3DCE-AAA7-BE4B-BD03-A8CC68B0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0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C6D0C7C-4388-5446-AAE6-87FE66CEB04E}"/>
              </a:ext>
            </a:extLst>
          </p:cNvPr>
          <p:cNvGrpSpPr/>
          <p:nvPr userDrawn="1"/>
        </p:nvGrpSpPr>
        <p:grpSpPr>
          <a:xfrm>
            <a:off x="770094" y="724304"/>
            <a:ext cx="10651812" cy="1249835"/>
            <a:chOff x="1056000" y="688208"/>
            <a:chExt cx="10080000" cy="1249835"/>
          </a:xfrm>
        </p:grpSpPr>
        <p:sp>
          <p:nvSpPr>
            <p:cNvPr id="25" name="Rectangle 24"/>
            <p:cNvSpPr/>
            <p:nvPr/>
          </p:nvSpPr>
          <p:spPr>
            <a:xfrm>
              <a:off x="1056000" y="688208"/>
              <a:ext cx="10080000" cy="1904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1056000" y="944178"/>
              <a:ext cx="10080000" cy="9938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48360" y="1023053"/>
            <a:ext cx="10495280" cy="87889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0EDE7332-0E3A-8741-8DF9-23CB7FD0065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5C263DCE-AAA7-BE4B-BD03-A8CC68B0F91E}" type="slidenum">
              <a:rPr lang="en-US" smtClean="0"/>
              <a:t>‹#›</a:t>
            </a:fld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71DAAF5-E70A-E54B-A994-84859E1C9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331" y="2150352"/>
            <a:ext cx="10634989" cy="390145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14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E7332-0E3A-8741-8DF9-23CB7FD0065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63DCE-AAA7-BE4B-BD03-A8CC68B0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5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70" r:id="rId3"/>
    <p:sldLayoutId id="2147483759" r:id="rId4"/>
    <p:sldLayoutId id="2147483771" r:id="rId5"/>
    <p:sldLayoutId id="2147483760" r:id="rId6"/>
    <p:sldLayoutId id="2147483761" r:id="rId7"/>
    <p:sldLayoutId id="2147483762" r:id="rId8"/>
    <p:sldLayoutId id="2147483768" r:id="rId9"/>
    <p:sldLayoutId id="2147483769" r:id="rId10"/>
    <p:sldLayoutId id="2147483763" r:id="rId11"/>
    <p:sldLayoutId id="2147483764" r:id="rId12"/>
    <p:sldLayoutId id="2147483765" r:id="rId13"/>
    <p:sldLayoutId id="2147483766" r:id="rId14"/>
    <p:sldLayoutId id="2147483767" r:id="rId15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8773E-F39A-2B44-9D8D-C8BF918AF2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Reinforcement Learning, Looking for New Backgammon Strategies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0D731-1CBA-274F-952B-F71FB1EC2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Student Name: Fatema Alkhanaizi </a:t>
            </a:r>
          </a:p>
          <a:p>
            <a:r>
              <a:rPr lang="en-GB" dirty="0"/>
              <a:t>Supervisor Name: Rob Powell</a:t>
            </a:r>
          </a:p>
        </p:txBody>
      </p:sp>
    </p:spTree>
    <p:extLst>
      <p:ext uri="{BB962C8B-B14F-4D97-AF65-F5344CB8AC3E}">
        <p14:creationId xmlns:p14="http://schemas.microsoft.com/office/powerpoint/2010/main" val="1867560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CD0A756-B409-DE40-B61D-0690282BFB03}"/>
              </a:ext>
            </a:extLst>
          </p:cNvPr>
          <p:cNvGrpSpPr/>
          <p:nvPr/>
        </p:nvGrpSpPr>
        <p:grpSpPr>
          <a:xfrm>
            <a:off x="494873" y="559001"/>
            <a:ext cx="11202254" cy="4777861"/>
            <a:chOff x="254499" y="1060043"/>
            <a:chExt cx="11202254" cy="477786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539F3E5-E6B5-324A-96DE-F54AB347F847}"/>
                </a:ext>
              </a:extLst>
            </p:cNvPr>
            <p:cNvGrpSpPr/>
            <p:nvPr/>
          </p:nvGrpSpPr>
          <p:grpSpPr>
            <a:xfrm>
              <a:off x="8750769" y="2487182"/>
              <a:ext cx="2705984" cy="2564029"/>
              <a:chOff x="4253925" y="2537286"/>
              <a:chExt cx="2705984" cy="2564029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BD03E7E5-640B-C24A-A894-277BC319DF1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4253925" y="4633315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F5BFF57C-F737-B649-A4DA-D90987C92B4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4794632" y="4633315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A43F986-B99D-9843-AC0B-AE7A618B5EC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360391" y="4633315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9A170968-38CA-024D-88F5-933F186F988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951202" y="4633314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3136CF2D-1CAB-C746-B1D9-675EEEEFCF2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491909" y="4633314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0C80924-EB54-114C-B4DF-9CFD76C8B55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4807158" y="345377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C886DA2-6E3F-5840-ADA8-F0BD9996B43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360391" y="345377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D4135270-5B46-8A4B-8094-EE773933B80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913624" y="345377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6DD35819-2E56-EA4B-BE4E-FBBA5338F0F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360391" y="2537286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D4D2534D-8A01-B741-99DA-9845A914ED14}"/>
                  </a:ext>
                </a:extLst>
              </p:cNvPr>
              <p:cNvCxnSpPr>
                <a:cxnSpLocks/>
                <a:stCxn id="64" idx="6"/>
                <a:endCxn id="78" idx="2"/>
              </p:cNvCxnSpPr>
              <p:nvPr/>
            </p:nvCxnSpPr>
            <p:spPr>
              <a:xfrm flipV="1">
                <a:off x="4487925" y="3921777"/>
                <a:ext cx="553233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0E9328F-116E-8D47-BBCD-1C96EBCDDF93}"/>
                  </a:ext>
                </a:extLst>
              </p:cNvPr>
              <p:cNvCxnSpPr>
                <a:cxnSpLocks/>
                <a:stCxn id="65" idx="6"/>
                <a:endCxn id="78" idx="2"/>
              </p:cNvCxnSpPr>
              <p:nvPr/>
            </p:nvCxnSpPr>
            <p:spPr>
              <a:xfrm flipV="1">
                <a:off x="5028632" y="3921777"/>
                <a:ext cx="12526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FE7589F-223B-8F45-A65D-FB2A7A95C42E}"/>
                  </a:ext>
                </a:extLst>
              </p:cNvPr>
              <p:cNvCxnSpPr>
                <a:cxnSpLocks/>
                <a:stCxn id="66" idx="6"/>
                <a:endCxn id="78" idx="2"/>
              </p:cNvCxnSpPr>
              <p:nvPr/>
            </p:nvCxnSpPr>
            <p:spPr>
              <a:xfrm flipH="1" flipV="1">
                <a:off x="5041158" y="3921777"/>
                <a:ext cx="553233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4FB382C7-38B1-F24B-81DE-01758B83194D}"/>
                  </a:ext>
                </a:extLst>
              </p:cNvPr>
              <p:cNvCxnSpPr>
                <a:cxnSpLocks/>
                <a:stCxn id="67" idx="6"/>
                <a:endCxn id="78" idx="2"/>
              </p:cNvCxnSpPr>
              <p:nvPr/>
            </p:nvCxnSpPr>
            <p:spPr>
              <a:xfrm flipH="1" flipV="1">
                <a:off x="5041158" y="3921777"/>
                <a:ext cx="1144044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BC6E03F2-6C19-8E4E-B1BF-2FD6498BB7FE}"/>
                  </a:ext>
                </a:extLst>
              </p:cNvPr>
              <p:cNvCxnSpPr>
                <a:cxnSpLocks/>
                <a:stCxn id="68" idx="6"/>
                <a:endCxn id="78" idx="2"/>
              </p:cNvCxnSpPr>
              <p:nvPr/>
            </p:nvCxnSpPr>
            <p:spPr>
              <a:xfrm flipH="1" flipV="1">
                <a:off x="5041158" y="3921777"/>
                <a:ext cx="1684751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D31D22FD-7876-F94F-82E8-1AB7D7DB04F9}"/>
                  </a:ext>
                </a:extLst>
              </p:cNvPr>
              <p:cNvCxnSpPr>
                <a:cxnSpLocks/>
                <a:stCxn id="64" idx="6"/>
                <a:endCxn id="79" idx="2"/>
              </p:cNvCxnSpPr>
              <p:nvPr/>
            </p:nvCxnSpPr>
            <p:spPr>
              <a:xfrm flipV="1">
                <a:off x="4487925" y="3921777"/>
                <a:ext cx="1106466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2D47C053-1ED8-0142-A6AF-C1BB12E489D8}"/>
                  </a:ext>
                </a:extLst>
              </p:cNvPr>
              <p:cNvCxnSpPr>
                <a:cxnSpLocks/>
                <a:stCxn id="65" idx="6"/>
                <a:endCxn id="79" idx="2"/>
              </p:cNvCxnSpPr>
              <p:nvPr/>
            </p:nvCxnSpPr>
            <p:spPr>
              <a:xfrm flipV="1">
                <a:off x="5028632" y="3921777"/>
                <a:ext cx="565759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C8299D6-A7F8-6945-B380-ABD69CD67FB6}"/>
                  </a:ext>
                </a:extLst>
              </p:cNvPr>
              <p:cNvCxnSpPr>
                <a:cxnSpLocks/>
                <a:stCxn id="66" idx="6"/>
                <a:endCxn id="79" idx="2"/>
              </p:cNvCxnSpPr>
              <p:nvPr/>
            </p:nvCxnSpPr>
            <p:spPr>
              <a:xfrm flipV="1">
                <a:off x="5594391" y="3921777"/>
                <a:ext cx="0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7BF9459-616B-AF41-B6FB-277296EF9C5D}"/>
                  </a:ext>
                </a:extLst>
              </p:cNvPr>
              <p:cNvCxnSpPr>
                <a:cxnSpLocks/>
                <a:stCxn id="67" idx="6"/>
                <a:endCxn id="79" idx="2"/>
              </p:cNvCxnSpPr>
              <p:nvPr/>
            </p:nvCxnSpPr>
            <p:spPr>
              <a:xfrm flipH="1" flipV="1">
                <a:off x="5594391" y="3921777"/>
                <a:ext cx="590811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F532AE30-3BB2-AF4A-96FB-80EC5A52951B}"/>
                  </a:ext>
                </a:extLst>
              </p:cNvPr>
              <p:cNvCxnSpPr>
                <a:cxnSpLocks/>
                <a:stCxn id="68" idx="6"/>
                <a:endCxn id="79" idx="2"/>
              </p:cNvCxnSpPr>
              <p:nvPr/>
            </p:nvCxnSpPr>
            <p:spPr>
              <a:xfrm flipH="1" flipV="1">
                <a:off x="5594391" y="3921777"/>
                <a:ext cx="1131518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F8B5BB27-9542-E840-B3C0-905908E42335}"/>
                  </a:ext>
                </a:extLst>
              </p:cNvPr>
              <p:cNvCxnSpPr>
                <a:cxnSpLocks/>
                <a:stCxn id="64" idx="6"/>
                <a:endCxn id="80" idx="2"/>
              </p:cNvCxnSpPr>
              <p:nvPr/>
            </p:nvCxnSpPr>
            <p:spPr>
              <a:xfrm flipV="1">
                <a:off x="4487925" y="3921777"/>
                <a:ext cx="1659699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11ABBBD-D289-0D48-AC83-FFCA6E9B3C3C}"/>
                  </a:ext>
                </a:extLst>
              </p:cNvPr>
              <p:cNvCxnSpPr>
                <a:cxnSpLocks/>
                <a:stCxn id="65" idx="6"/>
                <a:endCxn id="80" idx="2"/>
              </p:cNvCxnSpPr>
              <p:nvPr/>
            </p:nvCxnSpPr>
            <p:spPr>
              <a:xfrm flipV="1">
                <a:off x="5028632" y="3921777"/>
                <a:ext cx="1118992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61C24C31-1F0B-CA47-9C7F-7237579711FC}"/>
                  </a:ext>
                </a:extLst>
              </p:cNvPr>
              <p:cNvCxnSpPr>
                <a:cxnSpLocks/>
                <a:stCxn id="66" idx="6"/>
                <a:endCxn id="80" idx="2"/>
              </p:cNvCxnSpPr>
              <p:nvPr/>
            </p:nvCxnSpPr>
            <p:spPr>
              <a:xfrm flipV="1">
                <a:off x="5594391" y="3921777"/>
                <a:ext cx="553233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28EAFEE5-8418-7645-96B8-84D312AB3FDA}"/>
                  </a:ext>
                </a:extLst>
              </p:cNvPr>
              <p:cNvCxnSpPr>
                <a:cxnSpLocks/>
                <a:stCxn id="67" idx="6"/>
                <a:endCxn id="80" idx="2"/>
              </p:cNvCxnSpPr>
              <p:nvPr/>
            </p:nvCxnSpPr>
            <p:spPr>
              <a:xfrm flipH="1" flipV="1">
                <a:off x="6147624" y="3921777"/>
                <a:ext cx="37578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C5CFA91-8B22-654C-AC00-4D52ECF15CD3}"/>
                  </a:ext>
                </a:extLst>
              </p:cNvPr>
              <p:cNvCxnSpPr>
                <a:cxnSpLocks/>
                <a:stCxn id="68" idx="6"/>
                <a:endCxn id="80" idx="2"/>
              </p:cNvCxnSpPr>
              <p:nvPr/>
            </p:nvCxnSpPr>
            <p:spPr>
              <a:xfrm flipH="1" flipV="1">
                <a:off x="6147624" y="3921777"/>
                <a:ext cx="578285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69576DE-1F02-E645-A263-41468ECDB8B4}"/>
                  </a:ext>
                </a:extLst>
              </p:cNvPr>
              <p:cNvCxnSpPr>
                <a:cxnSpLocks/>
                <a:stCxn id="78" idx="6"/>
                <a:endCxn id="82" idx="2"/>
              </p:cNvCxnSpPr>
              <p:nvPr/>
            </p:nvCxnSpPr>
            <p:spPr>
              <a:xfrm flipV="1">
                <a:off x="5041158" y="3005286"/>
                <a:ext cx="553233" cy="4484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AA03702-A3ED-7543-A929-265014CBB74E}"/>
                  </a:ext>
                </a:extLst>
              </p:cNvPr>
              <p:cNvCxnSpPr>
                <a:cxnSpLocks/>
                <a:stCxn id="79" idx="6"/>
                <a:endCxn id="82" idx="2"/>
              </p:cNvCxnSpPr>
              <p:nvPr/>
            </p:nvCxnSpPr>
            <p:spPr>
              <a:xfrm flipV="1">
                <a:off x="5594391" y="3005286"/>
                <a:ext cx="0" cy="4484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EF597DAA-7E43-BC47-83E9-280BC40D7B4F}"/>
                  </a:ext>
                </a:extLst>
              </p:cNvPr>
              <p:cNvCxnSpPr>
                <a:cxnSpLocks/>
                <a:stCxn id="80" idx="6"/>
                <a:endCxn id="82" idx="2"/>
              </p:cNvCxnSpPr>
              <p:nvPr/>
            </p:nvCxnSpPr>
            <p:spPr>
              <a:xfrm flipH="1" flipV="1">
                <a:off x="5594391" y="3005286"/>
                <a:ext cx="553233" cy="4484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530D48ED-AE6E-7F44-8CFD-98FBB14167DB}"/>
                </a:ext>
              </a:extLst>
            </p:cNvPr>
            <p:cNvGrpSpPr/>
            <p:nvPr/>
          </p:nvGrpSpPr>
          <p:grpSpPr>
            <a:xfrm>
              <a:off x="5848363" y="2487182"/>
              <a:ext cx="2705984" cy="2564029"/>
              <a:chOff x="4253925" y="2537286"/>
              <a:chExt cx="2705984" cy="2564029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B992C2C9-C1C5-B846-B714-D6BD9E8E119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4253925" y="4633315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79F83980-50FA-8048-AF45-125C64DF808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4794632" y="4633315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15CECD68-76E7-074B-8FE9-54B2C64D606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360391" y="4633315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BBAFAD01-A56B-0F46-A00D-7E0DA68812D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951202" y="4633314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B7AFC3BA-628E-1B48-8C8A-E6738219996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491909" y="4633314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82219EAE-0AF4-5840-B6AB-10B45B2A90C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4807158" y="345377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4E59EC0-5B38-0E43-855D-1B9BABCC7EA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360391" y="345377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C0CC6451-C23B-7749-A85F-412D924738B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913624" y="345377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1D7D5E7A-AEFD-1546-B832-48E27898BB0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360391" y="2537286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6C78B15A-5E20-8248-9888-041DCE57F577}"/>
                  </a:ext>
                </a:extLst>
              </p:cNvPr>
              <p:cNvCxnSpPr>
                <a:cxnSpLocks/>
                <a:stCxn id="143" idx="6"/>
                <a:endCxn id="148" idx="2"/>
              </p:cNvCxnSpPr>
              <p:nvPr/>
            </p:nvCxnSpPr>
            <p:spPr>
              <a:xfrm flipV="1">
                <a:off x="4487925" y="3921777"/>
                <a:ext cx="553233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3B57B883-DEE0-0343-91E9-F64BF82611CF}"/>
                  </a:ext>
                </a:extLst>
              </p:cNvPr>
              <p:cNvCxnSpPr>
                <a:cxnSpLocks/>
                <a:stCxn id="144" idx="6"/>
                <a:endCxn id="148" idx="2"/>
              </p:cNvCxnSpPr>
              <p:nvPr/>
            </p:nvCxnSpPr>
            <p:spPr>
              <a:xfrm flipV="1">
                <a:off x="5028632" y="3921777"/>
                <a:ext cx="12526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09ADF306-465D-D84C-B6E2-A126F0489A04}"/>
                  </a:ext>
                </a:extLst>
              </p:cNvPr>
              <p:cNvCxnSpPr>
                <a:cxnSpLocks/>
                <a:stCxn id="145" idx="6"/>
                <a:endCxn id="148" idx="2"/>
              </p:cNvCxnSpPr>
              <p:nvPr/>
            </p:nvCxnSpPr>
            <p:spPr>
              <a:xfrm flipH="1" flipV="1">
                <a:off x="5041158" y="3921777"/>
                <a:ext cx="553233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86156043-8221-CE4E-9BAD-51BF7A17305B}"/>
                  </a:ext>
                </a:extLst>
              </p:cNvPr>
              <p:cNvCxnSpPr>
                <a:cxnSpLocks/>
                <a:stCxn id="146" idx="6"/>
                <a:endCxn id="148" idx="2"/>
              </p:cNvCxnSpPr>
              <p:nvPr/>
            </p:nvCxnSpPr>
            <p:spPr>
              <a:xfrm flipH="1" flipV="1">
                <a:off x="5041158" y="3921777"/>
                <a:ext cx="1144044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F41F40A4-75C4-1944-A188-A495DC5518FE}"/>
                  </a:ext>
                </a:extLst>
              </p:cNvPr>
              <p:cNvCxnSpPr>
                <a:cxnSpLocks/>
                <a:stCxn id="147" idx="6"/>
                <a:endCxn id="148" idx="2"/>
              </p:cNvCxnSpPr>
              <p:nvPr/>
            </p:nvCxnSpPr>
            <p:spPr>
              <a:xfrm flipH="1" flipV="1">
                <a:off x="5041158" y="3921777"/>
                <a:ext cx="1684751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556119A-834C-F647-A26E-952063DD8F62}"/>
                  </a:ext>
                </a:extLst>
              </p:cNvPr>
              <p:cNvCxnSpPr>
                <a:cxnSpLocks/>
                <a:stCxn id="143" idx="6"/>
                <a:endCxn id="149" idx="2"/>
              </p:cNvCxnSpPr>
              <p:nvPr/>
            </p:nvCxnSpPr>
            <p:spPr>
              <a:xfrm flipV="1">
                <a:off x="4487925" y="3921777"/>
                <a:ext cx="1106466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26C42B9A-07D0-904E-A6EB-D596741CFD0D}"/>
                  </a:ext>
                </a:extLst>
              </p:cNvPr>
              <p:cNvCxnSpPr>
                <a:cxnSpLocks/>
                <a:stCxn id="144" idx="6"/>
                <a:endCxn id="149" idx="2"/>
              </p:cNvCxnSpPr>
              <p:nvPr/>
            </p:nvCxnSpPr>
            <p:spPr>
              <a:xfrm flipV="1">
                <a:off x="5028632" y="3921777"/>
                <a:ext cx="565759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111924DC-D3A4-AE40-A9F4-966617E86E89}"/>
                  </a:ext>
                </a:extLst>
              </p:cNvPr>
              <p:cNvCxnSpPr>
                <a:cxnSpLocks/>
                <a:stCxn id="145" idx="6"/>
                <a:endCxn id="149" idx="2"/>
              </p:cNvCxnSpPr>
              <p:nvPr/>
            </p:nvCxnSpPr>
            <p:spPr>
              <a:xfrm flipV="1">
                <a:off x="5594391" y="3921777"/>
                <a:ext cx="0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48D8E95-56CA-3447-8B95-64C54391EDFB}"/>
                  </a:ext>
                </a:extLst>
              </p:cNvPr>
              <p:cNvCxnSpPr>
                <a:cxnSpLocks/>
                <a:stCxn id="146" idx="6"/>
                <a:endCxn id="149" idx="2"/>
              </p:cNvCxnSpPr>
              <p:nvPr/>
            </p:nvCxnSpPr>
            <p:spPr>
              <a:xfrm flipH="1" flipV="1">
                <a:off x="5594391" y="3921777"/>
                <a:ext cx="590811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EFA01F81-0AD2-C34F-BA25-B6C7BC68BC88}"/>
                  </a:ext>
                </a:extLst>
              </p:cNvPr>
              <p:cNvCxnSpPr>
                <a:cxnSpLocks/>
                <a:stCxn id="147" idx="6"/>
                <a:endCxn id="149" idx="2"/>
              </p:cNvCxnSpPr>
              <p:nvPr/>
            </p:nvCxnSpPr>
            <p:spPr>
              <a:xfrm flipH="1" flipV="1">
                <a:off x="5594391" y="3921777"/>
                <a:ext cx="1131518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EA0D6B63-B4EC-DA4C-8A95-44E29E3B46A7}"/>
                  </a:ext>
                </a:extLst>
              </p:cNvPr>
              <p:cNvCxnSpPr>
                <a:cxnSpLocks/>
                <a:stCxn id="143" idx="6"/>
                <a:endCxn id="150" idx="2"/>
              </p:cNvCxnSpPr>
              <p:nvPr/>
            </p:nvCxnSpPr>
            <p:spPr>
              <a:xfrm flipV="1">
                <a:off x="4487925" y="3921777"/>
                <a:ext cx="1659699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0E07A4EA-EAC0-094F-ABFA-F65EE9256730}"/>
                  </a:ext>
                </a:extLst>
              </p:cNvPr>
              <p:cNvCxnSpPr>
                <a:cxnSpLocks/>
                <a:stCxn id="144" idx="6"/>
                <a:endCxn id="150" idx="2"/>
              </p:cNvCxnSpPr>
              <p:nvPr/>
            </p:nvCxnSpPr>
            <p:spPr>
              <a:xfrm flipV="1">
                <a:off x="5028632" y="3921777"/>
                <a:ext cx="1118992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380D3EF2-A72D-1E49-BFD7-E23C96FF5997}"/>
                  </a:ext>
                </a:extLst>
              </p:cNvPr>
              <p:cNvCxnSpPr>
                <a:cxnSpLocks/>
                <a:stCxn id="145" idx="6"/>
                <a:endCxn id="150" idx="2"/>
              </p:cNvCxnSpPr>
              <p:nvPr/>
            </p:nvCxnSpPr>
            <p:spPr>
              <a:xfrm flipV="1">
                <a:off x="5594391" y="3921777"/>
                <a:ext cx="553233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9142C6CF-DD34-AD47-BC27-71C2AA27A337}"/>
                  </a:ext>
                </a:extLst>
              </p:cNvPr>
              <p:cNvCxnSpPr>
                <a:cxnSpLocks/>
                <a:stCxn id="146" idx="6"/>
                <a:endCxn id="150" idx="2"/>
              </p:cNvCxnSpPr>
              <p:nvPr/>
            </p:nvCxnSpPr>
            <p:spPr>
              <a:xfrm flipH="1" flipV="1">
                <a:off x="6147624" y="3921777"/>
                <a:ext cx="37578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41F4FF13-A542-FA4F-9A61-E847BC1A8EA2}"/>
                  </a:ext>
                </a:extLst>
              </p:cNvPr>
              <p:cNvCxnSpPr>
                <a:cxnSpLocks/>
                <a:stCxn id="147" idx="6"/>
                <a:endCxn id="150" idx="2"/>
              </p:cNvCxnSpPr>
              <p:nvPr/>
            </p:nvCxnSpPr>
            <p:spPr>
              <a:xfrm flipH="1" flipV="1">
                <a:off x="6147624" y="3921777"/>
                <a:ext cx="578285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2B4298D0-EB22-D34A-A7DD-EEA4C9EC163B}"/>
                  </a:ext>
                </a:extLst>
              </p:cNvPr>
              <p:cNvCxnSpPr>
                <a:cxnSpLocks/>
                <a:stCxn id="148" idx="6"/>
                <a:endCxn id="151" idx="2"/>
              </p:cNvCxnSpPr>
              <p:nvPr/>
            </p:nvCxnSpPr>
            <p:spPr>
              <a:xfrm flipV="1">
                <a:off x="5041158" y="3005286"/>
                <a:ext cx="553233" cy="4484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9A3C412B-1C08-A74E-A335-1D65A4A696DC}"/>
                  </a:ext>
                </a:extLst>
              </p:cNvPr>
              <p:cNvCxnSpPr>
                <a:cxnSpLocks/>
                <a:stCxn id="149" idx="6"/>
                <a:endCxn id="151" idx="2"/>
              </p:cNvCxnSpPr>
              <p:nvPr/>
            </p:nvCxnSpPr>
            <p:spPr>
              <a:xfrm flipV="1">
                <a:off x="5594391" y="3005286"/>
                <a:ext cx="0" cy="4484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0FFF16AB-85C7-A141-A53E-315BF6B7A43C}"/>
                  </a:ext>
                </a:extLst>
              </p:cNvPr>
              <p:cNvCxnSpPr>
                <a:cxnSpLocks/>
                <a:stCxn id="150" idx="6"/>
                <a:endCxn id="151" idx="2"/>
              </p:cNvCxnSpPr>
              <p:nvPr/>
            </p:nvCxnSpPr>
            <p:spPr>
              <a:xfrm flipH="1" flipV="1">
                <a:off x="5594391" y="3005286"/>
                <a:ext cx="553233" cy="4484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DD20BDE-5741-A94E-A0F9-BBBCC71D817F}"/>
                </a:ext>
              </a:extLst>
            </p:cNvPr>
            <p:cNvGrpSpPr/>
            <p:nvPr/>
          </p:nvGrpSpPr>
          <p:grpSpPr>
            <a:xfrm>
              <a:off x="2945957" y="2487182"/>
              <a:ext cx="2705984" cy="2564029"/>
              <a:chOff x="4253925" y="2537286"/>
              <a:chExt cx="2705984" cy="2564029"/>
            </a:xfrm>
          </p:grpSpPr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EDA9935F-F537-0342-9D46-F0999D8276E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4253925" y="4633315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37C0C7F6-0C77-1F42-9D22-54C48FD120D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4794632" y="4633315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53B8551E-3E15-4B47-91F9-D7F912D667C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360391" y="4633315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6A194038-C1E6-CE40-9717-9329BAAD1E0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951202" y="4633314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16EDFC9E-E7C3-5F4D-B354-D61E8BBAC8F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491909" y="4633314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78AD81CA-13E3-0B45-A0C7-4155622F3E2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4807158" y="345377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4124DCF7-A122-2B45-AEB3-BFB990EF36F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360391" y="345377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AA886060-B56F-FD45-9BF5-361BAA8029D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913624" y="345377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CE1D8C1B-DB39-754A-902A-C3FCB79FFC8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360391" y="2537286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9CB7D847-5235-394E-9220-4BF9C50FE685}"/>
                  </a:ext>
                </a:extLst>
              </p:cNvPr>
              <p:cNvCxnSpPr>
                <a:cxnSpLocks/>
                <a:stCxn id="179" idx="6"/>
                <a:endCxn id="184" idx="2"/>
              </p:cNvCxnSpPr>
              <p:nvPr/>
            </p:nvCxnSpPr>
            <p:spPr>
              <a:xfrm flipV="1">
                <a:off x="4487925" y="3921777"/>
                <a:ext cx="553233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1413CD45-75B0-5A48-B26E-C8AA12EF7F90}"/>
                  </a:ext>
                </a:extLst>
              </p:cNvPr>
              <p:cNvCxnSpPr>
                <a:cxnSpLocks/>
                <a:stCxn id="180" idx="6"/>
                <a:endCxn id="184" idx="2"/>
              </p:cNvCxnSpPr>
              <p:nvPr/>
            </p:nvCxnSpPr>
            <p:spPr>
              <a:xfrm flipV="1">
                <a:off x="5028632" y="3921777"/>
                <a:ext cx="12526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E1E4F54-854B-F24E-BADC-04830171E2BB}"/>
                  </a:ext>
                </a:extLst>
              </p:cNvPr>
              <p:cNvCxnSpPr>
                <a:cxnSpLocks/>
                <a:stCxn id="181" idx="6"/>
                <a:endCxn id="184" idx="2"/>
              </p:cNvCxnSpPr>
              <p:nvPr/>
            </p:nvCxnSpPr>
            <p:spPr>
              <a:xfrm flipH="1" flipV="1">
                <a:off x="5041158" y="3921777"/>
                <a:ext cx="553233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12814175-CBA6-9D42-ACED-8F77A5ECB24F}"/>
                  </a:ext>
                </a:extLst>
              </p:cNvPr>
              <p:cNvCxnSpPr>
                <a:cxnSpLocks/>
                <a:stCxn id="182" idx="6"/>
                <a:endCxn id="184" idx="2"/>
              </p:cNvCxnSpPr>
              <p:nvPr/>
            </p:nvCxnSpPr>
            <p:spPr>
              <a:xfrm flipH="1" flipV="1">
                <a:off x="5041158" y="3921777"/>
                <a:ext cx="1144044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737516C1-A66A-ED40-9942-0F1421A23C01}"/>
                  </a:ext>
                </a:extLst>
              </p:cNvPr>
              <p:cNvCxnSpPr>
                <a:cxnSpLocks/>
                <a:stCxn id="183" idx="6"/>
                <a:endCxn id="184" idx="2"/>
              </p:cNvCxnSpPr>
              <p:nvPr/>
            </p:nvCxnSpPr>
            <p:spPr>
              <a:xfrm flipH="1" flipV="1">
                <a:off x="5041158" y="3921777"/>
                <a:ext cx="1684751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4273F1F7-D201-B441-A7DA-D2F38B33AA98}"/>
                  </a:ext>
                </a:extLst>
              </p:cNvPr>
              <p:cNvCxnSpPr>
                <a:cxnSpLocks/>
                <a:stCxn id="179" idx="6"/>
                <a:endCxn id="185" idx="2"/>
              </p:cNvCxnSpPr>
              <p:nvPr/>
            </p:nvCxnSpPr>
            <p:spPr>
              <a:xfrm flipV="1">
                <a:off x="4487925" y="3921777"/>
                <a:ext cx="1106466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35480448-2734-5947-8189-BD10E6F34EDA}"/>
                  </a:ext>
                </a:extLst>
              </p:cNvPr>
              <p:cNvCxnSpPr>
                <a:cxnSpLocks/>
                <a:stCxn id="180" idx="6"/>
                <a:endCxn id="185" idx="2"/>
              </p:cNvCxnSpPr>
              <p:nvPr/>
            </p:nvCxnSpPr>
            <p:spPr>
              <a:xfrm flipV="1">
                <a:off x="5028632" y="3921777"/>
                <a:ext cx="565759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74CCA6E6-3B12-D849-A68E-0032AD7A5277}"/>
                  </a:ext>
                </a:extLst>
              </p:cNvPr>
              <p:cNvCxnSpPr>
                <a:cxnSpLocks/>
                <a:stCxn id="181" idx="6"/>
                <a:endCxn id="185" idx="2"/>
              </p:cNvCxnSpPr>
              <p:nvPr/>
            </p:nvCxnSpPr>
            <p:spPr>
              <a:xfrm flipV="1">
                <a:off x="5594391" y="3921777"/>
                <a:ext cx="0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38BCAF96-5F54-4546-9B61-C71EE49C1EAE}"/>
                  </a:ext>
                </a:extLst>
              </p:cNvPr>
              <p:cNvCxnSpPr>
                <a:cxnSpLocks/>
                <a:stCxn id="182" idx="6"/>
                <a:endCxn id="185" idx="2"/>
              </p:cNvCxnSpPr>
              <p:nvPr/>
            </p:nvCxnSpPr>
            <p:spPr>
              <a:xfrm flipH="1" flipV="1">
                <a:off x="5594391" y="3921777"/>
                <a:ext cx="590811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B4167549-6945-634B-A9A0-5401C57992AF}"/>
                  </a:ext>
                </a:extLst>
              </p:cNvPr>
              <p:cNvCxnSpPr>
                <a:cxnSpLocks/>
                <a:stCxn id="183" idx="6"/>
                <a:endCxn id="185" idx="2"/>
              </p:cNvCxnSpPr>
              <p:nvPr/>
            </p:nvCxnSpPr>
            <p:spPr>
              <a:xfrm flipH="1" flipV="1">
                <a:off x="5594391" y="3921777"/>
                <a:ext cx="1131518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86D97E63-85F3-BB4F-964A-090BC449B897}"/>
                  </a:ext>
                </a:extLst>
              </p:cNvPr>
              <p:cNvCxnSpPr>
                <a:cxnSpLocks/>
                <a:stCxn id="179" idx="6"/>
                <a:endCxn id="186" idx="2"/>
              </p:cNvCxnSpPr>
              <p:nvPr/>
            </p:nvCxnSpPr>
            <p:spPr>
              <a:xfrm flipV="1">
                <a:off x="4487925" y="3921777"/>
                <a:ext cx="1659699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E01FBF57-0357-2E48-B8A2-71CA7C332A4E}"/>
                  </a:ext>
                </a:extLst>
              </p:cNvPr>
              <p:cNvCxnSpPr>
                <a:cxnSpLocks/>
                <a:stCxn id="180" idx="6"/>
                <a:endCxn id="186" idx="2"/>
              </p:cNvCxnSpPr>
              <p:nvPr/>
            </p:nvCxnSpPr>
            <p:spPr>
              <a:xfrm flipV="1">
                <a:off x="5028632" y="3921777"/>
                <a:ext cx="1118992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C1EF436E-5AA9-E540-92D8-69F2D1259386}"/>
                  </a:ext>
                </a:extLst>
              </p:cNvPr>
              <p:cNvCxnSpPr>
                <a:cxnSpLocks/>
                <a:stCxn id="181" idx="6"/>
                <a:endCxn id="186" idx="2"/>
              </p:cNvCxnSpPr>
              <p:nvPr/>
            </p:nvCxnSpPr>
            <p:spPr>
              <a:xfrm flipV="1">
                <a:off x="5594391" y="3921777"/>
                <a:ext cx="553233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6E2C2BBE-7FC5-CC4B-9548-360A2C65C766}"/>
                  </a:ext>
                </a:extLst>
              </p:cNvPr>
              <p:cNvCxnSpPr>
                <a:cxnSpLocks/>
                <a:stCxn id="182" idx="6"/>
                <a:endCxn id="186" idx="2"/>
              </p:cNvCxnSpPr>
              <p:nvPr/>
            </p:nvCxnSpPr>
            <p:spPr>
              <a:xfrm flipH="1" flipV="1">
                <a:off x="6147624" y="3921777"/>
                <a:ext cx="37578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5D2F5086-653B-E640-A118-853601A40701}"/>
                  </a:ext>
                </a:extLst>
              </p:cNvPr>
              <p:cNvCxnSpPr>
                <a:cxnSpLocks/>
                <a:stCxn id="183" idx="6"/>
                <a:endCxn id="186" idx="2"/>
              </p:cNvCxnSpPr>
              <p:nvPr/>
            </p:nvCxnSpPr>
            <p:spPr>
              <a:xfrm flipH="1" flipV="1">
                <a:off x="6147624" y="3921777"/>
                <a:ext cx="578285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DA11A969-D25E-BC41-B530-3A92A8F6F46F}"/>
                  </a:ext>
                </a:extLst>
              </p:cNvPr>
              <p:cNvCxnSpPr>
                <a:cxnSpLocks/>
                <a:stCxn id="184" idx="6"/>
                <a:endCxn id="187" idx="2"/>
              </p:cNvCxnSpPr>
              <p:nvPr/>
            </p:nvCxnSpPr>
            <p:spPr>
              <a:xfrm flipV="1">
                <a:off x="5041158" y="3005286"/>
                <a:ext cx="553233" cy="4484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15717D3E-D2F6-9747-9A24-08927878E78A}"/>
                  </a:ext>
                </a:extLst>
              </p:cNvPr>
              <p:cNvCxnSpPr>
                <a:cxnSpLocks/>
                <a:stCxn id="185" idx="6"/>
                <a:endCxn id="187" idx="2"/>
              </p:cNvCxnSpPr>
              <p:nvPr/>
            </p:nvCxnSpPr>
            <p:spPr>
              <a:xfrm flipV="1">
                <a:off x="5594391" y="3005286"/>
                <a:ext cx="0" cy="4484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816D5F34-C3C8-E24B-A0E4-74999C277F91}"/>
                  </a:ext>
                </a:extLst>
              </p:cNvPr>
              <p:cNvCxnSpPr>
                <a:cxnSpLocks/>
                <a:stCxn id="186" idx="6"/>
                <a:endCxn id="187" idx="2"/>
              </p:cNvCxnSpPr>
              <p:nvPr/>
            </p:nvCxnSpPr>
            <p:spPr>
              <a:xfrm flipH="1" flipV="1">
                <a:off x="5594391" y="3005286"/>
                <a:ext cx="553233" cy="4484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Up Arrow 15">
              <a:extLst>
                <a:ext uri="{FF2B5EF4-FFF2-40B4-BE49-F238E27FC236}">
                  <a16:creationId xmlns:a16="http://schemas.microsoft.com/office/drawing/2014/main" id="{E212AD21-D251-8646-8623-FF38553808D5}"/>
                </a:ext>
              </a:extLst>
            </p:cNvPr>
            <p:cNvSpPr/>
            <p:nvPr/>
          </p:nvSpPr>
          <p:spPr>
            <a:xfrm>
              <a:off x="4102527" y="5138892"/>
              <a:ext cx="397791" cy="472768"/>
            </a:xfrm>
            <a:prstGeom prst="up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Up Arrow 205">
              <a:extLst>
                <a:ext uri="{FF2B5EF4-FFF2-40B4-BE49-F238E27FC236}">
                  <a16:creationId xmlns:a16="http://schemas.microsoft.com/office/drawing/2014/main" id="{565F18C9-2254-5642-BB70-916B1BBBC389}"/>
                </a:ext>
              </a:extLst>
            </p:cNvPr>
            <p:cNvSpPr/>
            <p:nvPr/>
          </p:nvSpPr>
          <p:spPr>
            <a:xfrm>
              <a:off x="7003822" y="5143340"/>
              <a:ext cx="397791" cy="472768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Up Arrow 206">
              <a:extLst>
                <a:ext uri="{FF2B5EF4-FFF2-40B4-BE49-F238E27FC236}">
                  <a16:creationId xmlns:a16="http://schemas.microsoft.com/office/drawing/2014/main" id="{16C6E8A3-775D-7D4E-9338-505CC5F070CF}"/>
                </a:ext>
              </a:extLst>
            </p:cNvPr>
            <p:cNvSpPr/>
            <p:nvPr/>
          </p:nvSpPr>
          <p:spPr>
            <a:xfrm>
              <a:off x="9934527" y="5159033"/>
              <a:ext cx="397791" cy="472768"/>
            </a:xfrm>
            <a:prstGeom prst="up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1052FF4-216E-2949-A882-A5C4085E4630}"/>
                </a:ext>
              </a:extLst>
            </p:cNvPr>
            <p:cNvSpPr/>
            <p:nvPr/>
          </p:nvSpPr>
          <p:spPr>
            <a:xfrm>
              <a:off x="1465074" y="4001972"/>
              <a:ext cx="291682" cy="15971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73367C3B-027A-FE48-BBD8-4E89BC9E9B27}"/>
                </a:ext>
              </a:extLst>
            </p:cNvPr>
            <p:cNvSpPr/>
            <p:nvPr/>
          </p:nvSpPr>
          <p:spPr>
            <a:xfrm>
              <a:off x="1465074" y="5597067"/>
              <a:ext cx="5832000" cy="24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1737B00-42D5-4D49-B713-A4711738DBB7}"/>
                </a:ext>
              </a:extLst>
            </p:cNvPr>
            <p:cNvSpPr/>
            <p:nvPr/>
          </p:nvSpPr>
          <p:spPr>
            <a:xfrm>
              <a:off x="811053" y="3411481"/>
              <a:ext cx="1599723" cy="1389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Gating </a:t>
              </a:r>
            </a:p>
            <a:p>
              <a:pPr algn="ctr"/>
              <a:r>
                <a:rPr lang="en-US" dirty="0"/>
                <a:t>Program</a:t>
              </a:r>
            </a:p>
          </p:txBody>
        </p:sp>
        <p:sp>
          <p:nvSpPr>
            <p:cNvPr id="209" name="Up Arrow 208">
              <a:extLst>
                <a:ext uri="{FF2B5EF4-FFF2-40B4-BE49-F238E27FC236}">
                  <a16:creationId xmlns:a16="http://schemas.microsoft.com/office/drawing/2014/main" id="{66E8DBF1-4298-5A46-85D6-3966929D2A64}"/>
                </a:ext>
              </a:extLst>
            </p:cNvPr>
            <p:cNvSpPr/>
            <p:nvPr/>
          </p:nvSpPr>
          <p:spPr>
            <a:xfrm flipV="1">
              <a:off x="1412018" y="2896561"/>
              <a:ext cx="397791" cy="472768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D7A6583A-7917-9E48-88FE-D151EB6C5C5C}"/>
                </a:ext>
              </a:extLst>
            </p:cNvPr>
            <p:cNvSpPr/>
            <p:nvPr/>
          </p:nvSpPr>
          <p:spPr>
            <a:xfrm>
              <a:off x="807630" y="2423793"/>
              <a:ext cx="1599723" cy="472768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Layer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AE55069-A3FB-984C-A615-E29CF7CD7F45}"/>
                </a:ext>
              </a:extLst>
            </p:cNvPr>
            <p:cNvGrpSpPr/>
            <p:nvPr/>
          </p:nvGrpSpPr>
          <p:grpSpPr>
            <a:xfrm>
              <a:off x="254499" y="1819906"/>
              <a:ext cx="2705984" cy="468001"/>
              <a:chOff x="573630" y="917719"/>
              <a:chExt cx="2705984" cy="468001"/>
            </a:xfrm>
          </p:grpSpPr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548D6032-99EF-EE43-B080-90F24B1B6D8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73630" y="917720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A8F4E9C7-9350-B644-842D-B6E26719E38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1114337" y="917720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D4213F36-7051-7843-893F-DB43655F682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1680096" y="917720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2CFE407E-8947-3C42-B637-27E68C454FB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2270907" y="917719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FDFAA9E1-6349-F949-83C1-8219DA6089B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2811614" y="917719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6" name="Up Arrow 215">
              <a:extLst>
                <a:ext uri="{FF2B5EF4-FFF2-40B4-BE49-F238E27FC236}">
                  <a16:creationId xmlns:a16="http://schemas.microsoft.com/office/drawing/2014/main" id="{F0164C9D-642C-3546-A382-535A709A5C40}"/>
                </a:ext>
              </a:extLst>
            </p:cNvPr>
            <p:cNvSpPr/>
            <p:nvPr/>
          </p:nvSpPr>
          <p:spPr>
            <a:xfrm>
              <a:off x="4103233" y="1908275"/>
              <a:ext cx="397791" cy="472768"/>
            </a:xfrm>
            <a:prstGeom prst="up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Up Arrow 216">
              <a:extLst>
                <a:ext uri="{FF2B5EF4-FFF2-40B4-BE49-F238E27FC236}">
                  <a16:creationId xmlns:a16="http://schemas.microsoft.com/office/drawing/2014/main" id="{3F138E8A-D718-0744-A387-BACA359A303C}"/>
                </a:ext>
              </a:extLst>
            </p:cNvPr>
            <p:cNvSpPr/>
            <p:nvPr/>
          </p:nvSpPr>
          <p:spPr>
            <a:xfrm>
              <a:off x="6980587" y="1908275"/>
              <a:ext cx="397791" cy="472768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Up Arrow 217">
              <a:extLst>
                <a:ext uri="{FF2B5EF4-FFF2-40B4-BE49-F238E27FC236}">
                  <a16:creationId xmlns:a16="http://schemas.microsoft.com/office/drawing/2014/main" id="{03B0F8E7-5AB9-CB4A-8C99-4917967C54D9}"/>
                </a:ext>
              </a:extLst>
            </p:cNvPr>
            <p:cNvSpPr/>
            <p:nvPr/>
          </p:nvSpPr>
          <p:spPr>
            <a:xfrm>
              <a:off x="9908045" y="1908275"/>
              <a:ext cx="397791" cy="472768"/>
            </a:xfrm>
            <a:prstGeom prst="up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5DD2B378-7C90-B74D-9F46-758431DA7FBB}"/>
                </a:ext>
              </a:extLst>
            </p:cNvPr>
            <p:cNvSpPr/>
            <p:nvPr/>
          </p:nvSpPr>
          <p:spPr>
            <a:xfrm>
              <a:off x="4286423" y="1060043"/>
              <a:ext cx="5804812" cy="4727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Network Output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CB8A8B12-11EB-2B4B-BBB8-5C05C571EFCE}"/>
                </a:ext>
              </a:extLst>
            </p:cNvPr>
            <p:cNvSpPr/>
            <p:nvPr/>
          </p:nvSpPr>
          <p:spPr>
            <a:xfrm>
              <a:off x="7295504" y="5597067"/>
              <a:ext cx="2936514" cy="24083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FF941A7-ECA4-D64E-966C-D7E6AB476EFA}"/>
              </a:ext>
            </a:extLst>
          </p:cNvPr>
          <p:cNvSpPr/>
          <p:nvPr/>
        </p:nvSpPr>
        <p:spPr>
          <a:xfrm>
            <a:off x="3118169" y="5534314"/>
            <a:ext cx="75922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latin typeface="+mj-lt"/>
              </a:rPr>
              <a:t>Designer Domain Decomposition Network (DDD) </a:t>
            </a:r>
          </a:p>
        </p:txBody>
      </p:sp>
    </p:spTree>
    <p:extLst>
      <p:ext uri="{BB962C8B-B14F-4D97-AF65-F5344CB8AC3E}">
        <p14:creationId xmlns:p14="http://schemas.microsoft.com/office/powerpoint/2010/main" val="253551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B06458D-A605-A645-887C-99C114B5EAC0}"/>
              </a:ext>
            </a:extLst>
          </p:cNvPr>
          <p:cNvGrpSpPr/>
          <p:nvPr/>
        </p:nvGrpSpPr>
        <p:grpSpPr>
          <a:xfrm>
            <a:off x="177824" y="244558"/>
            <a:ext cx="11779971" cy="6464962"/>
            <a:chOff x="-323218" y="1055912"/>
            <a:chExt cx="11779971" cy="646496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539F3E5-E6B5-324A-96DE-F54AB347F847}"/>
                </a:ext>
              </a:extLst>
            </p:cNvPr>
            <p:cNvGrpSpPr/>
            <p:nvPr/>
          </p:nvGrpSpPr>
          <p:grpSpPr>
            <a:xfrm>
              <a:off x="8750769" y="2487182"/>
              <a:ext cx="2705984" cy="2564029"/>
              <a:chOff x="4253925" y="2537286"/>
              <a:chExt cx="2705984" cy="2564029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BD03E7E5-640B-C24A-A894-277BC319DF1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4253925" y="4633315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F5BFF57C-F737-B649-A4DA-D90987C92B4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4794632" y="4633315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A43F986-B99D-9843-AC0B-AE7A618B5EC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360391" y="4633315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9A170968-38CA-024D-88F5-933F186F988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951202" y="4633314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3136CF2D-1CAB-C746-B1D9-675EEEEFCF2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491909" y="4633314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0C80924-EB54-114C-B4DF-9CFD76C8B55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4807158" y="345377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C886DA2-6E3F-5840-ADA8-F0BD9996B43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360391" y="345377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D4135270-5B46-8A4B-8094-EE773933B80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913624" y="345377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6DD35819-2E56-EA4B-BE4E-FBBA5338F0F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360391" y="2537286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D4D2534D-8A01-B741-99DA-9845A914ED14}"/>
                  </a:ext>
                </a:extLst>
              </p:cNvPr>
              <p:cNvCxnSpPr>
                <a:cxnSpLocks/>
                <a:stCxn id="64" idx="6"/>
                <a:endCxn id="78" idx="2"/>
              </p:cNvCxnSpPr>
              <p:nvPr/>
            </p:nvCxnSpPr>
            <p:spPr>
              <a:xfrm flipV="1">
                <a:off x="4487925" y="3921777"/>
                <a:ext cx="553233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0E9328F-116E-8D47-BBCD-1C96EBCDDF93}"/>
                  </a:ext>
                </a:extLst>
              </p:cNvPr>
              <p:cNvCxnSpPr>
                <a:cxnSpLocks/>
                <a:stCxn id="65" idx="6"/>
                <a:endCxn id="78" idx="2"/>
              </p:cNvCxnSpPr>
              <p:nvPr/>
            </p:nvCxnSpPr>
            <p:spPr>
              <a:xfrm flipV="1">
                <a:off x="5028632" y="3921777"/>
                <a:ext cx="12526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FE7589F-223B-8F45-A65D-FB2A7A95C42E}"/>
                  </a:ext>
                </a:extLst>
              </p:cNvPr>
              <p:cNvCxnSpPr>
                <a:cxnSpLocks/>
                <a:stCxn id="66" idx="6"/>
                <a:endCxn id="78" idx="2"/>
              </p:cNvCxnSpPr>
              <p:nvPr/>
            </p:nvCxnSpPr>
            <p:spPr>
              <a:xfrm flipH="1" flipV="1">
                <a:off x="5041158" y="3921777"/>
                <a:ext cx="553233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4FB382C7-38B1-F24B-81DE-01758B83194D}"/>
                  </a:ext>
                </a:extLst>
              </p:cNvPr>
              <p:cNvCxnSpPr>
                <a:cxnSpLocks/>
                <a:stCxn id="67" idx="6"/>
                <a:endCxn id="78" idx="2"/>
              </p:cNvCxnSpPr>
              <p:nvPr/>
            </p:nvCxnSpPr>
            <p:spPr>
              <a:xfrm flipH="1" flipV="1">
                <a:off x="5041158" y="3921777"/>
                <a:ext cx="1144044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BC6E03F2-6C19-8E4E-B1BF-2FD6498BB7FE}"/>
                  </a:ext>
                </a:extLst>
              </p:cNvPr>
              <p:cNvCxnSpPr>
                <a:cxnSpLocks/>
                <a:stCxn id="68" idx="6"/>
                <a:endCxn id="78" idx="2"/>
              </p:cNvCxnSpPr>
              <p:nvPr/>
            </p:nvCxnSpPr>
            <p:spPr>
              <a:xfrm flipH="1" flipV="1">
                <a:off x="5041158" y="3921777"/>
                <a:ext cx="1684751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D31D22FD-7876-F94F-82E8-1AB7D7DB04F9}"/>
                  </a:ext>
                </a:extLst>
              </p:cNvPr>
              <p:cNvCxnSpPr>
                <a:cxnSpLocks/>
                <a:stCxn id="64" idx="6"/>
                <a:endCxn id="79" idx="2"/>
              </p:cNvCxnSpPr>
              <p:nvPr/>
            </p:nvCxnSpPr>
            <p:spPr>
              <a:xfrm flipV="1">
                <a:off x="4487925" y="3921777"/>
                <a:ext cx="1106466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2D47C053-1ED8-0142-A6AF-C1BB12E489D8}"/>
                  </a:ext>
                </a:extLst>
              </p:cNvPr>
              <p:cNvCxnSpPr>
                <a:cxnSpLocks/>
                <a:stCxn id="65" idx="6"/>
                <a:endCxn id="79" idx="2"/>
              </p:cNvCxnSpPr>
              <p:nvPr/>
            </p:nvCxnSpPr>
            <p:spPr>
              <a:xfrm flipV="1">
                <a:off x="5028632" y="3921777"/>
                <a:ext cx="565759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C8299D6-A7F8-6945-B380-ABD69CD67FB6}"/>
                  </a:ext>
                </a:extLst>
              </p:cNvPr>
              <p:cNvCxnSpPr>
                <a:cxnSpLocks/>
                <a:stCxn id="66" idx="6"/>
                <a:endCxn id="79" idx="2"/>
              </p:cNvCxnSpPr>
              <p:nvPr/>
            </p:nvCxnSpPr>
            <p:spPr>
              <a:xfrm flipV="1">
                <a:off x="5594391" y="3921777"/>
                <a:ext cx="0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7BF9459-616B-AF41-B6FB-277296EF9C5D}"/>
                  </a:ext>
                </a:extLst>
              </p:cNvPr>
              <p:cNvCxnSpPr>
                <a:cxnSpLocks/>
                <a:stCxn id="67" idx="6"/>
                <a:endCxn id="79" idx="2"/>
              </p:cNvCxnSpPr>
              <p:nvPr/>
            </p:nvCxnSpPr>
            <p:spPr>
              <a:xfrm flipH="1" flipV="1">
                <a:off x="5594391" y="3921777"/>
                <a:ext cx="590811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F532AE30-3BB2-AF4A-96FB-80EC5A52951B}"/>
                  </a:ext>
                </a:extLst>
              </p:cNvPr>
              <p:cNvCxnSpPr>
                <a:cxnSpLocks/>
                <a:stCxn id="68" idx="6"/>
                <a:endCxn id="79" idx="2"/>
              </p:cNvCxnSpPr>
              <p:nvPr/>
            </p:nvCxnSpPr>
            <p:spPr>
              <a:xfrm flipH="1" flipV="1">
                <a:off x="5594391" y="3921777"/>
                <a:ext cx="1131518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F8B5BB27-9542-E840-B3C0-905908E42335}"/>
                  </a:ext>
                </a:extLst>
              </p:cNvPr>
              <p:cNvCxnSpPr>
                <a:cxnSpLocks/>
                <a:stCxn id="64" idx="6"/>
                <a:endCxn id="80" idx="2"/>
              </p:cNvCxnSpPr>
              <p:nvPr/>
            </p:nvCxnSpPr>
            <p:spPr>
              <a:xfrm flipV="1">
                <a:off x="4487925" y="3921777"/>
                <a:ext cx="1659699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11ABBBD-D289-0D48-AC83-FFCA6E9B3C3C}"/>
                  </a:ext>
                </a:extLst>
              </p:cNvPr>
              <p:cNvCxnSpPr>
                <a:cxnSpLocks/>
                <a:stCxn id="65" idx="6"/>
                <a:endCxn id="80" idx="2"/>
              </p:cNvCxnSpPr>
              <p:nvPr/>
            </p:nvCxnSpPr>
            <p:spPr>
              <a:xfrm flipV="1">
                <a:off x="5028632" y="3921777"/>
                <a:ext cx="1118992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61C24C31-1F0B-CA47-9C7F-7237579711FC}"/>
                  </a:ext>
                </a:extLst>
              </p:cNvPr>
              <p:cNvCxnSpPr>
                <a:cxnSpLocks/>
                <a:stCxn id="66" idx="6"/>
                <a:endCxn id="80" idx="2"/>
              </p:cNvCxnSpPr>
              <p:nvPr/>
            </p:nvCxnSpPr>
            <p:spPr>
              <a:xfrm flipV="1">
                <a:off x="5594391" y="3921777"/>
                <a:ext cx="553233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28EAFEE5-8418-7645-96B8-84D312AB3FDA}"/>
                  </a:ext>
                </a:extLst>
              </p:cNvPr>
              <p:cNvCxnSpPr>
                <a:cxnSpLocks/>
                <a:stCxn id="67" idx="6"/>
                <a:endCxn id="80" idx="2"/>
              </p:cNvCxnSpPr>
              <p:nvPr/>
            </p:nvCxnSpPr>
            <p:spPr>
              <a:xfrm flipH="1" flipV="1">
                <a:off x="6147624" y="3921777"/>
                <a:ext cx="37578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C5CFA91-8B22-654C-AC00-4D52ECF15CD3}"/>
                  </a:ext>
                </a:extLst>
              </p:cNvPr>
              <p:cNvCxnSpPr>
                <a:cxnSpLocks/>
                <a:stCxn id="68" idx="6"/>
                <a:endCxn id="80" idx="2"/>
              </p:cNvCxnSpPr>
              <p:nvPr/>
            </p:nvCxnSpPr>
            <p:spPr>
              <a:xfrm flipH="1" flipV="1">
                <a:off x="6147624" y="3921777"/>
                <a:ext cx="578285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69576DE-1F02-E645-A263-41468ECDB8B4}"/>
                  </a:ext>
                </a:extLst>
              </p:cNvPr>
              <p:cNvCxnSpPr>
                <a:cxnSpLocks/>
                <a:stCxn id="78" idx="6"/>
                <a:endCxn id="82" idx="2"/>
              </p:cNvCxnSpPr>
              <p:nvPr/>
            </p:nvCxnSpPr>
            <p:spPr>
              <a:xfrm flipV="1">
                <a:off x="5041158" y="3005286"/>
                <a:ext cx="553233" cy="4484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AA03702-A3ED-7543-A929-265014CBB74E}"/>
                  </a:ext>
                </a:extLst>
              </p:cNvPr>
              <p:cNvCxnSpPr>
                <a:cxnSpLocks/>
                <a:stCxn id="79" idx="6"/>
                <a:endCxn id="82" idx="2"/>
              </p:cNvCxnSpPr>
              <p:nvPr/>
            </p:nvCxnSpPr>
            <p:spPr>
              <a:xfrm flipV="1">
                <a:off x="5594391" y="3005286"/>
                <a:ext cx="0" cy="4484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EF597DAA-7E43-BC47-83E9-280BC40D7B4F}"/>
                  </a:ext>
                </a:extLst>
              </p:cNvPr>
              <p:cNvCxnSpPr>
                <a:cxnSpLocks/>
                <a:stCxn id="80" idx="6"/>
                <a:endCxn id="82" idx="2"/>
              </p:cNvCxnSpPr>
              <p:nvPr/>
            </p:nvCxnSpPr>
            <p:spPr>
              <a:xfrm flipH="1" flipV="1">
                <a:off x="5594391" y="3005286"/>
                <a:ext cx="553233" cy="4484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530D48ED-AE6E-7F44-8CFD-98FBB14167DB}"/>
                </a:ext>
              </a:extLst>
            </p:cNvPr>
            <p:cNvGrpSpPr/>
            <p:nvPr/>
          </p:nvGrpSpPr>
          <p:grpSpPr>
            <a:xfrm>
              <a:off x="5848363" y="2487182"/>
              <a:ext cx="2705984" cy="2564029"/>
              <a:chOff x="4253925" y="2537286"/>
              <a:chExt cx="2705984" cy="2564029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B992C2C9-C1C5-B846-B714-D6BD9E8E119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4253925" y="4633315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79F83980-50FA-8048-AF45-125C64DF808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4794632" y="4633315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15CECD68-76E7-074B-8FE9-54B2C64D606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360391" y="4633315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BBAFAD01-A56B-0F46-A00D-7E0DA68812D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951202" y="4633314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B7AFC3BA-628E-1B48-8C8A-E6738219996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491909" y="4633314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82219EAE-0AF4-5840-B6AB-10B45B2A90C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4807158" y="345377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4E59EC0-5B38-0E43-855D-1B9BABCC7EA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360391" y="345377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C0CC6451-C23B-7749-A85F-412D924738B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913624" y="345377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1D7D5E7A-AEFD-1546-B832-48E27898BB0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360391" y="2537286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6C78B15A-5E20-8248-9888-041DCE57F577}"/>
                  </a:ext>
                </a:extLst>
              </p:cNvPr>
              <p:cNvCxnSpPr>
                <a:cxnSpLocks/>
                <a:stCxn id="143" idx="6"/>
                <a:endCxn id="148" idx="2"/>
              </p:cNvCxnSpPr>
              <p:nvPr/>
            </p:nvCxnSpPr>
            <p:spPr>
              <a:xfrm flipV="1">
                <a:off x="4487925" y="3921777"/>
                <a:ext cx="553233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3B57B883-DEE0-0343-91E9-F64BF82611CF}"/>
                  </a:ext>
                </a:extLst>
              </p:cNvPr>
              <p:cNvCxnSpPr>
                <a:cxnSpLocks/>
                <a:stCxn id="144" idx="6"/>
                <a:endCxn id="148" idx="2"/>
              </p:cNvCxnSpPr>
              <p:nvPr/>
            </p:nvCxnSpPr>
            <p:spPr>
              <a:xfrm flipV="1">
                <a:off x="5028632" y="3921777"/>
                <a:ext cx="12526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09ADF306-465D-D84C-B6E2-A126F0489A04}"/>
                  </a:ext>
                </a:extLst>
              </p:cNvPr>
              <p:cNvCxnSpPr>
                <a:cxnSpLocks/>
                <a:stCxn id="145" idx="6"/>
                <a:endCxn id="148" idx="2"/>
              </p:cNvCxnSpPr>
              <p:nvPr/>
            </p:nvCxnSpPr>
            <p:spPr>
              <a:xfrm flipH="1" flipV="1">
                <a:off x="5041158" y="3921777"/>
                <a:ext cx="553233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86156043-8221-CE4E-9BAD-51BF7A17305B}"/>
                  </a:ext>
                </a:extLst>
              </p:cNvPr>
              <p:cNvCxnSpPr>
                <a:cxnSpLocks/>
                <a:stCxn id="146" idx="6"/>
                <a:endCxn id="148" idx="2"/>
              </p:cNvCxnSpPr>
              <p:nvPr/>
            </p:nvCxnSpPr>
            <p:spPr>
              <a:xfrm flipH="1" flipV="1">
                <a:off x="5041158" y="3921777"/>
                <a:ext cx="1144044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F41F40A4-75C4-1944-A188-A495DC5518FE}"/>
                  </a:ext>
                </a:extLst>
              </p:cNvPr>
              <p:cNvCxnSpPr>
                <a:cxnSpLocks/>
                <a:stCxn id="147" idx="6"/>
                <a:endCxn id="148" idx="2"/>
              </p:cNvCxnSpPr>
              <p:nvPr/>
            </p:nvCxnSpPr>
            <p:spPr>
              <a:xfrm flipH="1" flipV="1">
                <a:off x="5041158" y="3921777"/>
                <a:ext cx="1684751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556119A-834C-F647-A26E-952063DD8F62}"/>
                  </a:ext>
                </a:extLst>
              </p:cNvPr>
              <p:cNvCxnSpPr>
                <a:cxnSpLocks/>
                <a:stCxn id="143" idx="6"/>
                <a:endCxn id="149" idx="2"/>
              </p:cNvCxnSpPr>
              <p:nvPr/>
            </p:nvCxnSpPr>
            <p:spPr>
              <a:xfrm flipV="1">
                <a:off x="4487925" y="3921777"/>
                <a:ext cx="1106466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26C42B9A-07D0-904E-A6EB-D596741CFD0D}"/>
                  </a:ext>
                </a:extLst>
              </p:cNvPr>
              <p:cNvCxnSpPr>
                <a:cxnSpLocks/>
                <a:stCxn id="144" idx="6"/>
                <a:endCxn id="149" idx="2"/>
              </p:cNvCxnSpPr>
              <p:nvPr/>
            </p:nvCxnSpPr>
            <p:spPr>
              <a:xfrm flipV="1">
                <a:off x="5028632" y="3921777"/>
                <a:ext cx="565759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111924DC-D3A4-AE40-A9F4-966617E86E89}"/>
                  </a:ext>
                </a:extLst>
              </p:cNvPr>
              <p:cNvCxnSpPr>
                <a:cxnSpLocks/>
                <a:stCxn id="145" idx="6"/>
                <a:endCxn id="149" idx="2"/>
              </p:cNvCxnSpPr>
              <p:nvPr/>
            </p:nvCxnSpPr>
            <p:spPr>
              <a:xfrm flipV="1">
                <a:off x="5594391" y="3921777"/>
                <a:ext cx="0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48D8E95-56CA-3447-8B95-64C54391EDFB}"/>
                  </a:ext>
                </a:extLst>
              </p:cNvPr>
              <p:cNvCxnSpPr>
                <a:cxnSpLocks/>
                <a:stCxn id="146" idx="6"/>
                <a:endCxn id="149" idx="2"/>
              </p:cNvCxnSpPr>
              <p:nvPr/>
            </p:nvCxnSpPr>
            <p:spPr>
              <a:xfrm flipH="1" flipV="1">
                <a:off x="5594391" y="3921777"/>
                <a:ext cx="590811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EFA01F81-0AD2-C34F-BA25-B6C7BC68BC88}"/>
                  </a:ext>
                </a:extLst>
              </p:cNvPr>
              <p:cNvCxnSpPr>
                <a:cxnSpLocks/>
                <a:stCxn id="147" idx="6"/>
                <a:endCxn id="149" idx="2"/>
              </p:cNvCxnSpPr>
              <p:nvPr/>
            </p:nvCxnSpPr>
            <p:spPr>
              <a:xfrm flipH="1" flipV="1">
                <a:off x="5594391" y="3921777"/>
                <a:ext cx="1131518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EA0D6B63-B4EC-DA4C-8A95-44E29E3B46A7}"/>
                  </a:ext>
                </a:extLst>
              </p:cNvPr>
              <p:cNvCxnSpPr>
                <a:cxnSpLocks/>
                <a:stCxn id="143" idx="6"/>
                <a:endCxn id="150" idx="2"/>
              </p:cNvCxnSpPr>
              <p:nvPr/>
            </p:nvCxnSpPr>
            <p:spPr>
              <a:xfrm flipV="1">
                <a:off x="4487925" y="3921777"/>
                <a:ext cx="1659699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0E07A4EA-EAC0-094F-ABFA-F65EE9256730}"/>
                  </a:ext>
                </a:extLst>
              </p:cNvPr>
              <p:cNvCxnSpPr>
                <a:cxnSpLocks/>
                <a:stCxn id="144" idx="6"/>
                <a:endCxn id="150" idx="2"/>
              </p:cNvCxnSpPr>
              <p:nvPr/>
            </p:nvCxnSpPr>
            <p:spPr>
              <a:xfrm flipV="1">
                <a:off x="5028632" y="3921777"/>
                <a:ext cx="1118992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380D3EF2-A72D-1E49-BFD7-E23C96FF5997}"/>
                  </a:ext>
                </a:extLst>
              </p:cNvPr>
              <p:cNvCxnSpPr>
                <a:cxnSpLocks/>
                <a:stCxn id="145" idx="6"/>
                <a:endCxn id="150" idx="2"/>
              </p:cNvCxnSpPr>
              <p:nvPr/>
            </p:nvCxnSpPr>
            <p:spPr>
              <a:xfrm flipV="1">
                <a:off x="5594391" y="3921777"/>
                <a:ext cx="553233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9142C6CF-DD34-AD47-BC27-71C2AA27A337}"/>
                  </a:ext>
                </a:extLst>
              </p:cNvPr>
              <p:cNvCxnSpPr>
                <a:cxnSpLocks/>
                <a:stCxn id="146" idx="6"/>
                <a:endCxn id="150" idx="2"/>
              </p:cNvCxnSpPr>
              <p:nvPr/>
            </p:nvCxnSpPr>
            <p:spPr>
              <a:xfrm flipH="1" flipV="1">
                <a:off x="6147624" y="3921777"/>
                <a:ext cx="37578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41F4FF13-A542-FA4F-9A61-E847BC1A8EA2}"/>
                  </a:ext>
                </a:extLst>
              </p:cNvPr>
              <p:cNvCxnSpPr>
                <a:cxnSpLocks/>
                <a:stCxn id="147" idx="6"/>
                <a:endCxn id="150" idx="2"/>
              </p:cNvCxnSpPr>
              <p:nvPr/>
            </p:nvCxnSpPr>
            <p:spPr>
              <a:xfrm flipH="1" flipV="1">
                <a:off x="6147624" y="3921777"/>
                <a:ext cx="578285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2B4298D0-EB22-D34A-A7DD-EEA4C9EC163B}"/>
                  </a:ext>
                </a:extLst>
              </p:cNvPr>
              <p:cNvCxnSpPr>
                <a:cxnSpLocks/>
                <a:stCxn id="148" idx="6"/>
                <a:endCxn id="151" idx="2"/>
              </p:cNvCxnSpPr>
              <p:nvPr/>
            </p:nvCxnSpPr>
            <p:spPr>
              <a:xfrm flipV="1">
                <a:off x="5041158" y="3005286"/>
                <a:ext cx="553233" cy="4484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9A3C412B-1C08-A74E-A335-1D65A4A696DC}"/>
                  </a:ext>
                </a:extLst>
              </p:cNvPr>
              <p:cNvCxnSpPr>
                <a:cxnSpLocks/>
                <a:stCxn id="149" idx="6"/>
                <a:endCxn id="151" idx="2"/>
              </p:cNvCxnSpPr>
              <p:nvPr/>
            </p:nvCxnSpPr>
            <p:spPr>
              <a:xfrm flipV="1">
                <a:off x="5594391" y="3005286"/>
                <a:ext cx="0" cy="4484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0FFF16AB-85C7-A141-A53E-315BF6B7A43C}"/>
                  </a:ext>
                </a:extLst>
              </p:cNvPr>
              <p:cNvCxnSpPr>
                <a:cxnSpLocks/>
                <a:stCxn id="150" idx="6"/>
                <a:endCxn id="151" idx="2"/>
              </p:cNvCxnSpPr>
              <p:nvPr/>
            </p:nvCxnSpPr>
            <p:spPr>
              <a:xfrm flipH="1" flipV="1">
                <a:off x="5594391" y="3005286"/>
                <a:ext cx="553233" cy="4484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DD20BDE-5741-A94E-A0F9-BBBCC71D817F}"/>
                </a:ext>
              </a:extLst>
            </p:cNvPr>
            <p:cNvGrpSpPr/>
            <p:nvPr/>
          </p:nvGrpSpPr>
          <p:grpSpPr>
            <a:xfrm>
              <a:off x="2945957" y="2487182"/>
              <a:ext cx="2705984" cy="2564029"/>
              <a:chOff x="4253925" y="2537286"/>
              <a:chExt cx="2705984" cy="2564029"/>
            </a:xfrm>
          </p:grpSpPr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EDA9935F-F537-0342-9D46-F0999D8276E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4253925" y="4633315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37C0C7F6-0C77-1F42-9D22-54C48FD120D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4794632" y="4633315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53B8551E-3E15-4B47-91F9-D7F912D667C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360391" y="4633315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6A194038-C1E6-CE40-9717-9329BAAD1E0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951202" y="4633314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16EDFC9E-E7C3-5F4D-B354-D61E8BBAC8F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491909" y="4633314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78AD81CA-13E3-0B45-A0C7-4155622F3E2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4807158" y="345377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4124DCF7-A122-2B45-AEB3-BFB990EF36F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360391" y="345377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AA886060-B56F-FD45-9BF5-361BAA8029D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913624" y="345377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CE1D8C1B-DB39-754A-902A-C3FCB79FFC8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360391" y="2537286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9CB7D847-5235-394E-9220-4BF9C50FE685}"/>
                  </a:ext>
                </a:extLst>
              </p:cNvPr>
              <p:cNvCxnSpPr>
                <a:cxnSpLocks/>
                <a:stCxn id="179" idx="6"/>
                <a:endCxn id="184" idx="2"/>
              </p:cNvCxnSpPr>
              <p:nvPr/>
            </p:nvCxnSpPr>
            <p:spPr>
              <a:xfrm flipV="1">
                <a:off x="4487925" y="3921777"/>
                <a:ext cx="553233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1413CD45-75B0-5A48-B26E-C8AA12EF7F90}"/>
                  </a:ext>
                </a:extLst>
              </p:cNvPr>
              <p:cNvCxnSpPr>
                <a:cxnSpLocks/>
                <a:stCxn id="180" idx="6"/>
                <a:endCxn id="184" idx="2"/>
              </p:cNvCxnSpPr>
              <p:nvPr/>
            </p:nvCxnSpPr>
            <p:spPr>
              <a:xfrm flipV="1">
                <a:off x="5028632" y="3921777"/>
                <a:ext cx="12526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E1E4F54-854B-F24E-BADC-04830171E2BB}"/>
                  </a:ext>
                </a:extLst>
              </p:cNvPr>
              <p:cNvCxnSpPr>
                <a:cxnSpLocks/>
                <a:stCxn id="181" idx="6"/>
                <a:endCxn id="184" idx="2"/>
              </p:cNvCxnSpPr>
              <p:nvPr/>
            </p:nvCxnSpPr>
            <p:spPr>
              <a:xfrm flipH="1" flipV="1">
                <a:off x="5041158" y="3921777"/>
                <a:ext cx="553233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12814175-CBA6-9D42-ACED-8F77A5ECB24F}"/>
                  </a:ext>
                </a:extLst>
              </p:cNvPr>
              <p:cNvCxnSpPr>
                <a:cxnSpLocks/>
                <a:stCxn id="182" idx="6"/>
                <a:endCxn id="184" idx="2"/>
              </p:cNvCxnSpPr>
              <p:nvPr/>
            </p:nvCxnSpPr>
            <p:spPr>
              <a:xfrm flipH="1" flipV="1">
                <a:off x="5041158" y="3921777"/>
                <a:ext cx="1144044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737516C1-A66A-ED40-9942-0F1421A23C01}"/>
                  </a:ext>
                </a:extLst>
              </p:cNvPr>
              <p:cNvCxnSpPr>
                <a:cxnSpLocks/>
                <a:stCxn id="183" idx="6"/>
                <a:endCxn id="184" idx="2"/>
              </p:cNvCxnSpPr>
              <p:nvPr/>
            </p:nvCxnSpPr>
            <p:spPr>
              <a:xfrm flipH="1" flipV="1">
                <a:off x="5041158" y="3921777"/>
                <a:ext cx="1684751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4273F1F7-D201-B441-A7DA-D2F38B33AA98}"/>
                  </a:ext>
                </a:extLst>
              </p:cNvPr>
              <p:cNvCxnSpPr>
                <a:cxnSpLocks/>
                <a:stCxn id="179" idx="6"/>
                <a:endCxn id="185" idx="2"/>
              </p:cNvCxnSpPr>
              <p:nvPr/>
            </p:nvCxnSpPr>
            <p:spPr>
              <a:xfrm flipV="1">
                <a:off x="4487925" y="3921777"/>
                <a:ext cx="1106466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35480448-2734-5947-8189-BD10E6F34EDA}"/>
                  </a:ext>
                </a:extLst>
              </p:cNvPr>
              <p:cNvCxnSpPr>
                <a:cxnSpLocks/>
                <a:stCxn id="180" idx="6"/>
                <a:endCxn id="185" idx="2"/>
              </p:cNvCxnSpPr>
              <p:nvPr/>
            </p:nvCxnSpPr>
            <p:spPr>
              <a:xfrm flipV="1">
                <a:off x="5028632" y="3921777"/>
                <a:ext cx="565759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74CCA6E6-3B12-D849-A68E-0032AD7A5277}"/>
                  </a:ext>
                </a:extLst>
              </p:cNvPr>
              <p:cNvCxnSpPr>
                <a:cxnSpLocks/>
                <a:stCxn id="181" idx="6"/>
                <a:endCxn id="185" idx="2"/>
              </p:cNvCxnSpPr>
              <p:nvPr/>
            </p:nvCxnSpPr>
            <p:spPr>
              <a:xfrm flipV="1">
                <a:off x="5594391" y="3921777"/>
                <a:ext cx="0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38BCAF96-5F54-4546-9B61-C71EE49C1EAE}"/>
                  </a:ext>
                </a:extLst>
              </p:cNvPr>
              <p:cNvCxnSpPr>
                <a:cxnSpLocks/>
                <a:stCxn id="182" idx="6"/>
                <a:endCxn id="185" idx="2"/>
              </p:cNvCxnSpPr>
              <p:nvPr/>
            </p:nvCxnSpPr>
            <p:spPr>
              <a:xfrm flipH="1" flipV="1">
                <a:off x="5594391" y="3921777"/>
                <a:ext cx="590811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B4167549-6945-634B-A9A0-5401C57992AF}"/>
                  </a:ext>
                </a:extLst>
              </p:cNvPr>
              <p:cNvCxnSpPr>
                <a:cxnSpLocks/>
                <a:stCxn id="183" idx="6"/>
                <a:endCxn id="185" idx="2"/>
              </p:cNvCxnSpPr>
              <p:nvPr/>
            </p:nvCxnSpPr>
            <p:spPr>
              <a:xfrm flipH="1" flipV="1">
                <a:off x="5594391" y="3921777"/>
                <a:ext cx="1131518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86D97E63-85F3-BB4F-964A-090BC449B897}"/>
                  </a:ext>
                </a:extLst>
              </p:cNvPr>
              <p:cNvCxnSpPr>
                <a:cxnSpLocks/>
                <a:stCxn id="179" idx="6"/>
                <a:endCxn id="186" idx="2"/>
              </p:cNvCxnSpPr>
              <p:nvPr/>
            </p:nvCxnSpPr>
            <p:spPr>
              <a:xfrm flipV="1">
                <a:off x="4487925" y="3921777"/>
                <a:ext cx="1659699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E01FBF57-0357-2E48-B8A2-71CA7C332A4E}"/>
                  </a:ext>
                </a:extLst>
              </p:cNvPr>
              <p:cNvCxnSpPr>
                <a:cxnSpLocks/>
                <a:stCxn id="180" idx="6"/>
                <a:endCxn id="186" idx="2"/>
              </p:cNvCxnSpPr>
              <p:nvPr/>
            </p:nvCxnSpPr>
            <p:spPr>
              <a:xfrm flipV="1">
                <a:off x="5028632" y="3921777"/>
                <a:ext cx="1118992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C1EF436E-5AA9-E540-92D8-69F2D1259386}"/>
                  </a:ext>
                </a:extLst>
              </p:cNvPr>
              <p:cNvCxnSpPr>
                <a:cxnSpLocks/>
                <a:stCxn id="181" idx="6"/>
                <a:endCxn id="186" idx="2"/>
              </p:cNvCxnSpPr>
              <p:nvPr/>
            </p:nvCxnSpPr>
            <p:spPr>
              <a:xfrm flipV="1">
                <a:off x="5594391" y="3921777"/>
                <a:ext cx="553233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6E2C2BBE-7FC5-CC4B-9548-360A2C65C766}"/>
                  </a:ext>
                </a:extLst>
              </p:cNvPr>
              <p:cNvCxnSpPr>
                <a:cxnSpLocks/>
                <a:stCxn id="182" idx="6"/>
                <a:endCxn id="186" idx="2"/>
              </p:cNvCxnSpPr>
              <p:nvPr/>
            </p:nvCxnSpPr>
            <p:spPr>
              <a:xfrm flipH="1" flipV="1">
                <a:off x="6147624" y="3921777"/>
                <a:ext cx="37578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5D2F5086-653B-E640-A118-853601A40701}"/>
                  </a:ext>
                </a:extLst>
              </p:cNvPr>
              <p:cNvCxnSpPr>
                <a:cxnSpLocks/>
                <a:stCxn id="183" idx="6"/>
                <a:endCxn id="186" idx="2"/>
              </p:cNvCxnSpPr>
              <p:nvPr/>
            </p:nvCxnSpPr>
            <p:spPr>
              <a:xfrm flipH="1" flipV="1">
                <a:off x="6147624" y="3921777"/>
                <a:ext cx="578285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DA11A969-D25E-BC41-B530-3A92A8F6F46F}"/>
                  </a:ext>
                </a:extLst>
              </p:cNvPr>
              <p:cNvCxnSpPr>
                <a:cxnSpLocks/>
                <a:stCxn id="184" idx="6"/>
                <a:endCxn id="187" idx="2"/>
              </p:cNvCxnSpPr>
              <p:nvPr/>
            </p:nvCxnSpPr>
            <p:spPr>
              <a:xfrm flipV="1">
                <a:off x="5041158" y="3005286"/>
                <a:ext cx="553233" cy="4484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15717D3E-D2F6-9747-9A24-08927878E78A}"/>
                  </a:ext>
                </a:extLst>
              </p:cNvPr>
              <p:cNvCxnSpPr>
                <a:cxnSpLocks/>
                <a:stCxn id="185" idx="6"/>
                <a:endCxn id="187" idx="2"/>
              </p:cNvCxnSpPr>
              <p:nvPr/>
            </p:nvCxnSpPr>
            <p:spPr>
              <a:xfrm flipV="1">
                <a:off x="5594391" y="3005286"/>
                <a:ext cx="0" cy="4484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816D5F34-C3C8-E24B-A0E4-74999C277F91}"/>
                  </a:ext>
                </a:extLst>
              </p:cNvPr>
              <p:cNvCxnSpPr>
                <a:cxnSpLocks/>
                <a:stCxn id="186" idx="6"/>
                <a:endCxn id="187" idx="2"/>
              </p:cNvCxnSpPr>
              <p:nvPr/>
            </p:nvCxnSpPr>
            <p:spPr>
              <a:xfrm flipH="1" flipV="1">
                <a:off x="5594391" y="3005286"/>
                <a:ext cx="553233" cy="4484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Up Arrow 15">
              <a:extLst>
                <a:ext uri="{FF2B5EF4-FFF2-40B4-BE49-F238E27FC236}">
                  <a16:creationId xmlns:a16="http://schemas.microsoft.com/office/drawing/2014/main" id="{E212AD21-D251-8646-8623-FF38553808D5}"/>
                </a:ext>
              </a:extLst>
            </p:cNvPr>
            <p:cNvSpPr/>
            <p:nvPr/>
          </p:nvSpPr>
          <p:spPr>
            <a:xfrm>
              <a:off x="4102527" y="5134885"/>
              <a:ext cx="397791" cy="472768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Up Arrow 205">
              <a:extLst>
                <a:ext uri="{FF2B5EF4-FFF2-40B4-BE49-F238E27FC236}">
                  <a16:creationId xmlns:a16="http://schemas.microsoft.com/office/drawing/2014/main" id="{565F18C9-2254-5642-BB70-916B1BBBC389}"/>
                </a:ext>
              </a:extLst>
            </p:cNvPr>
            <p:cNvSpPr/>
            <p:nvPr/>
          </p:nvSpPr>
          <p:spPr>
            <a:xfrm>
              <a:off x="7003822" y="5134885"/>
              <a:ext cx="397791" cy="472768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Up Arrow 206">
              <a:extLst>
                <a:ext uri="{FF2B5EF4-FFF2-40B4-BE49-F238E27FC236}">
                  <a16:creationId xmlns:a16="http://schemas.microsoft.com/office/drawing/2014/main" id="{16C6E8A3-775D-7D4E-9338-505CC5F070CF}"/>
                </a:ext>
              </a:extLst>
            </p:cNvPr>
            <p:cNvSpPr/>
            <p:nvPr/>
          </p:nvSpPr>
          <p:spPr>
            <a:xfrm>
              <a:off x="9934527" y="5134885"/>
              <a:ext cx="397791" cy="472768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73367C3B-027A-FE48-BBD8-4E89BC9E9B27}"/>
                </a:ext>
              </a:extLst>
            </p:cNvPr>
            <p:cNvSpPr/>
            <p:nvPr/>
          </p:nvSpPr>
          <p:spPr>
            <a:xfrm>
              <a:off x="1171102" y="5590286"/>
              <a:ext cx="6156000" cy="240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3F6077B-AA87-8E40-8670-7C297E4F9B69}"/>
                </a:ext>
              </a:extLst>
            </p:cNvPr>
            <p:cNvGrpSpPr/>
            <p:nvPr/>
          </p:nvGrpSpPr>
          <p:grpSpPr>
            <a:xfrm flipV="1">
              <a:off x="3953715" y="5971451"/>
              <a:ext cx="2705984" cy="1549423"/>
              <a:chOff x="3953715" y="6084185"/>
              <a:chExt cx="2705984" cy="1549423"/>
            </a:xfrm>
          </p:grpSpPr>
          <p:sp>
            <p:nvSpPr>
              <p:cNvPr id="209" name="Up Arrow 208">
                <a:extLst>
                  <a:ext uri="{FF2B5EF4-FFF2-40B4-BE49-F238E27FC236}">
                    <a16:creationId xmlns:a16="http://schemas.microsoft.com/office/drawing/2014/main" id="{66E8DBF1-4298-5A46-85D6-3966929D2A64}"/>
                  </a:ext>
                </a:extLst>
              </p:cNvPr>
              <p:cNvSpPr/>
              <p:nvPr/>
            </p:nvSpPr>
            <p:spPr>
              <a:xfrm flipV="1">
                <a:off x="5111234" y="7160840"/>
                <a:ext cx="397791" cy="472768"/>
              </a:xfrm>
              <a:prstGeom prst="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D7A6583A-7917-9E48-88FE-D151EB6C5C5C}"/>
                  </a:ext>
                </a:extLst>
              </p:cNvPr>
              <p:cNvSpPr/>
              <p:nvPr/>
            </p:nvSpPr>
            <p:spPr>
              <a:xfrm flipV="1">
                <a:off x="4506846" y="6688072"/>
                <a:ext cx="1599723" cy="472768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Input Layer</a:t>
                </a: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AE55069-A3FB-984C-A615-E29CF7CD7F45}"/>
                  </a:ext>
                </a:extLst>
              </p:cNvPr>
              <p:cNvGrpSpPr/>
              <p:nvPr/>
            </p:nvGrpSpPr>
            <p:grpSpPr>
              <a:xfrm>
                <a:off x="3953715" y="6084185"/>
                <a:ext cx="2705984" cy="468001"/>
                <a:chOff x="573630" y="917719"/>
                <a:chExt cx="2705984" cy="468001"/>
              </a:xfrm>
            </p:grpSpPr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548D6032-99EF-EE43-B080-90F24B1B6D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573630" y="917720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A8F4E9C7-9350-B644-842D-B6E26719E3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1114337" y="917720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4213F36-7051-7843-893F-DB43655F68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1680096" y="917720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2CFE407E-8947-3C42-B637-27E68C454F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2270907" y="917719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FDFAA9E1-6349-F949-83C1-8219DA6089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2811614" y="917719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16" name="Up Arrow 215">
              <a:extLst>
                <a:ext uri="{FF2B5EF4-FFF2-40B4-BE49-F238E27FC236}">
                  <a16:creationId xmlns:a16="http://schemas.microsoft.com/office/drawing/2014/main" id="{F0164C9D-642C-3546-A382-535A709A5C40}"/>
                </a:ext>
              </a:extLst>
            </p:cNvPr>
            <p:cNvSpPr/>
            <p:nvPr/>
          </p:nvSpPr>
          <p:spPr>
            <a:xfrm>
              <a:off x="4103233" y="1908275"/>
              <a:ext cx="397791" cy="472768"/>
            </a:xfrm>
            <a:prstGeom prst="up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Up Arrow 216">
              <a:extLst>
                <a:ext uri="{FF2B5EF4-FFF2-40B4-BE49-F238E27FC236}">
                  <a16:creationId xmlns:a16="http://schemas.microsoft.com/office/drawing/2014/main" id="{3F138E8A-D718-0744-A387-BACA359A303C}"/>
                </a:ext>
              </a:extLst>
            </p:cNvPr>
            <p:cNvSpPr/>
            <p:nvPr/>
          </p:nvSpPr>
          <p:spPr>
            <a:xfrm>
              <a:off x="6980587" y="1908275"/>
              <a:ext cx="397791" cy="472768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Up Arrow 217">
              <a:extLst>
                <a:ext uri="{FF2B5EF4-FFF2-40B4-BE49-F238E27FC236}">
                  <a16:creationId xmlns:a16="http://schemas.microsoft.com/office/drawing/2014/main" id="{03B0F8E7-5AB9-CB4A-8C99-4917967C54D9}"/>
                </a:ext>
              </a:extLst>
            </p:cNvPr>
            <p:cNvSpPr/>
            <p:nvPr/>
          </p:nvSpPr>
          <p:spPr>
            <a:xfrm>
              <a:off x="9908045" y="1908275"/>
              <a:ext cx="397791" cy="472768"/>
            </a:xfrm>
            <a:prstGeom prst="up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5DD2B378-7C90-B74D-9F46-758431DA7FBB}"/>
                </a:ext>
              </a:extLst>
            </p:cNvPr>
            <p:cNvSpPr/>
            <p:nvPr/>
          </p:nvSpPr>
          <p:spPr>
            <a:xfrm>
              <a:off x="4286423" y="1060043"/>
              <a:ext cx="5804812" cy="4727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Network Output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CB8A8B12-11EB-2B4B-BBB8-5C05C571EFCE}"/>
                </a:ext>
              </a:extLst>
            </p:cNvPr>
            <p:cNvSpPr/>
            <p:nvPr/>
          </p:nvSpPr>
          <p:spPr>
            <a:xfrm>
              <a:off x="7295504" y="5590286"/>
              <a:ext cx="2936514" cy="240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DC48418F-9E47-F94E-BF25-30980A7EBB9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-84226" y="4583210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CE05A250-8544-9442-A71F-BCB4D06058C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56481" y="4583210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3F9497B4-89CE-354B-B766-3EB8D986A89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022240" y="4583210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A5F18CD-61E9-1442-8300-AF626213ECC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613051" y="4583209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269CB8D-453C-2948-96E6-D41B990CC1B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153758" y="4583209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7081C8A-468E-AB4F-B728-7C651417238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69007" y="3403672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05F33853-B68C-F44D-AB5A-21EF87853F8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022240" y="3403672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D5521B9F-88E5-AA44-93FA-70A9D50F9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575473" y="3403672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BD9FBEF5-4C26-A34F-8D61-0DFE0F0F858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022240" y="2486700"/>
              <a:ext cx="468000" cy="468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F719808-2D69-834E-80FA-8EE9562FEF44}"/>
                </a:ext>
              </a:extLst>
            </p:cNvPr>
            <p:cNvCxnSpPr>
              <a:cxnSpLocks/>
              <a:stCxn id="111" idx="6"/>
              <a:endCxn id="116" idx="2"/>
            </p:cNvCxnSpPr>
            <p:nvPr/>
          </p:nvCxnSpPr>
          <p:spPr>
            <a:xfrm flipV="1">
              <a:off x="149774" y="3871672"/>
              <a:ext cx="553233" cy="711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5D5B80-2E66-B844-AF3A-2EAB67E7D7B2}"/>
                </a:ext>
              </a:extLst>
            </p:cNvPr>
            <p:cNvCxnSpPr>
              <a:cxnSpLocks/>
              <a:stCxn id="112" idx="6"/>
              <a:endCxn id="116" idx="2"/>
            </p:cNvCxnSpPr>
            <p:nvPr/>
          </p:nvCxnSpPr>
          <p:spPr>
            <a:xfrm flipV="1">
              <a:off x="690481" y="3871672"/>
              <a:ext cx="12526" cy="711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D78F837-0C69-E64A-93D8-3EC547DA287D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 flipH="1" flipV="1">
              <a:off x="703007" y="3871672"/>
              <a:ext cx="553233" cy="711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AB877A7-18CF-DA44-9007-A25055F374EE}"/>
                </a:ext>
              </a:extLst>
            </p:cNvPr>
            <p:cNvCxnSpPr>
              <a:cxnSpLocks/>
              <a:stCxn id="114" idx="6"/>
              <a:endCxn id="116" idx="2"/>
            </p:cNvCxnSpPr>
            <p:nvPr/>
          </p:nvCxnSpPr>
          <p:spPr>
            <a:xfrm flipH="1" flipV="1">
              <a:off x="703007" y="3871672"/>
              <a:ext cx="1144044" cy="711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5372965-3662-9D48-869F-9B94AC1D00C5}"/>
                </a:ext>
              </a:extLst>
            </p:cNvPr>
            <p:cNvCxnSpPr>
              <a:cxnSpLocks/>
              <a:stCxn id="115" idx="6"/>
              <a:endCxn id="116" idx="2"/>
            </p:cNvCxnSpPr>
            <p:nvPr/>
          </p:nvCxnSpPr>
          <p:spPr>
            <a:xfrm flipH="1" flipV="1">
              <a:off x="703007" y="3871672"/>
              <a:ext cx="1684751" cy="711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9A3B464-08C0-1945-8DDF-C06A278D5AF6}"/>
                </a:ext>
              </a:extLst>
            </p:cNvPr>
            <p:cNvCxnSpPr>
              <a:cxnSpLocks/>
              <a:stCxn id="111" idx="6"/>
              <a:endCxn id="117" idx="2"/>
            </p:cNvCxnSpPr>
            <p:nvPr/>
          </p:nvCxnSpPr>
          <p:spPr>
            <a:xfrm flipV="1">
              <a:off x="149774" y="3871672"/>
              <a:ext cx="1106466" cy="711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C35174A-3E39-A94E-AE1E-8C2A82A4EA03}"/>
                </a:ext>
              </a:extLst>
            </p:cNvPr>
            <p:cNvCxnSpPr>
              <a:cxnSpLocks/>
              <a:stCxn id="112" idx="6"/>
              <a:endCxn id="117" idx="2"/>
            </p:cNvCxnSpPr>
            <p:nvPr/>
          </p:nvCxnSpPr>
          <p:spPr>
            <a:xfrm flipV="1">
              <a:off x="690481" y="3871672"/>
              <a:ext cx="565759" cy="711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D34D86C-DD78-DA48-B07F-B85DE3A24FAA}"/>
                </a:ext>
              </a:extLst>
            </p:cNvPr>
            <p:cNvCxnSpPr>
              <a:cxnSpLocks/>
              <a:stCxn id="113" idx="6"/>
              <a:endCxn id="117" idx="2"/>
            </p:cNvCxnSpPr>
            <p:nvPr/>
          </p:nvCxnSpPr>
          <p:spPr>
            <a:xfrm flipV="1">
              <a:off x="1256240" y="3871672"/>
              <a:ext cx="0" cy="711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6B36B5C-4156-D74A-8CD3-44349CF89447}"/>
                </a:ext>
              </a:extLst>
            </p:cNvPr>
            <p:cNvCxnSpPr>
              <a:cxnSpLocks/>
              <a:stCxn id="114" idx="6"/>
              <a:endCxn id="117" idx="2"/>
            </p:cNvCxnSpPr>
            <p:nvPr/>
          </p:nvCxnSpPr>
          <p:spPr>
            <a:xfrm flipH="1" flipV="1">
              <a:off x="1256240" y="3871672"/>
              <a:ext cx="590811" cy="711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026F919-2366-224F-9707-18A9D6019691}"/>
                </a:ext>
              </a:extLst>
            </p:cNvPr>
            <p:cNvCxnSpPr>
              <a:cxnSpLocks/>
              <a:stCxn id="115" idx="6"/>
              <a:endCxn id="117" idx="2"/>
            </p:cNvCxnSpPr>
            <p:nvPr/>
          </p:nvCxnSpPr>
          <p:spPr>
            <a:xfrm flipH="1" flipV="1">
              <a:off x="1256240" y="3871672"/>
              <a:ext cx="1131518" cy="711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37096F7-6CCA-084D-89D1-FABEB6470BBB}"/>
                </a:ext>
              </a:extLst>
            </p:cNvPr>
            <p:cNvCxnSpPr>
              <a:cxnSpLocks/>
              <a:stCxn id="111" idx="6"/>
              <a:endCxn id="118" idx="2"/>
            </p:cNvCxnSpPr>
            <p:nvPr/>
          </p:nvCxnSpPr>
          <p:spPr>
            <a:xfrm flipV="1">
              <a:off x="149774" y="3871672"/>
              <a:ext cx="1659699" cy="711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313C642-9121-C845-8E76-B1A35CF5588C}"/>
                </a:ext>
              </a:extLst>
            </p:cNvPr>
            <p:cNvCxnSpPr>
              <a:cxnSpLocks/>
              <a:stCxn id="112" idx="6"/>
              <a:endCxn id="118" idx="2"/>
            </p:cNvCxnSpPr>
            <p:nvPr/>
          </p:nvCxnSpPr>
          <p:spPr>
            <a:xfrm flipV="1">
              <a:off x="690481" y="3871672"/>
              <a:ext cx="1118992" cy="711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0415A2F-B2CC-A040-B6DF-156634056BEA}"/>
                </a:ext>
              </a:extLst>
            </p:cNvPr>
            <p:cNvCxnSpPr>
              <a:cxnSpLocks/>
              <a:stCxn id="113" idx="6"/>
              <a:endCxn id="118" idx="2"/>
            </p:cNvCxnSpPr>
            <p:nvPr/>
          </p:nvCxnSpPr>
          <p:spPr>
            <a:xfrm flipV="1">
              <a:off x="1256240" y="3871672"/>
              <a:ext cx="553233" cy="711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5F6134C-B8A6-7442-AD4B-C660512A7391}"/>
                </a:ext>
              </a:extLst>
            </p:cNvPr>
            <p:cNvCxnSpPr>
              <a:cxnSpLocks/>
              <a:stCxn id="114" idx="6"/>
              <a:endCxn id="118" idx="2"/>
            </p:cNvCxnSpPr>
            <p:nvPr/>
          </p:nvCxnSpPr>
          <p:spPr>
            <a:xfrm flipH="1" flipV="1">
              <a:off x="1809473" y="3871672"/>
              <a:ext cx="37578" cy="711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936DB3D-3527-784C-8534-FA7DCBF454DB}"/>
                </a:ext>
              </a:extLst>
            </p:cNvPr>
            <p:cNvCxnSpPr>
              <a:cxnSpLocks/>
              <a:stCxn id="115" idx="6"/>
              <a:endCxn id="118" idx="2"/>
            </p:cNvCxnSpPr>
            <p:nvPr/>
          </p:nvCxnSpPr>
          <p:spPr>
            <a:xfrm flipH="1" flipV="1">
              <a:off x="1809473" y="3871672"/>
              <a:ext cx="578285" cy="711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5DD0CB5-05D6-D946-B09A-F36B8EDD1727}"/>
                </a:ext>
              </a:extLst>
            </p:cNvPr>
            <p:cNvCxnSpPr>
              <a:cxnSpLocks/>
              <a:stCxn id="116" idx="6"/>
              <a:endCxn id="124" idx="2"/>
            </p:cNvCxnSpPr>
            <p:nvPr/>
          </p:nvCxnSpPr>
          <p:spPr>
            <a:xfrm flipV="1">
              <a:off x="703007" y="2954700"/>
              <a:ext cx="553233" cy="4489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86B3DE2-4F22-B541-BD7A-3D52D00C5C4E}"/>
                </a:ext>
              </a:extLst>
            </p:cNvPr>
            <p:cNvCxnSpPr>
              <a:cxnSpLocks/>
              <a:stCxn id="117" idx="6"/>
              <a:endCxn id="124" idx="2"/>
            </p:cNvCxnSpPr>
            <p:nvPr/>
          </p:nvCxnSpPr>
          <p:spPr>
            <a:xfrm flipV="1">
              <a:off x="1256240" y="2954700"/>
              <a:ext cx="0" cy="4489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E565C21-390B-0340-A8AF-00BB60D7BC65}"/>
                </a:ext>
              </a:extLst>
            </p:cNvPr>
            <p:cNvCxnSpPr>
              <a:cxnSpLocks/>
              <a:stCxn id="118" idx="6"/>
              <a:endCxn id="124" idx="2"/>
            </p:cNvCxnSpPr>
            <p:nvPr/>
          </p:nvCxnSpPr>
          <p:spPr>
            <a:xfrm flipH="1" flipV="1">
              <a:off x="1256240" y="2954700"/>
              <a:ext cx="553233" cy="4489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AB26B6B-DAA9-CD43-96BD-7152DA7585F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625577" y="2486701"/>
              <a:ext cx="468000" cy="46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1A9479B5-9F46-1D47-8E10-586D8C57B8C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24126" y="2486700"/>
              <a:ext cx="468000" cy="46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AA6902F-FB07-A947-AD25-8DDDDBE9E308}"/>
                </a:ext>
              </a:extLst>
            </p:cNvPr>
            <p:cNvSpPr/>
            <p:nvPr/>
          </p:nvSpPr>
          <p:spPr>
            <a:xfrm>
              <a:off x="-323218" y="1055912"/>
              <a:ext cx="1354313" cy="1020714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Trainable</a:t>
              </a:r>
            </a:p>
            <a:p>
              <a:pPr algn="ctr"/>
              <a:r>
                <a:rPr lang="en-US" dirty="0"/>
                <a:t>Gating</a:t>
              </a:r>
            </a:p>
            <a:p>
              <a:pPr algn="ctr"/>
              <a:r>
                <a:rPr lang="en-US" dirty="0"/>
                <a:t>Network</a:t>
              </a:r>
            </a:p>
          </p:txBody>
        </p: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B8103CF-AEAC-5C4E-8DFA-4B59DF511C4F}"/>
                </a:ext>
              </a:extLst>
            </p:cNvPr>
            <p:cNvCxnSpPr>
              <a:cxnSpLocks/>
              <a:stCxn id="116" idx="6"/>
              <a:endCxn id="157" idx="2"/>
            </p:cNvCxnSpPr>
            <p:nvPr/>
          </p:nvCxnSpPr>
          <p:spPr>
            <a:xfrm flipH="1" flipV="1">
              <a:off x="658126" y="2954700"/>
              <a:ext cx="44881" cy="4489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A50491AA-C1FD-B04E-85CB-F81B1424E825}"/>
                </a:ext>
              </a:extLst>
            </p:cNvPr>
            <p:cNvCxnSpPr>
              <a:cxnSpLocks/>
              <a:stCxn id="117" idx="6"/>
              <a:endCxn id="157" idx="2"/>
            </p:cNvCxnSpPr>
            <p:nvPr/>
          </p:nvCxnSpPr>
          <p:spPr>
            <a:xfrm flipH="1" flipV="1">
              <a:off x="658126" y="2954700"/>
              <a:ext cx="598114" cy="4489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200BEE2D-9E9D-F24B-B7E3-62B2EC9B7531}"/>
                </a:ext>
              </a:extLst>
            </p:cNvPr>
            <p:cNvCxnSpPr>
              <a:cxnSpLocks/>
              <a:stCxn id="118" idx="6"/>
              <a:endCxn id="157" idx="2"/>
            </p:cNvCxnSpPr>
            <p:nvPr/>
          </p:nvCxnSpPr>
          <p:spPr>
            <a:xfrm flipH="1" flipV="1">
              <a:off x="658126" y="2954700"/>
              <a:ext cx="1151347" cy="4489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B03967CA-3B66-AF4F-90E1-3FD3F22CE668}"/>
                </a:ext>
              </a:extLst>
            </p:cNvPr>
            <p:cNvCxnSpPr>
              <a:cxnSpLocks/>
              <a:stCxn id="118" idx="6"/>
              <a:endCxn id="156" idx="2"/>
            </p:cNvCxnSpPr>
            <p:nvPr/>
          </p:nvCxnSpPr>
          <p:spPr>
            <a:xfrm flipV="1">
              <a:off x="1809473" y="2954701"/>
              <a:ext cx="50104" cy="448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7F1969BA-FDCB-C743-828B-B6CD0E98001C}"/>
                </a:ext>
              </a:extLst>
            </p:cNvPr>
            <p:cNvCxnSpPr>
              <a:cxnSpLocks/>
              <a:stCxn id="117" idx="6"/>
              <a:endCxn id="156" idx="2"/>
            </p:cNvCxnSpPr>
            <p:nvPr/>
          </p:nvCxnSpPr>
          <p:spPr>
            <a:xfrm flipV="1">
              <a:off x="1256240" y="2954701"/>
              <a:ext cx="603337" cy="448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AA9ADA18-6F00-4545-8601-CA578AF59545}"/>
                </a:ext>
              </a:extLst>
            </p:cNvPr>
            <p:cNvCxnSpPr>
              <a:cxnSpLocks/>
              <a:stCxn id="116" idx="6"/>
              <a:endCxn id="156" idx="2"/>
            </p:cNvCxnSpPr>
            <p:nvPr/>
          </p:nvCxnSpPr>
          <p:spPr>
            <a:xfrm flipV="1">
              <a:off x="703007" y="2954701"/>
              <a:ext cx="1156570" cy="448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Up Arrow 226">
              <a:extLst>
                <a:ext uri="{FF2B5EF4-FFF2-40B4-BE49-F238E27FC236}">
                  <a16:creationId xmlns:a16="http://schemas.microsoft.com/office/drawing/2014/main" id="{C0762EF9-95C3-3145-AA00-3D64A8FA1DA5}"/>
                </a:ext>
              </a:extLst>
            </p:cNvPr>
            <p:cNvSpPr/>
            <p:nvPr/>
          </p:nvSpPr>
          <p:spPr>
            <a:xfrm>
              <a:off x="1067283" y="5134885"/>
              <a:ext cx="397791" cy="472768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96BAE105-0F8D-7745-9FA9-814B4DC0245A}"/>
                </a:ext>
              </a:extLst>
            </p:cNvPr>
            <p:cNvCxnSpPr>
              <a:cxnSpLocks/>
              <a:stCxn id="157" idx="6"/>
            </p:cNvCxnSpPr>
            <p:nvPr/>
          </p:nvCxnSpPr>
          <p:spPr>
            <a:xfrm rot="5400000" flipH="1" flipV="1">
              <a:off x="3738180" y="-778942"/>
              <a:ext cx="185588" cy="6345696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Elbow Connector 227">
              <a:extLst>
                <a:ext uri="{FF2B5EF4-FFF2-40B4-BE49-F238E27FC236}">
                  <a16:creationId xmlns:a16="http://schemas.microsoft.com/office/drawing/2014/main" id="{066DC890-B0A3-4B47-B02F-AD4F86E930E0}"/>
                </a:ext>
              </a:extLst>
            </p:cNvPr>
            <p:cNvCxnSpPr>
              <a:cxnSpLocks/>
              <a:stCxn id="124" idx="6"/>
            </p:cNvCxnSpPr>
            <p:nvPr/>
          </p:nvCxnSpPr>
          <p:spPr>
            <a:xfrm rot="5400000" flipH="1" flipV="1">
              <a:off x="2436438" y="820612"/>
              <a:ext cx="485891" cy="2846287"/>
            </a:xfrm>
            <a:prstGeom prst="bentConnector2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Elbow Connector 228">
              <a:extLst>
                <a:ext uri="{FF2B5EF4-FFF2-40B4-BE49-F238E27FC236}">
                  <a16:creationId xmlns:a16="http://schemas.microsoft.com/office/drawing/2014/main" id="{4E9943CF-38A9-2A41-A55D-F055043982A8}"/>
                </a:ext>
              </a:extLst>
            </p:cNvPr>
            <p:cNvCxnSpPr>
              <a:cxnSpLocks/>
              <a:stCxn id="156" idx="6"/>
            </p:cNvCxnSpPr>
            <p:nvPr/>
          </p:nvCxnSpPr>
          <p:spPr>
            <a:xfrm rot="5400000" flipH="1" flipV="1">
              <a:off x="5712790" y="-1708554"/>
              <a:ext cx="342042" cy="8048468"/>
            </a:xfrm>
            <a:prstGeom prst="bentConnector2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0" name="Rectangle 229">
            <a:extLst>
              <a:ext uri="{FF2B5EF4-FFF2-40B4-BE49-F238E27FC236}">
                <a16:creationId xmlns:a16="http://schemas.microsoft.com/office/drawing/2014/main" id="{1CE10960-8806-1C43-B96C-6EF1B44291B9}"/>
              </a:ext>
            </a:extLst>
          </p:cNvPr>
          <p:cNvSpPr/>
          <p:nvPr/>
        </p:nvSpPr>
        <p:spPr>
          <a:xfrm>
            <a:off x="7053643" y="5430618"/>
            <a:ext cx="43972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latin typeface="+mj-lt"/>
              </a:rPr>
              <a:t>Meta-pi Network</a:t>
            </a:r>
          </a:p>
        </p:txBody>
      </p:sp>
    </p:spTree>
    <p:extLst>
      <p:ext uri="{BB962C8B-B14F-4D97-AF65-F5344CB8AC3E}">
        <p14:creationId xmlns:p14="http://schemas.microsoft.com/office/powerpoint/2010/main" val="2878171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1CCE84-2A0E-CF4A-857B-BDB76CD3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Components</a:t>
            </a:r>
          </a:p>
        </p:txBody>
      </p:sp>
      <p:pic>
        <p:nvPicPr>
          <p:cNvPr id="6" name="Content Placeholder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B6DBDFA-C8F9-0449-BC0C-B197C6A66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835" y="2151063"/>
            <a:ext cx="9381343" cy="3900487"/>
          </a:xfrm>
        </p:spPr>
      </p:pic>
    </p:spTree>
    <p:extLst>
      <p:ext uri="{BB962C8B-B14F-4D97-AF65-F5344CB8AC3E}">
        <p14:creationId xmlns:p14="http://schemas.microsoft.com/office/powerpoint/2010/main" val="1721567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5E15-D9E6-7440-AFB9-DA7CD63C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2373937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text on a white background&#13;&#10;&#13;&#10;Description automatically generated">
            <a:extLst>
              <a:ext uri="{FF2B5EF4-FFF2-40B4-BE49-F238E27FC236}">
                <a16:creationId xmlns:a16="http://schemas.microsoft.com/office/drawing/2014/main" id="{9831B3B8-31BF-B04B-9AA8-6B32F6DBE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5653" y="149136"/>
            <a:ext cx="4165600" cy="2717800"/>
          </a:xfrm>
        </p:spPr>
      </p:pic>
      <p:pic>
        <p:nvPicPr>
          <p:cNvPr id="6" name="Picture 5" descr="A close up of a map&#13;&#10;&#13;&#10;Description automatically generated">
            <a:extLst>
              <a:ext uri="{FF2B5EF4-FFF2-40B4-BE49-F238E27FC236}">
                <a16:creationId xmlns:a16="http://schemas.microsoft.com/office/drawing/2014/main" id="{81062413-3E29-3543-911F-5CED0BE15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753" y="3513812"/>
            <a:ext cx="4089400" cy="2705100"/>
          </a:xfrm>
          <a:prstGeom prst="rect">
            <a:avLst/>
          </a:prstGeom>
        </p:spPr>
      </p:pic>
      <p:pic>
        <p:nvPicPr>
          <p:cNvPr id="8" name="Picture 7" descr="A close up of a piece of paper&#13;&#10;&#13;&#10;Description automatically generated">
            <a:extLst>
              <a:ext uri="{FF2B5EF4-FFF2-40B4-BE49-F238E27FC236}">
                <a16:creationId xmlns:a16="http://schemas.microsoft.com/office/drawing/2014/main" id="{E43FD471-739F-234B-AF3C-600F00F37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922" y="149136"/>
            <a:ext cx="3886200" cy="27178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DA30F31-703D-A445-8F13-5D0F0C63BF41}"/>
              </a:ext>
            </a:extLst>
          </p:cNvPr>
          <p:cNvSpPr/>
          <p:nvPr/>
        </p:nvSpPr>
        <p:spPr>
          <a:xfrm>
            <a:off x="6851462" y="2945320"/>
            <a:ext cx="2815121" cy="4791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Average Loss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BCC497-F003-124B-8F02-73B00D7D58A9}"/>
              </a:ext>
            </a:extLst>
          </p:cNvPr>
          <p:cNvSpPr/>
          <p:nvPr/>
        </p:nvSpPr>
        <p:spPr>
          <a:xfrm>
            <a:off x="2580893" y="2931253"/>
            <a:ext cx="2815121" cy="4791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Average Accuracy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4EC5D9-83B6-9140-A5F1-D5DFA5E4E4F0}"/>
              </a:ext>
            </a:extLst>
          </p:cNvPr>
          <p:cNvSpPr/>
          <p:nvPr/>
        </p:nvSpPr>
        <p:spPr>
          <a:xfrm>
            <a:off x="2580893" y="6266335"/>
            <a:ext cx="2815121" cy="4791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Average Delta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55A72B-0596-C140-A65D-25D86DA1CE7A}"/>
              </a:ext>
            </a:extLst>
          </p:cNvPr>
          <p:cNvSpPr txBox="1"/>
          <p:nvPr/>
        </p:nvSpPr>
        <p:spPr>
          <a:xfrm>
            <a:off x="6865031" y="4103609"/>
            <a:ext cx="3687291" cy="12888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Monolithic Network</a:t>
            </a:r>
          </a:p>
          <a:p>
            <a:pPr>
              <a:lnSpc>
                <a:spcPct val="150000"/>
              </a:lnSpc>
            </a:pPr>
            <a:r>
              <a:rPr lang="en-US" dirty="0"/>
              <a:t>Racing Game – Modular Network</a:t>
            </a:r>
          </a:p>
          <a:p>
            <a:pPr>
              <a:lnSpc>
                <a:spcPct val="150000"/>
              </a:lnSpc>
            </a:pPr>
            <a:r>
              <a:rPr lang="en-US" dirty="0"/>
              <a:t>Default – Modular Network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7259FD-F8C5-254B-BFDB-EE4629EC5231}"/>
              </a:ext>
            </a:extLst>
          </p:cNvPr>
          <p:cNvSpPr/>
          <p:nvPr/>
        </p:nvSpPr>
        <p:spPr>
          <a:xfrm>
            <a:off x="6654513" y="4262513"/>
            <a:ext cx="210518" cy="211016"/>
          </a:xfrm>
          <a:prstGeom prst="rect">
            <a:avLst/>
          </a:prstGeom>
          <a:solidFill>
            <a:srgbClr val="007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FAC559-BB82-2A4B-BEFE-0175DAC6142E}"/>
              </a:ext>
            </a:extLst>
          </p:cNvPr>
          <p:cNvSpPr/>
          <p:nvPr/>
        </p:nvSpPr>
        <p:spPr>
          <a:xfrm>
            <a:off x="6654513" y="4678795"/>
            <a:ext cx="210518" cy="211016"/>
          </a:xfrm>
          <a:prstGeom prst="rect">
            <a:avLst/>
          </a:prstGeom>
          <a:solidFill>
            <a:srgbClr val="33B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C5BEB8-5B3F-9B41-BD65-13C231A1EAE3}"/>
              </a:ext>
            </a:extLst>
          </p:cNvPr>
          <p:cNvSpPr/>
          <p:nvPr/>
        </p:nvSpPr>
        <p:spPr>
          <a:xfrm>
            <a:off x="6654513" y="5095077"/>
            <a:ext cx="210518" cy="211016"/>
          </a:xfrm>
          <a:prstGeom prst="rect">
            <a:avLst/>
          </a:prstGeom>
          <a:solidFill>
            <a:srgbClr val="C93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23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text on a white background&#13;&#10;&#13;&#10;Description automatically generated">
            <a:extLst>
              <a:ext uri="{FF2B5EF4-FFF2-40B4-BE49-F238E27FC236}">
                <a16:creationId xmlns:a16="http://schemas.microsoft.com/office/drawing/2014/main" id="{9831B3B8-31BF-B04B-9AA8-6B32F6DBE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2725" y="2068512"/>
            <a:ext cx="4165600" cy="2717800"/>
          </a:xfrm>
        </p:spPr>
      </p:pic>
      <p:pic>
        <p:nvPicPr>
          <p:cNvPr id="6" name="Picture 5" descr="A close up of a map&#13;&#10;&#13;&#10;Description automatically generated">
            <a:extLst>
              <a:ext uri="{FF2B5EF4-FFF2-40B4-BE49-F238E27FC236}">
                <a16:creationId xmlns:a16="http://schemas.microsoft.com/office/drawing/2014/main" id="{81062413-3E29-3543-911F-5CED0BE15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300" y="2226450"/>
            <a:ext cx="4089400" cy="2705100"/>
          </a:xfrm>
          <a:prstGeom prst="rect">
            <a:avLst/>
          </a:prstGeom>
        </p:spPr>
      </p:pic>
      <p:pic>
        <p:nvPicPr>
          <p:cNvPr id="8" name="Picture 7" descr="A close up of a piece of paper&#13;&#10;&#13;&#10;Description automatically generated">
            <a:extLst>
              <a:ext uri="{FF2B5EF4-FFF2-40B4-BE49-F238E27FC236}">
                <a16:creationId xmlns:a16="http://schemas.microsoft.com/office/drawing/2014/main" id="{E43FD471-739F-234B-AF3C-600F00F37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900" y="2370100"/>
            <a:ext cx="3886200" cy="2717800"/>
          </a:xfrm>
          <a:prstGeom prst="rect">
            <a:avLst/>
          </a:prstGeom>
        </p:spPr>
      </p:pic>
      <p:pic>
        <p:nvPicPr>
          <p:cNvPr id="10" name="Picture 9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0339276-348F-3B46-A161-0FF56EAB3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1778" y="750346"/>
            <a:ext cx="8628444" cy="535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1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5F96-8DB7-0B46-87E9-B777755D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46666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D3748DC-EF6F-3947-A0F2-54163206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Aim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58D76645-2BDB-554C-9105-E5FABADA5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Is to find a new strategy for backgammon using reinforcement learning techniques; a hybrid of known strategies will be used as the basis for the new strategy. </a:t>
            </a:r>
          </a:p>
        </p:txBody>
      </p:sp>
    </p:spTree>
    <p:extLst>
      <p:ext uri="{BB962C8B-B14F-4D97-AF65-F5344CB8AC3E}">
        <p14:creationId xmlns:p14="http://schemas.microsoft.com/office/powerpoint/2010/main" val="148921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83FD19-722E-C241-8302-D304E48DB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118" y="2726050"/>
            <a:ext cx="6386534" cy="33858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1BC08E-FC77-6344-9F23-E78485377BCA}"/>
              </a:ext>
            </a:extLst>
          </p:cNvPr>
          <p:cNvSpPr txBox="1"/>
          <p:nvPr/>
        </p:nvSpPr>
        <p:spPr>
          <a:xfrm>
            <a:off x="8555278" y="3961400"/>
            <a:ext cx="182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 movement</a:t>
            </a:r>
          </a:p>
        </p:txBody>
      </p:sp>
      <p:sp>
        <p:nvSpPr>
          <p:cNvPr id="5" name="U-Turn Arrow 4">
            <a:extLst>
              <a:ext uri="{FF2B5EF4-FFF2-40B4-BE49-F238E27FC236}">
                <a16:creationId xmlns:a16="http://schemas.microsoft.com/office/drawing/2014/main" id="{8AF4CC7B-EC9C-0C43-AE20-D9687E580A5E}"/>
              </a:ext>
            </a:extLst>
          </p:cNvPr>
          <p:cNvSpPr/>
          <p:nvPr/>
        </p:nvSpPr>
        <p:spPr>
          <a:xfrm rot="5400000" flipH="1" flipV="1">
            <a:off x="8876824" y="2584594"/>
            <a:ext cx="1070975" cy="1613858"/>
          </a:xfrm>
          <a:prstGeom prst="uturnArrow">
            <a:avLst>
              <a:gd name="adj1" fmla="val 21618"/>
              <a:gd name="adj2" fmla="val 25000"/>
              <a:gd name="adj3" fmla="val 25000"/>
              <a:gd name="adj4" fmla="val 29378"/>
              <a:gd name="adj5" fmla="val 10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54736-C39E-0645-B249-73A9526FAC07}"/>
              </a:ext>
            </a:extLst>
          </p:cNvPr>
          <p:cNvSpPr txBox="1"/>
          <p:nvPr/>
        </p:nvSpPr>
        <p:spPr>
          <a:xfrm>
            <a:off x="8505174" y="5633567"/>
            <a:ext cx="1747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 movement</a:t>
            </a:r>
          </a:p>
        </p:txBody>
      </p:sp>
      <p:sp>
        <p:nvSpPr>
          <p:cNvPr id="7" name="U-Turn Arrow 6">
            <a:extLst>
              <a:ext uri="{FF2B5EF4-FFF2-40B4-BE49-F238E27FC236}">
                <a16:creationId xmlns:a16="http://schemas.microsoft.com/office/drawing/2014/main" id="{46C22DE7-CC27-C542-A08A-22C58E401D77}"/>
              </a:ext>
            </a:extLst>
          </p:cNvPr>
          <p:cNvSpPr/>
          <p:nvPr/>
        </p:nvSpPr>
        <p:spPr>
          <a:xfrm rot="16200000" flipH="1">
            <a:off x="8826720" y="4281813"/>
            <a:ext cx="1070975" cy="1613858"/>
          </a:xfrm>
          <a:prstGeom prst="uturnArrow">
            <a:avLst>
              <a:gd name="adj1" fmla="val 21618"/>
              <a:gd name="adj2" fmla="val 25000"/>
              <a:gd name="adj3" fmla="val 25000"/>
              <a:gd name="adj4" fmla="val 29378"/>
              <a:gd name="adj5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4FCC038-BC69-1D47-9215-D76DF0D54297}"/>
              </a:ext>
            </a:extLst>
          </p:cNvPr>
          <p:cNvSpPr/>
          <p:nvPr/>
        </p:nvSpPr>
        <p:spPr>
          <a:xfrm rot="5400000">
            <a:off x="6369485" y="4994800"/>
            <a:ext cx="300625" cy="256783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5BF11A-3896-9048-A614-301FA0ECB117}"/>
              </a:ext>
            </a:extLst>
          </p:cNvPr>
          <p:cNvSpPr txBox="1"/>
          <p:nvPr/>
        </p:nvSpPr>
        <p:spPr>
          <a:xfrm>
            <a:off x="5872825" y="642903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 Home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08B71DB-7403-344C-A755-1DD02715B24B}"/>
              </a:ext>
            </a:extLst>
          </p:cNvPr>
          <p:cNvSpPr/>
          <p:nvPr/>
        </p:nvSpPr>
        <p:spPr>
          <a:xfrm rot="16200000" flipV="1">
            <a:off x="6369485" y="1273938"/>
            <a:ext cx="300625" cy="256783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74547-070B-A74C-BC40-415952F3698F}"/>
              </a:ext>
            </a:extLst>
          </p:cNvPr>
          <p:cNvSpPr txBox="1"/>
          <p:nvPr/>
        </p:nvSpPr>
        <p:spPr>
          <a:xfrm>
            <a:off x="5833199" y="2038211"/>
            <a:ext cx="137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 Home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D3748DC-EF6F-3947-A0F2-54163206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Backgammon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430B81-1835-9F4D-AE9C-3792AB625313}"/>
              </a:ext>
            </a:extLst>
          </p:cNvPr>
          <p:cNvCxnSpPr>
            <a:cxnSpLocks/>
          </p:cNvCxnSpPr>
          <p:nvPr/>
        </p:nvCxnSpPr>
        <p:spPr>
          <a:xfrm>
            <a:off x="5073041" y="2407543"/>
            <a:ext cx="0" cy="92438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576184-8829-4449-9FB9-8784472AF5DF}"/>
              </a:ext>
            </a:extLst>
          </p:cNvPr>
          <p:cNvSpPr txBox="1"/>
          <p:nvPr/>
        </p:nvSpPr>
        <p:spPr>
          <a:xfrm>
            <a:off x="4816903" y="2035788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4A8DA1-52DD-D049-A0BE-54BD5FC0997C}"/>
              </a:ext>
            </a:extLst>
          </p:cNvPr>
          <p:cNvCxnSpPr>
            <a:cxnSpLocks/>
          </p:cNvCxnSpPr>
          <p:nvPr/>
        </p:nvCxnSpPr>
        <p:spPr>
          <a:xfrm flipH="1">
            <a:off x="2883075" y="2476086"/>
            <a:ext cx="273484" cy="69625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7A3722-39EB-0345-ABF3-DD0FBA1E7AC5}"/>
              </a:ext>
            </a:extLst>
          </p:cNvPr>
          <p:cNvCxnSpPr>
            <a:cxnSpLocks/>
          </p:cNvCxnSpPr>
          <p:nvPr/>
        </p:nvCxnSpPr>
        <p:spPr>
          <a:xfrm>
            <a:off x="3624197" y="2476086"/>
            <a:ext cx="273484" cy="69625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626DC2-5FD6-D34D-B3BB-75BE3A05D6B0}"/>
              </a:ext>
            </a:extLst>
          </p:cNvPr>
          <p:cNvCxnSpPr>
            <a:cxnSpLocks/>
          </p:cNvCxnSpPr>
          <p:nvPr/>
        </p:nvCxnSpPr>
        <p:spPr>
          <a:xfrm flipH="1">
            <a:off x="3386201" y="2488611"/>
            <a:ext cx="0" cy="7200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EE68790-7518-0D4C-938C-48E719A67672}"/>
              </a:ext>
            </a:extLst>
          </p:cNvPr>
          <p:cNvSpPr txBox="1"/>
          <p:nvPr/>
        </p:nvSpPr>
        <p:spPr>
          <a:xfrm>
            <a:off x="2971664" y="2101808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Fields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E869D3-4C6E-B149-A670-D06757EB3275}"/>
              </a:ext>
            </a:extLst>
          </p:cNvPr>
          <p:cNvCxnSpPr>
            <a:cxnSpLocks/>
          </p:cNvCxnSpPr>
          <p:nvPr/>
        </p:nvCxnSpPr>
        <p:spPr>
          <a:xfrm flipV="1">
            <a:off x="1731373" y="4897979"/>
            <a:ext cx="7200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C9F087-86A9-2F4D-B016-BED2AAAC5092}"/>
              </a:ext>
            </a:extLst>
          </p:cNvPr>
          <p:cNvSpPr txBox="1"/>
          <p:nvPr/>
        </p:nvSpPr>
        <p:spPr>
          <a:xfrm>
            <a:off x="535924" y="4700787"/>
            <a:ext cx="120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Checkers</a:t>
            </a:r>
          </a:p>
        </p:txBody>
      </p:sp>
    </p:spTree>
    <p:extLst>
      <p:ext uri="{BB962C8B-B14F-4D97-AF65-F5344CB8AC3E}">
        <p14:creationId xmlns:p14="http://schemas.microsoft.com/office/powerpoint/2010/main" val="43684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5B0B1D4-C0CD-684E-8EB9-48B67F8A7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Backgammon Strategies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F4DDA4-C276-D94F-9EF1-98E3343C8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08317" y="3685046"/>
            <a:ext cx="3887245" cy="224264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2B4051-BFD9-6443-BCDF-2387B23FC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317" y="720254"/>
            <a:ext cx="2521907" cy="24072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6F437F-14BA-D74A-B2D8-853F4FF66383}"/>
              </a:ext>
            </a:extLst>
          </p:cNvPr>
          <p:cNvSpPr txBox="1"/>
          <p:nvPr/>
        </p:nvSpPr>
        <p:spPr>
          <a:xfrm>
            <a:off x="9326789" y="2107548"/>
            <a:ext cx="177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movement</a:t>
            </a:r>
          </a:p>
        </p:txBody>
      </p:sp>
      <p:sp>
        <p:nvSpPr>
          <p:cNvPr id="13" name="U-Turn Arrow 12">
            <a:extLst>
              <a:ext uri="{FF2B5EF4-FFF2-40B4-BE49-F238E27FC236}">
                <a16:creationId xmlns:a16="http://schemas.microsoft.com/office/drawing/2014/main" id="{527DBC05-93A5-8040-AC36-1437F9C8E71B}"/>
              </a:ext>
            </a:extLst>
          </p:cNvPr>
          <p:cNvSpPr/>
          <p:nvPr/>
        </p:nvSpPr>
        <p:spPr>
          <a:xfrm rot="5400000" flipH="1" flipV="1">
            <a:off x="9648335" y="730742"/>
            <a:ext cx="1070975" cy="1613858"/>
          </a:xfrm>
          <a:prstGeom prst="uturnArrow">
            <a:avLst>
              <a:gd name="adj1" fmla="val 21618"/>
              <a:gd name="adj2" fmla="val 25000"/>
              <a:gd name="adj3" fmla="val 25000"/>
              <a:gd name="adj4" fmla="val 29378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368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874612-3617-0B48-81E0-AB35CE2ED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FA698-6834-2E47-8EF4-FAB0B0D30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dirty="0"/>
              <a:t>Reinforcement learning</a:t>
            </a:r>
          </a:p>
          <a:p>
            <a:r>
              <a:rPr lang="en-GB" sz="2400" b="1" dirty="0"/>
              <a:t>Temporal difference (TD) learning</a:t>
            </a:r>
            <a:endParaRPr lang="en-GB" sz="2400" dirty="0"/>
          </a:p>
          <a:p>
            <a:r>
              <a:rPr lang="en-GB" sz="2400" b="1" dirty="0"/>
              <a:t>TD(</a:t>
            </a:r>
            <a:r>
              <a:rPr lang="en-GB" sz="2400" b="1" dirty="0" err="1"/>
              <a:t>λ</a:t>
            </a:r>
            <a:r>
              <a:rPr lang="en-GB" sz="2400" b="1" dirty="0"/>
              <a:t>) algorithms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090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7A2BA-8EF8-114C-9ADB-8D70E5A8A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65742-F9C2-0549-BC28-9B5A857F1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dirty="0"/>
              <a:t>TD-Gammon of </a:t>
            </a:r>
            <a:r>
              <a:rPr lang="en-GB" sz="2400" b="1" dirty="0" err="1"/>
              <a:t>Tesauro</a:t>
            </a:r>
            <a:endParaRPr lang="en-GB" sz="2400" b="1" dirty="0"/>
          </a:p>
          <a:p>
            <a:r>
              <a:rPr lang="en-GB" sz="2400" b="1" dirty="0" err="1"/>
              <a:t>Boyan’s</a:t>
            </a:r>
            <a:r>
              <a:rPr lang="en-GB" sz="2400" b="1" dirty="0"/>
              <a:t> modular neural network</a:t>
            </a:r>
          </a:p>
          <a:p>
            <a:r>
              <a:rPr lang="en-GB" sz="2400" b="1" dirty="0"/>
              <a:t>GNU-Backgammon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71617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593BD97-E8CB-0846-B812-40BD983A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834DE61-1C01-7144-94E1-170123035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3 Trained neural networks</a:t>
            </a:r>
          </a:p>
          <a:p>
            <a:r>
              <a:rPr lang="en-GB" sz="2400" dirty="0"/>
              <a:t>AI agent</a:t>
            </a:r>
          </a:p>
          <a:p>
            <a:r>
              <a:rPr lang="en-GB" sz="2400" dirty="0"/>
              <a:t>User interface and human agent</a:t>
            </a:r>
          </a:p>
          <a:p>
            <a:r>
              <a:rPr lang="en-GB" sz="2400" dirty="0"/>
              <a:t>Testing suit </a:t>
            </a:r>
          </a:p>
          <a:p>
            <a:r>
              <a:rPr lang="en-GB" sz="2400" dirty="0"/>
              <a:t>Project Report</a:t>
            </a:r>
          </a:p>
        </p:txBody>
      </p:sp>
    </p:spTree>
    <p:extLst>
      <p:ext uri="{BB962C8B-B14F-4D97-AF65-F5344CB8AC3E}">
        <p14:creationId xmlns:p14="http://schemas.microsoft.com/office/powerpoint/2010/main" val="2588646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9AE94CE-ED35-4F43-93AC-97912E4D7057}"/>
              </a:ext>
            </a:extLst>
          </p:cNvPr>
          <p:cNvGrpSpPr/>
          <p:nvPr/>
        </p:nvGrpSpPr>
        <p:grpSpPr>
          <a:xfrm>
            <a:off x="5839217" y="1139212"/>
            <a:ext cx="4643344" cy="4576569"/>
            <a:chOff x="1004171" y="1029976"/>
            <a:chExt cx="4643344" cy="457656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01998CC-D3C6-D54D-949F-D486A03494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171" y="1029976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6EC1262-6B3D-4F4C-86C6-235F7BBCD2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171" y="1645839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DB98BDB-E966-5F48-94E5-D6FB06706B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171" y="2261702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904C732-EE5E-C54B-B3F1-1544DC450B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171" y="2890091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4503E2-03B8-E040-9321-CCAFE7749C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171" y="3518480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BE3A94-EF6E-614A-BF8B-A2AA23657E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171" y="4121817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2496D39-1523-9B4C-9CE5-CA5C819E97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171" y="4737680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C2CC1BE-AB9E-5440-9353-8EB9CBDC46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1152" y="1670891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9A5E3E-4E22-8B45-ACA2-6A6D7F6B4B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1152" y="2274228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5FEBED7-CA55-0843-8739-FA8E19FDDD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1152" y="2890091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834757-A1DE-0541-AD19-C1EFC11CDF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1152" y="3480902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50382D-1C4F-1741-BC92-D385E04413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1152" y="4084239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AED1CE5-86EC-7244-B5A4-3D00CE9E15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9515" y="2915143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9CEC10-890A-6A43-ACDE-A75B08D2E501}"/>
                </a:ext>
              </a:extLst>
            </p:cNvPr>
            <p:cNvCxnSpPr>
              <a:stCxn id="4" idx="6"/>
              <a:endCxn id="11" idx="2"/>
            </p:cNvCxnSpPr>
            <p:nvPr/>
          </p:nvCxnSpPr>
          <p:spPr>
            <a:xfrm>
              <a:off x="1472171" y="1263976"/>
              <a:ext cx="1888981" cy="6409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9A3B9C3-077C-E943-A32A-6990FC869CEB}"/>
                </a:ext>
              </a:extLst>
            </p:cNvPr>
            <p:cNvCxnSpPr>
              <a:stCxn id="5" idx="6"/>
              <a:endCxn id="11" idx="2"/>
            </p:cNvCxnSpPr>
            <p:nvPr/>
          </p:nvCxnSpPr>
          <p:spPr>
            <a:xfrm>
              <a:off x="1472171" y="1879839"/>
              <a:ext cx="1888981" cy="250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5467154-84E6-4D49-99EC-04CF60383308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 flipV="1">
              <a:off x="1472171" y="1904891"/>
              <a:ext cx="1888981" cy="5908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1AA3AED-789E-7A46-883F-98812475D8E5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 flipV="1">
              <a:off x="1472171" y="1904891"/>
              <a:ext cx="1888981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C72C5BD-3C99-3645-B6CF-811E54F62A48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 flipV="1">
              <a:off x="1472171" y="1904891"/>
              <a:ext cx="1888981" cy="18475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0C8EB91-A94B-4441-927A-A48217F0426E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472171" y="1904891"/>
              <a:ext cx="1888981" cy="24509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84B2A38-9A85-3E45-8C64-E0D96A1736A4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 flipV="1">
              <a:off x="1472171" y="1904891"/>
              <a:ext cx="1888981" cy="30667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5E6ECB6-06FA-424C-96B2-5A7A0FA8725A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>
              <a:off x="1472171" y="1263976"/>
              <a:ext cx="1888981" cy="1244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531DF8-9102-C247-B086-33068D832AC9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>
              <a:off x="1472171" y="1879839"/>
              <a:ext cx="1888981" cy="628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B2B0861-841E-2A48-A79A-010E690C28EE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1472171" y="2495702"/>
              <a:ext cx="1888981" cy="125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93E0018-109D-4E47-A916-371E999FE120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1472171" y="2508228"/>
              <a:ext cx="1888981" cy="615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BF0E210-DAD4-3E48-A267-F429318A7808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1472171" y="2508228"/>
              <a:ext cx="1888981" cy="1244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36A83CB-4100-0A47-9433-3EEFAE6DD76D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1472171" y="2508228"/>
              <a:ext cx="1888981" cy="18475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B5CD479-E72D-0449-9A77-FBDB978B32FB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1472171" y="2508228"/>
              <a:ext cx="1888981" cy="24634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5540BA4-1BD4-D24B-BA55-694D457D7E70}"/>
                </a:ext>
              </a:extLst>
            </p:cNvPr>
            <p:cNvCxnSpPr>
              <a:cxnSpLocks/>
              <a:stCxn id="4" idx="6"/>
              <a:endCxn id="13" idx="2"/>
            </p:cNvCxnSpPr>
            <p:nvPr/>
          </p:nvCxnSpPr>
          <p:spPr>
            <a:xfrm>
              <a:off x="1472171" y="1263976"/>
              <a:ext cx="1888981" cy="18601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2147C8B-EDD7-7946-B598-1B653CF3D6F0}"/>
                </a:ext>
              </a:extLst>
            </p:cNvPr>
            <p:cNvCxnSpPr>
              <a:cxnSpLocks/>
              <a:stCxn id="5" idx="6"/>
              <a:endCxn id="13" idx="2"/>
            </p:cNvCxnSpPr>
            <p:nvPr/>
          </p:nvCxnSpPr>
          <p:spPr>
            <a:xfrm>
              <a:off x="1472171" y="1879839"/>
              <a:ext cx="1888981" cy="1244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6427938-4100-F841-BE5E-CC8496740C74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>
              <a:off x="1472171" y="2495702"/>
              <a:ext cx="1888981" cy="628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9FF51F7-C3D4-B543-84B8-B9C6C52F6ABD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>
              <a:off x="1472171" y="3124091"/>
              <a:ext cx="1888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06F6CEE-73EC-004A-A196-AD9DAD3F9B5E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 flipV="1">
              <a:off x="1472171" y="3124091"/>
              <a:ext cx="1888981" cy="628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CCD1F1D-3C87-C14C-A2D6-65E045C4F79C}"/>
                </a:ext>
              </a:extLst>
            </p:cNvPr>
            <p:cNvCxnSpPr>
              <a:cxnSpLocks/>
              <a:stCxn id="9" idx="6"/>
              <a:endCxn id="13" idx="2"/>
            </p:cNvCxnSpPr>
            <p:nvPr/>
          </p:nvCxnSpPr>
          <p:spPr>
            <a:xfrm flipV="1">
              <a:off x="1472171" y="3124091"/>
              <a:ext cx="1888981" cy="12317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FD0BADF-9071-F74F-B9C5-CDE1F904B185}"/>
                </a:ext>
              </a:extLst>
            </p:cNvPr>
            <p:cNvCxnSpPr>
              <a:cxnSpLocks/>
              <a:stCxn id="10" idx="6"/>
              <a:endCxn id="13" idx="2"/>
            </p:cNvCxnSpPr>
            <p:nvPr/>
          </p:nvCxnSpPr>
          <p:spPr>
            <a:xfrm flipV="1">
              <a:off x="1472171" y="3124091"/>
              <a:ext cx="1888981" cy="18475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A9359B9-A43F-A947-A46F-DF1DDCC5675B}"/>
                </a:ext>
              </a:extLst>
            </p:cNvPr>
            <p:cNvCxnSpPr>
              <a:cxnSpLocks/>
              <a:stCxn id="4" idx="6"/>
              <a:endCxn id="14" idx="2"/>
            </p:cNvCxnSpPr>
            <p:nvPr/>
          </p:nvCxnSpPr>
          <p:spPr>
            <a:xfrm>
              <a:off x="1472171" y="1263976"/>
              <a:ext cx="1888981" cy="24509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309E1A3-A274-0C41-B563-C6EB4F2DC502}"/>
                </a:ext>
              </a:extLst>
            </p:cNvPr>
            <p:cNvCxnSpPr>
              <a:cxnSpLocks/>
              <a:stCxn id="5" idx="6"/>
              <a:endCxn id="14" idx="2"/>
            </p:cNvCxnSpPr>
            <p:nvPr/>
          </p:nvCxnSpPr>
          <p:spPr>
            <a:xfrm>
              <a:off x="1472171" y="1879839"/>
              <a:ext cx="1888981" cy="18350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63CC4F6-02C7-E14B-8484-21DED40F2F3F}"/>
                </a:ext>
              </a:extLst>
            </p:cNvPr>
            <p:cNvCxnSpPr>
              <a:cxnSpLocks/>
              <a:stCxn id="6" idx="6"/>
              <a:endCxn id="14" idx="2"/>
            </p:cNvCxnSpPr>
            <p:nvPr/>
          </p:nvCxnSpPr>
          <p:spPr>
            <a:xfrm>
              <a:off x="1472171" y="2495702"/>
              <a:ext cx="1888981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EB102C8-B8F4-2D4B-90E1-537C25CE0B6A}"/>
                </a:ext>
              </a:extLst>
            </p:cNvPr>
            <p:cNvCxnSpPr>
              <a:cxnSpLocks/>
              <a:stCxn id="7" idx="6"/>
              <a:endCxn id="14" idx="2"/>
            </p:cNvCxnSpPr>
            <p:nvPr/>
          </p:nvCxnSpPr>
          <p:spPr>
            <a:xfrm>
              <a:off x="1472171" y="3124091"/>
              <a:ext cx="1888981" cy="5908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0502A81-D43F-0A43-BC95-1D44E812E1AB}"/>
                </a:ext>
              </a:extLst>
            </p:cNvPr>
            <p:cNvCxnSpPr>
              <a:cxnSpLocks/>
              <a:stCxn id="8" idx="6"/>
              <a:endCxn id="14" idx="2"/>
            </p:cNvCxnSpPr>
            <p:nvPr/>
          </p:nvCxnSpPr>
          <p:spPr>
            <a:xfrm flipV="1">
              <a:off x="1472171" y="3714902"/>
              <a:ext cx="1888981" cy="375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C2FBD1C-CF5B-034F-8918-9564EFF86ECA}"/>
                </a:ext>
              </a:extLst>
            </p:cNvPr>
            <p:cNvCxnSpPr>
              <a:cxnSpLocks/>
              <a:stCxn id="9" idx="6"/>
              <a:endCxn id="14" idx="2"/>
            </p:cNvCxnSpPr>
            <p:nvPr/>
          </p:nvCxnSpPr>
          <p:spPr>
            <a:xfrm flipV="1">
              <a:off x="1472171" y="3714902"/>
              <a:ext cx="1888981" cy="6409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2D147C8-0C5C-3241-B52D-D07476779395}"/>
                </a:ext>
              </a:extLst>
            </p:cNvPr>
            <p:cNvCxnSpPr>
              <a:cxnSpLocks/>
              <a:stCxn id="10" idx="6"/>
              <a:endCxn id="14" idx="2"/>
            </p:cNvCxnSpPr>
            <p:nvPr/>
          </p:nvCxnSpPr>
          <p:spPr>
            <a:xfrm flipV="1">
              <a:off x="1472171" y="3714902"/>
              <a:ext cx="1888981" cy="12567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9196203-057F-8043-9D00-9EFB3681365C}"/>
                </a:ext>
              </a:extLst>
            </p:cNvPr>
            <p:cNvCxnSpPr>
              <a:cxnSpLocks/>
              <a:stCxn id="4" idx="6"/>
              <a:endCxn id="15" idx="2"/>
            </p:cNvCxnSpPr>
            <p:nvPr/>
          </p:nvCxnSpPr>
          <p:spPr>
            <a:xfrm>
              <a:off x="1472171" y="1263976"/>
              <a:ext cx="1888981" cy="3054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13CE869-A1C4-1242-8489-9958BD4B185E}"/>
                </a:ext>
              </a:extLst>
            </p:cNvPr>
            <p:cNvCxnSpPr>
              <a:cxnSpLocks/>
              <a:stCxn id="5" idx="6"/>
              <a:endCxn id="15" idx="2"/>
            </p:cNvCxnSpPr>
            <p:nvPr/>
          </p:nvCxnSpPr>
          <p:spPr>
            <a:xfrm>
              <a:off x="1472171" y="1879839"/>
              <a:ext cx="1888981" cy="2438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C9D0644-5B80-1F49-AF7B-5296FF79BBD4}"/>
                </a:ext>
              </a:extLst>
            </p:cNvPr>
            <p:cNvCxnSpPr>
              <a:cxnSpLocks/>
              <a:stCxn id="6" idx="6"/>
              <a:endCxn id="15" idx="2"/>
            </p:cNvCxnSpPr>
            <p:nvPr/>
          </p:nvCxnSpPr>
          <p:spPr>
            <a:xfrm>
              <a:off x="1472171" y="2495702"/>
              <a:ext cx="1888981" cy="1822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4F5D73E-5975-C34C-8EF4-25EACB3AA756}"/>
                </a:ext>
              </a:extLst>
            </p:cNvPr>
            <p:cNvCxnSpPr>
              <a:cxnSpLocks/>
              <a:stCxn id="7" idx="6"/>
              <a:endCxn id="15" idx="2"/>
            </p:cNvCxnSpPr>
            <p:nvPr/>
          </p:nvCxnSpPr>
          <p:spPr>
            <a:xfrm>
              <a:off x="1472171" y="3124091"/>
              <a:ext cx="1888981" cy="11941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FDDDAFB-1BF1-3C4C-B6FD-F378F10E2644}"/>
                </a:ext>
              </a:extLst>
            </p:cNvPr>
            <p:cNvCxnSpPr>
              <a:cxnSpLocks/>
              <a:stCxn id="8" idx="6"/>
              <a:endCxn id="15" idx="2"/>
            </p:cNvCxnSpPr>
            <p:nvPr/>
          </p:nvCxnSpPr>
          <p:spPr>
            <a:xfrm>
              <a:off x="1472171" y="3752480"/>
              <a:ext cx="1888981" cy="565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B0409B9-3C5C-6E4D-97D0-91153B0E1845}"/>
                </a:ext>
              </a:extLst>
            </p:cNvPr>
            <p:cNvCxnSpPr>
              <a:cxnSpLocks/>
              <a:stCxn id="9" idx="6"/>
              <a:endCxn id="15" idx="2"/>
            </p:cNvCxnSpPr>
            <p:nvPr/>
          </p:nvCxnSpPr>
          <p:spPr>
            <a:xfrm flipV="1">
              <a:off x="1472171" y="4318239"/>
              <a:ext cx="1888981" cy="375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2FDC83B-09E0-3444-BC61-1FBE88917DBD}"/>
                </a:ext>
              </a:extLst>
            </p:cNvPr>
            <p:cNvCxnSpPr>
              <a:cxnSpLocks/>
              <a:stCxn id="10" idx="6"/>
              <a:endCxn id="15" idx="2"/>
            </p:cNvCxnSpPr>
            <p:nvPr/>
          </p:nvCxnSpPr>
          <p:spPr>
            <a:xfrm flipV="1">
              <a:off x="1472171" y="4318239"/>
              <a:ext cx="1888981" cy="6534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CC1F46B-60CD-DA4D-B68C-B67F06621359}"/>
                </a:ext>
              </a:extLst>
            </p:cNvPr>
            <p:cNvCxnSpPr>
              <a:cxnSpLocks/>
              <a:stCxn id="11" idx="6"/>
              <a:endCxn id="18" idx="2"/>
            </p:cNvCxnSpPr>
            <p:nvPr/>
          </p:nvCxnSpPr>
          <p:spPr>
            <a:xfrm>
              <a:off x="3829152" y="1904891"/>
              <a:ext cx="1350363" cy="1244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B61D7A5-CBFC-CF47-B404-50880518CC37}"/>
                </a:ext>
              </a:extLst>
            </p:cNvPr>
            <p:cNvCxnSpPr>
              <a:cxnSpLocks/>
              <a:stCxn id="12" idx="6"/>
              <a:endCxn id="18" idx="2"/>
            </p:cNvCxnSpPr>
            <p:nvPr/>
          </p:nvCxnSpPr>
          <p:spPr>
            <a:xfrm>
              <a:off x="3829152" y="2508228"/>
              <a:ext cx="1350363" cy="6409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505CD8F-431E-9D46-8CF6-B98DCDF848E0}"/>
                </a:ext>
              </a:extLst>
            </p:cNvPr>
            <p:cNvCxnSpPr>
              <a:cxnSpLocks/>
              <a:stCxn id="13" idx="6"/>
              <a:endCxn id="18" idx="2"/>
            </p:cNvCxnSpPr>
            <p:nvPr/>
          </p:nvCxnSpPr>
          <p:spPr>
            <a:xfrm>
              <a:off x="3829152" y="3124091"/>
              <a:ext cx="1350363" cy="250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389E101-FE1A-6240-8189-7F8825914852}"/>
                </a:ext>
              </a:extLst>
            </p:cNvPr>
            <p:cNvCxnSpPr>
              <a:cxnSpLocks/>
              <a:stCxn id="14" idx="6"/>
              <a:endCxn id="18" idx="2"/>
            </p:cNvCxnSpPr>
            <p:nvPr/>
          </p:nvCxnSpPr>
          <p:spPr>
            <a:xfrm flipV="1">
              <a:off x="3829152" y="3149143"/>
              <a:ext cx="1350363" cy="565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7F767A4-2386-7D40-B555-274276FE6CCF}"/>
                </a:ext>
              </a:extLst>
            </p:cNvPr>
            <p:cNvCxnSpPr>
              <a:cxnSpLocks/>
              <a:stCxn id="15" idx="6"/>
              <a:endCxn id="18" idx="2"/>
            </p:cNvCxnSpPr>
            <p:nvPr/>
          </p:nvCxnSpPr>
          <p:spPr>
            <a:xfrm flipV="1">
              <a:off x="3829152" y="3149143"/>
              <a:ext cx="1350363" cy="1169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BCB3712-F1B2-A949-B347-1095FF1F656F}"/>
                </a:ext>
              </a:extLst>
            </p:cNvPr>
            <p:cNvSpPr txBox="1"/>
            <p:nvPr/>
          </p:nvSpPr>
          <p:spPr>
            <a:xfrm>
              <a:off x="1107366" y="5237213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 pitchFamily="2" charset="0"/>
                </a:rPr>
                <a:t>I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F208C94-87B2-A74D-82E9-5242F52EE55D}"/>
                </a:ext>
              </a:extLst>
            </p:cNvPr>
            <p:cNvSpPr txBox="1"/>
            <p:nvPr/>
          </p:nvSpPr>
          <p:spPr>
            <a:xfrm>
              <a:off x="3419463" y="457729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 pitchFamily="2" charset="0"/>
                </a:rPr>
                <a:t>H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EE2499E3-C1C9-1C48-A61B-994ED7F0953F}"/>
                </a:ext>
              </a:extLst>
            </p:cNvPr>
            <p:cNvSpPr txBox="1"/>
            <p:nvPr/>
          </p:nvSpPr>
          <p:spPr>
            <a:xfrm>
              <a:off x="5269285" y="342475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 pitchFamily="2" charset="0"/>
                </a:rPr>
                <a:t>O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20F4FB75-8E88-D84C-A0BB-4097FCC197D2}"/>
                </a:ext>
              </a:extLst>
            </p:cNvPr>
            <p:cNvSpPr txBox="1"/>
            <p:nvPr/>
          </p:nvSpPr>
          <p:spPr>
            <a:xfrm>
              <a:off x="2180859" y="1140017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Times" pitchFamily="2" charset="0"/>
                </a:rPr>
                <a:t>w</a:t>
              </a:r>
              <a:r>
                <a:rPr lang="en-US" sz="1050" dirty="0" err="1">
                  <a:latin typeface="Times" pitchFamily="2" charset="0"/>
                </a:rPr>
                <a:t>ih</a:t>
              </a:r>
              <a:endParaRPr lang="en-US" dirty="0">
                <a:latin typeface="Times" pitchFamily="2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AC6921FE-A0CF-124C-8CB7-CB7B629DB18C}"/>
                </a:ext>
              </a:extLst>
            </p:cNvPr>
            <p:cNvSpPr txBox="1"/>
            <p:nvPr/>
          </p:nvSpPr>
          <p:spPr>
            <a:xfrm>
              <a:off x="4261318" y="2009370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 pitchFamily="2" charset="0"/>
                </a:rPr>
                <a:t>w</a:t>
              </a:r>
              <a:r>
                <a:rPr lang="en-US" sz="1050" dirty="0">
                  <a:latin typeface="Times" pitchFamily="2" charset="0"/>
                </a:rPr>
                <a:t>ho</a:t>
              </a:r>
              <a:endParaRPr lang="en-US" dirty="0">
                <a:latin typeface="Times" pitchFamily="2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1ACCD85-3B3B-AE43-8559-EB8E9BFC93D1}"/>
                </a:ext>
              </a:extLst>
            </p:cNvPr>
            <p:cNvSpPr txBox="1"/>
            <p:nvPr/>
          </p:nvSpPr>
          <p:spPr>
            <a:xfrm>
              <a:off x="3409454" y="1292393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Times" pitchFamily="2" charset="0"/>
                </a:rPr>
                <a:t>b</a:t>
              </a:r>
              <a:r>
                <a:rPr lang="en-US" sz="1050" dirty="0" err="1">
                  <a:latin typeface="Times" pitchFamily="2" charset="0"/>
                </a:rPr>
                <a:t>h</a:t>
              </a:r>
              <a:endParaRPr lang="en-US" dirty="0">
                <a:latin typeface="Times" pitchFamily="2" charset="0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A73C178-678C-254D-B973-C2DA042A8FA9}"/>
                </a:ext>
              </a:extLst>
            </p:cNvPr>
            <p:cNvSpPr txBox="1"/>
            <p:nvPr/>
          </p:nvSpPr>
          <p:spPr>
            <a:xfrm>
              <a:off x="5229811" y="2542571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Times" pitchFamily="2" charset="0"/>
                </a:rPr>
                <a:t>b</a:t>
              </a:r>
              <a:r>
                <a:rPr lang="en-US" sz="1050" dirty="0" err="1">
                  <a:latin typeface="Times" pitchFamily="2" charset="0"/>
                </a:rPr>
                <a:t>o</a:t>
              </a:r>
              <a:endParaRPr lang="en-US" dirty="0">
                <a:latin typeface="Times" pitchFamily="2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CB99AA-F370-EF46-8533-711E9BE1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79183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6CF08-6AC1-7141-AB8C-4EB4D04B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424523657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{DB27B049-0498-6949-BB57-D51812A2E5C6}tf16401369</Template>
  <TotalTime>5160</TotalTime>
  <Words>413</Words>
  <Application>Microsoft Macintosh PowerPoint</Application>
  <PresentationFormat>Widescreen</PresentationFormat>
  <Paragraphs>71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Rockwell</vt:lpstr>
      <vt:lpstr>Times</vt:lpstr>
      <vt:lpstr>Wingdings</vt:lpstr>
      <vt:lpstr>Atlas</vt:lpstr>
      <vt:lpstr>Reinforcement Learning, Looking for New Backgammon Strategies</vt:lpstr>
      <vt:lpstr>Project Aim</vt:lpstr>
      <vt:lpstr>Backgammon</vt:lpstr>
      <vt:lpstr>Backgammon Strategies</vt:lpstr>
      <vt:lpstr>Concepts</vt:lpstr>
      <vt:lpstr>Early Works</vt:lpstr>
      <vt:lpstr>Deliverables</vt:lpstr>
      <vt:lpstr>Monolithic Neural Network</vt:lpstr>
      <vt:lpstr>Modular Neural Network</vt:lpstr>
      <vt:lpstr>PowerPoint Presentation</vt:lpstr>
      <vt:lpstr>PowerPoint Presentation</vt:lpstr>
      <vt:lpstr>System Components</vt:lpstr>
      <vt:lpstr>Training</vt:lpstr>
      <vt:lpstr>PowerPoint Presentation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ALKHANAIZI, FATEMA A.A. (Student)</dc:creator>
  <cp:lastModifiedBy>ALKHANAIZI, FATEMA A.A. (Student)</cp:lastModifiedBy>
  <cp:revision>72</cp:revision>
  <cp:lastPrinted>2019-01-28T12:22:47Z</cp:lastPrinted>
  <dcterms:created xsi:type="dcterms:W3CDTF">2019-01-23T10:34:59Z</dcterms:created>
  <dcterms:modified xsi:type="dcterms:W3CDTF">2019-01-28T12:24:12Z</dcterms:modified>
</cp:coreProperties>
</file>