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B7DC-6B68-2E42-BE4C-951E0DD9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976CB-997F-9C44-9EE3-772F91D1C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10FF-E700-1343-A940-7DBA671A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7BE3-7AE2-4743-9673-A1891B62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1AED-1719-EA48-B4ED-FA327CE7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3E9B-58B5-5343-994E-67BA1FCC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3EE6F-3E1A-334E-BC07-DC2078E7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A82D-DCC0-7843-B729-913DA08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A140-60AE-1247-B787-41DAE12C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D956-FB7C-2C42-96D3-00482A6B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A541C-7343-9C40-B0A5-179E09DE1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91DFF-B142-1A4B-9480-F31989BEB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5BD-E940-5A41-93A4-254AC5C6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9301-E34B-1E44-9E79-B6D759C0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418E-026C-7841-B1B5-6CF5FAC9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73AC-EADB-864C-9297-4458B00C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8BD1-9F41-8044-906B-B2112A22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6A0C-0736-0349-A13A-FA241C9D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6E2D-3A32-DC4F-88DD-BF4E8B2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92E8-D448-3D4D-975B-8FC3C0B4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4E1D-B622-3B43-AB78-97FB7BA2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65431-3BB7-6A4A-8E73-7E7898B7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4042-1E76-D14F-A89E-34224EE9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451A-38B0-0F46-9804-39983497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7EFE-2EA4-BD47-8513-4B8EFE38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453D-41E3-A343-9291-AEA0AFDA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7E3E-97A4-8F45-99E7-B3AF04D3A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488D-0429-8E4A-A975-812155E1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C56FA-765D-3E4C-8C72-567A22D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36D4-78CA-A540-8E29-96B81360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F0682-DCCA-634D-B607-E11A6ECB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2B78-4394-744B-90F2-A83FE857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F46D-0197-8E4C-8434-03F08A43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B62F-F44F-4246-A817-64BD0754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E35B9-0956-2241-B58D-A70478EA3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BAD01-15FD-9048-ADEB-9CCC56C16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CD494-3350-9E48-B452-8E2ADDAD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B2323-6694-024D-82F9-C5F34BC9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E89CE-8B02-3C43-B474-0E6321B8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B493-12CE-E04B-907D-83877314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353A-33C4-1444-ADAA-2CC22ADE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D9F4A-06B6-9940-8E6B-B5715707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1AE2C-639E-6E48-99E6-D9CBE85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4F882-235F-244B-94CB-783A6E98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80B82-1083-CD42-A497-E2C16459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633F-4D1D-8740-AC7D-3E918310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41D5-D031-7C4D-98EA-3970ABA9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914C-5637-7045-B19F-4CBD245E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29E70-C8DE-A54E-9FED-0C8D0640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E66C9-070F-CE40-BB51-010F01AE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B0495-0FBB-8645-9C3A-45D96C56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90EF-F76C-CD4E-BA79-B47427B4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F861-872C-BA48-89C3-C1EEC28E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F58B1-0414-D943-9985-C7B8B6E25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7E85-37E6-B141-8859-CB74D5000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1D666-CAA1-6A45-ABB3-BB309581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CB44C-CE06-404A-A3F3-AC446AEC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8FCD-E907-584C-BC8E-486529D5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C973C-BD4E-8041-9270-19DC7554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314B2-E99D-3548-80FD-967C17CB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8D95-80FC-6941-9F0C-61E976D52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7332-0E3A-8741-8DF9-23CB7FD0065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29B9-4866-FB43-8CE1-698DD70F2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71221-CA9A-874A-9FF1-E11D45DCE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3DCE-AAA7-BE4B-BD03-A8CC68B0F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CE91C85-C875-B543-8C90-5469C7FC3230}"/>
              </a:ext>
            </a:extLst>
          </p:cNvPr>
          <p:cNvSpPr txBox="1"/>
          <p:nvPr/>
        </p:nvSpPr>
        <p:spPr>
          <a:xfrm>
            <a:off x="4290166" y="-2963607"/>
            <a:ext cx="56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084062F-1CE0-8749-A755-2482C1A5F1C3}"/>
              </a:ext>
            </a:extLst>
          </p:cNvPr>
          <p:cNvGrpSpPr/>
          <p:nvPr/>
        </p:nvGrpSpPr>
        <p:grpSpPr>
          <a:xfrm>
            <a:off x="354900" y="841867"/>
            <a:ext cx="10628337" cy="4168538"/>
            <a:chOff x="354900" y="841867"/>
            <a:chExt cx="10628337" cy="41685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82AF3A-A217-154A-A705-C0A9C6750F3F}"/>
                </a:ext>
              </a:extLst>
            </p:cNvPr>
            <p:cNvSpPr/>
            <p:nvPr/>
          </p:nvSpPr>
          <p:spPr>
            <a:xfrm>
              <a:off x="2993717" y="2633599"/>
              <a:ext cx="2404997" cy="2370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C307A7-2F09-D64B-854B-E5FD03928AFF}"/>
                </a:ext>
              </a:extLst>
            </p:cNvPr>
            <p:cNvSpPr/>
            <p:nvPr/>
          </p:nvSpPr>
          <p:spPr>
            <a:xfrm>
              <a:off x="3300604" y="3948832"/>
              <a:ext cx="1791222" cy="59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SubNet</a:t>
              </a:r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5027974-53AE-F141-9983-328DEE8203CC}"/>
                </a:ext>
              </a:extLst>
            </p:cNvPr>
            <p:cNvSpPr/>
            <p:nvPr/>
          </p:nvSpPr>
          <p:spPr>
            <a:xfrm>
              <a:off x="3300604" y="2957710"/>
              <a:ext cx="1791222" cy="59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ModNet</a:t>
              </a:r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2F1B96C-210F-7D4A-925A-6473C131432E}"/>
                </a:ext>
              </a:extLst>
            </p:cNvPr>
            <p:cNvSpPr/>
            <p:nvPr/>
          </p:nvSpPr>
          <p:spPr>
            <a:xfrm>
              <a:off x="5939422" y="2630467"/>
              <a:ext cx="2404997" cy="23799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5DBD27A-4C72-A34F-9C5E-82D798CA84B5}"/>
                </a:ext>
              </a:extLst>
            </p:cNvPr>
            <p:cNvSpPr/>
            <p:nvPr/>
          </p:nvSpPr>
          <p:spPr>
            <a:xfrm>
              <a:off x="6246309" y="3945700"/>
              <a:ext cx="1791222" cy="59811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 Agent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0E0E636-F5B2-AE4F-B17D-CB29935C46AB}"/>
                </a:ext>
              </a:extLst>
            </p:cNvPr>
            <p:cNvSpPr/>
            <p:nvPr/>
          </p:nvSpPr>
          <p:spPr>
            <a:xfrm>
              <a:off x="6246309" y="2954578"/>
              <a:ext cx="1791222" cy="59811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Human Agent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D19229F-F479-A541-BB05-E6A1176FB91E}"/>
                </a:ext>
              </a:extLst>
            </p:cNvPr>
            <p:cNvSpPr/>
            <p:nvPr/>
          </p:nvSpPr>
          <p:spPr>
            <a:xfrm>
              <a:off x="6246310" y="1459282"/>
              <a:ext cx="1791222" cy="5981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CCD2EA4-C60C-A04B-9BCF-B60F4E423840}"/>
                </a:ext>
              </a:extLst>
            </p:cNvPr>
            <p:cNvSpPr/>
            <p:nvPr/>
          </p:nvSpPr>
          <p:spPr>
            <a:xfrm>
              <a:off x="9192015" y="1459281"/>
              <a:ext cx="1791222" cy="5981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Interface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017079-0265-A549-9CC1-C53FB797A004}"/>
                </a:ext>
              </a:extLst>
            </p:cNvPr>
            <p:cNvSpPr/>
            <p:nvPr/>
          </p:nvSpPr>
          <p:spPr>
            <a:xfrm>
              <a:off x="3300605" y="1459282"/>
              <a:ext cx="1791222" cy="5981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16FF85BE-2451-404A-85FE-2823D171F5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93717" y="1871075"/>
              <a:ext cx="306888" cy="2060526"/>
            </a:xfrm>
            <a:prstGeom prst="bentConnector3">
              <a:avLst>
                <a:gd name="adj1" fmla="val 19898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A8A61D41-E9E2-FB46-AB59-A631AD8BBB34}"/>
                </a:ext>
              </a:extLst>
            </p:cNvPr>
            <p:cNvCxnSpPr>
              <a:cxnSpLocks/>
              <a:stCxn id="2" idx="3"/>
              <a:endCxn id="78" idx="1"/>
            </p:cNvCxnSpPr>
            <p:nvPr/>
          </p:nvCxnSpPr>
          <p:spPr>
            <a:xfrm flipV="1">
              <a:off x="5398714" y="1758341"/>
              <a:ext cx="847596" cy="2060526"/>
            </a:xfrm>
            <a:prstGeom prst="bentConnector3">
              <a:avLst>
                <a:gd name="adj1" fmla="val 381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0A3DEBE-1C2D-FE4C-8DEF-1F4B687D1F7B}"/>
                </a:ext>
              </a:extLst>
            </p:cNvPr>
            <p:cNvCxnSpPr>
              <a:cxnSpLocks/>
              <a:stCxn id="2" idx="2"/>
              <a:endCxn id="68" idx="2"/>
            </p:cNvCxnSpPr>
            <p:nvPr/>
          </p:nvCxnSpPr>
          <p:spPr>
            <a:xfrm rot="5400000" flipH="1" flipV="1">
              <a:off x="5438909" y="3301124"/>
              <a:ext cx="460318" cy="2945704"/>
            </a:xfrm>
            <a:prstGeom prst="bentConnector3">
              <a:avLst>
                <a:gd name="adj1" fmla="val -49661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5527A224-912E-A945-BFAA-408458B64FC6}"/>
                </a:ext>
              </a:extLst>
            </p:cNvPr>
            <p:cNvCxnSpPr>
              <a:stCxn id="80" idx="0"/>
              <a:endCxn id="79" idx="0"/>
            </p:cNvCxnSpPr>
            <p:nvPr/>
          </p:nvCxnSpPr>
          <p:spPr>
            <a:xfrm rot="5400000" flipH="1" flipV="1">
              <a:off x="7141921" y="-1486423"/>
              <a:ext cx="1" cy="5891410"/>
            </a:xfrm>
            <a:prstGeom prst="bentConnector3">
              <a:avLst>
                <a:gd name="adj1" fmla="val 2286010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F4AB9F4F-B25F-C54F-AA83-BF4085009E82}"/>
                </a:ext>
              </a:extLst>
            </p:cNvPr>
            <p:cNvCxnSpPr>
              <a:cxnSpLocks/>
              <a:stCxn id="79" idx="2"/>
              <a:endCxn id="67" idx="3"/>
            </p:cNvCxnSpPr>
            <p:nvPr/>
          </p:nvCxnSpPr>
          <p:spPr>
            <a:xfrm rot="5400000">
              <a:off x="8334504" y="2067314"/>
              <a:ext cx="1763038" cy="174320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85AB33-BCAA-1E4F-858B-DFAC7A8BFABA}"/>
                </a:ext>
              </a:extLst>
            </p:cNvPr>
            <p:cNvSpPr txBox="1"/>
            <p:nvPr/>
          </p:nvSpPr>
          <p:spPr>
            <a:xfrm>
              <a:off x="7490562" y="4634815"/>
              <a:ext cx="8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Agent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782D603-1537-974D-B3B2-F84E03946AD1}"/>
                </a:ext>
              </a:extLst>
            </p:cNvPr>
            <p:cNvSpPr txBox="1"/>
            <p:nvPr/>
          </p:nvSpPr>
          <p:spPr>
            <a:xfrm>
              <a:off x="3611630" y="4614543"/>
              <a:ext cx="179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Neural Network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4A2BBC4-8542-884C-9FDE-022B38174E4E}"/>
                </a:ext>
              </a:extLst>
            </p:cNvPr>
            <p:cNvCxnSpPr>
              <a:stCxn id="67" idx="0"/>
              <a:endCxn id="78" idx="2"/>
            </p:cNvCxnSpPr>
            <p:nvPr/>
          </p:nvCxnSpPr>
          <p:spPr>
            <a:xfrm flipV="1">
              <a:off x="7141921" y="2057399"/>
              <a:ext cx="0" cy="573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547821-A226-2B41-A545-3DA26ABB2691}"/>
                </a:ext>
              </a:extLst>
            </p:cNvPr>
            <p:cNvCxnSpPr>
              <a:stCxn id="79" idx="1"/>
              <a:endCxn id="78" idx="3"/>
            </p:cNvCxnSpPr>
            <p:nvPr/>
          </p:nvCxnSpPr>
          <p:spPr>
            <a:xfrm flipH="1">
              <a:off x="8037532" y="1758340"/>
              <a:ext cx="115448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2E01056-4C9C-0F47-A31A-976850A43193}"/>
                </a:ext>
              </a:extLst>
            </p:cNvPr>
            <p:cNvSpPr txBox="1"/>
            <p:nvPr/>
          </p:nvSpPr>
          <p:spPr>
            <a:xfrm>
              <a:off x="6586602" y="841867"/>
              <a:ext cx="569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play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44EBEA2-5FD6-2D4B-B0F0-512B10872CC1}"/>
                </a:ext>
              </a:extLst>
            </p:cNvPr>
            <p:cNvSpPr txBox="1"/>
            <p:nvPr/>
          </p:nvSpPr>
          <p:spPr>
            <a:xfrm rot="16200000">
              <a:off x="1820041" y="2628509"/>
              <a:ext cx="1342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8A6EA7-4DB5-0C43-BC71-1B446A0F52C1}"/>
                </a:ext>
              </a:extLst>
            </p:cNvPr>
            <p:cNvSpPr/>
            <p:nvPr/>
          </p:nvSpPr>
          <p:spPr>
            <a:xfrm>
              <a:off x="354900" y="1459281"/>
              <a:ext cx="1791222" cy="5981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Tester</a:t>
              </a:r>
            </a:p>
          </p:txBody>
        </p: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1E089A2F-3175-A947-93F3-33DB93524E22}"/>
                </a:ext>
              </a:extLst>
            </p:cNvPr>
            <p:cNvCxnSpPr>
              <a:stCxn id="80" idx="1"/>
              <a:endCxn id="118" idx="3"/>
            </p:cNvCxnSpPr>
            <p:nvPr/>
          </p:nvCxnSpPr>
          <p:spPr>
            <a:xfrm rot="10800000">
              <a:off x="2146123" y="1758341"/>
              <a:ext cx="1154483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471ACF8-96BD-1C47-A838-5FF754D71E8B}"/>
                </a:ext>
              </a:extLst>
            </p:cNvPr>
            <p:cNvSpPr txBox="1"/>
            <p:nvPr/>
          </p:nvSpPr>
          <p:spPr>
            <a:xfrm>
              <a:off x="2052142" y="1365336"/>
              <a:ext cx="1342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</a:t>
              </a:r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44F681D4-64F5-1E48-8D25-D480243152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50511" y="2064434"/>
              <a:ext cx="1743206" cy="22680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82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3FD19-722E-C241-8302-D304E48D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01" y="743762"/>
            <a:ext cx="6386534" cy="3385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BC08E-FC77-6344-9F23-E78485377BCA}"/>
              </a:ext>
            </a:extLst>
          </p:cNvPr>
          <p:cNvSpPr txBox="1"/>
          <p:nvPr/>
        </p:nvSpPr>
        <p:spPr>
          <a:xfrm>
            <a:off x="7440461" y="1979112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movement</a:t>
            </a:r>
          </a:p>
        </p:txBody>
      </p:sp>
      <p:sp>
        <p:nvSpPr>
          <p:cNvPr id="5" name="U-Turn Arrow 4">
            <a:extLst>
              <a:ext uri="{FF2B5EF4-FFF2-40B4-BE49-F238E27FC236}">
                <a16:creationId xmlns:a16="http://schemas.microsoft.com/office/drawing/2014/main" id="{8AF4CC7B-EC9C-0C43-AE20-D9687E580A5E}"/>
              </a:ext>
            </a:extLst>
          </p:cNvPr>
          <p:cNvSpPr/>
          <p:nvPr/>
        </p:nvSpPr>
        <p:spPr>
          <a:xfrm rot="5400000" flipH="1" flipV="1">
            <a:off x="7762007" y="602306"/>
            <a:ext cx="1070975" cy="1613858"/>
          </a:xfrm>
          <a:prstGeom prst="uturnArrow">
            <a:avLst>
              <a:gd name="adj1" fmla="val 21618"/>
              <a:gd name="adj2" fmla="val 25000"/>
              <a:gd name="adj3" fmla="val 25000"/>
              <a:gd name="adj4" fmla="val 29378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54736-C39E-0645-B249-73A9526FAC07}"/>
              </a:ext>
            </a:extLst>
          </p:cNvPr>
          <p:cNvSpPr txBox="1"/>
          <p:nvPr/>
        </p:nvSpPr>
        <p:spPr>
          <a:xfrm>
            <a:off x="7390357" y="3651279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movement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46C22DE7-CC27-C542-A08A-22C58E401D77}"/>
              </a:ext>
            </a:extLst>
          </p:cNvPr>
          <p:cNvSpPr/>
          <p:nvPr/>
        </p:nvSpPr>
        <p:spPr>
          <a:xfrm rot="16200000" flipH="1">
            <a:off x="7711903" y="2299525"/>
            <a:ext cx="1070975" cy="1613858"/>
          </a:xfrm>
          <a:prstGeom prst="uturnArrow">
            <a:avLst>
              <a:gd name="adj1" fmla="val 21618"/>
              <a:gd name="adj2" fmla="val 25000"/>
              <a:gd name="adj3" fmla="val 25000"/>
              <a:gd name="adj4" fmla="val 29378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FCC038-BC69-1D47-9215-D76DF0D54297}"/>
              </a:ext>
            </a:extLst>
          </p:cNvPr>
          <p:cNvSpPr/>
          <p:nvPr/>
        </p:nvSpPr>
        <p:spPr>
          <a:xfrm rot="5400000">
            <a:off x="5254668" y="3012512"/>
            <a:ext cx="300625" cy="256783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F11A-3896-9048-A614-301FA0ECB117}"/>
              </a:ext>
            </a:extLst>
          </p:cNvPr>
          <p:cNvSpPr txBox="1"/>
          <p:nvPr/>
        </p:nvSpPr>
        <p:spPr>
          <a:xfrm>
            <a:off x="4758008" y="444674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Home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08B71DB-7403-344C-A755-1DD02715B24B}"/>
              </a:ext>
            </a:extLst>
          </p:cNvPr>
          <p:cNvSpPr/>
          <p:nvPr/>
        </p:nvSpPr>
        <p:spPr>
          <a:xfrm rot="16200000" flipV="1">
            <a:off x="5254668" y="-708350"/>
            <a:ext cx="300625" cy="256783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74547-070B-A74C-BC40-415952F3698F}"/>
              </a:ext>
            </a:extLst>
          </p:cNvPr>
          <p:cNvSpPr txBox="1"/>
          <p:nvPr/>
        </p:nvSpPr>
        <p:spPr>
          <a:xfrm>
            <a:off x="4718382" y="55923"/>
            <a:ext cx="13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Home</a:t>
            </a:r>
          </a:p>
        </p:txBody>
      </p:sp>
    </p:spTree>
    <p:extLst>
      <p:ext uri="{BB962C8B-B14F-4D97-AF65-F5344CB8AC3E}">
        <p14:creationId xmlns:p14="http://schemas.microsoft.com/office/powerpoint/2010/main" val="148921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9AE94CE-ED35-4F43-93AC-97912E4D7057}"/>
              </a:ext>
            </a:extLst>
          </p:cNvPr>
          <p:cNvGrpSpPr/>
          <p:nvPr/>
        </p:nvGrpSpPr>
        <p:grpSpPr>
          <a:xfrm>
            <a:off x="1004171" y="1029976"/>
            <a:ext cx="4643344" cy="4576569"/>
            <a:chOff x="1004171" y="1029976"/>
            <a:chExt cx="4643344" cy="457656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1998CC-D3C6-D54D-949F-D486A0349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1029976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EC1262-6B3D-4F4C-86C6-235F7BBCD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164583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B98BDB-E966-5F48-94E5-D6FB06706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226170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04C732-EE5E-C54B-B3F1-1544DC450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2890091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4503E2-03B8-E040-9321-CCAFE7749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351848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BE3A94-EF6E-614A-BF8B-A2AA23657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412181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496D39-1523-9B4C-9CE5-CA5C819E9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171" y="473768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2CC1BE-AB9E-5440-9353-8EB9CBDC4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1670891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9A5E3E-4E22-8B45-ACA2-6A6D7F6B4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2274228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FEBED7-CA55-0843-8739-FA8E19FDD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2890091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834757-A1DE-0541-AD19-C1EFC11CD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348090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50382D-1C4F-1741-BC92-D385E0441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152" y="408423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AED1CE5-86EC-7244-B5A4-3D00CE9E1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9515" y="2915143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9CEC10-890A-6A43-ACDE-A75B08D2E501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1472171" y="1263976"/>
              <a:ext cx="1888981" cy="6409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A3B9C3-077C-E943-A32A-6990FC869CEB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472171" y="1879839"/>
              <a:ext cx="1888981" cy="25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467154-84E6-4D49-99EC-04CF60383308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472171" y="1904891"/>
              <a:ext cx="1888981" cy="590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AA3AED-789E-7A46-883F-98812475D8E5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472171" y="1904891"/>
              <a:ext cx="1888981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72C5BD-3C99-3645-B6CF-811E54F62A48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472171" y="1904891"/>
              <a:ext cx="1888981" cy="184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C8EB91-A94B-4441-927A-A48217F0426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472171" y="1904891"/>
              <a:ext cx="1888981" cy="2450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4B2A38-9A85-3E45-8C64-E0D96A1736A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1472171" y="1904891"/>
              <a:ext cx="1888981" cy="3066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E6ECB6-06FA-424C-96B2-5A7A0FA8725A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472171" y="1263976"/>
              <a:ext cx="1888981" cy="124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531DF8-9102-C247-B086-33068D832AC9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472171" y="1879839"/>
              <a:ext cx="1888981" cy="628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B2B0861-841E-2A48-A79A-010E690C28E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472171" y="2495702"/>
              <a:ext cx="1888981" cy="12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3E0018-109D-4E47-A916-371E999FE12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472171" y="2508228"/>
              <a:ext cx="1888981" cy="615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F0E210-DAD4-3E48-A267-F429318A7808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472171" y="2508228"/>
              <a:ext cx="1888981" cy="124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6A83CB-4100-0A47-9433-3EEFAE6DD76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472171" y="2508228"/>
              <a:ext cx="1888981" cy="184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5CD479-E72D-0449-9A77-FBDB978B32FB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472171" y="2508228"/>
              <a:ext cx="1888981" cy="2463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540BA4-1BD4-D24B-BA55-694D457D7E70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472171" y="1263976"/>
              <a:ext cx="1888981" cy="18601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147C8B-EDD7-7946-B598-1B653CF3D6F0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472171" y="1879839"/>
              <a:ext cx="1888981" cy="124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427938-4100-F841-BE5E-CC8496740C74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472171" y="2495702"/>
              <a:ext cx="1888981" cy="628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FF51F7-C3D4-B543-84B8-B9C6C52F6ABD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472171" y="3124091"/>
              <a:ext cx="18889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6F6CEE-73EC-004A-A196-AD9DAD3F9B5E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472171" y="3124091"/>
              <a:ext cx="1888981" cy="628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CD1F1D-3C87-C14C-A2D6-65E045C4F79C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472171" y="3124091"/>
              <a:ext cx="1888981" cy="1231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D0BADF-9071-F74F-B9C5-CDE1F904B185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1472171" y="3124091"/>
              <a:ext cx="1888981" cy="184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9359B9-A43F-A947-A46F-DF1DDCC5675B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1472171" y="1263976"/>
              <a:ext cx="1888981" cy="2450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09E1A3-A274-0C41-B563-C6EB4F2DC502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472171" y="1879839"/>
              <a:ext cx="1888981" cy="1835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63CC4F6-02C7-E14B-8484-21DED40F2F3F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1472171" y="2495702"/>
              <a:ext cx="1888981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EB102C8-B8F4-2D4B-90E1-537C25CE0B6A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1472171" y="3124091"/>
              <a:ext cx="1888981" cy="590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502A81-D43F-0A43-BC95-1D44E812E1AB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472171" y="3714902"/>
              <a:ext cx="1888981" cy="37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2FBD1C-CF5B-034F-8918-9564EFF86ECA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472171" y="3714902"/>
              <a:ext cx="1888981" cy="6409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D147C8-0C5C-3241-B52D-D07476779395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472171" y="3714902"/>
              <a:ext cx="1888981" cy="1256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9196203-057F-8043-9D00-9EFB3681365C}"/>
                </a:ext>
              </a:extLst>
            </p:cNvPr>
            <p:cNvCxnSpPr>
              <a:cxnSpLocks/>
              <a:stCxn id="4" idx="6"/>
              <a:endCxn id="15" idx="2"/>
            </p:cNvCxnSpPr>
            <p:nvPr/>
          </p:nvCxnSpPr>
          <p:spPr>
            <a:xfrm>
              <a:off x="1472171" y="1263976"/>
              <a:ext cx="1888981" cy="3054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13CE869-A1C4-1242-8489-9958BD4B185E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472171" y="1879839"/>
              <a:ext cx="1888981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C9D0644-5B80-1F49-AF7B-5296FF79BBD4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1472171" y="2495702"/>
              <a:ext cx="1888981" cy="1822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F5D73E-5975-C34C-8EF4-25EACB3AA756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1472171" y="3124091"/>
              <a:ext cx="1888981" cy="1194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DDDAFB-1BF1-3C4C-B6FD-F378F10E2644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1472171" y="3752480"/>
              <a:ext cx="1888981" cy="565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B0409B9-3C5C-6E4D-97D0-91153B0E1845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1472171" y="4318239"/>
              <a:ext cx="1888981" cy="37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2FDC83B-09E0-3444-BC61-1FBE88917DBD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 flipV="1">
              <a:off x="1472171" y="4318239"/>
              <a:ext cx="1888981" cy="6534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C1F46B-60CD-DA4D-B68C-B67F06621359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>
              <a:off x="3829152" y="1904891"/>
              <a:ext cx="1350363" cy="124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B61D7A5-CBFC-CF47-B404-50880518CC37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3829152" y="2508228"/>
              <a:ext cx="1350363" cy="6409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505CD8F-431E-9D46-8CF6-B98DCDF848E0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3829152" y="3124091"/>
              <a:ext cx="1350363" cy="25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389E101-FE1A-6240-8189-7F8825914852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3829152" y="3149143"/>
              <a:ext cx="1350363" cy="565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F767A4-2386-7D40-B555-274276FE6CCF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 flipV="1">
              <a:off x="3829152" y="3149143"/>
              <a:ext cx="1350363" cy="1169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BCB3712-F1B2-A949-B347-1095FF1F656F}"/>
                </a:ext>
              </a:extLst>
            </p:cNvPr>
            <p:cNvSpPr txBox="1"/>
            <p:nvPr/>
          </p:nvSpPr>
          <p:spPr>
            <a:xfrm>
              <a:off x="1107366" y="523721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I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F208C94-87B2-A74D-82E9-5242F52EE55D}"/>
                </a:ext>
              </a:extLst>
            </p:cNvPr>
            <p:cNvSpPr txBox="1"/>
            <p:nvPr/>
          </p:nvSpPr>
          <p:spPr>
            <a:xfrm>
              <a:off x="3419463" y="45772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H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E2499E3-C1C9-1C48-A61B-994ED7F0953F}"/>
                </a:ext>
              </a:extLst>
            </p:cNvPr>
            <p:cNvSpPr txBox="1"/>
            <p:nvPr/>
          </p:nvSpPr>
          <p:spPr>
            <a:xfrm>
              <a:off x="5269285" y="342475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O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0F4FB75-8E88-D84C-A0BB-4097FCC197D2}"/>
                </a:ext>
              </a:extLst>
            </p:cNvPr>
            <p:cNvSpPr txBox="1"/>
            <p:nvPr/>
          </p:nvSpPr>
          <p:spPr>
            <a:xfrm>
              <a:off x="2180859" y="114001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" pitchFamily="2" charset="0"/>
                </a:rPr>
                <a:t>w</a:t>
              </a:r>
              <a:r>
                <a:rPr lang="en-US" sz="1050" dirty="0" err="1">
                  <a:latin typeface="Times" pitchFamily="2" charset="0"/>
                </a:rPr>
                <a:t>ih</a:t>
              </a:r>
              <a:endParaRPr lang="en-US" dirty="0">
                <a:latin typeface="Times" pitchFamily="2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C6921FE-A0CF-124C-8CB7-CB7B629DB18C}"/>
                </a:ext>
              </a:extLst>
            </p:cNvPr>
            <p:cNvSpPr txBox="1"/>
            <p:nvPr/>
          </p:nvSpPr>
          <p:spPr>
            <a:xfrm>
              <a:off x="4261318" y="2009370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w</a:t>
              </a:r>
              <a:r>
                <a:rPr lang="en-US" sz="1050" dirty="0">
                  <a:latin typeface="Times" pitchFamily="2" charset="0"/>
                </a:rPr>
                <a:t>ho</a:t>
              </a:r>
              <a:endParaRPr lang="en-US" dirty="0">
                <a:latin typeface="Times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1ACCD85-3B3B-AE43-8559-EB8E9BFC93D1}"/>
                </a:ext>
              </a:extLst>
            </p:cNvPr>
            <p:cNvSpPr txBox="1"/>
            <p:nvPr/>
          </p:nvSpPr>
          <p:spPr>
            <a:xfrm>
              <a:off x="3409454" y="1292393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" pitchFamily="2" charset="0"/>
                </a:rPr>
                <a:t>b</a:t>
              </a:r>
              <a:r>
                <a:rPr lang="en-US" sz="1050" dirty="0" err="1">
                  <a:latin typeface="Times" pitchFamily="2" charset="0"/>
                </a:rPr>
                <a:t>h</a:t>
              </a:r>
              <a:endParaRPr lang="en-US" dirty="0">
                <a:latin typeface="Times" pitchFamily="2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A73C178-678C-254D-B973-C2DA042A8FA9}"/>
                </a:ext>
              </a:extLst>
            </p:cNvPr>
            <p:cNvSpPr txBox="1"/>
            <p:nvPr/>
          </p:nvSpPr>
          <p:spPr>
            <a:xfrm>
              <a:off x="5229811" y="2542571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" pitchFamily="2" charset="0"/>
                </a:rPr>
                <a:t>b</a:t>
              </a:r>
              <a:r>
                <a:rPr lang="en-US" sz="1050" dirty="0" err="1">
                  <a:latin typeface="Times" pitchFamily="2" charset="0"/>
                </a:rPr>
                <a:t>o</a:t>
              </a:r>
              <a:endParaRPr lang="en-US" dirty="0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83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39F3E5-E6B5-324A-96DE-F54AB347F847}"/>
              </a:ext>
            </a:extLst>
          </p:cNvPr>
          <p:cNvGrpSpPr/>
          <p:nvPr/>
        </p:nvGrpSpPr>
        <p:grpSpPr>
          <a:xfrm>
            <a:off x="8750769" y="2487182"/>
            <a:ext cx="2705984" cy="2564029"/>
            <a:chOff x="4253925" y="2537286"/>
            <a:chExt cx="2705984" cy="256402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D03E7E5-640B-C24A-A894-277BC319DF1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253925" y="4633315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5BFF57C-F737-B649-A4DA-D90987C92B4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794632" y="4633315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A43F986-B99D-9843-AC0B-AE7A618B5EC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60391" y="4633315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A170968-38CA-024D-88F5-933F186F988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51202" y="463331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136CF2D-1CAB-C746-B1D9-675EEEEFCF2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491909" y="463331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0C80924-EB54-114C-B4DF-9CFD76C8B55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07158" y="345377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C886DA2-6E3F-5840-ADA8-F0BD9996B43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60391" y="345377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4135270-5B46-8A4B-8094-EE773933B80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13624" y="345377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D35819-2E56-EA4B-BE4E-FBBA5338F0F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60391" y="2537286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4D2534D-8A01-B741-99DA-9845A914ED14}"/>
                </a:ext>
              </a:extLst>
            </p:cNvPr>
            <p:cNvCxnSpPr>
              <a:cxnSpLocks/>
              <a:stCxn id="64" idx="6"/>
              <a:endCxn id="78" idx="2"/>
            </p:cNvCxnSpPr>
            <p:nvPr/>
          </p:nvCxnSpPr>
          <p:spPr>
            <a:xfrm flipV="1">
              <a:off x="4487925" y="3921777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0E9328F-116E-8D47-BBCD-1C96EBCDDF93}"/>
                </a:ext>
              </a:extLst>
            </p:cNvPr>
            <p:cNvCxnSpPr>
              <a:cxnSpLocks/>
              <a:stCxn id="65" idx="6"/>
              <a:endCxn id="78" idx="2"/>
            </p:cNvCxnSpPr>
            <p:nvPr/>
          </p:nvCxnSpPr>
          <p:spPr>
            <a:xfrm flipV="1">
              <a:off x="5028632" y="3921777"/>
              <a:ext cx="1252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E7589F-223B-8F45-A65D-FB2A7A95C42E}"/>
                </a:ext>
              </a:extLst>
            </p:cNvPr>
            <p:cNvCxnSpPr>
              <a:cxnSpLocks/>
              <a:stCxn id="66" idx="6"/>
              <a:endCxn id="78" idx="2"/>
            </p:cNvCxnSpPr>
            <p:nvPr/>
          </p:nvCxnSpPr>
          <p:spPr>
            <a:xfrm flipH="1" flipV="1">
              <a:off x="5041158" y="3921777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FB382C7-38B1-F24B-81DE-01758B83194D}"/>
                </a:ext>
              </a:extLst>
            </p:cNvPr>
            <p:cNvCxnSpPr>
              <a:cxnSpLocks/>
              <a:stCxn id="67" idx="6"/>
              <a:endCxn id="78" idx="2"/>
            </p:cNvCxnSpPr>
            <p:nvPr/>
          </p:nvCxnSpPr>
          <p:spPr>
            <a:xfrm flipH="1" flipV="1">
              <a:off x="5041158" y="3921777"/>
              <a:ext cx="1144044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C6E03F2-6C19-8E4E-B1BF-2FD6498BB7FE}"/>
                </a:ext>
              </a:extLst>
            </p:cNvPr>
            <p:cNvCxnSpPr>
              <a:cxnSpLocks/>
              <a:stCxn id="68" idx="6"/>
              <a:endCxn id="78" idx="2"/>
            </p:cNvCxnSpPr>
            <p:nvPr/>
          </p:nvCxnSpPr>
          <p:spPr>
            <a:xfrm flipH="1" flipV="1">
              <a:off x="5041158" y="3921777"/>
              <a:ext cx="168475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31D22FD-7876-F94F-82E8-1AB7D7DB04F9}"/>
                </a:ext>
              </a:extLst>
            </p:cNvPr>
            <p:cNvCxnSpPr>
              <a:cxnSpLocks/>
              <a:stCxn id="64" idx="6"/>
              <a:endCxn id="79" idx="2"/>
            </p:cNvCxnSpPr>
            <p:nvPr/>
          </p:nvCxnSpPr>
          <p:spPr>
            <a:xfrm flipV="1">
              <a:off x="4487925" y="3921777"/>
              <a:ext cx="110646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47C053-1ED8-0142-A6AF-C1BB12E489D8}"/>
                </a:ext>
              </a:extLst>
            </p:cNvPr>
            <p:cNvCxnSpPr>
              <a:cxnSpLocks/>
              <a:stCxn id="65" idx="6"/>
              <a:endCxn id="79" idx="2"/>
            </p:cNvCxnSpPr>
            <p:nvPr/>
          </p:nvCxnSpPr>
          <p:spPr>
            <a:xfrm flipV="1">
              <a:off x="5028632" y="3921777"/>
              <a:ext cx="56575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8299D6-A7F8-6945-B380-ABD69CD67FB6}"/>
                </a:ext>
              </a:extLst>
            </p:cNvPr>
            <p:cNvCxnSpPr>
              <a:cxnSpLocks/>
              <a:stCxn id="66" idx="6"/>
              <a:endCxn id="79" idx="2"/>
            </p:cNvCxnSpPr>
            <p:nvPr/>
          </p:nvCxnSpPr>
          <p:spPr>
            <a:xfrm flipV="1">
              <a:off x="5594391" y="3921777"/>
              <a:ext cx="0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7BF9459-616B-AF41-B6FB-277296EF9C5D}"/>
                </a:ext>
              </a:extLst>
            </p:cNvPr>
            <p:cNvCxnSpPr>
              <a:cxnSpLocks/>
              <a:stCxn id="67" idx="6"/>
              <a:endCxn id="79" idx="2"/>
            </p:cNvCxnSpPr>
            <p:nvPr/>
          </p:nvCxnSpPr>
          <p:spPr>
            <a:xfrm flipH="1" flipV="1">
              <a:off x="5594391" y="3921777"/>
              <a:ext cx="59081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32AE30-3BB2-AF4A-96FB-80EC5A52951B}"/>
                </a:ext>
              </a:extLst>
            </p:cNvPr>
            <p:cNvCxnSpPr>
              <a:cxnSpLocks/>
              <a:stCxn id="68" idx="6"/>
              <a:endCxn id="79" idx="2"/>
            </p:cNvCxnSpPr>
            <p:nvPr/>
          </p:nvCxnSpPr>
          <p:spPr>
            <a:xfrm flipH="1" flipV="1">
              <a:off x="5594391" y="3921777"/>
              <a:ext cx="113151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8B5BB27-9542-E840-B3C0-905908E42335}"/>
                </a:ext>
              </a:extLst>
            </p:cNvPr>
            <p:cNvCxnSpPr>
              <a:cxnSpLocks/>
              <a:stCxn id="64" idx="6"/>
              <a:endCxn id="80" idx="2"/>
            </p:cNvCxnSpPr>
            <p:nvPr/>
          </p:nvCxnSpPr>
          <p:spPr>
            <a:xfrm flipV="1">
              <a:off x="4487925" y="3921777"/>
              <a:ext cx="165969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11ABBBD-D289-0D48-AC83-FFCA6E9B3C3C}"/>
                </a:ext>
              </a:extLst>
            </p:cNvPr>
            <p:cNvCxnSpPr>
              <a:cxnSpLocks/>
              <a:stCxn id="65" idx="6"/>
              <a:endCxn id="80" idx="2"/>
            </p:cNvCxnSpPr>
            <p:nvPr/>
          </p:nvCxnSpPr>
          <p:spPr>
            <a:xfrm flipV="1">
              <a:off x="5028632" y="3921777"/>
              <a:ext cx="1118992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1C24C31-1F0B-CA47-9C7F-7237579711FC}"/>
                </a:ext>
              </a:extLst>
            </p:cNvPr>
            <p:cNvCxnSpPr>
              <a:cxnSpLocks/>
              <a:stCxn id="66" idx="6"/>
              <a:endCxn id="80" idx="2"/>
            </p:cNvCxnSpPr>
            <p:nvPr/>
          </p:nvCxnSpPr>
          <p:spPr>
            <a:xfrm flipV="1">
              <a:off x="5594391" y="3921777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EAFEE5-8418-7645-96B8-84D312AB3FDA}"/>
                </a:ext>
              </a:extLst>
            </p:cNvPr>
            <p:cNvCxnSpPr>
              <a:cxnSpLocks/>
              <a:stCxn id="67" idx="6"/>
              <a:endCxn id="80" idx="2"/>
            </p:cNvCxnSpPr>
            <p:nvPr/>
          </p:nvCxnSpPr>
          <p:spPr>
            <a:xfrm flipH="1" flipV="1">
              <a:off x="6147624" y="3921777"/>
              <a:ext cx="3757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C5CFA91-8B22-654C-AC00-4D52ECF15CD3}"/>
                </a:ext>
              </a:extLst>
            </p:cNvPr>
            <p:cNvCxnSpPr>
              <a:cxnSpLocks/>
              <a:stCxn id="68" idx="6"/>
              <a:endCxn id="80" idx="2"/>
            </p:cNvCxnSpPr>
            <p:nvPr/>
          </p:nvCxnSpPr>
          <p:spPr>
            <a:xfrm flipH="1" flipV="1">
              <a:off x="6147624" y="3921777"/>
              <a:ext cx="578285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9576DE-1F02-E645-A263-41468ECDB8B4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 flipV="1">
              <a:off x="5041158" y="3005286"/>
              <a:ext cx="553233" cy="448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AA03702-A3ED-7543-A929-265014CBB74E}"/>
                </a:ext>
              </a:extLst>
            </p:cNvPr>
            <p:cNvCxnSpPr>
              <a:cxnSpLocks/>
              <a:stCxn id="79" idx="6"/>
              <a:endCxn id="82" idx="2"/>
            </p:cNvCxnSpPr>
            <p:nvPr/>
          </p:nvCxnSpPr>
          <p:spPr>
            <a:xfrm flipV="1">
              <a:off x="5594391" y="3005286"/>
              <a:ext cx="0" cy="448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F597DAA-7E43-BC47-83E9-280BC40D7B4F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 flipH="1" flipV="1">
              <a:off x="5594391" y="3005286"/>
              <a:ext cx="553233" cy="448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30D48ED-AE6E-7F44-8CFD-98FBB14167DB}"/>
              </a:ext>
            </a:extLst>
          </p:cNvPr>
          <p:cNvGrpSpPr/>
          <p:nvPr/>
        </p:nvGrpSpPr>
        <p:grpSpPr>
          <a:xfrm>
            <a:off x="5848363" y="2487182"/>
            <a:ext cx="2705984" cy="2564029"/>
            <a:chOff x="4253925" y="2537286"/>
            <a:chExt cx="2705984" cy="2564029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992C2C9-C1C5-B846-B714-D6BD9E8E11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253925" y="4633315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F83980-50FA-8048-AF45-125C64DF808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794632" y="4633315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5CECD68-76E7-074B-8FE9-54B2C64D60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60391" y="4633315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BAFAD01-A56B-0F46-A00D-7E0DA68812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51202" y="463331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7AFC3BA-628E-1B48-8C8A-E673821999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491909" y="463331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2219EAE-0AF4-5840-B6AB-10B45B2A90C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07158" y="345377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B4E59EC0-5B38-0E43-855D-1B9BABCC7E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60391" y="345377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0CC6451-C23B-7749-A85F-412D924738B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13624" y="345377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D7D5E7A-AEFD-1546-B832-48E27898BB0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60391" y="2537286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C78B15A-5E20-8248-9888-041DCE57F577}"/>
                </a:ext>
              </a:extLst>
            </p:cNvPr>
            <p:cNvCxnSpPr>
              <a:cxnSpLocks/>
              <a:stCxn id="143" idx="6"/>
              <a:endCxn id="148" idx="2"/>
            </p:cNvCxnSpPr>
            <p:nvPr/>
          </p:nvCxnSpPr>
          <p:spPr>
            <a:xfrm flipV="1">
              <a:off x="4487925" y="3921777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B57B883-DEE0-0343-91E9-F64BF82611CF}"/>
                </a:ext>
              </a:extLst>
            </p:cNvPr>
            <p:cNvCxnSpPr>
              <a:cxnSpLocks/>
              <a:stCxn id="144" idx="6"/>
              <a:endCxn id="148" idx="2"/>
            </p:cNvCxnSpPr>
            <p:nvPr/>
          </p:nvCxnSpPr>
          <p:spPr>
            <a:xfrm flipV="1">
              <a:off x="5028632" y="3921777"/>
              <a:ext cx="1252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ADF306-465D-D84C-B6E2-A126F0489A04}"/>
                </a:ext>
              </a:extLst>
            </p:cNvPr>
            <p:cNvCxnSpPr>
              <a:cxnSpLocks/>
              <a:stCxn id="145" idx="6"/>
              <a:endCxn id="148" idx="2"/>
            </p:cNvCxnSpPr>
            <p:nvPr/>
          </p:nvCxnSpPr>
          <p:spPr>
            <a:xfrm flipH="1" flipV="1">
              <a:off x="5041158" y="3921777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6156043-8221-CE4E-9BAD-51BF7A17305B}"/>
                </a:ext>
              </a:extLst>
            </p:cNvPr>
            <p:cNvCxnSpPr>
              <a:cxnSpLocks/>
              <a:stCxn id="146" idx="6"/>
              <a:endCxn id="148" idx="2"/>
            </p:cNvCxnSpPr>
            <p:nvPr/>
          </p:nvCxnSpPr>
          <p:spPr>
            <a:xfrm flipH="1" flipV="1">
              <a:off x="5041158" y="3921777"/>
              <a:ext cx="1144044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41F40A4-75C4-1944-A188-A495DC5518FE}"/>
                </a:ext>
              </a:extLst>
            </p:cNvPr>
            <p:cNvCxnSpPr>
              <a:cxnSpLocks/>
              <a:stCxn id="147" idx="6"/>
              <a:endCxn id="148" idx="2"/>
            </p:cNvCxnSpPr>
            <p:nvPr/>
          </p:nvCxnSpPr>
          <p:spPr>
            <a:xfrm flipH="1" flipV="1">
              <a:off x="5041158" y="3921777"/>
              <a:ext cx="168475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556119A-834C-F647-A26E-952063DD8F62}"/>
                </a:ext>
              </a:extLst>
            </p:cNvPr>
            <p:cNvCxnSpPr>
              <a:cxnSpLocks/>
              <a:stCxn id="143" idx="6"/>
              <a:endCxn id="149" idx="2"/>
            </p:cNvCxnSpPr>
            <p:nvPr/>
          </p:nvCxnSpPr>
          <p:spPr>
            <a:xfrm flipV="1">
              <a:off x="4487925" y="3921777"/>
              <a:ext cx="110646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6C42B9A-07D0-904E-A6EB-D596741CFD0D}"/>
                </a:ext>
              </a:extLst>
            </p:cNvPr>
            <p:cNvCxnSpPr>
              <a:cxnSpLocks/>
              <a:stCxn id="144" idx="6"/>
              <a:endCxn id="149" idx="2"/>
            </p:cNvCxnSpPr>
            <p:nvPr/>
          </p:nvCxnSpPr>
          <p:spPr>
            <a:xfrm flipV="1">
              <a:off x="5028632" y="3921777"/>
              <a:ext cx="56575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1924DC-D3A4-AE40-A9F4-966617E86E89}"/>
                </a:ext>
              </a:extLst>
            </p:cNvPr>
            <p:cNvCxnSpPr>
              <a:cxnSpLocks/>
              <a:stCxn id="145" idx="6"/>
              <a:endCxn id="149" idx="2"/>
            </p:cNvCxnSpPr>
            <p:nvPr/>
          </p:nvCxnSpPr>
          <p:spPr>
            <a:xfrm flipV="1">
              <a:off x="5594391" y="3921777"/>
              <a:ext cx="0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48D8E95-56CA-3447-8B95-64C54391EDFB}"/>
                </a:ext>
              </a:extLst>
            </p:cNvPr>
            <p:cNvCxnSpPr>
              <a:cxnSpLocks/>
              <a:stCxn id="146" idx="6"/>
              <a:endCxn id="149" idx="2"/>
            </p:cNvCxnSpPr>
            <p:nvPr/>
          </p:nvCxnSpPr>
          <p:spPr>
            <a:xfrm flipH="1" flipV="1">
              <a:off x="5594391" y="3921777"/>
              <a:ext cx="59081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FA01F81-0AD2-C34F-BA25-B6C7BC68BC88}"/>
                </a:ext>
              </a:extLst>
            </p:cNvPr>
            <p:cNvCxnSpPr>
              <a:cxnSpLocks/>
              <a:stCxn id="147" idx="6"/>
              <a:endCxn id="149" idx="2"/>
            </p:cNvCxnSpPr>
            <p:nvPr/>
          </p:nvCxnSpPr>
          <p:spPr>
            <a:xfrm flipH="1" flipV="1">
              <a:off x="5594391" y="3921777"/>
              <a:ext cx="113151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A0D6B63-B4EC-DA4C-8A95-44E29E3B46A7}"/>
                </a:ext>
              </a:extLst>
            </p:cNvPr>
            <p:cNvCxnSpPr>
              <a:cxnSpLocks/>
              <a:stCxn id="143" idx="6"/>
              <a:endCxn id="150" idx="2"/>
            </p:cNvCxnSpPr>
            <p:nvPr/>
          </p:nvCxnSpPr>
          <p:spPr>
            <a:xfrm flipV="1">
              <a:off x="4487925" y="3921777"/>
              <a:ext cx="165969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E07A4EA-EAC0-094F-ABFA-F65EE9256730}"/>
                </a:ext>
              </a:extLst>
            </p:cNvPr>
            <p:cNvCxnSpPr>
              <a:cxnSpLocks/>
              <a:stCxn id="144" idx="6"/>
              <a:endCxn id="150" idx="2"/>
            </p:cNvCxnSpPr>
            <p:nvPr/>
          </p:nvCxnSpPr>
          <p:spPr>
            <a:xfrm flipV="1">
              <a:off x="5028632" y="3921777"/>
              <a:ext cx="1118992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80D3EF2-A72D-1E49-BFD7-E23C96FF5997}"/>
                </a:ext>
              </a:extLst>
            </p:cNvPr>
            <p:cNvCxnSpPr>
              <a:cxnSpLocks/>
              <a:stCxn id="145" idx="6"/>
              <a:endCxn id="150" idx="2"/>
            </p:cNvCxnSpPr>
            <p:nvPr/>
          </p:nvCxnSpPr>
          <p:spPr>
            <a:xfrm flipV="1">
              <a:off x="5594391" y="3921777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142C6CF-DD34-AD47-BC27-71C2AA27A337}"/>
                </a:ext>
              </a:extLst>
            </p:cNvPr>
            <p:cNvCxnSpPr>
              <a:cxnSpLocks/>
              <a:stCxn id="146" idx="6"/>
              <a:endCxn id="150" idx="2"/>
            </p:cNvCxnSpPr>
            <p:nvPr/>
          </p:nvCxnSpPr>
          <p:spPr>
            <a:xfrm flipH="1" flipV="1">
              <a:off x="6147624" y="3921777"/>
              <a:ext cx="3757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1F4FF13-A542-FA4F-9A61-E847BC1A8EA2}"/>
                </a:ext>
              </a:extLst>
            </p:cNvPr>
            <p:cNvCxnSpPr>
              <a:cxnSpLocks/>
              <a:stCxn id="147" idx="6"/>
              <a:endCxn id="150" idx="2"/>
            </p:cNvCxnSpPr>
            <p:nvPr/>
          </p:nvCxnSpPr>
          <p:spPr>
            <a:xfrm flipH="1" flipV="1">
              <a:off x="6147624" y="3921777"/>
              <a:ext cx="578285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B4298D0-EB22-D34A-A7DD-EEA4C9EC163B}"/>
                </a:ext>
              </a:extLst>
            </p:cNvPr>
            <p:cNvCxnSpPr>
              <a:cxnSpLocks/>
              <a:stCxn id="148" idx="6"/>
              <a:endCxn id="151" idx="2"/>
            </p:cNvCxnSpPr>
            <p:nvPr/>
          </p:nvCxnSpPr>
          <p:spPr>
            <a:xfrm flipV="1">
              <a:off x="5041158" y="3005286"/>
              <a:ext cx="553233" cy="448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A3C412B-1C08-A74E-A335-1D65A4A696DC}"/>
                </a:ext>
              </a:extLst>
            </p:cNvPr>
            <p:cNvCxnSpPr>
              <a:cxnSpLocks/>
              <a:stCxn id="149" idx="6"/>
              <a:endCxn id="151" idx="2"/>
            </p:cNvCxnSpPr>
            <p:nvPr/>
          </p:nvCxnSpPr>
          <p:spPr>
            <a:xfrm flipV="1">
              <a:off x="5594391" y="3005286"/>
              <a:ext cx="0" cy="448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FFF16AB-85C7-A141-A53E-315BF6B7A43C}"/>
                </a:ext>
              </a:extLst>
            </p:cNvPr>
            <p:cNvCxnSpPr>
              <a:cxnSpLocks/>
              <a:stCxn id="150" idx="6"/>
              <a:endCxn id="151" idx="2"/>
            </p:cNvCxnSpPr>
            <p:nvPr/>
          </p:nvCxnSpPr>
          <p:spPr>
            <a:xfrm flipH="1" flipV="1">
              <a:off x="5594391" y="3005286"/>
              <a:ext cx="553233" cy="448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DD20BDE-5741-A94E-A0F9-BBBCC71D817F}"/>
              </a:ext>
            </a:extLst>
          </p:cNvPr>
          <p:cNvGrpSpPr/>
          <p:nvPr/>
        </p:nvGrpSpPr>
        <p:grpSpPr>
          <a:xfrm>
            <a:off x="2945957" y="2487182"/>
            <a:ext cx="2705984" cy="2564029"/>
            <a:chOff x="4253925" y="2537286"/>
            <a:chExt cx="2705984" cy="2564029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DA9935F-F537-0342-9D46-F0999D8276E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253925" y="4633315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7C0C7F6-0C77-1F42-9D22-54C48FD120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794632" y="4633315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3B8551E-3E15-4B47-91F9-D7F912D667C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60391" y="4633315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A194038-C1E6-CE40-9717-9329BAAD1E0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51202" y="463331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6EDFC9E-E7C3-5F4D-B354-D61E8BBAC8F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491909" y="4633314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8AD81CA-13E3-0B45-A0C7-4155622F3E2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07158" y="345377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124DCF7-A122-2B45-AEB3-BFB990EF36F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60391" y="345377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A886060-B56F-FD45-9BF5-361BAA8029D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913624" y="3453777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E1D8C1B-DB39-754A-902A-C3FCB79FFC8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360391" y="2537286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CB7D847-5235-394E-9220-4BF9C50FE685}"/>
                </a:ext>
              </a:extLst>
            </p:cNvPr>
            <p:cNvCxnSpPr>
              <a:cxnSpLocks/>
              <a:stCxn id="179" idx="6"/>
              <a:endCxn id="184" idx="2"/>
            </p:cNvCxnSpPr>
            <p:nvPr/>
          </p:nvCxnSpPr>
          <p:spPr>
            <a:xfrm flipV="1">
              <a:off x="4487925" y="3921777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413CD45-75B0-5A48-B26E-C8AA12EF7F90}"/>
                </a:ext>
              </a:extLst>
            </p:cNvPr>
            <p:cNvCxnSpPr>
              <a:cxnSpLocks/>
              <a:stCxn id="180" idx="6"/>
              <a:endCxn id="184" idx="2"/>
            </p:cNvCxnSpPr>
            <p:nvPr/>
          </p:nvCxnSpPr>
          <p:spPr>
            <a:xfrm flipV="1">
              <a:off x="5028632" y="3921777"/>
              <a:ext cx="1252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E1E4F54-854B-F24E-BADC-04830171E2BB}"/>
                </a:ext>
              </a:extLst>
            </p:cNvPr>
            <p:cNvCxnSpPr>
              <a:cxnSpLocks/>
              <a:stCxn id="181" idx="6"/>
              <a:endCxn id="184" idx="2"/>
            </p:cNvCxnSpPr>
            <p:nvPr/>
          </p:nvCxnSpPr>
          <p:spPr>
            <a:xfrm flipH="1" flipV="1">
              <a:off x="5041158" y="3921777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2814175-CBA6-9D42-ACED-8F77A5ECB24F}"/>
                </a:ext>
              </a:extLst>
            </p:cNvPr>
            <p:cNvCxnSpPr>
              <a:cxnSpLocks/>
              <a:stCxn id="182" idx="6"/>
              <a:endCxn id="184" idx="2"/>
            </p:cNvCxnSpPr>
            <p:nvPr/>
          </p:nvCxnSpPr>
          <p:spPr>
            <a:xfrm flipH="1" flipV="1">
              <a:off x="5041158" y="3921777"/>
              <a:ext cx="1144044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7516C1-A66A-ED40-9942-0F1421A23C01}"/>
                </a:ext>
              </a:extLst>
            </p:cNvPr>
            <p:cNvCxnSpPr>
              <a:cxnSpLocks/>
              <a:stCxn id="183" idx="6"/>
              <a:endCxn id="184" idx="2"/>
            </p:cNvCxnSpPr>
            <p:nvPr/>
          </p:nvCxnSpPr>
          <p:spPr>
            <a:xfrm flipH="1" flipV="1">
              <a:off x="5041158" y="3921777"/>
              <a:ext cx="168475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73F1F7-D201-B441-A7DA-D2F38B33AA98}"/>
                </a:ext>
              </a:extLst>
            </p:cNvPr>
            <p:cNvCxnSpPr>
              <a:cxnSpLocks/>
              <a:stCxn id="179" idx="6"/>
              <a:endCxn id="185" idx="2"/>
            </p:cNvCxnSpPr>
            <p:nvPr/>
          </p:nvCxnSpPr>
          <p:spPr>
            <a:xfrm flipV="1">
              <a:off x="4487925" y="3921777"/>
              <a:ext cx="110646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5480448-2734-5947-8189-BD10E6F34EDA}"/>
                </a:ext>
              </a:extLst>
            </p:cNvPr>
            <p:cNvCxnSpPr>
              <a:cxnSpLocks/>
              <a:stCxn id="180" idx="6"/>
              <a:endCxn id="185" idx="2"/>
            </p:cNvCxnSpPr>
            <p:nvPr/>
          </p:nvCxnSpPr>
          <p:spPr>
            <a:xfrm flipV="1">
              <a:off x="5028632" y="3921777"/>
              <a:ext cx="56575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4CCA6E6-3B12-D849-A68E-0032AD7A5277}"/>
                </a:ext>
              </a:extLst>
            </p:cNvPr>
            <p:cNvCxnSpPr>
              <a:cxnSpLocks/>
              <a:stCxn id="181" idx="6"/>
              <a:endCxn id="185" idx="2"/>
            </p:cNvCxnSpPr>
            <p:nvPr/>
          </p:nvCxnSpPr>
          <p:spPr>
            <a:xfrm flipV="1">
              <a:off x="5594391" y="3921777"/>
              <a:ext cx="0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8BCAF96-5F54-4546-9B61-C71EE49C1EAE}"/>
                </a:ext>
              </a:extLst>
            </p:cNvPr>
            <p:cNvCxnSpPr>
              <a:cxnSpLocks/>
              <a:stCxn id="182" idx="6"/>
              <a:endCxn id="185" idx="2"/>
            </p:cNvCxnSpPr>
            <p:nvPr/>
          </p:nvCxnSpPr>
          <p:spPr>
            <a:xfrm flipH="1" flipV="1">
              <a:off x="5594391" y="3921777"/>
              <a:ext cx="59081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4167549-6945-634B-A9A0-5401C57992AF}"/>
                </a:ext>
              </a:extLst>
            </p:cNvPr>
            <p:cNvCxnSpPr>
              <a:cxnSpLocks/>
              <a:stCxn id="183" idx="6"/>
              <a:endCxn id="185" idx="2"/>
            </p:cNvCxnSpPr>
            <p:nvPr/>
          </p:nvCxnSpPr>
          <p:spPr>
            <a:xfrm flipH="1" flipV="1">
              <a:off x="5594391" y="3921777"/>
              <a:ext cx="113151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6D97E63-85F3-BB4F-964A-090BC449B897}"/>
                </a:ext>
              </a:extLst>
            </p:cNvPr>
            <p:cNvCxnSpPr>
              <a:cxnSpLocks/>
              <a:stCxn id="179" idx="6"/>
              <a:endCxn id="186" idx="2"/>
            </p:cNvCxnSpPr>
            <p:nvPr/>
          </p:nvCxnSpPr>
          <p:spPr>
            <a:xfrm flipV="1">
              <a:off x="4487925" y="3921777"/>
              <a:ext cx="165969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01FBF57-0357-2E48-B8A2-71CA7C332A4E}"/>
                </a:ext>
              </a:extLst>
            </p:cNvPr>
            <p:cNvCxnSpPr>
              <a:cxnSpLocks/>
              <a:stCxn id="180" idx="6"/>
              <a:endCxn id="186" idx="2"/>
            </p:cNvCxnSpPr>
            <p:nvPr/>
          </p:nvCxnSpPr>
          <p:spPr>
            <a:xfrm flipV="1">
              <a:off x="5028632" y="3921777"/>
              <a:ext cx="1118992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1EF436E-5AA9-E540-92D8-69F2D1259386}"/>
                </a:ext>
              </a:extLst>
            </p:cNvPr>
            <p:cNvCxnSpPr>
              <a:cxnSpLocks/>
              <a:stCxn id="181" idx="6"/>
              <a:endCxn id="186" idx="2"/>
            </p:cNvCxnSpPr>
            <p:nvPr/>
          </p:nvCxnSpPr>
          <p:spPr>
            <a:xfrm flipV="1">
              <a:off x="5594391" y="3921777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E2C2BBE-7FC5-CC4B-9548-360A2C65C766}"/>
                </a:ext>
              </a:extLst>
            </p:cNvPr>
            <p:cNvCxnSpPr>
              <a:cxnSpLocks/>
              <a:stCxn id="182" idx="6"/>
              <a:endCxn id="186" idx="2"/>
            </p:cNvCxnSpPr>
            <p:nvPr/>
          </p:nvCxnSpPr>
          <p:spPr>
            <a:xfrm flipH="1" flipV="1">
              <a:off x="6147624" y="3921777"/>
              <a:ext cx="3757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D2F5086-653B-E640-A118-853601A40701}"/>
                </a:ext>
              </a:extLst>
            </p:cNvPr>
            <p:cNvCxnSpPr>
              <a:cxnSpLocks/>
              <a:stCxn id="183" idx="6"/>
              <a:endCxn id="186" idx="2"/>
            </p:cNvCxnSpPr>
            <p:nvPr/>
          </p:nvCxnSpPr>
          <p:spPr>
            <a:xfrm flipH="1" flipV="1">
              <a:off x="6147624" y="3921777"/>
              <a:ext cx="578285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A11A969-D25E-BC41-B530-3A92A8F6F46F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 flipV="1">
              <a:off x="5041158" y="3005286"/>
              <a:ext cx="553233" cy="448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5717D3E-D2F6-9747-9A24-08927878E78A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5594391" y="3005286"/>
              <a:ext cx="0" cy="448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16D5F34-C3C8-E24B-A0E4-74999C277F91}"/>
                </a:ext>
              </a:extLst>
            </p:cNvPr>
            <p:cNvCxnSpPr>
              <a:cxnSpLocks/>
              <a:stCxn id="186" idx="6"/>
              <a:endCxn id="187" idx="2"/>
            </p:cNvCxnSpPr>
            <p:nvPr/>
          </p:nvCxnSpPr>
          <p:spPr>
            <a:xfrm flipH="1" flipV="1">
              <a:off x="5594391" y="3005286"/>
              <a:ext cx="553233" cy="448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Up Arrow 15">
            <a:extLst>
              <a:ext uri="{FF2B5EF4-FFF2-40B4-BE49-F238E27FC236}">
                <a16:creationId xmlns:a16="http://schemas.microsoft.com/office/drawing/2014/main" id="{E212AD21-D251-8646-8623-FF38553808D5}"/>
              </a:ext>
            </a:extLst>
          </p:cNvPr>
          <p:cNvSpPr/>
          <p:nvPr/>
        </p:nvSpPr>
        <p:spPr>
          <a:xfrm>
            <a:off x="4102527" y="5138892"/>
            <a:ext cx="397791" cy="472768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Up Arrow 205">
            <a:extLst>
              <a:ext uri="{FF2B5EF4-FFF2-40B4-BE49-F238E27FC236}">
                <a16:creationId xmlns:a16="http://schemas.microsoft.com/office/drawing/2014/main" id="{565F18C9-2254-5642-BB70-916B1BBBC389}"/>
              </a:ext>
            </a:extLst>
          </p:cNvPr>
          <p:cNvSpPr/>
          <p:nvPr/>
        </p:nvSpPr>
        <p:spPr>
          <a:xfrm>
            <a:off x="7003822" y="5143340"/>
            <a:ext cx="397791" cy="47276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Up Arrow 206">
            <a:extLst>
              <a:ext uri="{FF2B5EF4-FFF2-40B4-BE49-F238E27FC236}">
                <a16:creationId xmlns:a16="http://schemas.microsoft.com/office/drawing/2014/main" id="{16C6E8A3-775D-7D4E-9338-505CC5F070CF}"/>
              </a:ext>
            </a:extLst>
          </p:cNvPr>
          <p:cNvSpPr/>
          <p:nvPr/>
        </p:nvSpPr>
        <p:spPr>
          <a:xfrm>
            <a:off x="9934527" y="5159033"/>
            <a:ext cx="397791" cy="472768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52FF4-216E-2949-A882-A5C4085E4630}"/>
              </a:ext>
            </a:extLst>
          </p:cNvPr>
          <p:cNvSpPr/>
          <p:nvPr/>
        </p:nvSpPr>
        <p:spPr>
          <a:xfrm>
            <a:off x="1465074" y="4001972"/>
            <a:ext cx="291682" cy="1597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3367C3B-027A-FE48-BBD8-4E89BC9E9B27}"/>
              </a:ext>
            </a:extLst>
          </p:cNvPr>
          <p:cNvSpPr/>
          <p:nvPr/>
        </p:nvSpPr>
        <p:spPr>
          <a:xfrm>
            <a:off x="1465074" y="5597067"/>
            <a:ext cx="5832000" cy="240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737B00-42D5-4D49-B713-A4711738DBB7}"/>
              </a:ext>
            </a:extLst>
          </p:cNvPr>
          <p:cNvSpPr/>
          <p:nvPr/>
        </p:nvSpPr>
        <p:spPr>
          <a:xfrm>
            <a:off x="811053" y="3411481"/>
            <a:ext cx="1599723" cy="138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Gating 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209" name="Up Arrow 208">
            <a:extLst>
              <a:ext uri="{FF2B5EF4-FFF2-40B4-BE49-F238E27FC236}">
                <a16:creationId xmlns:a16="http://schemas.microsoft.com/office/drawing/2014/main" id="{66E8DBF1-4298-5A46-85D6-3966929D2A64}"/>
              </a:ext>
            </a:extLst>
          </p:cNvPr>
          <p:cNvSpPr/>
          <p:nvPr/>
        </p:nvSpPr>
        <p:spPr>
          <a:xfrm flipV="1">
            <a:off x="1412018" y="2896561"/>
            <a:ext cx="397791" cy="47276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7A6583A-7917-9E48-88FE-D151EB6C5C5C}"/>
              </a:ext>
            </a:extLst>
          </p:cNvPr>
          <p:cNvSpPr/>
          <p:nvPr/>
        </p:nvSpPr>
        <p:spPr>
          <a:xfrm>
            <a:off x="807630" y="2423793"/>
            <a:ext cx="1599723" cy="47276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E55069-A3FB-984C-A615-E29CF7CD7F45}"/>
              </a:ext>
            </a:extLst>
          </p:cNvPr>
          <p:cNvGrpSpPr/>
          <p:nvPr/>
        </p:nvGrpSpPr>
        <p:grpSpPr>
          <a:xfrm>
            <a:off x="254499" y="1819906"/>
            <a:ext cx="2705984" cy="468001"/>
            <a:chOff x="573630" y="917719"/>
            <a:chExt cx="2705984" cy="468001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48D6032-99EF-EE43-B080-90F24B1B6D8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73630" y="91772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8F4E9C7-9350-B644-842D-B6E26719E38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114337" y="91772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D4213F36-7051-7843-893F-DB43655F682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680096" y="91772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2CFE407E-8947-3C42-B637-27E68C454FB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270907" y="91771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FDFAA9E1-6349-F949-83C1-8219DA6089B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11614" y="91771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Up Arrow 215">
            <a:extLst>
              <a:ext uri="{FF2B5EF4-FFF2-40B4-BE49-F238E27FC236}">
                <a16:creationId xmlns:a16="http://schemas.microsoft.com/office/drawing/2014/main" id="{F0164C9D-642C-3546-A382-535A709A5C40}"/>
              </a:ext>
            </a:extLst>
          </p:cNvPr>
          <p:cNvSpPr/>
          <p:nvPr/>
        </p:nvSpPr>
        <p:spPr>
          <a:xfrm>
            <a:off x="4103233" y="1908275"/>
            <a:ext cx="397791" cy="472768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Up Arrow 216">
            <a:extLst>
              <a:ext uri="{FF2B5EF4-FFF2-40B4-BE49-F238E27FC236}">
                <a16:creationId xmlns:a16="http://schemas.microsoft.com/office/drawing/2014/main" id="{3F138E8A-D718-0744-A387-BACA359A303C}"/>
              </a:ext>
            </a:extLst>
          </p:cNvPr>
          <p:cNvSpPr/>
          <p:nvPr/>
        </p:nvSpPr>
        <p:spPr>
          <a:xfrm>
            <a:off x="6980587" y="1908275"/>
            <a:ext cx="397791" cy="47276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Up Arrow 217">
            <a:extLst>
              <a:ext uri="{FF2B5EF4-FFF2-40B4-BE49-F238E27FC236}">
                <a16:creationId xmlns:a16="http://schemas.microsoft.com/office/drawing/2014/main" id="{03B0F8E7-5AB9-CB4A-8C99-4917967C54D9}"/>
              </a:ext>
            </a:extLst>
          </p:cNvPr>
          <p:cNvSpPr/>
          <p:nvPr/>
        </p:nvSpPr>
        <p:spPr>
          <a:xfrm>
            <a:off x="9908045" y="1908275"/>
            <a:ext cx="397791" cy="472768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DD2B378-7C90-B74D-9F46-758431DA7FBB}"/>
              </a:ext>
            </a:extLst>
          </p:cNvPr>
          <p:cNvSpPr/>
          <p:nvPr/>
        </p:nvSpPr>
        <p:spPr>
          <a:xfrm>
            <a:off x="4286423" y="1060043"/>
            <a:ext cx="5804812" cy="4727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Output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B8A8B12-11EB-2B4B-BBB8-5C05C571EFCE}"/>
              </a:ext>
            </a:extLst>
          </p:cNvPr>
          <p:cNvSpPr/>
          <p:nvPr/>
        </p:nvSpPr>
        <p:spPr>
          <a:xfrm>
            <a:off x="7295504" y="5597067"/>
            <a:ext cx="2936514" cy="240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B06458D-A605-A645-887C-99C114B5EAC0}"/>
              </a:ext>
            </a:extLst>
          </p:cNvPr>
          <p:cNvGrpSpPr/>
          <p:nvPr/>
        </p:nvGrpSpPr>
        <p:grpSpPr>
          <a:xfrm>
            <a:off x="-1400756" y="1060043"/>
            <a:ext cx="12857509" cy="6460831"/>
            <a:chOff x="-1400756" y="1060043"/>
            <a:chExt cx="12857509" cy="64608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39F3E5-E6B5-324A-96DE-F54AB347F847}"/>
                </a:ext>
              </a:extLst>
            </p:cNvPr>
            <p:cNvGrpSpPr/>
            <p:nvPr/>
          </p:nvGrpSpPr>
          <p:grpSpPr>
            <a:xfrm>
              <a:off x="8750769" y="2487182"/>
              <a:ext cx="2705984" cy="2564029"/>
              <a:chOff x="4253925" y="2537286"/>
              <a:chExt cx="2705984" cy="2564029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D03E7E5-640B-C24A-A894-277BC319DF1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3925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5BFF57C-F737-B649-A4DA-D90987C92B4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794632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43F986-B99D-9843-AC0B-AE7A618B5EC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A170968-38CA-024D-88F5-933F186F988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51202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136CF2D-1CAB-C746-B1D9-675EEEEFCF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91909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0C80924-EB54-114C-B4DF-9CFD76C8B55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07158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C886DA2-6E3F-5840-ADA8-F0BD9996B43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4135270-5B46-8A4B-8094-EE773933B80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13624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DD35819-2E56-EA4B-BE4E-FBBA5338F0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2537286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4D2534D-8A01-B741-99DA-9845A914ED14}"/>
                  </a:ext>
                </a:extLst>
              </p:cNvPr>
              <p:cNvCxnSpPr>
                <a:cxnSpLocks/>
                <a:stCxn id="64" idx="6"/>
                <a:endCxn id="78" idx="2"/>
              </p:cNvCxnSpPr>
              <p:nvPr/>
            </p:nvCxnSpPr>
            <p:spPr>
              <a:xfrm flipV="1">
                <a:off x="4487925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0E9328F-116E-8D47-BBCD-1C96EBCDDF93}"/>
                  </a:ext>
                </a:extLst>
              </p:cNvPr>
              <p:cNvCxnSpPr>
                <a:cxnSpLocks/>
                <a:stCxn id="65" idx="6"/>
                <a:endCxn id="78" idx="2"/>
              </p:cNvCxnSpPr>
              <p:nvPr/>
            </p:nvCxnSpPr>
            <p:spPr>
              <a:xfrm flipV="1">
                <a:off x="5028632" y="3921777"/>
                <a:ext cx="1252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FE7589F-223B-8F45-A65D-FB2A7A95C42E}"/>
                  </a:ext>
                </a:extLst>
              </p:cNvPr>
              <p:cNvCxnSpPr>
                <a:cxnSpLocks/>
                <a:stCxn id="66" idx="6"/>
                <a:endCxn id="78" idx="2"/>
              </p:cNvCxnSpPr>
              <p:nvPr/>
            </p:nvCxnSpPr>
            <p:spPr>
              <a:xfrm flipH="1" flipV="1">
                <a:off x="5041158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FB382C7-38B1-F24B-81DE-01758B83194D}"/>
                  </a:ext>
                </a:extLst>
              </p:cNvPr>
              <p:cNvCxnSpPr>
                <a:cxnSpLocks/>
                <a:stCxn id="67" idx="6"/>
                <a:endCxn id="78" idx="2"/>
              </p:cNvCxnSpPr>
              <p:nvPr/>
            </p:nvCxnSpPr>
            <p:spPr>
              <a:xfrm flipH="1" flipV="1">
                <a:off x="5041158" y="3921777"/>
                <a:ext cx="1144044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C6E03F2-6C19-8E4E-B1BF-2FD6498BB7FE}"/>
                  </a:ext>
                </a:extLst>
              </p:cNvPr>
              <p:cNvCxnSpPr>
                <a:cxnSpLocks/>
                <a:stCxn id="68" idx="6"/>
                <a:endCxn id="78" idx="2"/>
              </p:cNvCxnSpPr>
              <p:nvPr/>
            </p:nvCxnSpPr>
            <p:spPr>
              <a:xfrm flipH="1" flipV="1">
                <a:off x="5041158" y="3921777"/>
                <a:ext cx="168475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31D22FD-7876-F94F-82E8-1AB7D7DB04F9}"/>
                  </a:ext>
                </a:extLst>
              </p:cNvPr>
              <p:cNvCxnSpPr>
                <a:cxnSpLocks/>
                <a:stCxn id="64" idx="6"/>
                <a:endCxn id="79" idx="2"/>
              </p:cNvCxnSpPr>
              <p:nvPr/>
            </p:nvCxnSpPr>
            <p:spPr>
              <a:xfrm flipV="1">
                <a:off x="4487925" y="3921777"/>
                <a:ext cx="110646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D47C053-1ED8-0142-A6AF-C1BB12E489D8}"/>
                  </a:ext>
                </a:extLst>
              </p:cNvPr>
              <p:cNvCxnSpPr>
                <a:cxnSpLocks/>
                <a:stCxn id="65" idx="6"/>
                <a:endCxn id="79" idx="2"/>
              </p:cNvCxnSpPr>
              <p:nvPr/>
            </p:nvCxnSpPr>
            <p:spPr>
              <a:xfrm flipV="1">
                <a:off x="5028632" y="3921777"/>
                <a:ext cx="56575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8299D6-A7F8-6945-B380-ABD69CD67FB6}"/>
                  </a:ext>
                </a:extLst>
              </p:cNvPr>
              <p:cNvCxnSpPr>
                <a:cxnSpLocks/>
                <a:stCxn id="66" idx="6"/>
                <a:endCxn id="79" idx="2"/>
              </p:cNvCxnSpPr>
              <p:nvPr/>
            </p:nvCxnSpPr>
            <p:spPr>
              <a:xfrm flipV="1">
                <a:off x="5594391" y="3921777"/>
                <a:ext cx="0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7BF9459-616B-AF41-B6FB-277296EF9C5D}"/>
                  </a:ext>
                </a:extLst>
              </p:cNvPr>
              <p:cNvCxnSpPr>
                <a:cxnSpLocks/>
                <a:stCxn id="67" idx="6"/>
                <a:endCxn id="79" idx="2"/>
              </p:cNvCxnSpPr>
              <p:nvPr/>
            </p:nvCxnSpPr>
            <p:spPr>
              <a:xfrm flipH="1" flipV="1">
                <a:off x="5594391" y="3921777"/>
                <a:ext cx="59081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532AE30-3BB2-AF4A-96FB-80EC5A52951B}"/>
                  </a:ext>
                </a:extLst>
              </p:cNvPr>
              <p:cNvCxnSpPr>
                <a:cxnSpLocks/>
                <a:stCxn id="68" idx="6"/>
                <a:endCxn id="79" idx="2"/>
              </p:cNvCxnSpPr>
              <p:nvPr/>
            </p:nvCxnSpPr>
            <p:spPr>
              <a:xfrm flipH="1" flipV="1">
                <a:off x="5594391" y="3921777"/>
                <a:ext cx="113151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8B5BB27-9542-E840-B3C0-905908E42335}"/>
                  </a:ext>
                </a:extLst>
              </p:cNvPr>
              <p:cNvCxnSpPr>
                <a:cxnSpLocks/>
                <a:stCxn id="64" idx="6"/>
                <a:endCxn id="80" idx="2"/>
              </p:cNvCxnSpPr>
              <p:nvPr/>
            </p:nvCxnSpPr>
            <p:spPr>
              <a:xfrm flipV="1">
                <a:off x="4487925" y="3921777"/>
                <a:ext cx="165969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11ABBBD-D289-0D48-AC83-FFCA6E9B3C3C}"/>
                  </a:ext>
                </a:extLst>
              </p:cNvPr>
              <p:cNvCxnSpPr>
                <a:cxnSpLocks/>
                <a:stCxn id="65" idx="6"/>
                <a:endCxn id="80" idx="2"/>
              </p:cNvCxnSpPr>
              <p:nvPr/>
            </p:nvCxnSpPr>
            <p:spPr>
              <a:xfrm flipV="1">
                <a:off x="5028632" y="3921777"/>
                <a:ext cx="1118992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1C24C31-1F0B-CA47-9C7F-7237579711FC}"/>
                  </a:ext>
                </a:extLst>
              </p:cNvPr>
              <p:cNvCxnSpPr>
                <a:cxnSpLocks/>
                <a:stCxn id="66" idx="6"/>
                <a:endCxn id="80" idx="2"/>
              </p:cNvCxnSpPr>
              <p:nvPr/>
            </p:nvCxnSpPr>
            <p:spPr>
              <a:xfrm flipV="1">
                <a:off x="5594391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8EAFEE5-8418-7645-96B8-84D312AB3FDA}"/>
                  </a:ext>
                </a:extLst>
              </p:cNvPr>
              <p:cNvCxnSpPr>
                <a:cxnSpLocks/>
                <a:stCxn id="67" idx="6"/>
                <a:endCxn id="80" idx="2"/>
              </p:cNvCxnSpPr>
              <p:nvPr/>
            </p:nvCxnSpPr>
            <p:spPr>
              <a:xfrm flipH="1" flipV="1">
                <a:off x="6147624" y="3921777"/>
                <a:ext cx="3757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5CFA91-8B22-654C-AC00-4D52ECF15CD3}"/>
                  </a:ext>
                </a:extLst>
              </p:cNvPr>
              <p:cNvCxnSpPr>
                <a:cxnSpLocks/>
                <a:stCxn id="68" idx="6"/>
                <a:endCxn id="80" idx="2"/>
              </p:cNvCxnSpPr>
              <p:nvPr/>
            </p:nvCxnSpPr>
            <p:spPr>
              <a:xfrm flipH="1" flipV="1">
                <a:off x="6147624" y="3921777"/>
                <a:ext cx="578285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69576DE-1F02-E645-A263-41468ECDB8B4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5041158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AA03702-A3ED-7543-A929-265014CBB74E}"/>
                  </a:ext>
                </a:extLst>
              </p:cNvPr>
              <p:cNvCxnSpPr>
                <a:cxnSpLocks/>
                <a:stCxn id="79" idx="6"/>
                <a:endCxn id="82" idx="2"/>
              </p:cNvCxnSpPr>
              <p:nvPr/>
            </p:nvCxnSpPr>
            <p:spPr>
              <a:xfrm flipV="1">
                <a:off x="5594391" y="3005286"/>
                <a:ext cx="0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F597DAA-7E43-BC47-83E9-280BC40D7B4F}"/>
                  </a:ext>
                </a:extLst>
              </p:cNvPr>
              <p:cNvCxnSpPr>
                <a:cxnSpLocks/>
                <a:stCxn id="80" idx="6"/>
                <a:endCxn id="82" idx="2"/>
              </p:cNvCxnSpPr>
              <p:nvPr/>
            </p:nvCxnSpPr>
            <p:spPr>
              <a:xfrm flipH="1" flipV="1">
                <a:off x="5594391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30D48ED-AE6E-7F44-8CFD-98FBB14167DB}"/>
                </a:ext>
              </a:extLst>
            </p:cNvPr>
            <p:cNvGrpSpPr/>
            <p:nvPr/>
          </p:nvGrpSpPr>
          <p:grpSpPr>
            <a:xfrm>
              <a:off x="5848363" y="2487182"/>
              <a:ext cx="2705984" cy="2564029"/>
              <a:chOff x="4253925" y="2537286"/>
              <a:chExt cx="2705984" cy="2564029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992C2C9-C1C5-B846-B714-D6BD9E8E11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3925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9F83980-50FA-8048-AF45-125C64DF808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794632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5CECD68-76E7-074B-8FE9-54B2C64D606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BAFAD01-A56B-0F46-A00D-7E0DA68812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51202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7AFC3BA-628E-1B48-8C8A-E6738219996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91909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2219EAE-0AF4-5840-B6AB-10B45B2A90C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07158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4E59EC0-5B38-0E43-855D-1B9BABCC7E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C0CC6451-C23B-7749-A85F-412D924738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13624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D7D5E7A-AEFD-1546-B832-48E27898BB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2537286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C78B15A-5E20-8248-9888-041DCE57F577}"/>
                  </a:ext>
                </a:extLst>
              </p:cNvPr>
              <p:cNvCxnSpPr>
                <a:cxnSpLocks/>
                <a:stCxn id="143" idx="6"/>
                <a:endCxn id="148" idx="2"/>
              </p:cNvCxnSpPr>
              <p:nvPr/>
            </p:nvCxnSpPr>
            <p:spPr>
              <a:xfrm flipV="1">
                <a:off x="4487925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B57B883-DEE0-0343-91E9-F64BF82611CF}"/>
                  </a:ext>
                </a:extLst>
              </p:cNvPr>
              <p:cNvCxnSpPr>
                <a:cxnSpLocks/>
                <a:stCxn id="144" idx="6"/>
                <a:endCxn id="148" idx="2"/>
              </p:cNvCxnSpPr>
              <p:nvPr/>
            </p:nvCxnSpPr>
            <p:spPr>
              <a:xfrm flipV="1">
                <a:off x="5028632" y="3921777"/>
                <a:ext cx="1252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9ADF306-465D-D84C-B6E2-A126F0489A04}"/>
                  </a:ext>
                </a:extLst>
              </p:cNvPr>
              <p:cNvCxnSpPr>
                <a:cxnSpLocks/>
                <a:stCxn id="145" idx="6"/>
                <a:endCxn id="148" idx="2"/>
              </p:cNvCxnSpPr>
              <p:nvPr/>
            </p:nvCxnSpPr>
            <p:spPr>
              <a:xfrm flipH="1" flipV="1">
                <a:off x="5041158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6156043-8221-CE4E-9BAD-51BF7A17305B}"/>
                  </a:ext>
                </a:extLst>
              </p:cNvPr>
              <p:cNvCxnSpPr>
                <a:cxnSpLocks/>
                <a:stCxn id="146" idx="6"/>
                <a:endCxn id="148" idx="2"/>
              </p:cNvCxnSpPr>
              <p:nvPr/>
            </p:nvCxnSpPr>
            <p:spPr>
              <a:xfrm flipH="1" flipV="1">
                <a:off x="5041158" y="3921777"/>
                <a:ext cx="1144044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41F40A4-75C4-1944-A188-A495DC5518FE}"/>
                  </a:ext>
                </a:extLst>
              </p:cNvPr>
              <p:cNvCxnSpPr>
                <a:cxnSpLocks/>
                <a:stCxn id="147" idx="6"/>
                <a:endCxn id="148" idx="2"/>
              </p:cNvCxnSpPr>
              <p:nvPr/>
            </p:nvCxnSpPr>
            <p:spPr>
              <a:xfrm flipH="1" flipV="1">
                <a:off x="5041158" y="3921777"/>
                <a:ext cx="168475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556119A-834C-F647-A26E-952063DD8F62}"/>
                  </a:ext>
                </a:extLst>
              </p:cNvPr>
              <p:cNvCxnSpPr>
                <a:cxnSpLocks/>
                <a:stCxn id="143" idx="6"/>
                <a:endCxn id="149" idx="2"/>
              </p:cNvCxnSpPr>
              <p:nvPr/>
            </p:nvCxnSpPr>
            <p:spPr>
              <a:xfrm flipV="1">
                <a:off x="4487925" y="3921777"/>
                <a:ext cx="110646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6C42B9A-07D0-904E-A6EB-D596741CFD0D}"/>
                  </a:ext>
                </a:extLst>
              </p:cNvPr>
              <p:cNvCxnSpPr>
                <a:cxnSpLocks/>
                <a:stCxn id="144" idx="6"/>
                <a:endCxn id="149" idx="2"/>
              </p:cNvCxnSpPr>
              <p:nvPr/>
            </p:nvCxnSpPr>
            <p:spPr>
              <a:xfrm flipV="1">
                <a:off x="5028632" y="3921777"/>
                <a:ext cx="56575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11924DC-D3A4-AE40-A9F4-966617E86E89}"/>
                  </a:ext>
                </a:extLst>
              </p:cNvPr>
              <p:cNvCxnSpPr>
                <a:cxnSpLocks/>
                <a:stCxn id="145" idx="6"/>
                <a:endCxn id="149" idx="2"/>
              </p:cNvCxnSpPr>
              <p:nvPr/>
            </p:nvCxnSpPr>
            <p:spPr>
              <a:xfrm flipV="1">
                <a:off x="5594391" y="3921777"/>
                <a:ext cx="0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48D8E95-56CA-3447-8B95-64C54391EDFB}"/>
                  </a:ext>
                </a:extLst>
              </p:cNvPr>
              <p:cNvCxnSpPr>
                <a:cxnSpLocks/>
                <a:stCxn id="146" idx="6"/>
                <a:endCxn id="149" idx="2"/>
              </p:cNvCxnSpPr>
              <p:nvPr/>
            </p:nvCxnSpPr>
            <p:spPr>
              <a:xfrm flipH="1" flipV="1">
                <a:off x="5594391" y="3921777"/>
                <a:ext cx="59081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FA01F81-0AD2-C34F-BA25-B6C7BC68BC88}"/>
                  </a:ext>
                </a:extLst>
              </p:cNvPr>
              <p:cNvCxnSpPr>
                <a:cxnSpLocks/>
                <a:stCxn id="147" idx="6"/>
                <a:endCxn id="149" idx="2"/>
              </p:cNvCxnSpPr>
              <p:nvPr/>
            </p:nvCxnSpPr>
            <p:spPr>
              <a:xfrm flipH="1" flipV="1">
                <a:off x="5594391" y="3921777"/>
                <a:ext cx="113151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A0D6B63-B4EC-DA4C-8A95-44E29E3B46A7}"/>
                  </a:ext>
                </a:extLst>
              </p:cNvPr>
              <p:cNvCxnSpPr>
                <a:cxnSpLocks/>
                <a:stCxn id="143" idx="6"/>
                <a:endCxn id="150" idx="2"/>
              </p:cNvCxnSpPr>
              <p:nvPr/>
            </p:nvCxnSpPr>
            <p:spPr>
              <a:xfrm flipV="1">
                <a:off x="4487925" y="3921777"/>
                <a:ext cx="165969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E07A4EA-EAC0-094F-ABFA-F65EE9256730}"/>
                  </a:ext>
                </a:extLst>
              </p:cNvPr>
              <p:cNvCxnSpPr>
                <a:cxnSpLocks/>
                <a:stCxn id="144" idx="6"/>
                <a:endCxn id="150" idx="2"/>
              </p:cNvCxnSpPr>
              <p:nvPr/>
            </p:nvCxnSpPr>
            <p:spPr>
              <a:xfrm flipV="1">
                <a:off x="5028632" y="3921777"/>
                <a:ext cx="1118992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80D3EF2-A72D-1E49-BFD7-E23C96FF5997}"/>
                  </a:ext>
                </a:extLst>
              </p:cNvPr>
              <p:cNvCxnSpPr>
                <a:cxnSpLocks/>
                <a:stCxn id="145" idx="6"/>
                <a:endCxn id="150" idx="2"/>
              </p:cNvCxnSpPr>
              <p:nvPr/>
            </p:nvCxnSpPr>
            <p:spPr>
              <a:xfrm flipV="1">
                <a:off x="5594391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142C6CF-DD34-AD47-BC27-71C2AA27A337}"/>
                  </a:ext>
                </a:extLst>
              </p:cNvPr>
              <p:cNvCxnSpPr>
                <a:cxnSpLocks/>
                <a:stCxn id="146" idx="6"/>
                <a:endCxn id="150" idx="2"/>
              </p:cNvCxnSpPr>
              <p:nvPr/>
            </p:nvCxnSpPr>
            <p:spPr>
              <a:xfrm flipH="1" flipV="1">
                <a:off x="6147624" y="3921777"/>
                <a:ext cx="3757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1F4FF13-A542-FA4F-9A61-E847BC1A8EA2}"/>
                  </a:ext>
                </a:extLst>
              </p:cNvPr>
              <p:cNvCxnSpPr>
                <a:cxnSpLocks/>
                <a:stCxn id="147" idx="6"/>
                <a:endCxn id="150" idx="2"/>
              </p:cNvCxnSpPr>
              <p:nvPr/>
            </p:nvCxnSpPr>
            <p:spPr>
              <a:xfrm flipH="1" flipV="1">
                <a:off x="6147624" y="3921777"/>
                <a:ext cx="578285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B4298D0-EB22-D34A-A7DD-EEA4C9EC163B}"/>
                  </a:ext>
                </a:extLst>
              </p:cNvPr>
              <p:cNvCxnSpPr>
                <a:cxnSpLocks/>
                <a:stCxn id="148" idx="6"/>
                <a:endCxn id="151" idx="2"/>
              </p:cNvCxnSpPr>
              <p:nvPr/>
            </p:nvCxnSpPr>
            <p:spPr>
              <a:xfrm flipV="1">
                <a:off x="5041158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A3C412B-1C08-A74E-A335-1D65A4A696DC}"/>
                  </a:ext>
                </a:extLst>
              </p:cNvPr>
              <p:cNvCxnSpPr>
                <a:cxnSpLocks/>
                <a:stCxn id="149" idx="6"/>
                <a:endCxn id="151" idx="2"/>
              </p:cNvCxnSpPr>
              <p:nvPr/>
            </p:nvCxnSpPr>
            <p:spPr>
              <a:xfrm flipV="1">
                <a:off x="5594391" y="3005286"/>
                <a:ext cx="0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FFF16AB-85C7-A141-A53E-315BF6B7A43C}"/>
                  </a:ext>
                </a:extLst>
              </p:cNvPr>
              <p:cNvCxnSpPr>
                <a:cxnSpLocks/>
                <a:stCxn id="150" idx="6"/>
                <a:endCxn id="151" idx="2"/>
              </p:cNvCxnSpPr>
              <p:nvPr/>
            </p:nvCxnSpPr>
            <p:spPr>
              <a:xfrm flipH="1" flipV="1">
                <a:off x="5594391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DD20BDE-5741-A94E-A0F9-BBBCC71D817F}"/>
                </a:ext>
              </a:extLst>
            </p:cNvPr>
            <p:cNvGrpSpPr/>
            <p:nvPr/>
          </p:nvGrpSpPr>
          <p:grpSpPr>
            <a:xfrm>
              <a:off x="2945957" y="2487182"/>
              <a:ext cx="2705984" cy="2564029"/>
              <a:chOff x="4253925" y="2537286"/>
              <a:chExt cx="2705984" cy="256402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DA9935F-F537-0342-9D46-F0999D8276E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253925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7C0C7F6-0C77-1F42-9D22-54C48FD120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794632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3B8551E-3E15-4B47-91F9-D7F912D667C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4633315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194038-C1E6-CE40-9717-9329BAAD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51202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6EDFC9E-E7C3-5F4D-B354-D61E8BBAC8F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91909" y="4633314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78AD81CA-13E3-0B45-A0C7-4155622F3E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07158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124DCF7-A122-2B45-AEB3-BFB990EF36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AA886060-B56F-FD45-9BF5-361BAA8029D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913624" y="345377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E1D8C1B-DB39-754A-902A-C3FCB79FFC8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5360391" y="2537286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CB7D847-5235-394E-9220-4BF9C50FE685}"/>
                  </a:ext>
                </a:extLst>
              </p:cNvPr>
              <p:cNvCxnSpPr>
                <a:cxnSpLocks/>
                <a:stCxn id="179" idx="6"/>
                <a:endCxn id="184" idx="2"/>
              </p:cNvCxnSpPr>
              <p:nvPr/>
            </p:nvCxnSpPr>
            <p:spPr>
              <a:xfrm flipV="1">
                <a:off x="4487925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413CD45-75B0-5A48-B26E-C8AA12EF7F90}"/>
                  </a:ext>
                </a:extLst>
              </p:cNvPr>
              <p:cNvCxnSpPr>
                <a:cxnSpLocks/>
                <a:stCxn id="180" idx="6"/>
                <a:endCxn id="184" idx="2"/>
              </p:cNvCxnSpPr>
              <p:nvPr/>
            </p:nvCxnSpPr>
            <p:spPr>
              <a:xfrm flipV="1">
                <a:off x="5028632" y="3921777"/>
                <a:ext cx="1252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E1E4F54-854B-F24E-BADC-04830171E2BB}"/>
                  </a:ext>
                </a:extLst>
              </p:cNvPr>
              <p:cNvCxnSpPr>
                <a:cxnSpLocks/>
                <a:stCxn id="181" idx="6"/>
                <a:endCxn id="184" idx="2"/>
              </p:cNvCxnSpPr>
              <p:nvPr/>
            </p:nvCxnSpPr>
            <p:spPr>
              <a:xfrm flipH="1" flipV="1">
                <a:off x="5041158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2814175-CBA6-9D42-ACED-8F77A5ECB24F}"/>
                  </a:ext>
                </a:extLst>
              </p:cNvPr>
              <p:cNvCxnSpPr>
                <a:cxnSpLocks/>
                <a:stCxn id="182" idx="6"/>
                <a:endCxn id="184" idx="2"/>
              </p:cNvCxnSpPr>
              <p:nvPr/>
            </p:nvCxnSpPr>
            <p:spPr>
              <a:xfrm flipH="1" flipV="1">
                <a:off x="5041158" y="3921777"/>
                <a:ext cx="1144044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37516C1-A66A-ED40-9942-0F1421A23C01}"/>
                  </a:ext>
                </a:extLst>
              </p:cNvPr>
              <p:cNvCxnSpPr>
                <a:cxnSpLocks/>
                <a:stCxn id="183" idx="6"/>
                <a:endCxn id="184" idx="2"/>
              </p:cNvCxnSpPr>
              <p:nvPr/>
            </p:nvCxnSpPr>
            <p:spPr>
              <a:xfrm flipH="1" flipV="1">
                <a:off x="5041158" y="3921777"/>
                <a:ext cx="168475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4273F1F7-D201-B441-A7DA-D2F38B33AA98}"/>
                  </a:ext>
                </a:extLst>
              </p:cNvPr>
              <p:cNvCxnSpPr>
                <a:cxnSpLocks/>
                <a:stCxn id="179" idx="6"/>
                <a:endCxn id="185" idx="2"/>
              </p:cNvCxnSpPr>
              <p:nvPr/>
            </p:nvCxnSpPr>
            <p:spPr>
              <a:xfrm flipV="1">
                <a:off x="4487925" y="3921777"/>
                <a:ext cx="1106466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35480448-2734-5947-8189-BD10E6F34EDA}"/>
                  </a:ext>
                </a:extLst>
              </p:cNvPr>
              <p:cNvCxnSpPr>
                <a:cxnSpLocks/>
                <a:stCxn id="180" idx="6"/>
                <a:endCxn id="185" idx="2"/>
              </p:cNvCxnSpPr>
              <p:nvPr/>
            </p:nvCxnSpPr>
            <p:spPr>
              <a:xfrm flipV="1">
                <a:off x="5028632" y="3921777"/>
                <a:ext cx="56575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4CCA6E6-3B12-D849-A68E-0032AD7A5277}"/>
                  </a:ext>
                </a:extLst>
              </p:cNvPr>
              <p:cNvCxnSpPr>
                <a:cxnSpLocks/>
                <a:stCxn id="181" idx="6"/>
                <a:endCxn id="185" idx="2"/>
              </p:cNvCxnSpPr>
              <p:nvPr/>
            </p:nvCxnSpPr>
            <p:spPr>
              <a:xfrm flipV="1">
                <a:off x="5594391" y="3921777"/>
                <a:ext cx="0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8BCAF96-5F54-4546-9B61-C71EE49C1EAE}"/>
                  </a:ext>
                </a:extLst>
              </p:cNvPr>
              <p:cNvCxnSpPr>
                <a:cxnSpLocks/>
                <a:stCxn id="182" idx="6"/>
                <a:endCxn id="185" idx="2"/>
              </p:cNvCxnSpPr>
              <p:nvPr/>
            </p:nvCxnSpPr>
            <p:spPr>
              <a:xfrm flipH="1" flipV="1">
                <a:off x="5594391" y="3921777"/>
                <a:ext cx="590811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4167549-6945-634B-A9A0-5401C57992AF}"/>
                  </a:ext>
                </a:extLst>
              </p:cNvPr>
              <p:cNvCxnSpPr>
                <a:cxnSpLocks/>
                <a:stCxn id="183" idx="6"/>
                <a:endCxn id="185" idx="2"/>
              </p:cNvCxnSpPr>
              <p:nvPr/>
            </p:nvCxnSpPr>
            <p:spPr>
              <a:xfrm flipH="1" flipV="1">
                <a:off x="5594391" y="3921777"/>
                <a:ext cx="113151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6D97E63-85F3-BB4F-964A-090BC449B897}"/>
                  </a:ext>
                </a:extLst>
              </p:cNvPr>
              <p:cNvCxnSpPr>
                <a:cxnSpLocks/>
                <a:stCxn id="179" idx="6"/>
                <a:endCxn id="186" idx="2"/>
              </p:cNvCxnSpPr>
              <p:nvPr/>
            </p:nvCxnSpPr>
            <p:spPr>
              <a:xfrm flipV="1">
                <a:off x="4487925" y="3921777"/>
                <a:ext cx="1659699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01FBF57-0357-2E48-B8A2-71CA7C332A4E}"/>
                  </a:ext>
                </a:extLst>
              </p:cNvPr>
              <p:cNvCxnSpPr>
                <a:cxnSpLocks/>
                <a:stCxn id="180" idx="6"/>
                <a:endCxn id="186" idx="2"/>
              </p:cNvCxnSpPr>
              <p:nvPr/>
            </p:nvCxnSpPr>
            <p:spPr>
              <a:xfrm flipV="1">
                <a:off x="5028632" y="3921777"/>
                <a:ext cx="1118992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1EF436E-5AA9-E540-92D8-69F2D1259386}"/>
                  </a:ext>
                </a:extLst>
              </p:cNvPr>
              <p:cNvCxnSpPr>
                <a:cxnSpLocks/>
                <a:stCxn id="181" idx="6"/>
                <a:endCxn id="186" idx="2"/>
              </p:cNvCxnSpPr>
              <p:nvPr/>
            </p:nvCxnSpPr>
            <p:spPr>
              <a:xfrm flipV="1">
                <a:off x="5594391" y="3921777"/>
                <a:ext cx="553233" cy="7115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E2C2BBE-7FC5-CC4B-9548-360A2C65C766}"/>
                  </a:ext>
                </a:extLst>
              </p:cNvPr>
              <p:cNvCxnSpPr>
                <a:cxnSpLocks/>
                <a:stCxn id="182" idx="6"/>
                <a:endCxn id="186" idx="2"/>
              </p:cNvCxnSpPr>
              <p:nvPr/>
            </p:nvCxnSpPr>
            <p:spPr>
              <a:xfrm flipH="1" flipV="1">
                <a:off x="6147624" y="3921777"/>
                <a:ext cx="37578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D2F5086-653B-E640-A118-853601A40701}"/>
                  </a:ext>
                </a:extLst>
              </p:cNvPr>
              <p:cNvCxnSpPr>
                <a:cxnSpLocks/>
                <a:stCxn id="183" idx="6"/>
                <a:endCxn id="186" idx="2"/>
              </p:cNvCxnSpPr>
              <p:nvPr/>
            </p:nvCxnSpPr>
            <p:spPr>
              <a:xfrm flipH="1" flipV="1">
                <a:off x="6147624" y="3921777"/>
                <a:ext cx="578285" cy="711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DA11A969-D25E-BC41-B530-3A92A8F6F46F}"/>
                  </a:ext>
                </a:extLst>
              </p:cNvPr>
              <p:cNvCxnSpPr>
                <a:cxnSpLocks/>
                <a:stCxn id="184" idx="6"/>
                <a:endCxn id="187" idx="2"/>
              </p:cNvCxnSpPr>
              <p:nvPr/>
            </p:nvCxnSpPr>
            <p:spPr>
              <a:xfrm flipV="1">
                <a:off x="5041158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5717D3E-D2F6-9747-9A24-08927878E78A}"/>
                  </a:ext>
                </a:extLst>
              </p:cNvPr>
              <p:cNvCxnSpPr>
                <a:cxnSpLocks/>
                <a:stCxn id="185" idx="6"/>
                <a:endCxn id="187" idx="2"/>
              </p:cNvCxnSpPr>
              <p:nvPr/>
            </p:nvCxnSpPr>
            <p:spPr>
              <a:xfrm flipV="1">
                <a:off x="5594391" y="3005286"/>
                <a:ext cx="0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16D5F34-C3C8-E24B-A0E4-74999C277F91}"/>
                  </a:ext>
                </a:extLst>
              </p:cNvPr>
              <p:cNvCxnSpPr>
                <a:cxnSpLocks/>
                <a:stCxn id="186" idx="6"/>
                <a:endCxn id="187" idx="2"/>
              </p:cNvCxnSpPr>
              <p:nvPr/>
            </p:nvCxnSpPr>
            <p:spPr>
              <a:xfrm flipH="1" flipV="1">
                <a:off x="5594391" y="3005286"/>
                <a:ext cx="553233" cy="4484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E212AD21-D251-8646-8623-FF38553808D5}"/>
                </a:ext>
              </a:extLst>
            </p:cNvPr>
            <p:cNvSpPr/>
            <p:nvPr/>
          </p:nvSpPr>
          <p:spPr>
            <a:xfrm>
              <a:off x="4102527" y="5134885"/>
              <a:ext cx="397791" cy="47276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Up Arrow 205">
              <a:extLst>
                <a:ext uri="{FF2B5EF4-FFF2-40B4-BE49-F238E27FC236}">
                  <a16:creationId xmlns:a16="http://schemas.microsoft.com/office/drawing/2014/main" id="{565F18C9-2254-5642-BB70-916B1BBBC389}"/>
                </a:ext>
              </a:extLst>
            </p:cNvPr>
            <p:cNvSpPr/>
            <p:nvPr/>
          </p:nvSpPr>
          <p:spPr>
            <a:xfrm>
              <a:off x="7003822" y="5134885"/>
              <a:ext cx="397791" cy="47276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Up Arrow 206">
              <a:extLst>
                <a:ext uri="{FF2B5EF4-FFF2-40B4-BE49-F238E27FC236}">
                  <a16:creationId xmlns:a16="http://schemas.microsoft.com/office/drawing/2014/main" id="{16C6E8A3-775D-7D4E-9338-505CC5F070CF}"/>
                </a:ext>
              </a:extLst>
            </p:cNvPr>
            <p:cNvSpPr/>
            <p:nvPr/>
          </p:nvSpPr>
          <p:spPr>
            <a:xfrm>
              <a:off x="9934527" y="5134885"/>
              <a:ext cx="397791" cy="47276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3367C3B-027A-FE48-BBD8-4E89BC9E9B27}"/>
                </a:ext>
              </a:extLst>
            </p:cNvPr>
            <p:cNvSpPr/>
            <p:nvPr/>
          </p:nvSpPr>
          <p:spPr>
            <a:xfrm>
              <a:off x="1171102" y="5590286"/>
              <a:ext cx="6156000" cy="240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F6077B-AA87-8E40-8670-7C297E4F9B69}"/>
                </a:ext>
              </a:extLst>
            </p:cNvPr>
            <p:cNvGrpSpPr/>
            <p:nvPr/>
          </p:nvGrpSpPr>
          <p:grpSpPr>
            <a:xfrm flipV="1">
              <a:off x="3953715" y="5971451"/>
              <a:ext cx="2705984" cy="1549423"/>
              <a:chOff x="3953715" y="6084185"/>
              <a:chExt cx="2705984" cy="1549423"/>
            </a:xfrm>
          </p:grpSpPr>
          <p:sp>
            <p:nvSpPr>
              <p:cNvPr id="209" name="Up Arrow 208">
                <a:extLst>
                  <a:ext uri="{FF2B5EF4-FFF2-40B4-BE49-F238E27FC236}">
                    <a16:creationId xmlns:a16="http://schemas.microsoft.com/office/drawing/2014/main" id="{66E8DBF1-4298-5A46-85D6-3966929D2A64}"/>
                  </a:ext>
                </a:extLst>
              </p:cNvPr>
              <p:cNvSpPr/>
              <p:nvPr/>
            </p:nvSpPr>
            <p:spPr>
              <a:xfrm flipV="1">
                <a:off x="5111234" y="7160840"/>
                <a:ext cx="397791" cy="472768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7A6583A-7917-9E48-88FE-D151EB6C5C5C}"/>
                  </a:ext>
                </a:extLst>
              </p:cNvPr>
              <p:cNvSpPr/>
              <p:nvPr/>
            </p:nvSpPr>
            <p:spPr>
              <a:xfrm flipV="1">
                <a:off x="4506846" y="6688072"/>
                <a:ext cx="1599723" cy="472768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 Layer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AE55069-A3FB-984C-A615-E29CF7CD7F45}"/>
                  </a:ext>
                </a:extLst>
              </p:cNvPr>
              <p:cNvGrpSpPr/>
              <p:nvPr/>
            </p:nvGrpSpPr>
            <p:grpSpPr>
              <a:xfrm>
                <a:off x="3953715" y="6084185"/>
                <a:ext cx="2705984" cy="468001"/>
                <a:chOff x="573630" y="917719"/>
                <a:chExt cx="2705984" cy="468001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548D6032-99EF-EE43-B080-90F24B1B6D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573630" y="917720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A8F4E9C7-9350-B644-842D-B6E26719E3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1114337" y="917720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4213F36-7051-7843-893F-DB43655F68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1680096" y="917720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2CFE407E-8947-3C42-B637-27E68C454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270907" y="917719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DFAA9E1-6349-F949-83C1-8219DA6089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811614" y="917719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6" name="Up Arrow 215">
              <a:extLst>
                <a:ext uri="{FF2B5EF4-FFF2-40B4-BE49-F238E27FC236}">
                  <a16:creationId xmlns:a16="http://schemas.microsoft.com/office/drawing/2014/main" id="{F0164C9D-642C-3546-A382-535A709A5C40}"/>
                </a:ext>
              </a:extLst>
            </p:cNvPr>
            <p:cNvSpPr/>
            <p:nvPr/>
          </p:nvSpPr>
          <p:spPr>
            <a:xfrm>
              <a:off x="4103233" y="1908275"/>
              <a:ext cx="397791" cy="472768"/>
            </a:xfrm>
            <a:prstGeom prst="up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Up Arrow 216">
              <a:extLst>
                <a:ext uri="{FF2B5EF4-FFF2-40B4-BE49-F238E27FC236}">
                  <a16:creationId xmlns:a16="http://schemas.microsoft.com/office/drawing/2014/main" id="{3F138E8A-D718-0744-A387-BACA359A303C}"/>
                </a:ext>
              </a:extLst>
            </p:cNvPr>
            <p:cNvSpPr/>
            <p:nvPr/>
          </p:nvSpPr>
          <p:spPr>
            <a:xfrm>
              <a:off x="6980587" y="1908275"/>
              <a:ext cx="397791" cy="47276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Up Arrow 217">
              <a:extLst>
                <a:ext uri="{FF2B5EF4-FFF2-40B4-BE49-F238E27FC236}">
                  <a16:creationId xmlns:a16="http://schemas.microsoft.com/office/drawing/2014/main" id="{03B0F8E7-5AB9-CB4A-8C99-4917967C54D9}"/>
                </a:ext>
              </a:extLst>
            </p:cNvPr>
            <p:cNvSpPr/>
            <p:nvPr/>
          </p:nvSpPr>
          <p:spPr>
            <a:xfrm>
              <a:off x="9908045" y="1908275"/>
              <a:ext cx="397791" cy="472768"/>
            </a:xfrm>
            <a:prstGeom prst="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DD2B378-7C90-B74D-9F46-758431DA7FBB}"/>
                </a:ext>
              </a:extLst>
            </p:cNvPr>
            <p:cNvSpPr/>
            <p:nvPr/>
          </p:nvSpPr>
          <p:spPr>
            <a:xfrm>
              <a:off x="4286423" y="1060043"/>
              <a:ext cx="5804812" cy="4727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 Output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B8A8B12-11EB-2B4B-BBB8-5C05C571EFCE}"/>
                </a:ext>
              </a:extLst>
            </p:cNvPr>
            <p:cNvSpPr/>
            <p:nvPr/>
          </p:nvSpPr>
          <p:spPr>
            <a:xfrm>
              <a:off x="7295504" y="5590286"/>
              <a:ext cx="2936514" cy="240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C48418F-9E47-F94E-BF25-30980A7EBB9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-84226" y="458321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E05A250-8544-9442-A71F-BCB4D06058C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6481" y="458321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F9497B4-89CE-354B-B766-3EB8D986A89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022240" y="4583210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5F18CD-61E9-1442-8300-AF626213ECC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613051" y="458320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269CB8D-453C-2948-96E6-D41B990CC1B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153758" y="4583209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7081C8A-468E-AB4F-B728-7C651417238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9007" y="340367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5F33853-B68C-F44D-AB5A-21EF87853F8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022240" y="340367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5521B9F-88E5-AA44-93FA-70A9D50F9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575473" y="3403672"/>
              <a:ext cx="468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D9FBEF5-4C26-A34F-8D61-0DFE0F0F858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022240" y="2486700"/>
              <a:ext cx="468000" cy="46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F719808-2D69-834E-80FA-8EE9562FEF44}"/>
                </a:ext>
              </a:extLst>
            </p:cNvPr>
            <p:cNvCxnSpPr>
              <a:cxnSpLocks/>
              <a:stCxn id="111" idx="6"/>
              <a:endCxn id="116" idx="2"/>
            </p:cNvCxnSpPr>
            <p:nvPr/>
          </p:nvCxnSpPr>
          <p:spPr>
            <a:xfrm flipV="1">
              <a:off x="149774" y="3871672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5D5B80-2E66-B844-AF3A-2EAB67E7D7B2}"/>
                </a:ext>
              </a:extLst>
            </p:cNvPr>
            <p:cNvCxnSpPr>
              <a:cxnSpLocks/>
              <a:stCxn id="112" idx="6"/>
              <a:endCxn id="116" idx="2"/>
            </p:cNvCxnSpPr>
            <p:nvPr/>
          </p:nvCxnSpPr>
          <p:spPr>
            <a:xfrm flipV="1">
              <a:off x="690481" y="3871672"/>
              <a:ext cx="1252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D78F837-0C69-E64A-93D8-3EC547DA28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 flipH="1" flipV="1">
              <a:off x="703007" y="3871672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AB877A7-18CF-DA44-9007-A25055F374EE}"/>
                </a:ext>
              </a:extLst>
            </p:cNvPr>
            <p:cNvCxnSpPr>
              <a:cxnSpLocks/>
              <a:stCxn id="114" idx="6"/>
              <a:endCxn id="116" idx="2"/>
            </p:cNvCxnSpPr>
            <p:nvPr/>
          </p:nvCxnSpPr>
          <p:spPr>
            <a:xfrm flipH="1" flipV="1">
              <a:off x="703007" y="3871672"/>
              <a:ext cx="1144044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5372965-3662-9D48-869F-9B94AC1D00C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H="1" flipV="1">
              <a:off x="703007" y="3871672"/>
              <a:ext cx="168475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9A3B464-08C0-1945-8DDF-C06A278D5AF6}"/>
                </a:ext>
              </a:extLst>
            </p:cNvPr>
            <p:cNvCxnSpPr>
              <a:cxnSpLocks/>
              <a:stCxn id="111" idx="6"/>
              <a:endCxn id="117" idx="2"/>
            </p:cNvCxnSpPr>
            <p:nvPr/>
          </p:nvCxnSpPr>
          <p:spPr>
            <a:xfrm flipV="1">
              <a:off x="149774" y="3871672"/>
              <a:ext cx="1106466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C35174A-3E39-A94E-AE1E-8C2A82A4EA03}"/>
                </a:ext>
              </a:extLst>
            </p:cNvPr>
            <p:cNvCxnSpPr>
              <a:cxnSpLocks/>
              <a:stCxn id="112" idx="6"/>
              <a:endCxn id="117" idx="2"/>
            </p:cNvCxnSpPr>
            <p:nvPr/>
          </p:nvCxnSpPr>
          <p:spPr>
            <a:xfrm flipV="1">
              <a:off x="690481" y="3871672"/>
              <a:ext cx="56575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D34D86C-DD78-DA48-B07F-B85DE3A24FAA}"/>
                </a:ext>
              </a:extLst>
            </p:cNvPr>
            <p:cNvCxnSpPr>
              <a:cxnSpLocks/>
              <a:stCxn id="113" idx="6"/>
              <a:endCxn id="117" idx="2"/>
            </p:cNvCxnSpPr>
            <p:nvPr/>
          </p:nvCxnSpPr>
          <p:spPr>
            <a:xfrm flipV="1">
              <a:off x="1256240" y="3871672"/>
              <a:ext cx="0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6B36B5C-4156-D74A-8CD3-44349CF89447}"/>
                </a:ext>
              </a:extLst>
            </p:cNvPr>
            <p:cNvCxnSpPr>
              <a:cxnSpLocks/>
              <a:stCxn id="114" idx="6"/>
              <a:endCxn id="117" idx="2"/>
            </p:cNvCxnSpPr>
            <p:nvPr/>
          </p:nvCxnSpPr>
          <p:spPr>
            <a:xfrm flipH="1" flipV="1">
              <a:off x="1256240" y="3871672"/>
              <a:ext cx="590811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026F919-2366-224F-9707-18A9D6019691}"/>
                </a:ext>
              </a:extLst>
            </p:cNvPr>
            <p:cNvCxnSpPr>
              <a:cxnSpLocks/>
              <a:stCxn id="115" idx="6"/>
              <a:endCxn id="117" idx="2"/>
            </p:cNvCxnSpPr>
            <p:nvPr/>
          </p:nvCxnSpPr>
          <p:spPr>
            <a:xfrm flipH="1" flipV="1">
              <a:off x="1256240" y="3871672"/>
              <a:ext cx="113151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37096F7-6CCA-084D-89D1-FABEB6470BBB}"/>
                </a:ext>
              </a:extLst>
            </p:cNvPr>
            <p:cNvCxnSpPr>
              <a:cxnSpLocks/>
              <a:stCxn id="111" idx="6"/>
              <a:endCxn id="118" idx="2"/>
            </p:cNvCxnSpPr>
            <p:nvPr/>
          </p:nvCxnSpPr>
          <p:spPr>
            <a:xfrm flipV="1">
              <a:off x="149774" y="3871672"/>
              <a:ext cx="1659699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313C642-9121-C845-8E76-B1A35CF5588C}"/>
                </a:ext>
              </a:extLst>
            </p:cNvPr>
            <p:cNvCxnSpPr>
              <a:cxnSpLocks/>
              <a:stCxn id="112" idx="6"/>
              <a:endCxn id="118" idx="2"/>
            </p:cNvCxnSpPr>
            <p:nvPr/>
          </p:nvCxnSpPr>
          <p:spPr>
            <a:xfrm flipV="1">
              <a:off x="690481" y="3871672"/>
              <a:ext cx="1118992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0415A2F-B2CC-A040-B6DF-156634056BEA}"/>
                </a:ext>
              </a:extLst>
            </p:cNvPr>
            <p:cNvCxnSpPr>
              <a:cxnSpLocks/>
              <a:stCxn id="113" idx="6"/>
              <a:endCxn id="118" idx="2"/>
            </p:cNvCxnSpPr>
            <p:nvPr/>
          </p:nvCxnSpPr>
          <p:spPr>
            <a:xfrm flipV="1">
              <a:off x="1256240" y="3871672"/>
              <a:ext cx="553233" cy="711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5F6134C-B8A6-7442-AD4B-C660512A7391}"/>
                </a:ext>
              </a:extLst>
            </p:cNvPr>
            <p:cNvCxnSpPr>
              <a:cxnSpLocks/>
              <a:stCxn id="114" idx="6"/>
              <a:endCxn id="118" idx="2"/>
            </p:cNvCxnSpPr>
            <p:nvPr/>
          </p:nvCxnSpPr>
          <p:spPr>
            <a:xfrm flipH="1" flipV="1">
              <a:off x="1809473" y="3871672"/>
              <a:ext cx="37578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936DB3D-3527-784C-8534-FA7DCBF454DB}"/>
                </a:ext>
              </a:extLst>
            </p:cNvPr>
            <p:cNvCxnSpPr>
              <a:cxnSpLocks/>
              <a:stCxn id="115" idx="6"/>
              <a:endCxn id="118" idx="2"/>
            </p:cNvCxnSpPr>
            <p:nvPr/>
          </p:nvCxnSpPr>
          <p:spPr>
            <a:xfrm flipH="1" flipV="1">
              <a:off x="1809473" y="3871672"/>
              <a:ext cx="578285" cy="711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5DD0CB5-05D6-D946-B09A-F36B8EDD1727}"/>
                </a:ext>
              </a:extLst>
            </p:cNvPr>
            <p:cNvCxnSpPr>
              <a:cxnSpLocks/>
              <a:stCxn id="116" idx="6"/>
              <a:endCxn id="124" idx="2"/>
            </p:cNvCxnSpPr>
            <p:nvPr/>
          </p:nvCxnSpPr>
          <p:spPr>
            <a:xfrm flipV="1">
              <a:off x="703007" y="2954700"/>
              <a:ext cx="553233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86B3DE2-4F22-B541-BD7A-3D52D00C5C4E}"/>
                </a:ext>
              </a:extLst>
            </p:cNvPr>
            <p:cNvCxnSpPr>
              <a:cxnSpLocks/>
              <a:stCxn id="117" idx="6"/>
              <a:endCxn id="124" idx="2"/>
            </p:cNvCxnSpPr>
            <p:nvPr/>
          </p:nvCxnSpPr>
          <p:spPr>
            <a:xfrm flipV="1">
              <a:off x="1256240" y="2954700"/>
              <a:ext cx="0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E565C21-390B-0340-A8AF-00BB60D7BC65}"/>
                </a:ext>
              </a:extLst>
            </p:cNvPr>
            <p:cNvCxnSpPr>
              <a:cxnSpLocks/>
              <a:stCxn id="118" idx="6"/>
              <a:endCxn id="124" idx="2"/>
            </p:cNvCxnSpPr>
            <p:nvPr/>
          </p:nvCxnSpPr>
          <p:spPr>
            <a:xfrm flipH="1" flipV="1">
              <a:off x="1256240" y="2954700"/>
              <a:ext cx="553233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AB26B6B-DAA9-CD43-96BD-7152DA7585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625577" y="2486701"/>
              <a:ext cx="468000" cy="468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A9479B5-9F46-1D47-8E10-586D8C57B8C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24126" y="2486700"/>
              <a:ext cx="468000" cy="46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A6902F-FB07-A947-AD25-8DDDDBE9E308}"/>
                </a:ext>
              </a:extLst>
            </p:cNvPr>
            <p:cNvSpPr/>
            <p:nvPr/>
          </p:nvSpPr>
          <p:spPr>
            <a:xfrm>
              <a:off x="-1400756" y="2857815"/>
              <a:ext cx="1599723" cy="129050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Trainable</a:t>
              </a:r>
            </a:p>
            <a:p>
              <a:pPr algn="ctr"/>
              <a:r>
                <a:rPr lang="en-US" dirty="0"/>
                <a:t>Gating</a:t>
              </a:r>
            </a:p>
            <a:p>
              <a:pPr algn="ctr"/>
              <a:r>
                <a:rPr lang="en-US" dirty="0"/>
                <a:t>Network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B8103CF-AEAC-5C4E-8DFA-4B59DF511C4F}"/>
                </a:ext>
              </a:extLst>
            </p:cNvPr>
            <p:cNvCxnSpPr>
              <a:cxnSpLocks/>
              <a:stCxn id="116" idx="6"/>
              <a:endCxn id="157" idx="2"/>
            </p:cNvCxnSpPr>
            <p:nvPr/>
          </p:nvCxnSpPr>
          <p:spPr>
            <a:xfrm flipH="1" flipV="1">
              <a:off x="658126" y="2954700"/>
              <a:ext cx="44881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50491AA-C1FD-B04E-85CB-F81B1424E825}"/>
                </a:ext>
              </a:extLst>
            </p:cNvPr>
            <p:cNvCxnSpPr>
              <a:cxnSpLocks/>
              <a:stCxn id="117" idx="6"/>
              <a:endCxn id="157" idx="2"/>
            </p:cNvCxnSpPr>
            <p:nvPr/>
          </p:nvCxnSpPr>
          <p:spPr>
            <a:xfrm flipH="1" flipV="1">
              <a:off x="658126" y="2954700"/>
              <a:ext cx="598114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00BEE2D-9E9D-F24B-B7E3-62B2EC9B7531}"/>
                </a:ext>
              </a:extLst>
            </p:cNvPr>
            <p:cNvCxnSpPr>
              <a:cxnSpLocks/>
              <a:stCxn id="118" idx="6"/>
              <a:endCxn id="157" idx="2"/>
            </p:cNvCxnSpPr>
            <p:nvPr/>
          </p:nvCxnSpPr>
          <p:spPr>
            <a:xfrm flipH="1" flipV="1">
              <a:off x="658126" y="2954700"/>
              <a:ext cx="1151347" cy="44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03967CA-3B66-AF4F-90E1-3FD3F22CE668}"/>
                </a:ext>
              </a:extLst>
            </p:cNvPr>
            <p:cNvCxnSpPr>
              <a:cxnSpLocks/>
              <a:stCxn id="118" idx="6"/>
              <a:endCxn id="156" idx="2"/>
            </p:cNvCxnSpPr>
            <p:nvPr/>
          </p:nvCxnSpPr>
          <p:spPr>
            <a:xfrm flipV="1">
              <a:off x="1809473" y="2954701"/>
              <a:ext cx="50104" cy="448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F1969BA-FDCB-C743-828B-B6CD0E98001C}"/>
                </a:ext>
              </a:extLst>
            </p:cNvPr>
            <p:cNvCxnSpPr>
              <a:cxnSpLocks/>
              <a:stCxn id="117" idx="6"/>
              <a:endCxn id="156" idx="2"/>
            </p:cNvCxnSpPr>
            <p:nvPr/>
          </p:nvCxnSpPr>
          <p:spPr>
            <a:xfrm flipV="1">
              <a:off x="1256240" y="2954701"/>
              <a:ext cx="603337" cy="448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A9ADA18-6F00-4545-8601-CA578AF59545}"/>
                </a:ext>
              </a:extLst>
            </p:cNvPr>
            <p:cNvCxnSpPr>
              <a:cxnSpLocks/>
              <a:stCxn id="116" idx="6"/>
              <a:endCxn id="156" idx="2"/>
            </p:cNvCxnSpPr>
            <p:nvPr/>
          </p:nvCxnSpPr>
          <p:spPr>
            <a:xfrm flipV="1">
              <a:off x="703007" y="2954701"/>
              <a:ext cx="1156570" cy="448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Up Arrow 226">
              <a:extLst>
                <a:ext uri="{FF2B5EF4-FFF2-40B4-BE49-F238E27FC236}">
                  <a16:creationId xmlns:a16="http://schemas.microsoft.com/office/drawing/2014/main" id="{C0762EF9-95C3-3145-AA00-3D64A8FA1DA5}"/>
                </a:ext>
              </a:extLst>
            </p:cNvPr>
            <p:cNvSpPr/>
            <p:nvPr/>
          </p:nvSpPr>
          <p:spPr>
            <a:xfrm>
              <a:off x="1067283" y="5134885"/>
              <a:ext cx="397791" cy="47276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96BAE105-0F8D-7745-9FA9-814B4DC0245A}"/>
                </a:ext>
              </a:extLst>
            </p:cNvPr>
            <p:cNvCxnSpPr>
              <a:cxnSpLocks/>
              <a:stCxn id="157" idx="6"/>
            </p:cNvCxnSpPr>
            <p:nvPr/>
          </p:nvCxnSpPr>
          <p:spPr>
            <a:xfrm rot="5400000" flipH="1" flipV="1">
              <a:off x="3738180" y="-778942"/>
              <a:ext cx="185588" cy="634569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Elbow Connector 227">
              <a:extLst>
                <a:ext uri="{FF2B5EF4-FFF2-40B4-BE49-F238E27FC236}">
                  <a16:creationId xmlns:a16="http://schemas.microsoft.com/office/drawing/2014/main" id="{066DC890-B0A3-4B47-B02F-AD4F86E930E0}"/>
                </a:ext>
              </a:extLst>
            </p:cNvPr>
            <p:cNvCxnSpPr>
              <a:cxnSpLocks/>
              <a:stCxn id="124" idx="6"/>
            </p:cNvCxnSpPr>
            <p:nvPr/>
          </p:nvCxnSpPr>
          <p:spPr>
            <a:xfrm rot="5400000" flipH="1" flipV="1">
              <a:off x="2436438" y="820612"/>
              <a:ext cx="485891" cy="2846287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Elbow Connector 228">
              <a:extLst>
                <a:ext uri="{FF2B5EF4-FFF2-40B4-BE49-F238E27FC236}">
                  <a16:creationId xmlns:a16="http://schemas.microsoft.com/office/drawing/2014/main" id="{4E9943CF-38A9-2A41-A55D-F055043982A8}"/>
                </a:ext>
              </a:extLst>
            </p:cNvPr>
            <p:cNvCxnSpPr>
              <a:cxnSpLocks/>
              <a:stCxn id="156" idx="6"/>
            </p:cNvCxnSpPr>
            <p:nvPr/>
          </p:nvCxnSpPr>
          <p:spPr>
            <a:xfrm rot="5400000" flipH="1" flipV="1">
              <a:off x="5712790" y="-1708554"/>
              <a:ext cx="342042" cy="8048468"/>
            </a:xfrm>
            <a:prstGeom prst="bent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17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46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ALKHANAIZI, FATEMA A.A. (Student)</dc:creator>
  <cp:lastModifiedBy>ALKHANAIZI, FATEMA A.A. (Student)</cp:lastModifiedBy>
  <cp:revision>16</cp:revision>
  <dcterms:created xsi:type="dcterms:W3CDTF">2019-01-23T10:34:59Z</dcterms:created>
  <dcterms:modified xsi:type="dcterms:W3CDTF">2019-01-25T14:28:36Z</dcterms:modified>
</cp:coreProperties>
</file>