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63" r:id="rId5"/>
    <p:sldId id="260" r:id="rId6"/>
    <p:sldId id="258" r:id="rId7"/>
    <p:sldId id="259" r:id="rId8"/>
    <p:sldId id="261" r:id="rId9"/>
    <p:sldId id="262" r:id="rId10"/>
    <p:sldId id="269" r:id="rId11"/>
    <p:sldId id="265" r:id="rId12"/>
    <p:sldId id="266" r:id="rId13"/>
    <p:sldId id="267" r:id="rId14"/>
    <p:sldId id="268" r:id="rId15"/>
  </p:sldIdLst>
  <p:sldSz cx="12192000" cy="6858000"/>
  <p:notesSz cx="6858000" cy="9144000"/>
  <p:defaultTextStyle>
    <a:defPPr>
      <a:defRPr lang="ar-B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a Hussain" initials="FH" lastIdx="1" clrIdx="0">
    <p:extLst>
      <p:ext uri="{19B8F6BF-5375-455C-9EA6-DF929625EA0E}">
        <p15:presenceInfo xmlns:p15="http://schemas.microsoft.com/office/powerpoint/2012/main" userId="a3a1e665189e12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73E40"/>
    <a:srgbClr val="134611"/>
    <a:srgbClr val="1B4332"/>
    <a:srgbClr val="664D00"/>
    <a:srgbClr val="212F45"/>
    <a:srgbClr val="5D0933"/>
    <a:srgbClr val="291938"/>
    <a:srgbClr val="12403C"/>
    <a:srgbClr val="534F59"/>
    <a:srgbClr val="691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559B-55FF-4E2F-A497-7F480BCE0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BH"/>
          </a:p>
        </p:txBody>
      </p:sp>
      <p:sp>
        <p:nvSpPr>
          <p:cNvPr id="3" name="Subtitle 2">
            <a:extLst>
              <a:ext uri="{FF2B5EF4-FFF2-40B4-BE49-F238E27FC236}">
                <a16:creationId xmlns:a16="http://schemas.microsoft.com/office/drawing/2014/main" id="{AD64B8CC-95B3-477A-B8C3-BE036AFA1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BH"/>
          </a:p>
        </p:txBody>
      </p:sp>
      <p:sp>
        <p:nvSpPr>
          <p:cNvPr id="4" name="Date Placeholder 3">
            <a:extLst>
              <a:ext uri="{FF2B5EF4-FFF2-40B4-BE49-F238E27FC236}">
                <a16:creationId xmlns:a16="http://schemas.microsoft.com/office/drawing/2014/main" id="{CA6D27B9-3D85-44F0-A4E7-9DCD49682CB8}"/>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5" name="Footer Placeholder 4">
            <a:extLst>
              <a:ext uri="{FF2B5EF4-FFF2-40B4-BE49-F238E27FC236}">
                <a16:creationId xmlns:a16="http://schemas.microsoft.com/office/drawing/2014/main" id="{AD62B91A-B0CE-4C09-B6D2-B26BDC806D2D}"/>
              </a:ext>
            </a:extLst>
          </p:cNvPr>
          <p:cNvSpPr>
            <a:spLocks noGrp="1"/>
          </p:cNvSpPr>
          <p:nvPr>
            <p:ph type="ftr" sz="quarter" idx="11"/>
          </p:nvPr>
        </p:nvSpPr>
        <p:spPr/>
        <p:txBody>
          <a:bodyPr/>
          <a:lstStyle/>
          <a:p>
            <a:endParaRPr lang="ar-BH"/>
          </a:p>
        </p:txBody>
      </p:sp>
      <p:sp>
        <p:nvSpPr>
          <p:cNvPr id="6" name="Slide Number Placeholder 5">
            <a:extLst>
              <a:ext uri="{FF2B5EF4-FFF2-40B4-BE49-F238E27FC236}">
                <a16:creationId xmlns:a16="http://schemas.microsoft.com/office/drawing/2014/main" id="{2200786C-AC71-41BC-B090-831D2B1DB79B}"/>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26412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DB83-2A19-4F2F-AD23-5F3C3E3D6884}"/>
              </a:ext>
            </a:extLst>
          </p:cNvPr>
          <p:cNvSpPr>
            <a:spLocks noGrp="1"/>
          </p:cNvSpPr>
          <p:nvPr>
            <p:ph type="title"/>
          </p:nvPr>
        </p:nvSpPr>
        <p:spPr/>
        <p:txBody>
          <a:bodyPr/>
          <a:lstStyle/>
          <a:p>
            <a:r>
              <a:rPr lang="en-US"/>
              <a:t>Click to edit Master title style</a:t>
            </a:r>
            <a:endParaRPr lang="ar-BH"/>
          </a:p>
        </p:txBody>
      </p:sp>
      <p:sp>
        <p:nvSpPr>
          <p:cNvPr id="3" name="Vertical Text Placeholder 2">
            <a:extLst>
              <a:ext uri="{FF2B5EF4-FFF2-40B4-BE49-F238E27FC236}">
                <a16:creationId xmlns:a16="http://schemas.microsoft.com/office/drawing/2014/main" id="{2F1F3AAB-2DE9-40F7-8993-1DF8F53B1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4" name="Date Placeholder 3">
            <a:extLst>
              <a:ext uri="{FF2B5EF4-FFF2-40B4-BE49-F238E27FC236}">
                <a16:creationId xmlns:a16="http://schemas.microsoft.com/office/drawing/2014/main" id="{4BFD4E41-B682-4E0E-8E9B-7132130158DF}"/>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5" name="Footer Placeholder 4">
            <a:extLst>
              <a:ext uri="{FF2B5EF4-FFF2-40B4-BE49-F238E27FC236}">
                <a16:creationId xmlns:a16="http://schemas.microsoft.com/office/drawing/2014/main" id="{1DE77856-E347-4BD8-BAD8-B8939399CB46}"/>
              </a:ext>
            </a:extLst>
          </p:cNvPr>
          <p:cNvSpPr>
            <a:spLocks noGrp="1"/>
          </p:cNvSpPr>
          <p:nvPr>
            <p:ph type="ftr" sz="quarter" idx="11"/>
          </p:nvPr>
        </p:nvSpPr>
        <p:spPr/>
        <p:txBody>
          <a:bodyPr/>
          <a:lstStyle/>
          <a:p>
            <a:endParaRPr lang="ar-BH"/>
          </a:p>
        </p:txBody>
      </p:sp>
      <p:sp>
        <p:nvSpPr>
          <p:cNvPr id="6" name="Slide Number Placeholder 5">
            <a:extLst>
              <a:ext uri="{FF2B5EF4-FFF2-40B4-BE49-F238E27FC236}">
                <a16:creationId xmlns:a16="http://schemas.microsoft.com/office/drawing/2014/main" id="{1BF8BA94-74E5-4781-90CC-D741CFD43DF1}"/>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255373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9015A-5507-481A-AD02-856340892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BH"/>
          </a:p>
        </p:txBody>
      </p:sp>
      <p:sp>
        <p:nvSpPr>
          <p:cNvPr id="3" name="Vertical Text Placeholder 2">
            <a:extLst>
              <a:ext uri="{FF2B5EF4-FFF2-40B4-BE49-F238E27FC236}">
                <a16:creationId xmlns:a16="http://schemas.microsoft.com/office/drawing/2014/main" id="{ADC085ED-4752-426A-ADDD-D0789DE909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4" name="Date Placeholder 3">
            <a:extLst>
              <a:ext uri="{FF2B5EF4-FFF2-40B4-BE49-F238E27FC236}">
                <a16:creationId xmlns:a16="http://schemas.microsoft.com/office/drawing/2014/main" id="{61E397AB-F727-4E37-9EC2-F8081B7D5B34}"/>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5" name="Footer Placeholder 4">
            <a:extLst>
              <a:ext uri="{FF2B5EF4-FFF2-40B4-BE49-F238E27FC236}">
                <a16:creationId xmlns:a16="http://schemas.microsoft.com/office/drawing/2014/main" id="{15EB0E15-3FFF-45A9-A49F-32B6E05635A0}"/>
              </a:ext>
            </a:extLst>
          </p:cNvPr>
          <p:cNvSpPr>
            <a:spLocks noGrp="1"/>
          </p:cNvSpPr>
          <p:nvPr>
            <p:ph type="ftr" sz="quarter" idx="11"/>
          </p:nvPr>
        </p:nvSpPr>
        <p:spPr/>
        <p:txBody>
          <a:bodyPr/>
          <a:lstStyle/>
          <a:p>
            <a:endParaRPr lang="ar-BH"/>
          </a:p>
        </p:txBody>
      </p:sp>
      <p:sp>
        <p:nvSpPr>
          <p:cNvPr id="6" name="Slide Number Placeholder 5">
            <a:extLst>
              <a:ext uri="{FF2B5EF4-FFF2-40B4-BE49-F238E27FC236}">
                <a16:creationId xmlns:a16="http://schemas.microsoft.com/office/drawing/2014/main" id="{FC4CF19C-E34B-494B-A543-8851C6986DA0}"/>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389925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1505-3189-42E5-B04A-28F4310A051C}"/>
              </a:ext>
            </a:extLst>
          </p:cNvPr>
          <p:cNvSpPr>
            <a:spLocks noGrp="1"/>
          </p:cNvSpPr>
          <p:nvPr>
            <p:ph type="title"/>
          </p:nvPr>
        </p:nvSpPr>
        <p:spPr/>
        <p:txBody>
          <a:bodyPr/>
          <a:lstStyle/>
          <a:p>
            <a:r>
              <a:rPr lang="en-US"/>
              <a:t>Click to edit Master title style</a:t>
            </a:r>
            <a:endParaRPr lang="ar-BH"/>
          </a:p>
        </p:txBody>
      </p:sp>
      <p:sp>
        <p:nvSpPr>
          <p:cNvPr id="3" name="Content Placeholder 2">
            <a:extLst>
              <a:ext uri="{FF2B5EF4-FFF2-40B4-BE49-F238E27FC236}">
                <a16:creationId xmlns:a16="http://schemas.microsoft.com/office/drawing/2014/main" id="{68F3B83D-691D-4255-817D-F19F0073B6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4" name="Date Placeholder 3">
            <a:extLst>
              <a:ext uri="{FF2B5EF4-FFF2-40B4-BE49-F238E27FC236}">
                <a16:creationId xmlns:a16="http://schemas.microsoft.com/office/drawing/2014/main" id="{16D3ADD9-C23E-4830-A619-9F1E90967473}"/>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5" name="Footer Placeholder 4">
            <a:extLst>
              <a:ext uri="{FF2B5EF4-FFF2-40B4-BE49-F238E27FC236}">
                <a16:creationId xmlns:a16="http://schemas.microsoft.com/office/drawing/2014/main" id="{4C54C551-CE2E-4F31-AD99-3F8BC44CD17A}"/>
              </a:ext>
            </a:extLst>
          </p:cNvPr>
          <p:cNvSpPr>
            <a:spLocks noGrp="1"/>
          </p:cNvSpPr>
          <p:nvPr>
            <p:ph type="ftr" sz="quarter" idx="11"/>
          </p:nvPr>
        </p:nvSpPr>
        <p:spPr/>
        <p:txBody>
          <a:bodyPr/>
          <a:lstStyle/>
          <a:p>
            <a:endParaRPr lang="ar-BH"/>
          </a:p>
        </p:txBody>
      </p:sp>
      <p:sp>
        <p:nvSpPr>
          <p:cNvPr id="6" name="Slide Number Placeholder 5">
            <a:extLst>
              <a:ext uri="{FF2B5EF4-FFF2-40B4-BE49-F238E27FC236}">
                <a16:creationId xmlns:a16="http://schemas.microsoft.com/office/drawing/2014/main" id="{F8FD03CE-7D1F-4543-9B97-10A2AC84C550}"/>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69027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C8A7-85D3-4D18-97FA-B88332936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BH"/>
          </a:p>
        </p:txBody>
      </p:sp>
      <p:sp>
        <p:nvSpPr>
          <p:cNvPr id="3" name="Text Placeholder 2">
            <a:extLst>
              <a:ext uri="{FF2B5EF4-FFF2-40B4-BE49-F238E27FC236}">
                <a16:creationId xmlns:a16="http://schemas.microsoft.com/office/drawing/2014/main" id="{D5D8950C-DDE0-49E8-AB5A-8511A5E41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76D33-F41A-492F-AFFE-1D9A3776BFD6}"/>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5" name="Footer Placeholder 4">
            <a:extLst>
              <a:ext uri="{FF2B5EF4-FFF2-40B4-BE49-F238E27FC236}">
                <a16:creationId xmlns:a16="http://schemas.microsoft.com/office/drawing/2014/main" id="{D1FF521A-5E30-432F-8BDC-DC86097DE31B}"/>
              </a:ext>
            </a:extLst>
          </p:cNvPr>
          <p:cNvSpPr>
            <a:spLocks noGrp="1"/>
          </p:cNvSpPr>
          <p:nvPr>
            <p:ph type="ftr" sz="quarter" idx="11"/>
          </p:nvPr>
        </p:nvSpPr>
        <p:spPr/>
        <p:txBody>
          <a:bodyPr/>
          <a:lstStyle/>
          <a:p>
            <a:endParaRPr lang="ar-BH"/>
          </a:p>
        </p:txBody>
      </p:sp>
      <p:sp>
        <p:nvSpPr>
          <p:cNvPr id="6" name="Slide Number Placeholder 5">
            <a:extLst>
              <a:ext uri="{FF2B5EF4-FFF2-40B4-BE49-F238E27FC236}">
                <a16:creationId xmlns:a16="http://schemas.microsoft.com/office/drawing/2014/main" id="{89D70D38-2CFF-4E69-8305-0444AB8DFDBB}"/>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320577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113D-20BE-4650-B9C1-C67CB69CDBB1}"/>
              </a:ext>
            </a:extLst>
          </p:cNvPr>
          <p:cNvSpPr>
            <a:spLocks noGrp="1"/>
          </p:cNvSpPr>
          <p:nvPr>
            <p:ph type="title"/>
          </p:nvPr>
        </p:nvSpPr>
        <p:spPr/>
        <p:txBody>
          <a:bodyPr/>
          <a:lstStyle/>
          <a:p>
            <a:r>
              <a:rPr lang="en-US"/>
              <a:t>Click to edit Master title style</a:t>
            </a:r>
            <a:endParaRPr lang="ar-BH"/>
          </a:p>
        </p:txBody>
      </p:sp>
      <p:sp>
        <p:nvSpPr>
          <p:cNvPr id="3" name="Content Placeholder 2">
            <a:extLst>
              <a:ext uri="{FF2B5EF4-FFF2-40B4-BE49-F238E27FC236}">
                <a16:creationId xmlns:a16="http://schemas.microsoft.com/office/drawing/2014/main" id="{476AAA32-9E98-47D1-9E01-975BC20C5F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4" name="Content Placeholder 3">
            <a:extLst>
              <a:ext uri="{FF2B5EF4-FFF2-40B4-BE49-F238E27FC236}">
                <a16:creationId xmlns:a16="http://schemas.microsoft.com/office/drawing/2014/main" id="{253CA99B-B3CE-4A64-BC9B-73610D4F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5" name="Date Placeholder 4">
            <a:extLst>
              <a:ext uri="{FF2B5EF4-FFF2-40B4-BE49-F238E27FC236}">
                <a16:creationId xmlns:a16="http://schemas.microsoft.com/office/drawing/2014/main" id="{95B42BBB-0EF5-4BE0-8563-259BC3D0268B}"/>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6" name="Footer Placeholder 5">
            <a:extLst>
              <a:ext uri="{FF2B5EF4-FFF2-40B4-BE49-F238E27FC236}">
                <a16:creationId xmlns:a16="http://schemas.microsoft.com/office/drawing/2014/main" id="{981AC9C3-96B5-43B7-88AE-9BFAE003A57F}"/>
              </a:ext>
            </a:extLst>
          </p:cNvPr>
          <p:cNvSpPr>
            <a:spLocks noGrp="1"/>
          </p:cNvSpPr>
          <p:nvPr>
            <p:ph type="ftr" sz="quarter" idx="11"/>
          </p:nvPr>
        </p:nvSpPr>
        <p:spPr/>
        <p:txBody>
          <a:bodyPr/>
          <a:lstStyle/>
          <a:p>
            <a:endParaRPr lang="ar-BH"/>
          </a:p>
        </p:txBody>
      </p:sp>
      <p:sp>
        <p:nvSpPr>
          <p:cNvPr id="7" name="Slide Number Placeholder 6">
            <a:extLst>
              <a:ext uri="{FF2B5EF4-FFF2-40B4-BE49-F238E27FC236}">
                <a16:creationId xmlns:a16="http://schemas.microsoft.com/office/drawing/2014/main" id="{FDBB4B83-EC7F-4409-AB70-DFE02029C27E}"/>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300684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5BEC-B1F1-471D-A671-0AC71D1310A5}"/>
              </a:ext>
            </a:extLst>
          </p:cNvPr>
          <p:cNvSpPr>
            <a:spLocks noGrp="1"/>
          </p:cNvSpPr>
          <p:nvPr>
            <p:ph type="title"/>
          </p:nvPr>
        </p:nvSpPr>
        <p:spPr>
          <a:xfrm>
            <a:off x="839788" y="365125"/>
            <a:ext cx="10515600" cy="1325563"/>
          </a:xfrm>
        </p:spPr>
        <p:txBody>
          <a:bodyPr/>
          <a:lstStyle/>
          <a:p>
            <a:r>
              <a:rPr lang="en-US"/>
              <a:t>Click to edit Master title style</a:t>
            </a:r>
            <a:endParaRPr lang="ar-BH"/>
          </a:p>
        </p:txBody>
      </p:sp>
      <p:sp>
        <p:nvSpPr>
          <p:cNvPr id="3" name="Text Placeholder 2">
            <a:extLst>
              <a:ext uri="{FF2B5EF4-FFF2-40B4-BE49-F238E27FC236}">
                <a16:creationId xmlns:a16="http://schemas.microsoft.com/office/drawing/2014/main" id="{E8012EE6-4C4A-499C-8A65-36E6942E8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0094F-5DC1-4038-AED1-01706D9AD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5" name="Text Placeholder 4">
            <a:extLst>
              <a:ext uri="{FF2B5EF4-FFF2-40B4-BE49-F238E27FC236}">
                <a16:creationId xmlns:a16="http://schemas.microsoft.com/office/drawing/2014/main" id="{6F3EBC17-4240-4F40-8EDF-6134C90BA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4C2C4-A612-4E8F-940E-FC85EF019E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7" name="Date Placeholder 6">
            <a:extLst>
              <a:ext uri="{FF2B5EF4-FFF2-40B4-BE49-F238E27FC236}">
                <a16:creationId xmlns:a16="http://schemas.microsoft.com/office/drawing/2014/main" id="{1D00CC86-05F4-47B6-9753-7F41BD3740C0}"/>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8" name="Footer Placeholder 7">
            <a:extLst>
              <a:ext uri="{FF2B5EF4-FFF2-40B4-BE49-F238E27FC236}">
                <a16:creationId xmlns:a16="http://schemas.microsoft.com/office/drawing/2014/main" id="{75489BBF-843A-4491-81CB-7B747CF0B633}"/>
              </a:ext>
            </a:extLst>
          </p:cNvPr>
          <p:cNvSpPr>
            <a:spLocks noGrp="1"/>
          </p:cNvSpPr>
          <p:nvPr>
            <p:ph type="ftr" sz="quarter" idx="11"/>
          </p:nvPr>
        </p:nvSpPr>
        <p:spPr/>
        <p:txBody>
          <a:bodyPr/>
          <a:lstStyle/>
          <a:p>
            <a:endParaRPr lang="ar-BH"/>
          </a:p>
        </p:txBody>
      </p:sp>
      <p:sp>
        <p:nvSpPr>
          <p:cNvPr id="9" name="Slide Number Placeholder 8">
            <a:extLst>
              <a:ext uri="{FF2B5EF4-FFF2-40B4-BE49-F238E27FC236}">
                <a16:creationId xmlns:a16="http://schemas.microsoft.com/office/drawing/2014/main" id="{1B01D41B-B259-4582-BD10-C6943E5F9412}"/>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235232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21F1-8052-4E4A-BFC8-815884A2B569}"/>
              </a:ext>
            </a:extLst>
          </p:cNvPr>
          <p:cNvSpPr>
            <a:spLocks noGrp="1"/>
          </p:cNvSpPr>
          <p:nvPr>
            <p:ph type="title"/>
          </p:nvPr>
        </p:nvSpPr>
        <p:spPr/>
        <p:txBody>
          <a:bodyPr/>
          <a:lstStyle/>
          <a:p>
            <a:r>
              <a:rPr lang="en-US"/>
              <a:t>Click to edit Master title style</a:t>
            </a:r>
            <a:endParaRPr lang="ar-BH"/>
          </a:p>
        </p:txBody>
      </p:sp>
      <p:sp>
        <p:nvSpPr>
          <p:cNvPr id="3" name="Date Placeholder 2">
            <a:extLst>
              <a:ext uri="{FF2B5EF4-FFF2-40B4-BE49-F238E27FC236}">
                <a16:creationId xmlns:a16="http://schemas.microsoft.com/office/drawing/2014/main" id="{50733674-4324-457E-88B2-875BE2F10DAB}"/>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4" name="Footer Placeholder 3">
            <a:extLst>
              <a:ext uri="{FF2B5EF4-FFF2-40B4-BE49-F238E27FC236}">
                <a16:creationId xmlns:a16="http://schemas.microsoft.com/office/drawing/2014/main" id="{5E5AE405-7DFC-416C-AFEB-43D60F5C1731}"/>
              </a:ext>
            </a:extLst>
          </p:cNvPr>
          <p:cNvSpPr>
            <a:spLocks noGrp="1"/>
          </p:cNvSpPr>
          <p:nvPr>
            <p:ph type="ftr" sz="quarter" idx="11"/>
          </p:nvPr>
        </p:nvSpPr>
        <p:spPr/>
        <p:txBody>
          <a:bodyPr/>
          <a:lstStyle/>
          <a:p>
            <a:endParaRPr lang="ar-BH"/>
          </a:p>
        </p:txBody>
      </p:sp>
      <p:sp>
        <p:nvSpPr>
          <p:cNvPr id="5" name="Slide Number Placeholder 4">
            <a:extLst>
              <a:ext uri="{FF2B5EF4-FFF2-40B4-BE49-F238E27FC236}">
                <a16:creationId xmlns:a16="http://schemas.microsoft.com/office/drawing/2014/main" id="{E5AC5E9F-BEB8-4F1F-8083-76C08E1F6178}"/>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305456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21C801-843D-402D-A2A3-03207F3D1157}"/>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3" name="Footer Placeholder 2">
            <a:extLst>
              <a:ext uri="{FF2B5EF4-FFF2-40B4-BE49-F238E27FC236}">
                <a16:creationId xmlns:a16="http://schemas.microsoft.com/office/drawing/2014/main" id="{0217ABEA-D0CC-4E0C-BBF2-5B48F7F3F5E7}"/>
              </a:ext>
            </a:extLst>
          </p:cNvPr>
          <p:cNvSpPr>
            <a:spLocks noGrp="1"/>
          </p:cNvSpPr>
          <p:nvPr>
            <p:ph type="ftr" sz="quarter" idx="11"/>
          </p:nvPr>
        </p:nvSpPr>
        <p:spPr/>
        <p:txBody>
          <a:bodyPr/>
          <a:lstStyle/>
          <a:p>
            <a:endParaRPr lang="ar-BH"/>
          </a:p>
        </p:txBody>
      </p:sp>
      <p:sp>
        <p:nvSpPr>
          <p:cNvPr id="4" name="Slide Number Placeholder 3">
            <a:extLst>
              <a:ext uri="{FF2B5EF4-FFF2-40B4-BE49-F238E27FC236}">
                <a16:creationId xmlns:a16="http://schemas.microsoft.com/office/drawing/2014/main" id="{5DF2F70C-238D-400E-B8AC-BA7A7EA185E5}"/>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215026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77FF-DEB8-4A23-B53A-8DBCCAD7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BH"/>
          </a:p>
        </p:txBody>
      </p:sp>
      <p:sp>
        <p:nvSpPr>
          <p:cNvPr id="3" name="Content Placeholder 2">
            <a:extLst>
              <a:ext uri="{FF2B5EF4-FFF2-40B4-BE49-F238E27FC236}">
                <a16:creationId xmlns:a16="http://schemas.microsoft.com/office/drawing/2014/main" id="{7DDFE0F0-FD89-4EE1-A139-CA0D32609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4" name="Text Placeholder 3">
            <a:extLst>
              <a:ext uri="{FF2B5EF4-FFF2-40B4-BE49-F238E27FC236}">
                <a16:creationId xmlns:a16="http://schemas.microsoft.com/office/drawing/2014/main" id="{D470D1D1-420A-4CB5-8E84-B6CAFB539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102FE-9E0C-4337-BC1E-23B23F37AD06}"/>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6" name="Footer Placeholder 5">
            <a:extLst>
              <a:ext uri="{FF2B5EF4-FFF2-40B4-BE49-F238E27FC236}">
                <a16:creationId xmlns:a16="http://schemas.microsoft.com/office/drawing/2014/main" id="{3A5CCD3A-A6AB-497F-B869-C4D28A0A9030}"/>
              </a:ext>
            </a:extLst>
          </p:cNvPr>
          <p:cNvSpPr>
            <a:spLocks noGrp="1"/>
          </p:cNvSpPr>
          <p:nvPr>
            <p:ph type="ftr" sz="quarter" idx="11"/>
          </p:nvPr>
        </p:nvSpPr>
        <p:spPr/>
        <p:txBody>
          <a:bodyPr/>
          <a:lstStyle/>
          <a:p>
            <a:endParaRPr lang="ar-BH"/>
          </a:p>
        </p:txBody>
      </p:sp>
      <p:sp>
        <p:nvSpPr>
          <p:cNvPr id="7" name="Slide Number Placeholder 6">
            <a:extLst>
              <a:ext uri="{FF2B5EF4-FFF2-40B4-BE49-F238E27FC236}">
                <a16:creationId xmlns:a16="http://schemas.microsoft.com/office/drawing/2014/main" id="{4C2E7018-5C6E-402C-95BF-CDBD0F907E79}"/>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376737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FB16-AC34-4A65-91BD-69338816B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BH"/>
          </a:p>
        </p:txBody>
      </p:sp>
      <p:sp>
        <p:nvSpPr>
          <p:cNvPr id="3" name="Picture Placeholder 2">
            <a:extLst>
              <a:ext uri="{FF2B5EF4-FFF2-40B4-BE49-F238E27FC236}">
                <a16:creationId xmlns:a16="http://schemas.microsoft.com/office/drawing/2014/main" id="{27029951-0A22-4F01-9E3F-C2E3A050E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BH"/>
          </a:p>
        </p:txBody>
      </p:sp>
      <p:sp>
        <p:nvSpPr>
          <p:cNvPr id="4" name="Text Placeholder 3">
            <a:extLst>
              <a:ext uri="{FF2B5EF4-FFF2-40B4-BE49-F238E27FC236}">
                <a16:creationId xmlns:a16="http://schemas.microsoft.com/office/drawing/2014/main" id="{D7538224-3AD2-4012-A43A-EF9873BEF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25AB6-E0E0-4508-96AE-169A766EFE49}"/>
              </a:ext>
            </a:extLst>
          </p:cNvPr>
          <p:cNvSpPr>
            <a:spLocks noGrp="1"/>
          </p:cNvSpPr>
          <p:nvPr>
            <p:ph type="dt" sz="half" idx="10"/>
          </p:nvPr>
        </p:nvSpPr>
        <p:spPr/>
        <p:txBody>
          <a:bodyPr/>
          <a:lstStyle/>
          <a:p>
            <a:fld id="{2E98AF41-7AD6-442F-BEDE-C746CD929D4C}" type="datetimeFigureOut">
              <a:rPr lang="ar-BH" smtClean="0"/>
              <a:t>18/10/1444</a:t>
            </a:fld>
            <a:endParaRPr lang="ar-BH"/>
          </a:p>
        </p:txBody>
      </p:sp>
      <p:sp>
        <p:nvSpPr>
          <p:cNvPr id="6" name="Footer Placeholder 5">
            <a:extLst>
              <a:ext uri="{FF2B5EF4-FFF2-40B4-BE49-F238E27FC236}">
                <a16:creationId xmlns:a16="http://schemas.microsoft.com/office/drawing/2014/main" id="{2D1689A5-6C33-4A81-AA6C-C486AA397A72}"/>
              </a:ext>
            </a:extLst>
          </p:cNvPr>
          <p:cNvSpPr>
            <a:spLocks noGrp="1"/>
          </p:cNvSpPr>
          <p:nvPr>
            <p:ph type="ftr" sz="quarter" idx="11"/>
          </p:nvPr>
        </p:nvSpPr>
        <p:spPr/>
        <p:txBody>
          <a:bodyPr/>
          <a:lstStyle/>
          <a:p>
            <a:endParaRPr lang="ar-BH"/>
          </a:p>
        </p:txBody>
      </p:sp>
      <p:sp>
        <p:nvSpPr>
          <p:cNvPr id="7" name="Slide Number Placeholder 6">
            <a:extLst>
              <a:ext uri="{FF2B5EF4-FFF2-40B4-BE49-F238E27FC236}">
                <a16:creationId xmlns:a16="http://schemas.microsoft.com/office/drawing/2014/main" id="{5DAFBDA1-070C-46CE-8854-AF87AABCDC00}"/>
              </a:ext>
            </a:extLst>
          </p:cNvPr>
          <p:cNvSpPr>
            <a:spLocks noGrp="1"/>
          </p:cNvSpPr>
          <p:nvPr>
            <p:ph type="sldNum" sz="quarter" idx="12"/>
          </p:nvPr>
        </p:nvSpPr>
        <p:spPr/>
        <p:txBody>
          <a:bodyPr/>
          <a:lstStyle/>
          <a:p>
            <a:fld id="{A93E36E4-2071-4849-B852-2D74E7E2EEAA}" type="slidenum">
              <a:rPr lang="ar-BH" smtClean="0"/>
              <a:t>‹#›</a:t>
            </a:fld>
            <a:endParaRPr lang="ar-BH"/>
          </a:p>
        </p:txBody>
      </p:sp>
    </p:spTree>
    <p:extLst>
      <p:ext uri="{BB962C8B-B14F-4D97-AF65-F5344CB8AC3E}">
        <p14:creationId xmlns:p14="http://schemas.microsoft.com/office/powerpoint/2010/main" val="120412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8AD51-C8A1-4A51-BA25-172D99A1B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BH"/>
          </a:p>
        </p:txBody>
      </p:sp>
      <p:sp>
        <p:nvSpPr>
          <p:cNvPr id="3" name="Text Placeholder 2">
            <a:extLst>
              <a:ext uri="{FF2B5EF4-FFF2-40B4-BE49-F238E27FC236}">
                <a16:creationId xmlns:a16="http://schemas.microsoft.com/office/drawing/2014/main" id="{E34C679D-45F6-4032-B3A0-EA42821F1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BH"/>
          </a:p>
        </p:txBody>
      </p:sp>
      <p:sp>
        <p:nvSpPr>
          <p:cNvPr id="4" name="Date Placeholder 3">
            <a:extLst>
              <a:ext uri="{FF2B5EF4-FFF2-40B4-BE49-F238E27FC236}">
                <a16:creationId xmlns:a16="http://schemas.microsoft.com/office/drawing/2014/main" id="{64BD155C-3495-4E7E-A0AC-6E787BDF3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8AF41-7AD6-442F-BEDE-C746CD929D4C}" type="datetimeFigureOut">
              <a:rPr lang="ar-BH" smtClean="0"/>
              <a:t>18/10/1444</a:t>
            </a:fld>
            <a:endParaRPr lang="ar-BH"/>
          </a:p>
        </p:txBody>
      </p:sp>
      <p:sp>
        <p:nvSpPr>
          <p:cNvPr id="5" name="Footer Placeholder 4">
            <a:extLst>
              <a:ext uri="{FF2B5EF4-FFF2-40B4-BE49-F238E27FC236}">
                <a16:creationId xmlns:a16="http://schemas.microsoft.com/office/drawing/2014/main" id="{83CE4691-D803-4CC9-A99C-51801047B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BH"/>
          </a:p>
        </p:txBody>
      </p:sp>
      <p:sp>
        <p:nvSpPr>
          <p:cNvPr id="6" name="Slide Number Placeholder 5">
            <a:extLst>
              <a:ext uri="{FF2B5EF4-FFF2-40B4-BE49-F238E27FC236}">
                <a16:creationId xmlns:a16="http://schemas.microsoft.com/office/drawing/2014/main" id="{DC06A385-C9DB-48D6-B89C-AF4CF8EE0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E36E4-2071-4849-B852-2D74E7E2EEAA}" type="slidenum">
              <a:rPr lang="ar-BH" smtClean="0"/>
              <a:t>‹#›</a:t>
            </a:fld>
            <a:endParaRPr lang="ar-BH"/>
          </a:p>
        </p:txBody>
      </p:sp>
    </p:spTree>
    <p:extLst>
      <p:ext uri="{BB962C8B-B14F-4D97-AF65-F5344CB8AC3E}">
        <p14:creationId xmlns:p14="http://schemas.microsoft.com/office/powerpoint/2010/main" val="4138809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B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svg"/><Relationship Id="rId21" Type="http://schemas.openxmlformats.org/officeDocument/2006/relationships/image" Target="../media/image12.svg"/><Relationship Id="rId34" Type="http://schemas.openxmlformats.org/officeDocument/2006/relationships/slide" Target="slide6.xml"/><Relationship Id="rId42" Type="http://schemas.openxmlformats.org/officeDocument/2006/relationships/image" Target="../media/image52.svg"/><Relationship Id="rId47" Type="http://schemas.openxmlformats.org/officeDocument/2006/relationships/image" Target="../media/image34.svg"/><Relationship Id="rId50" Type="http://schemas.openxmlformats.org/officeDocument/2006/relationships/image" Target="../media/image28.svg"/><Relationship Id="rId7" Type="http://schemas.openxmlformats.org/officeDocument/2006/relationships/image" Target="../media/image53.png"/><Relationship Id="rId2" Type="http://schemas.openxmlformats.org/officeDocument/2006/relationships/image" Target="../media/image54.png"/><Relationship Id="rId16" Type="http://schemas.openxmlformats.org/officeDocument/2006/relationships/image" Target="../media/image7.png"/><Relationship Id="rId29" Type="http://schemas.openxmlformats.org/officeDocument/2006/relationships/image" Target="../media/image21.png"/><Relationship Id="rId11" Type="http://schemas.openxmlformats.org/officeDocument/2006/relationships/image" Target="../media/image56.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slide" Target="slide7.xml"/><Relationship Id="rId40" Type="http://schemas.openxmlformats.org/officeDocument/2006/relationships/slide" Target="slide9.xml"/><Relationship Id="rId45" Type="http://schemas.openxmlformats.org/officeDocument/2006/relationships/slide" Target="slide3.xml"/><Relationship Id="rId53" Type="http://schemas.openxmlformats.org/officeDocument/2006/relationships/image" Target="../media/image3.svg"/><Relationship Id="rId5" Type="http://schemas.openxmlformats.org/officeDocument/2006/relationships/image" Target="../media/image53.png"/><Relationship Id="rId10" Type="http://schemas.openxmlformats.org/officeDocument/2006/relationships/image" Target="../media/image59.png"/><Relationship Id="rId19" Type="http://schemas.openxmlformats.org/officeDocument/2006/relationships/image" Target="../media/image10.svg"/><Relationship Id="rId31" Type="http://schemas.openxmlformats.org/officeDocument/2006/relationships/slide" Target="slide5.xml"/><Relationship Id="rId44" Type="http://schemas.openxmlformats.org/officeDocument/2006/relationships/image" Target="../media/image58.svg"/><Relationship Id="rId52" Type="http://schemas.openxmlformats.org/officeDocument/2006/relationships/image" Target="../media/image2.png"/><Relationship Id="rId4" Type="http://schemas.openxmlformats.org/officeDocument/2006/relationships/image" Target="../media/image54.png"/><Relationship Id="rId9" Type="http://schemas.openxmlformats.org/officeDocument/2006/relationships/slide" Target="slide13.xml"/><Relationship Id="rId14" Type="http://schemas.openxmlformats.org/officeDocument/2006/relationships/image" Target="../media/image5.png"/><Relationship Id="rId22" Type="http://schemas.openxmlformats.org/officeDocument/2006/relationships/image" Target="../media/image13.png"/><Relationship Id="rId27" Type="http://schemas.openxmlformats.org/officeDocument/2006/relationships/image" Target="../media/image18.svg"/><Relationship Id="rId30" Type="http://schemas.openxmlformats.org/officeDocument/2006/relationships/image" Target="../media/image22.svg"/><Relationship Id="rId35" Type="http://schemas.openxmlformats.org/officeDocument/2006/relationships/image" Target="../media/image25.png"/><Relationship Id="rId43" Type="http://schemas.openxmlformats.org/officeDocument/2006/relationships/image" Target="../media/image57.png"/><Relationship Id="rId48" Type="http://schemas.openxmlformats.org/officeDocument/2006/relationships/slide" Target="slide4.xml"/><Relationship Id="rId8" Type="http://schemas.openxmlformats.org/officeDocument/2006/relationships/image" Target="../media/image59.png"/><Relationship Id="rId51" Type="http://schemas.openxmlformats.org/officeDocument/2006/relationships/slide" Target="slide10.xml"/><Relationship Id="rId3" Type="http://schemas.openxmlformats.org/officeDocument/2006/relationships/slide" Target="slide12.xml"/><Relationship Id="rId12" Type="http://schemas.openxmlformats.org/officeDocument/2006/relationships/slide" Target="slide14.xml"/><Relationship Id="rId17" Type="http://schemas.openxmlformats.org/officeDocument/2006/relationships/image" Target="../media/image8.svg"/><Relationship Id="rId25" Type="http://schemas.openxmlformats.org/officeDocument/2006/relationships/image" Target="../media/image16.svg"/><Relationship Id="rId33" Type="http://schemas.openxmlformats.org/officeDocument/2006/relationships/image" Target="../media/image24.svg"/><Relationship Id="rId38" Type="http://schemas.openxmlformats.org/officeDocument/2006/relationships/image" Target="../media/image29.png"/><Relationship Id="rId46" Type="http://schemas.openxmlformats.org/officeDocument/2006/relationships/image" Target="../media/image33.png"/><Relationship Id="rId20" Type="http://schemas.openxmlformats.org/officeDocument/2006/relationships/image" Target="../media/image11.png"/><Relationship Id="rId41"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slide" Target="slide11.xml"/><Relationship Id="rId15" Type="http://schemas.openxmlformats.org/officeDocument/2006/relationships/image" Target="../media/image6.svg"/><Relationship Id="rId23" Type="http://schemas.openxmlformats.org/officeDocument/2006/relationships/image" Target="../media/image14.svg"/><Relationship Id="rId28" Type="http://schemas.openxmlformats.org/officeDocument/2006/relationships/slide" Target="slide8.xml"/><Relationship Id="rId36" Type="http://schemas.openxmlformats.org/officeDocument/2006/relationships/image" Target="../media/image26.svg"/><Relationship Id="rId4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3" Type="http://schemas.openxmlformats.org/officeDocument/2006/relationships/image" Target="../media/image16.svg"/><Relationship Id="rId18" Type="http://schemas.openxmlformats.org/officeDocument/2006/relationships/image" Target="../media/image20.svg"/><Relationship Id="rId26" Type="http://schemas.openxmlformats.org/officeDocument/2006/relationships/image" Target="../media/image25.png"/><Relationship Id="rId21" Type="http://schemas.openxmlformats.org/officeDocument/2006/relationships/image" Target="../media/image22.svg"/><Relationship Id="rId34" Type="http://schemas.openxmlformats.org/officeDocument/2006/relationships/slide" Target="slide9.xm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slide" Target="slide6.xml"/><Relationship Id="rId33" Type="http://schemas.openxmlformats.org/officeDocument/2006/relationships/image" Target="../media/image30.svg"/><Relationship Id="rId38" Type="http://schemas.openxmlformats.org/officeDocument/2006/relationships/image" Target="../media/image3.svg"/><Relationship Id="rId2" Type="http://schemas.openxmlformats.org/officeDocument/2006/relationships/image" Target="../media/image5.png"/><Relationship Id="rId16" Type="http://schemas.openxmlformats.org/officeDocument/2006/relationships/slide" Target="slide3.xml"/><Relationship Id="rId20" Type="http://schemas.openxmlformats.org/officeDocument/2006/relationships/image" Target="../media/image21.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4.svg"/><Relationship Id="rId32" Type="http://schemas.openxmlformats.org/officeDocument/2006/relationships/image" Target="../media/image29.png"/><Relationship Id="rId37" Type="http://schemas.openxmlformats.org/officeDocument/2006/relationships/image" Target="../media/image2.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3.png"/><Relationship Id="rId28" Type="http://schemas.openxmlformats.org/officeDocument/2006/relationships/slide" Target="slide4.xml"/><Relationship Id="rId36"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slide" Target="slide8.xml"/><Relationship Id="rId31" Type="http://schemas.openxmlformats.org/officeDocument/2006/relationships/slide" Target="slide7.xml"/><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slide" Target="slide5.xml"/><Relationship Id="rId27" Type="http://schemas.openxmlformats.org/officeDocument/2006/relationships/image" Target="../media/image26.svg"/><Relationship Id="rId30" Type="http://schemas.openxmlformats.org/officeDocument/2006/relationships/image" Target="../media/image28.svg"/><Relationship Id="rId35" Type="http://schemas.openxmlformats.org/officeDocument/2006/relationships/image" Target="../media/image31.png"/><Relationship Id="rId8" Type="http://schemas.openxmlformats.org/officeDocument/2006/relationships/image" Target="../media/image11.png"/><Relationship Id="rId3" Type="http://schemas.openxmlformats.org/officeDocument/2006/relationships/image" Target="../media/image6.svg"/></Relationships>
</file>

<file path=ppt/slides/_rels/slide4.xml.rels><?xml version="1.0" encoding="UTF-8" standalone="yes"?>
<Relationships xmlns="http://schemas.openxmlformats.org/package/2006/relationships"><Relationship Id="rId13" Type="http://schemas.openxmlformats.org/officeDocument/2006/relationships/image" Target="../media/image16.svg"/><Relationship Id="rId18" Type="http://schemas.openxmlformats.org/officeDocument/2006/relationships/image" Target="../media/image34.svg"/><Relationship Id="rId26" Type="http://schemas.openxmlformats.org/officeDocument/2006/relationships/image" Target="../media/image25.png"/><Relationship Id="rId39" Type="http://schemas.openxmlformats.org/officeDocument/2006/relationships/image" Target="../media/image37.png"/><Relationship Id="rId21" Type="http://schemas.openxmlformats.org/officeDocument/2006/relationships/image" Target="../media/image22.svg"/><Relationship Id="rId34" Type="http://schemas.openxmlformats.org/officeDocument/2006/relationships/slide" Target="slide9.xm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33.png"/><Relationship Id="rId25" Type="http://schemas.openxmlformats.org/officeDocument/2006/relationships/slide" Target="slide6.xml"/><Relationship Id="rId33" Type="http://schemas.openxmlformats.org/officeDocument/2006/relationships/image" Target="../media/image30.svg"/><Relationship Id="rId38" Type="http://schemas.openxmlformats.org/officeDocument/2006/relationships/image" Target="../media/image3.svg"/><Relationship Id="rId2" Type="http://schemas.openxmlformats.org/officeDocument/2006/relationships/image" Target="../media/image5.png"/><Relationship Id="rId16" Type="http://schemas.openxmlformats.org/officeDocument/2006/relationships/slide" Target="slide3.xml"/><Relationship Id="rId20" Type="http://schemas.openxmlformats.org/officeDocument/2006/relationships/image" Target="../media/image21.png"/><Relationship Id="rId29"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4.svg"/><Relationship Id="rId32" Type="http://schemas.openxmlformats.org/officeDocument/2006/relationships/image" Target="../media/image29.png"/><Relationship Id="rId37" Type="http://schemas.openxmlformats.org/officeDocument/2006/relationships/image" Target="../media/image2.png"/><Relationship Id="rId40" Type="http://schemas.openxmlformats.org/officeDocument/2006/relationships/image" Target="../media/image38.sv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3.png"/><Relationship Id="rId28" Type="http://schemas.openxmlformats.org/officeDocument/2006/relationships/slide" Target="slide4.xml"/><Relationship Id="rId36"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slide" Target="slide8.xml"/><Relationship Id="rId31" Type="http://schemas.openxmlformats.org/officeDocument/2006/relationships/slide" Target="slide7.xml"/><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slide" Target="slide5.xml"/><Relationship Id="rId27" Type="http://schemas.openxmlformats.org/officeDocument/2006/relationships/image" Target="../media/image26.svg"/><Relationship Id="rId30" Type="http://schemas.openxmlformats.org/officeDocument/2006/relationships/image" Target="../media/image36.svg"/><Relationship Id="rId35" Type="http://schemas.openxmlformats.org/officeDocument/2006/relationships/image" Target="../media/image31.png"/><Relationship Id="rId8" Type="http://schemas.openxmlformats.org/officeDocument/2006/relationships/image" Target="../media/image11.png"/><Relationship Id="rId3" Type="http://schemas.openxmlformats.org/officeDocument/2006/relationships/image" Target="../media/image6.svg"/></Relationships>
</file>

<file path=ppt/slides/_rels/slide5.xml.rels><?xml version="1.0" encoding="UTF-8" standalone="yes"?>
<Relationships xmlns="http://schemas.openxmlformats.org/package/2006/relationships"><Relationship Id="rId13" Type="http://schemas.openxmlformats.org/officeDocument/2006/relationships/image" Target="../media/image16.svg"/><Relationship Id="rId18" Type="http://schemas.openxmlformats.org/officeDocument/2006/relationships/image" Target="../media/image34.svg"/><Relationship Id="rId26" Type="http://schemas.openxmlformats.org/officeDocument/2006/relationships/image" Target="../media/image25.png"/><Relationship Id="rId39" Type="http://schemas.openxmlformats.org/officeDocument/2006/relationships/image" Target="../media/image41.png"/><Relationship Id="rId21" Type="http://schemas.openxmlformats.org/officeDocument/2006/relationships/image" Target="../media/image22.svg"/><Relationship Id="rId34" Type="http://schemas.openxmlformats.org/officeDocument/2006/relationships/slide" Target="slide9.xm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33.png"/><Relationship Id="rId25" Type="http://schemas.openxmlformats.org/officeDocument/2006/relationships/slide" Target="slide6.xml"/><Relationship Id="rId33" Type="http://schemas.openxmlformats.org/officeDocument/2006/relationships/image" Target="../media/image30.svg"/><Relationship Id="rId38" Type="http://schemas.openxmlformats.org/officeDocument/2006/relationships/image" Target="../media/image3.svg"/><Relationship Id="rId2" Type="http://schemas.openxmlformats.org/officeDocument/2006/relationships/image" Target="../media/image5.png"/><Relationship Id="rId16" Type="http://schemas.openxmlformats.org/officeDocument/2006/relationships/slide" Target="slide3.xml"/><Relationship Id="rId20" Type="http://schemas.openxmlformats.org/officeDocument/2006/relationships/image" Target="../media/image21.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40.svg"/><Relationship Id="rId32" Type="http://schemas.openxmlformats.org/officeDocument/2006/relationships/image" Target="../media/image29.png"/><Relationship Id="rId37" Type="http://schemas.openxmlformats.org/officeDocument/2006/relationships/image" Target="../media/image2.png"/><Relationship Id="rId40" Type="http://schemas.openxmlformats.org/officeDocument/2006/relationships/image" Target="../media/image42.sv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39.png"/><Relationship Id="rId28" Type="http://schemas.openxmlformats.org/officeDocument/2006/relationships/slide" Target="slide4.xml"/><Relationship Id="rId36"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slide" Target="slide8.xml"/><Relationship Id="rId31" Type="http://schemas.openxmlformats.org/officeDocument/2006/relationships/slide" Target="slide7.xml"/><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slide" Target="slide5.xml"/><Relationship Id="rId27" Type="http://schemas.openxmlformats.org/officeDocument/2006/relationships/image" Target="../media/image26.svg"/><Relationship Id="rId30" Type="http://schemas.openxmlformats.org/officeDocument/2006/relationships/image" Target="../media/image28.svg"/><Relationship Id="rId35" Type="http://schemas.openxmlformats.org/officeDocument/2006/relationships/image" Target="../media/image31.png"/><Relationship Id="rId8" Type="http://schemas.openxmlformats.org/officeDocument/2006/relationships/image" Target="../media/image11.png"/><Relationship Id="rId3" Type="http://schemas.openxmlformats.org/officeDocument/2006/relationships/image" Target="../media/image6.svg"/></Relationships>
</file>

<file path=ppt/slides/_rels/slide6.xml.rels><?xml version="1.0" encoding="UTF-8" standalone="yes"?>
<Relationships xmlns="http://schemas.openxmlformats.org/package/2006/relationships"><Relationship Id="rId13" Type="http://schemas.openxmlformats.org/officeDocument/2006/relationships/image" Target="../media/image16.svg"/><Relationship Id="rId18" Type="http://schemas.openxmlformats.org/officeDocument/2006/relationships/image" Target="../media/image34.svg"/><Relationship Id="rId26" Type="http://schemas.openxmlformats.org/officeDocument/2006/relationships/image" Target="../media/image43.png"/><Relationship Id="rId21" Type="http://schemas.openxmlformats.org/officeDocument/2006/relationships/image" Target="../media/image22.svg"/><Relationship Id="rId34" Type="http://schemas.openxmlformats.org/officeDocument/2006/relationships/slide" Target="slide9.xm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33.png"/><Relationship Id="rId25" Type="http://schemas.openxmlformats.org/officeDocument/2006/relationships/slide" Target="slide6.xml"/><Relationship Id="rId33" Type="http://schemas.openxmlformats.org/officeDocument/2006/relationships/image" Target="../media/image30.svg"/><Relationship Id="rId38" Type="http://schemas.openxmlformats.org/officeDocument/2006/relationships/image" Target="../media/image3.svg"/><Relationship Id="rId2" Type="http://schemas.openxmlformats.org/officeDocument/2006/relationships/image" Target="../media/image5.png"/><Relationship Id="rId16" Type="http://schemas.openxmlformats.org/officeDocument/2006/relationships/slide" Target="slide3.xml"/><Relationship Id="rId20" Type="http://schemas.openxmlformats.org/officeDocument/2006/relationships/image" Target="../media/image21.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4.svg"/><Relationship Id="rId32" Type="http://schemas.openxmlformats.org/officeDocument/2006/relationships/image" Target="../media/image29.png"/><Relationship Id="rId37" Type="http://schemas.openxmlformats.org/officeDocument/2006/relationships/image" Target="../media/image2.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3.png"/><Relationship Id="rId28" Type="http://schemas.openxmlformats.org/officeDocument/2006/relationships/slide" Target="slide4.xml"/><Relationship Id="rId36"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slide" Target="slide8.xml"/><Relationship Id="rId31" Type="http://schemas.openxmlformats.org/officeDocument/2006/relationships/slide" Target="slide7.xml"/><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slide" Target="slide5.xml"/><Relationship Id="rId27" Type="http://schemas.openxmlformats.org/officeDocument/2006/relationships/image" Target="../media/image44.svg"/><Relationship Id="rId30" Type="http://schemas.openxmlformats.org/officeDocument/2006/relationships/image" Target="../media/image28.svg"/><Relationship Id="rId35" Type="http://schemas.openxmlformats.org/officeDocument/2006/relationships/image" Target="../media/image31.png"/><Relationship Id="rId8" Type="http://schemas.openxmlformats.org/officeDocument/2006/relationships/image" Target="../media/image11.png"/><Relationship Id="rId3" Type="http://schemas.openxmlformats.org/officeDocument/2006/relationships/image" Target="../media/image6.svg"/></Relationships>
</file>

<file path=ppt/slides/_rels/slide7.xml.rels><?xml version="1.0" encoding="UTF-8" standalone="yes"?>
<Relationships xmlns="http://schemas.openxmlformats.org/package/2006/relationships"><Relationship Id="rId13" Type="http://schemas.openxmlformats.org/officeDocument/2006/relationships/image" Target="../media/image16.svg"/><Relationship Id="rId18" Type="http://schemas.openxmlformats.org/officeDocument/2006/relationships/image" Target="../media/image34.svg"/><Relationship Id="rId26" Type="http://schemas.openxmlformats.org/officeDocument/2006/relationships/image" Target="../media/image25.png"/><Relationship Id="rId39" Type="http://schemas.openxmlformats.org/officeDocument/2006/relationships/image" Target="../media/image47.png"/><Relationship Id="rId21" Type="http://schemas.openxmlformats.org/officeDocument/2006/relationships/image" Target="../media/image22.svg"/><Relationship Id="rId34" Type="http://schemas.openxmlformats.org/officeDocument/2006/relationships/slide" Target="slide9.xm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33.png"/><Relationship Id="rId25" Type="http://schemas.openxmlformats.org/officeDocument/2006/relationships/slide" Target="slide6.xml"/><Relationship Id="rId33" Type="http://schemas.openxmlformats.org/officeDocument/2006/relationships/image" Target="../media/image46.svg"/><Relationship Id="rId38" Type="http://schemas.openxmlformats.org/officeDocument/2006/relationships/image" Target="../media/image3.svg"/><Relationship Id="rId2" Type="http://schemas.openxmlformats.org/officeDocument/2006/relationships/image" Target="../media/image5.png"/><Relationship Id="rId16" Type="http://schemas.openxmlformats.org/officeDocument/2006/relationships/slide" Target="slide3.xml"/><Relationship Id="rId20" Type="http://schemas.openxmlformats.org/officeDocument/2006/relationships/image" Target="../media/image21.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4.svg"/><Relationship Id="rId32" Type="http://schemas.openxmlformats.org/officeDocument/2006/relationships/image" Target="../media/image45.png"/><Relationship Id="rId37" Type="http://schemas.openxmlformats.org/officeDocument/2006/relationships/image" Target="../media/image2.png"/><Relationship Id="rId40" Type="http://schemas.openxmlformats.org/officeDocument/2006/relationships/image" Target="../media/image48.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3.png"/><Relationship Id="rId28" Type="http://schemas.openxmlformats.org/officeDocument/2006/relationships/slide" Target="slide4.xml"/><Relationship Id="rId36"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slide" Target="slide8.xml"/><Relationship Id="rId31" Type="http://schemas.openxmlformats.org/officeDocument/2006/relationships/slide" Target="slide7.xml"/><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slide" Target="slide5.xml"/><Relationship Id="rId27" Type="http://schemas.openxmlformats.org/officeDocument/2006/relationships/image" Target="../media/image26.svg"/><Relationship Id="rId30" Type="http://schemas.openxmlformats.org/officeDocument/2006/relationships/image" Target="../media/image28.svg"/><Relationship Id="rId35" Type="http://schemas.openxmlformats.org/officeDocument/2006/relationships/image" Target="../media/image31.png"/><Relationship Id="rId8" Type="http://schemas.openxmlformats.org/officeDocument/2006/relationships/image" Target="../media/image11.png"/><Relationship Id="rId3" Type="http://schemas.openxmlformats.org/officeDocument/2006/relationships/image" Target="../media/image6.svg"/></Relationships>
</file>

<file path=ppt/slides/_rels/slide8.xml.rels><?xml version="1.0" encoding="UTF-8" standalone="yes"?>
<Relationships xmlns="http://schemas.openxmlformats.org/package/2006/relationships"><Relationship Id="rId13" Type="http://schemas.openxmlformats.org/officeDocument/2006/relationships/image" Target="../media/image16.svg"/><Relationship Id="rId18" Type="http://schemas.openxmlformats.org/officeDocument/2006/relationships/image" Target="../media/image34.svg"/><Relationship Id="rId26" Type="http://schemas.openxmlformats.org/officeDocument/2006/relationships/image" Target="../media/image25.png"/><Relationship Id="rId3" Type="http://schemas.openxmlformats.org/officeDocument/2006/relationships/image" Target="../media/image6.svg"/><Relationship Id="rId21" Type="http://schemas.openxmlformats.org/officeDocument/2006/relationships/image" Target="../media/image50.svg"/><Relationship Id="rId34" Type="http://schemas.openxmlformats.org/officeDocument/2006/relationships/slide" Target="slide9.xm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33.png"/><Relationship Id="rId25" Type="http://schemas.openxmlformats.org/officeDocument/2006/relationships/slide" Target="slide6.xml"/><Relationship Id="rId33" Type="http://schemas.openxmlformats.org/officeDocument/2006/relationships/image" Target="../media/image30.svg"/><Relationship Id="rId2" Type="http://schemas.openxmlformats.org/officeDocument/2006/relationships/image" Target="../media/image5.png"/><Relationship Id="rId16" Type="http://schemas.openxmlformats.org/officeDocument/2006/relationships/slide" Target="slide3.xml"/><Relationship Id="rId20" Type="http://schemas.openxmlformats.org/officeDocument/2006/relationships/image" Target="../media/image49.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4.svg"/><Relationship Id="rId32" Type="http://schemas.openxmlformats.org/officeDocument/2006/relationships/image" Target="../media/image29.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3.png"/><Relationship Id="rId28" Type="http://schemas.openxmlformats.org/officeDocument/2006/relationships/slide" Target="slide4.xml"/><Relationship Id="rId36" Type="http://schemas.openxmlformats.org/officeDocument/2006/relationships/image" Target="../media/image32.svg"/><Relationship Id="rId10" Type="http://schemas.openxmlformats.org/officeDocument/2006/relationships/image" Target="../media/image13.png"/><Relationship Id="rId19" Type="http://schemas.openxmlformats.org/officeDocument/2006/relationships/slide" Target="slide8.xml"/><Relationship Id="rId31" Type="http://schemas.openxmlformats.org/officeDocument/2006/relationships/slide" Target="slide7.xml"/><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slide" Target="slide5.xml"/><Relationship Id="rId27" Type="http://schemas.openxmlformats.org/officeDocument/2006/relationships/image" Target="../media/image26.svg"/><Relationship Id="rId30" Type="http://schemas.openxmlformats.org/officeDocument/2006/relationships/image" Target="../media/image28.svg"/><Relationship Id="rId35" Type="http://schemas.openxmlformats.org/officeDocument/2006/relationships/image" Target="../media/image31.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3" Type="http://schemas.openxmlformats.org/officeDocument/2006/relationships/image" Target="../media/image16.svg"/><Relationship Id="rId18" Type="http://schemas.openxmlformats.org/officeDocument/2006/relationships/image" Target="../media/image34.svg"/><Relationship Id="rId26" Type="http://schemas.openxmlformats.org/officeDocument/2006/relationships/image" Target="../media/image25.png"/><Relationship Id="rId39" Type="http://schemas.openxmlformats.org/officeDocument/2006/relationships/image" Target="../media/image53.png"/><Relationship Id="rId21" Type="http://schemas.openxmlformats.org/officeDocument/2006/relationships/image" Target="../media/image22.svg"/><Relationship Id="rId34" Type="http://schemas.openxmlformats.org/officeDocument/2006/relationships/slide" Target="slide9.xml"/><Relationship Id="rId42" Type="http://schemas.openxmlformats.org/officeDocument/2006/relationships/image" Target="../media/image54.png"/><Relationship Id="rId47" Type="http://schemas.openxmlformats.org/officeDocument/2006/relationships/slide" Target="slide14.xml"/><Relationship Id="rId50" Type="http://schemas.openxmlformats.org/officeDocument/2006/relationships/image" Target="../media/image58.svg"/><Relationship Id="rId7" Type="http://schemas.openxmlformats.org/officeDocument/2006/relationships/image" Target="../media/image10.svg"/><Relationship Id="rId2" Type="http://schemas.openxmlformats.org/officeDocument/2006/relationships/image" Target="../media/image5.png"/><Relationship Id="rId16" Type="http://schemas.openxmlformats.org/officeDocument/2006/relationships/slide" Target="slide3.xml"/><Relationship Id="rId29" Type="http://schemas.openxmlformats.org/officeDocument/2006/relationships/image" Target="../media/image27.png"/><Relationship Id="rId11" Type="http://schemas.openxmlformats.org/officeDocument/2006/relationships/image" Target="../media/image14.svg"/><Relationship Id="rId24" Type="http://schemas.openxmlformats.org/officeDocument/2006/relationships/image" Target="../media/image24.svg"/><Relationship Id="rId32" Type="http://schemas.openxmlformats.org/officeDocument/2006/relationships/image" Target="../media/image29.png"/><Relationship Id="rId37" Type="http://schemas.openxmlformats.org/officeDocument/2006/relationships/image" Target="../media/image53.png"/><Relationship Id="rId40" Type="http://schemas.openxmlformats.org/officeDocument/2006/relationships/image" Target="../media/image54.png"/><Relationship Id="rId45" Type="http://schemas.openxmlformats.org/officeDocument/2006/relationships/image" Target="../media/image55.png"/><Relationship Id="rId53" Type="http://schemas.openxmlformats.org/officeDocument/2006/relationships/image" Target="../media/image3.svg"/><Relationship Id="rId5" Type="http://schemas.openxmlformats.org/officeDocument/2006/relationships/image" Target="../media/image8.svg"/><Relationship Id="rId10" Type="http://schemas.openxmlformats.org/officeDocument/2006/relationships/image" Target="../media/image13.png"/><Relationship Id="rId19" Type="http://schemas.openxmlformats.org/officeDocument/2006/relationships/slide" Target="slide8.xml"/><Relationship Id="rId31" Type="http://schemas.openxmlformats.org/officeDocument/2006/relationships/slide" Target="slide7.xml"/><Relationship Id="rId44" Type="http://schemas.openxmlformats.org/officeDocument/2006/relationships/slide" Target="slide13.xml"/><Relationship Id="rId52"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slide" Target="slide5.xml"/><Relationship Id="rId27" Type="http://schemas.openxmlformats.org/officeDocument/2006/relationships/image" Target="../media/image26.svg"/><Relationship Id="rId30" Type="http://schemas.openxmlformats.org/officeDocument/2006/relationships/image" Target="../media/image28.svg"/><Relationship Id="rId35" Type="http://schemas.openxmlformats.org/officeDocument/2006/relationships/image" Target="../media/image51.png"/><Relationship Id="rId43" Type="http://schemas.openxmlformats.org/officeDocument/2006/relationships/image" Target="../media/image55.png"/><Relationship Id="rId48" Type="http://schemas.openxmlformats.org/officeDocument/2006/relationships/image" Target="../media/image56.png"/><Relationship Id="rId8" Type="http://schemas.openxmlformats.org/officeDocument/2006/relationships/image" Target="../media/image11.png"/><Relationship Id="rId51" Type="http://schemas.openxmlformats.org/officeDocument/2006/relationships/slide" Target="slide10.xml"/><Relationship Id="rId3" Type="http://schemas.openxmlformats.org/officeDocument/2006/relationships/image" Target="../media/image6.svg"/><Relationship Id="rId12" Type="http://schemas.openxmlformats.org/officeDocument/2006/relationships/image" Target="../media/image15.png"/><Relationship Id="rId17" Type="http://schemas.openxmlformats.org/officeDocument/2006/relationships/image" Target="../media/image33.png"/><Relationship Id="rId25" Type="http://schemas.openxmlformats.org/officeDocument/2006/relationships/slide" Target="slide6.xml"/><Relationship Id="rId33" Type="http://schemas.openxmlformats.org/officeDocument/2006/relationships/image" Target="../media/image30.svg"/><Relationship Id="rId38" Type="http://schemas.openxmlformats.org/officeDocument/2006/relationships/slide" Target="slide11.xml"/><Relationship Id="rId46" Type="http://schemas.openxmlformats.org/officeDocument/2006/relationships/image" Target="../media/image56.png"/><Relationship Id="rId20" Type="http://schemas.openxmlformats.org/officeDocument/2006/relationships/image" Target="../media/image21.png"/><Relationship Id="rId41"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image" Target="../media/image9.png"/><Relationship Id="rId15" Type="http://schemas.openxmlformats.org/officeDocument/2006/relationships/image" Target="../media/image18.svg"/><Relationship Id="rId23" Type="http://schemas.openxmlformats.org/officeDocument/2006/relationships/image" Target="../media/image23.png"/><Relationship Id="rId28" Type="http://schemas.openxmlformats.org/officeDocument/2006/relationships/slide" Target="slide4.xml"/><Relationship Id="rId36" Type="http://schemas.openxmlformats.org/officeDocument/2006/relationships/image" Target="../media/image52.svg"/><Relationship Id="rId49"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461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0811EC-9BC8-4505-A61A-D9E7BA80CF15}"/>
              </a:ext>
            </a:extLst>
          </p:cNvPr>
          <p:cNvSpPr txBox="1"/>
          <p:nvPr/>
        </p:nvSpPr>
        <p:spPr>
          <a:xfrm>
            <a:off x="3758186" y="3151146"/>
            <a:ext cx="4893991" cy="923330"/>
          </a:xfrm>
          <a:prstGeom prst="rect">
            <a:avLst/>
          </a:prstGeom>
          <a:noFill/>
        </p:spPr>
        <p:txBody>
          <a:bodyPr wrap="square">
            <a:spAutoFit/>
          </a:bodyPr>
          <a:lstStyle/>
          <a:p>
            <a:r>
              <a:rPr lang="en-US" sz="54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GreenCycle</a:t>
            </a:r>
            <a:endParaRPr lang="ar-BH" sz="5400" b="1" spc="300" dirty="0">
              <a:solidFill>
                <a:schemeClr val="bg1"/>
              </a:solidFill>
              <a:latin typeface="Montserrat" panose="00000500000000000000" pitchFamily="2" charset="0"/>
            </a:endParaRPr>
          </a:p>
        </p:txBody>
      </p:sp>
      <p:pic>
        <p:nvPicPr>
          <p:cNvPr id="10" name="Picture 9">
            <a:extLst>
              <a:ext uri="{FF2B5EF4-FFF2-40B4-BE49-F238E27FC236}">
                <a16:creationId xmlns:a16="http://schemas.microsoft.com/office/drawing/2014/main" id="{EAE83EF7-F3DA-4A3E-960B-10F1C1D0F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20" y="0"/>
            <a:ext cx="4458322" cy="3496163"/>
          </a:xfrm>
          <a:prstGeom prst="rect">
            <a:avLst/>
          </a:prstGeom>
        </p:spPr>
      </p:pic>
      <p:sp>
        <p:nvSpPr>
          <p:cNvPr id="11" name="TextBox 10">
            <a:extLst>
              <a:ext uri="{FF2B5EF4-FFF2-40B4-BE49-F238E27FC236}">
                <a16:creationId xmlns:a16="http://schemas.microsoft.com/office/drawing/2014/main" id="{68CE81DA-8AAF-4769-AB81-F663462B36B9}"/>
              </a:ext>
            </a:extLst>
          </p:cNvPr>
          <p:cNvSpPr txBox="1"/>
          <p:nvPr/>
        </p:nvSpPr>
        <p:spPr>
          <a:xfrm>
            <a:off x="3649004" y="4354425"/>
            <a:ext cx="5454655" cy="1877437"/>
          </a:xfrm>
          <a:prstGeom prst="rect">
            <a:avLst/>
          </a:prstGeom>
          <a:noFill/>
        </p:spPr>
        <p:txBody>
          <a:bodyPr wrap="square">
            <a:spAutoFit/>
          </a:bodyPr>
          <a:lstStyle/>
          <a:p>
            <a:pPr algn="ctr"/>
            <a:r>
              <a:rPr lang="en-US" sz="2800" b="1" kern="0" spc="300" dirty="0">
                <a:solidFill>
                  <a:schemeClr val="bg1">
                    <a:lumMod val="65000"/>
                  </a:schemeClr>
                </a:solidFill>
                <a:effectLst/>
                <a:latin typeface="Montserrat" panose="00000500000000000000" pitchFamily="2" charset="0"/>
                <a:ea typeface="Calibri" panose="020F0502020204030204" pitchFamily="34" charset="0"/>
                <a:cs typeface="Arial" panose="020B0604020202020204" pitchFamily="34" charset="0"/>
              </a:rPr>
              <a:t>Name: </a:t>
            </a:r>
          </a:p>
          <a:p>
            <a:r>
              <a:rPr lang="en-US" sz="2200" b="1" dirty="0" err="1">
                <a:solidFill>
                  <a:schemeClr val="bg1"/>
                </a:solidFill>
                <a:latin typeface="Montserrat" panose="00000500000000000000" pitchFamily="2" charset="0"/>
              </a:rPr>
              <a:t>Naba</a:t>
            </a:r>
            <a:r>
              <a:rPr lang="en-US" sz="2200" b="1" dirty="0">
                <a:solidFill>
                  <a:schemeClr val="bg1"/>
                </a:solidFill>
                <a:latin typeface="Montserrat" panose="00000500000000000000" pitchFamily="2" charset="0"/>
              </a:rPr>
              <a:t> Yahya - 20193627</a:t>
            </a:r>
          </a:p>
          <a:p>
            <a:r>
              <a:rPr lang="en-US" sz="2200" b="1" dirty="0" err="1">
                <a:solidFill>
                  <a:schemeClr val="bg1"/>
                </a:solidFill>
                <a:latin typeface="Montserrat" panose="00000500000000000000" pitchFamily="2" charset="0"/>
              </a:rPr>
              <a:t>Alanood</a:t>
            </a:r>
            <a:r>
              <a:rPr lang="en-US" sz="2200" b="1" dirty="0">
                <a:solidFill>
                  <a:schemeClr val="bg1"/>
                </a:solidFill>
                <a:latin typeface="Montserrat" panose="00000500000000000000" pitchFamily="2" charset="0"/>
              </a:rPr>
              <a:t> </a:t>
            </a:r>
            <a:r>
              <a:rPr lang="en-US" sz="2200" b="1" dirty="0" err="1">
                <a:solidFill>
                  <a:schemeClr val="bg1"/>
                </a:solidFill>
                <a:latin typeface="Montserrat" panose="00000500000000000000" pitchFamily="2" charset="0"/>
              </a:rPr>
              <a:t>Abdulaziz</a:t>
            </a:r>
            <a:r>
              <a:rPr lang="en-US" sz="2200" b="1">
                <a:solidFill>
                  <a:schemeClr val="bg1"/>
                </a:solidFill>
                <a:latin typeface="Montserrat" panose="00000500000000000000" pitchFamily="2" charset="0"/>
              </a:rPr>
              <a:t> - 202009426</a:t>
            </a:r>
            <a:endParaRPr lang="en-US" sz="2200" b="1" dirty="0">
              <a:solidFill>
                <a:schemeClr val="bg1"/>
              </a:solidFill>
              <a:latin typeface="Montserrat" panose="00000500000000000000" pitchFamily="2" charset="0"/>
            </a:endParaRPr>
          </a:p>
          <a:p>
            <a:r>
              <a:rPr lang="en-US" sz="2200" b="1" dirty="0">
                <a:solidFill>
                  <a:schemeClr val="bg1"/>
                </a:solidFill>
                <a:latin typeface="Montserrat" panose="00000500000000000000" pitchFamily="2" charset="0"/>
              </a:rPr>
              <a:t>Manar </a:t>
            </a:r>
            <a:r>
              <a:rPr lang="en-US" sz="2200" b="1" dirty="0" err="1">
                <a:solidFill>
                  <a:schemeClr val="bg1"/>
                </a:solidFill>
                <a:latin typeface="Montserrat" panose="00000500000000000000" pitchFamily="2" charset="0"/>
              </a:rPr>
              <a:t>Eyad</a:t>
            </a:r>
            <a:r>
              <a:rPr lang="en-US" sz="2200" b="1" dirty="0">
                <a:solidFill>
                  <a:schemeClr val="bg1"/>
                </a:solidFill>
                <a:latin typeface="Montserrat" panose="00000500000000000000" pitchFamily="2" charset="0"/>
              </a:rPr>
              <a:t> Ahmed - 202006306</a:t>
            </a:r>
          </a:p>
          <a:p>
            <a:r>
              <a:rPr lang="en-US" sz="2200" b="1" dirty="0">
                <a:solidFill>
                  <a:schemeClr val="bg1"/>
                </a:solidFill>
                <a:latin typeface="Montserrat" panose="00000500000000000000" pitchFamily="2" charset="0"/>
              </a:rPr>
              <a:t>Fatema Hussain Habib - 20192408</a:t>
            </a:r>
            <a:endParaRPr lang="ar-BH" sz="22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97000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4D00"/>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139A1B7-1027-4176-A46C-E73BCE4667E8}"/>
              </a:ext>
            </a:extLst>
          </p:cNvPr>
          <p:cNvGrpSpPr/>
          <p:nvPr/>
        </p:nvGrpSpPr>
        <p:grpSpPr>
          <a:xfrm>
            <a:off x="-4052633" y="2397993"/>
            <a:ext cx="16081097" cy="2014442"/>
            <a:chOff x="-4052633" y="2397993"/>
            <a:chExt cx="16081097" cy="2014442"/>
          </a:xfrm>
        </p:grpSpPr>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F7BC9623-662E-4E91-9B19-2AAC9FB05E92}"/>
                    </a:ext>
                  </a:extLst>
                </p:cNvPr>
                <p:cNvGraphicFramePr>
                  <a:graphicFrameLocks noChangeAspect="1"/>
                </p:cNvGraphicFramePr>
                <p:nvPr>
                  <p:extLst>
                    <p:ext uri="{D42A27DB-BD31-4B8C-83A1-F6EECF244321}">
                      <p14:modId xmlns:p14="http://schemas.microsoft.com/office/powerpoint/2010/main" val="1881394278"/>
                    </p:ext>
                  </p:extLst>
                </p:nvPr>
              </p:nvGraphicFramePr>
              <p:xfrm>
                <a:off x="118899" y="2399374"/>
                <a:ext cx="3576320" cy="2011680"/>
              </p:xfrm>
              <a:graphic>
                <a:graphicData uri="http://schemas.microsoft.com/office/powerpoint/2016/slidezoom">
                  <pslz:sldZm>
                    <pslz:sldZmObj sldId="266" cId="2024718364">
                      <pslz:zmPr id="{CEBF1D1A-A223-458B-89E2-8713AC7C3548}" transitionDur="1000">
                        <p166:blipFill xmlns:p166="http://schemas.microsoft.com/office/powerpoint/2016/6/main">
                          <a:blip r:embed="rId2"/>
                          <a:stretch>
                            <a:fillRect/>
                          </a:stretch>
                        </p166:blipFill>
                        <p166:spPr xmlns:p166="http://schemas.microsoft.com/office/powerpoint/2016/6/main">
                          <a:xfrm>
                            <a:off x="0" y="0"/>
                            <a:ext cx="3576320" cy="2011680"/>
                          </a:xfrm>
                          <a:prstGeom prst="rect">
                            <a:avLst/>
                          </a:prstGeom>
                          <a:ln w="3175">
                            <a:noFill/>
                          </a:ln>
                          <a:effectLst>
                            <a:reflection blurRad="6350" stA="52000" endA="300" endPos="35000" dir="5400000" sy="-100000" algn="bl" rotWithShape="0"/>
                          </a:effectLst>
                        </p166:spPr>
                      </pslz:zmPr>
                    </pslz:sldZmObj>
                  </pslz:sldZm>
                </a:graphicData>
              </a:graphic>
            </p:graphicFrame>
          </mc:Choice>
          <mc:Fallback xmlns="">
            <p:pic>
              <p:nvPicPr>
                <p:cNvPr id="36" name="Slide Zoom 35">
                  <a:hlinkClick r:id="rId3" action="ppaction://hlinksldjump"/>
                  <a:extLst>
                    <a:ext uri="{FF2B5EF4-FFF2-40B4-BE49-F238E27FC236}">
                      <a16:creationId xmlns:a16="http://schemas.microsoft.com/office/drawing/2014/main" id="{F7BC9623-662E-4E91-9B19-2AAC9FB05E92}"/>
                    </a:ext>
                  </a:extLst>
                </p:cNvPr>
                <p:cNvPicPr>
                  <a:picLocks noGrp="1" noRot="1" noChangeAspect="1" noMove="1" noResize="1" noEditPoints="1" noAdjustHandles="1" noChangeArrowheads="1" noChangeShapeType="1"/>
                </p:cNvPicPr>
                <p:nvPr/>
              </p:nvPicPr>
              <p:blipFill>
                <a:blip r:embed="rId4"/>
                <a:stretch>
                  <a:fillRect/>
                </a:stretch>
              </p:blipFill>
              <p:spPr>
                <a:xfrm>
                  <a:off x="118899" y="2399374"/>
                  <a:ext cx="3576320" cy="2011680"/>
                </a:xfrm>
                <a:prstGeom prst="rect">
                  <a:avLst/>
                </a:prstGeom>
                <a:ln w="3175">
                  <a:noFill/>
                </a:ln>
                <a:effectLst>
                  <a:reflection blurRad="6350" stA="52000" endA="300" endPos="3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9519BDD0-4BF3-42F8-81CC-C094277C0DB6}"/>
                    </a:ext>
                  </a:extLst>
                </p:cNvPr>
                <p:cNvGraphicFramePr>
                  <a:graphicFrameLocks noChangeAspect="1"/>
                </p:cNvGraphicFramePr>
                <p:nvPr>
                  <p:extLst>
                    <p:ext uri="{D42A27DB-BD31-4B8C-83A1-F6EECF244321}">
                      <p14:modId xmlns:p14="http://schemas.microsoft.com/office/powerpoint/2010/main" val="4120304115"/>
                    </p:ext>
                  </p:extLst>
                </p:nvPr>
              </p:nvGraphicFramePr>
              <p:xfrm>
                <a:off x="-4052633" y="2397993"/>
                <a:ext cx="3581230" cy="2014442"/>
              </p:xfrm>
              <a:graphic>
                <a:graphicData uri="http://schemas.microsoft.com/office/powerpoint/2016/slidezoom">
                  <pslz:sldZm>
                    <pslz:sldZmObj sldId="265" cId="220990115">
                      <pslz:zmPr id="{67AFEF3E-F28F-4C43-91EB-13C0C351A215}" returnToParent="0" transitionDur="1000">
                        <p166:blipFill xmlns:p166="http://schemas.microsoft.com/office/powerpoint/2016/6/main">
                          <a:blip r:embed="rId5"/>
                          <a:stretch>
                            <a:fillRect/>
                          </a:stretch>
                        </p166:blipFill>
                        <p166:spPr xmlns:p166="http://schemas.microsoft.com/office/powerpoint/2016/6/main">
                          <a:xfrm>
                            <a:off x="0" y="0"/>
                            <a:ext cx="3581230" cy="2014442"/>
                          </a:xfrm>
                          <a:prstGeom prst="rect">
                            <a:avLst/>
                          </a:prstGeom>
                          <a:ln w="3175">
                            <a:solidFill>
                              <a:prstClr val="ltGray"/>
                            </a:solidFill>
                          </a:ln>
                          <a:effectLst>
                            <a:reflection blurRad="6350" stA="50000" endA="300" endPos="38500" dist="50800" dir="5400000" sy="-100000" algn="bl" rotWithShape="0"/>
                          </a:effectLst>
                        </p166:spPr>
                      </pslz:zmPr>
                    </pslz:sldZmObj>
                  </pslz:sldZm>
                </a:graphicData>
              </a:graphic>
            </p:graphicFrame>
          </mc:Choice>
          <mc:Fallback xmlns="">
            <p:pic>
              <p:nvPicPr>
                <p:cNvPr id="34" name="Slide Zoom 33">
                  <a:hlinkClick r:id="rId6" action="ppaction://hlinksldjump"/>
                  <a:extLst>
                    <a:ext uri="{FF2B5EF4-FFF2-40B4-BE49-F238E27FC236}">
                      <a16:creationId xmlns:a16="http://schemas.microsoft.com/office/drawing/2014/main" id="{9519BDD0-4BF3-42F8-81CC-C094277C0DB6}"/>
                    </a:ext>
                  </a:extLst>
                </p:cNvPr>
                <p:cNvPicPr>
                  <a:picLocks noGrp="1" noRot="1" noChangeAspect="1" noMove="1" noResize="1" noEditPoints="1" noAdjustHandles="1" noChangeArrowheads="1" noChangeShapeType="1"/>
                </p:cNvPicPr>
                <p:nvPr/>
              </p:nvPicPr>
              <p:blipFill>
                <a:blip r:embed="rId7"/>
                <a:stretch>
                  <a:fillRect/>
                </a:stretch>
              </p:blipFill>
              <p:spPr>
                <a:xfrm>
                  <a:off x="-4052633" y="2397993"/>
                  <a:ext cx="3581230" cy="2014442"/>
                </a:xfrm>
                <a:prstGeom prst="rect">
                  <a:avLst/>
                </a:prstGeom>
                <a:ln w="3175">
                  <a:solidFill>
                    <a:prstClr val="ltGray"/>
                  </a:solidFill>
                </a:ln>
                <a:effectLst>
                  <a:reflection blurRad="6350" stA="50000" endA="300" endPos="38500" dist="508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3239684F-55BD-4686-888A-3E2C11AF87D1}"/>
                    </a:ext>
                  </a:extLst>
                </p:cNvPr>
                <p:cNvGraphicFramePr>
                  <a:graphicFrameLocks noChangeAspect="1"/>
                </p:cNvGraphicFramePr>
                <p:nvPr>
                  <p:extLst>
                    <p:ext uri="{D42A27DB-BD31-4B8C-83A1-F6EECF244321}">
                      <p14:modId xmlns:p14="http://schemas.microsoft.com/office/powerpoint/2010/main" val="2519265698"/>
                    </p:ext>
                  </p:extLst>
                </p:nvPr>
              </p:nvGraphicFramePr>
              <p:xfrm>
                <a:off x="4285521" y="2399374"/>
                <a:ext cx="3576320" cy="2011680"/>
              </p:xfrm>
              <a:graphic>
                <a:graphicData uri="http://schemas.microsoft.com/office/powerpoint/2016/slidezoom">
                  <pslz:sldZm>
                    <pslz:sldZmObj sldId="267" cId="3248930852">
                      <pslz:zmPr id="{0E834306-7BB8-40D1-BE8B-92B6592A407B}" transitionDur="1000">
                        <p166:blipFill xmlns:p166="http://schemas.microsoft.com/office/powerpoint/2016/6/main">
                          <a:blip r:embed="rId8"/>
                          <a:stretch>
                            <a:fillRect/>
                          </a:stretch>
                        </p166:blipFill>
                        <p166:spPr xmlns:p166="http://schemas.microsoft.com/office/powerpoint/2016/6/main">
                          <a:xfrm>
                            <a:off x="0" y="0"/>
                            <a:ext cx="3576320" cy="2011680"/>
                          </a:xfrm>
                          <a:prstGeom prst="rect">
                            <a:avLst/>
                          </a:prstGeom>
                          <a:ln w="3175">
                            <a:noFill/>
                          </a:ln>
                          <a:effectLst>
                            <a:reflection blurRad="6350" stA="52000" endA="300" endPos="35000" dir="5400000" sy="-100000" algn="bl" rotWithShape="0"/>
                          </a:effectLst>
                        </p166:spPr>
                      </pslz:zmPr>
                    </pslz:sldZmObj>
                  </pslz:sldZm>
                </a:graphicData>
              </a:graphic>
            </p:graphicFrame>
          </mc:Choice>
          <mc:Fallback xmlns="">
            <p:pic>
              <p:nvPicPr>
                <p:cNvPr id="38" name="Slide Zoom 37">
                  <a:hlinkClick r:id="rId9" action="ppaction://hlinksldjump"/>
                  <a:extLst>
                    <a:ext uri="{FF2B5EF4-FFF2-40B4-BE49-F238E27FC236}">
                      <a16:creationId xmlns:a16="http://schemas.microsoft.com/office/drawing/2014/main" id="{3239684F-55BD-4686-888A-3E2C11AF87D1}"/>
                    </a:ext>
                  </a:extLst>
                </p:cNvPr>
                <p:cNvPicPr>
                  <a:picLocks noGrp="1" noRot="1" noChangeAspect="1" noMove="1" noResize="1" noEditPoints="1" noAdjustHandles="1" noChangeArrowheads="1" noChangeShapeType="1"/>
                </p:cNvPicPr>
                <p:nvPr/>
              </p:nvPicPr>
              <p:blipFill>
                <a:blip r:embed="rId10"/>
                <a:stretch>
                  <a:fillRect/>
                </a:stretch>
              </p:blipFill>
              <p:spPr>
                <a:xfrm>
                  <a:off x="4285521" y="2399374"/>
                  <a:ext cx="3576320" cy="2011680"/>
                </a:xfrm>
                <a:prstGeom prst="rect">
                  <a:avLst/>
                </a:prstGeom>
                <a:ln w="3175">
                  <a:noFill/>
                </a:ln>
                <a:effectLst>
                  <a:reflection blurRad="6350" stA="52000" endA="300" endPos="3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C56A08F5-9DDC-4252-814E-102A5C64E37D}"/>
                    </a:ext>
                  </a:extLst>
                </p:cNvPr>
                <p:cNvGraphicFramePr>
                  <a:graphicFrameLocks noChangeAspect="1"/>
                </p:cNvGraphicFramePr>
                <p:nvPr>
                  <p:extLst>
                    <p:ext uri="{D42A27DB-BD31-4B8C-83A1-F6EECF244321}">
                      <p14:modId xmlns:p14="http://schemas.microsoft.com/office/powerpoint/2010/main" val="4040815103"/>
                    </p:ext>
                  </p:extLst>
                </p:nvPr>
              </p:nvGraphicFramePr>
              <p:xfrm>
                <a:off x="8452144" y="2399374"/>
                <a:ext cx="3576320" cy="2011680"/>
              </p:xfrm>
              <a:graphic>
                <a:graphicData uri="http://schemas.microsoft.com/office/powerpoint/2016/slidezoom">
                  <pslz:sldZm>
                    <pslz:sldZmObj sldId="268" cId="750131637">
                      <pslz:zmPr id="{51726165-93D2-419C-AAF8-64FE827894FE}" transitionDur="1000">
                        <p166:blipFill xmlns:p166="http://schemas.microsoft.com/office/powerpoint/2016/6/main">
                          <a:blip r:embed="rId11"/>
                          <a:stretch>
                            <a:fillRect/>
                          </a:stretch>
                        </p166:blipFill>
                        <p166:spPr xmlns:p166="http://schemas.microsoft.com/office/powerpoint/2016/6/main">
                          <a:xfrm>
                            <a:off x="0" y="0"/>
                            <a:ext cx="3576320" cy="2011680"/>
                          </a:xfrm>
                          <a:prstGeom prst="rect">
                            <a:avLst/>
                          </a:prstGeom>
                          <a:ln w="3175">
                            <a:noFill/>
                          </a:ln>
                          <a:effectLst>
                            <a:reflection blurRad="6350" stA="52000" endA="300" endPos="35000" dir="5400000" sy="-100000" algn="bl" rotWithShape="0"/>
                          </a:effectLst>
                        </p166:spPr>
                      </pslz:zmPr>
                    </pslz:sldZmObj>
                  </pslz:sldZm>
                </a:graphicData>
              </a:graphic>
            </p:graphicFrame>
          </mc:Choice>
          <mc:Fallback xmlns="">
            <p:pic>
              <p:nvPicPr>
                <p:cNvPr id="40" name="Slide Zoom 39">
                  <a:hlinkClick r:id="rId12" action="ppaction://hlinksldjump"/>
                  <a:extLst>
                    <a:ext uri="{FF2B5EF4-FFF2-40B4-BE49-F238E27FC236}">
                      <a16:creationId xmlns:a16="http://schemas.microsoft.com/office/drawing/2014/main" id="{C56A08F5-9DDC-4252-814E-102A5C64E37D}"/>
                    </a:ext>
                  </a:extLst>
                </p:cNvPr>
                <p:cNvPicPr>
                  <a:picLocks noGrp="1" noRot="1" noChangeAspect="1" noMove="1" noResize="1" noEditPoints="1" noAdjustHandles="1" noChangeArrowheads="1" noChangeShapeType="1"/>
                </p:cNvPicPr>
                <p:nvPr/>
              </p:nvPicPr>
              <p:blipFill>
                <a:blip r:embed="rId13"/>
                <a:stretch>
                  <a:fillRect/>
                </a:stretch>
              </p:blipFill>
              <p:spPr>
                <a:xfrm>
                  <a:off x="8452144" y="2399374"/>
                  <a:ext cx="3576320" cy="2011680"/>
                </a:xfrm>
                <a:prstGeom prst="rect">
                  <a:avLst/>
                </a:prstGeom>
                <a:ln w="3175">
                  <a:noFill/>
                </a:ln>
                <a:effectLst>
                  <a:reflection blurRad="6350" stA="52000" endA="300" endPos="35000" dir="5400000" sy="-100000" algn="bl" rotWithShape="0"/>
                </a:effectLst>
              </p:spPr>
            </p:pic>
          </mc:Fallback>
        </mc:AlternateContent>
      </p:grpSp>
      <p:grpSp>
        <p:nvGrpSpPr>
          <p:cNvPr id="2" name="Group 1">
            <a:extLst>
              <a:ext uri="{FF2B5EF4-FFF2-40B4-BE49-F238E27FC236}">
                <a16:creationId xmlns:a16="http://schemas.microsoft.com/office/drawing/2014/main" id="{67D3F513-5963-4AC4-AEB7-8D98C4375982}"/>
              </a:ext>
            </a:extLst>
          </p:cNvPr>
          <p:cNvGrpSpPr/>
          <p:nvPr/>
        </p:nvGrpSpPr>
        <p:grpSpPr>
          <a:xfrm>
            <a:off x="-804874" y="139967"/>
            <a:ext cx="777240" cy="777240"/>
            <a:chOff x="-804874" y="139967"/>
            <a:chExt cx="777240" cy="777240"/>
          </a:xfrm>
        </p:grpSpPr>
        <p:sp>
          <p:nvSpPr>
            <p:cNvPr id="3" name="Oval 2">
              <a:extLst>
                <a:ext uri="{FF2B5EF4-FFF2-40B4-BE49-F238E27FC236}">
                  <a16:creationId xmlns:a16="http://schemas.microsoft.com/office/drawing/2014/main" id="{22A1032A-5E23-4778-9D21-F225BFD36FAF}"/>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4" name="Graphic 3" descr="Lightbulb with solid fill">
              <a:extLst>
                <a:ext uri="{FF2B5EF4-FFF2-40B4-BE49-F238E27FC236}">
                  <a16:creationId xmlns:a16="http://schemas.microsoft.com/office/drawing/2014/main" id="{D5FCD2ED-F0B5-4B7B-9325-61C8F9400A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222693"/>
              <a:ext cx="611788" cy="611788"/>
            </a:xfrm>
            <a:prstGeom prst="rect">
              <a:avLst/>
            </a:prstGeom>
          </p:spPr>
        </p:pic>
      </p:grpSp>
      <p:grpSp>
        <p:nvGrpSpPr>
          <p:cNvPr id="5" name="Group 4">
            <a:extLst>
              <a:ext uri="{FF2B5EF4-FFF2-40B4-BE49-F238E27FC236}">
                <a16:creationId xmlns:a16="http://schemas.microsoft.com/office/drawing/2014/main" id="{8ACF8460-89E7-491C-840D-241AAA5D63F2}"/>
              </a:ext>
            </a:extLst>
          </p:cNvPr>
          <p:cNvGrpSpPr/>
          <p:nvPr/>
        </p:nvGrpSpPr>
        <p:grpSpPr>
          <a:xfrm>
            <a:off x="-804874" y="4997567"/>
            <a:ext cx="777240" cy="777240"/>
            <a:chOff x="-804874" y="4997567"/>
            <a:chExt cx="777240" cy="777240"/>
          </a:xfrm>
        </p:grpSpPr>
        <p:sp>
          <p:nvSpPr>
            <p:cNvPr id="6" name="Oval 5">
              <a:extLst>
                <a:ext uri="{FF2B5EF4-FFF2-40B4-BE49-F238E27FC236}">
                  <a16:creationId xmlns:a16="http://schemas.microsoft.com/office/drawing/2014/main" id="{A4E2B0EA-98F7-44F6-A863-F338AF997190}"/>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7" name="Graphic 6" descr="List with solid fill">
              <a:extLst>
                <a:ext uri="{FF2B5EF4-FFF2-40B4-BE49-F238E27FC236}">
                  <a16:creationId xmlns:a16="http://schemas.microsoft.com/office/drawing/2014/main" id="{BB448812-266C-4CC4-8292-E3D4FD875F9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3573" y="5080293"/>
              <a:ext cx="611788" cy="611788"/>
            </a:xfrm>
            <a:prstGeom prst="rect">
              <a:avLst/>
            </a:prstGeom>
          </p:spPr>
        </p:pic>
      </p:grpSp>
      <p:grpSp>
        <p:nvGrpSpPr>
          <p:cNvPr id="8" name="Group 7">
            <a:extLst>
              <a:ext uri="{FF2B5EF4-FFF2-40B4-BE49-F238E27FC236}">
                <a16:creationId xmlns:a16="http://schemas.microsoft.com/office/drawing/2014/main" id="{AC0FA165-45C7-4A6D-92EE-B297895BEC00}"/>
              </a:ext>
            </a:extLst>
          </p:cNvPr>
          <p:cNvGrpSpPr/>
          <p:nvPr/>
        </p:nvGrpSpPr>
        <p:grpSpPr>
          <a:xfrm>
            <a:off x="-804874" y="2083007"/>
            <a:ext cx="777240" cy="777240"/>
            <a:chOff x="-804874" y="2083007"/>
            <a:chExt cx="777240" cy="777240"/>
          </a:xfrm>
        </p:grpSpPr>
        <p:sp>
          <p:nvSpPr>
            <p:cNvPr id="9" name="Oval 8">
              <a:extLst>
                <a:ext uri="{FF2B5EF4-FFF2-40B4-BE49-F238E27FC236}">
                  <a16:creationId xmlns:a16="http://schemas.microsoft.com/office/drawing/2014/main" id="{CB83A56E-3EB8-4020-B8C6-0A584BCF5F3F}"/>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0" name="Graphic 9" descr="Research with solid fill">
              <a:extLst>
                <a:ext uri="{FF2B5EF4-FFF2-40B4-BE49-F238E27FC236}">
                  <a16:creationId xmlns:a16="http://schemas.microsoft.com/office/drawing/2014/main" id="{AC34DBF8-1A57-4597-A7DE-25B53D43613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33573" y="2171135"/>
              <a:ext cx="611788" cy="611788"/>
            </a:xfrm>
            <a:prstGeom prst="rect">
              <a:avLst/>
            </a:prstGeom>
          </p:spPr>
        </p:pic>
      </p:grpSp>
      <p:grpSp>
        <p:nvGrpSpPr>
          <p:cNvPr id="11" name="Group 10">
            <a:extLst>
              <a:ext uri="{FF2B5EF4-FFF2-40B4-BE49-F238E27FC236}">
                <a16:creationId xmlns:a16="http://schemas.microsoft.com/office/drawing/2014/main" id="{A59AEDF7-3B07-4CA2-A188-72CE3C150A90}"/>
              </a:ext>
            </a:extLst>
          </p:cNvPr>
          <p:cNvGrpSpPr/>
          <p:nvPr/>
        </p:nvGrpSpPr>
        <p:grpSpPr>
          <a:xfrm>
            <a:off x="-807103" y="3040879"/>
            <a:ext cx="777240" cy="777240"/>
            <a:chOff x="-804874" y="3054527"/>
            <a:chExt cx="777240" cy="777240"/>
          </a:xfrm>
          <a:solidFill>
            <a:schemeClr val="bg1"/>
          </a:solidFill>
        </p:grpSpPr>
        <p:sp>
          <p:nvSpPr>
            <p:cNvPr id="12" name="Oval 11">
              <a:extLst>
                <a:ext uri="{FF2B5EF4-FFF2-40B4-BE49-F238E27FC236}">
                  <a16:creationId xmlns:a16="http://schemas.microsoft.com/office/drawing/2014/main" id="{CA71D642-64A1-477B-A023-6FB00ED0290B}"/>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3" name="Graphic 12" descr="Bank with solid fill">
              <a:extLst>
                <a:ext uri="{FF2B5EF4-FFF2-40B4-BE49-F238E27FC236}">
                  <a16:creationId xmlns:a16="http://schemas.microsoft.com/office/drawing/2014/main" id="{6493B8EF-D511-4117-B813-FD528807DA8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18338" y="3123106"/>
              <a:ext cx="611788" cy="611788"/>
            </a:xfrm>
            <a:prstGeom prst="rect">
              <a:avLst/>
            </a:prstGeom>
          </p:spPr>
        </p:pic>
      </p:grpSp>
      <p:grpSp>
        <p:nvGrpSpPr>
          <p:cNvPr id="14" name="Group 13">
            <a:extLst>
              <a:ext uri="{FF2B5EF4-FFF2-40B4-BE49-F238E27FC236}">
                <a16:creationId xmlns:a16="http://schemas.microsoft.com/office/drawing/2014/main" id="{A8605C23-A659-4772-BA8E-37FB5755A7B0}"/>
              </a:ext>
            </a:extLst>
          </p:cNvPr>
          <p:cNvGrpSpPr/>
          <p:nvPr/>
        </p:nvGrpSpPr>
        <p:grpSpPr>
          <a:xfrm>
            <a:off x="-804874" y="1111487"/>
            <a:ext cx="777240" cy="777240"/>
            <a:chOff x="-804874" y="1111487"/>
            <a:chExt cx="777240" cy="777240"/>
          </a:xfrm>
        </p:grpSpPr>
        <p:sp>
          <p:nvSpPr>
            <p:cNvPr id="15" name="Oval 14">
              <a:extLst>
                <a:ext uri="{FF2B5EF4-FFF2-40B4-BE49-F238E27FC236}">
                  <a16:creationId xmlns:a16="http://schemas.microsoft.com/office/drawing/2014/main" id="{188E4D37-7953-4E59-94AE-1DE39C8FF86F}"/>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6" name="Graphic 15" descr="Boardroom with solid fill">
              <a:extLst>
                <a:ext uri="{FF2B5EF4-FFF2-40B4-BE49-F238E27FC236}">
                  <a16:creationId xmlns:a16="http://schemas.microsoft.com/office/drawing/2014/main" id="{EC2D17A4-E19C-4513-9EB9-64DC39624A7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8338" y="1194213"/>
              <a:ext cx="611788" cy="611788"/>
            </a:xfrm>
            <a:prstGeom prst="rect">
              <a:avLst/>
            </a:prstGeom>
          </p:spPr>
        </p:pic>
      </p:grpSp>
      <p:grpSp>
        <p:nvGrpSpPr>
          <p:cNvPr id="17" name="Group 16">
            <a:extLst>
              <a:ext uri="{FF2B5EF4-FFF2-40B4-BE49-F238E27FC236}">
                <a16:creationId xmlns:a16="http://schemas.microsoft.com/office/drawing/2014/main" id="{F773A782-9650-48BB-950F-D29956AA7E2B}"/>
              </a:ext>
            </a:extLst>
          </p:cNvPr>
          <p:cNvGrpSpPr/>
          <p:nvPr/>
        </p:nvGrpSpPr>
        <p:grpSpPr>
          <a:xfrm>
            <a:off x="-804874" y="4026047"/>
            <a:ext cx="777240" cy="777240"/>
            <a:chOff x="-804874" y="4026047"/>
            <a:chExt cx="777240" cy="777240"/>
          </a:xfrm>
        </p:grpSpPr>
        <p:sp>
          <p:nvSpPr>
            <p:cNvPr id="18" name="Oval 17">
              <a:extLst>
                <a:ext uri="{FF2B5EF4-FFF2-40B4-BE49-F238E27FC236}">
                  <a16:creationId xmlns:a16="http://schemas.microsoft.com/office/drawing/2014/main" id="{DBF5F0A8-B3D7-4C98-A93F-49183B06AE37}"/>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9" name="Graphic 18" descr="Map with pin with solid fill">
              <a:extLst>
                <a:ext uri="{FF2B5EF4-FFF2-40B4-BE49-F238E27FC236}">
                  <a16:creationId xmlns:a16="http://schemas.microsoft.com/office/drawing/2014/main" id="{50D289B6-004D-47BC-B25E-752FC2F7609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33573" y="4108773"/>
              <a:ext cx="611788" cy="611788"/>
            </a:xfrm>
            <a:prstGeom prst="rect">
              <a:avLst/>
            </a:prstGeom>
          </p:spPr>
        </p:pic>
      </p:grpSp>
      <p:grpSp>
        <p:nvGrpSpPr>
          <p:cNvPr id="20" name="Group 19">
            <a:extLst>
              <a:ext uri="{FF2B5EF4-FFF2-40B4-BE49-F238E27FC236}">
                <a16:creationId xmlns:a16="http://schemas.microsoft.com/office/drawing/2014/main" id="{C00203CA-F4C2-4451-99E7-33CA350B95BC}"/>
              </a:ext>
            </a:extLst>
          </p:cNvPr>
          <p:cNvGrpSpPr/>
          <p:nvPr/>
        </p:nvGrpSpPr>
        <p:grpSpPr>
          <a:xfrm>
            <a:off x="939812" y="5969085"/>
            <a:ext cx="777240" cy="777240"/>
            <a:chOff x="-804874" y="5969085"/>
            <a:chExt cx="777240" cy="777240"/>
          </a:xfrm>
        </p:grpSpPr>
        <p:sp>
          <p:nvSpPr>
            <p:cNvPr id="21" name="Oval 20">
              <a:extLst>
                <a:ext uri="{FF2B5EF4-FFF2-40B4-BE49-F238E27FC236}">
                  <a16:creationId xmlns:a16="http://schemas.microsoft.com/office/drawing/2014/main" id="{FCD8BD61-4ACE-4947-B3F7-CBEB3AD4701E}"/>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2" name="Graphic 21" descr="Smart Phone with solid fill">
              <a:extLst>
                <a:ext uri="{FF2B5EF4-FFF2-40B4-BE49-F238E27FC236}">
                  <a16:creationId xmlns:a16="http://schemas.microsoft.com/office/drawing/2014/main" id="{67AF0886-4EEA-40C8-A787-305C1A4BE09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18338" y="6051811"/>
              <a:ext cx="611788" cy="611788"/>
            </a:xfrm>
            <a:prstGeom prst="rect">
              <a:avLst/>
            </a:prstGeom>
          </p:spPr>
        </p:pic>
      </p:grpSp>
      <p:sp>
        <p:nvSpPr>
          <p:cNvPr id="23" name="Freeform: Shape 22">
            <a:extLst>
              <a:ext uri="{FF2B5EF4-FFF2-40B4-BE49-F238E27FC236}">
                <a16:creationId xmlns:a16="http://schemas.microsoft.com/office/drawing/2014/main" id="{1CB023AD-32EF-4064-863B-80D65773E89D}"/>
              </a:ext>
            </a:extLst>
          </p:cNvPr>
          <p:cNvSpPr/>
          <p:nvPr/>
        </p:nvSpPr>
        <p:spPr>
          <a:xfrm rot="10800000">
            <a:off x="-20014" y="-3478164"/>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25" name="Graphic 24" descr="List with solid fill">
            <a:hlinkClick r:id="rId28" action="ppaction://hlinksldjump"/>
            <a:extLst>
              <a:ext uri="{FF2B5EF4-FFF2-40B4-BE49-F238E27FC236}">
                <a16:creationId xmlns:a16="http://schemas.microsoft.com/office/drawing/2014/main" id="{43FCD6F3-AB50-4DAC-A336-6C01D960E9A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3546" y="5082565"/>
            <a:ext cx="611788" cy="611788"/>
          </a:xfrm>
          <a:prstGeom prst="rect">
            <a:avLst/>
          </a:prstGeom>
        </p:spPr>
      </p:pic>
      <p:pic>
        <p:nvPicPr>
          <p:cNvPr id="26" name="Graphic 25" descr="Research with solid fill">
            <a:hlinkClick r:id="rId31" action="ppaction://hlinksldjump"/>
            <a:extLst>
              <a:ext uri="{FF2B5EF4-FFF2-40B4-BE49-F238E27FC236}">
                <a16:creationId xmlns:a16="http://schemas.microsoft.com/office/drawing/2014/main" id="{8E69EE9F-FA86-4A6A-AC66-3453A8E570A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2173407"/>
            <a:ext cx="611788" cy="611788"/>
          </a:xfrm>
          <a:prstGeom prst="rect">
            <a:avLst/>
          </a:prstGeom>
        </p:spPr>
      </p:pic>
      <p:pic>
        <p:nvPicPr>
          <p:cNvPr id="27" name="Graphic 26" descr="Bank with solid fill">
            <a:hlinkClick r:id="rId34" action="ppaction://hlinksldjump"/>
            <a:extLst>
              <a:ext uri="{FF2B5EF4-FFF2-40B4-BE49-F238E27FC236}">
                <a16:creationId xmlns:a16="http://schemas.microsoft.com/office/drawing/2014/main" id="{BEF26526-5D4F-479C-8D99-4EED6BE3052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09820" y="3123106"/>
            <a:ext cx="611788" cy="611788"/>
          </a:xfrm>
          <a:prstGeom prst="rect">
            <a:avLst/>
          </a:prstGeom>
        </p:spPr>
      </p:pic>
      <p:pic>
        <p:nvPicPr>
          <p:cNvPr id="29" name="Graphic 28" descr="Map with pin with solid fill">
            <a:hlinkClick r:id="rId37" action="ppaction://hlinksldjump"/>
            <a:extLst>
              <a:ext uri="{FF2B5EF4-FFF2-40B4-BE49-F238E27FC236}">
                <a16:creationId xmlns:a16="http://schemas.microsoft.com/office/drawing/2014/main" id="{730AD1CD-59C3-4773-962A-7D5FE4F05E3E}"/>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13546" y="4111045"/>
            <a:ext cx="611788" cy="611788"/>
          </a:xfrm>
          <a:prstGeom prst="rect">
            <a:avLst/>
          </a:prstGeom>
        </p:spPr>
      </p:pic>
      <p:pic>
        <p:nvPicPr>
          <p:cNvPr id="30" name="Graphic 29" descr="Smart Phone with solid fill">
            <a:hlinkClick r:id="rId40" action="ppaction://hlinksldjump"/>
            <a:extLst>
              <a:ext uri="{FF2B5EF4-FFF2-40B4-BE49-F238E27FC236}">
                <a16:creationId xmlns:a16="http://schemas.microsoft.com/office/drawing/2014/main" id="{56BB6A08-A279-42B3-85FB-A97534C01D6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313546" y="6054083"/>
            <a:ext cx="611788" cy="611788"/>
          </a:xfrm>
          <a:prstGeom prst="rect">
            <a:avLst/>
          </a:prstGeom>
        </p:spPr>
      </p:pic>
      <p:pic>
        <p:nvPicPr>
          <p:cNvPr id="37" name="Graphic 36" descr="Caret Left with solid fill">
            <a:hlinkClick r:id="" action="ppaction://hlinkshowjump?jump=previousslide"/>
            <a:extLst>
              <a:ext uri="{FF2B5EF4-FFF2-40B4-BE49-F238E27FC236}">
                <a16:creationId xmlns:a16="http://schemas.microsoft.com/office/drawing/2014/main" id="{24B69076-12B9-4238-81B1-046C2A930012}"/>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3637777" y="3077412"/>
            <a:ext cx="703175" cy="703175"/>
          </a:xfrm>
          <a:prstGeom prst="rect">
            <a:avLst/>
          </a:prstGeom>
        </p:spPr>
      </p:pic>
      <p:pic>
        <p:nvPicPr>
          <p:cNvPr id="24" name="Graphic 23" descr="Lightbulb with solid fill">
            <a:hlinkClick r:id="rId45" action="ppaction://hlinksldjump"/>
            <a:extLst>
              <a:ext uri="{FF2B5EF4-FFF2-40B4-BE49-F238E27FC236}">
                <a16:creationId xmlns:a16="http://schemas.microsoft.com/office/drawing/2014/main" id="{ADA1A183-1B64-4A26-873A-C6BFB44FBCDD}"/>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13546" y="224965"/>
            <a:ext cx="611788" cy="611788"/>
          </a:xfrm>
          <a:prstGeom prst="rect">
            <a:avLst/>
          </a:prstGeom>
        </p:spPr>
      </p:pic>
      <p:pic>
        <p:nvPicPr>
          <p:cNvPr id="28" name="Graphic 27" descr="Boardroom with solid fill">
            <a:hlinkClick r:id="rId48" action="ppaction://hlinksldjump"/>
            <a:extLst>
              <a:ext uri="{FF2B5EF4-FFF2-40B4-BE49-F238E27FC236}">
                <a16:creationId xmlns:a16="http://schemas.microsoft.com/office/drawing/2014/main" id="{78BE24C6-F8E4-4EE7-8673-1E261D032F7F}"/>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313546" y="1196485"/>
            <a:ext cx="611788" cy="611788"/>
          </a:xfrm>
          <a:prstGeom prst="rect">
            <a:avLst/>
          </a:prstGeom>
        </p:spPr>
      </p:pic>
      <p:sp>
        <p:nvSpPr>
          <p:cNvPr id="39" name="!!start">
            <a:hlinkClick r:id="rId40" action="ppaction://hlinksldjump"/>
            <a:extLst>
              <a:ext uri="{FF2B5EF4-FFF2-40B4-BE49-F238E27FC236}">
                <a16:creationId xmlns:a16="http://schemas.microsoft.com/office/drawing/2014/main" id="{8BFB4C0A-1033-455F-9723-ED7E94485948}"/>
              </a:ext>
            </a:extLst>
          </p:cNvPr>
          <p:cNvSpPr/>
          <p:nvPr/>
        </p:nvSpPr>
        <p:spPr>
          <a:xfrm>
            <a:off x="6057882" y="5275783"/>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43" name="!!end">
            <a:hlinkClick r:id="rId51" action="ppaction://hlinksldjump"/>
            <a:extLst>
              <a:ext uri="{FF2B5EF4-FFF2-40B4-BE49-F238E27FC236}">
                <a16:creationId xmlns:a16="http://schemas.microsoft.com/office/drawing/2014/main" id="{652F0E31-6358-4B9A-828D-F747A356FDCE}"/>
              </a:ext>
            </a:extLst>
          </p:cNvPr>
          <p:cNvSpPr/>
          <p:nvPr/>
        </p:nvSpPr>
        <p:spPr>
          <a:xfrm>
            <a:off x="6304482" y="52757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nvGrpSpPr>
          <p:cNvPr id="44" name="Group 43">
            <a:extLst>
              <a:ext uri="{FF2B5EF4-FFF2-40B4-BE49-F238E27FC236}">
                <a16:creationId xmlns:a16="http://schemas.microsoft.com/office/drawing/2014/main" id="{C0B23BAF-E65C-4F0B-B4B4-12C76C23146E}"/>
              </a:ext>
            </a:extLst>
          </p:cNvPr>
          <p:cNvGrpSpPr/>
          <p:nvPr/>
        </p:nvGrpSpPr>
        <p:grpSpPr>
          <a:xfrm>
            <a:off x="4682091" y="457393"/>
            <a:ext cx="3532781" cy="822143"/>
            <a:chOff x="4279365" y="388224"/>
            <a:chExt cx="7252993" cy="822143"/>
          </a:xfrm>
        </p:grpSpPr>
        <p:sp>
          <p:nvSpPr>
            <p:cNvPr id="45" name="TextBox 44">
              <a:extLst>
                <a:ext uri="{FF2B5EF4-FFF2-40B4-BE49-F238E27FC236}">
                  <a16:creationId xmlns:a16="http://schemas.microsoft.com/office/drawing/2014/main" id="{E3F3D8BC-6064-4E2C-B576-09FC9FFF8067}"/>
                </a:ext>
              </a:extLst>
            </p:cNvPr>
            <p:cNvSpPr txBox="1"/>
            <p:nvPr/>
          </p:nvSpPr>
          <p:spPr>
            <a:xfrm>
              <a:off x="4279365" y="388224"/>
              <a:ext cx="7252993" cy="646331"/>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App Design</a:t>
              </a:r>
              <a:endParaRPr lang="ar-BH" sz="3600" b="1" spc="300" dirty="0">
                <a:solidFill>
                  <a:schemeClr val="bg1"/>
                </a:solidFill>
                <a:latin typeface="Montserrat" panose="00000500000000000000" pitchFamily="2" charset="0"/>
              </a:endParaRPr>
            </a:p>
          </p:txBody>
        </p:sp>
        <p:pic>
          <p:nvPicPr>
            <p:cNvPr id="46" name="Graphic 45">
              <a:extLst>
                <a:ext uri="{FF2B5EF4-FFF2-40B4-BE49-F238E27FC236}">
                  <a16:creationId xmlns:a16="http://schemas.microsoft.com/office/drawing/2014/main" id="{B5CC1BDF-D1E3-40C9-9587-E3BCD6067FAB}"/>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rot="21540000">
              <a:off x="4389259" y="972784"/>
              <a:ext cx="6595979" cy="237583"/>
            </a:xfrm>
            <a:prstGeom prst="rect">
              <a:avLst/>
            </a:prstGeom>
          </p:spPr>
        </p:pic>
      </p:grpSp>
    </p:spTree>
    <p:extLst>
      <p:ext uri="{BB962C8B-B14F-4D97-AF65-F5344CB8AC3E}">
        <p14:creationId xmlns:p14="http://schemas.microsoft.com/office/powerpoint/2010/main" val="35662719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4D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B6D3A-BCD0-440B-945F-A2477EE94C17}"/>
              </a:ext>
            </a:extLst>
          </p:cNvPr>
          <p:cNvPicPr>
            <a:picLocks noChangeAspect="1"/>
          </p:cNvPicPr>
          <p:nvPr/>
        </p:nvPicPr>
        <p:blipFill>
          <a:blip r:embed="rId2"/>
          <a:stretch>
            <a:fillRect/>
          </a:stretch>
        </p:blipFill>
        <p:spPr>
          <a:xfrm>
            <a:off x="329673" y="271249"/>
            <a:ext cx="11532653" cy="6315501"/>
          </a:xfrm>
          <a:prstGeom prst="rect">
            <a:avLst/>
          </a:prstGeom>
        </p:spPr>
      </p:pic>
    </p:spTree>
    <p:extLst>
      <p:ext uri="{BB962C8B-B14F-4D97-AF65-F5344CB8AC3E}">
        <p14:creationId xmlns:p14="http://schemas.microsoft.com/office/powerpoint/2010/main" val="2209901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64D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B6D3A-BCD0-440B-945F-A2477EE94C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3333" y="271249"/>
            <a:ext cx="11485332" cy="6315501"/>
          </a:xfrm>
          <a:prstGeom prst="rect">
            <a:avLst/>
          </a:prstGeom>
        </p:spPr>
      </p:pic>
    </p:spTree>
    <p:extLst>
      <p:ext uri="{BB962C8B-B14F-4D97-AF65-F5344CB8AC3E}">
        <p14:creationId xmlns:p14="http://schemas.microsoft.com/office/powerpoint/2010/main" val="20247183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4D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B6D3A-BCD0-440B-945F-A2477EE94C17}"/>
              </a:ext>
            </a:extLst>
          </p:cNvPr>
          <p:cNvPicPr>
            <a:picLocks noChangeAspect="1"/>
          </p:cNvPicPr>
          <p:nvPr/>
        </p:nvPicPr>
        <p:blipFill rotWithShape="1">
          <a:blip r:embed="rId2">
            <a:extLst>
              <a:ext uri="{28A0092B-C50C-407E-A947-70E740481C1C}">
                <a14:useLocalDpi xmlns:a14="http://schemas.microsoft.com/office/drawing/2010/main" val="0"/>
              </a:ext>
            </a:extLst>
          </a:blip>
          <a:srcRect t="194"/>
          <a:stretch/>
        </p:blipFill>
        <p:spPr>
          <a:xfrm>
            <a:off x="353333" y="313899"/>
            <a:ext cx="11485332" cy="6242294"/>
          </a:xfrm>
          <a:prstGeom prst="rect">
            <a:avLst/>
          </a:prstGeom>
        </p:spPr>
      </p:pic>
    </p:spTree>
    <p:extLst>
      <p:ext uri="{BB962C8B-B14F-4D97-AF65-F5344CB8AC3E}">
        <p14:creationId xmlns:p14="http://schemas.microsoft.com/office/powerpoint/2010/main" val="3248930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4D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58B83E-2C3F-4D9E-9D53-510CBABF7CB9}"/>
              </a:ext>
            </a:extLst>
          </p:cNvPr>
          <p:cNvPicPr>
            <a:picLocks noChangeAspect="1"/>
          </p:cNvPicPr>
          <p:nvPr/>
        </p:nvPicPr>
        <p:blipFill>
          <a:blip r:embed="rId2"/>
          <a:stretch>
            <a:fillRect/>
          </a:stretch>
        </p:blipFill>
        <p:spPr>
          <a:xfrm>
            <a:off x="14263" y="771763"/>
            <a:ext cx="12177737" cy="5314473"/>
          </a:xfrm>
          <a:prstGeom prst="rect">
            <a:avLst/>
          </a:prstGeom>
        </p:spPr>
      </p:pic>
    </p:spTree>
    <p:extLst>
      <p:ext uri="{BB962C8B-B14F-4D97-AF65-F5344CB8AC3E}">
        <p14:creationId xmlns:p14="http://schemas.microsoft.com/office/powerpoint/2010/main" val="7501316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E40"/>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B516BB5-1800-4244-9BF1-F02D0EA3B8D4}"/>
              </a:ext>
            </a:extLst>
          </p:cNvPr>
          <p:cNvGrpSpPr/>
          <p:nvPr/>
        </p:nvGrpSpPr>
        <p:grpSpPr>
          <a:xfrm>
            <a:off x="3884538" y="453697"/>
            <a:ext cx="4508833" cy="752986"/>
            <a:chOff x="4210090" y="388224"/>
            <a:chExt cx="4508833" cy="752986"/>
          </a:xfrm>
        </p:grpSpPr>
        <p:sp>
          <p:nvSpPr>
            <p:cNvPr id="4" name="TextBox 3">
              <a:extLst>
                <a:ext uri="{FF2B5EF4-FFF2-40B4-BE49-F238E27FC236}">
                  <a16:creationId xmlns:a16="http://schemas.microsoft.com/office/drawing/2014/main" id="{24FE8010-6FAA-4FF3-9E4A-90EEEBE83FBF}"/>
                </a:ext>
              </a:extLst>
            </p:cNvPr>
            <p:cNvSpPr txBox="1"/>
            <p:nvPr/>
          </p:nvSpPr>
          <p:spPr>
            <a:xfrm>
              <a:off x="4210090" y="388224"/>
              <a:ext cx="4508833" cy="646331"/>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INTRODUCTION</a:t>
              </a:r>
              <a:endParaRPr lang="ar-BH" sz="3600" b="1" spc="300" dirty="0">
                <a:solidFill>
                  <a:schemeClr val="bg1"/>
                </a:solidFill>
                <a:latin typeface="Montserrat" panose="00000500000000000000" pitchFamily="2" charset="0"/>
              </a:endParaRPr>
            </a:p>
          </p:txBody>
        </p:sp>
        <p:pic>
          <p:nvPicPr>
            <p:cNvPr id="5" name="Graphic 4">
              <a:extLst>
                <a:ext uri="{FF2B5EF4-FFF2-40B4-BE49-F238E27FC236}">
                  <a16:creationId xmlns:a16="http://schemas.microsoft.com/office/drawing/2014/main" id="{1AAB8CBA-E9B3-4E7A-8345-11A2AF36FB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4388656" y="994906"/>
              <a:ext cx="4061827" cy="146304"/>
            </a:xfrm>
            <a:prstGeom prst="rect">
              <a:avLst/>
            </a:prstGeom>
          </p:spPr>
        </p:pic>
      </p:grpSp>
      <p:sp>
        <p:nvSpPr>
          <p:cNvPr id="10" name="TextBox 9">
            <a:extLst>
              <a:ext uri="{FF2B5EF4-FFF2-40B4-BE49-F238E27FC236}">
                <a16:creationId xmlns:a16="http://schemas.microsoft.com/office/drawing/2014/main" id="{30A2C630-2EB6-4150-AA72-08BEA90FB3C2}"/>
              </a:ext>
            </a:extLst>
          </p:cNvPr>
          <p:cNvSpPr txBox="1"/>
          <p:nvPr/>
        </p:nvSpPr>
        <p:spPr>
          <a:xfrm>
            <a:off x="901582" y="1683949"/>
            <a:ext cx="10474746" cy="1707519"/>
          </a:xfrm>
          <a:prstGeom prst="rect">
            <a:avLst/>
          </a:prstGeom>
          <a:noFill/>
        </p:spPr>
        <p:txBody>
          <a:bodyPr wrap="square" rtlCol="0">
            <a:spAutoFit/>
          </a:bodyPr>
          <a:lstStyle/>
          <a:p>
            <a:pPr algn="ctr">
              <a:lnSpc>
                <a:spcPct val="150000"/>
              </a:lnSpc>
            </a:pPr>
            <a:r>
              <a:rPr lang="en-US" dirty="0">
                <a:solidFill>
                  <a:schemeClr val="bg1"/>
                </a:solidFill>
                <a:latin typeface="Montserrat" pitchFamily="2" charset="77"/>
              </a:rPr>
              <a:t>Our business is the green cycle, it is an online app for recycling old items into new items and selling them. Recycling is a process of making new materials and objects from waste materials. Mainly people depend on converting waste materials into new materials for many reasons. It results in less energy and less pollution.</a:t>
            </a:r>
          </a:p>
        </p:txBody>
      </p:sp>
      <p:pic>
        <p:nvPicPr>
          <p:cNvPr id="12" name="Picture 11">
            <a:extLst>
              <a:ext uri="{FF2B5EF4-FFF2-40B4-BE49-F238E27FC236}">
                <a16:creationId xmlns:a16="http://schemas.microsoft.com/office/drawing/2014/main" id="{7E8A8043-7309-437B-B7D9-C7FDEB479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2734" y="3391468"/>
            <a:ext cx="3466532" cy="3466532"/>
          </a:xfrm>
          <a:prstGeom prst="rect">
            <a:avLst/>
          </a:prstGeom>
        </p:spPr>
      </p:pic>
    </p:spTree>
    <p:extLst>
      <p:ext uri="{BB962C8B-B14F-4D97-AF65-F5344CB8AC3E}">
        <p14:creationId xmlns:p14="http://schemas.microsoft.com/office/powerpoint/2010/main" val="9024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1938"/>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DF7E4DD8-B91E-449B-B107-5DA013EC495F}"/>
              </a:ext>
            </a:extLst>
          </p:cNvPr>
          <p:cNvGrpSpPr/>
          <p:nvPr/>
        </p:nvGrpSpPr>
        <p:grpSpPr>
          <a:xfrm>
            <a:off x="909626" y="139967"/>
            <a:ext cx="777240" cy="777240"/>
            <a:chOff x="-804874" y="139967"/>
            <a:chExt cx="777240" cy="777240"/>
          </a:xfrm>
        </p:grpSpPr>
        <p:sp>
          <p:nvSpPr>
            <p:cNvPr id="31" name="Oval 30">
              <a:extLst>
                <a:ext uri="{FF2B5EF4-FFF2-40B4-BE49-F238E27FC236}">
                  <a16:creationId xmlns:a16="http://schemas.microsoft.com/office/drawing/2014/main" id="{05F93818-B97E-4BCE-A92E-250BA0A2B825}"/>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7" name="Graphic 6" descr="Lightbulb with solid fill">
              <a:extLst>
                <a:ext uri="{FF2B5EF4-FFF2-40B4-BE49-F238E27FC236}">
                  <a16:creationId xmlns:a16="http://schemas.microsoft.com/office/drawing/2014/main" id="{3FB36E03-0C9D-42C0-9B2A-27FA1B0481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38" y="222693"/>
              <a:ext cx="611788" cy="611788"/>
            </a:xfrm>
            <a:prstGeom prst="rect">
              <a:avLst/>
            </a:prstGeom>
          </p:spPr>
        </p:pic>
      </p:grpSp>
      <p:grpSp>
        <p:nvGrpSpPr>
          <p:cNvPr id="56" name="Group 55">
            <a:extLst>
              <a:ext uri="{FF2B5EF4-FFF2-40B4-BE49-F238E27FC236}">
                <a16:creationId xmlns:a16="http://schemas.microsoft.com/office/drawing/2014/main" id="{C48E31F8-1C10-4CED-95FE-B9BAF3F6CCB1}"/>
              </a:ext>
            </a:extLst>
          </p:cNvPr>
          <p:cNvGrpSpPr/>
          <p:nvPr/>
        </p:nvGrpSpPr>
        <p:grpSpPr>
          <a:xfrm>
            <a:off x="-804874" y="4997567"/>
            <a:ext cx="777240" cy="777240"/>
            <a:chOff x="-804874" y="4997567"/>
            <a:chExt cx="777240" cy="777240"/>
          </a:xfrm>
        </p:grpSpPr>
        <p:sp>
          <p:nvSpPr>
            <p:cNvPr id="33" name="Oval 32">
              <a:extLst>
                <a:ext uri="{FF2B5EF4-FFF2-40B4-BE49-F238E27FC236}">
                  <a16:creationId xmlns:a16="http://schemas.microsoft.com/office/drawing/2014/main" id="{31B7BB8F-A8EF-4D6C-A651-DB6BE8733471}"/>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5" name="Graphic 14" descr="List with solid fill">
              <a:extLst>
                <a:ext uri="{FF2B5EF4-FFF2-40B4-BE49-F238E27FC236}">
                  <a16:creationId xmlns:a16="http://schemas.microsoft.com/office/drawing/2014/main" id="{1D5B3F21-B68B-49EC-A09F-5E34A954D5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573" y="5080293"/>
              <a:ext cx="611788" cy="611788"/>
            </a:xfrm>
            <a:prstGeom prst="rect">
              <a:avLst/>
            </a:prstGeom>
          </p:spPr>
        </p:pic>
      </p:grpSp>
      <p:grpSp>
        <p:nvGrpSpPr>
          <p:cNvPr id="53" name="Group 52">
            <a:extLst>
              <a:ext uri="{FF2B5EF4-FFF2-40B4-BE49-F238E27FC236}">
                <a16:creationId xmlns:a16="http://schemas.microsoft.com/office/drawing/2014/main" id="{61D0ECD5-390D-4528-AB9E-73F91BDF44B9}"/>
              </a:ext>
            </a:extLst>
          </p:cNvPr>
          <p:cNvGrpSpPr/>
          <p:nvPr/>
        </p:nvGrpSpPr>
        <p:grpSpPr>
          <a:xfrm>
            <a:off x="-804874" y="2083007"/>
            <a:ext cx="777240" cy="777240"/>
            <a:chOff x="-804874" y="2083007"/>
            <a:chExt cx="777240" cy="777240"/>
          </a:xfrm>
        </p:grpSpPr>
        <p:sp>
          <p:nvSpPr>
            <p:cNvPr id="29" name="Oval 28">
              <a:extLst>
                <a:ext uri="{FF2B5EF4-FFF2-40B4-BE49-F238E27FC236}">
                  <a16:creationId xmlns:a16="http://schemas.microsoft.com/office/drawing/2014/main" id="{153506F8-7655-4C80-B33C-3F495C4346C0}"/>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7" name="Graphic 16" descr="Research with solid fill">
              <a:extLst>
                <a:ext uri="{FF2B5EF4-FFF2-40B4-BE49-F238E27FC236}">
                  <a16:creationId xmlns:a16="http://schemas.microsoft.com/office/drawing/2014/main" id="{F0255067-64A8-4CA3-8088-1816D818B3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573" y="2171135"/>
              <a:ext cx="611788" cy="611788"/>
            </a:xfrm>
            <a:prstGeom prst="rect">
              <a:avLst/>
            </a:prstGeom>
          </p:spPr>
        </p:pic>
      </p:grpSp>
      <p:grpSp>
        <p:nvGrpSpPr>
          <p:cNvPr id="54" name="Group 53">
            <a:extLst>
              <a:ext uri="{FF2B5EF4-FFF2-40B4-BE49-F238E27FC236}">
                <a16:creationId xmlns:a16="http://schemas.microsoft.com/office/drawing/2014/main" id="{68E46BE3-9435-4106-8752-D1806AB6C912}"/>
              </a:ext>
            </a:extLst>
          </p:cNvPr>
          <p:cNvGrpSpPr/>
          <p:nvPr/>
        </p:nvGrpSpPr>
        <p:grpSpPr>
          <a:xfrm>
            <a:off x="-806774" y="3054527"/>
            <a:ext cx="777240" cy="777240"/>
            <a:chOff x="-804874" y="3054527"/>
            <a:chExt cx="777240" cy="777240"/>
          </a:xfrm>
          <a:solidFill>
            <a:schemeClr val="bg1"/>
          </a:solidFill>
        </p:grpSpPr>
        <p:sp>
          <p:nvSpPr>
            <p:cNvPr id="28" name="Oval 27">
              <a:extLst>
                <a:ext uri="{FF2B5EF4-FFF2-40B4-BE49-F238E27FC236}">
                  <a16:creationId xmlns:a16="http://schemas.microsoft.com/office/drawing/2014/main" id="{3FF50527-E960-42D7-90B4-A2D7F73BBF7A}"/>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9" name="Graphic 18" descr="Bank with solid fill">
              <a:extLst>
                <a:ext uri="{FF2B5EF4-FFF2-40B4-BE49-F238E27FC236}">
                  <a16:creationId xmlns:a16="http://schemas.microsoft.com/office/drawing/2014/main" id="{5755D4C7-7A28-4488-9700-687097F760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8338" y="3123106"/>
              <a:ext cx="611788" cy="611788"/>
            </a:xfrm>
            <a:prstGeom prst="rect">
              <a:avLst/>
            </a:prstGeom>
          </p:spPr>
        </p:pic>
      </p:grpSp>
      <p:grpSp>
        <p:nvGrpSpPr>
          <p:cNvPr id="52" name="Group 51">
            <a:extLst>
              <a:ext uri="{FF2B5EF4-FFF2-40B4-BE49-F238E27FC236}">
                <a16:creationId xmlns:a16="http://schemas.microsoft.com/office/drawing/2014/main" id="{9DF75ACA-0D87-4546-AB49-AC793DE85B88}"/>
              </a:ext>
            </a:extLst>
          </p:cNvPr>
          <p:cNvGrpSpPr/>
          <p:nvPr/>
        </p:nvGrpSpPr>
        <p:grpSpPr>
          <a:xfrm>
            <a:off x="-804874" y="1111487"/>
            <a:ext cx="777240" cy="777240"/>
            <a:chOff x="-804874" y="1111487"/>
            <a:chExt cx="777240" cy="777240"/>
          </a:xfrm>
        </p:grpSpPr>
        <p:sp>
          <p:nvSpPr>
            <p:cNvPr id="30" name="Oval 29">
              <a:extLst>
                <a:ext uri="{FF2B5EF4-FFF2-40B4-BE49-F238E27FC236}">
                  <a16:creationId xmlns:a16="http://schemas.microsoft.com/office/drawing/2014/main" id="{BA39F8F6-91F8-4EB1-AC7D-8957EE442ECA}"/>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3" name="Graphic 22" descr="Boardroom with solid fill">
              <a:extLst>
                <a:ext uri="{FF2B5EF4-FFF2-40B4-BE49-F238E27FC236}">
                  <a16:creationId xmlns:a16="http://schemas.microsoft.com/office/drawing/2014/main" id="{BCDFF300-8872-4EB0-8525-9FD00840B8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8338" y="1194213"/>
              <a:ext cx="611788" cy="611788"/>
            </a:xfrm>
            <a:prstGeom prst="rect">
              <a:avLst/>
            </a:prstGeom>
          </p:spPr>
        </p:pic>
      </p:grpSp>
      <p:grpSp>
        <p:nvGrpSpPr>
          <p:cNvPr id="55" name="Group 54">
            <a:extLst>
              <a:ext uri="{FF2B5EF4-FFF2-40B4-BE49-F238E27FC236}">
                <a16:creationId xmlns:a16="http://schemas.microsoft.com/office/drawing/2014/main" id="{E94C2566-E8A4-4D19-938F-27ADE2C73219}"/>
              </a:ext>
            </a:extLst>
          </p:cNvPr>
          <p:cNvGrpSpPr/>
          <p:nvPr/>
        </p:nvGrpSpPr>
        <p:grpSpPr>
          <a:xfrm>
            <a:off x="-804874" y="4026047"/>
            <a:ext cx="777240" cy="777240"/>
            <a:chOff x="-804874" y="4026047"/>
            <a:chExt cx="777240" cy="777240"/>
          </a:xfrm>
        </p:grpSpPr>
        <p:sp>
          <p:nvSpPr>
            <p:cNvPr id="32" name="Oval 31">
              <a:extLst>
                <a:ext uri="{FF2B5EF4-FFF2-40B4-BE49-F238E27FC236}">
                  <a16:creationId xmlns:a16="http://schemas.microsoft.com/office/drawing/2014/main" id="{DA5146CC-D19E-4F2C-95EE-CCA413B945B3}"/>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5" name="Graphic 24" descr="Map with pin with solid fill">
              <a:extLst>
                <a:ext uri="{FF2B5EF4-FFF2-40B4-BE49-F238E27FC236}">
                  <a16:creationId xmlns:a16="http://schemas.microsoft.com/office/drawing/2014/main" id="{875ECDE7-DEE3-4203-9B06-339ECAB75F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573" y="4108773"/>
              <a:ext cx="611788" cy="611788"/>
            </a:xfrm>
            <a:prstGeom prst="rect">
              <a:avLst/>
            </a:prstGeom>
          </p:spPr>
        </p:pic>
      </p:grpSp>
      <p:grpSp>
        <p:nvGrpSpPr>
          <p:cNvPr id="57" name="Group 56">
            <a:extLst>
              <a:ext uri="{FF2B5EF4-FFF2-40B4-BE49-F238E27FC236}">
                <a16:creationId xmlns:a16="http://schemas.microsoft.com/office/drawing/2014/main" id="{1F6FBEE1-5412-4A72-9655-699831700B4A}"/>
              </a:ext>
            </a:extLst>
          </p:cNvPr>
          <p:cNvGrpSpPr/>
          <p:nvPr/>
        </p:nvGrpSpPr>
        <p:grpSpPr>
          <a:xfrm>
            <a:off x="-804874" y="5969085"/>
            <a:ext cx="777240" cy="777240"/>
            <a:chOff x="-804874" y="5969085"/>
            <a:chExt cx="777240" cy="777240"/>
          </a:xfrm>
        </p:grpSpPr>
        <p:sp>
          <p:nvSpPr>
            <p:cNvPr id="34" name="Oval 33">
              <a:extLst>
                <a:ext uri="{FF2B5EF4-FFF2-40B4-BE49-F238E27FC236}">
                  <a16:creationId xmlns:a16="http://schemas.microsoft.com/office/drawing/2014/main" id="{45EBB788-4318-4A3E-87C6-3C01D7AD957F}"/>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7" name="Graphic 26" descr="Smart Phone with solid fill">
              <a:extLst>
                <a:ext uri="{FF2B5EF4-FFF2-40B4-BE49-F238E27FC236}">
                  <a16:creationId xmlns:a16="http://schemas.microsoft.com/office/drawing/2014/main" id="{A814C806-948A-47B1-9F02-0E42846CFF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6051811"/>
              <a:ext cx="611788" cy="611788"/>
            </a:xfrm>
            <a:prstGeom prst="rect">
              <a:avLst/>
            </a:prstGeom>
          </p:spPr>
        </p:pic>
      </p:grpSp>
      <p:sp>
        <p:nvSpPr>
          <p:cNvPr id="59" name="Freeform: Shape 58">
            <a:extLst>
              <a:ext uri="{FF2B5EF4-FFF2-40B4-BE49-F238E27FC236}">
                <a16:creationId xmlns:a16="http://schemas.microsoft.com/office/drawing/2014/main" id="{75FF003C-2E37-4B31-8C86-9EDDB119577B}"/>
              </a:ext>
            </a:extLst>
          </p:cNvPr>
          <p:cNvSpPr/>
          <p:nvPr/>
        </p:nvSpPr>
        <p:spPr>
          <a:xfrm rot="10800000">
            <a:off x="-108450" y="-9255420"/>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44" name="Graphic 43" descr="Lightbulb with solid fill">
            <a:hlinkClick r:id="rId16" action="ppaction://hlinksldjump"/>
            <a:extLst>
              <a:ext uri="{FF2B5EF4-FFF2-40B4-BE49-F238E27FC236}">
                <a16:creationId xmlns:a16="http://schemas.microsoft.com/office/drawing/2014/main" id="{6DEEF9D2-A263-4BCB-8A75-A6B425B59EC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3546" y="224965"/>
            <a:ext cx="611788" cy="611788"/>
          </a:xfrm>
          <a:prstGeom prst="rect">
            <a:avLst/>
          </a:prstGeom>
        </p:spPr>
      </p:pic>
      <p:pic>
        <p:nvPicPr>
          <p:cNvPr id="45" name="Graphic 44" descr="List with solid fill">
            <a:hlinkClick r:id="rId19" action="ppaction://hlinksldjump"/>
            <a:extLst>
              <a:ext uri="{FF2B5EF4-FFF2-40B4-BE49-F238E27FC236}">
                <a16:creationId xmlns:a16="http://schemas.microsoft.com/office/drawing/2014/main" id="{F026038F-EBA5-4D47-9E71-0A66F9D9EF7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3546" y="5082565"/>
            <a:ext cx="611788" cy="611788"/>
          </a:xfrm>
          <a:prstGeom prst="rect">
            <a:avLst/>
          </a:prstGeom>
        </p:spPr>
      </p:pic>
      <p:pic>
        <p:nvPicPr>
          <p:cNvPr id="46" name="Graphic 45" descr="Research with solid fill">
            <a:hlinkClick r:id="rId22" action="ppaction://hlinksldjump"/>
            <a:extLst>
              <a:ext uri="{FF2B5EF4-FFF2-40B4-BE49-F238E27FC236}">
                <a16:creationId xmlns:a16="http://schemas.microsoft.com/office/drawing/2014/main" id="{5EBF7F1F-4DEA-4AA5-8A98-E967C38D8FC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3546" y="2173407"/>
            <a:ext cx="611788" cy="611788"/>
          </a:xfrm>
          <a:prstGeom prst="rect">
            <a:avLst/>
          </a:prstGeom>
        </p:spPr>
      </p:pic>
      <p:pic>
        <p:nvPicPr>
          <p:cNvPr id="47" name="Graphic 46" descr="Bank with solid fill">
            <a:hlinkClick r:id="rId25" action="ppaction://hlinksldjump"/>
            <a:extLst>
              <a:ext uri="{FF2B5EF4-FFF2-40B4-BE49-F238E27FC236}">
                <a16:creationId xmlns:a16="http://schemas.microsoft.com/office/drawing/2014/main" id="{BDD2A822-4085-4796-B31E-79D7F035137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13546" y="3123106"/>
            <a:ext cx="611788" cy="611788"/>
          </a:xfrm>
          <a:prstGeom prst="rect">
            <a:avLst/>
          </a:prstGeom>
        </p:spPr>
      </p:pic>
      <p:pic>
        <p:nvPicPr>
          <p:cNvPr id="48" name="Graphic 47" descr="Boardroom with solid fill">
            <a:hlinkClick r:id="rId28" action="ppaction://hlinksldjump"/>
            <a:extLst>
              <a:ext uri="{FF2B5EF4-FFF2-40B4-BE49-F238E27FC236}">
                <a16:creationId xmlns:a16="http://schemas.microsoft.com/office/drawing/2014/main" id="{AECD9DC3-400A-4615-ACB1-10E2C1F9A35B}"/>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3546" y="1196485"/>
            <a:ext cx="611788" cy="611788"/>
          </a:xfrm>
          <a:prstGeom prst="rect">
            <a:avLst/>
          </a:prstGeom>
        </p:spPr>
      </p:pic>
      <p:pic>
        <p:nvPicPr>
          <p:cNvPr id="49" name="Graphic 48" descr="Map with pin with solid fill">
            <a:hlinkClick r:id="rId31" action="ppaction://hlinksldjump"/>
            <a:extLst>
              <a:ext uri="{FF2B5EF4-FFF2-40B4-BE49-F238E27FC236}">
                <a16:creationId xmlns:a16="http://schemas.microsoft.com/office/drawing/2014/main" id="{E3B56E0A-6F28-40F0-93FF-5FF4A2C64A7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4111045"/>
            <a:ext cx="611788" cy="611788"/>
          </a:xfrm>
          <a:prstGeom prst="rect">
            <a:avLst/>
          </a:prstGeom>
        </p:spPr>
      </p:pic>
      <p:pic>
        <p:nvPicPr>
          <p:cNvPr id="50" name="Graphic 49" descr="Smart Phone with solid fill">
            <a:hlinkClick r:id="rId34" action="ppaction://hlinksldjump"/>
            <a:extLst>
              <a:ext uri="{FF2B5EF4-FFF2-40B4-BE49-F238E27FC236}">
                <a16:creationId xmlns:a16="http://schemas.microsoft.com/office/drawing/2014/main" id="{D19128D8-6384-458B-BA59-DC362A303161}"/>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13546" y="6054083"/>
            <a:ext cx="611788" cy="611788"/>
          </a:xfrm>
          <a:prstGeom prst="rect">
            <a:avLst/>
          </a:prstGeom>
        </p:spPr>
      </p:pic>
      <p:grpSp>
        <p:nvGrpSpPr>
          <p:cNvPr id="3" name="Group 2">
            <a:extLst>
              <a:ext uri="{FF2B5EF4-FFF2-40B4-BE49-F238E27FC236}">
                <a16:creationId xmlns:a16="http://schemas.microsoft.com/office/drawing/2014/main" id="{9A84A56B-450E-47C3-9039-676F066280A7}"/>
              </a:ext>
            </a:extLst>
          </p:cNvPr>
          <p:cNvGrpSpPr/>
          <p:nvPr/>
        </p:nvGrpSpPr>
        <p:grpSpPr>
          <a:xfrm>
            <a:off x="4210091" y="388224"/>
            <a:ext cx="4422920" cy="752986"/>
            <a:chOff x="4210091" y="388224"/>
            <a:chExt cx="4422920" cy="752986"/>
          </a:xfrm>
        </p:grpSpPr>
        <p:sp>
          <p:nvSpPr>
            <p:cNvPr id="37" name="TextBox 36">
              <a:extLst>
                <a:ext uri="{FF2B5EF4-FFF2-40B4-BE49-F238E27FC236}">
                  <a16:creationId xmlns:a16="http://schemas.microsoft.com/office/drawing/2014/main" id="{13A1EE3A-7997-425A-8DFB-63053A13F4A3}"/>
                </a:ext>
              </a:extLst>
            </p:cNvPr>
            <p:cNvSpPr txBox="1"/>
            <p:nvPr/>
          </p:nvSpPr>
          <p:spPr>
            <a:xfrm>
              <a:off x="4210091" y="388224"/>
              <a:ext cx="4422920" cy="646331"/>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BUSINESS IDEA</a:t>
              </a:r>
              <a:endParaRPr lang="ar-BH" sz="3600" b="1" spc="300" dirty="0">
                <a:solidFill>
                  <a:schemeClr val="bg1"/>
                </a:solidFill>
                <a:latin typeface="Montserrat" panose="00000500000000000000" pitchFamily="2" charset="0"/>
              </a:endParaRPr>
            </a:p>
          </p:txBody>
        </p:sp>
        <p:pic>
          <p:nvPicPr>
            <p:cNvPr id="38" name="Graphic 37">
              <a:extLst>
                <a:ext uri="{FF2B5EF4-FFF2-40B4-BE49-F238E27FC236}">
                  <a16:creationId xmlns:a16="http://schemas.microsoft.com/office/drawing/2014/main" id="{E30445CF-7647-464A-ADC9-A39DED655AF4}"/>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rot="21540000">
              <a:off x="4388656" y="994906"/>
              <a:ext cx="4061827" cy="146304"/>
            </a:xfrm>
            <a:prstGeom prst="rect">
              <a:avLst/>
            </a:prstGeom>
          </p:spPr>
        </p:pic>
      </p:grpSp>
      <p:grpSp>
        <p:nvGrpSpPr>
          <p:cNvPr id="39" name="!!lamp">
            <a:extLst>
              <a:ext uri="{FF2B5EF4-FFF2-40B4-BE49-F238E27FC236}">
                <a16:creationId xmlns:a16="http://schemas.microsoft.com/office/drawing/2014/main" id="{1C38FAA3-EE35-4399-B2A5-28619B23A8D9}"/>
              </a:ext>
            </a:extLst>
          </p:cNvPr>
          <p:cNvGrpSpPr/>
          <p:nvPr/>
        </p:nvGrpSpPr>
        <p:grpSpPr>
          <a:xfrm>
            <a:off x="4910126" y="1909888"/>
            <a:ext cx="3022850" cy="3794966"/>
            <a:chOff x="5651500" y="2863849"/>
            <a:chExt cx="887355" cy="1114011"/>
          </a:xfrm>
          <a:solidFill>
            <a:schemeClr val="bg1"/>
          </a:solidFill>
        </p:grpSpPr>
        <p:sp>
          <p:nvSpPr>
            <p:cNvPr id="40" name="Freeform 82">
              <a:extLst>
                <a:ext uri="{FF2B5EF4-FFF2-40B4-BE49-F238E27FC236}">
                  <a16:creationId xmlns:a16="http://schemas.microsoft.com/office/drawing/2014/main" id="{227D9304-D8C1-4C88-A901-A1C1E20E1B5B}"/>
                </a:ext>
              </a:extLst>
            </p:cNvPr>
            <p:cNvSpPr/>
            <p:nvPr/>
          </p:nvSpPr>
          <p:spPr>
            <a:xfrm>
              <a:off x="5818376" y="3028309"/>
              <a:ext cx="555527" cy="949552"/>
            </a:xfrm>
            <a:custGeom>
              <a:avLst/>
              <a:gdLst>
                <a:gd name="connsiteX0" fmla="*/ 152752 w 555527"/>
                <a:gd name="connsiteY0" fmla="*/ 394768 h 949552"/>
                <a:gd name="connsiteX1" fmla="*/ 134073 w 555527"/>
                <a:gd name="connsiteY1" fmla="*/ 390120 h 949552"/>
                <a:gd name="connsiteX2" fmla="*/ 119257 w 555527"/>
                <a:gd name="connsiteY2" fmla="*/ 362955 h 949552"/>
                <a:gd name="connsiteX3" fmla="*/ 123008 w 555527"/>
                <a:gd name="connsiteY3" fmla="*/ 353111 h 949552"/>
                <a:gd name="connsiteX4" fmla="*/ 124061 w 555527"/>
                <a:gd name="connsiteY4" fmla="*/ 352935 h 949552"/>
                <a:gd name="connsiteX5" fmla="*/ 133081 w 555527"/>
                <a:gd name="connsiteY5" fmla="*/ 358019 h 949552"/>
                <a:gd name="connsiteX6" fmla="*/ 147746 w 555527"/>
                <a:gd name="connsiteY6" fmla="*/ 382616 h 949552"/>
                <a:gd name="connsiteX7" fmla="*/ 152751 w 555527"/>
                <a:gd name="connsiteY7" fmla="*/ 394778 h 949552"/>
                <a:gd name="connsiteX8" fmla="*/ 385106 w 555527"/>
                <a:gd name="connsiteY8" fmla="*/ 380488 h 949552"/>
                <a:gd name="connsiteX9" fmla="*/ 405128 w 555527"/>
                <a:gd name="connsiteY9" fmla="*/ 352177 h 949552"/>
                <a:gd name="connsiteX10" fmla="*/ 426291 w 555527"/>
                <a:gd name="connsiteY10" fmla="*/ 346420 h 949552"/>
                <a:gd name="connsiteX11" fmla="*/ 433190 w 555527"/>
                <a:gd name="connsiteY11" fmla="*/ 351479 h 949552"/>
                <a:gd name="connsiteX12" fmla="*/ 419015 w 555527"/>
                <a:gd name="connsiteY12" fmla="*/ 373971 h 949552"/>
                <a:gd name="connsiteX13" fmla="*/ 385106 w 555527"/>
                <a:gd name="connsiteY13" fmla="*/ 380488 h 949552"/>
                <a:gd name="connsiteX14" fmla="*/ 139693 w 555527"/>
                <a:gd name="connsiteY14" fmla="*/ 51424 h 949552"/>
                <a:gd name="connsiteX15" fmla="*/ 498185 w 555527"/>
                <a:gd name="connsiteY15" fmla="*/ 104344 h 949552"/>
                <a:gd name="connsiteX16" fmla="*/ 502375 w 555527"/>
                <a:gd name="connsiteY16" fmla="*/ 409696 h 949552"/>
                <a:gd name="connsiteX17" fmla="*/ 457653 w 555527"/>
                <a:gd name="connsiteY17" fmla="*/ 470093 h 949552"/>
                <a:gd name="connsiteX18" fmla="*/ 441482 w 555527"/>
                <a:gd name="connsiteY18" fmla="*/ 489183 h 949552"/>
                <a:gd name="connsiteX19" fmla="*/ 399784 w 555527"/>
                <a:gd name="connsiteY19" fmla="*/ 587536 h 949552"/>
                <a:gd name="connsiteX20" fmla="*/ 392595 w 555527"/>
                <a:gd name="connsiteY20" fmla="*/ 625566 h 949552"/>
                <a:gd name="connsiteX21" fmla="*/ 331377 w 555527"/>
                <a:gd name="connsiteY21" fmla="*/ 772753 h 949552"/>
                <a:gd name="connsiteX22" fmla="*/ 330172 w 555527"/>
                <a:gd name="connsiteY22" fmla="*/ 774409 h 949552"/>
                <a:gd name="connsiteX23" fmla="*/ 304856 w 555527"/>
                <a:gd name="connsiteY23" fmla="*/ 780453 h 949552"/>
                <a:gd name="connsiteX24" fmla="*/ 374981 w 555527"/>
                <a:gd name="connsiteY24" fmla="*/ 411689 h 949552"/>
                <a:gd name="connsiteX25" fmla="*/ 380990 w 555527"/>
                <a:gd name="connsiteY25" fmla="*/ 391415 h 949552"/>
                <a:gd name="connsiteX26" fmla="*/ 424094 w 555527"/>
                <a:gd name="connsiteY26" fmla="*/ 384076 h 949552"/>
                <a:gd name="connsiteX27" fmla="*/ 443413 w 555527"/>
                <a:gd name="connsiteY27" fmla="*/ 346556 h 949552"/>
                <a:gd name="connsiteX28" fmla="*/ 428761 w 555527"/>
                <a:gd name="connsiteY28" fmla="*/ 335391 h 949552"/>
                <a:gd name="connsiteX29" fmla="*/ 398014 w 555527"/>
                <a:gd name="connsiteY29" fmla="*/ 343391 h 949552"/>
                <a:gd name="connsiteX30" fmla="*/ 373526 w 555527"/>
                <a:gd name="connsiteY30" fmla="*/ 378780 h 949552"/>
                <a:gd name="connsiteX31" fmla="*/ 346856 w 555527"/>
                <a:gd name="connsiteY31" fmla="*/ 365833 h 949552"/>
                <a:gd name="connsiteX32" fmla="*/ 333320 w 555527"/>
                <a:gd name="connsiteY32" fmla="*/ 350382 h 949552"/>
                <a:gd name="connsiteX33" fmla="*/ 357670 w 555527"/>
                <a:gd name="connsiteY33" fmla="*/ 305722 h 949552"/>
                <a:gd name="connsiteX34" fmla="*/ 353154 w 555527"/>
                <a:gd name="connsiteY34" fmla="*/ 278832 h 949552"/>
                <a:gd name="connsiteX35" fmla="*/ 340810 w 555527"/>
                <a:gd name="connsiteY35" fmla="*/ 271057 h 949552"/>
                <a:gd name="connsiteX36" fmla="*/ 314102 w 555527"/>
                <a:gd name="connsiteY36" fmla="*/ 293984 h 949552"/>
                <a:gd name="connsiteX37" fmla="*/ 319120 w 555527"/>
                <a:gd name="connsiteY37" fmla="*/ 347890 h 949552"/>
                <a:gd name="connsiteX38" fmla="*/ 279930 w 555527"/>
                <a:gd name="connsiteY38" fmla="*/ 362157 h 949552"/>
                <a:gd name="connsiteX39" fmla="*/ 279574 w 555527"/>
                <a:gd name="connsiteY39" fmla="*/ 362157 h 949552"/>
                <a:gd name="connsiteX40" fmla="*/ 238804 w 555527"/>
                <a:gd name="connsiteY40" fmla="*/ 344737 h 949552"/>
                <a:gd name="connsiteX41" fmla="*/ 249090 w 555527"/>
                <a:gd name="connsiteY41" fmla="*/ 318843 h 949552"/>
                <a:gd name="connsiteX42" fmla="*/ 245051 w 555527"/>
                <a:gd name="connsiteY42" fmla="*/ 287430 h 949552"/>
                <a:gd name="connsiteX43" fmla="*/ 225745 w 555527"/>
                <a:gd name="connsiteY43" fmla="*/ 281723 h 949552"/>
                <a:gd name="connsiteX44" fmla="*/ 209072 w 555527"/>
                <a:gd name="connsiteY44" fmla="*/ 292900 h 949552"/>
                <a:gd name="connsiteX45" fmla="*/ 214065 w 555527"/>
                <a:gd name="connsiteY45" fmla="*/ 327616 h 949552"/>
                <a:gd name="connsiteX46" fmla="*/ 224954 w 555527"/>
                <a:gd name="connsiteY46" fmla="*/ 346444 h 949552"/>
                <a:gd name="connsiteX47" fmla="*/ 183908 w 555527"/>
                <a:gd name="connsiteY47" fmla="*/ 387752 h 949552"/>
                <a:gd name="connsiteX48" fmla="*/ 164702 w 555527"/>
                <a:gd name="connsiteY48" fmla="*/ 394069 h 949552"/>
                <a:gd name="connsiteX49" fmla="*/ 158242 w 555527"/>
                <a:gd name="connsiteY49" fmla="*/ 378281 h 949552"/>
                <a:gd name="connsiteX50" fmla="*/ 140767 w 555527"/>
                <a:gd name="connsiteY50" fmla="*/ 349696 h 949552"/>
                <a:gd name="connsiteX51" fmla="*/ 118613 w 555527"/>
                <a:gd name="connsiteY51" fmla="*/ 342706 h 949552"/>
                <a:gd name="connsiteX52" fmla="*/ 107887 w 555527"/>
                <a:gd name="connsiteY52" fmla="*/ 362618 h 949552"/>
                <a:gd name="connsiteX53" fmla="*/ 129063 w 555527"/>
                <a:gd name="connsiteY53" fmla="*/ 400237 h 949552"/>
                <a:gd name="connsiteX54" fmla="*/ 157288 w 555527"/>
                <a:gd name="connsiteY54" fmla="*/ 406081 h 949552"/>
                <a:gd name="connsiteX55" fmla="*/ 252491 w 555527"/>
                <a:gd name="connsiteY55" fmla="*/ 779768 h 949552"/>
                <a:gd name="connsiteX56" fmla="*/ 221957 w 555527"/>
                <a:gd name="connsiteY56" fmla="*/ 775120 h 949552"/>
                <a:gd name="connsiteX57" fmla="*/ 220751 w 555527"/>
                <a:gd name="connsiteY57" fmla="*/ 772803 h 949552"/>
                <a:gd name="connsiteX58" fmla="*/ 162632 w 555527"/>
                <a:gd name="connsiteY58" fmla="*/ 632008 h 949552"/>
                <a:gd name="connsiteX59" fmla="*/ 147929 w 555527"/>
                <a:gd name="connsiteY59" fmla="*/ 567275 h 949552"/>
                <a:gd name="connsiteX60" fmla="*/ 86974 w 555527"/>
                <a:gd name="connsiteY60" fmla="*/ 467676 h 949552"/>
                <a:gd name="connsiteX61" fmla="*/ 35064 w 555527"/>
                <a:gd name="connsiteY61" fmla="*/ 391466 h 949552"/>
                <a:gd name="connsiteX62" fmla="*/ 139687 w 555527"/>
                <a:gd name="connsiteY62" fmla="*/ 51424 h 949552"/>
                <a:gd name="connsiteX63" fmla="*/ 325055 w 555527"/>
                <a:gd name="connsiteY63" fmla="*/ 297026 h 949552"/>
                <a:gd name="connsiteX64" fmla="*/ 338051 w 555527"/>
                <a:gd name="connsiteY64" fmla="*/ 282135 h 949552"/>
                <a:gd name="connsiteX65" fmla="*/ 339068 w 555527"/>
                <a:gd name="connsiteY65" fmla="*/ 282241 h 949552"/>
                <a:gd name="connsiteX66" fmla="*/ 343885 w 555527"/>
                <a:gd name="connsiteY66" fmla="*/ 285367 h 949552"/>
                <a:gd name="connsiteX67" fmla="*/ 346506 w 555527"/>
                <a:gd name="connsiteY67" fmla="*/ 303647 h 949552"/>
                <a:gd name="connsiteX68" fmla="*/ 327915 w 555527"/>
                <a:gd name="connsiteY68" fmla="*/ 339858 h 949552"/>
                <a:gd name="connsiteX69" fmla="*/ 325056 w 555527"/>
                <a:gd name="connsiteY69" fmla="*/ 297042 h 949552"/>
                <a:gd name="connsiteX70" fmla="*/ 230831 w 555527"/>
                <a:gd name="connsiteY70" fmla="*/ 335255 h 949552"/>
                <a:gd name="connsiteX71" fmla="*/ 224683 w 555527"/>
                <a:gd name="connsiteY71" fmla="*/ 323580 h 949552"/>
                <a:gd name="connsiteX72" fmla="*/ 219239 w 555527"/>
                <a:gd name="connsiteY72" fmla="*/ 297960 h 949552"/>
                <a:gd name="connsiteX73" fmla="*/ 227469 w 555527"/>
                <a:gd name="connsiteY73" fmla="*/ 292876 h 949552"/>
                <a:gd name="connsiteX74" fmla="*/ 229688 w 555527"/>
                <a:gd name="connsiteY74" fmla="*/ 292699 h 949552"/>
                <a:gd name="connsiteX75" fmla="*/ 236876 w 555527"/>
                <a:gd name="connsiteY75" fmla="*/ 295278 h 949552"/>
                <a:gd name="connsiteX76" fmla="*/ 238181 w 555527"/>
                <a:gd name="connsiteY76" fmla="*/ 315726 h 949552"/>
                <a:gd name="connsiteX77" fmla="*/ 230829 w 555527"/>
                <a:gd name="connsiteY77" fmla="*/ 335252 h 949552"/>
                <a:gd name="connsiteX78" fmla="*/ 233078 w 555527"/>
                <a:gd name="connsiteY78" fmla="*/ 355030 h 949552"/>
                <a:gd name="connsiteX79" fmla="*/ 280033 w 555527"/>
                <a:gd name="connsiteY79" fmla="*/ 373435 h 949552"/>
                <a:gd name="connsiteX80" fmla="*/ 324642 w 555527"/>
                <a:gd name="connsiteY80" fmla="*/ 357797 h 949552"/>
                <a:gd name="connsiteX81" fmla="*/ 339621 w 555527"/>
                <a:gd name="connsiteY81" fmla="*/ 374544 h 949552"/>
                <a:gd name="connsiteX82" fmla="*/ 369640 w 555527"/>
                <a:gd name="connsiteY82" fmla="*/ 389397 h 949552"/>
                <a:gd name="connsiteX83" fmla="*/ 364020 w 555527"/>
                <a:gd name="connsiteY83" fmla="*/ 408749 h 949552"/>
                <a:gd name="connsiteX84" fmla="*/ 293456 w 555527"/>
                <a:gd name="connsiteY84" fmla="*/ 781301 h 949552"/>
                <a:gd name="connsiteX85" fmla="*/ 286368 w 555527"/>
                <a:gd name="connsiteY85" fmla="*/ 781823 h 949552"/>
                <a:gd name="connsiteX86" fmla="*/ 264152 w 555527"/>
                <a:gd name="connsiteY86" fmla="*/ 780926 h 949552"/>
                <a:gd name="connsiteX87" fmla="*/ 168974 w 555527"/>
                <a:gd name="connsiteY87" fmla="*/ 404761 h 949552"/>
                <a:gd name="connsiteX88" fmla="*/ 189071 w 555527"/>
                <a:gd name="connsiteY88" fmla="*/ 397808 h 949552"/>
                <a:gd name="connsiteX89" fmla="*/ 233078 w 555527"/>
                <a:gd name="connsiteY89" fmla="*/ 355030 h 949552"/>
                <a:gd name="connsiteX90" fmla="*/ 356932 w 555527"/>
                <a:gd name="connsiteY90" fmla="*/ 775893 h 949552"/>
                <a:gd name="connsiteX91" fmla="*/ 291587 w 555527"/>
                <a:gd name="connsiteY91" fmla="*/ 799033 h 949552"/>
                <a:gd name="connsiteX92" fmla="*/ 286193 w 555527"/>
                <a:gd name="connsiteY92" fmla="*/ 804964 h 949552"/>
                <a:gd name="connsiteX93" fmla="*/ 291863 w 555527"/>
                <a:gd name="connsiteY93" fmla="*/ 810310 h 949552"/>
                <a:gd name="connsiteX94" fmla="*/ 292147 w 555527"/>
                <a:gd name="connsiteY94" fmla="*/ 810310 h 949552"/>
                <a:gd name="connsiteX95" fmla="*/ 353291 w 555527"/>
                <a:gd name="connsiteY95" fmla="*/ 791731 h 949552"/>
                <a:gd name="connsiteX96" fmla="*/ 346818 w 555527"/>
                <a:gd name="connsiteY96" fmla="*/ 799593 h 949552"/>
                <a:gd name="connsiteX97" fmla="*/ 310663 w 555527"/>
                <a:gd name="connsiteY97" fmla="*/ 812316 h 949552"/>
                <a:gd name="connsiteX98" fmla="*/ 240036 w 555527"/>
                <a:gd name="connsiteY98" fmla="*/ 812976 h 949552"/>
                <a:gd name="connsiteX99" fmla="*/ 209703 w 555527"/>
                <a:gd name="connsiteY99" fmla="*/ 801974 h 949552"/>
                <a:gd name="connsiteX100" fmla="*/ 204510 w 555527"/>
                <a:gd name="connsiteY100" fmla="*/ 786983 h 949552"/>
                <a:gd name="connsiteX101" fmla="*/ 205552 w 555527"/>
                <a:gd name="connsiteY101" fmla="*/ 783033 h 949552"/>
                <a:gd name="connsiteX102" fmla="*/ 212275 w 555527"/>
                <a:gd name="connsiteY102" fmla="*/ 784902 h 949552"/>
                <a:gd name="connsiteX103" fmla="*/ 283329 w 555527"/>
                <a:gd name="connsiteY103" fmla="*/ 793126 h 949552"/>
                <a:gd name="connsiteX104" fmla="*/ 286540 w 555527"/>
                <a:gd name="connsiteY104" fmla="*/ 793100 h 949552"/>
                <a:gd name="connsiteX105" fmla="*/ 356703 w 555527"/>
                <a:gd name="connsiteY105" fmla="*/ 774559 h 949552"/>
                <a:gd name="connsiteX106" fmla="*/ 356916 w 555527"/>
                <a:gd name="connsiteY106" fmla="*/ 775891 h 949552"/>
                <a:gd name="connsiteX107" fmla="*/ 359290 w 555527"/>
                <a:gd name="connsiteY107" fmla="*/ 802908 h 949552"/>
                <a:gd name="connsiteX108" fmla="*/ 359667 w 555527"/>
                <a:gd name="connsiteY108" fmla="*/ 810908 h 949552"/>
                <a:gd name="connsiteX109" fmla="*/ 356442 w 555527"/>
                <a:gd name="connsiteY109" fmla="*/ 812116 h 949552"/>
                <a:gd name="connsiteX110" fmla="*/ 284096 w 555527"/>
                <a:gd name="connsiteY110" fmla="*/ 832975 h 949552"/>
                <a:gd name="connsiteX111" fmla="*/ 277698 w 555527"/>
                <a:gd name="connsiteY111" fmla="*/ 837810 h 949552"/>
                <a:gd name="connsiteX112" fmla="*/ 282566 w 555527"/>
                <a:gd name="connsiteY112" fmla="*/ 844165 h 949552"/>
                <a:gd name="connsiteX113" fmla="*/ 296089 w 555527"/>
                <a:gd name="connsiteY113" fmla="*/ 845062 h 949552"/>
                <a:gd name="connsiteX114" fmla="*/ 352729 w 555527"/>
                <a:gd name="connsiteY114" fmla="*/ 828639 h 949552"/>
                <a:gd name="connsiteX115" fmla="*/ 347573 w 555527"/>
                <a:gd name="connsiteY115" fmla="*/ 834445 h 949552"/>
                <a:gd name="connsiteX116" fmla="*/ 306689 w 555527"/>
                <a:gd name="connsiteY116" fmla="*/ 849336 h 949552"/>
                <a:gd name="connsiteX117" fmla="*/ 249723 w 555527"/>
                <a:gd name="connsiteY117" fmla="*/ 846793 h 949552"/>
                <a:gd name="connsiteX118" fmla="*/ 218826 w 555527"/>
                <a:gd name="connsiteY118" fmla="*/ 836974 h 949552"/>
                <a:gd name="connsiteX119" fmla="*/ 210772 w 555527"/>
                <a:gd name="connsiteY119" fmla="*/ 816613 h 949552"/>
                <a:gd name="connsiteX120" fmla="*/ 238734 w 555527"/>
                <a:gd name="connsiteY120" fmla="*/ 824177 h 949552"/>
                <a:gd name="connsiteX121" fmla="*/ 272730 w 555527"/>
                <a:gd name="connsiteY121" fmla="*/ 826119 h 949552"/>
                <a:gd name="connsiteX122" fmla="*/ 312172 w 555527"/>
                <a:gd name="connsiteY122" fmla="*/ 823502 h 949552"/>
                <a:gd name="connsiteX123" fmla="*/ 354146 w 555527"/>
                <a:gd name="connsiteY123" fmla="*/ 808238 h 949552"/>
                <a:gd name="connsiteX124" fmla="*/ 359290 w 555527"/>
                <a:gd name="connsiteY124" fmla="*/ 802904 h 949552"/>
                <a:gd name="connsiteX125" fmla="*/ 345717 w 555527"/>
                <a:gd name="connsiteY125" fmla="*/ 866047 h 949552"/>
                <a:gd name="connsiteX126" fmla="*/ 285590 w 555527"/>
                <a:gd name="connsiteY126" fmla="*/ 875367 h 949552"/>
                <a:gd name="connsiteX127" fmla="*/ 279129 w 555527"/>
                <a:gd name="connsiteY127" fmla="*/ 880115 h 949552"/>
                <a:gd name="connsiteX128" fmla="*/ 283909 w 555527"/>
                <a:gd name="connsiteY128" fmla="*/ 886532 h 949552"/>
                <a:gd name="connsiteX129" fmla="*/ 300543 w 555527"/>
                <a:gd name="connsiteY129" fmla="*/ 887740 h 949552"/>
                <a:gd name="connsiteX130" fmla="*/ 335769 w 555527"/>
                <a:gd name="connsiteY130" fmla="*/ 882008 h 949552"/>
                <a:gd name="connsiteX131" fmla="*/ 311081 w 555527"/>
                <a:gd name="connsiteY131" fmla="*/ 895341 h 949552"/>
                <a:gd name="connsiteX132" fmla="*/ 269884 w 555527"/>
                <a:gd name="connsiteY132" fmla="*/ 900862 h 949552"/>
                <a:gd name="connsiteX133" fmla="*/ 229389 w 555527"/>
                <a:gd name="connsiteY133" fmla="*/ 886133 h 949552"/>
                <a:gd name="connsiteX134" fmla="*/ 223355 w 555527"/>
                <a:gd name="connsiteY134" fmla="*/ 852152 h 949552"/>
                <a:gd name="connsiteX135" fmla="*/ 248231 w 555527"/>
                <a:gd name="connsiteY135" fmla="*/ 857984 h 949552"/>
                <a:gd name="connsiteX136" fmla="*/ 290808 w 555527"/>
                <a:gd name="connsiteY136" fmla="*/ 861325 h 949552"/>
                <a:gd name="connsiteX137" fmla="*/ 307756 w 555527"/>
                <a:gd name="connsiteY137" fmla="*/ 860577 h 949552"/>
                <a:gd name="connsiteX138" fmla="*/ 345127 w 555527"/>
                <a:gd name="connsiteY138" fmla="*/ 849885 h 949552"/>
                <a:gd name="connsiteX139" fmla="*/ 345717 w 555527"/>
                <a:gd name="connsiteY139" fmla="*/ 866047 h 949552"/>
                <a:gd name="connsiteX140" fmla="*/ 298636 w 555527"/>
                <a:gd name="connsiteY140" fmla="*/ 935204 h 949552"/>
                <a:gd name="connsiteX141" fmla="*/ 258468 w 555527"/>
                <a:gd name="connsiteY141" fmla="*/ 929273 h 949552"/>
                <a:gd name="connsiteX142" fmla="*/ 249059 w 555527"/>
                <a:gd name="connsiteY142" fmla="*/ 908899 h 949552"/>
                <a:gd name="connsiteX143" fmla="*/ 269394 w 555527"/>
                <a:gd name="connsiteY143" fmla="*/ 912138 h 949552"/>
                <a:gd name="connsiteX144" fmla="*/ 275027 w 555527"/>
                <a:gd name="connsiteY144" fmla="*/ 912244 h 949552"/>
                <a:gd name="connsiteX145" fmla="*/ 314581 w 555527"/>
                <a:gd name="connsiteY145" fmla="*/ 906076 h 949552"/>
                <a:gd name="connsiteX146" fmla="*/ 321782 w 555527"/>
                <a:gd name="connsiteY146" fmla="*/ 903321 h 949552"/>
                <a:gd name="connsiteX147" fmla="*/ 298636 w 555527"/>
                <a:gd name="connsiteY147" fmla="*/ 935196 h 949552"/>
                <a:gd name="connsiteX148" fmla="*/ 24683 w 555527"/>
                <a:gd name="connsiteY148" fmla="*/ 396064 h 949552"/>
                <a:gd name="connsiteX149" fmla="*/ 78149 w 555527"/>
                <a:gd name="connsiteY149" fmla="*/ 474791 h 949552"/>
                <a:gd name="connsiteX150" fmla="*/ 137009 w 555527"/>
                <a:gd name="connsiteY150" fmla="*/ 570415 h 949552"/>
                <a:gd name="connsiteX151" fmla="*/ 151499 w 555527"/>
                <a:gd name="connsiteY151" fmla="*/ 634139 h 949552"/>
                <a:gd name="connsiteX152" fmla="*/ 200047 w 555527"/>
                <a:gd name="connsiteY152" fmla="*/ 765426 h 949552"/>
                <a:gd name="connsiteX153" fmla="*/ 198653 w 555527"/>
                <a:gd name="connsiteY153" fmla="*/ 767644 h 949552"/>
                <a:gd name="connsiteX154" fmla="*/ 197899 w 555527"/>
                <a:gd name="connsiteY154" fmla="*/ 774049 h 949552"/>
                <a:gd name="connsiteX155" fmla="*/ 193207 w 555527"/>
                <a:gd name="connsiteY155" fmla="*/ 785775 h 949552"/>
                <a:gd name="connsiteX156" fmla="*/ 201436 w 555527"/>
                <a:gd name="connsiteY156" fmla="*/ 809662 h 949552"/>
                <a:gd name="connsiteX157" fmla="*/ 211811 w 555527"/>
                <a:gd name="connsiteY157" fmla="*/ 845873 h 949552"/>
                <a:gd name="connsiteX158" fmla="*/ 213379 w 555527"/>
                <a:gd name="connsiteY158" fmla="*/ 846833 h 949552"/>
                <a:gd name="connsiteX159" fmla="*/ 221307 w 555527"/>
                <a:gd name="connsiteY159" fmla="*/ 894085 h 949552"/>
                <a:gd name="connsiteX160" fmla="*/ 238143 w 555527"/>
                <a:gd name="connsiteY160" fmla="*/ 905113 h 949552"/>
                <a:gd name="connsiteX161" fmla="*/ 251139 w 555527"/>
                <a:gd name="connsiteY161" fmla="*/ 937897 h 949552"/>
                <a:gd name="connsiteX162" fmla="*/ 283718 w 555527"/>
                <a:gd name="connsiteY162" fmla="*/ 949460 h 949552"/>
                <a:gd name="connsiteX163" fmla="*/ 303124 w 555527"/>
                <a:gd name="connsiteY163" fmla="*/ 945573 h 949552"/>
                <a:gd name="connsiteX164" fmla="*/ 333282 w 555527"/>
                <a:gd name="connsiteY164" fmla="*/ 902820 h 949552"/>
                <a:gd name="connsiteX165" fmla="*/ 331675 w 555527"/>
                <a:gd name="connsiteY165" fmla="*/ 898596 h 949552"/>
                <a:gd name="connsiteX166" fmla="*/ 349978 w 555527"/>
                <a:gd name="connsiteY166" fmla="*/ 883294 h 949552"/>
                <a:gd name="connsiteX167" fmla="*/ 358107 w 555527"/>
                <a:gd name="connsiteY167" fmla="*/ 862297 h 949552"/>
                <a:gd name="connsiteX168" fmla="*/ 354732 w 555527"/>
                <a:gd name="connsiteY168" fmla="*/ 843170 h 949552"/>
                <a:gd name="connsiteX169" fmla="*/ 355120 w 555527"/>
                <a:gd name="connsiteY169" fmla="*/ 842888 h 949552"/>
                <a:gd name="connsiteX170" fmla="*/ 367978 w 555527"/>
                <a:gd name="connsiteY170" fmla="*/ 793406 h 949552"/>
                <a:gd name="connsiteX171" fmla="*/ 366008 w 555527"/>
                <a:gd name="connsiteY171" fmla="*/ 791213 h 949552"/>
                <a:gd name="connsiteX172" fmla="*/ 364579 w 555527"/>
                <a:gd name="connsiteY172" fmla="*/ 763712 h 949552"/>
                <a:gd name="connsiteX173" fmla="*/ 356813 w 555527"/>
                <a:gd name="connsiteY173" fmla="*/ 761730 h 949552"/>
                <a:gd name="connsiteX174" fmla="*/ 403781 w 555527"/>
                <a:gd name="connsiteY174" fmla="*/ 627502 h 949552"/>
                <a:gd name="connsiteX175" fmla="*/ 410881 w 555527"/>
                <a:gd name="connsiteY175" fmla="*/ 589871 h 949552"/>
                <a:gd name="connsiteX176" fmla="*/ 450285 w 555527"/>
                <a:gd name="connsiteY176" fmla="*/ 496328 h 949552"/>
                <a:gd name="connsiteX177" fmla="*/ 466279 w 555527"/>
                <a:gd name="connsiteY177" fmla="*/ 477413 h 949552"/>
                <a:gd name="connsiteX178" fmla="*/ 512381 w 555527"/>
                <a:gd name="connsiteY178" fmla="*/ 415034 h 949552"/>
                <a:gd name="connsiteX179" fmla="*/ 507189 w 555527"/>
                <a:gd name="connsiteY179" fmla="*/ 97472 h 949552"/>
                <a:gd name="connsiteX180" fmla="*/ 133781 w 555527"/>
                <a:gd name="connsiteY180" fmla="*/ 41773 h 949552"/>
                <a:gd name="connsiteX181" fmla="*/ 24679 w 555527"/>
                <a:gd name="connsiteY181" fmla="*/ 396057 h 94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55527" h="949552">
                  <a:moveTo>
                    <a:pt x="152752" y="394768"/>
                  </a:moveTo>
                  <a:cubicBezTo>
                    <a:pt x="146116" y="394450"/>
                    <a:pt x="139756" y="392899"/>
                    <a:pt x="134073" y="390120"/>
                  </a:cubicBezTo>
                  <a:cubicBezTo>
                    <a:pt x="123485" y="384936"/>
                    <a:pt x="118969" y="372401"/>
                    <a:pt x="119257" y="362955"/>
                  </a:cubicBezTo>
                  <a:cubicBezTo>
                    <a:pt x="119435" y="357199"/>
                    <a:pt x="121316" y="353822"/>
                    <a:pt x="123008" y="353111"/>
                  </a:cubicBezTo>
                  <a:cubicBezTo>
                    <a:pt x="123293" y="352970"/>
                    <a:pt x="123648" y="352935"/>
                    <a:pt x="124061" y="352935"/>
                  </a:cubicBezTo>
                  <a:cubicBezTo>
                    <a:pt x="125917" y="352935"/>
                    <a:pt x="128978" y="354256"/>
                    <a:pt x="133081" y="358019"/>
                  </a:cubicBezTo>
                  <a:cubicBezTo>
                    <a:pt x="139667" y="364038"/>
                    <a:pt x="143618" y="372710"/>
                    <a:pt x="147746" y="382616"/>
                  </a:cubicBezTo>
                  <a:cubicBezTo>
                    <a:pt x="149438" y="386654"/>
                    <a:pt x="151095" y="390716"/>
                    <a:pt x="152751" y="394778"/>
                  </a:cubicBezTo>
                  <a:close/>
                  <a:moveTo>
                    <a:pt x="385106" y="380488"/>
                  </a:moveTo>
                  <a:cubicBezTo>
                    <a:pt x="389911" y="369149"/>
                    <a:pt x="396083" y="359429"/>
                    <a:pt x="405128" y="352177"/>
                  </a:cubicBezTo>
                  <a:cubicBezTo>
                    <a:pt x="411074" y="347429"/>
                    <a:pt x="419955" y="345012"/>
                    <a:pt x="426291" y="346420"/>
                  </a:cubicBezTo>
                  <a:cubicBezTo>
                    <a:pt x="429616" y="347155"/>
                    <a:pt x="431886" y="348825"/>
                    <a:pt x="433190" y="351479"/>
                  </a:cubicBezTo>
                  <a:cubicBezTo>
                    <a:pt x="437155" y="359603"/>
                    <a:pt x="427508" y="369759"/>
                    <a:pt x="419015" y="373971"/>
                  </a:cubicBezTo>
                  <a:cubicBezTo>
                    <a:pt x="408615" y="379142"/>
                    <a:pt x="396685" y="381248"/>
                    <a:pt x="385106" y="380488"/>
                  </a:cubicBezTo>
                  <a:close/>
                  <a:moveTo>
                    <a:pt x="139693" y="51424"/>
                  </a:moveTo>
                  <a:cubicBezTo>
                    <a:pt x="244354" y="-11740"/>
                    <a:pt x="413357" y="-5547"/>
                    <a:pt x="498185" y="104344"/>
                  </a:cubicBezTo>
                  <a:cubicBezTo>
                    <a:pt x="567143" y="193700"/>
                    <a:pt x="549982" y="322084"/>
                    <a:pt x="502375" y="409696"/>
                  </a:cubicBezTo>
                  <a:cubicBezTo>
                    <a:pt x="490031" y="432424"/>
                    <a:pt x="474300" y="450717"/>
                    <a:pt x="457653" y="470093"/>
                  </a:cubicBezTo>
                  <a:cubicBezTo>
                    <a:pt x="452271" y="476348"/>
                    <a:pt x="446864" y="482654"/>
                    <a:pt x="441482" y="489183"/>
                  </a:cubicBezTo>
                  <a:cubicBezTo>
                    <a:pt x="416807" y="519188"/>
                    <a:pt x="406558" y="555736"/>
                    <a:pt x="399784" y="587536"/>
                  </a:cubicBezTo>
                  <a:cubicBezTo>
                    <a:pt x="397113" y="600009"/>
                    <a:pt x="394853" y="612756"/>
                    <a:pt x="392595" y="625566"/>
                  </a:cubicBezTo>
                  <a:cubicBezTo>
                    <a:pt x="383137" y="679110"/>
                    <a:pt x="373352" y="734461"/>
                    <a:pt x="331377" y="772753"/>
                  </a:cubicBezTo>
                  <a:cubicBezTo>
                    <a:pt x="330851" y="773226"/>
                    <a:pt x="330474" y="773813"/>
                    <a:pt x="330172" y="774409"/>
                  </a:cubicBezTo>
                  <a:cubicBezTo>
                    <a:pt x="322268" y="777101"/>
                    <a:pt x="313914" y="779281"/>
                    <a:pt x="304856" y="780453"/>
                  </a:cubicBezTo>
                  <a:cubicBezTo>
                    <a:pt x="309272" y="654736"/>
                    <a:pt x="342641" y="531188"/>
                    <a:pt x="374981" y="411689"/>
                  </a:cubicBezTo>
                  <a:cubicBezTo>
                    <a:pt x="376902" y="404623"/>
                    <a:pt x="378820" y="397820"/>
                    <a:pt x="380990" y="391415"/>
                  </a:cubicBezTo>
                  <a:cubicBezTo>
                    <a:pt x="395693" y="392948"/>
                    <a:pt x="410885" y="390631"/>
                    <a:pt x="424094" y="384076"/>
                  </a:cubicBezTo>
                  <a:cubicBezTo>
                    <a:pt x="438998" y="376687"/>
                    <a:pt x="450288" y="360625"/>
                    <a:pt x="443413" y="346556"/>
                  </a:cubicBezTo>
                  <a:cubicBezTo>
                    <a:pt x="440579" y="340762"/>
                    <a:pt x="435510" y="336899"/>
                    <a:pt x="428761" y="335391"/>
                  </a:cubicBezTo>
                  <a:cubicBezTo>
                    <a:pt x="419001" y="333247"/>
                    <a:pt x="406644" y="336462"/>
                    <a:pt x="398014" y="343391"/>
                  </a:cubicBezTo>
                  <a:cubicBezTo>
                    <a:pt x="386359" y="352712"/>
                    <a:pt x="378858" y="365609"/>
                    <a:pt x="373526" y="378780"/>
                  </a:cubicBezTo>
                  <a:cubicBezTo>
                    <a:pt x="363767" y="376487"/>
                    <a:pt x="354533" y="372138"/>
                    <a:pt x="346856" y="365833"/>
                  </a:cubicBezTo>
                  <a:cubicBezTo>
                    <a:pt x="341524" y="361472"/>
                    <a:pt x="336971" y="356213"/>
                    <a:pt x="333320" y="350382"/>
                  </a:cubicBezTo>
                  <a:cubicBezTo>
                    <a:pt x="345489" y="338532"/>
                    <a:pt x="354408" y="322968"/>
                    <a:pt x="357670" y="305722"/>
                  </a:cubicBezTo>
                  <a:cubicBezTo>
                    <a:pt x="359149" y="297872"/>
                    <a:pt x="358747" y="286682"/>
                    <a:pt x="353154" y="278832"/>
                  </a:cubicBezTo>
                  <a:cubicBezTo>
                    <a:pt x="350092" y="274520"/>
                    <a:pt x="345828" y="271842"/>
                    <a:pt x="340810" y="271057"/>
                  </a:cubicBezTo>
                  <a:cubicBezTo>
                    <a:pt x="327399" y="269050"/>
                    <a:pt x="317614" y="281499"/>
                    <a:pt x="314102" y="293984"/>
                  </a:cubicBezTo>
                  <a:cubicBezTo>
                    <a:pt x="309134" y="311691"/>
                    <a:pt x="311292" y="331167"/>
                    <a:pt x="319120" y="347890"/>
                  </a:cubicBezTo>
                  <a:cubicBezTo>
                    <a:pt x="307754" y="356712"/>
                    <a:pt x="294055" y="362045"/>
                    <a:pt x="279930" y="362157"/>
                  </a:cubicBezTo>
                  <a:cubicBezTo>
                    <a:pt x="279823" y="362157"/>
                    <a:pt x="279681" y="362157"/>
                    <a:pt x="279574" y="362157"/>
                  </a:cubicBezTo>
                  <a:cubicBezTo>
                    <a:pt x="264658" y="362157"/>
                    <a:pt x="249805" y="355466"/>
                    <a:pt x="238804" y="344737"/>
                  </a:cubicBezTo>
                  <a:cubicBezTo>
                    <a:pt x="243295" y="335903"/>
                    <a:pt x="246719" y="327030"/>
                    <a:pt x="249090" y="318843"/>
                  </a:cubicBezTo>
                  <a:cubicBezTo>
                    <a:pt x="253117" y="304888"/>
                    <a:pt x="251761" y="294321"/>
                    <a:pt x="245051" y="287430"/>
                  </a:cubicBezTo>
                  <a:cubicBezTo>
                    <a:pt x="240459" y="282720"/>
                    <a:pt x="233246" y="280564"/>
                    <a:pt x="225745" y="281723"/>
                  </a:cubicBezTo>
                  <a:cubicBezTo>
                    <a:pt x="218268" y="282857"/>
                    <a:pt x="212045" y="287031"/>
                    <a:pt x="209072" y="292900"/>
                  </a:cubicBezTo>
                  <a:cubicBezTo>
                    <a:pt x="204883" y="301212"/>
                    <a:pt x="209250" y="315118"/>
                    <a:pt x="214065" y="327616"/>
                  </a:cubicBezTo>
                  <a:cubicBezTo>
                    <a:pt x="216725" y="334482"/>
                    <a:pt x="220438" y="340812"/>
                    <a:pt x="224954" y="346444"/>
                  </a:cubicBezTo>
                  <a:cubicBezTo>
                    <a:pt x="214203" y="364824"/>
                    <a:pt x="199601" y="379814"/>
                    <a:pt x="183908" y="387752"/>
                  </a:cubicBezTo>
                  <a:cubicBezTo>
                    <a:pt x="177648" y="390917"/>
                    <a:pt x="171150" y="393023"/>
                    <a:pt x="164702" y="394069"/>
                  </a:cubicBezTo>
                  <a:cubicBezTo>
                    <a:pt x="162568" y="388798"/>
                    <a:pt x="160425" y="383528"/>
                    <a:pt x="158242" y="378281"/>
                  </a:cubicBezTo>
                  <a:cubicBezTo>
                    <a:pt x="153601" y="367129"/>
                    <a:pt x="149059" y="357285"/>
                    <a:pt x="140767" y="349696"/>
                  </a:cubicBezTo>
                  <a:cubicBezTo>
                    <a:pt x="130669" y="340463"/>
                    <a:pt x="123129" y="340812"/>
                    <a:pt x="118613" y="342706"/>
                  </a:cubicBezTo>
                  <a:cubicBezTo>
                    <a:pt x="112190" y="345383"/>
                    <a:pt x="108188" y="352836"/>
                    <a:pt x="107887" y="362618"/>
                  </a:cubicBezTo>
                  <a:cubicBezTo>
                    <a:pt x="107499" y="375989"/>
                    <a:pt x="113883" y="392811"/>
                    <a:pt x="129063" y="400237"/>
                  </a:cubicBezTo>
                  <a:cubicBezTo>
                    <a:pt x="137581" y="404424"/>
                    <a:pt x="147391" y="406430"/>
                    <a:pt x="157288" y="406081"/>
                  </a:cubicBezTo>
                  <a:cubicBezTo>
                    <a:pt x="203340" y="522378"/>
                    <a:pt x="235292" y="647958"/>
                    <a:pt x="252491" y="779768"/>
                  </a:cubicBezTo>
                  <a:cubicBezTo>
                    <a:pt x="242242" y="778521"/>
                    <a:pt x="232043" y="776864"/>
                    <a:pt x="221957" y="775120"/>
                  </a:cubicBezTo>
                  <a:cubicBezTo>
                    <a:pt x="221743" y="774286"/>
                    <a:pt x="221381" y="773474"/>
                    <a:pt x="220751" y="772803"/>
                  </a:cubicBezTo>
                  <a:cubicBezTo>
                    <a:pt x="181486" y="729477"/>
                    <a:pt x="172341" y="682138"/>
                    <a:pt x="162632" y="632008"/>
                  </a:cubicBezTo>
                  <a:cubicBezTo>
                    <a:pt x="158592" y="611087"/>
                    <a:pt x="154415" y="589455"/>
                    <a:pt x="147929" y="567275"/>
                  </a:cubicBezTo>
                  <a:cubicBezTo>
                    <a:pt x="136601" y="528472"/>
                    <a:pt x="111361" y="497569"/>
                    <a:pt x="86974" y="467676"/>
                  </a:cubicBezTo>
                  <a:cubicBezTo>
                    <a:pt x="67630" y="444000"/>
                    <a:pt x="47646" y="419490"/>
                    <a:pt x="35064" y="391466"/>
                  </a:cubicBezTo>
                  <a:cubicBezTo>
                    <a:pt x="-20635" y="267257"/>
                    <a:pt x="24338" y="121067"/>
                    <a:pt x="139687" y="51424"/>
                  </a:cubicBezTo>
                  <a:close/>
                  <a:moveTo>
                    <a:pt x="325055" y="297026"/>
                  </a:moveTo>
                  <a:cubicBezTo>
                    <a:pt x="327149" y="289574"/>
                    <a:pt x="332318" y="282135"/>
                    <a:pt x="338051" y="282135"/>
                  </a:cubicBezTo>
                  <a:cubicBezTo>
                    <a:pt x="338407" y="282135"/>
                    <a:pt x="338730" y="282160"/>
                    <a:pt x="339068" y="282241"/>
                  </a:cubicBezTo>
                  <a:cubicBezTo>
                    <a:pt x="341049" y="282523"/>
                    <a:pt x="342581" y="283537"/>
                    <a:pt x="343885" y="285367"/>
                  </a:cubicBezTo>
                  <a:cubicBezTo>
                    <a:pt x="346708" y="289342"/>
                    <a:pt x="347799" y="296868"/>
                    <a:pt x="346506" y="303647"/>
                  </a:cubicBezTo>
                  <a:cubicBezTo>
                    <a:pt x="343896" y="317416"/>
                    <a:pt x="337173" y="329952"/>
                    <a:pt x="327915" y="339858"/>
                  </a:cubicBezTo>
                  <a:cubicBezTo>
                    <a:pt x="322407" y="326325"/>
                    <a:pt x="321115" y="311036"/>
                    <a:pt x="325056" y="297042"/>
                  </a:cubicBezTo>
                  <a:close/>
                  <a:moveTo>
                    <a:pt x="230831" y="335255"/>
                  </a:moveTo>
                  <a:cubicBezTo>
                    <a:pt x="228359" y="331617"/>
                    <a:pt x="226290" y="327704"/>
                    <a:pt x="224683" y="323580"/>
                  </a:cubicBezTo>
                  <a:cubicBezTo>
                    <a:pt x="217495" y="304950"/>
                    <a:pt x="218486" y="299455"/>
                    <a:pt x="219239" y="297960"/>
                  </a:cubicBezTo>
                  <a:cubicBezTo>
                    <a:pt x="220544" y="295406"/>
                    <a:pt x="223680" y="293461"/>
                    <a:pt x="227469" y="292876"/>
                  </a:cubicBezTo>
                  <a:cubicBezTo>
                    <a:pt x="228223" y="292770"/>
                    <a:pt x="228962" y="292699"/>
                    <a:pt x="229688" y="292699"/>
                  </a:cubicBezTo>
                  <a:cubicBezTo>
                    <a:pt x="232621" y="292699"/>
                    <a:pt x="235257" y="293621"/>
                    <a:pt x="236876" y="295278"/>
                  </a:cubicBezTo>
                  <a:cubicBezTo>
                    <a:pt x="241467" y="299988"/>
                    <a:pt x="240111" y="308997"/>
                    <a:pt x="238181" y="315726"/>
                  </a:cubicBezTo>
                  <a:cubicBezTo>
                    <a:pt x="236225" y="322430"/>
                    <a:pt x="233752" y="328972"/>
                    <a:pt x="230829" y="335252"/>
                  </a:cubicBezTo>
                  <a:close/>
                  <a:moveTo>
                    <a:pt x="233078" y="355030"/>
                  </a:moveTo>
                  <a:cubicBezTo>
                    <a:pt x="245962" y="366631"/>
                    <a:pt x="262483" y="373772"/>
                    <a:pt x="280033" y="373435"/>
                  </a:cubicBezTo>
                  <a:cubicBezTo>
                    <a:pt x="296040" y="373294"/>
                    <a:pt x="311621" y="367491"/>
                    <a:pt x="324642" y="357797"/>
                  </a:cubicBezTo>
                  <a:cubicBezTo>
                    <a:pt x="328757" y="364089"/>
                    <a:pt x="333800" y="369771"/>
                    <a:pt x="339621" y="374544"/>
                  </a:cubicBezTo>
                  <a:cubicBezTo>
                    <a:pt x="348314" y="381659"/>
                    <a:pt x="358676" y="386656"/>
                    <a:pt x="369640" y="389397"/>
                  </a:cubicBezTo>
                  <a:cubicBezTo>
                    <a:pt x="367421" y="396176"/>
                    <a:pt x="365626" y="402793"/>
                    <a:pt x="364020" y="408749"/>
                  </a:cubicBezTo>
                  <a:cubicBezTo>
                    <a:pt x="331404" y="529269"/>
                    <a:pt x="297734" y="653852"/>
                    <a:pt x="293456" y="781301"/>
                  </a:cubicBezTo>
                  <a:cubicBezTo>
                    <a:pt x="291073" y="781442"/>
                    <a:pt x="288802" y="781788"/>
                    <a:pt x="286368" y="781823"/>
                  </a:cubicBezTo>
                  <a:cubicBezTo>
                    <a:pt x="278967" y="781965"/>
                    <a:pt x="271553" y="781541"/>
                    <a:pt x="264152" y="780926"/>
                  </a:cubicBezTo>
                  <a:cubicBezTo>
                    <a:pt x="247053" y="648294"/>
                    <a:pt x="215101" y="521917"/>
                    <a:pt x="168974" y="404761"/>
                  </a:cubicBezTo>
                  <a:cubicBezTo>
                    <a:pt x="175761" y="403426"/>
                    <a:pt x="182535" y="401109"/>
                    <a:pt x="189071" y="397808"/>
                  </a:cubicBezTo>
                  <a:cubicBezTo>
                    <a:pt x="207926" y="388275"/>
                    <a:pt x="222578" y="372213"/>
                    <a:pt x="233078" y="355030"/>
                  </a:cubicBezTo>
                  <a:close/>
                  <a:moveTo>
                    <a:pt x="356932" y="775893"/>
                  </a:moveTo>
                  <a:cubicBezTo>
                    <a:pt x="338078" y="789612"/>
                    <a:pt x="314933" y="797837"/>
                    <a:pt x="291587" y="799033"/>
                  </a:cubicBezTo>
                  <a:cubicBezTo>
                    <a:pt x="288440" y="799209"/>
                    <a:pt x="286030" y="801848"/>
                    <a:pt x="286193" y="804964"/>
                  </a:cubicBezTo>
                  <a:cubicBezTo>
                    <a:pt x="286371" y="807980"/>
                    <a:pt x="288863" y="810310"/>
                    <a:pt x="291863" y="810310"/>
                  </a:cubicBezTo>
                  <a:cubicBezTo>
                    <a:pt x="291969" y="810310"/>
                    <a:pt x="292076" y="810310"/>
                    <a:pt x="292147" y="810310"/>
                  </a:cubicBezTo>
                  <a:cubicBezTo>
                    <a:pt x="313574" y="809215"/>
                    <a:pt x="334812" y="802659"/>
                    <a:pt x="353291" y="791731"/>
                  </a:cubicBezTo>
                  <a:cubicBezTo>
                    <a:pt x="351534" y="794747"/>
                    <a:pt x="349339" y="797488"/>
                    <a:pt x="346818" y="799593"/>
                  </a:cubicBezTo>
                  <a:cubicBezTo>
                    <a:pt x="336920" y="807868"/>
                    <a:pt x="322982" y="810671"/>
                    <a:pt x="310663" y="812316"/>
                  </a:cubicBezTo>
                  <a:cubicBezTo>
                    <a:pt x="287280" y="815442"/>
                    <a:pt x="263507" y="815668"/>
                    <a:pt x="240036" y="812976"/>
                  </a:cubicBezTo>
                  <a:cubicBezTo>
                    <a:pt x="229223" y="811719"/>
                    <a:pt x="217142" y="809451"/>
                    <a:pt x="209703" y="801974"/>
                  </a:cubicBezTo>
                  <a:cubicBezTo>
                    <a:pt x="206027" y="798285"/>
                    <a:pt x="203932" y="792267"/>
                    <a:pt x="204510" y="786983"/>
                  </a:cubicBezTo>
                  <a:cubicBezTo>
                    <a:pt x="204652" y="785786"/>
                    <a:pt x="204947" y="784390"/>
                    <a:pt x="205552" y="783033"/>
                  </a:cubicBezTo>
                  <a:cubicBezTo>
                    <a:pt x="207998" y="784079"/>
                    <a:pt x="210469" y="784580"/>
                    <a:pt x="212275" y="784902"/>
                  </a:cubicBezTo>
                  <a:cubicBezTo>
                    <a:pt x="235383" y="788952"/>
                    <a:pt x="259218" y="793126"/>
                    <a:pt x="283329" y="793126"/>
                  </a:cubicBezTo>
                  <a:cubicBezTo>
                    <a:pt x="284396" y="793126"/>
                    <a:pt x="285473" y="793126"/>
                    <a:pt x="286540" y="793100"/>
                  </a:cubicBezTo>
                  <a:cubicBezTo>
                    <a:pt x="313700" y="792677"/>
                    <a:pt x="337773" y="786160"/>
                    <a:pt x="356703" y="774559"/>
                  </a:cubicBezTo>
                  <a:cubicBezTo>
                    <a:pt x="356810" y="774993"/>
                    <a:pt x="356881" y="775442"/>
                    <a:pt x="356916" y="775891"/>
                  </a:cubicBezTo>
                  <a:close/>
                  <a:moveTo>
                    <a:pt x="359290" y="802908"/>
                  </a:moveTo>
                  <a:cubicBezTo>
                    <a:pt x="359880" y="805536"/>
                    <a:pt x="359916" y="808229"/>
                    <a:pt x="359667" y="810908"/>
                  </a:cubicBezTo>
                  <a:cubicBezTo>
                    <a:pt x="358536" y="810978"/>
                    <a:pt x="357395" y="811317"/>
                    <a:pt x="356442" y="812116"/>
                  </a:cubicBezTo>
                  <a:cubicBezTo>
                    <a:pt x="336696" y="828626"/>
                    <a:pt x="309600" y="836414"/>
                    <a:pt x="284096" y="832975"/>
                  </a:cubicBezTo>
                  <a:cubicBezTo>
                    <a:pt x="281024" y="832590"/>
                    <a:pt x="278125" y="834720"/>
                    <a:pt x="277698" y="837810"/>
                  </a:cubicBezTo>
                  <a:cubicBezTo>
                    <a:pt x="277286" y="840900"/>
                    <a:pt x="279465" y="843741"/>
                    <a:pt x="282566" y="844165"/>
                  </a:cubicBezTo>
                  <a:cubicBezTo>
                    <a:pt x="287044" y="844762"/>
                    <a:pt x="291573" y="845062"/>
                    <a:pt x="296089" y="845062"/>
                  </a:cubicBezTo>
                  <a:cubicBezTo>
                    <a:pt x="315997" y="845062"/>
                    <a:pt x="335906" y="839230"/>
                    <a:pt x="352729" y="828639"/>
                  </a:cubicBezTo>
                  <a:cubicBezTo>
                    <a:pt x="351161" y="830793"/>
                    <a:pt x="349443" y="832801"/>
                    <a:pt x="347573" y="834445"/>
                  </a:cubicBezTo>
                  <a:cubicBezTo>
                    <a:pt x="338265" y="842657"/>
                    <a:pt x="324503" y="847679"/>
                    <a:pt x="306689" y="849336"/>
                  </a:cubicBezTo>
                  <a:cubicBezTo>
                    <a:pt x="287270" y="851141"/>
                    <a:pt x="267850" y="849159"/>
                    <a:pt x="249723" y="846793"/>
                  </a:cubicBezTo>
                  <a:cubicBezTo>
                    <a:pt x="238120" y="845249"/>
                    <a:pt x="227030" y="843352"/>
                    <a:pt x="218826" y="836974"/>
                  </a:cubicBezTo>
                  <a:cubicBezTo>
                    <a:pt x="212817" y="832313"/>
                    <a:pt x="208790" y="823566"/>
                    <a:pt x="210772" y="816613"/>
                  </a:cubicBezTo>
                  <a:cubicBezTo>
                    <a:pt x="219403" y="821285"/>
                    <a:pt x="229476" y="823117"/>
                    <a:pt x="238734" y="824177"/>
                  </a:cubicBezTo>
                  <a:cubicBezTo>
                    <a:pt x="250025" y="825473"/>
                    <a:pt x="261377" y="826119"/>
                    <a:pt x="272730" y="826119"/>
                  </a:cubicBezTo>
                  <a:cubicBezTo>
                    <a:pt x="285915" y="826119"/>
                    <a:pt x="299099" y="825247"/>
                    <a:pt x="312172" y="823502"/>
                  </a:cubicBezTo>
                  <a:cubicBezTo>
                    <a:pt x="326121" y="821644"/>
                    <a:pt x="342016" y="818368"/>
                    <a:pt x="354146" y="808238"/>
                  </a:cubicBezTo>
                  <a:cubicBezTo>
                    <a:pt x="356002" y="806680"/>
                    <a:pt x="357695" y="804847"/>
                    <a:pt x="359290" y="802904"/>
                  </a:cubicBezTo>
                  <a:close/>
                  <a:moveTo>
                    <a:pt x="345717" y="866047"/>
                  </a:moveTo>
                  <a:cubicBezTo>
                    <a:pt x="327150" y="875043"/>
                    <a:pt x="306000" y="878383"/>
                    <a:pt x="285590" y="875367"/>
                  </a:cubicBezTo>
                  <a:cubicBezTo>
                    <a:pt x="282517" y="874943"/>
                    <a:pt x="279593" y="877013"/>
                    <a:pt x="279129" y="880115"/>
                  </a:cubicBezTo>
                  <a:cubicBezTo>
                    <a:pt x="278663" y="883191"/>
                    <a:pt x="280811" y="886059"/>
                    <a:pt x="283909" y="886532"/>
                  </a:cubicBezTo>
                  <a:cubicBezTo>
                    <a:pt x="289428" y="887341"/>
                    <a:pt x="294998" y="887740"/>
                    <a:pt x="300543" y="887740"/>
                  </a:cubicBezTo>
                  <a:cubicBezTo>
                    <a:pt x="312511" y="887740"/>
                    <a:pt x="324390" y="885660"/>
                    <a:pt x="335769" y="882008"/>
                  </a:cubicBezTo>
                  <a:cubicBezTo>
                    <a:pt x="329735" y="887503"/>
                    <a:pt x="321505" y="892002"/>
                    <a:pt x="311081" y="895341"/>
                  </a:cubicBezTo>
                  <a:cubicBezTo>
                    <a:pt x="297745" y="899603"/>
                    <a:pt x="283946" y="901447"/>
                    <a:pt x="269884" y="900862"/>
                  </a:cubicBezTo>
                  <a:cubicBezTo>
                    <a:pt x="257590" y="900325"/>
                    <a:pt x="240566" y="897347"/>
                    <a:pt x="229389" y="886133"/>
                  </a:cubicBezTo>
                  <a:cubicBezTo>
                    <a:pt x="220947" y="877684"/>
                    <a:pt x="217007" y="862619"/>
                    <a:pt x="223355" y="852152"/>
                  </a:cubicBezTo>
                  <a:cubicBezTo>
                    <a:pt x="231271" y="855317"/>
                    <a:pt x="239839" y="856875"/>
                    <a:pt x="248231" y="857984"/>
                  </a:cubicBezTo>
                  <a:cubicBezTo>
                    <a:pt x="261817" y="859768"/>
                    <a:pt x="276156" y="861325"/>
                    <a:pt x="290808" y="861325"/>
                  </a:cubicBezTo>
                  <a:cubicBezTo>
                    <a:pt x="296416" y="861325"/>
                    <a:pt x="302086" y="861113"/>
                    <a:pt x="307756" y="860577"/>
                  </a:cubicBezTo>
                  <a:cubicBezTo>
                    <a:pt x="322622" y="859192"/>
                    <a:pt x="335091" y="855567"/>
                    <a:pt x="345127" y="849885"/>
                  </a:cubicBezTo>
                  <a:cubicBezTo>
                    <a:pt x="347133" y="854733"/>
                    <a:pt x="347271" y="860390"/>
                    <a:pt x="345717" y="866047"/>
                  </a:cubicBezTo>
                  <a:close/>
                  <a:moveTo>
                    <a:pt x="298636" y="935204"/>
                  </a:moveTo>
                  <a:cubicBezTo>
                    <a:pt x="285502" y="940799"/>
                    <a:pt x="269394" y="938432"/>
                    <a:pt x="258468" y="929273"/>
                  </a:cubicBezTo>
                  <a:cubicBezTo>
                    <a:pt x="252647" y="924400"/>
                    <a:pt x="248093" y="916201"/>
                    <a:pt x="249059" y="908899"/>
                  </a:cubicBezTo>
                  <a:cubicBezTo>
                    <a:pt x="255344" y="910581"/>
                    <a:pt x="262006" y="911813"/>
                    <a:pt x="269394" y="912138"/>
                  </a:cubicBezTo>
                  <a:cubicBezTo>
                    <a:pt x="271265" y="912209"/>
                    <a:pt x="273158" y="912244"/>
                    <a:pt x="275027" y="912244"/>
                  </a:cubicBezTo>
                  <a:cubicBezTo>
                    <a:pt x="288450" y="912244"/>
                    <a:pt x="301722" y="910174"/>
                    <a:pt x="314581" y="906076"/>
                  </a:cubicBezTo>
                  <a:cubicBezTo>
                    <a:pt x="317141" y="905267"/>
                    <a:pt x="319423" y="904268"/>
                    <a:pt x="321782" y="903321"/>
                  </a:cubicBezTo>
                  <a:cubicBezTo>
                    <a:pt x="320526" y="917028"/>
                    <a:pt x="311395" y="929750"/>
                    <a:pt x="298636" y="935196"/>
                  </a:cubicBezTo>
                  <a:close/>
                  <a:moveTo>
                    <a:pt x="24683" y="396064"/>
                  </a:moveTo>
                  <a:cubicBezTo>
                    <a:pt x="37881" y="425446"/>
                    <a:pt x="58353" y="450530"/>
                    <a:pt x="78149" y="474791"/>
                  </a:cubicBezTo>
                  <a:cubicBezTo>
                    <a:pt x="102938" y="505145"/>
                    <a:pt x="126334" y="533805"/>
                    <a:pt x="137009" y="570415"/>
                  </a:cubicBezTo>
                  <a:cubicBezTo>
                    <a:pt x="143344" y="592097"/>
                    <a:pt x="147484" y="613467"/>
                    <a:pt x="151499" y="634139"/>
                  </a:cubicBezTo>
                  <a:cubicBezTo>
                    <a:pt x="160405" y="680269"/>
                    <a:pt x="168948" y="724093"/>
                    <a:pt x="200047" y="765426"/>
                  </a:cubicBezTo>
                  <a:cubicBezTo>
                    <a:pt x="199506" y="766086"/>
                    <a:pt x="199044" y="766821"/>
                    <a:pt x="198653" y="767644"/>
                  </a:cubicBezTo>
                  <a:cubicBezTo>
                    <a:pt x="197750" y="769661"/>
                    <a:pt x="197547" y="771906"/>
                    <a:pt x="197899" y="774049"/>
                  </a:cubicBezTo>
                  <a:cubicBezTo>
                    <a:pt x="195389" y="777302"/>
                    <a:pt x="193696" y="781251"/>
                    <a:pt x="193207" y="785775"/>
                  </a:cubicBezTo>
                  <a:cubicBezTo>
                    <a:pt x="192279" y="794410"/>
                    <a:pt x="195451" y="803519"/>
                    <a:pt x="201436" y="809662"/>
                  </a:cubicBezTo>
                  <a:cubicBezTo>
                    <a:pt x="195164" y="822222"/>
                    <a:pt x="201411" y="837786"/>
                    <a:pt x="211811" y="845873"/>
                  </a:cubicBezTo>
                  <a:cubicBezTo>
                    <a:pt x="212313" y="846258"/>
                    <a:pt x="212878" y="846470"/>
                    <a:pt x="213379" y="846833"/>
                  </a:cubicBezTo>
                  <a:cubicBezTo>
                    <a:pt x="204385" y="862198"/>
                    <a:pt x="209880" y="882634"/>
                    <a:pt x="221307" y="894085"/>
                  </a:cubicBezTo>
                  <a:cubicBezTo>
                    <a:pt x="225887" y="898670"/>
                    <a:pt x="231670" y="902222"/>
                    <a:pt x="238143" y="905113"/>
                  </a:cubicBezTo>
                  <a:cubicBezTo>
                    <a:pt x="235369" y="917200"/>
                    <a:pt x="242019" y="930259"/>
                    <a:pt x="251139" y="937897"/>
                  </a:cubicBezTo>
                  <a:cubicBezTo>
                    <a:pt x="260159" y="945461"/>
                    <a:pt x="271951" y="949460"/>
                    <a:pt x="283718" y="949460"/>
                  </a:cubicBezTo>
                  <a:cubicBezTo>
                    <a:pt x="290367" y="949460"/>
                    <a:pt x="297003" y="948189"/>
                    <a:pt x="303124" y="945573"/>
                  </a:cubicBezTo>
                  <a:cubicBezTo>
                    <a:pt x="320098" y="938321"/>
                    <a:pt x="332216" y="921137"/>
                    <a:pt x="333282" y="902820"/>
                  </a:cubicBezTo>
                  <a:cubicBezTo>
                    <a:pt x="333389" y="901174"/>
                    <a:pt x="332731" y="899694"/>
                    <a:pt x="331675" y="898596"/>
                  </a:cubicBezTo>
                  <a:cubicBezTo>
                    <a:pt x="333481" y="900478"/>
                    <a:pt x="348623" y="885263"/>
                    <a:pt x="349978" y="883294"/>
                  </a:cubicBezTo>
                  <a:cubicBezTo>
                    <a:pt x="353929" y="877487"/>
                    <a:pt x="356965" y="869238"/>
                    <a:pt x="358107" y="862297"/>
                  </a:cubicBezTo>
                  <a:cubicBezTo>
                    <a:pt x="358462" y="860252"/>
                    <a:pt x="355386" y="842609"/>
                    <a:pt x="354732" y="843170"/>
                  </a:cubicBezTo>
                  <a:cubicBezTo>
                    <a:pt x="354874" y="843064"/>
                    <a:pt x="354981" y="842994"/>
                    <a:pt x="355120" y="842888"/>
                  </a:cubicBezTo>
                  <a:cubicBezTo>
                    <a:pt x="367778" y="831698"/>
                    <a:pt x="376271" y="811112"/>
                    <a:pt x="367978" y="793406"/>
                  </a:cubicBezTo>
                  <a:cubicBezTo>
                    <a:pt x="367527" y="792445"/>
                    <a:pt x="366822" y="791760"/>
                    <a:pt x="366008" y="791213"/>
                  </a:cubicBezTo>
                  <a:cubicBezTo>
                    <a:pt x="369394" y="782291"/>
                    <a:pt x="369696" y="772285"/>
                    <a:pt x="364579" y="763712"/>
                  </a:cubicBezTo>
                  <a:cubicBezTo>
                    <a:pt x="363000" y="761020"/>
                    <a:pt x="359498" y="760147"/>
                    <a:pt x="356813" y="761730"/>
                  </a:cubicBezTo>
                  <a:cubicBezTo>
                    <a:pt x="386795" y="723127"/>
                    <a:pt x="395464" y="674654"/>
                    <a:pt x="403781" y="627502"/>
                  </a:cubicBezTo>
                  <a:cubicBezTo>
                    <a:pt x="406039" y="614830"/>
                    <a:pt x="408247" y="602220"/>
                    <a:pt x="410881" y="589871"/>
                  </a:cubicBezTo>
                  <a:cubicBezTo>
                    <a:pt x="417379" y="559404"/>
                    <a:pt x="427139" y="524452"/>
                    <a:pt x="450285" y="496328"/>
                  </a:cubicBezTo>
                  <a:cubicBezTo>
                    <a:pt x="455604" y="489848"/>
                    <a:pt x="460973" y="483606"/>
                    <a:pt x="466279" y="477413"/>
                  </a:cubicBezTo>
                  <a:cubicBezTo>
                    <a:pt x="483340" y="457575"/>
                    <a:pt x="499460" y="438834"/>
                    <a:pt x="512381" y="415034"/>
                  </a:cubicBezTo>
                  <a:cubicBezTo>
                    <a:pt x="561720" y="324246"/>
                    <a:pt x="579258" y="190841"/>
                    <a:pt x="507189" y="97472"/>
                  </a:cubicBezTo>
                  <a:cubicBezTo>
                    <a:pt x="418673" y="-17242"/>
                    <a:pt x="242644" y="-23958"/>
                    <a:pt x="133781" y="41773"/>
                  </a:cubicBezTo>
                  <a:cubicBezTo>
                    <a:pt x="13564" y="114357"/>
                    <a:pt x="-33341" y="266665"/>
                    <a:pt x="24679" y="396057"/>
                  </a:cubicBezTo>
                </a:path>
              </a:pathLst>
            </a:custGeom>
            <a:grpFill/>
            <a:ln w="1250" cap="flat">
              <a:noFill/>
              <a:prstDash val="solid"/>
              <a:miter/>
            </a:ln>
          </p:spPr>
          <p:txBody>
            <a:bodyPr rtlCol="0" anchor="ctr"/>
            <a:lstStyle/>
            <a:p>
              <a:endParaRPr lang="en-LT"/>
            </a:p>
          </p:txBody>
        </p:sp>
        <p:sp>
          <p:nvSpPr>
            <p:cNvPr id="41" name="Freeform 83">
              <a:extLst>
                <a:ext uri="{FF2B5EF4-FFF2-40B4-BE49-F238E27FC236}">
                  <a16:creationId xmlns:a16="http://schemas.microsoft.com/office/drawing/2014/main" id="{A3FA832A-D6A3-43DB-B9DB-07B943F9796B}"/>
                </a:ext>
              </a:extLst>
            </p:cNvPr>
            <p:cNvSpPr/>
            <p:nvPr/>
          </p:nvSpPr>
          <p:spPr>
            <a:xfrm>
              <a:off x="5859545" y="3128279"/>
              <a:ext cx="142589" cy="204679"/>
            </a:xfrm>
            <a:custGeom>
              <a:avLst/>
              <a:gdLst>
                <a:gd name="connsiteX0" fmla="*/ 69207 w 142589"/>
                <a:gd name="connsiteY0" fmla="*/ 32523 h 204679"/>
                <a:gd name="connsiteX1" fmla="*/ 97684 w 142589"/>
                <a:gd name="connsiteY1" fmla="*/ 11352 h 204679"/>
                <a:gd name="connsiteX2" fmla="*/ 127753 w 142589"/>
                <a:gd name="connsiteY2" fmla="*/ 23626 h 204679"/>
                <a:gd name="connsiteX3" fmla="*/ 33065 w 142589"/>
                <a:gd name="connsiteY3" fmla="*/ 192233 h 204679"/>
                <a:gd name="connsiteX4" fmla="*/ 11501 w 142589"/>
                <a:gd name="connsiteY4" fmla="*/ 187959 h 204679"/>
                <a:gd name="connsiteX5" fmla="*/ 69207 w 142589"/>
                <a:gd name="connsiteY5" fmla="*/ 32523 h 204679"/>
                <a:gd name="connsiteX6" fmla="*/ 4488 w 142589"/>
                <a:gd name="connsiteY6" fmla="*/ 198077 h 204679"/>
                <a:gd name="connsiteX7" fmla="*/ 36816 w 142589"/>
                <a:gd name="connsiteY7" fmla="*/ 204482 h 204679"/>
                <a:gd name="connsiteX8" fmla="*/ 37933 w 142589"/>
                <a:gd name="connsiteY8" fmla="*/ 204588 h 204679"/>
                <a:gd name="connsiteX9" fmla="*/ 41268 w 142589"/>
                <a:gd name="connsiteY9" fmla="*/ 203503 h 204679"/>
                <a:gd name="connsiteX10" fmla="*/ 43576 w 142589"/>
                <a:gd name="connsiteY10" fmla="*/ 199591 h 204679"/>
                <a:gd name="connsiteX11" fmla="*/ 140309 w 142589"/>
                <a:gd name="connsiteY11" fmla="*/ 28067 h 204679"/>
                <a:gd name="connsiteX12" fmla="*/ 142492 w 142589"/>
                <a:gd name="connsiteY12" fmla="*/ 23706 h 204679"/>
                <a:gd name="connsiteX13" fmla="*/ 140433 w 142589"/>
                <a:gd name="connsiteY13" fmla="*/ 19282 h 204679"/>
                <a:gd name="connsiteX14" fmla="*/ 96401 w 142589"/>
                <a:gd name="connsiteY14" fmla="*/ 130 h 204679"/>
                <a:gd name="connsiteX15" fmla="*/ 60185 w 142589"/>
                <a:gd name="connsiteY15" fmla="*/ 25675 h 204679"/>
                <a:gd name="connsiteX16" fmla="*/ -93 w 142589"/>
                <a:gd name="connsiteY16" fmla="*/ 192312 h 204679"/>
                <a:gd name="connsiteX17" fmla="*/ 4486 w 142589"/>
                <a:gd name="connsiteY17" fmla="*/ 198070 h 20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2589" h="204679">
                  <a:moveTo>
                    <a:pt x="69207" y="32523"/>
                  </a:moveTo>
                  <a:cubicBezTo>
                    <a:pt x="76244" y="23364"/>
                    <a:pt x="85804" y="12686"/>
                    <a:pt x="97684" y="11352"/>
                  </a:cubicBezTo>
                  <a:cubicBezTo>
                    <a:pt x="108221" y="10131"/>
                    <a:pt x="118232" y="16262"/>
                    <a:pt x="127753" y="23626"/>
                  </a:cubicBezTo>
                  <a:cubicBezTo>
                    <a:pt x="76445" y="65868"/>
                    <a:pt x="42298" y="126664"/>
                    <a:pt x="33065" y="192233"/>
                  </a:cubicBezTo>
                  <a:lnTo>
                    <a:pt x="11501" y="187959"/>
                  </a:lnTo>
                  <a:cubicBezTo>
                    <a:pt x="14687" y="132060"/>
                    <a:pt x="35098" y="77046"/>
                    <a:pt x="69207" y="32523"/>
                  </a:cubicBezTo>
                  <a:close/>
                  <a:moveTo>
                    <a:pt x="4488" y="198077"/>
                  </a:moveTo>
                  <a:lnTo>
                    <a:pt x="36816" y="204482"/>
                  </a:lnTo>
                  <a:cubicBezTo>
                    <a:pt x="37193" y="204552"/>
                    <a:pt x="37570" y="204588"/>
                    <a:pt x="37933" y="204588"/>
                  </a:cubicBezTo>
                  <a:cubicBezTo>
                    <a:pt x="39124" y="204588"/>
                    <a:pt x="40305" y="204213"/>
                    <a:pt x="41268" y="203503"/>
                  </a:cubicBezTo>
                  <a:cubicBezTo>
                    <a:pt x="42548" y="202581"/>
                    <a:pt x="43388" y="201161"/>
                    <a:pt x="43576" y="199591"/>
                  </a:cubicBezTo>
                  <a:cubicBezTo>
                    <a:pt x="51404" y="132364"/>
                    <a:pt x="86680" y="69836"/>
                    <a:pt x="140309" y="28067"/>
                  </a:cubicBezTo>
                  <a:cubicBezTo>
                    <a:pt x="141664" y="27022"/>
                    <a:pt x="142467" y="25414"/>
                    <a:pt x="142492" y="23706"/>
                  </a:cubicBezTo>
                  <a:cubicBezTo>
                    <a:pt x="142504" y="21999"/>
                    <a:pt x="141753" y="20366"/>
                    <a:pt x="140433" y="19282"/>
                  </a:cubicBezTo>
                  <a:cubicBezTo>
                    <a:pt x="127525" y="8653"/>
                    <a:pt x="113261" y="-1752"/>
                    <a:pt x="96401" y="130"/>
                  </a:cubicBezTo>
                  <a:cubicBezTo>
                    <a:pt x="80256" y="1950"/>
                    <a:pt x="68564" y="14734"/>
                    <a:pt x="60185" y="25675"/>
                  </a:cubicBezTo>
                  <a:cubicBezTo>
                    <a:pt x="23667" y="73312"/>
                    <a:pt x="2253" y="132488"/>
                    <a:pt x="-93" y="192312"/>
                  </a:cubicBezTo>
                  <a:cubicBezTo>
                    <a:pt x="-200" y="195078"/>
                    <a:pt x="1738" y="197521"/>
                    <a:pt x="4486" y="198070"/>
                  </a:cubicBezTo>
                </a:path>
              </a:pathLst>
            </a:custGeom>
            <a:grpFill/>
            <a:ln w="1250" cap="flat">
              <a:noFill/>
              <a:prstDash val="solid"/>
              <a:miter/>
            </a:ln>
          </p:spPr>
          <p:txBody>
            <a:bodyPr rtlCol="0" anchor="ctr"/>
            <a:lstStyle/>
            <a:p>
              <a:endParaRPr lang="en-LT"/>
            </a:p>
          </p:txBody>
        </p:sp>
        <p:sp>
          <p:nvSpPr>
            <p:cNvPr id="42" name="Freeform 84">
              <a:extLst>
                <a:ext uri="{FF2B5EF4-FFF2-40B4-BE49-F238E27FC236}">
                  <a16:creationId xmlns:a16="http://schemas.microsoft.com/office/drawing/2014/main" id="{63F4C7AD-3B0C-4260-9D19-3E25EFEEB960}"/>
                </a:ext>
              </a:extLst>
            </p:cNvPr>
            <p:cNvSpPr/>
            <p:nvPr/>
          </p:nvSpPr>
          <p:spPr>
            <a:xfrm>
              <a:off x="5651500" y="3281988"/>
              <a:ext cx="127873" cy="59002"/>
            </a:xfrm>
            <a:custGeom>
              <a:avLst/>
              <a:gdLst>
                <a:gd name="connsiteX0" fmla="*/ 12156 w 127873"/>
                <a:gd name="connsiteY0" fmla="*/ 29839 h 59002"/>
                <a:gd name="connsiteX1" fmla="*/ 33545 w 127873"/>
                <a:gd name="connsiteY1" fmla="*/ 12493 h 59002"/>
                <a:gd name="connsiteX2" fmla="*/ 45613 w 127873"/>
                <a:gd name="connsiteY2" fmla="*/ 11197 h 59002"/>
                <a:gd name="connsiteX3" fmla="*/ 89507 w 127873"/>
                <a:gd name="connsiteY3" fmla="*/ 22399 h 59002"/>
                <a:gd name="connsiteX4" fmla="*/ 103632 w 127873"/>
                <a:gd name="connsiteY4" fmla="*/ 27658 h 59002"/>
                <a:gd name="connsiteX5" fmla="*/ 45061 w 127873"/>
                <a:gd name="connsiteY5" fmla="*/ 44418 h 59002"/>
                <a:gd name="connsiteX6" fmla="*/ 28025 w 127873"/>
                <a:gd name="connsiteY6" fmla="*/ 47621 h 59002"/>
                <a:gd name="connsiteX7" fmla="*/ 28025 w 127873"/>
                <a:gd name="connsiteY7" fmla="*/ 53266 h 59002"/>
                <a:gd name="connsiteX8" fmla="*/ 27197 w 127873"/>
                <a:gd name="connsiteY8" fmla="*/ 47609 h 59002"/>
                <a:gd name="connsiteX9" fmla="*/ 14025 w 127873"/>
                <a:gd name="connsiteY9" fmla="*/ 41889 h 59002"/>
                <a:gd name="connsiteX10" fmla="*/ 12156 w 127873"/>
                <a:gd name="connsiteY10" fmla="*/ 29840 h 59002"/>
                <a:gd name="connsiteX11" fmla="*/ 26858 w 127873"/>
                <a:gd name="connsiteY11" fmla="*/ 58885 h 59002"/>
                <a:gd name="connsiteX12" fmla="*/ 28025 w 127873"/>
                <a:gd name="connsiteY12" fmla="*/ 58910 h 59002"/>
                <a:gd name="connsiteX13" fmla="*/ 48009 w 127873"/>
                <a:gd name="connsiteY13" fmla="*/ 55321 h 59002"/>
                <a:gd name="connsiteX14" fmla="*/ 108011 w 127873"/>
                <a:gd name="connsiteY14" fmla="*/ 38101 h 59002"/>
                <a:gd name="connsiteX15" fmla="*/ 124143 w 127873"/>
                <a:gd name="connsiteY15" fmla="*/ 32306 h 59002"/>
                <a:gd name="connsiteX16" fmla="*/ 127756 w 127873"/>
                <a:gd name="connsiteY16" fmla="*/ 26562 h 59002"/>
                <a:gd name="connsiteX17" fmla="*/ 123240 w 127873"/>
                <a:gd name="connsiteY17" fmla="*/ 21503 h 59002"/>
                <a:gd name="connsiteX18" fmla="*/ 93634 w 127873"/>
                <a:gd name="connsiteY18" fmla="*/ 11883 h 59002"/>
                <a:gd name="connsiteX19" fmla="*/ 45613 w 127873"/>
                <a:gd name="connsiteY19" fmla="*/ -92 h 59002"/>
                <a:gd name="connsiteX20" fmla="*/ 31086 w 127873"/>
                <a:gd name="connsiteY20" fmla="*/ 1466 h 59002"/>
                <a:gd name="connsiteX21" fmla="*/ 1505 w 127873"/>
                <a:gd name="connsiteY21" fmla="*/ 25926 h 59002"/>
                <a:gd name="connsiteX22" fmla="*/ 4917 w 127873"/>
                <a:gd name="connsiteY22" fmla="*/ 48655 h 59002"/>
                <a:gd name="connsiteX23" fmla="*/ 26858 w 127873"/>
                <a:gd name="connsiteY23" fmla="*/ 58885 h 5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873" h="59002">
                  <a:moveTo>
                    <a:pt x="12156" y="29839"/>
                  </a:moveTo>
                  <a:cubicBezTo>
                    <a:pt x="15242" y="21614"/>
                    <a:pt x="25704" y="14226"/>
                    <a:pt x="33545" y="12493"/>
                  </a:cubicBezTo>
                  <a:cubicBezTo>
                    <a:pt x="37509" y="11621"/>
                    <a:pt x="41448" y="11197"/>
                    <a:pt x="45613" y="11197"/>
                  </a:cubicBezTo>
                  <a:cubicBezTo>
                    <a:pt x="60453" y="11197"/>
                    <a:pt x="74566" y="16642"/>
                    <a:pt x="89507" y="22399"/>
                  </a:cubicBezTo>
                  <a:cubicBezTo>
                    <a:pt x="94161" y="24194"/>
                    <a:pt x="98865" y="26000"/>
                    <a:pt x="103632" y="27658"/>
                  </a:cubicBezTo>
                  <a:cubicBezTo>
                    <a:pt x="86985" y="33290"/>
                    <a:pt x="67880" y="38748"/>
                    <a:pt x="45061" y="44418"/>
                  </a:cubicBezTo>
                  <a:cubicBezTo>
                    <a:pt x="39754" y="45926"/>
                    <a:pt x="33695" y="47621"/>
                    <a:pt x="28025" y="47621"/>
                  </a:cubicBezTo>
                  <a:lnTo>
                    <a:pt x="28025" y="53266"/>
                  </a:lnTo>
                  <a:lnTo>
                    <a:pt x="27197" y="47609"/>
                  </a:lnTo>
                  <a:cubicBezTo>
                    <a:pt x="21527" y="47432"/>
                    <a:pt x="16597" y="45302"/>
                    <a:pt x="14025" y="41889"/>
                  </a:cubicBezTo>
                  <a:cubicBezTo>
                    <a:pt x="11152" y="38101"/>
                    <a:pt x="10550" y="34151"/>
                    <a:pt x="12156" y="29840"/>
                  </a:cubicBezTo>
                  <a:close/>
                  <a:moveTo>
                    <a:pt x="26858" y="58885"/>
                  </a:moveTo>
                  <a:cubicBezTo>
                    <a:pt x="26922" y="58885"/>
                    <a:pt x="27975" y="58910"/>
                    <a:pt x="28025" y="58910"/>
                  </a:cubicBezTo>
                  <a:cubicBezTo>
                    <a:pt x="35288" y="58910"/>
                    <a:pt x="42125" y="56978"/>
                    <a:pt x="48009" y="55321"/>
                  </a:cubicBezTo>
                  <a:cubicBezTo>
                    <a:pt x="71254" y="49540"/>
                    <a:pt x="90899" y="43907"/>
                    <a:pt x="108011" y="38101"/>
                  </a:cubicBezTo>
                  <a:cubicBezTo>
                    <a:pt x="113468" y="36243"/>
                    <a:pt x="118849" y="34312"/>
                    <a:pt x="124143" y="32306"/>
                  </a:cubicBezTo>
                  <a:cubicBezTo>
                    <a:pt x="126501" y="31395"/>
                    <a:pt x="127969" y="29067"/>
                    <a:pt x="127756" y="26562"/>
                  </a:cubicBezTo>
                  <a:cubicBezTo>
                    <a:pt x="127542" y="24072"/>
                    <a:pt x="125697" y="22001"/>
                    <a:pt x="123240" y="21503"/>
                  </a:cubicBezTo>
                  <a:cubicBezTo>
                    <a:pt x="113405" y="19496"/>
                    <a:pt x="103796" y="15796"/>
                    <a:pt x="93634" y="11883"/>
                  </a:cubicBezTo>
                  <a:cubicBezTo>
                    <a:pt x="78367" y="6002"/>
                    <a:pt x="62573" y="-92"/>
                    <a:pt x="45613" y="-92"/>
                  </a:cubicBezTo>
                  <a:cubicBezTo>
                    <a:pt x="40683" y="-92"/>
                    <a:pt x="35790" y="445"/>
                    <a:pt x="31086" y="1466"/>
                  </a:cubicBezTo>
                  <a:cubicBezTo>
                    <a:pt x="20285" y="3871"/>
                    <a:pt x="6235" y="13241"/>
                    <a:pt x="1505" y="25926"/>
                  </a:cubicBezTo>
                  <a:cubicBezTo>
                    <a:pt x="-1468" y="33876"/>
                    <a:pt x="-289" y="41739"/>
                    <a:pt x="4917" y="48655"/>
                  </a:cubicBezTo>
                  <a:cubicBezTo>
                    <a:pt x="9609" y="54885"/>
                    <a:pt x="17613" y="58611"/>
                    <a:pt x="26858" y="58885"/>
                  </a:cubicBezTo>
                </a:path>
              </a:pathLst>
            </a:custGeom>
            <a:grpFill/>
            <a:ln w="1250" cap="flat">
              <a:noFill/>
              <a:prstDash val="solid"/>
              <a:miter/>
            </a:ln>
          </p:spPr>
          <p:txBody>
            <a:bodyPr rtlCol="0" anchor="ctr"/>
            <a:lstStyle/>
            <a:p>
              <a:endParaRPr lang="en-LT"/>
            </a:p>
          </p:txBody>
        </p:sp>
        <p:sp>
          <p:nvSpPr>
            <p:cNvPr id="43" name="Freeform 85">
              <a:extLst>
                <a:ext uri="{FF2B5EF4-FFF2-40B4-BE49-F238E27FC236}">
                  <a16:creationId xmlns:a16="http://schemas.microsoft.com/office/drawing/2014/main" id="{172E58FB-16B9-4363-934C-77E161DF5C76}"/>
                </a:ext>
              </a:extLst>
            </p:cNvPr>
            <p:cNvSpPr/>
            <p:nvPr/>
          </p:nvSpPr>
          <p:spPr>
            <a:xfrm>
              <a:off x="5764013" y="3003228"/>
              <a:ext cx="109098" cy="87325"/>
            </a:xfrm>
            <a:custGeom>
              <a:avLst/>
              <a:gdLst>
                <a:gd name="connsiteX0" fmla="*/ 11742 w 109098"/>
                <a:gd name="connsiteY0" fmla="*/ 17827 h 87325"/>
                <a:gd name="connsiteX1" fmla="*/ 23848 w 109098"/>
                <a:gd name="connsiteY1" fmla="*/ 11186 h 87325"/>
                <a:gd name="connsiteX2" fmla="*/ 29342 w 109098"/>
                <a:gd name="connsiteY2" fmla="*/ 12083 h 87325"/>
                <a:gd name="connsiteX3" fmla="*/ 49477 w 109098"/>
                <a:gd name="connsiteY3" fmla="*/ 28631 h 87325"/>
                <a:gd name="connsiteX4" fmla="*/ 75369 w 109098"/>
                <a:gd name="connsiteY4" fmla="*/ 58250 h 87325"/>
                <a:gd name="connsiteX5" fmla="*/ 38575 w 109098"/>
                <a:gd name="connsiteY5" fmla="*/ 41403 h 87325"/>
                <a:gd name="connsiteX6" fmla="*/ 35013 w 109098"/>
                <a:gd name="connsiteY6" fmla="*/ 40219 h 87325"/>
                <a:gd name="connsiteX7" fmla="*/ 18027 w 109098"/>
                <a:gd name="connsiteY7" fmla="*/ 32556 h 87325"/>
                <a:gd name="connsiteX8" fmla="*/ 11742 w 109098"/>
                <a:gd name="connsiteY8" fmla="*/ 17827 h 87325"/>
                <a:gd name="connsiteX9" fmla="*/ 11102 w 109098"/>
                <a:gd name="connsiteY9" fmla="*/ 41503 h 87325"/>
                <a:gd name="connsiteX10" fmla="*/ 31412 w 109098"/>
                <a:gd name="connsiteY10" fmla="*/ 50923 h 87325"/>
                <a:gd name="connsiteX11" fmla="*/ 34851 w 109098"/>
                <a:gd name="connsiteY11" fmla="*/ 52082 h 87325"/>
                <a:gd name="connsiteX12" fmla="*/ 100309 w 109098"/>
                <a:gd name="connsiteY12" fmla="*/ 86374 h 87325"/>
                <a:gd name="connsiteX13" fmla="*/ 103321 w 109098"/>
                <a:gd name="connsiteY13" fmla="*/ 87234 h 87325"/>
                <a:gd name="connsiteX14" fmla="*/ 107636 w 109098"/>
                <a:gd name="connsiteY14" fmla="*/ 85265 h 87325"/>
                <a:gd name="connsiteX15" fmla="*/ 107611 w 109098"/>
                <a:gd name="connsiteY15" fmla="*/ 77888 h 87325"/>
                <a:gd name="connsiteX16" fmla="*/ 58047 w 109098"/>
                <a:gd name="connsiteY16" fmla="*/ 21229 h 87325"/>
                <a:gd name="connsiteX17" fmla="*/ 33070 w 109098"/>
                <a:gd name="connsiteY17" fmla="*/ 1416 h 87325"/>
                <a:gd name="connsiteX18" fmla="*/ 23850 w 109098"/>
                <a:gd name="connsiteY18" fmla="*/ -92 h 87325"/>
                <a:gd name="connsiteX19" fmla="*/ 1043 w 109098"/>
                <a:gd name="connsiteY19" fmla="*/ 14051 h 87325"/>
                <a:gd name="connsiteX20" fmla="*/ 11104 w 109098"/>
                <a:gd name="connsiteY20" fmla="*/ 41502 h 8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098" h="87325">
                  <a:moveTo>
                    <a:pt x="11742" y="17827"/>
                  </a:moveTo>
                  <a:cubicBezTo>
                    <a:pt x="13399" y="13241"/>
                    <a:pt x="19005" y="11186"/>
                    <a:pt x="23848" y="11186"/>
                  </a:cubicBezTo>
                  <a:cubicBezTo>
                    <a:pt x="25754" y="11186"/>
                    <a:pt x="27661" y="11496"/>
                    <a:pt x="29342" y="12083"/>
                  </a:cubicBezTo>
                  <a:cubicBezTo>
                    <a:pt x="37434" y="14874"/>
                    <a:pt x="43832" y="22176"/>
                    <a:pt x="49477" y="28631"/>
                  </a:cubicBezTo>
                  <a:lnTo>
                    <a:pt x="75369" y="58250"/>
                  </a:lnTo>
                  <a:cubicBezTo>
                    <a:pt x="63615" y="51720"/>
                    <a:pt x="51434" y="45839"/>
                    <a:pt x="38575" y="41403"/>
                  </a:cubicBezTo>
                  <a:lnTo>
                    <a:pt x="35013" y="40219"/>
                  </a:lnTo>
                  <a:cubicBezTo>
                    <a:pt x="28715" y="38126"/>
                    <a:pt x="22731" y="36132"/>
                    <a:pt x="18027" y="32556"/>
                  </a:cubicBezTo>
                  <a:cubicBezTo>
                    <a:pt x="13523" y="29104"/>
                    <a:pt x="9910" y="22961"/>
                    <a:pt x="11742" y="17827"/>
                  </a:cubicBezTo>
                  <a:close/>
                  <a:moveTo>
                    <a:pt x="11102" y="41503"/>
                  </a:moveTo>
                  <a:cubicBezTo>
                    <a:pt x="17312" y="46250"/>
                    <a:pt x="24487" y="48618"/>
                    <a:pt x="31412" y="50923"/>
                  </a:cubicBezTo>
                  <a:lnTo>
                    <a:pt x="34851" y="52082"/>
                  </a:lnTo>
                  <a:cubicBezTo>
                    <a:pt x="58096" y="60069"/>
                    <a:pt x="79548" y="73439"/>
                    <a:pt x="100309" y="86374"/>
                  </a:cubicBezTo>
                  <a:cubicBezTo>
                    <a:pt x="101238" y="86960"/>
                    <a:pt x="102279" y="87234"/>
                    <a:pt x="103321" y="87234"/>
                  </a:cubicBezTo>
                  <a:cubicBezTo>
                    <a:pt x="104939" y="87234"/>
                    <a:pt x="106533" y="86548"/>
                    <a:pt x="107636" y="85265"/>
                  </a:cubicBezTo>
                  <a:cubicBezTo>
                    <a:pt x="109468" y="83134"/>
                    <a:pt x="109454" y="80006"/>
                    <a:pt x="107611" y="77888"/>
                  </a:cubicBezTo>
                  <a:lnTo>
                    <a:pt x="58047" y="21229"/>
                  </a:lnTo>
                  <a:cubicBezTo>
                    <a:pt x="51799" y="14089"/>
                    <a:pt x="44022" y="5192"/>
                    <a:pt x="33070" y="1416"/>
                  </a:cubicBezTo>
                  <a:cubicBezTo>
                    <a:pt x="30161" y="407"/>
                    <a:pt x="27061" y="-92"/>
                    <a:pt x="23850" y="-92"/>
                  </a:cubicBezTo>
                  <a:cubicBezTo>
                    <a:pt x="13061" y="-92"/>
                    <a:pt x="4130" y="5453"/>
                    <a:pt x="1043" y="14051"/>
                  </a:cubicBezTo>
                  <a:cubicBezTo>
                    <a:pt x="-2770" y="24718"/>
                    <a:pt x="3589" y="35758"/>
                    <a:pt x="11104" y="41502"/>
                  </a:cubicBezTo>
                </a:path>
              </a:pathLst>
            </a:custGeom>
            <a:grpFill/>
            <a:ln w="1250" cap="flat">
              <a:noFill/>
              <a:prstDash val="solid"/>
              <a:miter/>
            </a:ln>
          </p:spPr>
          <p:txBody>
            <a:bodyPr rtlCol="0" anchor="ctr"/>
            <a:lstStyle/>
            <a:p>
              <a:endParaRPr lang="en-LT"/>
            </a:p>
          </p:txBody>
        </p:sp>
        <p:sp>
          <p:nvSpPr>
            <p:cNvPr id="58" name="Freeform 86">
              <a:extLst>
                <a:ext uri="{FF2B5EF4-FFF2-40B4-BE49-F238E27FC236}">
                  <a16:creationId xmlns:a16="http://schemas.microsoft.com/office/drawing/2014/main" id="{D4018947-D55C-49D1-A117-51595EFD263E}"/>
                </a:ext>
              </a:extLst>
            </p:cNvPr>
            <p:cNvSpPr/>
            <p:nvPr/>
          </p:nvSpPr>
          <p:spPr>
            <a:xfrm>
              <a:off x="6405855" y="3140991"/>
              <a:ext cx="132999" cy="67590"/>
            </a:xfrm>
            <a:custGeom>
              <a:avLst/>
              <a:gdLst>
                <a:gd name="connsiteX0" fmla="*/ 88554 w 132999"/>
                <a:gd name="connsiteY0" fmla="*/ 11214 h 67590"/>
                <a:gd name="connsiteX1" fmla="*/ 109804 w 132999"/>
                <a:gd name="connsiteY1" fmla="*/ 15849 h 67590"/>
                <a:gd name="connsiteX2" fmla="*/ 120304 w 132999"/>
                <a:gd name="connsiteY2" fmla="*/ 25107 h 67590"/>
                <a:gd name="connsiteX3" fmla="*/ 119703 w 132999"/>
                <a:gd name="connsiteY3" fmla="*/ 35711 h 67590"/>
                <a:gd name="connsiteX4" fmla="*/ 107710 w 132999"/>
                <a:gd name="connsiteY4" fmla="*/ 40310 h 67590"/>
                <a:gd name="connsiteX5" fmla="*/ 48524 w 132999"/>
                <a:gd name="connsiteY5" fmla="*/ 50826 h 67590"/>
                <a:gd name="connsiteX6" fmla="*/ 31062 w 132999"/>
                <a:gd name="connsiteY6" fmla="*/ 52921 h 67590"/>
                <a:gd name="connsiteX7" fmla="*/ 20750 w 132999"/>
                <a:gd name="connsiteY7" fmla="*/ 54094 h 67590"/>
                <a:gd name="connsiteX8" fmla="*/ 88555 w 132999"/>
                <a:gd name="connsiteY8" fmla="*/ 11216 h 67590"/>
                <a:gd name="connsiteX9" fmla="*/ 5595 w 132999"/>
                <a:gd name="connsiteY9" fmla="*/ 67499 h 67590"/>
                <a:gd name="connsiteX10" fmla="*/ 7526 w 132999"/>
                <a:gd name="connsiteY10" fmla="*/ 67146 h 67590"/>
                <a:gd name="connsiteX11" fmla="*/ 32352 w 132999"/>
                <a:gd name="connsiteY11" fmla="*/ 64105 h 67590"/>
                <a:gd name="connsiteX12" fmla="*/ 50529 w 132999"/>
                <a:gd name="connsiteY12" fmla="*/ 61925 h 67590"/>
                <a:gd name="connsiteX13" fmla="*/ 109715 w 132999"/>
                <a:gd name="connsiteY13" fmla="*/ 51408 h 67590"/>
                <a:gd name="connsiteX14" fmla="*/ 128269 w 132999"/>
                <a:gd name="connsiteY14" fmla="*/ 43109 h 67590"/>
                <a:gd name="connsiteX15" fmla="*/ 130488 w 132999"/>
                <a:gd name="connsiteY15" fmla="*/ 20082 h 67590"/>
                <a:gd name="connsiteX16" fmla="*/ 114581 w 132999"/>
                <a:gd name="connsiteY16" fmla="*/ 5590 h 67590"/>
                <a:gd name="connsiteX17" fmla="*/ 88551 w 132999"/>
                <a:gd name="connsiteY17" fmla="*/ -92 h 67590"/>
                <a:gd name="connsiteX18" fmla="*/ 9920 w 132999"/>
                <a:gd name="connsiteY18" fmla="*/ 49041 h 67590"/>
                <a:gd name="connsiteX19" fmla="*/ 1490 w 132999"/>
                <a:gd name="connsiteY19" fmla="*/ 57926 h 67590"/>
                <a:gd name="connsiteX20" fmla="*/ 1632 w 132999"/>
                <a:gd name="connsiteY20" fmla="*/ 65900 h 67590"/>
                <a:gd name="connsiteX21" fmla="*/ 5584 w 132999"/>
                <a:gd name="connsiteY21" fmla="*/ 67483 h 6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2999" h="67590">
                  <a:moveTo>
                    <a:pt x="88554" y="11214"/>
                  </a:moveTo>
                  <a:cubicBezTo>
                    <a:pt x="95566" y="11214"/>
                    <a:pt x="102792" y="12797"/>
                    <a:pt x="109804" y="15849"/>
                  </a:cubicBezTo>
                  <a:cubicBezTo>
                    <a:pt x="113342" y="17569"/>
                    <a:pt x="118033" y="20572"/>
                    <a:pt x="120304" y="25107"/>
                  </a:cubicBezTo>
                  <a:cubicBezTo>
                    <a:pt x="122150" y="28771"/>
                    <a:pt x="121883" y="33232"/>
                    <a:pt x="119703" y="35711"/>
                  </a:cubicBezTo>
                  <a:cubicBezTo>
                    <a:pt x="117332" y="38417"/>
                    <a:pt x="112879" y="39400"/>
                    <a:pt x="107710" y="40310"/>
                  </a:cubicBezTo>
                  <a:lnTo>
                    <a:pt x="48524" y="50826"/>
                  </a:lnTo>
                  <a:cubicBezTo>
                    <a:pt x="46643" y="51180"/>
                    <a:pt x="39229" y="51985"/>
                    <a:pt x="31062" y="52921"/>
                  </a:cubicBezTo>
                  <a:cubicBezTo>
                    <a:pt x="27085" y="53370"/>
                    <a:pt x="23660" y="53755"/>
                    <a:pt x="20750" y="54094"/>
                  </a:cubicBezTo>
                  <a:cubicBezTo>
                    <a:pt x="40194" y="33446"/>
                    <a:pt x="62173" y="11216"/>
                    <a:pt x="88555" y="11216"/>
                  </a:cubicBezTo>
                  <a:close/>
                  <a:moveTo>
                    <a:pt x="5595" y="67499"/>
                  </a:moveTo>
                  <a:cubicBezTo>
                    <a:pt x="6246" y="67499"/>
                    <a:pt x="6886" y="67393"/>
                    <a:pt x="7526" y="67146"/>
                  </a:cubicBezTo>
                  <a:cubicBezTo>
                    <a:pt x="10186" y="66623"/>
                    <a:pt x="23470" y="65115"/>
                    <a:pt x="32352" y="64105"/>
                  </a:cubicBezTo>
                  <a:cubicBezTo>
                    <a:pt x="40844" y="63144"/>
                    <a:pt x="48585" y="62261"/>
                    <a:pt x="50529" y="61925"/>
                  </a:cubicBezTo>
                  <a:lnTo>
                    <a:pt x="109715" y="51408"/>
                  </a:lnTo>
                  <a:cubicBezTo>
                    <a:pt x="115022" y="50472"/>
                    <a:pt x="123076" y="49042"/>
                    <a:pt x="128269" y="43109"/>
                  </a:cubicBezTo>
                  <a:cubicBezTo>
                    <a:pt x="133500" y="37153"/>
                    <a:pt x="134391" y="27895"/>
                    <a:pt x="130488" y="20082"/>
                  </a:cubicBezTo>
                  <a:cubicBezTo>
                    <a:pt x="127554" y="14238"/>
                    <a:pt x="122146" y="9266"/>
                    <a:pt x="114581" y="5590"/>
                  </a:cubicBezTo>
                  <a:cubicBezTo>
                    <a:pt x="105900" y="1827"/>
                    <a:pt x="97144" y="-92"/>
                    <a:pt x="88551" y="-92"/>
                  </a:cubicBezTo>
                  <a:cubicBezTo>
                    <a:pt x="56085" y="-92"/>
                    <a:pt x="31560" y="26013"/>
                    <a:pt x="9920" y="49041"/>
                  </a:cubicBezTo>
                  <a:cubicBezTo>
                    <a:pt x="7061" y="52093"/>
                    <a:pt x="4237" y="55072"/>
                    <a:pt x="1490" y="57926"/>
                  </a:cubicBezTo>
                  <a:cubicBezTo>
                    <a:pt x="-679" y="60168"/>
                    <a:pt x="-619" y="63745"/>
                    <a:pt x="1632" y="65900"/>
                  </a:cubicBezTo>
                  <a:cubicBezTo>
                    <a:pt x="2735" y="66960"/>
                    <a:pt x="4168" y="67483"/>
                    <a:pt x="5584" y="67483"/>
                  </a:cubicBezTo>
                </a:path>
              </a:pathLst>
            </a:custGeom>
            <a:grpFill/>
            <a:ln w="1250" cap="flat">
              <a:noFill/>
              <a:prstDash val="solid"/>
              <a:miter/>
            </a:ln>
          </p:spPr>
          <p:txBody>
            <a:bodyPr rtlCol="0" anchor="ctr"/>
            <a:lstStyle/>
            <a:p>
              <a:endParaRPr lang="en-LT"/>
            </a:p>
          </p:txBody>
        </p:sp>
        <p:sp>
          <p:nvSpPr>
            <p:cNvPr id="60" name="Freeform 87">
              <a:extLst>
                <a:ext uri="{FF2B5EF4-FFF2-40B4-BE49-F238E27FC236}">
                  <a16:creationId xmlns:a16="http://schemas.microsoft.com/office/drawing/2014/main" id="{8BE52CED-12FD-4915-BF4B-831A0A8B8E4E}"/>
                </a:ext>
              </a:extLst>
            </p:cNvPr>
            <p:cNvSpPr/>
            <p:nvPr/>
          </p:nvSpPr>
          <p:spPr>
            <a:xfrm>
              <a:off x="6405626" y="3324716"/>
              <a:ext cx="118720" cy="64683"/>
            </a:xfrm>
            <a:custGeom>
              <a:avLst/>
              <a:gdLst>
                <a:gd name="connsiteX0" fmla="*/ 31051 w 118720"/>
                <a:gd name="connsiteY0" fmla="*/ 11198 h 64683"/>
                <a:gd name="connsiteX1" fmla="*/ 102970 w 118720"/>
                <a:gd name="connsiteY1" fmla="*/ 30375 h 64683"/>
                <a:gd name="connsiteX2" fmla="*/ 107235 w 118720"/>
                <a:gd name="connsiteY2" fmla="*/ 39247 h 64683"/>
                <a:gd name="connsiteX3" fmla="*/ 100110 w 118720"/>
                <a:gd name="connsiteY3" fmla="*/ 48954 h 64683"/>
                <a:gd name="connsiteX4" fmla="*/ 87101 w 118720"/>
                <a:gd name="connsiteY4" fmla="*/ 53303 h 64683"/>
                <a:gd name="connsiteX5" fmla="*/ 52628 w 118720"/>
                <a:gd name="connsiteY5" fmla="*/ 36443 h 64683"/>
                <a:gd name="connsiteX6" fmla="*/ 38967 w 118720"/>
                <a:gd name="connsiteY6" fmla="*/ 25988 h 64683"/>
                <a:gd name="connsiteX7" fmla="*/ 20087 w 118720"/>
                <a:gd name="connsiteY7" fmla="*/ 11359 h 64683"/>
                <a:gd name="connsiteX8" fmla="*/ 31051 w 118720"/>
                <a:gd name="connsiteY8" fmla="*/ 11183 h 64683"/>
                <a:gd name="connsiteX9" fmla="*/ 32104 w 118720"/>
                <a:gd name="connsiteY9" fmla="*/ 34985 h 64683"/>
                <a:gd name="connsiteX10" fmla="*/ 45577 w 118720"/>
                <a:gd name="connsiteY10" fmla="*/ 45290 h 64683"/>
                <a:gd name="connsiteX11" fmla="*/ 87100 w 118720"/>
                <a:gd name="connsiteY11" fmla="*/ 64592 h 64683"/>
                <a:gd name="connsiteX12" fmla="*/ 106820 w 118720"/>
                <a:gd name="connsiteY12" fmla="*/ 58075 h 64683"/>
                <a:gd name="connsiteX13" fmla="*/ 118562 w 118720"/>
                <a:gd name="connsiteY13" fmla="*/ 40194 h 64683"/>
                <a:gd name="connsiteX14" fmla="*/ 111085 w 118720"/>
                <a:gd name="connsiteY14" fmla="*/ 22487 h 64683"/>
                <a:gd name="connsiteX15" fmla="*/ 31050 w 118720"/>
                <a:gd name="connsiteY15" fmla="*/ -92 h 64683"/>
                <a:gd name="connsiteX16" fmla="*/ 5320 w 118720"/>
                <a:gd name="connsiteY16" fmla="*/ 643 h 64683"/>
                <a:gd name="connsiteX17" fmla="*/ 252 w 118720"/>
                <a:gd name="connsiteY17" fmla="*/ 4331 h 64683"/>
                <a:gd name="connsiteX18" fmla="*/ 1696 w 118720"/>
                <a:gd name="connsiteY18" fmla="*/ 10412 h 64683"/>
                <a:gd name="connsiteX19" fmla="*/ 32104 w 118720"/>
                <a:gd name="connsiteY19" fmla="*/ 34985 h 6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720" h="64683">
                  <a:moveTo>
                    <a:pt x="31051" y="11198"/>
                  </a:moveTo>
                  <a:cubicBezTo>
                    <a:pt x="66741" y="11198"/>
                    <a:pt x="90262" y="17465"/>
                    <a:pt x="102970" y="30375"/>
                  </a:cubicBezTo>
                  <a:cubicBezTo>
                    <a:pt x="106032" y="33490"/>
                    <a:pt x="107461" y="36468"/>
                    <a:pt x="107235" y="39247"/>
                  </a:cubicBezTo>
                  <a:cubicBezTo>
                    <a:pt x="106880" y="43259"/>
                    <a:pt x="103183" y="46736"/>
                    <a:pt x="100110" y="48954"/>
                  </a:cubicBezTo>
                  <a:cubicBezTo>
                    <a:pt x="96083" y="51882"/>
                    <a:pt x="91818" y="53303"/>
                    <a:pt x="87101" y="53303"/>
                  </a:cubicBezTo>
                  <a:cubicBezTo>
                    <a:pt x="75622" y="53303"/>
                    <a:pt x="63241" y="44779"/>
                    <a:pt x="52628" y="36443"/>
                  </a:cubicBezTo>
                  <a:cubicBezTo>
                    <a:pt x="48149" y="32928"/>
                    <a:pt x="43570" y="29465"/>
                    <a:pt x="38967" y="25988"/>
                  </a:cubicBezTo>
                  <a:cubicBezTo>
                    <a:pt x="32669" y="21241"/>
                    <a:pt x="26234" y="16394"/>
                    <a:pt x="20087" y="11359"/>
                  </a:cubicBezTo>
                  <a:cubicBezTo>
                    <a:pt x="23625" y="11253"/>
                    <a:pt x="27300" y="11183"/>
                    <a:pt x="31051" y="11183"/>
                  </a:cubicBezTo>
                  <a:close/>
                  <a:moveTo>
                    <a:pt x="32104" y="34985"/>
                  </a:moveTo>
                  <a:cubicBezTo>
                    <a:pt x="36645" y="38401"/>
                    <a:pt x="41161" y="41826"/>
                    <a:pt x="45577" y="45290"/>
                  </a:cubicBezTo>
                  <a:cubicBezTo>
                    <a:pt x="58322" y="55309"/>
                    <a:pt x="72184" y="64592"/>
                    <a:pt x="87100" y="64592"/>
                  </a:cubicBezTo>
                  <a:cubicBezTo>
                    <a:pt x="94213" y="64592"/>
                    <a:pt x="100849" y="62388"/>
                    <a:pt x="106820" y="58075"/>
                  </a:cubicBezTo>
                  <a:cubicBezTo>
                    <a:pt x="115827" y="51545"/>
                    <a:pt x="118173" y="44742"/>
                    <a:pt x="118562" y="40194"/>
                  </a:cubicBezTo>
                  <a:cubicBezTo>
                    <a:pt x="118918" y="35932"/>
                    <a:pt x="117897" y="29415"/>
                    <a:pt x="111085" y="22487"/>
                  </a:cubicBezTo>
                  <a:cubicBezTo>
                    <a:pt x="91177" y="2251"/>
                    <a:pt x="55876" y="-92"/>
                    <a:pt x="31050" y="-92"/>
                  </a:cubicBezTo>
                  <a:cubicBezTo>
                    <a:pt x="21754" y="-92"/>
                    <a:pt x="12948" y="283"/>
                    <a:pt x="5320" y="643"/>
                  </a:cubicBezTo>
                  <a:cubicBezTo>
                    <a:pt x="3037" y="749"/>
                    <a:pt x="1043" y="2200"/>
                    <a:pt x="252" y="4331"/>
                  </a:cubicBezTo>
                  <a:cubicBezTo>
                    <a:pt x="-537" y="6461"/>
                    <a:pt x="39" y="8855"/>
                    <a:pt x="1696" y="10412"/>
                  </a:cubicBezTo>
                  <a:cubicBezTo>
                    <a:pt x="11205" y="19234"/>
                    <a:pt x="21830" y="27247"/>
                    <a:pt x="32104" y="34985"/>
                  </a:cubicBezTo>
                </a:path>
              </a:pathLst>
            </a:custGeom>
            <a:grpFill/>
            <a:ln w="1250" cap="flat">
              <a:noFill/>
              <a:prstDash val="solid"/>
              <a:miter/>
            </a:ln>
          </p:spPr>
          <p:txBody>
            <a:bodyPr rtlCol="0" anchor="ctr"/>
            <a:lstStyle/>
            <a:p>
              <a:endParaRPr lang="en-LT"/>
            </a:p>
          </p:txBody>
        </p:sp>
        <p:sp>
          <p:nvSpPr>
            <p:cNvPr id="61" name="Freeform 88">
              <a:extLst>
                <a:ext uri="{FF2B5EF4-FFF2-40B4-BE49-F238E27FC236}">
                  <a16:creationId xmlns:a16="http://schemas.microsoft.com/office/drawing/2014/main" id="{8D30F758-7872-467A-8159-641F45B5CBEB}"/>
                </a:ext>
              </a:extLst>
            </p:cNvPr>
            <p:cNvSpPr/>
            <p:nvPr/>
          </p:nvSpPr>
          <p:spPr>
            <a:xfrm>
              <a:off x="6204379" y="3152558"/>
              <a:ext cx="67985" cy="26103"/>
            </a:xfrm>
            <a:custGeom>
              <a:avLst/>
              <a:gdLst>
                <a:gd name="connsiteX0" fmla="*/ 5576 w 67985"/>
                <a:gd name="connsiteY0" fmla="*/ 26002 h 26103"/>
                <a:gd name="connsiteX1" fmla="*/ 7031 w 67985"/>
                <a:gd name="connsiteY1" fmla="*/ 25825 h 26103"/>
                <a:gd name="connsiteX2" fmla="*/ 63658 w 67985"/>
                <a:gd name="connsiteY2" fmla="*/ 10996 h 26103"/>
                <a:gd name="connsiteX3" fmla="*/ 67697 w 67985"/>
                <a:gd name="connsiteY3" fmla="*/ 4106 h 26103"/>
                <a:gd name="connsiteX4" fmla="*/ 60760 w 67985"/>
                <a:gd name="connsiteY4" fmla="*/ 93 h 26103"/>
                <a:gd name="connsiteX5" fmla="*/ 4121 w 67985"/>
                <a:gd name="connsiteY5" fmla="*/ 14909 h 26103"/>
                <a:gd name="connsiteX6" fmla="*/ 93 w 67985"/>
                <a:gd name="connsiteY6" fmla="*/ 21812 h 26103"/>
                <a:gd name="connsiteX7" fmla="*/ 5576 w 67985"/>
                <a:gd name="connsiteY7" fmla="*/ 26012 h 2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85" h="26103">
                  <a:moveTo>
                    <a:pt x="5576" y="26002"/>
                  </a:moveTo>
                  <a:cubicBezTo>
                    <a:pt x="6053" y="26002"/>
                    <a:pt x="6544" y="25931"/>
                    <a:pt x="7031" y="25825"/>
                  </a:cubicBezTo>
                  <a:lnTo>
                    <a:pt x="63658" y="10996"/>
                  </a:lnTo>
                  <a:cubicBezTo>
                    <a:pt x="66695" y="10212"/>
                    <a:pt x="68500" y="7121"/>
                    <a:pt x="67697" y="4106"/>
                  </a:cubicBezTo>
                  <a:cubicBezTo>
                    <a:pt x="66919" y="1089"/>
                    <a:pt x="63846" y="-692"/>
                    <a:pt x="60760" y="93"/>
                  </a:cubicBezTo>
                  <a:lnTo>
                    <a:pt x="4121" y="14909"/>
                  </a:lnTo>
                  <a:cubicBezTo>
                    <a:pt x="1098" y="15708"/>
                    <a:pt x="-709" y="18797"/>
                    <a:pt x="93" y="21812"/>
                  </a:cubicBezTo>
                  <a:cubicBezTo>
                    <a:pt x="759" y="24341"/>
                    <a:pt x="3066" y="26012"/>
                    <a:pt x="5576" y="26012"/>
                  </a:cubicBezTo>
                </a:path>
              </a:pathLst>
            </a:custGeom>
            <a:grpFill/>
            <a:ln w="1250" cap="flat">
              <a:noFill/>
              <a:prstDash val="solid"/>
              <a:miter/>
            </a:ln>
          </p:spPr>
          <p:txBody>
            <a:bodyPr rtlCol="0" anchor="ctr"/>
            <a:lstStyle/>
            <a:p>
              <a:endParaRPr lang="en-LT"/>
            </a:p>
          </p:txBody>
        </p:sp>
        <p:sp>
          <p:nvSpPr>
            <p:cNvPr id="62" name="Freeform 89">
              <a:extLst>
                <a:ext uri="{FF2B5EF4-FFF2-40B4-BE49-F238E27FC236}">
                  <a16:creationId xmlns:a16="http://schemas.microsoft.com/office/drawing/2014/main" id="{74BA2C59-848D-411E-A274-9F4EC83A5BE0}"/>
                </a:ext>
              </a:extLst>
            </p:cNvPr>
            <p:cNvSpPr/>
            <p:nvPr/>
          </p:nvSpPr>
          <p:spPr>
            <a:xfrm>
              <a:off x="6215395" y="3174516"/>
              <a:ext cx="65344" cy="31037"/>
            </a:xfrm>
            <a:custGeom>
              <a:avLst/>
              <a:gdLst>
                <a:gd name="connsiteX0" fmla="*/ 5035 w 65344"/>
                <a:gd name="connsiteY0" fmla="*/ 19694 h 31037"/>
                <a:gd name="connsiteX1" fmla="*/ -71 w 65344"/>
                <a:gd name="connsiteY1" fmla="*/ 25837 h 31037"/>
                <a:gd name="connsiteX2" fmla="*/ 5575 w 65344"/>
                <a:gd name="connsiteY2" fmla="*/ 30946 h 31037"/>
                <a:gd name="connsiteX3" fmla="*/ 6126 w 65344"/>
                <a:gd name="connsiteY3" fmla="*/ 30920 h 31037"/>
                <a:gd name="connsiteX4" fmla="*/ 62828 w 65344"/>
                <a:gd name="connsiteY4" fmla="*/ 10173 h 31037"/>
                <a:gd name="connsiteX5" fmla="*/ 64208 w 65344"/>
                <a:gd name="connsiteY5" fmla="*/ 2310 h 31037"/>
                <a:gd name="connsiteX6" fmla="*/ 56292 w 65344"/>
                <a:gd name="connsiteY6" fmla="*/ 929 h 31037"/>
                <a:gd name="connsiteX7" fmla="*/ 5034 w 65344"/>
                <a:gd name="connsiteY7" fmla="*/ 19695 h 3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4" h="31037">
                  <a:moveTo>
                    <a:pt x="5035" y="19694"/>
                  </a:moveTo>
                  <a:cubicBezTo>
                    <a:pt x="1924" y="19976"/>
                    <a:pt x="-372" y="22735"/>
                    <a:pt x="-71" y="25837"/>
                  </a:cubicBezTo>
                  <a:cubicBezTo>
                    <a:pt x="214" y="28751"/>
                    <a:pt x="2689" y="30946"/>
                    <a:pt x="5575" y="30946"/>
                  </a:cubicBezTo>
                  <a:cubicBezTo>
                    <a:pt x="5752" y="30946"/>
                    <a:pt x="5937" y="30946"/>
                    <a:pt x="6126" y="30920"/>
                  </a:cubicBezTo>
                  <a:cubicBezTo>
                    <a:pt x="26461" y="28988"/>
                    <a:pt x="46081" y="21824"/>
                    <a:pt x="62828" y="10173"/>
                  </a:cubicBezTo>
                  <a:cubicBezTo>
                    <a:pt x="65388" y="8379"/>
                    <a:pt x="66028" y="4865"/>
                    <a:pt x="64208" y="2310"/>
                  </a:cubicBezTo>
                  <a:cubicBezTo>
                    <a:pt x="62401" y="-243"/>
                    <a:pt x="58864" y="-854"/>
                    <a:pt x="56292" y="929"/>
                  </a:cubicBezTo>
                  <a:cubicBezTo>
                    <a:pt x="41163" y="11458"/>
                    <a:pt x="23437" y="17938"/>
                    <a:pt x="5034" y="19695"/>
                  </a:cubicBezTo>
                </a:path>
              </a:pathLst>
            </a:custGeom>
            <a:grpFill/>
            <a:ln w="1250" cap="flat">
              <a:noFill/>
              <a:prstDash val="solid"/>
              <a:miter/>
            </a:ln>
          </p:spPr>
          <p:txBody>
            <a:bodyPr rtlCol="0" anchor="ctr"/>
            <a:lstStyle/>
            <a:p>
              <a:endParaRPr lang="en-LT"/>
            </a:p>
          </p:txBody>
        </p:sp>
        <p:sp>
          <p:nvSpPr>
            <p:cNvPr id="63" name="Freeform 90">
              <a:extLst>
                <a:ext uri="{FF2B5EF4-FFF2-40B4-BE49-F238E27FC236}">
                  <a16:creationId xmlns:a16="http://schemas.microsoft.com/office/drawing/2014/main" id="{944533B2-B20F-4B64-B989-04E3699344FB}"/>
                </a:ext>
              </a:extLst>
            </p:cNvPr>
            <p:cNvSpPr/>
            <p:nvPr/>
          </p:nvSpPr>
          <p:spPr>
            <a:xfrm>
              <a:off x="6223929" y="3199835"/>
              <a:ext cx="88031" cy="34104"/>
            </a:xfrm>
            <a:custGeom>
              <a:avLst/>
              <a:gdLst>
                <a:gd name="connsiteX0" fmla="*/ -87 w 88031"/>
                <a:gd name="connsiteY0" fmla="*/ 28730 h 34104"/>
                <a:gd name="connsiteX1" fmla="*/ 5571 w 88031"/>
                <a:gd name="connsiteY1" fmla="*/ 34013 h 34104"/>
                <a:gd name="connsiteX2" fmla="*/ 5948 w 88031"/>
                <a:gd name="connsiteY2" fmla="*/ 34001 h 34104"/>
                <a:gd name="connsiteX3" fmla="*/ 85055 w 88031"/>
                <a:gd name="connsiteY3" fmla="*/ 10462 h 34104"/>
                <a:gd name="connsiteX4" fmla="*/ 87188 w 88031"/>
                <a:gd name="connsiteY4" fmla="*/ 2774 h 34104"/>
                <a:gd name="connsiteX5" fmla="*/ 79449 w 88031"/>
                <a:gd name="connsiteY5" fmla="*/ 655 h 34104"/>
                <a:gd name="connsiteX6" fmla="*/ 5221 w 88031"/>
                <a:gd name="connsiteY6" fmla="*/ 22735 h 34104"/>
                <a:gd name="connsiteX7" fmla="*/ -85 w 88031"/>
                <a:gd name="connsiteY7" fmla="*/ 28729 h 3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31" h="34104">
                  <a:moveTo>
                    <a:pt x="-87" y="28730"/>
                  </a:moveTo>
                  <a:cubicBezTo>
                    <a:pt x="126" y="31721"/>
                    <a:pt x="2612" y="34013"/>
                    <a:pt x="5571" y="34013"/>
                  </a:cubicBezTo>
                  <a:cubicBezTo>
                    <a:pt x="5713" y="34013"/>
                    <a:pt x="5820" y="34001"/>
                    <a:pt x="5948" y="34001"/>
                  </a:cubicBezTo>
                  <a:cubicBezTo>
                    <a:pt x="33609" y="32220"/>
                    <a:pt x="60969" y="24082"/>
                    <a:pt x="85055" y="10462"/>
                  </a:cubicBezTo>
                  <a:cubicBezTo>
                    <a:pt x="87789" y="8929"/>
                    <a:pt x="88743" y="5478"/>
                    <a:pt x="87188" y="2774"/>
                  </a:cubicBezTo>
                  <a:cubicBezTo>
                    <a:pt x="85634" y="58"/>
                    <a:pt x="82146" y="-902"/>
                    <a:pt x="79449" y="655"/>
                  </a:cubicBezTo>
                  <a:cubicBezTo>
                    <a:pt x="56843" y="13427"/>
                    <a:pt x="31176" y="21065"/>
                    <a:pt x="5221" y="22735"/>
                  </a:cubicBezTo>
                  <a:cubicBezTo>
                    <a:pt x="2099" y="22947"/>
                    <a:pt x="-286" y="25624"/>
                    <a:pt x="-85" y="28729"/>
                  </a:cubicBezTo>
                </a:path>
              </a:pathLst>
            </a:custGeom>
            <a:grpFill/>
            <a:ln w="1250" cap="flat">
              <a:noFill/>
              <a:prstDash val="solid"/>
              <a:miter/>
            </a:ln>
          </p:spPr>
          <p:txBody>
            <a:bodyPr rtlCol="0" anchor="ctr"/>
            <a:lstStyle/>
            <a:p>
              <a:endParaRPr lang="en-LT"/>
            </a:p>
          </p:txBody>
        </p:sp>
        <p:sp>
          <p:nvSpPr>
            <p:cNvPr id="64" name="Freeform 91">
              <a:extLst>
                <a:ext uri="{FF2B5EF4-FFF2-40B4-BE49-F238E27FC236}">
                  <a16:creationId xmlns:a16="http://schemas.microsoft.com/office/drawing/2014/main" id="{AB28FCD8-E6E1-4869-A057-4AE57F295C8B}"/>
                </a:ext>
              </a:extLst>
            </p:cNvPr>
            <p:cNvSpPr/>
            <p:nvPr/>
          </p:nvSpPr>
          <p:spPr>
            <a:xfrm>
              <a:off x="6240963" y="3245064"/>
              <a:ext cx="65348" cy="25397"/>
            </a:xfrm>
            <a:custGeom>
              <a:avLst/>
              <a:gdLst>
                <a:gd name="connsiteX0" fmla="*/ 64534 w 65348"/>
                <a:gd name="connsiteY0" fmla="*/ 2789 h 25397"/>
                <a:gd name="connsiteX1" fmla="*/ 56794 w 65348"/>
                <a:gd name="connsiteY1" fmla="*/ 621 h 25397"/>
                <a:gd name="connsiteX2" fmla="*/ 5548 w 65348"/>
                <a:gd name="connsiteY2" fmla="*/ 14016 h 25397"/>
                <a:gd name="connsiteX3" fmla="*/ -97 w 65348"/>
                <a:gd name="connsiteY3" fmla="*/ 19698 h 25397"/>
                <a:gd name="connsiteX4" fmla="*/ 5586 w 65348"/>
                <a:gd name="connsiteY4" fmla="*/ 25306 h 25397"/>
                <a:gd name="connsiteX5" fmla="*/ 5611 w 65348"/>
                <a:gd name="connsiteY5" fmla="*/ 25306 h 25397"/>
                <a:gd name="connsiteX6" fmla="*/ 62326 w 65348"/>
                <a:gd name="connsiteY6" fmla="*/ 10477 h 25397"/>
                <a:gd name="connsiteX7" fmla="*/ 64535 w 65348"/>
                <a:gd name="connsiteY7" fmla="*/ 2789 h 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8" h="25397">
                  <a:moveTo>
                    <a:pt x="64534" y="2789"/>
                  </a:moveTo>
                  <a:cubicBezTo>
                    <a:pt x="63005" y="73"/>
                    <a:pt x="59529" y="-887"/>
                    <a:pt x="56794" y="621"/>
                  </a:cubicBezTo>
                  <a:cubicBezTo>
                    <a:pt x="41163" y="9281"/>
                    <a:pt x="23450" y="13904"/>
                    <a:pt x="5548" y="14016"/>
                  </a:cubicBezTo>
                  <a:cubicBezTo>
                    <a:pt x="2412" y="14028"/>
                    <a:pt x="-122" y="16584"/>
                    <a:pt x="-97" y="19698"/>
                  </a:cubicBezTo>
                  <a:cubicBezTo>
                    <a:pt x="-71" y="22800"/>
                    <a:pt x="2463" y="25306"/>
                    <a:pt x="5586" y="25306"/>
                  </a:cubicBezTo>
                  <a:cubicBezTo>
                    <a:pt x="5598" y="25306"/>
                    <a:pt x="5598" y="25306"/>
                    <a:pt x="5611" y="25306"/>
                  </a:cubicBezTo>
                  <a:cubicBezTo>
                    <a:pt x="25419" y="25164"/>
                    <a:pt x="45040" y="20047"/>
                    <a:pt x="62326" y="10477"/>
                  </a:cubicBezTo>
                  <a:cubicBezTo>
                    <a:pt x="65061" y="8958"/>
                    <a:pt x="66064" y="5518"/>
                    <a:pt x="64535" y="2789"/>
                  </a:cubicBezTo>
                </a:path>
              </a:pathLst>
            </a:custGeom>
            <a:grpFill/>
            <a:ln w="1250" cap="flat">
              <a:noFill/>
              <a:prstDash val="solid"/>
              <a:miter/>
            </a:ln>
          </p:spPr>
          <p:txBody>
            <a:bodyPr rtlCol="0" anchor="ctr"/>
            <a:lstStyle/>
            <a:p>
              <a:endParaRPr lang="en-LT"/>
            </a:p>
          </p:txBody>
        </p:sp>
        <p:sp>
          <p:nvSpPr>
            <p:cNvPr id="65" name="Freeform 92">
              <a:extLst>
                <a:ext uri="{FF2B5EF4-FFF2-40B4-BE49-F238E27FC236}">
                  <a16:creationId xmlns:a16="http://schemas.microsoft.com/office/drawing/2014/main" id="{E88D1F1F-B313-439F-9037-4C1A3909109E}"/>
                </a:ext>
              </a:extLst>
            </p:cNvPr>
            <p:cNvSpPr/>
            <p:nvPr/>
          </p:nvSpPr>
          <p:spPr>
            <a:xfrm>
              <a:off x="6269374" y="3270448"/>
              <a:ext cx="45447" cy="22615"/>
            </a:xfrm>
            <a:custGeom>
              <a:avLst/>
              <a:gdLst>
                <a:gd name="connsiteX0" fmla="*/ 36110 w 45447"/>
                <a:gd name="connsiteY0" fmla="*/ 1168 h 22615"/>
                <a:gd name="connsiteX1" fmla="*/ 5802 w 45447"/>
                <a:gd name="connsiteY1" fmla="*/ 11211 h 22615"/>
                <a:gd name="connsiteX2" fmla="*/ -94 w 45447"/>
                <a:gd name="connsiteY2" fmla="*/ 16632 h 22615"/>
                <a:gd name="connsiteX3" fmla="*/ 5363 w 45447"/>
                <a:gd name="connsiteY3" fmla="*/ 22488 h 22615"/>
                <a:gd name="connsiteX4" fmla="*/ 7407 w 45447"/>
                <a:gd name="connsiteY4" fmla="*/ 22524 h 22615"/>
                <a:gd name="connsiteX5" fmla="*/ 43248 w 45447"/>
                <a:gd name="connsiteY5" fmla="*/ 9950 h 22615"/>
                <a:gd name="connsiteX6" fmla="*/ 44087 w 45447"/>
                <a:gd name="connsiteY6" fmla="*/ 2001 h 22615"/>
                <a:gd name="connsiteX7" fmla="*/ 36109 w 45447"/>
                <a:gd name="connsiteY7" fmla="*/ 1167 h 2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47" h="22615">
                  <a:moveTo>
                    <a:pt x="36110" y="1168"/>
                  </a:moveTo>
                  <a:cubicBezTo>
                    <a:pt x="27680" y="7946"/>
                    <a:pt x="16641" y="11548"/>
                    <a:pt x="5802" y="11211"/>
                  </a:cubicBezTo>
                  <a:cubicBezTo>
                    <a:pt x="2765" y="10929"/>
                    <a:pt x="44" y="13517"/>
                    <a:pt x="-94" y="16632"/>
                  </a:cubicBezTo>
                  <a:cubicBezTo>
                    <a:pt x="-201" y="19747"/>
                    <a:pt x="2228" y="22376"/>
                    <a:pt x="5363" y="22488"/>
                  </a:cubicBezTo>
                  <a:cubicBezTo>
                    <a:pt x="6053" y="22513"/>
                    <a:pt x="6728" y="22524"/>
                    <a:pt x="7407" y="22524"/>
                  </a:cubicBezTo>
                  <a:cubicBezTo>
                    <a:pt x="20291" y="22524"/>
                    <a:pt x="33250" y="18000"/>
                    <a:pt x="43248" y="9950"/>
                  </a:cubicBezTo>
                  <a:cubicBezTo>
                    <a:pt x="45680" y="7983"/>
                    <a:pt x="46057" y="4430"/>
                    <a:pt x="44087" y="2001"/>
                  </a:cubicBezTo>
                  <a:cubicBezTo>
                    <a:pt x="42117" y="-430"/>
                    <a:pt x="38492" y="-790"/>
                    <a:pt x="36109" y="1167"/>
                  </a:cubicBezTo>
                </a:path>
              </a:pathLst>
            </a:custGeom>
            <a:grpFill/>
            <a:ln w="1250" cap="flat">
              <a:noFill/>
              <a:prstDash val="solid"/>
              <a:miter/>
            </a:ln>
          </p:spPr>
          <p:txBody>
            <a:bodyPr rtlCol="0" anchor="ctr"/>
            <a:lstStyle/>
            <a:p>
              <a:endParaRPr lang="en-LT"/>
            </a:p>
          </p:txBody>
        </p:sp>
        <p:sp>
          <p:nvSpPr>
            <p:cNvPr id="66" name="Freeform 93">
              <a:extLst>
                <a:ext uri="{FF2B5EF4-FFF2-40B4-BE49-F238E27FC236}">
                  <a16:creationId xmlns:a16="http://schemas.microsoft.com/office/drawing/2014/main" id="{DC59D3F0-F9F3-4613-893D-9A54329ADC44}"/>
                </a:ext>
              </a:extLst>
            </p:cNvPr>
            <p:cNvSpPr/>
            <p:nvPr/>
          </p:nvSpPr>
          <p:spPr>
            <a:xfrm>
              <a:off x="5982469" y="2863849"/>
              <a:ext cx="64071" cy="123469"/>
            </a:xfrm>
            <a:custGeom>
              <a:avLst/>
              <a:gdLst>
                <a:gd name="connsiteX0" fmla="*/ 26086 w 64071"/>
                <a:gd name="connsiteY0" fmla="*/ 11368 h 123469"/>
                <a:gd name="connsiteX1" fmla="*/ 47523 w 64071"/>
                <a:gd name="connsiteY1" fmla="*/ 28654 h 123469"/>
                <a:gd name="connsiteX2" fmla="*/ 51248 w 64071"/>
                <a:gd name="connsiteY2" fmla="*/ 40130 h 123469"/>
                <a:gd name="connsiteX3" fmla="*/ 49108 w 64071"/>
                <a:gd name="connsiteY3" fmla="*/ 85096 h 123469"/>
                <a:gd name="connsiteX4" fmla="*/ 46789 w 64071"/>
                <a:gd name="connsiteY4" fmla="*/ 99902 h 123469"/>
                <a:gd name="connsiteX5" fmla="*/ 18389 w 64071"/>
                <a:gd name="connsiteY5" fmla="*/ 46330 h 123469"/>
                <a:gd name="connsiteX6" fmla="*/ 11775 w 64071"/>
                <a:gd name="connsiteY6" fmla="*/ 30409 h 123469"/>
                <a:gd name="connsiteX7" fmla="*/ 6211 w 64071"/>
                <a:gd name="connsiteY7" fmla="*/ 31554 h 123469"/>
                <a:gd name="connsiteX8" fmla="*/ 11620 w 64071"/>
                <a:gd name="connsiteY8" fmla="*/ 29601 h 123469"/>
                <a:gd name="connsiteX9" fmla="*/ 14586 w 64071"/>
                <a:gd name="connsiteY9" fmla="*/ 15629 h 123469"/>
                <a:gd name="connsiteX10" fmla="*/ 26085 w 64071"/>
                <a:gd name="connsiteY10" fmla="*/ 11366 h 123469"/>
                <a:gd name="connsiteX11" fmla="*/ 434 w 64071"/>
                <a:gd name="connsiteY11" fmla="*/ 31559 h 123469"/>
                <a:gd name="connsiteX12" fmla="*/ 647 w 64071"/>
                <a:gd name="connsiteY12" fmla="*/ 32698 h 123469"/>
                <a:gd name="connsiteX13" fmla="*/ 8238 w 64071"/>
                <a:gd name="connsiteY13" fmla="*/ 51408 h 123469"/>
                <a:gd name="connsiteX14" fmla="*/ 37383 w 64071"/>
                <a:gd name="connsiteY14" fmla="*/ 106277 h 123469"/>
                <a:gd name="connsiteX15" fmla="*/ 46366 w 64071"/>
                <a:gd name="connsiteY15" fmla="*/ 120794 h 123469"/>
                <a:gd name="connsiteX16" fmla="*/ 52762 w 64071"/>
                <a:gd name="connsiteY16" fmla="*/ 123143 h 123469"/>
                <a:gd name="connsiteX17" fmla="*/ 56834 w 64071"/>
                <a:gd name="connsiteY17" fmla="*/ 117724 h 123469"/>
                <a:gd name="connsiteX18" fmla="*/ 60315 w 64071"/>
                <a:gd name="connsiteY18" fmla="*/ 86977 h 123469"/>
                <a:gd name="connsiteX19" fmla="*/ 62381 w 64071"/>
                <a:gd name="connsiteY19" fmla="*/ 37840 h 123469"/>
                <a:gd name="connsiteX20" fmla="*/ 57899 w 64071"/>
                <a:gd name="connsiteY20" fmla="*/ 24026 h 123469"/>
                <a:gd name="connsiteX21" fmla="*/ 27787 w 64071"/>
                <a:gd name="connsiteY21" fmla="*/ 215 h 123469"/>
                <a:gd name="connsiteX22" fmla="*/ 6073 w 64071"/>
                <a:gd name="connsiteY22" fmla="*/ 8144 h 123469"/>
                <a:gd name="connsiteX23" fmla="*/ 437 w 64071"/>
                <a:gd name="connsiteY23" fmla="*/ 31560 h 12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071" h="123469">
                  <a:moveTo>
                    <a:pt x="26086" y="11368"/>
                  </a:moveTo>
                  <a:cubicBezTo>
                    <a:pt x="34820" y="12702"/>
                    <a:pt x="44225" y="21380"/>
                    <a:pt x="47523" y="28654"/>
                  </a:cubicBezTo>
                  <a:cubicBezTo>
                    <a:pt x="49187" y="32333"/>
                    <a:pt x="50403" y="36079"/>
                    <a:pt x="51248" y="40130"/>
                  </a:cubicBezTo>
                  <a:cubicBezTo>
                    <a:pt x="54257" y="54564"/>
                    <a:pt x="51753" y="69396"/>
                    <a:pt x="49108" y="85096"/>
                  </a:cubicBezTo>
                  <a:cubicBezTo>
                    <a:pt x="48283" y="89987"/>
                    <a:pt x="47454" y="94929"/>
                    <a:pt x="46789" y="99902"/>
                  </a:cubicBezTo>
                  <a:cubicBezTo>
                    <a:pt x="37860" y="84852"/>
                    <a:pt x="28606" y="67375"/>
                    <a:pt x="18389" y="46330"/>
                  </a:cubicBezTo>
                  <a:cubicBezTo>
                    <a:pt x="15824" y="41474"/>
                    <a:pt x="12925" y="35925"/>
                    <a:pt x="11775" y="30409"/>
                  </a:cubicBezTo>
                  <a:lnTo>
                    <a:pt x="6211" y="31554"/>
                  </a:lnTo>
                  <a:lnTo>
                    <a:pt x="11620" y="29601"/>
                  </a:lnTo>
                  <a:cubicBezTo>
                    <a:pt x="10646" y="24050"/>
                    <a:pt x="11727" y="18823"/>
                    <a:pt x="14586" y="15629"/>
                  </a:cubicBezTo>
                  <a:cubicBezTo>
                    <a:pt x="17736" y="12066"/>
                    <a:pt x="21510" y="10681"/>
                    <a:pt x="26085" y="11366"/>
                  </a:cubicBezTo>
                  <a:close/>
                  <a:moveTo>
                    <a:pt x="434" y="31559"/>
                  </a:moveTo>
                  <a:cubicBezTo>
                    <a:pt x="448" y="31629"/>
                    <a:pt x="647" y="32650"/>
                    <a:pt x="647" y="32698"/>
                  </a:cubicBezTo>
                  <a:cubicBezTo>
                    <a:pt x="2119" y="39763"/>
                    <a:pt x="5411" y="46022"/>
                    <a:pt x="8238" y="51408"/>
                  </a:cubicBezTo>
                  <a:cubicBezTo>
                    <a:pt x="18652" y="72846"/>
                    <a:pt x="28188" y="90811"/>
                    <a:pt x="37383" y="106277"/>
                  </a:cubicBezTo>
                  <a:cubicBezTo>
                    <a:pt x="40320" y="111208"/>
                    <a:pt x="43315" y="116052"/>
                    <a:pt x="46366" y="120794"/>
                  </a:cubicBezTo>
                  <a:cubicBezTo>
                    <a:pt x="47743" y="122902"/>
                    <a:pt x="50336" y="123859"/>
                    <a:pt x="52762" y="123143"/>
                  </a:cubicBezTo>
                  <a:cubicBezTo>
                    <a:pt x="55173" y="122431"/>
                    <a:pt x="56840" y="120215"/>
                    <a:pt x="56834" y="117724"/>
                  </a:cubicBezTo>
                  <a:cubicBezTo>
                    <a:pt x="56817" y="107751"/>
                    <a:pt x="58515" y="97654"/>
                    <a:pt x="60315" y="86977"/>
                  </a:cubicBezTo>
                  <a:cubicBezTo>
                    <a:pt x="63017" y="70935"/>
                    <a:pt x="65820" y="54337"/>
                    <a:pt x="62381" y="37840"/>
                  </a:cubicBezTo>
                  <a:cubicBezTo>
                    <a:pt x="61382" y="33045"/>
                    <a:pt x="59860" y="28395"/>
                    <a:pt x="57899" y="24026"/>
                  </a:cubicBezTo>
                  <a:cubicBezTo>
                    <a:pt x="53337" y="14008"/>
                    <a:pt x="41251" y="2242"/>
                    <a:pt x="27787" y="215"/>
                  </a:cubicBezTo>
                  <a:cubicBezTo>
                    <a:pt x="19346" y="-1065"/>
                    <a:pt x="11834" y="1678"/>
                    <a:pt x="6073" y="8144"/>
                  </a:cubicBezTo>
                  <a:cubicBezTo>
                    <a:pt x="882" y="13971"/>
                    <a:pt x="-1168" y="22512"/>
                    <a:pt x="437" y="31560"/>
                  </a:cubicBezTo>
                </a:path>
              </a:pathLst>
            </a:custGeom>
            <a:grpFill/>
            <a:ln w="1250" cap="flat">
              <a:noFill/>
              <a:prstDash val="solid"/>
              <a:miter/>
            </a:ln>
          </p:spPr>
          <p:txBody>
            <a:bodyPr rtlCol="0" anchor="ctr"/>
            <a:lstStyle/>
            <a:p>
              <a:endParaRPr lang="en-LT"/>
            </a:p>
          </p:txBody>
        </p:sp>
        <p:sp>
          <p:nvSpPr>
            <p:cNvPr id="67" name="Freeform 94">
              <a:extLst>
                <a:ext uri="{FF2B5EF4-FFF2-40B4-BE49-F238E27FC236}">
                  <a16:creationId xmlns:a16="http://schemas.microsoft.com/office/drawing/2014/main" id="{87F0059A-CFCE-4889-A966-1CC6DFFFE3F0}"/>
                </a:ext>
              </a:extLst>
            </p:cNvPr>
            <p:cNvSpPr/>
            <p:nvPr/>
          </p:nvSpPr>
          <p:spPr>
            <a:xfrm>
              <a:off x="6269488" y="2922538"/>
              <a:ext cx="91459" cy="100502"/>
            </a:xfrm>
            <a:custGeom>
              <a:avLst/>
              <a:gdLst>
                <a:gd name="connsiteX0" fmla="*/ 19193 w 91459"/>
                <a:gd name="connsiteY0" fmla="*/ 72828 h 100502"/>
                <a:gd name="connsiteX1" fmla="*/ 62616 w 91459"/>
                <a:gd name="connsiteY1" fmla="*/ 12738 h 100502"/>
                <a:gd name="connsiteX2" fmla="*/ 72478 w 91459"/>
                <a:gd name="connsiteY2" fmla="*/ 11902 h 100502"/>
                <a:gd name="connsiteX3" fmla="*/ 79111 w 91459"/>
                <a:gd name="connsiteY3" fmla="*/ 21948 h 100502"/>
                <a:gd name="connsiteX4" fmla="*/ 78620 w 91459"/>
                <a:gd name="connsiteY4" fmla="*/ 35573 h 100502"/>
                <a:gd name="connsiteX5" fmla="*/ 50583 w 91459"/>
                <a:gd name="connsiteY5" fmla="*/ 61672 h 100502"/>
                <a:gd name="connsiteX6" fmla="*/ 35917 w 91459"/>
                <a:gd name="connsiteY6" fmla="*/ 70685 h 100502"/>
                <a:gd name="connsiteX7" fmla="*/ 15479 w 91459"/>
                <a:gd name="connsiteY7" fmla="*/ 83077 h 100502"/>
                <a:gd name="connsiteX8" fmla="*/ 19178 w 91459"/>
                <a:gd name="connsiteY8" fmla="*/ 72823 h 100502"/>
                <a:gd name="connsiteX9" fmla="*/ 41975 w 91459"/>
                <a:gd name="connsiteY9" fmla="*/ 80236 h 100502"/>
                <a:gd name="connsiteX10" fmla="*/ 56433 w 91459"/>
                <a:gd name="connsiteY10" fmla="*/ 71346 h 100502"/>
                <a:gd name="connsiteX11" fmla="*/ 89257 w 91459"/>
                <a:gd name="connsiteY11" fmla="*/ 39554 h 100502"/>
                <a:gd name="connsiteX12" fmla="*/ 90071 w 91459"/>
                <a:gd name="connsiteY12" fmla="*/ 18926 h 100502"/>
                <a:gd name="connsiteX13" fmla="*/ 77365 w 91459"/>
                <a:gd name="connsiteY13" fmla="*/ 1707 h 100502"/>
                <a:gd name="connsiteX14" fmla="*/ 58047 w 91459"/>
                <a:gd name="connsiteY14" fmla="*/ 2414 h 100502"/>
                <a:gd name="connsiteX15" fmla="*/ 8558 w 91459"/>
                <a:gd name="connsiteY15" fmla="*/ 68849 h 100502"/>
                <a:gd name="connsiteX16" fmla="*/ 179 w 91459"/>
                <a:gd name="connsiteY16" fmla="*/ 93024 h 100502"/>
                <a:gd name="connsiteX17" fmla="*/ 1868 w 91459"/>
                <a:gd name="connsiteY17" fmla="*/ 99035 h 100502"/>
                <a:gd name="connsiteX18" fmla="*/ 8106 w 91459"/>
                <a:gd name="connsiteY18" fmla="*/ 99837 h 100502"/>
                <a:gd name="connsiteX19" fmla="*/ 41977 w 91459"/>
                <a:gd name="connsiteY19" fmla="*/ 80235 h 10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59" h="100502">
                  <a:moveTo>
                    <a:pt x="19193" y="72828"/>
                  </a:moveTo>
                  <a:cubicBezTo>
                    <a:pt x="31776" y="39653"/>
                    <a:pt x="45974" y="19999"/>
                    <a:pt x="62616" y="12738"/>
                  </a:cubicBezTo>
                  <a:cubicBezTo>
                    <a:pt x="66631" y="10991"/>
                    <a:pt x="69940" y="10712"/>
                    <a:pt x="72478" y="11902"/>
                  </a:cubicBezTo>
                  <a:cubicBezTo>
                    <a:pt x="76133" y="13647"/>
                    <a:pt x="78105" y="18309"/>
                    <a:pt x="79111" y="21948"/>
                  </a:cubicBezTo>
                  <a:cubicBezTo>
                    <a:pt x="80448" y="26723"/>
                    <a:pt x="80284" y="31188"/>
                    <a:pt x="78620" y="35573"/>
                  </a:cubicBezTo>
                  <a:cubicBezTo>
                    <a:pt x="74573" y="46242"/>
                    <a:pt x="62178" y="54746"/>
                    <a:pt x="50583" y="61672"/>
                  </a:cubicBezTo>
                  <a:cubicBezTo>
                    <a:pt x="45693" y="64596"/>
                    <a:pt x="40816" y="67631"/>
                    <a:pt x="35917" y="70685"/>
                  </a:cubicBezTo>
                  <a:cubicBezTo>
                    <a:pt x="29224" y="74865"/>
                    <a:pt x="22389" y="79137"/>
                    <a:pt x="15479" y="83077"/>
                  </a:cubicBezTo>
                  <a:cubicBezTo>
                    <a:pt x="16627" y="79750"/>
                    <a:pt x="17854" y="76309"/>
                    <a:pt x="19178" y="72823"/>
                  </a:cubicBezTo>
                  <a:close/>
                  <a:moveTo>
                    <a:pt x="41975" y="80236"/>
                  </a:moveTo>
                  <a:cubicBezTo>
                    <a:pt x="46794" y="77219"/>
                    <a:pt x="51613" y="74229"/>
                    <a:pt x="56433" y="71346"/>
                  </a:cubicBezTo>
                  <a:cubicBezTo>
                    <a:pt x="70365" y="63030"/>
                    <a:pt x="83998" y="53418"/>
                    <a:pt x="89257" y="39554"/>
                  </a:cubicBezTo>
                  <a:cubicBezTo>
                    <a:pt x="91764" y="32942"/>
                    <a:pt x="92027" y="25997"/>
                    <a:pt x="90071" y="18926"/>
                  </a:cubicBezTo>
                  <a:cubicBezTo>
                    <a:pt x="87095" y="8252"/>
                    <a:pt x="81512" y="3672"/>
                    <a:pt x="77365" y="1707"/>
                  </a:cubicBezTo>
                  <a:cubicBezTo>
                    <a:pt x="73476" y="-126"/>
                    <a:pt x="66976" y="-1475"/>
                    <a:pt x="58047" y="2414"/>
                  </a:cubicBezTo>
                  <a:cubicBezTo>
                    <a:pt x="31964" y="13785"/>
                    <a:pt x="17311" y="45772"/>
                    <a:pt x="8558" y="68849"/>
                  </a:cubicBezTo>
                  <a:cubicBezTo>
                    <a:pt x="5280" y="77489"/>
                    <a:pt x="2529" y="85807"/>
                    <a:pt x="179" y="93024"/>
                  </a:cubicBezTo>
                  <a:cubicBezTo>
                    <a:pt x="-525" y="95183"/>
                    <a:pt x="144" y="97549"/>
                    <a:pt x="1868" y="99035"/>
                  </a:cubicBezTo>
                  <a:cubicBezTo>
                    <a:pt x="3597" y="100520"/>
                    <a:pt x="6055" y="100828"/>
                    <a:pt x="8106" y="99837"/>
                  </a:cubicBezTo>
                  <a:cubicBezTo>
                    <a:pt x="19770" y="94108"/>
                    <a:pt x="31065" y="87057"/>
                    <a:pt x="41977" y="80235"/>
                  </a:cubicBezTo>
                </a:path>
              </a:pathLst>
            </a:custGeom>
            <a:grpFill/>
            <a:ln w="1250" cap="flat">
              <a:noFill/>
              <a:prstDash val="solid"/>
              <a:miter/>
            </a:ln>
          </p:spPr>
          <p:txBody>
            <a:bodyPr rtlCol="0" anchor="ctr"/>
            <a:lstStyle/>
            <a:p>
              <a:endParaRPr lang="en-LT"/>
            </a:p>
          </p:txBody>
        </p:sp>
      </p:grpSp>
      <p:grpSp>
        <p:nvGrpSpPr>
          <p:cNvPr id="68" name="Group 67">
            <a:extLst>
              <a:ext uri="{FF2B5EF4-FFF2-40B4-BE49-F238E27FC236}">
                <a16:creationId xmlns:a16="http://schemas.microsoft.com/office/drawing/2014/main" id="{5CDA1AEC-FE9F-40BF-981A-5B4F403DE4A2}"/>
              </a:ext>
            </a:extLst>
          </p:cNvPr>
          <p:cNvGrpSpPr/>
          <p:nvPr/>
        </p:nvGrpSpPr>
        <p:grpSpPr>
          <a:xfrm>
            <a:off x="1189977" y="1113206"/>
            <a:ext cx="3482043" cy="2889892"/>
            <a:chOff x="1506067" y="1452566"/>
            <a:chExt cx="3482043" cy="2889892"/>
          </a:xfrm>
        </p:grpSpPr>
        <p:grpSp>
          <p:nvGrpSpPr>
            <p:cNvPr id="69" name="Graphic 4">
              <a:extLst>
                <a:ext uri="{FF2B5EF4-FFF2-40B4-BE49-F238E27FC236}">
                  <a16:creationId xmlns:a16="http://schemas.microsoft.com/office/drawing/2014/main" id="{66B64D07-14D8-4F00-9CF1-A652EB6C3F34}"/>
                </a:ext>
              </a:extLst>
            </p:cNvPr>
            <p:cNvGrpSpPr/>
            <p:nvPr/>
          </p:nvGrpSpPr>
          <p:grpSpPr>
            <a:xfrm>
              <a:off x="2791854" y="1452566"/>
              <a:ext cx="910470" cy="1143028"/>
              <a:chOff x="5651500" y="2863849"/>
              <a:chExt cx="887355" cy="1114011"/>
            </a:xfrm>
            <a:solidFill>
              <a:schemeClr val="bg1"/>
            </a:solidFill>
          </p:grpSpPr>
          <p:sp>
            <p:nvSpPr>
              <p:cNvPr id="72" name="Freeform 100">
                <a:extLst>
                  <a:ext uri="{FF2B5EF4-FFF2-40B4-BE49-F238E27FC236}">
                    <a16:creationId xmlns:a16="http://schemas.microsoft.com/office/drawing/2014/main" id="{507D44B7-6A12-46A6-A48F-BC547398C9CE}"/>
                  </a:ext>
                </a:extLst>
              </p:cNvPr>
              <p:cNvSpPr/>
              <p:nvPr/>
            </p:nvSpPr>
            <p:spPr>
              <a:xfrm>
                <a:off x="5818376" y="3028309"/>
                <a:ext cx="555527" cy="949552"/>
              </a:xfrm>
              <a:custGeom>
                <a:avLst/>
                <a:gdLst>
                  <a:gd name="connsiteX0" fmla="*/ 152752 w 555527"/>
                  <a:gd name="connsiteY0" fmla="*/ 394768 h 949552"/>
                  <a:gd name="connsiteX1" fmla="*/ 134073 w 555527"/>
                  <a:gd name="connsiteY1" fmla="*/ 390120 h 949552"/>
                  <a:gd name="connsiteX2" fmla="*/ 119257 w 555527"/>
                  <a:gd name="connsiteY2" fmla="*/ 362955 h 949552"/>
                  <a:gd name="connsiteX3" fmla="*/ 123008 w 555527"/>
                  <a:gd name="connsiteY3" fmla="*/ 353111 h 949552"/>
                  <a:gd name="connsiteX4" fmla="*/ 124061 w 555527"/>
                  <a:gd name="connsiteY4" fmla="*/ 352935 h 949552"/>
                  <a:gd name="connsiteX5" fmla="*/ 133081 w 555527"/>
                  <a:gd name="connsiteY5" fmla="*/ 358019 h 949552"/>
                  <a:gd name="connsiteX6" fmla="*/ 147746 w 555527"/>
                  <a:gd name="connsiteY6" fmla="*/ 382616 h 949552"/>
                  <a:gd name="connsiteX7" fmla="*/ 152751 w 555527"/>
                  <a:gd name="connsiteY7" fmla="*/ 394778 h 949552"/>
                  <a:gd name="connsiteX8" fmla="*/ 385106 w 555527"/>
                  <a:gd name="connsiteY8" fmla="*/ 380488 h 949552"/>
                  <a:gd name="connsiteX9" fmla="*/ 405128 w 555527"/>
                  <a:gd name="connsiteY9" fmla="*/ 352177 h 949552"/>
                  <a:gd name="connsiteX10" fmla="*/ 426291 w 555527"/>
                  <a:gd name="connsiteY10" fmla="*/ 346420 h 949552"/>
                  <a:gd name="connsiteX11" fmla="*/ 433190 w 555527"/>
                  <a:gd name="connsiteY11" fmla="*/ 351479 h 949552"/>
                  <a:gd name="connsiteX12" fmla="*/ 419015 w 555527"/>
                  <a:gd name="connsiteY12" fmla="*/ 373971 h 949552"/>
                  <a:gd name="connsiteX13" fmla="*/ 385106 w 555527"/>
                  <a:gd name="connsiteY13" fmla="*/ 380488 h 949552"/>
                  <a:gd name="connsiteX14" fmla="*/ 139693 w 555527"/>
                  <a:gd name="connsiteY14" fmla="*/ 51424 h 949552"/>
                  <a:gd name="connsiteX15" fmla="*/ 498185 w 555527"/>
                  <a:gd name="connsiteY15" fmla="*/ 104344 h 949552"/>
                  <a:gd name="connsiteX16" fmla="*/ 502375 w 555527"/>
                  <a:gd name="connsiteY16" fmla="*/ 409696 h 949552"/>
                  <a:gd name="connsiteX17" fmla="*/ 457653 w 555527"/>
                  <a:gd name="connsiteY17" fmla="*/ 470093 h 949552"/>
                  <a:gd name="connsiteX18" fmla="*/ 441482 w 555527"/>
                  <a:gd name="connsiteY18" fmla="*/ 489183 h 949552"/>
                  <a:gd name="connsiteX19" fmla="*/ 399784 w 555527"/>
                  <a:gd name="connsiteY19" fmla="*/ 587536 h 949552"/>
                  <a:gd name="connsiteX20" fmla="*/ 392595 w 555527"/>
                  <a:gd name="connsiteY20" fmla="*/ 625566 h 949552"/>
                  <a:gd name="connsiteX21" fmla="*/ 331377 w 555527"/>
                  <a:gd name="connsiteY21" fmla="*/ 772753 h 949552"/>
                  <a:gd name="connsiteX22" fmla="*/ 330172 w 555527"/>
                  <a:gd name="connsiteY22" fmla="*/ 774409 h 949552"/>
                  <a:gd name="connsiteX23" fmla="*/ 304856 w 555527"/>
                  <a:gd name="connsiteY23" fmla="*/ 780453 h 949552"/>
                  <a:gd name="connsiteX24" fmla="*/ 374981 w 555527"/>
                  <a:gd name="connsiteY24" fmla="*/ 411689 h 949552"/>
                  <a:gd name="connsiteX25" fmla="*/ 380990 w 555527"/>
                  <a:gd name="connsiteY25" fmla="*/ 391415 h 949552"/>
                  <a:gd name="connsiteX26" fmla="*/ 424094 w 555527"/>
                  <a:gd name="connsiteY26" fmla="*/ 384076 h 949552"/>
                  <a:gd name="connsiteX27" fmla="*/ 443413 w 555527"/>
                  <a:gd name="connsiteY27" fmla="*/ 346556 h 949552"/>
                  <a:gd name="connsiteX28" fmla="*/ 428761 w 555527"/>
                  <a:gd name="connsiteY28" fmla="*/ 335391 h 949552"/>
                  <a:gd name="connsiteX29" fmla="*/ 398014 w 555527"/>
                  <a:gd name="connsiteY29" fmla="*/ 343391 h 949552"/>
                  <a:gd name="connsiteX30" fmla="*/ 373526 w 555527"/>
                  <a:gd name="connsiteY30" fmla="*/ 378780 h 949552"/>
                  <a:gd name="connsiteX31" fmla="*/ 346856 w 555527"/>
                  <a:gd name="connsiteY31" fmla="*/ 365833 h 949552"/>
                  <a:gd name="connsiteX32" fmla="*/ 333320 w 555527"/>
                  <a:gd name="connsiteY32" fmla="*/ 350382 h 949552"/>
                  <a:gd name="connsiteX33" fmla="*/ 357670 w 555527"/>
                  <a:gd name="connsiteY33" fmla="*/ 305722 h 949552"/>
                  <a:gd name="connsiteX34" fmla="*/ 353154 w 555527"/>
                  <a:gd name="connsiteY34" fmla="*/ 278832 h 949552"/>
                  <a:gd name="connsiteX35" fmla="*/ 340810 w 555527"/>
                  <a:gd name="connsiteY35" fmla="*/ 271057 h 949552"/>
                  <a:gd name="connsiteX36" fmla="*/ 314102 w 555527"/>
                  <a:gd name="connsiteY36" fmla="*/ 293984 h 949552"/>
                  <a:gd name="connsiteX37" fmla="*/ 319120 w 555527"/>
                  <a:gd name="connsiteY37" fmla="*/ 347890 h 949552"/>
                  <a:gd name="connsiteX38" fmla="*/ 279930 w 555527"/>
                  <a:gd name="connsiteY38" fmla="*/ 362157 h 949552"/>
                  <a:gd name="connsiteX39" fmla="*/ 279574 w 555527"/>
                  <a:gd name="connsiteY39" fmla="*/ 362157 h 949552"/>
                  <a:gd name="connsiteX40" fmla="*/ 238804 w 555527"/>
                  <a:gd name="connsiteY40" fmla="*/ 344737 h 949552"/>
                  <a:gd name="connsiteX41" fmla="*/ 249090 w 555527"/>
                  <a:gd name="connsiteY41" fmla="*/ 318843 h 949552"/>
                  <a:gd name="connsiteX42" fmla="*/ 245051 w 555527"/>
                  <a:gd name="connsiteY42" fmla="*/ 287430 h 949552"/>
                  <a:gd name="connsiteX43" fmla="*/ 225745 w 555527"/>
                  <a:gd name="connsiteY43" fmla="*/ 281723 h 949552"/>
                  <a:gd name="connsiteX44" fmla="*/ 209072 w 555527"/>
                  <a:gd name="connsiteY44" fmla="*/ 292900 h 949552"/>
                  <a:gd name="connsiteX45" fmla="*/ 214065 w 555527"/>
                  <a:gd name="connsiteY45" fmla="*/ 327616 h 949552"/>
                  <a:gd name="connsiteX46" fmla="*/ 224954 w 555527"/>
                  <a:gd name="connsiteY46" fmla="*/ 346444 h 949552"/>
                  <a:gd name="connsiteX47" fmla="*/ 183908 w 555527"/>
                  <a:gd name="connsiteY47" fmla="*/ 387752 h 949552"/>
                  <a:gd name="connsiteX48" fmla="*/ 164702 w 555527"/>
                  <a:gd name="connsiteY48" fmla="*/ 394069 h 949552"/>
                  <a:gd name="connsiteX49" fmla="*/ 158242 w 555527"/>
                  <a:gd name="connsiteY49" fmla="*/ 378281 h 949552"/>
                  <a:gd name="connsiteX50" fmla="*/ 140767 w 555527"/>
                  <a:gd name="connsiteY50" fmla="*/ 349696 h 949552"/>
                  <a:gd name="connsiteX51" fmla="*/ 118613 w 555527"/>
                  <a:gd name="connsiteY51" fmla="*/ 342706 h 949552"/>
                  <a:gd name="connsiteX52" fmla="*/ 107887 w 555527"/>
                  <a:gd name="connsiteY52" fmla="*/ 362618 h 949552"/>
                  <a:gd name="connsiteX53" fmla="*/ 129063 w 555527"/>
                  <a:gd name="connsiteY53" fmla="*/ 400237 h 949552"/>
                  <a:gd name="connsiteX54" fmla="*/ 157288 w 555527"/>
                  <a:gd name="connsiteY54" fmla="*/ 406081 h 949552"/>
                  <a:gd name="connsiteX55" fmla="*/ 252491 w 555527"/>
                  <a:gd name="connsiteY55" fmla="*/ 779768 h 949552"/>
                  <a:gd name="connsiteX56" fmla="*/ 221957 w 555527"/>
                  <a:gd name="connsiteY56" fmla="*/ 775120 h 949552"/>
                  <a:gd name="connsiteX57" fmla="*/ 220751 w 555527"/>
                  <a:gd name="connsiteY57" fmla="*/ 772803 h 949552"/>
                  <a:gd name="connsiteX58" fmla="*/ 162632 w 555527"/>
                  <a:gd name="connsiteY58" fmla="*/ 632008 h 949552"/>
                  <a:gd name="connsiteX59" fmla="*/ 147929 w 555527"/>
                  <a:gd name="connsiteY59" fmla="*/ 567275 h 949552"/>
                  <a:gd name="connsiteX60" fmla="*/ 86974 w 555527"/>
                  <a:gd name="connsiteY60" fmla="*/ 467676 h 949552"/>
                  <a:gd name="connsiteX61" fmla="*/ 35064 w 555527"/>
                  <a:gd name="connsiteY61" fmla="*/ 391466 h 949552"/>
                  <a:gd name="connsiteX62" fmla="*/ 139687 w 555527"/>
                  <a:gd name="connsiteY62" fmla="*/ 51424 h 949552"/>
                  <a:gd name="connsiteX63" fmla="*/ 325055 w 555527"/>
                  <a:gd name="connsiteY63" fmla="*/ 297026 h 949552"/>
                  <a:gd name="connsiteX64" fmla="*/ 338051 w 555527"/>
                  <a:gd name="connsiteY64" fmla="*/ 282135 h 949552"/>
                  <a:gd name="connsiteX65" fmla="*/ 339068 w 555527"/>
                  <a:gd name="connsiteY65" fmla="*/ 282241 h 949552"/>
                  <a:gd name="connsiteX66" fmla="*/ 343885 w 555527"/>
                  <a:gd name="connsiteY66" fmla="*/ 285367 h 949552"/>
                  <a:gd name="connsiteX67" fmla="*/ 346506 w 555527"/>
                  <a:gd name="connsiteY67" fmla="*/ 303647 h 949552"/>
                  <a:gd name="connsiteX68" fmla="*/ 327915 w 555527"/>
                  <a:gd name="connsiteY68" fmla="*/ 339858 h 949552"/>
                  <a:gd name="connsiteX69" fmla="*/ 325056 w 555527"/>
                  <a:gd name="connsiteY69" fmla="*/ 297042 h 949552"/>
                  <a:gd name="connsiteX70" fmla="*/ 230831 w 555527"/>
                  <a:gd name="connsiteY70" fmla="*/ 335255 h 949552"/>
                  <a:gd name="connsiteX71" fmla="*/ 224683 w 555527"/>
                  <a:gd name="connsiteY71" fmla="*/ 323580 h 949552"/>
                  <a:gd name="connsiteX72" fmla="*/ 219239 w 555527"/>
                  <a:gd name="connsiteY72" fmla="*/ 297960 h 949552"/>
                  <a:gd name="connsiteX73" fmla="*/ 227469 w 555527"/>
                  <a:gd name="connsiteY73" fmla="*/ 292876 h 949552"/>
                  <a:gd name="connsiteX74" fmla="*/ 229688 w 555527"/>
                  <a:gd name="connsiteY74" fmla="*/ 292699 h 949552"/>
                  <a:gd name="connsiteX75" fmla="*/ 236876 w 555527"/>
                  <a:gd name="connsiteY75" fmla="*/ 295278 h 949552"/>
                  <a:gd name="connsiteX76" fmla="*/ 238181 w 555527"/>
                  <a:gd name="connsiteY76" fmla="*/ 315726 h 949552"/>
                  <a:gd name="connsiteX77" fmla="*/ 230829 w 555527"/>
                  <a:gd name="connsiteY77" fmla="*/ 335252 h 949552"/>
                  <a:gd name="connsiteX78" fmla="*/ 233078 w 555527"/>
                  <a:gd name="connsiteY78" fmla="*/ 355030 h 949552"/>
                  <a:gd name="connsiteX79" fmla="*/ 280033 w 555527"/>
                  <a:gd name="connsiteY79" fmla="*/ 373435 h 949552"/>
                  <a:gd name="connsiteX80" fmla="*/ 324642 w 555527"/>
                  <a:gd name="connsiteY80" fmla="*/ 357797 h 949552"/>
                  <a:gd name="connsiteX81" fmla="*/ 339621 w 555527"/>
                  <a:gd name="connsiteY81" fmla="*/ 374544 h 949552"/>
                  <a:gd name="connsiteX82" fmla="*/ 369640 w 555527"/>
                  <a:gd name="connsiteY82" fmla="*/ 389397 h 949552"/>
                  <a:gd name="connsiteX83" fmla="*/ 364020 w 555527"/>
                  <a:gd name="connsiteY83" fmla="*/ 408749 h 949552"/>
                  <a:gd name="connsiteX84" fmla="*/ 293456 w 555527"/>
                  <a:gd name="connsiteY84" fmla="*/ 781301 h 949552"/>
                  <a:gd name="connsiteX85" fmla="*/ 286368 w 555527"/>
                  <a:gd name="connsiteY85" fmla="*/ 781823 h 949552"/>
                  <a:gd name="connsiteX86" fmla="*/ 264152 w 555527"/>
                  <a:gd name="connsiteY86" fmla="*/ 780926 h 949552"/>
                  <a:gd name="connsiteX87" fmla="*/ 168974 w 555527"/>
                  <a:gd name="connsiteY87" fmla="*/ 404761 h 949552"/>
                  <a:gd name="connsiteX88" fmla="*/ 189071 w 555527"/>
                  <a:gd name="connsiteY88" fmla="*/ 397808 h 949552"/>
                  <a:gd name="connsiteX89" fmla="*/ 233078 w 555527"/>
                  <a:gd name="connsiteY89" fmla="*/ 355030 h 949552"/>
                  <a:gd name="connsiteX90" fmla="*/ 356932 w 555527"/>
                  <a:gd name="connsiteY90" fmla="*/ 775893 h 949552"/>
                  <a:gd name="connsiteX91" fmla="*/ 291587 w 555527"/>
                  <a:gd name="connsiteY91" fmla="*/ 799033 h 949552"/>
                  <a:gd name="connsiteX92" fmla="*/ 286193 w 555527"/>
                  <a:gd name="connsiteY92" fmla="*/ 804964 h 949552"/>
                  <a:gd name="connsiteX93" fmla="*/ 291863 w 555527"/>
                  <a:gd name="connsiteY93" fmla="*/ 810310 h 949552"/>
                  <a:gd name="connsiteX94" fmla="*/ 292147 w 555527"/>
                  <a:gd name="connsiteY94" fmla="*/ 810310 h 949552"/>
                  <a:gd name="connsiteX95" fmla="*/ 353291 w 555527"/>
                  <a:gd name="connsiteY95" fmla="*/ 791731 h 949552"/>
                  <a:gd name="connsiteX96" fmla="*/ 346818 w 555527"/>
                  <a:gd name="connsiteY96" fmla="*/ 799593 h 949552"/>
                  <a:gd name="connsiteX97" fmla="*/ 310663 w 555527"/>
                  <a:gd name="connsiteY97" fmla="*/ 812316 h 949552"/>
                  <a:gd name="connsiteX98" fmla="*/ 240036 w 555527"/>
                  <a:gd name="connsiteY98" fmla="*/ 812976 h 949552"/>
                  <a:gd name="connsiteX99" fmla="*/ 209703 w 555527"/>
                  <a:gd name="connsiteY99" fmla="*/ 801974 h 949552"/>
                  <a:gd name="connsiteX100" fmla="*/ 204510 w 555527"/>
                  <a:gd name="connsiteY100" fmla="*/ 786983 h 949552"/>
                  <a:gd name="connsiteX101" fmla="*/ 205552 w 555527"/>
                  <a:gd name="connsiteY101" fmla="*/ 783033 h 949552"/>
                  <a:gd name="connsiteX102" fmla="*/ 212275 w 555527"/>
                  <a:gd name="connsiteY102" fmla="*/ 784902 h 949552"/>
                  <a:gd name="connsiteX103" fmla="*/ 283329 w 555527"/>
                  <a:gd name="connsiteY103" fmla="*/ 793126 h 949552"/>
                  <a:gd name="connsiteX104" fmla="*/ 286540 w 555527"/>
                  <a:gd name="connsiteY104" fmla="*/ 793100 h 949552"/>
                  <a:gd name="connsiteX105" fmla="*/ 356703 w 555527"/>
                  <a:gd name="connsiteY105" fmla="*/ 774559 h 949552"/>
                  <a:gd name="connsiteX106" fmla="*/ 356916 w 555527"/>
                  <a:gd name="connsiteY106" fmla="*/ 775891 h 949552"/>
                  <a:gd name="connsiteX107" fmla="*/ 359290 w 555527"/>
                  <a:gd name="connsiteY107" fmla="*/ 802908 h 949552"/>
                  <a:gd name="connsiteX108" fmla="*/ 359667 w 555527"/>
                  <a:gd name="connsiteY108" fmla="*/ 810908 h 949552"/>
                  <a:gd name="connsiteX109" fmla="*/ 356442 w 555527"/>
                  <a:gd name="connsiteY109" fmla="*/ 812116 h 949552"/>
                  <a:gd name="connsiteX110" fmla="*/ 284096 w 555527"/>
                  <a:gd name="connsiteY110" fmla="*/ 832975 h 949552"/>
                  <a:gd name="connsiteX111" fmla="*/ 277698 w 555527"/>
                  <a:gd name="connsiteY111" fmla="*/ 837810 h 949552"/>
                  <a:gd name="connsiteX112" fmla="*/ 282566 w 555527"/>
                  <a:gd name="connsiteY112" fmla="*/ 844165 h 949552"/>
                  <a:gd name="connsiteX113" fmla="*/ 296089 w 555527"/>
                  <a:gd name="connsiteY113" fmla="*/ 845062 h 949552"/>
                  <a:gd name="connsiteX114" fmla="*/ 352729 w 555527"/>
                  <a:gd name="connsiteY114" fmla="*/ 828639 h 949552"/>
                  <a:gd name="connsiteX115" fmla="*/ 347573 w 555527"/>
                  <a:gd name="connsiteY115" fmla="*/ 834445 h 949552"/>
                  <a:gd name="connsiteX116" fmla="*/ 306689 w 555527"/>
                  <a:gd name="connsiteY116" fmla="*/ 849336 h 949552"/>
                  <a:gd name="connsiteX117" fmla="*/ 249723 w 555527"/>
                  <a:gd name="connsiteY117" fmla="*/ 846793 h 949552"/>
                  <a:gd name="connsiteX118" fmla="*/ 218826 w 555527"/>
                  <a:gd name="connsiteY118" fmla="*/ 836974 h 949552"/>
                  <a:gd name="connsiteX119" fmla="*/ 210772 w 555527"/>
                  <a:gd name="connsiteY119" fmla="*/ 816613 h 949552"/>
                  <a:gd name="connsiteX120" fmla="*/ 238734 w 555527"/>
                  <a:gd name="connsiteY120" fmla="*/ 824177 h 949552"/>
                  <a:gd name="connsiteX121" fmla="*/ 272730 w 555527"/>
                  <a:gd name="connsiteY121" fmla="*/ 826119 h 949552"/>
                  <a:gd name="connsiteX122" fmla="*/ 312172 w 555527"/>
                  <a:gd name="connsiteY122" fmla="*/ 823502 h 949552"/>
                  <a:gd name="connsiteX123" fmla="*/ 354146 w 555527"/>
                  <a:gd name="connsiteY123" fmla="*/ 808238 h 949552"/>
                  <a:gd name="connsiteX124" fmla="*/ 359290 w 555527"/>
                  <a:gd name="connsiteY124" fmla="*/ 802904 h 949552"/>
                  <a:gd name="connsiteX125" fmla="*/ 345717 w 555527"/>
                  <a:gd name="connsiteY125" fmla="*/ 866047 h 949552"/>
                  <a:gd name="connsiteX126" fmla="*/ 285590 w 555527"/>
                  <a:gd name="connsiteY126" fmla="*/ 875367 h 949552"/>
                  <a:gd name="connsiteX127" fmla="*/ 279129 w 555527"/>
                  <a:gd name="connsiteY127" fmla="*/ 880115 h 949552"/>
                  <a:gd name="connsiteX128" fmla="*/ 283909 w 555527"/>
                  <a:gd name="connsiteY128" fmla="*/ 886532 h 949552"/>
                  <a:gd name="connsiteX129" fmla="*/ 300543 w 555527"/>
                  <a:gd name="connsiteY129" fmla="*/ 887740 h 949552"/>
                  <a:gd name="connsiteX130" fmla="*/ 335769 w 555527"/>
                  <a:gd name="connsiteY130" fmla="*/ 882008 h 949552"/>
                  <a:gd name="connsiteX131" fmla="*/ 311081 w 555527"/>
                  <a:gd name="connsiteY131" fmla="*/ 895341 h 949552"/>
                  <a:gd name="connsiteX132" fmla="*/ 269884 w 555527"/>
                  <a:gd name="connsiteY132" fmla="*/ 900862 h 949552"/>
                  <a:gd name="connsiteX133" fmla="*/ 229389 w 555527"/>
                  <a:gd name="connsiteY133" fmla="*/ 886133 h 949552"/>
                  <a:gd name="connsiteX134" fmla="*/ 223355 w 555527"/>
                  <a:gd name="connsiteY134" fmla="*/ 852152 h 949552"/>
                  <a:gd name="connsiteX135" fmla="*/ 248231 w 555527"/>
                  <a:gd name="connsiteY135" fmla="*/ 857984 h 949552"/>
                  <a:gd name="connsiteX136" fmla="*/ 290808 w 555527"/>
                  <a:gd name="connsiteY136" fmla="*/ 861325 h 949552"/>
                  <a:gd name="connsiteX137" fmla="*/ 307756 w 555527"/>
                  <a:gd name="connsiteY137" fmla="*/ 860577 h 949552"/>
                  <a:gd name="connsiteX138" fmla="*/ 345127 w 555527"/>
                  <a:gd name="connsiteY138" fmla="*/ 849885 h 949552"/>
                  <a:gd name="connsiteX139" fmla="*/ 345717 w 555527"/>
                  <a:gd name="connsiteY139" fmla="*/ 866047 h 949552"/>
                  <a:gd name="connsiteX140" fmla="*/ 298636 w 555527"/>
                  <a:gd name="connsiteY140" fmla="*/ 935204 h 949552"/>
                  <a:gd name="connsiteX141" fmla="*/ 258468 w 555527"/>
                  <a:gd name="connsiteY141" fmla="*/ 929273 h 949552"/>
                  <a:gd name="connsiteX142" fmla="*/ 249059 w 555527"/>
                  <a:gd name="connsiteY142" fmla="*/ 908899 h 949552"/>
                  <a:gd name="connsiteX143" fmla="*/ 269394 w 555527"/>
                  <a:gd name="connsiteY143" fmla="*/ 912138 h 949552"/>
                  <a:gd name="connsiteX144" fmla="*/ 275027 w 555527"/>
                  <a:gd name="connsiteY144" fmla="*/ 912244 h 949552"/>
                  <a:gd name="connsiteX145" fmla="*/ 314581 w 555527"/>
                  <a:gd name="connsiteY145" fmla="*/ 906076 h 949552"/>
                  <a:gd name="connsiteX146" fmla="*/ 321782 w 555527"/>
                  <a:gd name="connsiteY146" fmla="*/ 903321 h 949552"/>
                  <a:gd name="connsiteX147" fmla="*/ 298636 w 555527"/>
                  <a:gd name="connsiteY147" fmla="*/ 935196 h 949552"/>
                  <a:gd name="connsiteX148" fmla="*/ 24683 w 555527"/>
                  <a:gd name="connsiteY148" fmla="*/ 396064 h 949552"/>
                  <a:gd name="connsiteX149" fmla="*/ 78149 w 555527"/>
                  <a:gd name="connsiteY149" fmla="*/ 474791 h 949552"/>
                  <a:gd name="connsiteX150" fmla="*/ 137009 w 555527"/>
                  <a:gd name="connsiteY150" fmla="*/ 570415 h 949552"/>
                  <a:gd name="connsiteX151" fmla="*/ 151499 w 555527"/>
                  <a:gd name="connsiteY151" fmla="*/ 634139 h 949552"/>
                  <a:gd name="connsiteX152" fmla="*/ 200047 w 555527"/>
                  <a:gd name="connsiteY152" fmla="*/ 765426 h 949552"/>
                  <a:gd name="connsiteX153" fmla="*/ 198653 w 555527"/>
                  <a:gd name="connsiteY153" fmla="*/ 767644 h 949552"/>
                  <a:gd name="connsiteX154" fmla="*/ 197899 w 555527"/>
                  <a:gd name="connsiteY154" fmla="*/ 774049 h 949552"/>
                  <a:gd name="connsiteX155" fmla="*/ 193207 w 555527"/>
                  <a:gd name="connsiteY155" fmla="*/ 785775 h 949552"/>
                  <a:gd name="connsiteX156" fmla="*/ 201436 w 555527"/>
                  <a:gd name="connsiteY156" fmla="*/ 809662 h 949552"/>
                  <a:gd name="connsiteX157" fmla="*/ 211811 w 555527"/>
                  <a:gd name="connsiteY157" fmla="*/ 845873 h 949552"/>
                  <a:gd name="connsiteX158" fmla="*/ 213379 w 555527"/>
                  <a:gd name="connsiteY158" fmla="*/ 846833 h 949552"/>
                  <a:gd name="connsiteX159" fmla="*/ 221307 w 555527"/>
                  <a:gd name="connsiteY159" fmla="*/ 894085 h 949552"/>
                  <a:gd name="connsiteX160" fmla="*/ 238143 w 555527"/>
                  <a:gd name="connsiteY160" fmla="*/ 905113 h 949552"/>
                  <a:gd name="connsiteX161" fmla="*/ 251139 w 555527"/>
                  <a:gd name="connsiteY161" fmla="*/ 937897 h 949552"/>
                  <a:gd name="connsiteX162" fmla="*/ 283718 w 555527"/>
                  <a:gd name="connsiteY162" fmla="*/ 949460 h 949552"/>
                  <a:gd name="connsiteX163" fmla="*/ 303124 w 555527"/>
                  <a:gd name="connsiteY163" fmla="*/ 945573 h 949552"/>
                  <a:gd name="connsiteX164" fmla="*/ 333282 w 555527"/>
                  <a:gd name="connsiteY164" fmla="*/ 902820 h 949552"/>
                  <a:gd name="connsiteX165" fmla="*/ 331675 w 555527"/>
                  <a:gd name="connsiteY165" fmla="*/ 898596 h 949552"/>
                  <a:gd name="connsiteX166" fmla="*/ 349978 w 555527"/>
                  <a:gd name="connsiteY166" fmla="*/ 883294 h 949552"/>
                  <a:gd name="connsiteX167" fmla="*/ 358107 w 555527"/>
                  <a:gd name="connsiteY167" fmla="*/ 862297 h 949552"/>
                  <a:gd name="connsiteX168" fmla="*/ 354732 w 555527"/>
                  <a:gd name="connsiteY168" fmla="*/ 843170 h 949552"/>
                  <a:gd name="connsiteX169" fmla="*/ 355120 w 555527"/>
                  <a:gd name="connsiteY169" fmla="*/ 842888 h 949552"/>
                  <a:gd name="connsiteX170" fmla="*/ 367978 w 555527"/>
                  <a:gd name="connsiteY170" fmla="*/ 793406 h 949552"/>
                  <a:gd name="connsiteX171" fmla="*/ 366008 w 555527"/>
                  <a:gd name="connsiteY171" fmla="*/ 791213 h 949552"/>
                  <a:gd name="connsiteX172" fmla="*/ 364579 w 555527"/>
                  <a:gd name="connsiteY172" fmla="*/ 763712 h 949552"/>
                  <a:gd name="connsiteX173" fmla="*/ 356813 w 555527"/>
                  <a:gd name="connsiteY173" fmla="*/ 761730 h 949552"/>
                  <a:gd name="connsiteX174" fmla="*/ 403781 w 555527"/>
                  <a:gd name="connsiteY174" fmla="*/ 627502 h 949552"/>
                  <a:gd name="connsiteX175" fmla="*/ 410881 w 555527"/>
                  <a:gd name="connsiteY175" fmla="*/ 589871 h 949552"/>
                  <a:gd name="connsiteX176" fmla="*/ 450285 w 555527"/>
                  <a:gd name="connsiteY176" fmla="*/ 496328 h 949552"/>
                  <a:gd name="connsiteX177" fmla="*/ 466279 w 555527"/>
                  <a:gd name="connsiteY177" fmla="*/ 477413 h 949552"/>
                  <a:gd name="connsiteX178" fmla="*/ 512381 w 555527"/>
                  <a:gd name="connsiteY178" fmla="*/ 415034 h 949552"/>
                  <a:gd name="connsiteX179" fmla="*/ 507189 w 555527"/>
                  <a:gd name="connsiteY179" fmla="*/ 97472 h 949552"/>
                  <a:gd name="connsiteX180" fmla="*/ 133781 w 555527"/>
                  <a:gd name="connsiteY180" fmla="*/ 41773 h 949552"/>
                  <a:gd name="connsiteX181" fmla="*/ 24679 w 555527"/>
                  <a:gd name="connsiteY181" fmla="*/ 396057 h 94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55527" h="949552">
                    <a:moveTo>
                      <a:pt x="152752" y="394768"/>
                    </a:moveTo>
                    <a:cubicBezTo>
                      <a:pt x="146116" y="394450"/>
                      <a:pt x="139756" y="392899"/>
                      <a:pt x="134073" y="390120"/>
                    </a:cubicBezTo>
                    <a:cubicBezTo>
                      <a:pt x="123485" y="384936"/>
                      <a:pt x="118969" y="372401"/>
                      <a:pt x="119257" y="362955"/>
                    </a:cubicBezTo>
                    <a:cubicBezTo>
                      <a:pt x="119435" y="357199"/>
                      <a:pt x="121316" y="353822"/>
                      <a:pt x="123008" y="353111"/>
                    </a:cubicBezTo>
                    <a:cubicBezTo>
                      <a:pt x="123293" y="352970"/>
                      <a:pt x="123648" y="352935"/>
                      <a:pt x="124061" y="352935"/>
                    </a:cubicBezTo>
                    <a:cubicBezTo>
                      <a:pt x="125917" y="352935"/>
                      <a:pt x="128978" y="354256"/>
                      <a:pt x="133081" y="358019"/>
                    </a:cubicBezTo>
                    <a:cubicBezTo>
                      <a:pt x="139667" y="364038"/>
                      <a:pt x="143618" y="372710"/>
                      <a:pt x="147746" y="382616"/>
                    </a:cubicBezTo>
                    <a:cubicBezTo>
                      <a:pt x="149438" y="386654"/>
                      <a:pt x="151095" y="390716"/>
                      <a:pt x="152751" y="394778"/>
                    </a:cubicBezTo>
                    <a:close/>
                    <a:moveTo>
                      <a:pt x="385106" y="380488"/>
                    </a:moveTo>
                    <a:cubicBezTo>
                      <a:pt x="389911" y="369149"/>
                      <a:pt x="396083" y="359429"/>
                      <a:pt x="405128" y="352177"/>
                    </a:cubicBezTo>
                    <a:cubicBezTo>
                      <a:pt x="411074" y="347429"/>
                      <a:pt x="419955" y="345012"/>
                      <a:pt x="426291" y="346420"/>
                    </a:cubicBezTo>
                    <a:cubicBezTo>
                      <a:pt x="429616" y="347155"/>
                      <a:pt x="431886" y="348825"/>
                      <a:pt x="433190" y="351479"/>
                    </a:cubicBezTo>
                    <a:cubicBezTo>
                      <a:pt x="437155" y="359603"/>
                      <a:pt x="427508" y="369759"/>
                      <a:pt x="419015" y="373971"/>
                    </a:cubicBezTo>
                    <a:cubicBezTo>
                      <a:pt x="408615" y="379142"/>
                      <a:pt x="396685" y="381248"/>
                      <a:pt x="385106" y="380488"/>
                    </a:cubicBezTo>
                    <a:close/>
                    <a:moveTo>
                      <a:pt x="139693" y="51424"/>
                    </a:moveTo>
                    <a:cubicBezTo>
                      <a:pt x="244354" y="-11740"/>
                      <a:pt x="413357" y="-5547"/>
                      <a:pt x="498185" y="104344"/>
                    </a:cubicBezTo>
                    <a:cubicBezTo>
                      <a:pt x="567143" y="193700"/>
                      <a:pt x="549982" y="322084"/>
                      <a:pt x="502375" y="409696"/>
                    </a:cubicBezTo>
                    <a:cubicBezTo>
                      <a:pt x="490031" y="432424"/>
                      <a:pt x="474300" y="450717"/>
                      <a:pt x="457653" y="470093"/>
                    </a:cubicBezTo>
                    <a:cubicBezTo>
                      <a:pt x="452271" y="476348"/>
                      <a:pt x="446864" y="482654"/>
                      <a:pt x="441482" y="489183"/>
                    </a:cubicBezTo>
                    <a:cubicBezTo>
                      <a:pt x="416807" y="519188"/>
                      <a:pt x="406558" y="555736"/>
                      <a:pt x="399784" y="587536"/>
                    </a:cubicBezTo>
                    <a:cubicBezTo>
                      <a:pt x="397113" y="600009"/>
                      <a:pt x="394853" y="612756"/>
                      <a:pt x="392595" y="625566"/>
                    </a:cubicBezTo>
                    <a:cubicBezTo>
                      <a:pt x="383137" y="679110"/>
                      <a:pt x="373352" y="734461"/>
                      <a:pt x="331377" y="772753"/>
                    </a:cubicBezTo>
                    <a:cubicBezTo>
                      <a:pt x="330851" y="773226"/>
                      <a:pt x="330474" y="773813"/>
                      <a:pt x="330172" y="774409"/>
                    </a:cubicBezTo>
                    <a:cubicBezTo>
                      <a:pt x="322268" y="777101"/>
                      <a:pt x="313914" y="779281"/>
                      <a:pt x="304856" y="780453"/>
                    </a:cubicBezTo>
                    <a:cubicBezTo>
                      <a:pt x="309272" y="654736"/>
                      <a:pt x="342641" y="531188"/>
                      <a:pt x="374981" y="411689"/>
                    </a:cubicBezTo>
                    <a:cubicBezTo>
                      <a:pt x="376902" y="404623"/>
                      <a:pt x="378820" y="397820"/>
                      <a:pt x="380990" y="391415"/>
                    </a:cubicBezTo>
                    <a:cubicBezTo>
                      <a:pt x="395693" y="392948"/>
                      <a:pt x="410885" y="390631"/>
                      <a:pt x="424094" y="384076"/>
                    </a:cubicBezTo>
                    <a:cubicBezTo>
                      <a:pt x="438998" y="376687"/>
                      <a:pt x="450288" y="360625"/>
                      <a:pt x="443413" y="346556"/>
                    </a:cubicBezTo>
                    <a:cubicBezTo>
                      <a:pt x="440579" y="340762"/>
                      <a:pt x="435510" y="336899"/>
                      <a:pt x="428761" y="335391"/>
                    </a:cubicBezTo>
                    <a:cubicBezTo>
                      <a:pt x="419001" y="333247"/>
                      <a:pt x="406644" y="336462"/>
                      <a:pt x="398014" y="343391"/>
                    </a:cubicBezTo>
                    <a:cubicBezTo>
                      <a:pt x="386359" y="352712"/>
                      <a:pt x="378858" y="365609"/>
                      <a:pt x="373526" y="378780"/>
                    </a:cubicBezTo>
                    <a:cubicBezTo>
                      <a:pt x="363767" y="376487"/>
                      <a:pt x="354533" y="372138"/>
                      <a:pt x="346856" y="365833"/>
                    </a:cubicBezTo>
                    <a:cubicBezTo>
                      <a:pt x="341524" y="361472"/>
                      <a:pt x="336971" y="356213"/>
                      <a:pt x="333320" y="350382"/>
                    </a:cubicBezTo>
                    <a:cubicBezTo>
                      <a:pt x="345489" y="338532"/>
                      <a:pt x="354408" y="322968"/>
                      <a:pt x="357670" y="305722"/>
                    </a:cubicBezTo>
                    <a:cubicBezTo>
                      <a:pt x="359149" y="297872"/>
                      <a:pt x="358747" y="286682"/>
                      <a:pt x="353154" y="278832"/>
                    </a:cubicBezTo>
                    <a:cubicBezTo>
                      <a:pt x="350092" y="274520"/>
                      <a:pt x="345828" y="271842"/>
                      <a:pt x="340810" y="271057"/>
                    </a:cubicBezTo>
                    <a:cubicBezTo>
                      <a:pt x="327399" y="269050"/>
                      <a:pt x="317614" y="281499"/>
                      <a:pt x="314102" y="293984"/>
                    </a:cubicBezTo>
                    <a:cubicBezTo>
                      <a:pt x="309134" y="311691"/>
                      <a:pt x="311292" y="331167"/>
                      <a:pt x="319120" y="347890"/>
                    </a:cubicBezTo>
                    <a:cubicBezTo>
                      <a:pt x="307754" y="356712"/>
                      <a:pt x="294055" y="362045"/>
                      <a:pt x="279930" y="362157"/>
                    </a:cubicBezTo>
                    <a:cubicBezTo>
                      <a:pt x="279823" y="362157"/>
                      <a:pt x="279681" y="362157"/>
                      <a:pt x="279574" y="362157"/>
                    </a:cubicBezTo>
                    <a:cubicBezTo>
                      <a:pt x="264658" y="362157"/>
                      <a:pt x="249805" y="355466"/>
                      <a:pt x="238804" y="344737"/>
                    </a:cubicBezTo>
                    <a:cubicBezTo>
                      <a:pt x="243295" y="335903"/>
                      <a:pt x="246719" y="327030"/>
                      <a:pt x="249090" y="318843"/>
                    </a:cubicBezTo>
                    <a:cubicBezTo>
                      <a:pt x="253117" y="304888"/>
                      <a:pt x="251761" y="294321"/>
                      <a:pt x="245051" y="287430"/>
                    </a:cubicBezTo>
                    <a:cubicBezTo>
                      <a:pt x="240459" y="282720"/>
                      <a:pt x="233246" y="280564"/>
                      <a:pt x="225745" y="281723"/>
                    </a:cubicBezTo>
                    <a:cubicBezTo>
                      <a:pt x="218268" y="282857"/>
                      <a:pt x="212045" y="287031"/>
                      <a:pt x="209072" y="292900"/>
                    </a:cubicBezTo>
                    <a:cubicBezTo>
                      <a:pt x="204883" y="301212"/>
                      <a:pt x="209250" y="315118"/>
                      <a:pt x="214065" y="327616"/>
                    </a:cubicBezTo>
                    <a:cubicBezTo>
                      <a:pt x="216725" y="334482"/>
                      <a:pt x="220438" y="340812"/>
                      <a:pt x="224954" y="346444"/>
                    </a:cubicBezTo>
                    <a:cubicBezTo>
                      <a:pt x="214203" y="364824"/>
                      <a:pt x="199601" y="379814"/>
                      <a:pt x="183908" y="387752"/>
                    </a:cubicBezTo>
                    <a:cubicBezTo>
                      <a:pt x="177648" y="390917"/>
                      <a:pt x="171150" y="393023"/>
                      <a:pt x="164702" y="394069"/>
                    </a:cubicBezTo>
                    <a:cubicBezTo>
                      <a:pt x="162568" y="388798"/>
                      <a:pt x="160425" y="383528"/>
                      <a:pt x="158242" y="378281"/>
                    </a:cubicBezTo>
                    <a:cubicBezTo>
                      <a:pt x="153601" y="367129"/>
                      <a:pt x="149059" y="357285"/>
                      <a:pt x="140767" y="349696"/>
                    </a:cubicBezTo>
                    <a:cubicBezTo>
                      <a:pt x="130669" y="340463"/>
                      <a:pt x="123129" y="340812"/>
                      <a:pt x="118613" y="342706"/>
                    </a:cubicBezTo>
                    <a:cubicBezTo>
                      <a:pt x="112190" y="345383"/>
                      <a:pt x="108188" y="352836"/>
                      <a:pt x="107887" y="362618"/>
                    </a:cubicBezTo>
                    <a:cubicBezTo>
                      <a:pt x="107499" y="375989"/>
                      <a:pt x="113883" y="392811"/>
                      <a:pt x="129063" y="400237"/>
                    </a:cubicBezTo>
                    <a:cubicBezTo>
                      <a:pt x="137581" y="404424"/>
                      <a:pt x="147391" y="406430"/>
                      <a:pt x="157288" y="406081"/>
                    </a:cubicBezTo>
                    <a:cubicBezTo>
                      <a:pt x="203340" y="522378"/>
                      <a:pt x="235292" y="647958"/>
                      <a:pt x="252491" y="779768"/>
                    </a:cubicBezTo>
                    <a:cubicBezTo>
                      <a:pt x="242242" y="778521"/>
                      <a:pt x="232043" y="776864"/>
                      <a:pt x="221957" y="775120"/>
                    </a:cubicBezTo>
                    <a:cubicBezTo>
                      <a:pt x="221743" y="774286"/>
                      <a:pt x="221381" y="773474"/>
                      <a:pt x="220751" y="772803"/>
                    </a:cubicBezTo>
                    <a:cubicBezTo>
                      <a:pt x="181486" y="729477"/>
                      <a:pt x="172341" y="682138"/>
                      <a:pt x="162632" y="632008"/>
                    </a:cubicBezTo>
                    <a:cubicBezTo>
                      <a:pt x="158592" y="611087"/>
                      <a:pt x="154415" y="589455"/>
                      <a:pt x="147929" y="567275"/>
                    </a:cubicBezTo>
                    <a:cubicBezTo>
                      <a:pt x="136601" y="528472"/>
                      <a:pt x="111361" y="497569"/>
                      <a:pt x="86974" y="467676"/>
                    </a:cubicBezTo>
                    <a:cubicBezTo>
                      <a:pt x="67630" y="444000"/>
                      <a:pt x="47646" y="419490"/>
                      <a:pt x="35064" y="391466"/>
                    </a:cubicBezTo>
                    <a:cubicBezTo>
                      <a:pt x="-20635" y="267257"/>
                      <a:pt x="24338" y="121067"/>
                      <a:pt x="139687" y="51424"/>
                    </a:cubicBezTo>
                    <a:close/>
                    <a:moveTo>
                      <a:pt x="325055" y="297026"/>
                    </a:moveTo>
                    <a:cubicBezTo>
                      <a:pt x="327149" y="289574"/>
                      <a:pt x="332318" y="282135"/>
                      <a:pt x="338051" y="282135"/>
                    </a:cubicBezTo>
                    <a:cubicBezTo>
                      <a:pt x="338407" y="282135"/>
                      <a:pt x="338730" y="282160"/>
                      <a:pt x="339068" y="282241"/>
                    </a:cubicBezTo>
                    <a:cubicBezTo>
                      <a:pt x="341049" y="282523"/>
                      <a:pt x="342581" y="283537"/>
                      <a:pt x="343885" y="285367"/>
                    </a:cubicBezTo>
                    <a:cubicBezTo>
                      <a:pt x="346708" y="289342"/>
                      <a:pt x="347799" y="296868"/>
                      <a:pt x="346506" y="303647"/>
                    </a:cubicBezTo>
                    <a:cubicBezTo>
                      <a:pt x="343896" y="317416"/>
                      <a:pt x="337173" y="329952"/>
                      <a:pt x="327915" y="339858"/>
                    </a:cubicBezTo>
                    <a:cubicBezTo>
                      <a:pt x="322407" y="326325"/>
                      <a:pt x="321115" y="311036"/>
                      <a:pt x="325056" y="297042"/>
                    </a:cubicBezTo>
                    <a:close/>
                    <a:moveTo>
                      <a:pt x="230831" y="335255"/>
                    </a:moveTo>
                    <a:cubicBezTo>
                      <a:pt x="228359" y="331617"/>
                      <a:pt x="226290" y="327704"/>
                      <a:pt x="224683" y="323580"/>
                    </a:cubicBezTo>
                    <a:cubicBezTo>
                      <a:pt x="217495" y="304950"/>
                      <a:pt x="218486" y="299455"/>
                      <a:pt x="219239" y="297960"/>
                    </a:cubicBezTo>
                    <a:cubicBezTo>
                      <a:pt x="220544" y="295406"/>
                      <a:pt x="223680" y="293461"/>
                      <a:pt x="227469" y="292876"/>
                    </a:cubicBezTo>
                    <a:cubicBezTo>
                      <a:pt x="228223" y="292770"/>
                      <a:pt x="228962" y="292699"/>
                      <a:pt x="229688" y="292699"/>
                    </a:cubicBezTo>
                    <a:cubicBezTo>
                      <a:pt x="232621" y="292699"/>
                      <a:pt x="235257" y="293621"/>
                      <a:pt x="236876" y="295278"/>
                    </a:cubicBezTo>
                    <a:cubicBezTo>
                      <a:pt x="241467" y="299988"/>
                      <a:pt x="240111" y="308997"/>
                      <a:pt x="238181" y="315726"/>
                    </a:cubicBezTo>
                    <a:cubicBezTo>
                      <a:pt x="236225" y="322430"/>
                      <a:pt x="233752" y="328972"/>
                      <a:pt x="230829" y="335252"/>
                    </a:cubicBezTo>
                    <a:close/>
                    <a:moveTo>
                      <a:pt x="233078" y="355030"/>
                    </a:moveTo>
                    <a:cubicBezTo>
                      <a:pt x="245962" y="366631"/>
                      <a:pt x="262483" y="373772"/>
                      <a:pt x="280033" y="373435"/>
                    </a:cubicBezTo>
                    <a:cubicBezTo>
                      <a:pt x="296040" y="373294"/>
                      <a:pt x="311621" y="367491"/>
                      <a:pt x="324642" y="357797"/>
                    </a:cubicBezTo>
                    <a:cubicBezTo>
                      <a:pt x="328757" y="364089"/>
                      <a:pt x="333800" y="369771"/>
                      <a:pt x="339621" y="374544"/>
                    </a:cubicBezTo>
                    <a:cubicBezTo>
                      <a:pt x="348314" y="381659"/>
                      <a:pt x="358676" y="386656"/>
                      <a:pt x="369640" y="389397"/>
                    </a:cubicBezTo>
                    <a:cubicBezTo>
                      <a:pt x="367421" y="396176"/>
                      <a:pt x="365626" y="402793"/>
                      <a:pt x="364020" y="408749"/>
                    </a:cubicBezTo>
                    <a:cubicBezTo>
                      <a:pt x="331404" y="529269"/>
                      <a:pt x="297734" y="653852"/>
                      <a:pt x="293456" y="781301"/>
                    </a:cubicBezTo>
                    <a:cubicBezTo>
                      <a:pt x="291073" y="781442"/>
                      <a:pt x="288802" y="781788"/>
                      <a:pt x="286368" y="781823"/>
                    </a:cubicBezTo>
                    <a:cubicBezTo>
                      <a:pt x="278967" y="781965"/>
                      <a:pt x="271553" y="781541"/>
                      <a:pt x="264152" y="780926"/>
                    </a:cubicBezTo>
                    <a:cubicBezTo>
                      <a:pt x="247053" y="648294"/>
                      <a:pt x="215101" y="521917"/>
                      <a:pt x="168974" y="404761"/>
                    </a:cubicBezTo>
                    <a:cubicBezTo>
                      <a:pt x="175761" y="403426"/>
                      <a:pt x="182535" y="401109"/>
                      <a:pt x="189071" y="397808"/>
                    </a:cubicBezTo>
                    <a:cubicBezTo>
                      <a:pt x="207926" y="388275"/>
                      <a:pt x="222578" y="372213"/>
                      <a:pt x="233078" y="355030"/>
                    </a:cubicBezTo>
                    <a:close/>
                    <a:moveTo>
                      <a:pt x="356932" y="775893"/>
                    </a:moveTo>
                    <a:cubicBezTo>
                      <a:pt x="338078" y="789612"/>
                      <a:pt x="314933" y="797837"/>
                      <a:pt x="291587" y="799033"/>
                    </a:cubicBezTo>
                    <a:cubicBezTo>
                      <a:pt x="288440" y="799209"/>
                      <a:pt x="286030" y="801848"/>
                      <a:pt x="286193" y="804964"/>
                    </a:cubicBezTo>
                    <a:cubicBezTo>
                      <a:pt x="286371" y="807980"/>
                      <a:pt x="288863" y="810310"/>
                      <a:pt x="291863" y="810310"/>
                    </a:cubicBezTo>
                    <a:cubicBezTo>
                      <a:pt x="291969" y="810310"/>
                      <a:pt x="292076" y="810310"/>
                      <a:pt x="292147" y="810310"/>
                    </a:cubicBezTo>
                    <a:cubicBezTo>
                      <a:pt x="313574" y="809215"/>
                      <a:pt x="334812" y="802659"/>
                      <a:pt x="353291" y="791731"/>
                    </a:cubicBezTo>
                    <a:cubicBezTo>
                      <a:pt x="351534" y="794747"/>
                      <a:pt x="349339" y="797488"/>
                      <a:pt x="346818" y="799593"/>
                    </a:cubicBezTo>
                    <a:cubicBezTo>
                      <a:pt x="336920" y="807868"/>
                      <a:pt x="322982" y="810671"/>
                      <a:pt x="310663" y="812316"/>
                    </a:cubicBezTo>
                    <a:cubicBezTo>
                      <a:pt x="287280" y="815442"/>
                      <a:pt x="263507" y="815668"/>
                      <a:pt x="240036" y="812976"/>
                    </a:cubicBezTo>
                    <a:cubicBezTo>
                      <a:pt x="229223" y="811719"/>
                      <a:pt x="217142" y="809451"/>
                      <a:pt x="209703" y="801974"/>
                    </a:cubicBezTo>
                    <a:cubicBezTo>
                      <a:pt x="206027" y="798285"/>
                      <a:pt x="203932" y="792267"/>
                      <a:pt x="204510" y="786983"/>
                    </a:cubicBezTo>
                    <a:cubicBezTo>
                      <a:pt x="204652" y="785786"/>
                      <a:pt x="204947" y="784390"/>
                      <a:pt x="205552" y="783033"/>
                    </a:cubicBezTo>
                    <a:cubicBezTo>
                      <a:pt x="207998" y="784079"/>
                      <a:pt x="210469" y="784580"/>
                      <a:pt x="212275" y="784902"/>
                    </a:cubicBezTo>
                    <a:cubicBezTo>
                      <a:pt x="235383" y="788952"/>
                      <a:pt x="259218" y="793126"/>
                      <a:pt x="283329" y="793126"/>
                    </a:cubicBezTo>
                    <a:cubicBezTo>
                      <a:pt x="284396" y="793126"/>
                      <a:pt x="285473" y="793126"/>
                      <a:pt x="286540" y="793100"/>
                    </a:cubicBezTo>
                    <a:cubicBezTo>
                      <a:pt x="313700" y="792677"/>
                      <a:pt x="337773" y="786160"/>
                      <a:pt x="356703" y="774559"/>
                    </a:cubicBezTo>
                    <a:cubicBezTo>
                      <a:pt x="356810" y="774993"/>
                      <a:pt x="356881" y="775442"/>
                      <a:pt x="356916" y="775891"/>
                    </a:cubicBezTo>
                    <a:close/>
                    <a:moveTo>
                      <a:pt x="359290" y="802908"/>
                    </a:moveTo>
                    <a:cubicBezTo>
                      <a:pt x="359880" y="805536"/>
                      <a:pt x="359916" y="808229"/>
                      <a:pt x="359667" y="810908"/>
                    </a:cubicBezTo>
                    <a:cubicBezTo>
                      <a:pt x="358536" y="810978"/>
                      <a:pt x="357395" y="811317"/>
                      <a:pt x="356442" y="812116"/>
                    </a:cubicBezTo>
                    <a:cubicBezTo>
                      <a:pt x="336696" y="828626"/>
                      <a:pt x="309600" y="836414"/>
                      <a:pt x="284096" y="832975"/>
                    </a:cubicBezTo>
                    <a:cubicBezTo>
                      <a:pt x="281024" y="832590"/>
                      <a:pt x="278125" y="834720"/>
                      <a:pt x="277698" y="837810"/>
                    </a:cubicBezTo>
                    <a:cubicBezTo>
                      <a:pt x="277286" y="840900"/>
                      <a:pt x="279465" y="843741"/>
                      <a:pt x="282566" y="844165"/>
                    </a:cubicBezTo>
                    <a:cubicBezTo>
                      <a:pt x="287044" y="844762"/>
                      <a:pt x="291573" y="845062"/>
                      <a:pt x="296089" y="845062"/>
                    </a:cubicBezTo>
                    <a:cubicBezTo>
                      <a:pt x="315997" y="845062"/>
                      <a:pt x="335906" y="839230"/>
                      <a:pt x="352729" y="828639"/>
                    </a:cubicBezTo>
                    <a:cubicBezTo>
                      <a:pt x="351161" y="830793"/>
                      <a:pt x="349443" y="832801"/>
                      <a:pt x="347573" y="834445"/>
                    </a:cubicBezTo>
                    <a:cubicBezTo>
                      <a:pt x="338265" y="842657"/>
                      <a:pt x="324503" y="847679"/>
                      <a:pt x="306689" y="849336"/>
                    </a:cubicBezTo>
                    <a:cubicBezTo>
                      <a:pt x="287270" y="851141"/>
                      <a:pt x="267850" y="849159"/>
                      <a:pt x="249723" y="846793"/>
                    </a:cubicBezTo>
                    <a:cubicBezTo>
                      <a:pt x="238120" y="845249"/>
                      <a:pt x="227030" y="843352"/>
                      <a:pt x="218826" y="836974"/>
                    </a:cubicBezTo>
                    <a:cubicBezTo>
                      <a:pt x="212817" y="832313"/>
                      <a:pt x="208790" y="823566"/>
                      <a:pt x="210772" y="816613"/>
                    </a:cubicBezTo>
                    <a:cubicBezTo>
                      <a:pt x="219403" y="821285"/>
                      <a:pt x="229476" y="823117"/>
                      <a:pt x="238734" y="824177"/>
                    </a:cubicBezTo>
                    <a:cubicBezTo>
                      <a:pt x="250025" y="825473"/>
                      <a:pt x="261377" y="826119"/>
                      <a:pt x="272730" y="826119"/>
                    </a:cubicBezTo>
                    <a:cubicBezTo>
                      <a:pt x="285915" y="826119"/>
                      <a:pt x="299099" y="825247"/>
                      <a:pt x="312172" y="823502"/>
                    </a:cubicBezTo>
                    <a:cubicBezTo>
                      <a:pt x="326121" y="821644"/>
                      <a:pt x="342016" y="818368"/>
                      <a:pt x="354146" y="808238"/>
                    </a:cubicBezTo>
                    <a:cubicBezTo>
                      <a:pt x="356002" y="806680"/>
                      <a:pt x="357695" y="804847"/>
                      <a:pt x="359290" y="802904"/>
                    </a:cubicBezTo>
                    <a:close/>
                    <a:moveTo>
                      <a:pt x="345717" y="866047"/>
                    </a:moveTo>
                    <a:cubicBezTo>
                      <a:pt x="327150" y="875043"/>
                      <a:pt x="306000" y="878383"/>
                      <a:pt x="285590" y="875367"/>
                    </a:cubicBezTo>
                    <a:cubicBezTo>
                      <a:pt x="282517" y="874943"/>
                      <a:pt x="279593" y="877013"/>
                      <a:pt x="279129" y="880115"/>
                    </a:cubicBezTo>
                    <a:cubicBezTo>
                      <a:pt x="278663" y="883191"/>
                      <a:pt x="280811" y="886059"/>
                      <a:pt x="283909" y="886532"/>
                    </a:cubicBezTo>
                    <a:cubicBezTo>
                      <a:pt x="289428" y="887341"/>
                      <a:pt x="294998" y="887740"/>
                      <a:pt x="300543" y="887740"/>
                    </a:cubicBezTo>
                    <a:cubicBezTo>
                      <a:pt x="312511" y="887740"/>
                      <a:pt x="324390" y="885660"/>
                      <a:pt x="335769" y="882008"/>
                    </a:cubicBezTo>
                    <a:cubicBezTo>
                      <a:pt x="329735" y="887503"/>
                      <a:pt x="321505" y="892002"/>
                      <a:pt x="311081" y="895341"/>
                    </a:cubicBezTo>
                    <a:cubicBezTo>
                      <a:pt x="297745" y="899603"/>
                      <a:pt x="283946" y="901447"/>
                      <a:pt x="269884" y="900862"/>
                    </a:cubicBezTo>
                    <a:cubicBezTo>
                      <a:pt x="257590" y="900325"/>
                      <a:pt x="240566" y="897347"/>
                      <a:pt x="229389" y="886133"/>
                    </a:cubicBezTo>
                    <a:cubicBezTo>
                      <a:pt x="220947" y="877684"/>
                      <a:pt x="217007" y="862619"/>
                      <a:pt x="223355" y="852152"/>
                    </a:cubicBezTo>
                    <a:cubicBezTo>
                      <a:pt x="231271" y="855317"/>
                      <a:pt x="239839" y="856875"/>
                      <a:pt x="248231" y="857984"/>
                    </a:cubicBezTo>
                    <a:cubicBezTo>
                      <a:pt x="261817" y="859768"/>
                      <a:pt x="276156" y="861325"/>
                      <a:pt x="290808" y="861325"/>
                    </a:cubicBezTo>
                    <a:cubicBezTo>
                      <a:pt x="296416" y="861325"/>
                      <a:pt x="302086" y="861113"/>
                      <a:pt x="307756" y="860577"/>
                    </a:cubicBezTo>
                    <a:cubicBezTo>
                      <a:pt x="322622" y="859192"/>
                      <a:pt x="335091" y="855567"/>
                      <a:pt x="345127" y="849885"/>
                    </a:cubicBezTo>
                    <a:cubicBezTo>
                      <a:pt x="347133" y="854733"/>
                      <a:pt x="347271" y="860390"/>
                      <a:pt x="345717" y="866047"/>
                    </a:cubicBezTo>
                    <a:close/>
                    <a:moveTo>
                      <a:pt x="298636" y="935204"/>
                    </a:moveTo>
                    <a:cubicBezTo>
                      <a:pt x="285502" y="940799"/>
                      <a:pt x="269394" y="938432"/>
                      <a:pt x="258468" y="929273"/>
                    </a:cubicBezTo>
                    <a:cubicBezTo>
                      <a:pt x="252647" y="924400"/>
                      <a:pt x="248093" y="916201"/>
                      <a:pt x="249059" y="908899"/>
                    </a:cubicBezTo>
                    <a:cubicBezTo>
                      <a:pt x="255344" y="910581"/>
                      <a:pt x="262006" y="911813"/>
                      <a:pt x="269394" y="912138"/>
                    </a:cubicBezTo>
                    <a:cubicBezTo>
                      <a:pt x="271265" y="912209"/>
                      <a:pt x="273158" y="912244"/>
                      <a:pt x="275027" y="912244"/>
                    </a:cubicBezTo>
                    <a:cubicBezTo>
                      <a:pt x="288450" y="912244"/>
                      <a:pt x="301722" y="910174"/>
                      <a:pt x="314581" y="906076"/>
                    </a:cubicBezTo>
                    <a:cubicBezTo>
                      <a:pt x="317141" y="905267"/>
                      <a:pt x="319423" y="904268"/>
                      <a:pt x="321782" y="903321"/>
                    </a:cubicBezTo>
                    <a:cubicBezTo>
                      <a:pt x="320526" y="917028"/>
                      <a:pt x="311395" y="929750"/>
                      <a:pt x="298636" y="935196"/>
                    </a:cubicBezTo>
                    <a:close/>
                    <a:moveTo>
                      <a:pt x="24683" y="396064"/>
                    </a:moveTo>
                    <a:cubicBezTo>
                      <a:pt x="37881" y="425446"/>
                      <a:pt x="58353" y="450530"/>
                      <a:pt x="78149" y="474791"/>
                    </a:cubicBezTo>
                    <a:cubicBezTo>
                      <a:pt x="102938" y="505145"/>
                      <a:pt x="126334" y="533805"/>
                      <a:pt x="137009" y="570415"/>
                    </a:cubicBezTo>
                    <a:cubicBezTo>
                      <a:pt x="143344" y="592097"/>
                      <a:pt x="147484" y="613467"/>
                      <a:pt x="151499" y="634139"/>
                    </a:cubicBezTo>
                    <a:cubicBezTo>
                      <a:pt x="160405" y="680269"/>
                      <a:pt x="168948" y="724093"/>
                      <a:pt x="200047" y="765426"/>
                    </a:cubicBezTo>
                    <a:cubicBezTo>
                      <a:pt x="199506" y="766086"/>
                      <a:pt x="199044" y="766821"/>
                      <a:pt x="198653" y="767644"/>
                    </a:cubicBezTo>
                    <a:cubicBezTo>
                      <a:pt x="197750" y="769661"/>
                      <a:pt x="197547" y="771906"/>
                      <a:pt x="197899" y="774049"/>
                    </a:cubicBezTo>
                    <a:cubicBezTo>
                      <a:pt x="195389" y="777302"/>
                      <a:pt x="193696" y="781251"/>
                      <a:pt x="193207" y="785775"/>
                    </a:cubicBezTo>
                    <a:cubicBezTo>
                      <a:pt x="192279" y="794410"/>
                      <a:pt x="195451" y="803519"/>
                      <a:pt x="201436" y="809662"/>
                    </a:cubicBezTo>
                    <a:cubicBezTo>
                      <a:pt x="195164" y="822222"/>
                      <a:pt x="201411" y="837786"/>
                      <a:pt x="211811" y="845873"/>
                    </a:cubicBezTo>
                    <a:cubicBezTo>
                      <a:pt x="212313" y="846258"/>
                      <a:pt x="212878" y="846470"/>
                      <a:pt x="213379" y="846833"/>
                    </a:cubicBezTo>
                    <a:cubicBezTo>
                      <a:pt x="204385" y="862198"/>
                      <a:pt x="209880" y="882634"/>
                      <a:pt x="221307" y="894085"/>
                    </a:cubicBezTo>
                    <a:cubicBezTo>
                      <a:pt x="225887" y="898670"/>
                      <a:pt x="231670" y="902222"/>
                      <a:pt x="238143" y="905113"/>
                    </a:cubicBezTo>
                    <a:cubicBezTo>
                      <a:pt x="235369" y="917200"/>
                      <a:pt x="242019" y="930259"/>
                      <a:pt x="251139" y="937897"/>
                    </a:cubicBezTo>
                    <a:cubicBezTo>
                      <a:pt x="260159" y="945461"/>
                      <a:pt x="271951" y="949460"/>
                      <a:pt x="283718" y="949460"/>
                    </a:cubicBezTo>
                    <a:cubicBezTo>
                      <a:pt x="290367" y="949460"/>
                      <a:pt x="297003" y="948189"/>
                      <a:pt x="303124" y="945573"/>
                    </a:cubicBezTo>
                    <a:cubicBezTo>
                      <a:pt x="320098" y="938321"/>
                      <a:pt x="332216" y="921137"/>
                      <a:pt x="333282" y="902820"/>
                    </a:cubicBezTo>
                    <a:cubicBezTo>
                      <a:pt x="333389" y="901174"/>
                      <a:pt x="332731" y="899694"/>
                      <a:pt x="331675" y="898596"/>
                    </a:cubicBezTo>
                    <a:cubicBezTo>
                      <a:pt x="333481" y="900478"/>
                      <a:pt x="348623" y="885263"/>
                      <a:pt x="349978" y="883294"/>
                    </a:cubicBezTo>
                    <a:cubicBezTo>
                      <a:pt x="353929" y="877487"/>
                      <a:pt x="356965" y="869238"/>
                      <a:pt x="358107" y="862297"/>
                    </a:cubicBezTo>
                    <a:cubicBezTo>
                      <a:pt x="358462" y="860252"/>
                      <a:pt x="355386" y="842609"/>
                      <a:pt x="354732" y="843170"/>
                    </a:cubicBezTo>
                    <a:cubicBezTo>
                      <a:pt x="354874" y="843064"/>
                      <a:pt x="354981" y="842994"/>
                      <a:pt x="355120" y="842888"/>
                    </a:cubicBezTo>
                    <a:cubicBezTo>
                      <a:pt x="367778" y="831698"/>
                      <a:pt x="376271" y="811112"/>
                      <a:pt x="367978" y="793406"/>
                    </a:cubicBezTo>
                    <a:cubicBezTo>
                      <a:pt x="367527" y="792445"/>
                      <a:pt x="366822" y="791760"/>
                      <a:pt x="366008" y="791213"/>
                    </a:cubicBezTo>
                    <a:cubicBezTo>
                      <a:pt x="369394" y="782291"/>
                      <a:pt x="369696" y="772285"/>
                      <a:pt x="364579" y="763712"/>
                    </a:cubicBezTo>
                    <a:cubicBezTo>
                      <a:pt x="363000" y="761020"/>
                      <a:pt x="359498" y="760147"/>
                      <a:pt x="356813" y="761730"/>
                    </a:cubicBezTo>
                    <a:cubicBezTo>
                      <a:pt x="386795" y="723127"/>
                      <a:pt x="395464" y="674654"/>
                      <a:pt x="403781" y="627502"/>
                    </a:cubicBezTo>
                    <a:cubicBezTo>
                      <a:pt x="406039" y="614830"/>
                      <a:pt x="408247" y="602220"/>
                      <a:pt x="410881" y="589871"/>
                    </a:cubicBezTo>
                    <a:cubicBezTo>
                      <a:pt x="417379" y="559404"/>
                      <a:pt x="427139" y="524452"/>
                      <a:pt x="450285" y="496328"/>
                    </a:cubicBezTo>
                    <a:cubicBezTo>
                      <a:pt x="455604" y="489848"/>
                      <a:pt x="460973" y="483606"/>
                      <a:pt x="466279" y="477413"/>
                    </a:cubicBezTo>
                    <a:cubicBezTo>
                      <a:pt x="483340" y="457575"/>
                      <a:pt x="499460" y="438834"/>
                      <a:pt x="512381" y="415034"/>
                    </a:cubicBezTo>
                    <a:cubicBezTo>
                      <a:pt x="561720" y="324246"/>
                      <a:pt x="579258" y="190841"/>
                      <a:pt x="507189" y="97472"/>
                    </a:cubicBezTo>
                    <a:cubicBezTo>
                      <a:pt x="418673" y="-17242"/>
                      <a:pt x="242644" y="-23958"/>
                      <a:pt x="133781" y="41773"/>
                    </a:cubicBezTo>
                    <a:cubicBezTo>
                      <a:pt x="13564" y="114357"/>
                      <a:pt x="-33341" y="266665"/>
                      <a:pt x="24679" y="396057"/>
                    </a:cubicBezTo>
                  </a:path>
                </a:pathLst>
              </a:custGeom>
              <a:grpFill/>
              <a:ln w="1250" cap="flat">
                <a:noFill/>
                <a:prstDash val="solid"/>
                <a:miter/>
              </a:ln>
            </p:spPr>
            <p:txBody>
              <a:bodyPr rtlCol="0" anchor="ctr"/>
              <a:lstStyle/>
              <a:p>
                <a:endParaRPr lang="en-LT"/>
              </a:p>
            </p:txBody>
          </p:sp>
          <p:sp>
            <p:nvSpPr>
              <p:cNvPr id="73" name="Freeform 101">
                <a:extLst>
                  <a:ext uri="{FF2B5EF4-FFF2-40B4-BE49-F238E27FC236}">
                    <a16:creationId xmlns:a16="http://schemas.microsoft.com/office/drawing/2014/main" id="{C0095484-3E96-46C6-8B28-EA9AE6CD45F3}"/>
                  </a:ext>
                </a:extLst>
              </p:cNvPr>
              <p:cNvSpPr/>
              <p:nvPr/>
            </p:nvSpPr>
            <p:spPr>
              <a:xfrm>
                <a:off x="5859545" y="3128279"/>
                <a:ext cx="142589" cy="204679"/>
              </a:xfrm>
              <a:custGeom>
                <a:avLst/>
                <a:gdLst>
                  <a:gd name="connsiteX0" fmla="*/ 69207 w 142589"/>
                  <a:gd name="connsiteY0" fmla="*/ 32523 h 204679"/>
                  <a:gd name="connsiteX1" fmla="*/ 97684 w 142589"/>
                  <a:gd name="connsiteY1" fmla="*/ 11352 h 204679"/>
                  <a:gd name="connsiteX2" fmla="*/ 127753 w 142589"/>
                  <a:gd name="connsiteY2" fmla="*/ 23626 h 204679"/>
                  <a:gd name="connsiteX3" fmla="*/ 33065 w 142589"/>
                  <a:gd name="connsiteY3" fmla="*/ 192233 h 204679"/>
                  <a:gd name="connsiteX4" fmla="*/ 11501 w 142589"/>
                  <a:gd name="connsiteY4" fmla="*/ 187959 h 204679"/>
                  <a:gd name="connsiteX5" fmla="*/ 69207 w 142589"/>
                  <a:gd name="connsiteY5" fmla="*/ 32523 h 204679"/>
                  <a:gd name="connsiteX6" fmla="*/ 4488 w 142589"/>
                  <a:gd name="connsiteY6" fmla="*/ 198077 h 204679"/>
                  <a:gd name="connsiteX7" fmla="*/ 36816 w 142589"/>
                  <a:gd name="connsiteY7" fmla="*/ 204482 h 204679"/>
                  <a:gd name="connsiteX8" fmla="*/ 37933 w 142589"/>
                  <a:gd name="connsiteY8" fmla="*/ 204588 h 204679"/>
                  <a:gd name="connsiteX9" fmla="*/ 41268 w 142589"/>
                  <a:gd name="connsiteY9" fmla="*/ 203503 h 204679"/>
                  <a:gd name="connsiteX10" fmla="*/ 43576 w 142589"/>
                  <a:gd name="connsiteY10" fmla="*/ 199591 h 204679"/>
                  <a:gd name="connsiteX11" fmla="*/ 140309 w 142589"/>
                  <a:gd name="connsiteY11" fmla="*/ 28067 h 204679"/>
                  <a:gd name="connsiteX12" fmla="*/ 142492 w 142589"/>
                  <a:gd name="connsiteY12" fmla="*/ 23706 h 204679"/>
                  <a:gd name="connsiteX13" fmla="*/ 140433 w 142589"/>
                  <a:gd name="connsiteY13" fmla="*/ 19282 h 204679"/>
                  <a:gd name="connsiteX14" fmla="*/ 96401 w 142589"/>
                  <a:gd name="connsiteY14" fmla="*/ 130 h 204679"/>
                  <a:gd name="connsiteX15" fmla="*/ 60185 w 142589"/>
                  <a:gd name="connsiteY15" fmla="*/ 25675 h 204679"/>
                  <a:gd name="connsiteX16" fmla="*/ -93 w 142589"/>
                  <a:gd name="connsiteY16" fmla="*/ 192312 h 204679"/>
                  <a:gd name="connsiteX17" fmla="*/ 4486 w 142589"/>
                  <a:gd name="connsiteY17" fmla="*/ 198070 h 20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2589" h="204679">
                    <a:moveTo>
                      <a:pt x="69207" y="32523"/>
                    </a:moveTo>
                    <a:cubicBezTo>
                      <a:pt x="76244" y="23364"/>
                      <a:pt x="85804" y="12686"/>
                      <a:pt x="97684" y="11352"/>
                    </a:cubicBezTo>
                    <a:cubicBezTo>
                      <a:pt x="108221" y="10131"/>
                      <a:pt x="118232" y="16262"/>
                      <a:pt x="127753" y="23626"/>
                    </a:cubicBezTo>
                    <a:cubicBezTo>
                      <a:pt x="76445" y="65868"/>
                      <a:pt x="42298" y="126664"/>
                      <a:pt x="33065" y="192233"/>
                    </a:cubicBezTo>
                    <a:lnTo>
                      <a:pt x="11501" y="187959"/>
                    </a:lnTo>
                    <a:cubicBezTo>
                      <a:pt x="14687" y="132060"/>
                      <a:pt x="35098" y="77046"/>
                      <a:pt x="69207" y="32523"/>
                    </a:cubicBezTo>
                    <a:close/>
                    <a:moveTo>
                      <a:pt x="4488" y="198077"/>
                    </a:moveTo>
                    <a:lnTo>
                      <a:pt x="36816" y="204482"/>
                    </a:lnTo>
                    <a:cubicBezTo>
                      <a:pt x="37193" y="204552"/>
                      <a:pt x="37570" y="204588"/>
                      <a:pt x="37933" y="204588"/>
                    </a:cubicBezTo>
                    <a:cubicBezTo>
                      <a:pt x="39124" y="204588"/>
                      <a:pt x="40305" y="204213"/>
                      <a:pt x="41268" y="203503"/>
                    </a:cubicBezTo>
                    <a:cubicBezTo>
                      <a:pt x="42548" y="202581"/>
                      <a:pt x="43388" y="201161"/>
                      <a:pt x="43576" y="199591"/>
                    </a:cubicBezTo>
                    <a:cubicBezTo>
                      <a:pt x="51404" y="132364"/>
                      <a:pt x="86680" y="69836"/>
                      <a:pt x="140309" y="28067"/>
                    </a:cubicBezTo>
                    <a:cubicBezTo>
                      <a:pt x="141664" y="27022"/>
                      <a:pt x="142467" y="25414"/>
                      <a:pt x="142492" y="23706"/>
                    </a:cubicBezTo>
                    <a:cubicBezTo>
                      <a:pt x="142504" y="21999"/>
                      <a:pt x="141753" y="20366"/>
                      <a:pt x="140433" y="19282"/>
                    </a:cubicBezTo>
                    <a:cubicBezTo>
                      <a:pt x="127525" y="8653"/>
                      <a:pt x="113261" y="-1752"/>
                      <a:pt x="96401" y="130"/>
                    </a:cubicBezTo>
                    <a:cubicBezTo>
                      <a:pt x="80256" y="1950"/>
                      <a:pt x="68564" y="14734"/>
                      <a:pt x="60185" y="25675"/>
                    </a:cubicBezTo>
                    <a:cubicBezTo>
                      <a:pt x="23667" y="73312"/>
                      <a:pt x="2253" y="132488"/>
                      <a:pt x="-93" y="192312"/>
                    </a:cubicBezTo>
                    <a:cubicBezTo>
                      <a:pt x="-200" y="195078"/>
                      <a:pt x="1738" y="197521"/>
                      <a:pt x="4486" y="198070"/>
                    </a:cubicBezTo>
                  </a:path>
                </a:pathLst>
              </a:custGeom>
              <a:grpFill/>
              <a:ln w="1250" cap="flat">
                <a:noFill/>
                <a:prstDash val="solid"/>
                <a:miter/>
              </a:ln>
            </p:spPr>
            <p:txBody>
              <a:bodyPr rtlCol="0" anchor="ctr"/>
              <a:lstStyle/>
              <a:p>
                <a:endParaRPr lang="en-LT"/>
              </a:p>
            </p:txBody>
          </p:sp>
          <p:sp>
            <p:nvSpPr>
              <p:cNvPr id="74" name="Freeform 102">
                <a:extLst>
                  <a:ext uri="{FF2B5EF4-FFF2-40B4-BE49-F238E27FC236}">
                    <a16:creationId xmlns:a16="http://schemas.microsoft.com/office/drawing/2014/main" id="{030D11CD-B072-445F-9B3D-FA4F1CC80D1E}"/>
                  </a:ext>
                </a:extLst>
              </p:cNvPr>
              <p:cNvSpPr/>
              <p:nvPr/>
            </p:nvSpPr>
            <p:spPr>
              <a:xfrm>
                <a:off x="5651500" y="3281988"/>
                <a:ext cx="127873" cy="59002"/>
              </a:xfrm>
              <a:custGeom>
                <a:avLst/>
                <a:gdLst>
                  <a:gd name="connsiteX0" fmla="*/ 12156 w 127873"/>
                  <a:gd name="connsiteY0" fmla="*/ 29839 h 59002"/>
                  <a:gd name="connsiteX1" fmla="*/ 33545 w 127873"/>
                  <a:gd name="connsiteY1" fmla="*/ 12493 h 59002"/>
                  <a:gd name="connsiteX2" fmla="*/ 45613 w 127873"/>
                  <a:gd name="connsiteY2" fmla="*/ 11197 h 59002"/>
                  <a:gd name="connsiteX3" fmla="*/ 89507 w 127873"/>
                  <a:gd name="connsiteY3" fmla="*/ 22399 h 59002"/>
                  <a:gd name="connsiteX4" fmla="*/ 103632 w 127873"/>
                  <a:gd name="connsiteY4" fmla="*/ 27658 h 59002"/>
                  <a:gd name="connsiteX5" fmla="*/ 45061 w 127873"/>
                  <a:gd name="connsiteY5" fmla="*/ 44418 h 59002"/>
                  <a:gd name="connsiteX6" fmla="*/ 28025 w 127873"/>
                  <a:gd name="connsiteY6" fmla="*/ 47621 h 59002"/>
                  <a:gd name="connsiteX7" fmla="*/ 28025 w 127873"/>
                  <a:gd name="connsiteY7" fmla="*/ 53266 h 59002"/>
                  <a:gd name="connsiteX8" fmla="*/ 27197 w 127873"/>
                  <a:gd name="connsiteY8" fmla="*/ 47609 h 59002"/>
                  <a:gd name="connsiteX9" fmla="*/ 14025 w 127873"/>
                  <a:gd name="connsiteY9" fmla="*/ 41889 h 59002"/>
                  <a:gd name="connsiteX10" fmla="*/ 12156 w 127873"/>
                  <a:gd name="connsiteY10" fmla="*/ 29840 h 59002"/>
                  <a:gd name="connsiteX11" fmla="*/ 26858 w 127873"/>
                  <a:gd name="connsiteY11" fmla="*/ 58885 h 59002"/>
                  <a:gd name="connsiteX12" fmla="*/ 28025 w 127873"/>
                  <a:gd name="connsiteY12" fmla="*/ 58910 h 59002"/>
                  <a:gd name="connsiteX13" fmla="*/ 48009 w 127873"/>
                  <a:gd name="connsiteY13" fmla="*/ 55321 h 59002"/>
                  <a:gd name="connsiteX14" fmla="*/ 108011 w 127873"/>
                  <a:gd name="connsiteY14" fmla="*/ 38101 h 59002"/>
                  <a:gd name="connsiteX15" fmla="*/ 124143 w 127873"/>
                  <a:gd name="connsiteY15" fmla="*/ 32306 h 59002"/>
                  <a:gd name="connsiteX16" fmla="*/ 127756 w 127873"/>
                  <a:gd name="connsiteY16" fmla="*/ 26562 h 59002"/>
                  <a:gd name="connsiteX17" fmla="*/ 123240 w 127873"/>
                  <a:gd name="connsiteY17" fmla="*/ 21503 h 59002"/>
                  <a:gd name="connsiteX18" fmla="*/ 93634 w 127873"/>
                  <a:gd name="connsiteY18" fmla="*/ 11883 h 59002"/>
                  <a:gd name="connsiteX19" fmla="*/ 45613 w 127873"/>
                  <a:gd name="connsiteY19" fmla="*/ -92 h 59002"/>
                  <a:gd name="connsiteX20" fmla="*/ 31086 w 127873"/>
                  <a:gd name="connsiteY20" fmla="*/ 1466 h 59002"/>
                  <a:gd name="connsiteX21" fmla="*/ 1505 w 127873"/>
                  <a:gd name="connsiteY21" fmla="*/ 25926 h 59002"/>
                  <a:gd name="connsiteX22" fmla="*/ 4917 w 127873"/>
                  <a:gd name="connsiteY22" fmla="*/ 48655 h 59002"/>
                  <a:gd name="connsiteX23" fmla="*/ 26858 w 127873"/>
                  <a:gd name="connsiteY23" fmla="*/ 58885 h 5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873" h="59002">
                    <a:moveTo>
                      <a:pt x="12156" y="29839"/>
                    </a:moveTo>
                    <a:cubicBezTo>
                      <a:pt x="15242" y="21614"/>
                      <a:pt x="25704" y="14226"/>
                      <a:pt x="33545" y="12493"/>
                    </a:cubicBezTo>
                    <a:cubicBezTo>
                      <a:pt x="37509" y="11621"/>
                      <a:pt x="41448" y="11197"/>
                      <a:pt x="45613" y="11197"/>
                    </a:cubicBezTo>
                    <a:cubicBezTo>
                      <a:pt x="60453" y="11197"/>
                      <a:pt x="74566" y="16642"/>
                      <a:pt x="89507" y="22399"/>
                    </a:cubicBezTo>
                    <a:cubicBezTo>
                      <a:pt x="94161" y="24194"/>
                      <a:pt x="98865" y="26000"/>
                      <a:pt x="103632" y="27658"/>
                    </a:cubicBezTo>
                    <a:cubicBezTo>
                      <a:pt x="86985" y="33290"/>
                      <a:pt x="67880" y="38748"/>
                      <a:pt x="45061" y="44418"/>
                    </a:cubicBezTo>
                    <a:cubicBezTo>
                      <a:pt x="39754" y="45926"/>
                      <a:pt x="33695" y="47621"/>
                      <a:pt x="28025" y="47621"/>
                    </a:cubicBezTo>
                    <a:lnTo>
                      <a:pt x="28025" y="53266"/>
                    </a:lnTo>
                    <a:lnTo>
                      <a:pt x="27197" y="47609"/>
                    </a:lnTo>
                    <a:cubicBezTo>
                      <a:pt x="21527" y="47432"/>
                      <a:pt x="16597" y="45302"/>
                      <a:pt x="14025" y="41889"/>
                    </a:cubicBezTo>
                    <a:cubicBezTo>
                      <a:pt x="11152" y="38101"/>
                      <a:pt x="10550" y="34151"/>
                      <a:pt x="12156" y="29840"/>
                    </a:cubicBezTo>
                    <a:close/>
                    <a:moveTo>
                      <a:pt x="26858" y="58885"/>
                    </a:moveTo>
                    <a:cubicBezTo>
                      <a:pt x="26922" y="58885"/>
                      <a:pt x="27975" y="58910"/>
                      <a:pt x="28025" y="58910"/>
                    </a:cubicBezTo>
                    <a:cubicBezTo>
                      <a:pt x="35288" y="58910"/>
                      <a:pt x="42125" y="56978"/>
                      <a:pt x="48009" y="55321"/>
                    </a:cubicBezTo>
                    <a:cubicBezTo>
                      <a:pt x="71254" y="49540"/>
                      <a:pt x="90899" y="43907"/>
                      <a:pt x="108011" y="38101"/>
                    </a:cubicBezTo>
                    <a:cubicBezTo>
                      <a:pt x="113468" y="36243"/>
                      <a:pt x="118849" y="34312"/>
                      <a:pt x="124143" y="32306"/>
                    </a:cubicBezTo>
                    <a:cubicBezTo>
                      <a:pt x="126501" y="31395"/>
                      <a:pt x="127969" y="29067"/>
                      <a:pt x="127756" y="26562"/>
                    </a:cubicBezTo>
                    <a:cubicBezTo>
                      <a:pt x="127542" y="24072"/>
                      <a:pt x="125697" y="22001"/>
                      <a:pt x="123240" y="21503"/>
                    </a:cubicBezTo>
                    <a:cubicBezTo>
                      <a:pt x="113405" y="19496"/>
                      <a:pt x="103796" y="15796"/>
                      <a:pt x="93634" y="11883"/>
                    </a:cubicBezTo>
                    <a:cubicBezTo>
                      <a:pt x="78367" y="6002"/>
                      <a:pt x="62573" y="-92"/>
                      <a:pt x="45613" y="-92"/>
                    </a:cubicBezTo>
                    <a:cubicBezTo>
                      <a:pt x="40683" y="-92"/>
                      <a:pt x="35790" y="445"/>
                      <a:pt x="31086" y="1466"/>
                    </a:cubicBezTo>
                    <a:cubicBezTo>
                      <a:pt x="20285" y="3871"/>
                      <a:pt x="6235" y="13241"/>
                      <a:pt x="1505" y="25926"/>
                    </a:cubicBezTo>
                    <a:cubicBezTo>
                      <a:pt x="-1468" y="33876"/>
                      <a:pt x="-289" y="41739"/>
                      <a:pt x="4917" y="48655"/>
                    </a:cubicBezTo>
                    <a:cubicBezTo>
                      <a:pt x="9609" y="54885"/>
                      <a:pt x="17613" y="58611"/>
                      <a:pt x="26858" y="58885"/>
                    </a:cubicBezTo>
                  </a:path>
                </a:pathLst>
              </a:custGeom>
              <a:grpFill/>
              <a:ln w="1250" cap="flat">
                <a:noFill/>
                <a:prstDash val="solid"/>
                <a:miter/>
              </a:ln>
            </p:spPr>
            <p:txBody>
              <a:bodyPr rtlCol="0" anchor="ctr"/>
              <a:lstStyle/>
              <a:p>
                <a:endParaRPr lang="en-LT"/>
              </a:p>
            </p:txBody>
          </p:sp>
          <p:sp>
            <p:nvSpPr>
              <p:cNvPr id="75" name="Freeform 103">
                <a:extLst>
                  <a:ext uri="{FF2B5EF4-FFF2-40B4-BE49-F238E27FC236}">
                    <a16:creationId xmlns:a16="http://schemas.microsoft.com/office/drawing/2014/main" id="{6A7FE1D0-4B0B-4E7C-9BCD-15C9B785AAEB}"/>
                  </a:ext>
                </a:extLst>
              </p:cNvPr>
              <p:cNvSpPr/>
              <p:nvPr/>
            </p:nvSpPr>
            <p:spPr>
              <a:xfrm>
                <a:off x="5764013" y="3003228"/>
                <a:ext cx="109098" cy="87325"/>
              </a:xfrm>
              <a:custGeom>
                <a:avLst/>
                <a:gdLst>
                  <a:gd name="connsiteX0" fmla="*/ 11742 w 109098"/>
                  <a:gd name="connsiteY0" fmla="*/ 17827 h 87325"/>
                  <a:gd name="connsiteX1" fmla="*/ 23848 w 109098"/>
                  <a:gd name="connsiteY1" fmla="*/ 11186 h 87325"/>
                  <a:gd name="connsiteX2" fmla="*/ 29342 w 109098"/>
                  <a:gd name="connsiteY2" fmla="*/ 12083 h 87325"/>
                  <a:gd name="connsiteX3" fmla="*/ 49477 w 109098"/>
                  <a:gd name="connsiteY3" fmla="*/ 28631 h 87325"/>
                  <a:gd name="connsiteX4" fmla="*/ 75369 w 109098"/>
                  <a:gd name="connsiteY4" fmla="*/ 58250 h 87325"/>
                  <a:gd name="connsiteX5" fmla="*/ 38575 w 109098"/>
                  <a:gd name="connsiteY5" fmla="*/ 41403 h 87325"/>
                  <a:gd name="connsiteX6" fmla="*/ 35013 w 109098"/>
                  <a:gd name="connsiteY6" fmla="*/ 40219 h 87325"/>
                  <a:gd name="connsiteX7" fmla="*/ 18027 w 109098"/>
                  <a:gd name="connsiteY7" fmla="*/ 32556 h 87325"/>
                  <a:gd name="connsiteX8" fmla="*/ 11742 w 109098"/>
                  <a:gd name="connsiteY8" fmla="*/ 17827 h 87325"/>
                  <a:gd name="connsiteX9" fmla="*/ 11102 w 109098"/>
                  <a:gd name="connsiteY9" fmla="*/ 41503 h 87325"/>
                  <a:gd name="connsiteX10" fmla="*/ 31412 w 109098"/>
                  <a:gd name="connsiteY10" fmla="*/ 50923 h 87325"/>
                  <a:gd name="connsiteX11" fmla="*/ 34851 w 109098"/>
                  <a:gd name="connsiteY11" fmla="*/ 52082 h 87325"/>
                  <a:gd name="connsiteX12" fmla="*/ 100309 w 109098"/>
                  <a:gd name="connsiteY12" fmla="*/ 86374 h 87325"/>
                  <a:gd name="connsiteX13" fmla="*/ 103321 w 109098"/>
                  <a:gd name="connsiteY13" fmla="*/ 87234 h 87325"/>
                  <a:gd name="connsiteX14" fmla="*/ 107636 w 109098"/>
                  <a:gd name="connsiteY14" fmla="*/ 85265 h 87325"/>
                  <a:gd name="connsiteX15" fmla="*/ 107611 w 109098"/>
                  <a:gd name="connsiteY15" fmla="*/ 77888 h 87325"/>
                  <a:gd name="connsiteX16" fmla="*/ 58047 w 109098"/>
                  <a:gd name="connsiteY16" fmla="*/ 21229 h 87325"/>
                  <a:gd name="connsiteX17" fmla="*/ 33070 w 109098"/>
                  <a:gd name="connsiteY17" fmla="*/ 1416 h 87325"/>
                  <a:gd name="connsiteX18" fmla="*/ 23850 w 109098"/>
                  <a:gd name="connsiteY18" fmla="*/ -92 h 87325"/>
                  <a:gd name="connsiteX19" fmla="*/ 1043 w 109098"/>
                  <a:gd name="connsiteY19" fmla="*/ 14051 h 87325"/>
                  <a:gd name="connsiteX20" fmla="*/ 11104 w 109098"/>
                  <a:gd name="connsiteY20" fmla="*/ 41502 h 8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098" h="87325">
                    <a:moveTo>
                      <a:pt x="11742" y="17827"/>
                    </a:moveTo>
                    <a:cubicBezTo>
                      <a:pt x="13399" y="13241"/>
                      <a:pt x="19005" y="11186"/>
                      <a:pt x="23848" y="11186"/>
                    </a:cubicBezTo>
                    <a:cubicBezTo>
                      <a:pt x="25754" y="11186"/>
                      <a:pt x="27661" y="11496"/>
                      <a:pt x="29342" y="12083"/>
                    </a:cubicBezTo>
                    <a:cubicBezTo>
                      <a:pt x="37434" y="14874"/>
                      <a:pt x="43832" y="22176"/>
                      <a:pt x="49477" y="28631"/>
                    </a:cubicBezTo>
                    <a:lnTo>
                      <a:pt x="75369" y="58250"/>
                    </a:lnTo>
                    <a:cubicBezTo>
                      <a:pt x="63615" y="51720"/>
                      <a:pt x="51434" y="45839"/>
                      <a:pt x="38575" y="41403"/>
                    </a:cubicBezTo>
                    <a:lnTo>
                      <a:pt x="35013" y="40219"/>
                    </a:lnTo>
                    <a:cubicBezTo>
                      <a:pt x="28715" y="38126"/>
                      <a:pt x="22731" y="36132"/>
                      <a:pt x="18027" y="32556"/>
                    </a:cubicBezTo>
                    <a:cubicBezTo>
                      <a:pt x="13523" y="29104"/>
                      <a:pt x="9910" y="22961"/>
                      <a:pt x="11742" y="17827"/>
                    </a:cubicBezTo>
                    <a:close/>
                    <a:moveTo>
                      <a:pt x="11102" y="41503"/>
                    </a:moveTo>
                    <a:cubicBezTo>
                      <a:pt x="17312" y="46250"/>
                      <a:pt x="24487" y="48618"/>
                      <a:pt x="31412" y="50923"/>
                    </a:cubicBezTo>
                    <a:lnTo>
                      <a:pt x="34851" y="52082"/>
                    </a:lnTo>
                    <a:cubicBezTo>
                      <a:pt x="58096" y="60069"/>
                      <a:pt x="79548" y="73439"/>
                      <a:pt x="100309" y="86374"/>
                    </a:cubicBezTo>
                    <a:cubicBezTo>
                      <a:pt x="101238" y="86960"/>
                      <a:pt x="102279" y="87234"/>
                      <a:pt x="103321" y="87234"/>
                    </a:cubicBezTo>
                    <a:cubicBezTo>
                      <a:pt x="104939" y="87234"/>
                      <a:pt x="106533" y="86548"/>
                      <a:pt x="107636" y="85265"/>
                    </a:cubicBezTo>
                    <a:cubicBezTo>
                      <a:pt x="109468" y="83134"/>
                      <a:pt x="109454" y="80006"/>
                      <a:pt x="107611" y="77888"/>
                    </a:cubicBezTo>
                    <a:lnTo>
                      <a:pt x="58047" y="21229"/>
                    </a:lnTo>
                    <a:cubicBezTo>
                      <a:pt x="51799" y="14089"/>
                      <a:pt x="44022" y="5192"/>
                      <a:pt x="33070" y="1416"/>
                    </a:cubicBezTo>
                    <a:cubicBezTo>
                      <a:pt x="30161" y="407"/>
                      <a:pt x="27061" y="-92"/>
                      <a:pt x="23850" y="-92"/>
                    </a:cubicBezTo>
                    <a:cubicBezTo>
                      <a:pt x="13061" y="-92"/>
                      <a:pt x="4130" y="5453"/>
                      <a:pt x="1043" y="14051"/>
                    </a:cubicBezTo>
                    <a:cubicBezTo>
                      <a:pt x="-2770" y="24718"/>
                      <a:pt x="3589" y="35758"/>
                      <a:pt x="11104" y="41502"/>
                    </a:cubicBezTo>
                  </a:path>
                </a:pathLst>
              </a:custGeom>
              <a:grpFill/>
              <a:ln w="1250" cap="flat">
                <a:noFill/>
                <a:prstDash val="solid"/>
                <a:miter/>
              </a:ln>
            </p:spPr>
            <p:txBody>
              <a:bodyPr rtlCol="0" anchor="ctr"/>
              <a:lstStyle/>
              <a:p>
                <a:endParaRPr lang="en-LT"/>
              </a:p>
            </p:txBody>
          </p:sp>
          <p:sp>
            <p:nvSpPr>
              <p:cNvPr id="76" name="Freeform 104">
                <a:extLst>
                  <a:ext uri="{FF2B5EF4-FFF2-40B4-BE49-F238E27FC236}">
                    <a16:creationId xmlns:a16="http://schemas.microsoft.com/office/drawing/2014/main" id="{12792362-BEEF-4054-807E-6D9F989990D2}"/>
                  </a:ext>
                </a:extLst>
              </p:cNvPr>
              <p:cNvSpPr/>
              <p:nvPr/>
            </p:nvSpPr>
            <p:spPr>
              <a:xfrm>
                <a:off x="6405855" y="3140991"/>
                <a:ext cx="132999" cy="67590"/>
              </a:xfrm>
              <a:custGeom>
                <a:avLst/>
                <a:gdLst>
                  <a:gd name="connsiteX0" fmla="*/ 88554 w 132999"/>
                  <a:gd name="connsiteY0" fmla="*/ 11214 h 67590"/>
                  <a:gd name="connsiteX1" fmla="*/ 109804 w 132999"/>
                  <a:gd name="connsiteY1" fmla="*/ 15849 h 67590"/>
                  <a:gd name="connsiteX2" fmla="*/ 120304 w 132999"/>
                  <a:gd name="connsiteY2" fmla="*/ 25107 h 67590"/>
                  <a:gd name="connsiteX3" fmla="*/ 119703 w 132999"/>
                  <a:gd name="connsiteY3" fmla="*/ 35711 h 67590"/>
                  <a:gd name="connsiteX4" fmla="*/ 107710 w 132999"/>
                  <a:gd name="connsiteY4" fmla="*/ 40310 h 67590"/>
                  <a:gd name="connsiteX5" fmla="*/ 48524 w 132999"/>
                  <a:gd name="connsiteY5" fmla="*/ 50826 h 67590"/>
                  <a:gd name="connsiteX6" fmla="*/ 31062 w 132999"/>
                  <a:gd name="connsiteY6" fmla="*/ 52921 h 67590"/>
                  <a:gd name="connsiteX7" fmla="*/ 20750 w 132999"/>
                  <a:gd name="connsiteY7" fmla="*/ 54094 h 67590"/>
                  <a:gd name="connsiteX8" fmla="*/ 88555 w 132999"/>
                  <a:gd name="connsiteY8" fmla="*/ 11216 h 67590"/>
                  <a:gd name="connsiteX9" fmla="*/ 5595 w 132999"/>
                  <a:gd name="connsiteY9" fmla="*/ 67499 h 67590"/>
                  <a:gd name="connsiteX10" fmla="*/ 7526 w 132999"/>
                  <a:gd name="connsiteY10" fmla="*/ 67146 h 67590"/>
                  <a:gd name="connsiteX11" fmla="*/ 32352 w 132999"/>
                  <a:gd name="connsiteY11" fmla="*/ 64105 h 67590"/>
                  <a:gd name="connsiteX12" fmla="*/ 50529 w 132999"/>
                  <a:gd name="connsiteY12" fmla="*/ 61925 h 67590"/>
                  <a:gd name="connsiteX13" fmla="*/ 109715 w 132999"/>
                  <a:gd name="connsiteY13" fmla="*/ 51408 h 67590"/>
                  <a:gd name="connsiteX14" fmla="*/ 128269 w 132999"/>
                  <a:gd name="connsiteY14" fmla="*/ 43109 h 67590"/>
                  <a:gd name="connsiteX15" fmla="*/ 130488 w 132999"/>
                  <a:gd name="connsiteY15" fmla="*/ 20082 h 67590"/>
                  <a:gd name="connsiteX16" fmla="*/ 114581 w 132999"/>
                  <a:gd name="connsiteY16" fmla="*/ 5590 h 67590"/>
                  <a:gd name="connsiteX17" fmla="*/ 88551 w 132999"/>
                  <a:gd name="connsiteY17" fmla="*/ -92 h 67590"/>
                  <a:gd name="connsiteX18" fmla="*/ 9920 w 132999"/>
                  <a:gd name="connsiteY18" fmla="*/ 49041 h 67590"/>
                  <a:gd name="connsiteX19" fmla="*/ 1490 w 132999"/>
                  <a:gd name="connsiteY19" fmla="*/ 57926 h 67590"/>
                  <a:gd name="connsiteX20" fmla="*/ 1632 w 132999"/>
                  <a:gd name="connsiteY20" fmla="*/ 65900 h 67590"/>
                  <a:gd name="connsiteX21" fmla="*/ 5584 w 132999"/>
                  <a:gd name="connsiteY21" fmla="*/ 67483 h 6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2999" h="67590">
                    <a:moveTo>
                      <a:pt x="88554" y="11214"/>
                    </a:moveTo>
                    <a:cubicBezTo>
                      <a:pt x="95566" y="11214"/>
                      <a:pt x="102792" y="12797"/>
                      <a:pt x="109804" y="15849"/>
                    </a:cubicBezTo>
                    <a:cubicBezTo>
                      <a:pt x="113342" y="17569"/>
                      <a:pt x="118033" y="20572"/>
                      <a:pt x="120304" y="25107"/>
                    </a:cubicBezTo>
                    <a:cubicBezTo>
                      <a:pt x="122150" y="28771"/>
                      <a:pt x="121883" y="33232"/>
                      <a:pt x="119703" y="35711"/>
                    </a:cubicBezTo>
                    <a:cubicBezTo>
                      <a:pt x="117332" y="38417"/>
                      <a:pt x="112879" y="39400"/>
                      <a:pt x="107710" y="40310"/>
                    </a:cubicBezTo>
                    <a:lnTo>
                      <a:pt x="48524" y="50826"/>
                    </a:lnTo>
                    <a:cubicBezTo>
                      <a:pt x="46643" y="51180"/>
                      <a:pt x="39229" y="51985"/>
                      <a:pt x="31062" y="52921"/>
                    </a:cubicBezTo>
                    <a:cubicBezTo>
                      <a:pt x="27085" y="53370"/>
                      <a:pt x="23660" y="53755"/>
                      <a:pt x="20750" y="54094"/>
                    </a:cubicBezTo>
                    <a:cubicBezTo>
                      <a:pt x="40194" y="33446"/>
                      <a:pt x="62173" y="11216"/>
                      <a:pt x="88555" y="11216"/>
                    </a:cubicBezTo>
                    <a:close/>
                    <a:moveTo>
                      <a:pt x="5595" y="67499"/>
                    </a:moveTo>
                    <a:cubicBezTo>
                      <a:pt x="6246" y="67499"/>
                      <a:pt x="6886" y="67393"/>
                      <a:pt x="7526" y="67146"/>
                    </a:cubicBezTo>
                    <a:cubicBezTo>
                      <a:pt x="10186" y="66623"/>
                      <a:pt x="23470" y="65115"/>
                      <a:pt x="32352" y="64105"/>
                    </a:cubicBezTo>
                    <a:cubicBezTo>
                      <a:pt x="40844" y="63144"/>
                      <a:pt x="48585" y="62261"/>
                      <a:pt x="50529" y="61925"/>
                    </a:cubicBezTo>
                    <a:lnTo>
                      <a:pt x="109715" y="51408"/>
                    </a:lnTo>
                    <a:cubicBezTo>
                      <a:pt x="115022" y="50472"/>
                      <a:pt x="123076" y="49042"/>
                      <a:pt x="128269" y="43109"/>
                    </a:cubicBezTo>
                    <a:cubicBezTo>
                      <a:pt x="133500" y="37153"/>
                      <a:pt x="134391" y="27895"/>
                      <a:pt x="130488" y="20082"/>
                    </a:cubicBezTo>
                    <a:cubicBezTo>
                      <a:pt x="127554" y="14238"/>
                      <a:pt x="122146" y="9266"/>
                      <a:pt x="114581" y="5590"/>
                    </a:cubicBezTo>
                    <a:cubicBezTo>
                      <a:pt x="105900" y="1827"/>
                      <a:pt x="97144" y="-92"/>
                      <a:pt x="88551" y="-92"/>
                    </a:cubicBezTo>
                    <a:cubicBezTo>
                      <a:pt x="56085" y="-92"/>
                      <a:pt x="31560" y="26013"/>
                      <a:pt x="9920" y="49041"/>
                    </a:cubicBezTo>
                    <a:cubicBezTo>
                      <a:pt x="7061" y="52093"/>
                      <a:pt x="4237" y="55072"/>
                      <a:pt x="1490" y="57926"/>
                    </a:cubicBezTo>
                    <a:cubicBezTo>
                      <a:pt x="-679" y="60168"/>
                      <a:pt x="-619" y="63745"/>
                      <a:pt x="1632" y="65900"/>
                    </a:cubicBezTo>
                    <a:cubicBezTo>
                      <a:pt x="2735" y="66960"/>
                      <a:pt x="4168" y="67483"/>
                      <a:pt x="5584" y="67483"/>
                    </a:cubicBezTo>
                  </a:path>
                </a:pathLst>
              </a:custGeom>
              <a:grpFill/>
              <a:ln w="1250" cap="flat">
                <a:noFill/>
                <a:prstDash val="solid"/>
                <a:miter/>
              </a:ln>
            </p:spPr>
            <p:txBody>
              <a:bodyPr rtlCol="0" anchor="ctr"/>
              <a:lstStyle/>
              <a:p>
                <a:endParaRPr lang="en-LT"/>
              </a:p>
            </p:txBody>
          </p:sp>
          <p:sp>
            <p:nvSpPr>
              <p:cNvPr id="77" name="Freeform 105">
                <a:extLst>
                  <a:ext uri="{FF2B5EF4-FFF2-40B4-BE49-F238E27FC236}">
                    <a16:creationId xmlns:a16="http://schemas.microsoft.com/office/drawing/2014/main" id="{B863B9A9-A826-4F3F-B1D5-F5D91FE0073D}"/>
                  </a:ext>
                </a:extLst>
              </p:cNvPr>
              <p:cNvSpPr/>
              <p:nvPr/>
            </p:nvSpPr>
            <p:spPr>
              <a:xfrm>
                <a:off x="6405626" y="3324716"/>
                <a:ext cx="118720" cy="64683"/>
              </a:xfrm>
              <a:custGeom>
                <a:avLst/>
                <a:gdLst>
                  <a:gd name="connsiteX0" fmla="*/ 31051 w 118720"/>
                  <a:gd name="connsiteY0" fmla="*/ 11198 h 64683"/>
                  <a:gd name="connsiteX1" fmla="*/ 102970 w 118720"/>
                  <a:gd name="connsiteY1" fmla="*/ 30375 h 64683"/>
                  <a:gd name="connsiteX2" fmla="*/ 107235 w 118720"/>
                  <a:gd name="connsiteY2" fmla="*/ 39247 h 64683"/>
                  <a:gd name="connsiteX3" fmla="*/ 100110 w 118720"/>
                  <a:gd name="connsiteY3" fmla="*/ 48954 h 64683"/>
                  <a:gd name="connsiteX4" fmla="*/ 87101 w 118720"/>
                  <a:gd name="connsiteY4" fmla="*/ 53303 h 64683"/>
                  <a:gd name="connsiteX5" fmla="*/ 52628 w 118720"/>
                  <a:gd name="connsiteY5" fmla="*/ 36443 h 64683"/>
                  <a:gd name="connsiteX6" fmla="*/ 38967 w 118720"/>
                  <a:gd name="connsiteY6" fmla="*/ 25988 h 64683"/>
                  <a:gd name="connsiteX7" fmla="*/ 20087 w 118720"/>
                  <a:gd name="connsiteY7" fmla="*/ 11359 h 64683"/>
                  <a:gd name="connsiteX8" fmla="*/ 31051 w 118720"/>
                  <a:gd name="connsiteY8" fmla="*/ 11183 h 64683"/>
                  <a:gd name="connsiteX9" fmla="*/ 32104 w 118720"/>
                  <a:gd name="connsiteY9" fmla="*/ 34985 h 64683"/>
                  <a:gd name="connsiteX10" fmla="*/ 45577 w 118720"/>
                  <a:gd name="connsiteY10" fmla="*/ 45290 h 64683"/>
                  <a:gd name="connsiteX11" fmla="*/ 87100 w 118720"/>
                  <a:gd name="connsiteY11" fmla="*/ 64592 h 64683"/>
                  <a:gd name="connsiteX12" fmla="*/ 106820 w 118720"/>
                  <a:gd name="connsiteY12" fmla="*/ 58075 h 64683"/>
                  <a:gd name="connsiteX13" fmla="*/ 118562 w 118720"/>
                  <a:gd name="connsiteY13" fmla="*/ 40194 h 64683"/>
                  <a:gd name="connsiteX14" fmla="*/ 111085 w 118720"/>
                  <a:gd name="connsiteY14" fmla="*/ 22487 h 64683"/>
                  <a:gd name="connsiteX15" fmla="*/ 31050 w 118720"/>
                  <a:gd name="connsiteY15" fmla="*/ -92 h 64683"/>
                  <a:gd name="connsiteX16" fmla="*/ 5320 w 118720"/>
                  <a:gd name="connsiteY16" fmla="*/ 643 h 64683"/>
                  <a:gd name="connsiteX17" fmla="*/ 252 w 118720"/>
                  <a:gd name="connsiteY17" fmla="*/ 4331 h 64683"/>
                  <a:gd name="connsiteX18" fmla="*/ 1696 w 118720"/>
                  <a:gd name="connsiteY18" fmla="*/ 10412 h 64683"/>
                  <a:gd name="connsiteX19" fmla="*/ 32104 w 118720"/>
                  <a:gd name="connsiteY19" fmla="*/ 34985 h 6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720" h="64683">
                    <a:moveTo>
                      <a:pt x="31051" y="11198"/>
                    </a:moveTo>
                    <a:cubicBezTo>
                      <a:pt x="66741" y="11198"/>
                      <a:pt x="90262" y="17465"/>
                      <a:pt x="102970" y="30375"/>
                    </a:cubicBezTo>
                    <a:cubicBezTo>
                      <a:pt x="106032" y="33490"/>
                      <a:pt x="107461" y="36468"/>
                      <a:pt x="107235" y="39247"/>
                    </a:cubicBezTo>
                    <a:cubicBezTo>
                      <a:pt x="106880" y="43259"/>
                      <a:pt x="103183" y="46736"/>
                      <a:pt x="100110" y="48954"/>
                    </a:cubicBezTo>
                    <a:cubicBezTo>
                      <a:pt x="96083" y="51882"/>
                      <a:pt x="91818" y="53303"/>
                      <a:pt x="87101" y="53303"/>
                    </a:cubicBezTo>
                    <a:cubicBezTo>
                      <a:pt x="75622" y="53303"/>
                      <a:pt x="63241" y="44779"/>
                      <a:pt x="52628" y="36443"/>
                    </a:cubicBezTo>
                    <a:cubicBezTo>
                      <a:pt x="48149" y="32928"/>
                      <a:pt x="43570" y="29465"/>
                      <a:pt x="38967" y="25988"/>
                    </a:cubicBezTo>
                    <a:cubicBezTo>
                      <a:pt x="32669" y="21241"/>
                      <a:pt x="26234" y="16394"/>
                      <a:pt x="20087" y="11359"/>
                    </a:cubicBezTo>
                    <a:cubicBezTo>
                      <a:pt x="23625" y="11253"/>
                      <a:pt x="27300" y="11183"/>
                      <a:pt x="31051" y="11183"/>
                    </a:cubicBezTo>
                    <a:close/>
                    <a:moveTo>
                      <a:pt x="32104" y="34985"/>
                    </a:moveTo>
                    <a:cubicBezTo>
                      <a:pt x="36645" y="38401"/>
                      <a:pt x="41161" y="41826"/>
                      <a:pt x="45577" y="45290"/>
                    </a:cubicBezTo>
                    <a:cubicBezTo>
                      <a:pt x="58322" y="55309"/>
                      <a:pt x="72184" y="64592"/>
                      <a:pt x="87100" y="64592"/>
                    </a:cubicBezTo>
                    <a:cubicBezTo>
                      <a:pt x="94213" y="64592"/>
                      <a:pt x="100849" y="62388"/>
                      <a:pt x="106820" y="58075"/>
                    </a:cubicBezTo>
                    <a:cubicBezTo>
                      <a:pt x="115827" y="51545"/>
                      <a:pt x="118173" y="44742"/>
                      <a:pt x="118562" y="40194"/>
                    </a:cubicBezTo>
                    <a:cubicBezTo>
                      <a:pt x="118918" y="35932"/>
                      <a:pt x="117897" y="29415"/>
                      <a:pt x="111085" y="22487"/>
                    </a:cubicBezTo>
                    <a:cubicBezTo>
                      <a:pt x="91177" y="2251"/>
                      <a:pt x="55876" y="-92"/>
                      <a:pt x="31050" y="-92"/>
                    </a:cubicBezTo>
                    <a:cubicBezTo>
                      <a:pt x="21754" y="-92"/>
                      <a:pt x="12948" y="283"/>
                      <a:pt x="5320" y="643"/>
                    </a:cubicBezTo>
                    <a:cubicBezTo>
                      <a:pt x="3037" y="749"/>
                      <a:pt x="1043" y="2200"/>
                      <a:pt x="252" y="4331"/>
                    </a:cubicBezTo>
                    <a:cubicBezTo>
                      <a:pt x="-537" y="6461"/>
                      <a:pt x="39" y="8855"/>
                      <a:pt x="1696" y="10412"/>
                    </a:cubicBezTo>
                    <a:cubicBezTo>
                      <a:pt x="11205" y="19234"/>
                      <a:pt x="21830" y="27247"/>
                      <a:pt x="32104" y="34985"/>
                    </a:cubicBezTo>
                  </a:path>
                </a:pathLst>
              </a:custGeom>
              <a:grpFill/>
              <a:ln w="1250" cap="flat">
                <a:noFill/>
                <a:prstDash val="solid"/>
                <a:miter/>
              </a:ln>
            </p:spPr>
            <p:txBody>
              <a:bodyPr rtlCol="0" anchor="ctr"/>
              <a:lstStyle/>
              <a:p>
                <a:endParaRPr lang="en-LT"/>
              </a:p>
            </p:txBody>
          </p:sp>
          <p:sp>
            <p:nvSpPr>
              <p:cNvPr id="78" name="Freeform 106">
                <a:extLst>
                  <a:ext uri="{FF2B5EF4-FFF2-40B4-BE49-F238E27FC236}">
                    <a16:creationId xmlns:a16="http://schemas.microsoft.com/office/drawing/2014/main" id="{4DF9B78C-A274-4F62-A98C-C1A27DD75D97}"/>
                  </a:ext>
                </a:extLst>
              </p:cNvPr>
              <p:cNvSpPr/>
              <p:nvPr/>
            </p:nvSpPr>
            <p:spPr>
              <a:xfrm>
                <a:off x="6204379" y="3152558"/>
                <a:ext cx="67985" cy="26103"/>
              </a:xfrm>
              <a:custGeom>
                <a:avLst/>
                <a:gdLst>
                  <a:gd name="connsiteX0" fmla="*/ 5576 w 67985"/>
                  <a:gd name="connsiteY0" fmla="*/ 26002 h 26103"/>
                  <a:gd name="connsiteX1" fmla="*/ 7031 w 67985"/>
                  <a:gd name="connsiteY1" fmla="*/ 25825 h 26103"/>
                  <a:gd name="connsiteX2" fmla="*/ 63658 w 67985"/>
                  <a:gd name="connsiteY2" fmla="*/ 10996 h 26103"/>
                  <a:gd name="connsiteX3" fmla="*/ 67697 w 67985"/>
                  <a:gd name="connsiteY3" fmla="*/ 4106 h 26103"/>
                  <a:gd name="connsiteX4" fmla="*/ 60760 w 67985"/>
                  <a:gd name="connsiteY4" fmla="*/ 93 h 26103"/>
                  <a:gd name="connsiteX5" fmla="*/ 4121 w 67985"/>
                  <a:gd name="connsiteY5" fmla="*/ 14909 h 26103"/>
                  <a:gd name="connsiteX6" fmla="*/ 93 w 67985"/>
                  <a:gd name="connsiteY6" fmla="*/ 21812 h 26103"/>
                  <a:gd name="connsiteX7" fmla="*/ 5576 w 67985"/>
                  <a:gd name="connsiteY7" fmla="*/ 26012 h 2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85" h="26103">
                    <a:moveTo>
                      <a:pt x="5576" y="26002"/>
                    </a:moveTo>
                    <a:cubicBezTo>
                      <a:pt x="6053" y="26002"/>
                      <a:pt x="6544" y="25931"/>
                      <a:pt x="7031" y="25825"/>
                    </a:cubicBezTo>
                    <a:lnTo>
                      <a:pt x="63658" y="10996"/>
                    </a:lnTo>
                    <a:cubicBezTo>
                      <a:pt x="66695" y="10212"/>
                      <a:pt x="68500" y="7121"/>
                      <a:pt x="67697" y="4106"/>
                    </a:cubicBezTo>
                    <a:cubicBezTo>
                      <a:pt x="66919" y="1089"/>
                      <a:pt x="63846" y="-692"/>
                      <a:pt x="60760" y="93"/>
                    </a:cubicBezTo>
                    <a:lnTo>
                      <a:pt x="4121" y="14909"/>
                    </a:lnTo>
                    <a:cubicBezTo>
                      <a:pt x="1098" y="15708"/>
                      <a:pt x="-709" y="18797"/>
                      <a:pt x="93" y="21812"/>
                    </a:cubicBezTo>
                    <a:cubicBezTo>
                      <a:pt x="759" y="24341"/>
                      <a:pt x="3066" y="26012"/>
                      <a:pt x="5576" y="26012"/>
                    </a:cubicBezTo>
                  </a:path>
                </a:pathLst>
              </a:custGeom>
              <a:grpFill/>
              <a:ln w="1250" cap="flat">
                <a:noFill/>
                <a:prstDash val="solid"/>
                <a:miter/>
              </a:ln>
            </p:spPr>
            <p:txBody>
              <a:bodyPr rtlCol="0" anchor="ctr"/>
              <a:lstStyle/>
              <a:p>
                <a:endParaRPr lang="en-LT"/>
              </a:p>
            </p:txBody>
          </p:sp>
          <p:sp>
            <p:nvSpPr>
              <p:cNvPr id="79" name="Freeform 107">
                <a:extLst>
                  <a:ext uri="{FF2B5EF4-FFF2-40B4-BE49-F238E27FC236}">
                    <a16:creationId xmlns:a16="http://schemas.microsoft.com/office/drawing/2014/main" id="{0ACD2E1F-DE30-4ADC-B4C6-4A9DD39BF49B}"/>
                  </a:ext>
                </a:extLst>
              </p:cNvPr>
              <p:cNvSpPr/>
              <p:nvPr/>
            </p:nvSpPr>
            <p:spPr>
              <a:xfrm>
                <a:off x="6215395" y="3174516"/>
                <a:ext cx="65344" cy="31037"/>
              </a:xfrm>
              <a:custGeom>
                <a:avLst/>
                <a:gdLst>
                  <a:gd name="connsiteX0" fmla="*/ 5035 w 65344"/>
                  <a:gd name="connsiteY0" fmla="*/ 19694 h 31037"/>
                  <a:gd name="connsiteX1" fmla="*/ -71 w 65344"/>
                  <a:gd name="connsiteY1" fmla="*/ 25837 h 31037"/>
                  <a:gd name="connsiteX2" fmla="*/ 5575 w 65344"/>
                  <a:gd name="connsiteY2" fmla="*/ 30946 h 31037"/>
                  <a:gd name="connsiteX3" fmla="*/ 6126 w 65344"/>
                  <a:gd name="connsiteY3" fmla="*/ 30920 h 31037"/>
                  <a:gd name="connsiteX4" fmla="*/ 62828 w 65344"/>
                  <a:gd name="connsiteY4" fmla="*/ 10173 h 31037"/>
                  <a:gd name="connsiteX5" fmla="*/ 64208 w 65344"/>
                  <a:gd name="connsiteY5" fmla="*/ 2310 h 31037"/>
                  <a:gd name="connsiteX6" fmla="*/ 56292 w 65344"/>
                  <a:gd name="connsiteY6" fmla="*/ 929 h 31037"/>
                  <a:gd name="connsiteX7" fmla="*/ 5034 w 65344"/>
                  <a:gd name="connsiteY7" fmla="*/ 19695 h 3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4" h="31037">
                    <a:moveTo>
                      <a:pt x="5035" y="19694"/>
                    </a:moveTo>
                    <a:cubicBezTo>
                      <a:pt x="1924" y="19976"/>
                      <a:pt x="-372" y="22735"/>
                      <a:pt x="-71" y="25837"/>
                    </a:cubicBezTo>
                    <a:cubicBezTo>
                      <a:pt x="214" y="28751"/>
                      <a:pt x="2689" y="30946"/>
                      <a:pt x="5575" y="30946"/>
                    </a:cubicBezTo>
                    <a:cubicBezTo>
                      <a:pt x="5752" y="30946"/>
                      <a:pt x="5937" y="30946"/>
                      <a:pt x="6126" y="30920"/>
                    </a:cubicBezTo>
                    <a:cubicBezTo>
                      <a:pt x="26461" y="28988"/>
                      <a:pt x="46081" y="21824"/>
                      <a:pt x="62828" y="10173"/>
                    </a:cubicBezTo>
                    <a:cubicBezTo>
                      <a:pt x="65388" y="8379"/>
                      <a:pt x="66028" y="4865"/>
                      <a:pt x="64208" y="2310"/>
                    </a:cubicBezTo>
                    <a:cubicBezTo>
                      <a:pt x="62401" y="-243"/>
                      <a:pt x="58864" y="-854"/>
                      <a:pt x="56292" y="929"/>
                    </a:cubicBezTo>
                    <a:cubicBezTo>
                      <a:pt x="41163" y="11458"/>
                      <a:pt x="23437" y="17938"/>
                      <a:pt x="5034" y="19695"/>
                    </a:cubicBezTo>
                  </a:path>
                </a:pathLst>
              </a:custGeom>
              <a:grpFill/>
              <a:ln w="1250" cap="flat">
                <a:noFill/>
                <a:prstDash val="solid"/>
                <a:miter/>
              </a:ln>
            </p:spPr>
            <p:txBody>
              <a:bodyPr rtlCol="0" anchor="ctr"/>
              <a:lstStyle/>
              <a:p>
                <a:endParaRPr lang="en-LT"/>
              </a:p>
            </p:txBody>
          </p:sp>
          <p:sp>
            <p:nvSpPr>
              <p:cNvPr id="80" name="Freeform 108">
                <a:extLst>
                  <a:ext uri="{FF2B5EF4-FFF2-40B4-BE49-F238E27FC236}">
                    <a16:creationId xmlns:a16="http://schemas.microsoft.com/office/drawing/2014/main" id="{FB436A0D-7A46-419C-A379-05EA94277E60}"/>
                  </a:ext>
                </a:extLst>
              </p:cNvPr>
              <p:cNvSpPr/>
              <p:nvPr/>
            </p:nvSpPr>
            <p:spPr>
              <a:xfrm>
                <a:off x="6223929" y="3199835"/>
                <a:ext cx="88031" cy="34104"/>
              </a:xfrm>
              <a:custGeom>
                <a:avLst/>
                <a:gdLst>
                  <a:gd name="connsiteX0" fmla="*/ -87 w 88031"/>
                  <a:gd name="connsiteY0" fmla="*/ 28730 h 34104"/>
                  <a:gd name="connsiteX1" fmla="*/ 5571 w 88031"/>
                  <a:gd name="connsiteY1" fmla="*/ 34013 h 34104"/>
                  <a:gd name="connsiteX2" fmla="*/ 5948 w 88031"/>
                  <a:gd name="connsiteY2" fmla="*/ 34001 h 34104"/>
                  <a:gd name="connsiteX3" fmla="*/ 85055 w 88031"/>
                  <a:gd name="connsiteY3" fmla="*/ 10462 h 34104"/>
                  <a:gd name="connsiteX4" fmla="*/ 87188 w 88031"/>
                  <a:gd name="connsiteY4" fmla="*/ 2774 h 34104"/>
                  <a:gd name="connsiteX5" fmla="*/ 79449 w 88031"/>
                  <a:gd name="connsiteY5" fmla="*/ 655 h 34104"/>
                  <a:gd name="connsiteX6" fmla="*/ 5221 w 88031"/>
                  <a:gd name="connsiteY6" fmla="*/ 22735 h 34104"/>
                  <a:gd name="connsiteX7" fmla="*/ -85 w 88031"/>
                  <a:gd name="connsiteY7" fmla="*/ 28729 h 3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31" h="34104">
                    <a:moveTo>
                      <a:pt x="-87" y="28730"/>
                    </a:moveTo>
                    <a:cubicBezTo>
                      <a:pt x="126" y="31721"/>
                      <a:pt x="2612" y="34013"/>
                      <a:pt x="5571" y="34013"/>
                    </a:cubicBezTo>
                    <a:cubicBezTo>
                      <a:pt x="5713" y="34013"/>
                      <a:pt x="5820" y="34001"/>
                      <a:pt x="5948" y="34001"/>
                    </a:cubicBezTo>
                    <a:cubicBezTo>
                      <a:pt x="33609" y="32220"/>
                      <a:pt x="60969" y="24082"/>
                      <a:pt x="85055" y="10462"/>
                    </a:cubicBezTo>
                    <a:cubicBezTo>
                      <a:pt x="87789" y="8929"/>
                      <a:pt x="88743" y="5478"/>
                      <a:pt x="87188" y="2774"/>
                    </a:cubicBezTo>
                    <a:cubicBezTo>
                      <a:pt x="85634" y="58"/>
                      <a:pt x="82146" y="-902"/>
                      <a:pt x="79449" y="655"/>
                    </a:cubicBezTo>
                    <a:cubicBezTo>
                      <a:pt x="56843" y="13427"/>
                      <a:pt x="31176" y="21065"/>
                      <a:pt x="5221" y="22735"/>
                    </a:cubicBezTo>
                    <a:cubicBezTo>
                      <a:pt x="2099" y="22947"/>
                      <a:pt x="-286" y="25624"/>
                      <a:pt x="-85" y="28729"/>
                    </a:cubicBezTo>
                  </a:path>
                </a:pathLst>
              </a:custGeom>
              <a:grpFill/>
              <a:ln w="1250" cap="flat">
                <a:noFill/>
                <a:prstDash val="solid"/>
                <a:miter/>
              </a:ln>
            </p:spPr>
            <p:txBody>
              <a:bodyPr rtlCol="0" anchor="ctr"/>
              <a:lstStyle/>
              <a:p>
                <a:endParaRPr lang="en-LT"/>
              </a:p>
            </p:txBody>
          </p:sp>
          <p:sp>
            <p:nvSpPr>
              <p:cNvPr id="81" name="Freeform 109">
                <a:extLst>
                  <a:ext uri="{FF2B5EF4-FFF2-40B4-BE49-F238E27FC236}">
                    <a16:creationId xmlns:a16="http://schemas.microsoft.com/office/drawing/2014/main" id="{F503B33B-48EF-4554-8860-5696EAAA1B1E}"/>
                  </a:ext>
                </a:extLst>
              </p:cNvPr>
              <p:cNvSpPr/>
              <p:nvPr/>
            </p:nvSpPr>
            <p:spPr>
              <a:xfrm>
                <a:off x="6240963" y="3245064"/>
                <a:ext cx="65348" cy="25397"/>
              </a:xfrm>
              <a:custGeom>
                <a:avLst/>
                <a:gdLst>
                  <a:gd name="connsiteX0" fmla="*/ 64534 w 65348"/>
                  <a:gd name="connsiteY0" fmla="*/ 2789 h 25397"/>
                  <a:gd name="connsiteX1" fmla="*/ 56794 w 65348"/>
                  <a:gd name="connsiteY1" fmla="*/ 621 h 25397"/>
                  <a:gd name="connsiteX2" fmla="*/ 5548 w 65348"/>
                  <a:gd name="connsiteY2" fmla="*/ 14016 h 25397"/>
                  <a:gd name="connsiteX3" fmla="*/ -97 w 65348"/>
                  <a:gd name="connsiteY3" fmla="*/ 19698 h 25397"/>
                  <a:gd name="connsiteX4" fmla="*/ 5586 w 65348"/>
                  <a:gd name="connsiteY4" fmla="*/ 25306 h 25397"/>
                  <a:gd name="connsiteX5" fmla="*/ 5611 w 65348"/>
                  <a:gd name="connsiteY5" fmla="*/ 25306 h 25397"/>
                  <a:gd name="connsiteX6" fmla="*/ 62326 w 65348"/>
                  <a:gd name="connsiteY6" fmla="*/ 10477 h 25397"/>
                  <a:gd name="connsiteX7" fmla="*/ 64535 w 65348"/>
                  <a:gd name="connsiteY7" fmla="*/ 2789 h 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8" h="25397">
                    <a:moveTo>
                      <a:pt x="64534" y="2789"/>
                    </a:moveTo>
                    <a:cubicBezTo>
                      <a:pt x="63005" y="73"/>
                      <a:pt x="59529" y="-887"/>
                      <a:pt x="56794" y="621"/>
                    </a:cubicBezTo>
                    <a:cubicBezTo>
                      <a:pt x="41163" y="9281"/>
                      <a:pt x="23450" y="13904"/>
                      <a:pt x="5548" y="14016"/>
                    </a:cubicBezTo>
                    <a:cubicBezTo>
                      <a:pt x="2412" y="14028"/>
                      <a:pt x="-122" y="16584"/>
                      <a:pt x="-97" y="19698"/>
                    </a:cubicBezTo>
                    <a:cubicBezTo>
                      <a:pt x="-71" y="22800"/>
                      <a:pt x="2463" y="25306"/>
                      <a:pt x="5586" y="25306"/>
                    </a:cubicBezTo>
                    <a:cubicBezTo>
                      <a:pt x="5598" y="25306"/>
                      <a:pt x="5598" y="25306"/>
                      <a:pt x="5611" y="25306"/>
                    </a:cubicBezTo>
                    <a:cubicBezTo>
                      <a:pt x="25419" y="25164"/>
                      <a:pt x="45040" y="20047"/>
                      <a:pt x="62326" y="10477"/>
                    </a:cubicBezTo>
                    <a:cubicBezTo>
                      <a:pt x="65061" y="8958"/>
                      <a:pt x="66064" y="5518"/>
                      <a:pt x="64535" y="2789"/>
                    </a:cubicBezTo>
                  </a:path>
                </a:pathLst>
              </a:custGeom>
              <a:grpFill/>
              <a:ln w="1250" cap="flat">
                <a:noFill/>
                <a:prstDash val="solid"/>
                <a:miter/>
              </a:ln>
            </p:spPr>
            <p:txBody>
              <a:bodyPr rtlCol="0" anchor="ctr"/>
              <a:lstStyle/>
              <a:p>
                <a:endParaRPr lang="en-LT"/>
              </a:p>
            </p:txBody>
          </p:sp>
          <p:sp>
            <p:nvSpPr>
              <p:cNvPr id="82" name="Freeform 110">
                <a:extLst>
                  <a:ext uri="{FF2B5EF4-FFF2-40B4-BE49-F238E27FC236}">
                    <a16:creationId xmlns:a16="http://schemas.microsoft.com/office/drawing/2014/main" id="{1126CB22-4E43-4D68-9B7B-E5813D8600CB}"/>
                  </a:ext>
                </a:extLst>
              </p:cNvPr>
              <p:cNvSpPr/>
              <p:nvPr/>
            </p:nvSpPr>
            <p:spPr>
              <a:xfrm>
                <a:off x="6269374" y="3270448"/>
                <a:ext cx="45447" cy="22615"/>
              </a:xfrm>
              <a:custGeom>
                <a:avLst/>
                <a:gdLst>
                  <a:gd name="connsiteX0" fmla="*/ 36110 w 45447"/>
                  <a:gd name="connsiteY0" fmla="*/ 1168 h 22615"/>
                  <a:gd name="connsiteX1" fmla="*/ 5802 w 45447"/>
                  <a:gd name="connsiteY1" fmla="*/ 11211 h 22615"/>
                  <a:gd name="connsiteX2" fmla="*/ -94 w 45447"/>
                  <a:gd name="connsiteY2" fmla="*/ 16632 h 22615"/>
                  <a:gd name="connsiteX3" fmla="*/ 5363 w 45447"/>
                  <a:gd name="connsiteY3" fmla="*/ 22488 h 22615"/>
                  <a:gd name="connsiteX4" fmla="*/ 7407 w 45447"/>
                  <a:gd name="connsiteY4" fmla="*/ 22524 h 22615"/>
                  <a:gd name="connsiteX5" fmla="*/ 43248 w 45447"/>
                  <a:gd name="connsiteY5" fmla="*/ 9950 h 22615"/>
                  <a:gd name="connsiteX6" fmla="*/ 44087 w 45447"/>
                  <a:gd name="connsiteY6" fmla="*/ 2001 h 22615"/>
                  <a:gd name="connsiteX7" fmla="*/ 36109 w 45447"/>
                  <a:gd name="connsiteY7" fmla="*/ 1167 h 2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47" h="22615">
                    <a:moveTo>
                      <a:pt x="36110" y="1168"/>
                    </a:moveTo>
                    <a:cubicBezTo>
                      <a:pt x="27680" y="7946"/>
                      <a:pt x="16641" y="11548"/>
                      <a:pt x="5802" y="11211"/>
                    </a:cubicBezTo>
                    <a:cubicBezTo>
                      <a:pt x="2765" y="10929"/>
                      <a:pt x="44" y="13517"/>
                      <a:pt x="-94" y="16632"/>
                    </a:cubicBezTo>
                    <a:cubicBezTo>
                      <a:pt x="-201" y="19747"/>
                      <a:pt x="2228" y="22376"/>
                      <a:pt x="5363" y="22488"/>
                    </a:cubicBezTo>
                    <a:cubicBezTo>
                      <a:pt x="6053" y="22513"/>
                      <a:pt x="6728" y="22524"/>
                      <a:pt x="7407" y="22524"/>
                    </a:cubicBezTo>
                    <a:cubicBezTo>
                      <a:pt x="20291" y="22524"/>
                      <a:pt x="33250" y="18000"/>
                      <a:pt x="43248" y="9950"/>
                    </a:cubicBezTo>
                    <a:cubicBezTo>
                      <a:pt x="45680" y="7983"/>
                      <a:pt x="46057" y="4430"/>
                      <a:pt x="44087" y="2001"/>
                    </a:cubicBezTo>
                    <a:cubicBezTo>
                      <a:pt x="42117" y="-430"/>
                      <a:pt x="38492" y="-790"/>
                      <a:pt x="36109" y="1167"/>
                    </a:cubicBezTo>
                  </a:path>
                </a:pathLst>
              </a:custGeom>
              <a:grpFill/>
              <a:ln w="1250" cap="flat">
                <a:noFill/>
                <a:prstDash val="solid"/>
                <a:miter/>
              </a:ln>
            </p:spPr>
            <p:txBody>
              <a:bodyPr rtlCol="0" anchor="ctr"/>
              <a:lstStyle/>
              <a:p>
                <a:endParaRPr lang="en-LT"/>
              </a:p>
            </p:txBody>
          </p:sp>
          <p:sp>
            <p:nvSpPr>
              <p:cNvPr id="83" name="Freeform 111">
                <a:extLst>
                  <a:ext uri="{FF2B5EF4-FFF2-40B4-BE49-F238E27FC236}">
                    <a16:creationId xmlns:a16="http://schemas.microsoft.com/office/drawing/2014/main" id="{58AFF458-1FD7-4318-8556-7C0BE954D7BF}"/>
                  </a:ext>
                </a:extLst>
              </p:cNvPr>
              <p:cNvSpPr/>
              <p:nvPr/>
            </p:nvSpPr>
            <p:spPr>
              <a:xfrm>
                <a:off x="5982469" y="2863849"/>
                <a:ext cx="64071" cy="123469"/>
              </a:xfrm>
              <a:custGeom>
                <a:avLst/>
                <a:gdLst>
                  <a:gd name="connsiteX0" fmla="*/ 26086 w 64071"/>
                  <a:gd name="connsiteY0" fmla="*/ 11368 h 123469"/>
                  <a:gd name="connsiteX1" fmla="*/ 47523 w 64071"/>
                  <a:gd name="connsiteY1" fmla="*/ 28654 h 123469"/>
                  <a:gd name="connsiteX2" fmla="*/ 51248 w 64071"/>
                  <a:gd name="connsiteY2" fmla="*/ 40130 h 123469"/>
                  <a:gd name="connsiteX3" fmla="*/ 49108 w 64071"/>
                  <a:gd name="connsiteY3" fmla="*/ 85096 h 123469"/>
                  <a:gd name="connsiteX4" fmla="*/ 46789 w 64071"/>
                  <a:gd name="connsiteY4" fmla="*/ 99902 h 123469"/>
                  <a:gd name="connsiteX5" fmla="*/ 18389 w 64071"/>
                  <a:gd name="connsiteY5" fmla="*/ 46330 h 123469"/>
                  <a:gd name="connsiteX6" fmla="*/ 11775 w 64071"/>
                  <a:gd name="connsiteY6" fmla="*/ 30409 h 123469"/>
                  <a:gd name="connsiteX7" fmla="*/ 6211 w 64071"/>
                  <a:gd name="connsiteY7" fmla="*/ 31554 h 123469"/>
                  <a:gd name="connsiteX8" fmla="*/ 11620 w 64071"/>
                  <a:gd name="connsiteY8" fmla="*/ 29601 h 123469"/>
                  <a:gd name="connsiteX9" fmla="*/ 14586 w 64071"/>
                  <a:gd name="connsiteY9" fmla="*/ 15629 h 123469"/>
                  <a:gd name="connsiteX10" fmla="*/ 26085 w 64071"/>
                  <a:gd name="connsiteY10" fmla="*/ 11366 h 123469"/>
                  <a:gd name="connsiteX11" fmla="*/ 434 w 64071"/>
                  <a:gd name="connsiteY11" fmla="*/ 31559 h 123469"/>
                  <a:gd name="connsiteX12" fmla="*/ 647 w 64071"/>
                  <a:gd name="connsiteY12" fmla="*/ 32698 h 123469"/>
                  <a:gd name="connsiteX13" fmla="*/ 8238 w 64071"/>
                  <a:gd name="connsiteY13" fmla="*/ 51408 h 123469"/>
                  <a:gd name="connsiteX14" fmla="*/ 37383 w 64071"/>
                  <a:gd name="connsiteY14" fmla="*/ 106277 h 123469"/>
                  <a:gd name="connsiteX15" fmla="*/ 46366 w 64071"/>
                  <a:gd name="connsiteY15" fmla="*/ 120794 h 123469"/>
                  <a:gd name="connsiteX16" fmla="*/ 52762 w 64071"/>
                  <a:gd name="connsiteY16" fmla="*/ 123143 h 123469"/>
                  <a:gd name="connsiteX17" fmla="*/ 56834 w 64071"/>
                  <a:gd name="connsiteY17" fmla="*/ 117724 h 123469"/>
                  <a:gd name="connsiteX18" fmla="*/ 60315 w 64071"/>
                  <a:gd name="connsiteY18" fmla="*/ 86977 h 123469"/>
                  <a:gd name="connsiteX19" fmla="*/ 62381 w 64071"/>
                  <a:gd name="connsiteY19" fmla="*/ 37840 h 123469"/>
                  <a:gd name="connsiteX20" fmla="*/ 57899 w 64071"/>
                  <a:gd name="connsiteY20" fmla="*/ 24026 h 123469"/>
                  <a:gd name="connsiteX21" fmla="*/ 27787 w 64071"/>
                  <a:gd name="connsiteY21" fmla="*/ 215 h 123469"/>
                  <a:gd name="connsiteX22" fmla="*/ 6073 w 64071"/>
                  <a:gd name="connsiteY22" fmla="*/ 8144 h 123469"/>
                  <a:gd name="connsiteX23" fmla="*/ 437 w 64071"/>
                  <a:gd name="connsiteY23" fmla="*/ 31560 h 12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071" h="123469">
                    <a:moveTo>
                      <a:pt x="26086" y="11368"/>
                    </a:moveTo>
                    <a:cubicBezTo>
                      <a:pt x="34820" y="12702"/>
                      <a:pt x="44225" y="21380"/>
                      <a:pt x="47523" y="28654"/>
                    </a:cubicBezTo>
                    <a:cubicBezTo>
                      <a:pt x="49187" y="32333"/>
                      <a:pt x="50403" y="36079"/>
                      <a:pt x="51248" y="40130"/>
                    </a:cubicBezTo>
                    <a:cubicBezTo>
                      <a:pt x="54257" y="54564"/>
                      <a:pt x="51753" y="69396"/>
                      <a:pt x="49108" y="85096"/>
                    </a:cubicBezTo>
                    <a:cubicBezTo>
                      <a:pt x="48283" y="89987"/>
                      <a:pt x="47454" y="94929"/>
                      <a:pt x="46789" y="99902"/>
                    </a:cubicBezTo>
                    <a:cubicBezTo>
                      <a:pt x="37860" y="84852"/>
                      <a:pt x="28606" y="67375"/>
                      <a:pt x="18389" y="46330"/>
                    </a:cubicBezTo>
                    <a:cubicBezTo>
                      <a:pt x="15824" y="41474"/>
                      <a:pt x="12925" y="35925"/>
                      <a:pt x="11775" y="30409"/>
                    </a:cubicBezTo>
                    <a:lnTo>
                      <a:pt x="6211" y="31554"/>
                    </a:lnTo>
                    <a:lnTo>
                      <a:pt x="11620" y="29601"/>
                    </a:lnTo>
                    <a:cubicBezTo>
                      <a:pt x="10646" y="24050"/>
                      <a:pt x="11727" y="18823"/>
                      <a:pt x="14586" y="15629"/>
                    </a:cubicBezTo>
                    <a:cubicBezTo>
                      <a:pt x="17736" y="12066"/>
                      <a:pt x="21510" y="10681"/>
                      <a:pt x="26085" y="11366"/>
                    </a:cubicBezTo>
                    <a:close/>
                    <a:moveTo>
                      <a:pt x="434" y="31559"/>
                    </a:moveTo>
                    <a:cubicBezTo>
                      <a:pt x="448" y="31629"/>
                      <a:pt x="647" y="32650"/>
                      <a:pt x="647" y="32698"/>
                    </a:cubicBezTo>
                    <a:cubicBezTo>
                      <a:pt x="2119" y="39763"/>
                      <a:pt x="5411" y="46022"/>
                      <a:pt x="8238" y="51408"/>
                    </a:cubicBezTo>
                    <a:cubicBezTo>
                      <a:pt x="18652" y="72846"/>
                      <a:pt x="28188" y="90811"/>
                      <a:pt x="37383" y="106277"/>
                    </a:cubicBezTo>
                    <a:cubicBezTo>
                      <a:pt x="40320" y="111208"/>
                      <a:pt x="43315" y="116052"/>
                      <a:pt x="46366" y="120794"/>
                    </a:cubicBezTo>
                    <a:cubicBezTo>
                      <a:pt x="47743" y="122902"/>
                      <a:pt x="50336" y="123859"/>
                      <a:pt x="52762" y="123143"/>
                    </a:cubicBezTo>
                    <a:cubicBezTo>
                      <a:pt x="55173" y="122431"/>
                      <a:pt x="56840" y="120215"/>
                      <a:pt x="56834" y="117724"/>
                    </a:cubicBezTo>
                    <a:cubicBezTo>
                      <a:pt x="56817" y="107751"/>
                      <a:pt x="58515" y="97654"/>
                      <a:pt x="60315" y="86977"/>
                    </a:cubicBezTo>
                    <a:cubicBezTo>
                      <a:pt x="63017" y="70935"/>
                      <a:pt x="65820" y="54337"/>
                      <a:pt x="62381" y="37840"/>
                    </a:cubicBezTo>
                    <a:cubicBezTo>
                      <a:pt x="61382" y="33045"/>
                      <a:pt x="59860" y="28395"/>
                      <a:pt x="57899" y="24026"/>
                    </a:cubicBezTo>
                    <a:cubicBezTo>
                      <a:pt x="53337" y="14008"/>
                      <a:pt x="41251" y="2242"/>
                      <a:pt x="27787" y="215"/>
                    </a:cubicBezTo>
                    <a:cubicBezTo>
                      <a:pt x="19346" y="-1065"/>
                      <a:pt x="11834" y="1678"/>
                      <a:pt x="6073" y="8144"/>
                    </a:cubicBezTo>
                    <a:cubicBezTo>
                      <a:pt x="882" y="13971"/>
                      <a:pt x="-1168" y="22512"/>
                      <a:pt x="437" y="31560"/>
                    </a:cubicBezTo>
                  </a:path>
                </a:pathLst>
              </a:custGeom>
              <a:grpFill/>
              <a:ln w="1250" cap="flat">
                <a:noFill/>
                <a:prstDash val="solid"/>
                <a:miter/>
              </a:ln>
            </p:spPr>
            <p:txBody>
              <a:bodyPr rtlCol="0" anchor="ctr"/>
              <a:lstStyle/>
              <a:p>
                <a:endParaRPr lang="en-LT"/>
              </a:p>
            </p:txBody>
          </p:sp>
          <p:sp>
            <p:nvSpPr>
              <p:cNvPr id="84" name="Freeform 112">
                <a:extLst>
                  <a:ext uri="{FF2B5EF4-FFF2-40B4-BE49-F238E27FC236}">
                    <a16:creationId xmlns:a16="http://schemas.microsoft.com/office/drawing/2014/main" id="{4E6A9665-A021-45B6-8AB9-71FC558992E9}"/>
                  </a:ext>
                </a:extLst>
              </p:cNvPr>
              <p:cNvSpPr/>
              <p:nvPr/>
            </p:nvSpPr>
            <p:spPr>
              <a:xfrm>
                <a:off x="6269488" y="2922538"/>
                <a:ext cx="91459" cy="100502"/>
              </a:xfrm>
              <a:custGeom>
                <a:avLst/>
                <a:gdLst>
                  <a:gd name="connsiteX0" fmla="*/ 19193 w 91459"/>
                  <a:gd name="connsiteY0" fmla="*/ 72828 h 100502"/>
                  <a:gd name="connsiteX1" fmla="*/ 62616 w 91459"/>
                  <a:gd name="connsiteY1" fmla="*/ 12738 h 100502"/>
                  <a:gd name="connsiteX2" fmla="*/ 72478 w 91459"/>
                  <a:gd name="connsiteY2" fmla="*/ 11902 h 100502"/>
                  <a:gd name="connsiteX3" fmla="*/ 79111 w 91459"/>
                  <a:gd name="connsiteY3" fmla="*/ 21948 h 100502"/>
                  <a:gd name="connsiteX4" fmla="*/ 78620 w 91459"/>
                  <a:gd name="connsiteY4" fmla="*/ 35573 h 100502"/>
                  <a:gd name="connsiteX5" fmla="*/ 50583 w 91459"/>
                  <a:gd name="connsiteY5" fmla="*/ 61672 h 100502"/>
                  <a:gd name="connsiteX6" fmla="*/ 35917 w 91459"/>
                  <a:gd name="connsiteY6" fmla="*/ 70685 h 100502"/>
                  <a:gd name="connsiteX7" fmla="*/ 15479 w 91459"/>
                  <a:gd name="connsiteY7" fmla="*/ 83077 h 100502"/>
                  <a:gd name="connsiteX8" fmla="*/ 19178 w 91459"/>
                  <a:gd name="connsiteY8" fmla="*/ 72823 h 100502"/>
                  <a:gd name="connsiteX9" fmla="*/ 41975 w 91459"/>
                  <a:gd name="connsiteY9" fmla="*/ 80236 h 100502"/>
                  <a:gd name="connsiteX10" fmla="*/ 56433 w 91459"/>
                  <a:gd name="connsiteY10" fmla="*/ 71346 h 100502"/>
                  <a:gd name="connsiteX11" fmla="*/ 89257 w 91459"/>
                  <a:gd name="connsiteY11" fmla="*/ 39554 h 100502"/>
                  <a:gd name="connsiteX12" fmla="*/ 90071 w 91459"/>
                  <a:gd name="connsiteY12" fmla="*/ 18926 h 100502"/>
                  <a:gd name="connsiteX13" fmla="*/ 77365 w 91459"/>
                  <a:gd name="connsiteY13" fmla="*/ 1707 h 100502"/>
                  <a:gd name="connsiteX14" fmla="*/ 58047 w 91459"/>
                  <a:gd name="connsiteY14" fmla="*/ 2414 h 100502"/>
                  <a:gd name="connsiteX15" fmla="*/ 8558 w 91459"/>
                  <a:gd name="connsiteY15" fmla="*/ 68849 h 100502"/>
                  <a:gd name="connsiteX16" fmla="*/ 179 w 91459"/>
                  <a:gd name="connsiteY16" fmla="*/ 93024 h 100502"/>
                  <a:gd name="connsiteX17" fmla="*/ 1868 w 91459"/>
                  <a:gd name="connsiteY17" fmla="*/ 99035 h 100502"/>
                  <a:gd name="connsiteX18" fmla="*/ 8106 w 91459"/>
                  <a:gd name="connsiteY18" fmla="*/ 99837 h 100502"/>
                  <a:gd name="connsiteX19" fmla="*/ 41977 w 91459"/>
                  <a:gd name="connsiteY19" fmla="*/ 80235 h 10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59" h="100502">
                    <a:moveTo>
                      <a:pt x="19193" y="72828"/>
                    </a:moveTo>
                    <a:cubicBezTo>
                      <a:pt x="31776" y="39653"/>
                      <a:pt x="45974" y="19999"/>
                      <a:pt x="62616" y="12738"/>
                    </a:cubicBezTo>
                    <a:cubicBezTo>
                      <a:pt x="66631" y="10991"/>
                      <a:pt x="69940" y="10712"/>
                      <a:pt x="72478" y="11902"/>
                    </a:cubicBezTo>
                    <a:cubicBezTo>
                      <a:pt x="76133" y="13647"/>
                      <a:pt x="78105" y="18309"/>
                      <a:pt x="79111" y="21948"/>
                    </a:cubicBezTo>
                    <a:cubicBezTo>
                      <a:pt x="80448" y="26723"/>
                      <a:pt x="80284" y="31188"/>
                      <a:pt x="78620" y="35573"/>
                    </a:cubicBezTo>
                    <a:cubicBezTo>
                      <a:pt x="74573" y="46242"/>
                      <a:pt x="62178" y="54746"/>
                      <a:pt x="50583" y="61672"/>
                    </a:cubicBezTo>
                    <a:cubicBezTo>
                      <a:pt x="45693" y="64596"/>
                      <a:pt x="40816" y="67631"/>
                      <a:pt x="35917" y="70685"/>
                    </a:cubicBezTo>
                    <a:cubicBezTo>
                      <a:pt x="29224" y="74865"/>
                      <a:pt x="22389" y="79137"/>
                      <a:pt x="15479" y="83077"/>
                    </a:cubicBezTo>
                    <a:cubicBezTo>
                      <a:pt x="16627" y="79750"/>
                      <a:pt x="17854" y="76309"/>
                      <a:pt x="19178" y="72823"/>
                    </a:cubicBezTo>
                    <a:close/>
                    <a:moveTo>
                      <a:pt x="41975" y="80236"/>
                    </a:moveTo>
                    <a:cubicBezTo>
                      <a:pt x="46794" y="77219"/>
                      <a:pt x="51613" y="74229"/>
                      <a:pt x="56433" y="71346"/>
                    </a:cubicBezTo>
                    <a:cubicBezTo>
                      <a:pt x="70365" y="63030"/>
                      <a:pt x="83998" y="53418"/>
                      <a:pt x="89257" y="39554"/>
                    </a:cubicBezTo>
                    <a:cubicBezTo>
                      <a:pt x="91764" y="32942"/>
                      <a:pt x="92027" y="25997"/>
                      <a:pt x="90071" y="18926"/>
                    </a:cubicBezTo>
                    <a:cubicBezTo>
                      <a:pt x="87095" y="8252"/>
                      <a:pt x="81512" y="3672"/>
                      <a:pt x="77365" y="1707"/>
                    </a:cubicBezTo>
                    <a:cubicBezTo>
                      <a:pt x="73476" y="-126"/>
                      <a:pt x="66976" y="-1475"/>
                      <a:pt x="58047" y="2414"/>
                    </a:cubicBezTo>
                    <a:cubicBezTo>
                      <a:pt x="31964" y="13785"/>
                      <a:pt x="17311" y="45772"/>
                      <a:pt x="8558" y="68849"/>
                    </a:cubicBezTo>
                    <a:cubicBezTo>
                      <a:pt x="5280" y="77489"/>
                      <a:pt x="2529" y="85807"/>
                      <a:pt x="179" y="93024"/>
                    </a:cubicBezTo>
                    <a:cubicBezTo>
                      <a:pt x="-525" y="95183"/>
                      <a:pt x="144" y="97549"/>
                      <a:pt x="1868" y="99035"/>
                    </a:cubicBezTo>
                    <a:cubicBezTo>
                      <a:pt x="3597" y="100520"/>
                      <a:pt x="6055" y="100828"/>
                      <a:pt x="8106" y="99837"/>
                    </a:cubicBezTo>
                    <a:cubicBezTo>
                      <a:pt x="19770" y="94108"/>
                      <a:pt x="31065" y="87057"/>
                      <a:pt x="41977" y="80235"/>
                    </a:cubicBezTo>
                  </a:path>
                </a:pathLst>
              </a:custGeom>
              <a:grpFill/>
              <a:ln w="1250" cap="flat">
                <a:noFill/>
                <a:prstDash val="solid"/>
                <a:miter/>
              </a:ln>
            </p:spPr>
            <p:txBody>
              <a:bodyPr rtlCol="0" anchor="ctr"/>
              <a:lstStyle/>
              <a:p>
                <a:endParaRPr lang="en-LT"/>
              </a:p>
            </p:txBody>
          </p:sp>
        </p:grpSp>
        <p:sp>
          <p:nvSpPr>
            <p:cNvPr id="70" name="TextBox 69">
              <a:extLst>
                <a:ext uri="{FF2B5EF4-FFF2-40B4-BE49-F238E27FC236}">
                  <a16:creationId xmlns:a16="http://schemas.microsoft.com/office/drawing/2014/main" id="{C5E24BFD-F573-4A97-A0E0-A8A975386790}"/>
                </a:ext>
              </a:extLst>
            </p:cNvPr>
            <p:cNvSpPr txBox="1"/>
            <p:nvPr/>
          </p:nvSpPr>
          <p:spPr>
            <a:xfrm>
              <a:off x="2444625" y="2633577"/>
              <a:ext cx="1604927"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Problem</a:t>
              </a:r>
              <a:endParaRPr lang="en-LT" sz="2000" b="1" spc="300" dirty="0">
                <a:solidFill>
                  <a:schemeClr val="bg1"/>
                </a:solidFill>
                <a:latin typeface="Montserrat" pitchFamily="2" charset="77"/>
              </a:endParaRPr>
            </a:p>
          </p:txBody>
        </p:sp>
        <p:sp>
          <p:nvSpPr>
            <p:cNvPr id="71" name="TextBox 70">
              <a:extLst>
                <a:ext uri="{FF2B5EF4-FFF2-40B4-BE49-F238E27FC236}">
                  <a16:creationId xmlns:a16="http://schemas.microsoft.com/office/drawing/2014/main" id="{C251BC71-8731-4435-BBAA-A972B048C5E2}"/>
                </a:ext>
              </a:extLst>
            </p:cNvPr>
            <p:cNvSpPr txBox="1"/>
            <p:nvPr/>
          </p:nvSpPr>
          <p:spPr>
            <a:xfrm>
              <a:off x="1506067" y="2957463"/>
              <a:ext cx="3482043" cy="1384995"/>
            </a:xfrm>
            <a:prstGeom prst="rect">
              <a:avLst/>
            </a:prstGeom>
            <a:noFill/>
          </p:spPr>
          <p:txBody>
            <a:bodyPr wrap="none" rtlCol="0">
              <a:spAutoFit/>
            </a:bodyPr>
            <a:lstStyle/>
            <a:p>
              <a:pPr algn="ctr"/>
              <a:r>
                <a:rPr lang="en-US" sz="1400" dirty="0">
                  <a:solidFill>
                    <a:schemeClr val="bg1"/>
                  </a:solidFill>
                  <a:latin typeface="Montserrat" pitchFamily="2" charset="77"/>
                </a:rPr>
                <a:t>There is a growing concern about </a:t>
              </a:r>
            </a:p>
            <a:p>
              <a:pPr algn="ctr"/>
              <a:r>
                <a:rPr lang="en-US" sz="1400" dirty="0">
                  <a:solidFill>
                    <a:schemeClr val="bg1"/>
                  </a:solidFill>
                  <a:latin typeface="Montserrat" pitchFamily="2" charset="77"/>
                </a:rPr>
                <a:t>the negative impact of waste on the </a:t>
              </a:r>
            </a:p>
            <a:p>
              <a:pPr algn="ctr"/>
              <a:r>
                <a:rPr lang="en-US" sz="1400" dirty="0">
                  <a:solidFill>
                    <a:schemeClr val="bg1"/>
                  </a:solidFill>
                  <a:latin typeface="Montserrat" pitchFamily="2" charset="77"/>
                </a:rPr>
                <a:t>environment. Many people have old </a:t>
              </a:r>
            </a:p>
            <a:p>
              <a:pPr algn="ctr"/>
              <a:r>
                <a:rPr lang="en-US" sz="1400" dirty="0">
                  <a:solidFill>
                    <a:schemeClr val="bg1"/>
                  </a:solidFill>
                  <a:latin typeface="Montserrat" pitchFamily="2" charset="77"/>
                </a:rPr>
                <a:t>items that they no longer use</a:t>
              </a:r>
            </a:p>
            <a:p>
              <a:pPr algn="ctr"/>
              <a:r>
                <a:rPr lang="en-US" sz="1400" dirty="0">
                  <a:solidFill>
                    <a:schemeClr val="bg1"/>
                  </a:solidFill>
                  <a:latin typeface="Montserrat" pitchFamily="2" charset="77"/>
                </a:rPr>
                <a:t> but do not know how to dispose</a:t>
              </a:r>
            </a:p>
            <a:p>
              <a:pPr algn="ctr"/>
              <a:r>
                <a:rPr lang="en-US" sz="1400" dirty="0">
                  <a:solidFill>
                    <a:schemeClr val="bg1"/>
                  </a:solidFill>
                  <a:latin typeface="Montserrat" pitchFamily="2" charset="77"/>
                </a:rPr>
                <a:t> of responsibly. </a:t>
              </a:r>
              <a:endParaRPr lang="en-LT" sz="1400" dirty="0">
                <a:solidFill>
                  <a:schemeClr val="bg1"/>
                </a:solidFill>
                <a:latin typeface="Montserrat" pitchFamily="2" charset="77"/>
              </a:endParaRPr>
            </a:p>
          </p:txBody>
        </p:sp>
      </p:grpSp>
      <p:grpSp>
        <p:nvGrpSpPr>
          <p:cNvPr id="85" name="Group 84">
            <a:extLst>
              <a:ext uri="{FF2B5EF4-FFF2-40B4-BE49-F238E27FC236}">
                <a16:creationId xmlns:a16="http://schemas.microsoft.com/office/drawing/2014/main" id="{80D55C61-4CF3-4AB1-A4B0-3536C3FF6C4E}"/>
              </a:ext>
            </a:extLst>
          </p:cNvPr>
          <p:cNvGrpSpPr/>
          <p:nvPr/>
        </p:nvGrpSpPr>
        <p:grpSpPr>
          <a:xfrm>
            <a:off x="1320574" y="4299700"/>
            <a:ext cx="4713150" cy="2243561"/>
            <a:chOff x="890515" y="1452566"/>
            <a:chExt cx="4713150" cy="2243561"/>
          </a:xfrm>
        </p:grpSpPr>
        <p:grpSp>
          <p:nvGrpSpPr>
            <p:cNvPr id="86" name="Graphic 4">
              <a:extLst>
                <a:ext uri="{FF2B5EF4-FFF2-40B4-BE49-F238E27FC236}">
                  <a16:creationId xmlns:a16="http://schemas.microsoft.com/office/drawing/2014/main" id="{C4BE48C0-3D86-43A8-95BF-6CACF0651480}"/>
                </a:ext>
              </a:extLst>
            </p:cNvPr>
            <p:cNvGrpSpPr/>
            <p:nvPr/>
          </p:nvGrpSpPr>
          <p:grpSpPr>
            <a:xfrm>
              <a:off x="2791854" y="1452566"/>
              <a:ext cx="910470" cy="1143028"/>
              <a:chOff x="5651500" y="2863849"/>
              <a:chExt cx="887355" cy="1114011"/>
            </a:xfrm>
            <a:solidFill>
              <a:schemeClr val="bg1"/>
            </a:solidFill>
          </p:grpSpPr>
          <p:sp>
            <p:nvSpPr>
              <p:cNvPr id="89" name="Freeform 117">
                <a:extLst>
                  <a:ext uri="{FF2B5EF4-FFF2-40B4-BE49-F238E27FC236}">
                    <a16:creationId xmlns:a16="http://schemas.microsoft.com/office/drawing/2014/main" id="{9D92D510-CB83-4529-A8C3-68BA1E2AB3BA}"/>
                  </a:ext>
                </a:extLst>
              </p:cNvPr>
              <p:cNvSpPr/>
              <p:nvPr/>
            </p:nvSpPr>
            <p:spPr>
              <a:xfrm>
                <a:off x="5818376" y="3028309"/>
                <a:ext cx="555527" cy="949552"/>
              </a:xfrm>
              <a:custGeom>
                <a:avLst/>
                <a:gdLst>
                  <a:gd name="connsiteX0" fmla="*/ 152752 w 555527"/>
                  <a:gd name="connsiteY0" fmla="*/ 394768 h 949552"/>
                  <a:gd name="connsiteX1" fmla="*/ 134073 w 555527"/>
                  <a:gd name="connsiteY1" fmla="*/ 390120 h 949552"/>
                  <a:gd name="connsiteX2" fmla="*/ 119257 w 555527"/>
                  <a:gd name="connsiteY2" fmla="*/ 362955 h 949552"/>
                  <a:gd name="connsiteX3" fmla="*/ 123008 w 555527"/>
                  <a:gd name="connsiteY3" fmla="*/ 353111 h 949552"/>
                  <a:gd name="connsiteX4" fmla="*/ 124061 w 555527"/>
                  <a:gd name="connsiteY4" fmla="*/ 352935 h 949552"/>
                  <a:gd name="connsiteX5" fmla="*/ 133081 w 555527"/>
                  <a:gd name="connsiteY5" fmla="*/ 358019 h 949552"/>
                  <a:gd name="connsiteX6" fmla="*/ 147746 w 555527"/>
                  <a:gd name="connsiteY6" fmla="*/ 382616 h 949552"/>
                  <a:gd name="connsiteX7" fmla="*/ 152751 w 555527"/>
                  <a:gd name="connsiteY7" fmla="*/ 394778 h 949552"/>
                  <a:gd name="connsiteX8" fmla="*/ 385106 w 555527"/>
                  <a:gd name="connsiteY8" fmla="*/ 380488 h 949552"/>
                  <a:gd name="connsiteX9" fmla="*/ 405128 w 555527"/>
                  <a:gd name="connsiteY9" fmla="*/ 352177 h 949552"/>
                  <a:gd name="connsiteX10" fmla="*/ 426291 w 555527"/>
                  <a:gd name="connsiteY10" fmla="*/ 346420 h 949552"/>
                  <a:gd name="connsiteX11" fmla="*/ 433190 w 555527"/>
                  <a:gd name="connsiteY11" fmla="*/ 351479 h 949552"/>
                  <a:gd name="connsiteX12" fmla="*/ 419015 w 555527"/>
                  <a:gd name="connsiteY12" fmla="*/ 373971 h 949552"/>
                  <a:gd name="connsiteX13" fmla="*/ 385106 w 555527"/>
                  <a:gd name="connsiteY13" fmla="*/ 380488 h 949552"/>
                  <a:gd name="connsiteX14" fmla="*/ 139693 w 555527"/>
                  <a:gd name="connsiteY14" fmla="*/ 51424 h 949552"/>
                  <a:gd name="connsiteX15" fmla="*/ 498185 w 555527"/>
                  <a:gd name="connsiteY15" fmla="*/ 104344 h 949552"/>
                  <a:gd name="connsiteX16" fmla="*/ 502375 w 555527"/>
                  <a:gd name="connsiteY16" fmla="*/ 409696 h 949552"/>
                  <a:gd name="connsiteX17" fmla="*/ 457653 w 555527"/>
                  <a:gd name="connsiteY17" fmla="*/ 470093 h 949552"/>
                  <a:gd name="connsiteX18" fmla="*/ 441482 w 555527"/>
                  <a:gd name="connsiteY18" fmla="*/ 489183 h 949552"/>
                  <a:gd name="connsiteX19" fmla="*/ 399784 w 555527"/>
                  <a:gd name="connsiteY19" fmla="*/ 587536 h 949552"/>
                  <a:gd name="connsiteX20" fmla="*/ 392595 w 555527"/>
                  <a:gd name="connsiteY20" fmla="*/ 625566 h 949552"/>
                  <a:gd name="connsiteX21" fmla="*/ 331377 w 555527"/>
                  <a:gd name="connsiteY21" fmla="*/ 772753 h 949552"/>
                  <a:gd name="connsiteX22" fmla="*/ 330172 w 555527"/>
                  <a:gd name="connsiteY22" fmla="*/ 774409 h 949552"/>
                  <a:gd name="connsiteX23" fmla="*/ 304856 w 555527"/>
                  <a:gd name="connsiteY23" fmla="*/ 780453 h 949552"/>
                  <a:gd name="connsiteX24" fmla="*/ 374981 w 555527"/>
                  <a:gd name="connsiteY24" fmla="*/ 411689 h 949552"/>
                  <a:gd name="connsiteX25" fmla="*/ 380990 w 555527"/>
                  <a:gd name="connsiteY25" fmla="*/ 391415 h 949552"/>
                  <a:gd name="connsiteX26" fmla="*/ 424094 w 555527"/>
                  <a:gd name="connsiteY26" fmla="*/ 384076 h 949552"/>
                  <a:gd name="connsiteX27" fmla="*/ 443413 w 555527"/>
                  <a:gd name="connsiteY27" fmla="*/ 346556 h 949552"/>
                  <a:gd name="connsiteX28" fmla="*/ 428761 w 555527"/>
                  <a:gd name="connsiteY28" fmla="*/ 335391 h 949552"/>
                  <a:gd name="connsiteX29" fmla="*/ 398014 w 555527"/>
                  <a:gd name="connsiteY29" fmla="*/ 343391 h 949552"/>
                  <a:gd name="connsiteX30" fmla="*/ 373526 w 555527"/>
                  <a:gd name="connsiteY30" fmla="*/ 378780 h 949552"/>
                  <a:gd name="connsiteX31" fmla="*/ 346856 w 555527"/>
                  <a:gd name="connsiteY31" fmla="*/ 365833 h 949552"/>
                  <a:gd name="connsiteX32" fmla="*/ 333320 w 555527"/>
                  <a:gd name="connsiteY32" fmla="*/ 350382 h 949552"/>
                  <a:gd name="connsiteX33" fmla="*/ 357670 w 555527"/>
                  <a:gd name="connsiteY33" fmla="*/ 305722 h 949552"/>
                  <a:gd name="connsiteX34" fmla="*/ 353154 w 555527"/>
                  <a:gd name="connsiteY34" fmla="*/ 278832 h 949552"/>
                  <a:gd name="connsiteX35" fmla="*/ 340810 w 555527"/>
                  <a:gd name="connsiteY35" fmla="*/ 271057 h 949552"/>
                  <a:gd name="connsiteX36" fmla="*/ 314102 w 555527"/>
                  <a:gd name="connsiteY36" fmla="*/ 293984 h 949552"/>
                  <a:gd name="connsiteX37" fmla="*/ 319120 w 555527"/>
                  <a:gd name="connsiteY37" fmla="*/ 347890 h 949552"/>
                  <a:gd name="connsiteX38" fmla="*/ 279930 w 555527"/>
                  <a:gd name="connsiteY38" fmla="*/ 362157 h 949552"/>
                  <a:gd name="connsiteX39" fmla="*/ 279574 w 555527"/>
                  <a:gd name="connsiteY39" fmla="*/ 362157 h 949552"/>
                  <a:gd name="connsiteX40" fmla="*/ 238804 w 555527"/>
                  <a:gd name="connsiteY40" fmla="*/ 344737 h 949552"/>
                  <a:gd name="connsiteX41" fmla="*/ 249090 w 555527"/>
                  <a:gd name="connsiteY41" fmla="*/ 318843 h 949552"/>
                  <a:gd name="connsiteX42" fmla="*/ 245051 w 555527"/>
                  <a:gd name="connsiteY42" fmla="*/ 287430 h 949552"/>
                  <a:gd name="connsiteX43" fmla="*/ 225745 w 555527"/>
                  <a:gd name="connsiteY43" fmla="*/ 281723 h 949552"/>
                  <a:gd name="connsiteX44" fmla="*/ 209072 w 555527"/>
                  <a:gd name="connsiteY44" fmla="*/ 292900 h 949552"/>
                  <a:gd name="connsiteX45" fmla="*/ 214065 w 555527"/>
                  <a:gd name="connsiteY45" fmla="*/ 327616 h 949552"/>
                  <a:gd name="connsiteX46" fmla="*/ 224954 w 555527"/>
                  <a:gd name="connsiteY46" fmla="*/ 346444 h 949552"/>
                  <a:gd name="connsiteX47" fmla="*/ 183908 w 555527"/>
                  <a:gd name="connsiteY47" fmla="*/ 387752 h 949552"/>
                  <a:gd name="connsiteX48" fmla="*/ 164702 w 555527"/>
                  <a:gd name="connsiteY48" fmla="*/ 394069 h 949552"/>
                  <a:gd name="connsiteX49" fmla="*/ 158242 w 555527"/>
                  <a:gd name="connsiteY49" fmla="*/ 378281 h 949552"/>
                  <a:gd name="connsiteX50" fmla="*/ 140767 w 555527"/>
                  <a:gd name="connsiteY50" fmla="*/ 349696 h 949552"/>
                  <a:gd name="connsiteX51" fmla="*/ 118613 w 555527"/>
                  <a:gd name="connsiteY51" fmla="*/ 342706 h 949552"/>
                  <a:gd name="connsiteX52" fmla="*/ 107887 w 555527"/>
                  <a:gd name="connsiteY52" fmla="*/ 362618 h 949552"/>
                  <a:gd name="connsiteX53" fmla="*/ 129063 w 555527"/>
                  <a:gd name="connsiteY53" fmla="*/ 400237 h 949552"/>
                  <a:gd name="connsiteX54" fmla="*/ 157288 w 555527"/>
                  <a:gd name="connsiteY54" fmla="*/ 406081 h 949552"/>
                  <a:gd name="connsiteX55" fmla="*/ 252491 w 555527"/>
                  <a:gd name="connsiteY55" fmla="*/ 779768 h 949552"/>
                  <a:gd name="connsiteX56" fmla="*/ 221957 w 555527"/>
                  <a:gd name="connsiteY56" fmla="*/ 775120 h 949552"/>
                  <a:gd name="connsiteX57" fmla="*/ 220751 w 555527"/>
                  <a:gd name="connsiteY57" fmla="*/ 772803 h 949552"/>
                  <a:gd name="connsiteX58" fmla="*/ 162632 w 555527"/>
                  <a:gd name="connsiteY58" fmla="*/ 632008 h 949552"/>
                  <a:gd name="connsiteX59" fmla="*/ 147929 w 555527"/>
                  <a:gd name="connsiteY59" fmla="*/ 567275 h 949552"/>
                  <a:gd name="connsiteX60" fmla="*/ 86974 w 555527"/>
                  <a:gd name="connsiteY60" fmla="*/ 467676 h 949552"/>
                  <a:gd name="connsiteX61" fmla="*/ 35064 w 555527"/>
                  <a:gd name="connsiteY61" fmla="*/ 391466 h 949552"/>
                  <a:gd name="connsiteX62" fmla="*/ 139687 w 555527"/>
                  <a:gd name="connsiteY62" fmla="*/ 51424 h 949552"/>
                  <a:gd name="connsiteX63" fmla="*/ 325055 w 555527"/>
                  <a:gd name="connsiteY63" fmla="*/ 297026 h 949552"/>
                  <a:gd name="connsiteX64" fmla="*/ 338051 w 555527"/>
                  <a:gd name="connsiteY64" fmla="*/ 282135 h 949552"/>
                  <a:gd name="connsiteX65" fmla="*/ 339068 w 555527"/>
                  <a:gd name="connsiteY65" fmla="*/ 282241 h 949552"/>
                  <a:gd name="connsiteX66" fmla="*/ 343885 w 555527"/>
                  <a:gd name="connsiteY66" fmla="*/ 285367 h 949552"/>
                  <a:gd name="connsiteX67" fmla="*/ 346506 w 555527"/>
                  <a:gd name="connsiteY67" fmla="*/ 303647 h 949552"/>
                  <a:gd name="connsiteX68" fmla="*/ 327915 w 555527"/>
                  <a:gd name="connsiteY68" fmla="*/ 339858 h 949552"/>
                  <a:gd name="connsiteX69" fmla="*/ 325056 w 555527"/>
                  <a:gd name="connsiteY69" fmla="*/ 297042 h 949552"/>
                  <a:gd name="connsiteX70" fmla="*/ 230831 w 555527"/>
                  <a:gd name="connsiteY70" fmla="*/ 335255 h 949552"/>
                  <a:gd name="connsiteX71" fmla="*/ 224683 w 555527"/>
                  <a:gd name="connsiteY71" fmla="*/ 323580 h 949552"/>
                  <a:gd name="connsiteX72" fmla="*/ 219239 w 555527"/>
                  <a:gd name="connsiteY72" fmla="*/ 297960 h 949552"/>
                  <a:gd name="connsiteX73" fmla="*/ 227469 w 555527"/>
                  <a:gd name="connsiteY73" fmla="*/ 292876 h 949552"/>
                  <a:gd name="connsiteX74" fmla="*/ 229688 w 555527"/>
                  <a:gd name="connsiteY74" fmla="*/ 292699 h 949552"/>
                  <a:gd name="connsiteX75" fmla="*/ 236876 w 555527"/>
                  <a:gd name="connsiteY75" fmla="*/ 295278 h 949552"/>
                  <a:gd name="connsiteX76" fmla="*/ 238181 w 555527"/>
                  <a:gd name="connsiteY76" fmla="*/ 315726 h 949552"/>
                  <a:gd name="connsiteX77" fmla="*/ 230829 w 555527"/>
                  <a:gd name="connsiteY77" fmla="*/ 335252 h 949552"/>
                  <a:gd name="connsiteX78" fmla="*/ 233078 w 555527"/>
                  <a:gd name="connsiteY78" fmla="*/ 355030 h 949552"/>
                  <a:gd name="connsiteX79" fmla="*/ 280033 w 555527"/>
                  <a:gd name="connsiteY79" fmla="*/ 373435 h 949552"/>
                  <a:gd name="connsiteX80" fmla="*/ 324642 w 555527"/>
                  <a:gd name="connsiteY80" fmla="*/ 357797 h 949552"/>
                  <a:gd name="connsiteX81" fmla="*/ 339621 w 555527"/>
                  <a:gd name="connsiteY81" fmla="*/ 374544 h 949552"/>
                  <a:gd name="connsiteX82" fmla="*/ 369640 w 555527"/>
                  <a:gd name="connsiteY82" fmla="*/ 389397 h 949552"/>
                  <a:gd name="connsiteX83" fmla="*/ 364020 w 555527"/>
                  <a:gd name="connsiteY83" fmla="*/ 408749 h 949552"/>
                  <a:gd name="connsiteX84" fmla="*/ 293456 w 555527"/>
                  <a:gd name="connsiteY84" fmla="*/ 781301 h 949552"/>
                  <a:gd name="connsiteX85" fmla="*/ 286368 w 555527"/>
                  <a:gd name="connsiteY85" fmla="*/ 781823 h 949552"/>
                  <a:gd name="connsiteX86" fmla="*/ 264152 w 555527"/>
                  <a:gd name="connsiteY86" fmla="*/ 780926 h 949552"/>
                  <a:gd name="connsiteX87" fmla="*/ 168974 w 555527"/>
                  <a:gd name="connsiteY87" fmla="*/ 404761 h 949552"/>
                  <a:gd name="connsiteX88" fmla="*/ 189071 w 555527"/>
                  <a:gd name="connsiteY88" fmla="*/ 397808 h 949552"/>
                  <a:gd name="connsiteX89" fmla="*/ 233078 w 555527"/>
                  <a:gd name="connsiteY89" fmla="*/ 355030 h 949552"/>
                  <a:gd name="connsiteX90" fmla="*/ 356932 w 555527"/>
                  <a:gd name="connsiteY90" fmla="*/ 775893 h 949552"/>
                  <a:gd name="connsiteX91" fmla="*/ 291587 w 555527"/>
                  <a:gd name="connsiteY91" fmla="*/ 799033 h 949552"/>
                  <a:gd name="connsiteX92" fmla="*/ 286193 w 555527"/>
                  <a:gd name="connsiteY92" fmla="*/ 804964 h 949552"/>
                  <a:gd name="connsiteX93" fmla="*/ 291863 w 555527"/>
                  <a:gd name="connsiteY93" fmla="*/ 810310 h 949552"/>
                  <a:gd name="connsiteX94" fmla="*/ 292147 w 555527"/>
                  <a:gd name="connsiteY94" fmla="*/ 810310 h 949552"/>
                  <a:gd name="connsiteX95" fmla="*/ 353291 w 555527"/>
                  <a:gd name="connsiteY95" fmla="*/ 791731 h 949552"/>
                  <a:gd name="connsiteX96" fmla="*/ 346818 w 555527"/>
                  <a:gd name="connsiteY96" fmla="*/ 799593 h 949552"/>
                  <a:gd name="connsiteX97" fmla="*/ 310663 w 555527"/>
                  <a:gd name="connsiteY97" fmla="*/ 812316 h 949552"/>
                  <a:gd name="connsiteX98" fmla="*/ 240036 w 555527"/>
                  <a:gd name="connsiteY98" fmla="*/ 812976 h 949552"/>
                  <a:gd name="connsiteX99" fmla="*/ 209703 w 555527"/>
                  <a:gd name="connsiteY99" fmla="*/ 801974 h 949552"/>
                  <a:gd name="connsiteX100" fmla="*/ 204510 w 555527"/>
                  <a:gd name="connsiteY100" fmla="*/ 786983 h 949552"/>
                  <a:gd name="connsiteX101" fmla="*/ 205552 w 555527"/>
                  <a:gd name="connsiteY101" fmla="*/ 783033 h 949552"/>
                  <a:gd name="connsiteX102" fmla="*/ 212275 w 555527"/>
                  <a:gd name="connsiteY102" fmla="*/ 784902 h 949552"/>
                  <a:gd name="connsiteX103" fmla="*/ 283329 w 555527"/>
                  <a:gd name="connsiteY103" fmla="*/ 793126 h 949552"/>
                  <a:gd name="connsiteX104" fmla="*/ 286540 w 555527"/>
                  <a:gd name="connsiteY104" fmla="*/ 793100 h 949552"/>
                  <a:gd name="connsiteX105" fmla="*/ 356703 w 555527"/>
                  <a:gd name="connsiteY105" fmla="*/ 774559 h 949552"/>
                  <a:gd name="connsiteX106" fmla="*/ 356916 w 555527"/>
                  <a:gd name="connsiteY106" fmla="*/ 775891 h 949552"/>
                  <a:gd name="connsiteX107" fmla="*/ 359290 w 555527"/>
                  <a:gd name="connsiteY107" fmla="*/ 802908 h 949552"/>
                  <a:gd name="connsiteX108" fmla="*/ 359667 w 555527"/>
                  <a:gd name="connsiteY108" fmla="*/ 810908 h 949552"/>
                  <a:gd name="connsiteX109" fmla="*/ 356442 w 555527"/>
                  <a:gd name="connsiteY109" fmla="*/ 812116 h 949552"/>
                  <a:gd name="connsiteX110" fmla="*/ 284096 w 555527"/>
                  <a:gd name="connsiteY110" fmla="*/ 832975 h 949552"/>
                  <a:gd name="connsiteX111" fmla="*/ 277698 w 555527"/>
                  <a:gd name="connsiteY111" fmla="*/ 837810 h 949552"/>
                  <a:gd name="connsiteX112" fmla="*/ 282566 w 555527"/>
                  <a:gd name="connsiteY112" fmla="*/ 844165 h 949552"/>
                  <a:gd name="connsiteX113" fmla="*/ 296089 w 555527"/>
                  <a:gd name="connsiteY113" fmla="*/ 845062 h 949552"/>
                  <a:gd name="connsiteX114" fmla="*/ 352729 w 555527"/>
                  <a:gd name="connsiteY114" fmla="*/ 828639 h 949552"/>
                  <a:gd name="connsiteX115" fmla="*/ 347573 w 555527"/>
                  <a:gd name="connsiteY115" fmla="*/ 834445 h 949552"/>
                  <a:gd name="connsiteX116" fmla="*/ 306689 w 555527"/>
                  <a:gd name="connsiteY116" fmla="*/ 849336 h 949552"/>
                  <a:gd name="connsiteX117" fmla="*/ 249723 w 555527"/>
                  <a:gd name="connsiteY117" fmla="*/ 846793 h 949552"/>
                  <a:gd name="connsiteX118" fmla="*/ 218826 w 555527"/>
                  <a:gd name="connsiteY118" fmla="*/ 836974 h 949552"/>
                  <a:gd name="connsiteX119" fmla="*/ 210772 w 555527"/>
                  <a:gd name="connsiteY119" fmla="*/ 816613 h 949552"/>
                  <a:gd name="connsiteX120" fmla="*/ 238734 w 555527"/>
                  <a:gd name="connsiteY120" fmla="*/ 824177 h 949552"/>
                  <a:gd name="connsiteX121" fmla="*/ 272730 w 555527"/>
                  <a:gd name="connsiteY121" fmla="*/ 826119 h 949552"/>
                  <a:gd name="connsiteX122" fmla="*/ 312172 w 555527"/>
                  <a:gd name="connsiteY122" fmla="*/ 823502 h 949552"/>
                  <a:gd name="connsiteX123" fmla="*/ 354146 w 555527"/>
                  <a:gd name="connsiteY123" fmla="*/ 808238 h 949552"/>
                  <a:gd name="connsiteX124" fmla="*/ 359290 w 555527"/>
                  <a:gd name="connsiteY124" fmla="*/ 802904 h 949552"/>
                  <a:gd name="connsiteX125" fmla="*/ 345717 w 555527"/>
                  <a:gd name="connsiteY125" fmla="*/ 866047 h 949552"/>
                  <a:gd name="connsiteX126" fmla="*/ 285590 w 555527"/>
                  <a:gd name="connsiteY126" fmla="*/ 875367 h 949552"/>
                  <a:gd name="connsiteX127" fmla="*/ 279129 w 555527"/>
                  <a:gd name="connsiteY127" fmla="*/ 880115 h 949552"/>
                  <a:gd name="connsiteX128" fmla="*/ 283909 w 555527"/>
                  <a:gd name="connsiteY128" fmla="*/ 886532 h 949552"/>
                  <a:gd name="connsiteX129" fmla="*/ 300543 w 555527"/>
                  <a:gd name="connsiteY129" fmla="*/ 887740 h 949552"/>
                  <a:gd name="connsiteX130" fmla="*/ 335769 w 555527"/>
                  <a:gd name="connsiteY130" fmla="*/ 882008 h 949552"/>
                  <a:gd name="connsiteX131" fmla="*/ 311081 w 555527"/>
                  <a:gd name="connsiteY131" fmla="*/ 895341 h 949552"/>
                  <a:gd name="connsiteX132" fmla="*/ 269884 w 555527"/>
                  <a:gd name="connsiteY132" fmla="*/ 900862 h 949552"/>
                  <a:gd name="connsiteX133" fmla="*/ 229389 w 555527"/>
                  <a:gd name="connsiteY133" fmla="*/ 886133 h 949552"/>
                  <a:gd name="connsiteX134" fmla="*/ 223355 w 555527"/>
                  <a:gd name="connsiteY134" fmla="*/ 852152 h 949552"/>
                  <a:gd name="connsiteX135" fmla="*/ 248231 w 555527"/>
                  <a:gd name="connsiteY135" fmla="*/ 857984 h 949552"/>
                  <a:gd name="connsiteX136" fmla="*/ 290808 w 555527"/>
                  <a:gd name="connsiteY136" fmla="*/ 861325 h 949552"/>
                  <a:gd name="connsiteX137" fmla="*/ 307756 w 555527"/>
                  <a:gd name="connsiteY137" fmla="*/ 860577 h 949552"/>
                  <a:gd name="connsiteX138" fmla="*/ 345127 w 555527"/>
                  <a:gd name="connsiteY138" fmla="*/ 849885 h 949552"/>
                  <a:gd name="connsiteX139" fmla="*/ 345717 w 555527"/>
                  <a:gd name="connsiteY139" fmla="*/ 866047 h 949552"/>
                  <a:gd name="connsiteX140" fmla="*/ 298636 w 555527"/>
                  <a:gd name="connsiteY140" fmla="*/ 935204 h 949552"/>
                  <a:gd name="connsiteX141" fmla="*/ 258468 w 555527"/>
                  <a:gd name="connsiteY141" fmla="*/ 929273 h 949552"/>
                  <a:gd name="connsiteX142" fmla="*/ 249059 w 555527"/>
                  <a:gd name="connsiteY142" fmla="*/ 908899 h 949552"/>
                  <a:gd name="connsiteX143" fmla="*/ 269394 w 555527"/>
                  <a:gd name="connsiteY143" fmla="*/ 912138 h 949552"/>
                  <a:gd name="connsiteX144" fmla="*/ 275027 w 555527"/>
                  <a:gd name="connsiteY144" fmla="*/ 912244 h 949552"/>
                  <a:gd name="connsiteX145" fmla="*/ 314581 w 555527"/>
                  <a:gd name="connsiteY145" fmla="*/ 906076 h 949552"/>
                  <a:gd name="connsiteX146" fmla="*/ 321782 w 555527"/>
                  <a:gd name="connsiteY146" fmla="*/ 903321 h 949552"/>
                  <a:gd name="connsiteX147" fmla="*/ 298636 w 555527"/>
                  <a:gd name="connsiteY147" fmla="*/ 935196 h 949552"/>
                  <a:gd name="connsiteX148" fmla="*/ 24683 w 555527"/>
                  <a:gd name="connsiteY148" fmla="*/ 396064 h 949552"/>
                  <a:gd name="connsiteX149" fmla="*/ 78149 w 555527"/>
                  <a:gd name="connsiteY149" fmla="*/ 474791 h 949552"/>
                  <a:gd name="connsiteX150" fmla="*/ 137009 w 555527"/>
                  <a:gd name="connsiteY150" fmla="*/ 570415 h 949552"/>
                  <a:gd name="connsiteX151" fmla="*/ 151499 w 555527"/>
                  <a:gd name="connsiteY151" fmla="*/ 634139 h 949552"/>
                  <a:gd name="connsiteX152" fmla="*/ 200047 w 555527"/>
                  <a:gd name="connsiteY152" fmla="*/ 765426 h 949552"/>
                  <a:gd name="connsiteX153" fmla="*/ 198653 w 555527"/>
                  <a:gd name="connsiteY153" fmla="*/ 767644 h 949552"/>
                  <a:gd name="connsiteX154" fmla="*/ 197899 w 555527"/>
                  <a:gd name="connsiteY154" fmla="*/ 774049 h 949552"/>
                  <a:gd name="connsiteX155" fmla="*/ 193207 w 555527"/>
                  <a:gd name="connsiteY155" fmla="*/ 785775 h 949552"/>
                  <a:gd name="connsiteX156" fmla="*/ 201436 w 555527"/>
                  <a:gd name="connsiteY156" fmla="*/ 809662 h 949552"/>
                  <a:gd name="connsiteX157" fmla="*/ 211811 w 555527"/>
                  <a:gd name="connsiteY157" fmla="*/ 845873 h 949552"/>
                  <a:gd name="connsiteX158" fmla="*/ 213379 w 555527"/>
                  <a:gd name="connsiteY158" fmla="*/ 846833 h 949552"/>
                  <a:gd name="connsiteX159" fmla="*/ 221307 w 555527"/>
                  <a:gd name="connsiteY159" fmla="*/ 894085 h 949552"/>
                  <a:gd name="connsiteX160" fmla="*/ 238143 w 555527"/>
                  <a:gd name="connsiteY160" fmla="*/ 905113 h 949552"/>
                  <a:gd name="connsiteX161" fmla="*/ 251139 w 555527"/>
                  <a:gd name="connsiteY161" fmla="*/ 937897 h 949552"/>
                  <a:gd name="connsiteX162" fmla="*/ 283718 w 555527"/>
                  <a:gd name="connsiteY162" fmla="*/ 949460 h 949552"/>
                  <a:gd name="connsiteX163" fmla="*/ 303124 w 555527"/>
                  <a:gd name="connsiteY163" fmla="*/ 945573 h 949552"/>
                  <a:gd name="connsiteX164" fmla="*/ 333282 w 555527"/>
                  <a:gd name="connsiteY164" fmla="*/ 902820 h 949552"/>
                  <a:gd name="connsiteX165" fmla="*/ 331675 w 555527"/>
                  <a:gd name="connsiteY165" fmla="*/ 898596 h 949552"/>
                  <a:gd name="connsiteX166" fmla="*/ 349978 w 555527"/>
                  <a:gd name="connsiteY166" fmla="*/ 883294 h 949552"/>
                  <a:gd name="connsiteX167" fmla="*/ 358107 w 555527"/>
                  <a:gd name="connsiteY167" fmla="*/ 862297 h 949552"/>
                  <a:gd name="connsiteX168" fmla="*/ 354732 w 555527"/>
                  <a:gd name="connsiteY168" fmla="*/ 843170 h 949552"/>
                  <a:gd name="connsiteX169" fmla="*/ 355120 w 555527"/>
                  <a:gd name="connsiteY169" fmla="*/ 842888 h 949552"/>
                  <a:gd name="connsiteX170" fmla="*/ 367978 w 555527"/>
                  <a:gd name="connsiteY170" fmla="*/ 793406 h 949552"/>
                  <a:gd name="connsiteX171" fmla="*/ 366008 w 555527"/>
                  <a:gd name="connsiteY171" fmla="*/ 791213 h 949552"/>
                  <a:gd name="connsiteX172" fmla="*/ 364579 w 555527"/>
                  <a:gd name="connsiteY172" fmla="*/ 763712 h 949552"/>
                  <a:gd name="connsiteX173" fmla="*/ 356813 w 555527"/>
                  <a:gd name="connsiteY173" fmla="*/ 761730 h 949552"/>
                  <a:gd name="connsiteX174" fmla="*/ 403781 w 555527"/>
                  <a:gd name="connsiteY174" fmla="*/ 627502 h 949552"/>
                  <a:gd name="connsiteX175" fmla="*/ 410881 w 555527"/>
                  <a:gd name="connsiteY175" fmla="*/ 589871 h 949552"/>
                  <a:gd name="connsiteX176" fmla="*/ 450285 w 555527"/>
                  <a:gd name="connsiteY176" fmla="*/ 496328 h 949552"/>
                  <a:gd name="connsiteX177" fmla="*/ 466279 w 555527"/>
                  <a:gd name="connsiteY177" fmla="*/ 477413 h 949552"/>
                  <a:gd name="connsiteX178" fmla="*/ 512381 w 555527"/>
                  <a:gd name="connsiteY178" fmla="*/ 415034 h 949552"/>
                  <a:gd name="connsiteX179" fmla="*/ 507189 w 555527"/>
                  <a:gd name="connsiteY179" fmla="*/ 97472 h 949552"/>
                  <a:gd name="connsiteX180" fmla="*/ 133781 w 555527"/>
                  <a:gd name="connsiteY180" fmla="*/ 41773 h 949552"/>
                  <a:gd name="connsiteX181" fmla="*/ 24679 w 555527"/>
                  <a:gd name="connsiteY181" fmla="*/ 396057 h 94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55527" h="949552">
                    <a:moveTo>
                      <a:pt x="152752" y="394768"/>
                    </a:moveTo>
                    <a:cubicBezTo>
                      <a:pt x="146116" y="394450"/>
                      <a:pt x="139756" y="392899"/>
                      <a:pt x="134073" y="390120"/>
                    </a:cubicBezTo>
                    <a:cubicBezTo>
                      <a:pt x="123485" y="384936"/>
                      <a:pt x="118969" y="372401"/>
                      <a:pt x="119257" y="362955"/>
                    </a:cubicBezTo>
                    <a:cubicBezTo>
                      <a:pt x="119435" y="357199"/>
                      <a:pt x="121316" y="353822"/>
                      <a:pt x="123008" y="353111"/>
                    </a:cubicBezTo>
                    <a:cubicBezTo>
                      <a:pt x="123293" y="352970"/>
                      <a:pt x="123648" y="352935"/>
                      <a:pt x="124061" y="352935"/>
                    </a:cubicBezTo>
                    <a:cubicBezTo>
                      <a:pt x="125917" y="352935"/>
                      <a:pt x="128978" y="354256"/>
                      <a:pt x="133081" y="358019"/>
                    </a:cubicBezTo>
                    <a:cubicBezTo>
                      <a:pt x="139667" y="364038"/>
                      <a:pt x="143618" y="372710"/>
                      <a:pt x="147746" y="382616"/>
                    </a:cubicBezTo>
                    <a:cubicBezTo>
                      <a:pt x="149438" y="386654"/>
                      <a:pt x="151095" y="390716"/>
                      <a:pt x="152751" y="394778"/>
                    </a:cubicBezTo>
                    <a:close/>
                    <a:moveTo>
                      <a:pt x="385106" y="380488"/>
                    </a:moveTo>
                    <a:cubicBezTo>
                      <a:pt x="389911" y="369149"/>
                      <a:pt x="396083" y="359429"/>
                      <a:pt x="405128" y="352177"/>
                    </a:cubicBezTo>
                    <a:cubicBezTo>
                      <a:pt x="411074" y="347429"/>
                      <a:pt x="419955" y="345012"/>
                      <a:pt x="426291" y="346420"/>
                    </a:cubicBezTo>
                    <a:cubicBezTo>
                      <a:pt x="429616" y="347155"/>
                      <a:pt x="431886" y="348825"/>
                      <a:pt x="433190" y="351479"/>
                    </a:cubicBezTo>
                    <a:cubicBezTo>
                      <a:pt x="437155" y="359603"/>
                      <a:pt x="427508" y="369759"/>
                      <a:pt x="419015" y="373971"/>
                    </a:cubicBezTo>
                    <a:cubicBezTo>
                      <a:pt x="408615" y="379142"/>
                      <a:pt x="396685" y="381248"/>
                      <a:pt x="385106" y="380488"/>
                    </a:cubicBezTo>
                    <a:close/>
                    <a:moveTo>
                      <a:pt x="139693" y="51424"/>
                    </a:moveTo>
                    <a:cubicBezTo>
                      <a:pt x="244354" y="-11740"/>
                      <a:pt x="413357" y="-5547"/>
                      <a:pt x="498185" y="104344"/>
                    </a:cubicBezTo>
                    <a:cubicBezTo>
                      <a:pt x="567143" y="193700"/>
                      <a:pt x="549982" y="322084"/>
                      <a:pt x="502375" y="409696"/>
                    </a:cubicBezTo>
                    <a:cubicBezTo>
                      <a:pt x="490031" y="432424"/>
                      <a:pt x="474300" y="450717"/>
                      <a:pt x="457653" y="470093"/>
                    </a:cubicBezTo>
                    <a:cubicBezTo>
                      <a:pt x="452271" y="476348"/>
                      <a:pt x="446864" y="482654"/>
                      <a:pt x="441482" y="489183"/>
                    </a:cubicBezTo>
                    <a:cubicBezTo>
                      <a:pt x="416807" y="519188"/>
                      <a:pt x="406558" y="555736"/>
                      <a:pt x="399784" y="587536"/>
                    </a:cubicBezTo>
                    <a:cubicBezTo>
                      <a:pt x="397113" y="600009"/>
                      <a:pt x="394853" y="612756"/>
                      <a:pt x="392595" y="625566"/>
                    </a:cubicBezTo>
                    <a:cubicBezTo>
                      <a:pt x="383137" y="679110"/>
                      <a:pt x="373352" y="734461"/>
                      <a:pt x="331377" y="772753"/>
                    </a:cubicBezTo>
                    <a:cubicBezTo>
                      <a:pt x="330851" y="773226"/>
                      <a:pt x="330474" y="773813"/>
                      <a:pt x="330172" y="774409"/>
                    </a:cubicBezTo>
                    <a:cubicBezTo>
                      <a:pt x="322268" y="777101"/>
                      <a:pt x="313914" y="779281"/>
                      <a:pt x="304856" y="780453"/>
                    </a:cubicBezTo>
                    <a:cubicBezTo>
                      <a:pt x="309272" y="654736"/>
                      <a:pt x="342641" y="531188"/>
                      <a:pt x="374981" y="411689"/>
                    </a:cubicBezTo>
                    <a:cubicBezTo>
                      <a:pt x="376902" y="404623"/>
                      <a:pt x="378820" y="397820"/>
                      <a:pt x="380990" y="391415"/>
                    </a:cubicBezTo>
                    <a:cubicBezTo>
                      <a:pt x="395693" y="392948"/>
                      <a:pt x="410885" y="390631"/>
                      <a:pt x="424094" y="384076"/>
                    </a:cubicBezTo>
                    <a:cubicBezTo>
                      <a:pt x="438998" y="376687"/>
                      <a:pt x="450288" y="360625"/>
                      <a:pt x="443413" y="346556"/>
                    </a:cubicBezTo>
                    <a:cubicBezTo>
                      <a:pt x="440579" y="340762"/>
                      <a:pt x="435510" y="336899"/>
                      <a:pt x="428761" y="335391"/>
                    </a:cubicBezTo>
                    <a:cubicBezTo>
                      <a:pt x="419001" y="333247"/>
                      <a:pt x="406644" y="336462"/>
                      <a:pt x="398014" y="343391"/>
                    </a:cubicBezTo>
                    <a:cubicBezTo>
                      <a:pt x="386359" y="352712"/>
                      <a:pt x="378858" y="365609"/>
                      <a:pt x="373526" y="378780"/>
                    </a:cubicBezTo>
                    <a:cubicBezTo>
                      <a:pt x="363767" y="376487"/>
                      <a:pt x="354533" y="372138"/>
                      <a:pt x="346856" y="365833"/>
                    </a:cubicBezTo>
                    <a:cubicBezTo>
                      <a:pt x="341524" y="361472"/>
                      <a:pt x="336971" y="356213"/>
                      <a:pt x="333320" y="350382"/>
                    </a:cubicBezTo>
                    <a:cubicBezTo>
                      <a:pt x="345489" y="338532"/>
                      <a:pt x="354408" y="322968"/>
                      <a:pt x="357670" y="305722"/>
                    </a:cubicBezTo>
                    <a:cubicBezTo>
                      <a:pt x="359149" y="297872"/>
                      <a:pt x="358747" y="286682"/>
                      <a:pt x="353154" y="278832"/>
                    </a:cubicBezTo>
                    <a:cubicBezTo>
                      <a:pt x="350092" y="274520"/>
                      <a:pt x="345828" y="271842"/>
                      <a:pt x="340810" y="271057"/>
                    </a:cubicBezTo>
                    <a:cubicBezTo>
                      <a:pt x="327399" y="269050"/>
                      <a:pt x="317614" y="281499"/>
                      <a:pt x="314102" y="293984"/>
                    </a:cubicBezTo>
                    <a:cubicBezTo>
                      <a:pt x="309134" y="311691"/>
                      <a:pt x="311292" y="331167"/>
                      <a:pt x="319120" y="347890"/>
                    </a:cubicBezTo>
                    <a:cubicBezTo>
                      <a:pt x="307754" y="356712"/>
                      <a:pt x="294055" y="362045"/>
                      <a:pt x="279930" y="362157"/>
                    </a:cubicBezTo>
                    <a:cubicBezTo>
                      <a:pt x="279823" y="362157"/>
                      <a:pt x="279681" y="362157"/>
                      <a:pt x="279574" y="362157"/>
                    </a:cubicBezTo>
                    <a:cubicBezTo>
                      <a:pt x="264658" y="362157"/>
                      <a:pt x="249805" y="355466"/>
                      <a:pt x="238804" y="344737"/>
                    </a:cubicBezTo>
                    <a:cubicBezTo>
                      <a:pt x="243295" y="335903"/>
                      <a:pt x="246719" y="327030"/>
                      <a:pt x="249090" y="318843"/>
                    </a:cubicBezTo>
                    <a:cubicBezTo>
                      <a:pt x="253117" y="304888"/>
                      <a:pt x="251761" y="294321"/>
                      <a:pt x="245051" y="287430"/>
                    </a:cubicBezTo>
                    <a:cubicBezTo>
                      <a:pt x="240459" y="282720"/>
                      <a:pt x="233246" y="280564"/>
                      <a:pt x="225745" y="281723"/>
                    </a:cubicBezTo>
                    <a:cubicBezTo>
                      <a:pt x="218268" y="282857"/>
                      <a:pt x="212045" y="287031"/>
                      <a:pt x="209072" y="292900"/>
                    </a:cubicBezTo>
                    <a:cubicBezTo>
                      <a:pt x="204883" y="301212"/>
                      <a:pt x="209250" y="315118"/>
                      <a:pt x="214065" y="327616"/>
                    </a:cubicBezTo>
                    <a:cubicBezTo>
                      <a:pt x="216725" y="334482"/>
                      <a:pt x="220438" y="340812"/>
                      <a:pt x="224954" y="346444"/>
                    </a:cubicBezTo>
                    <a:cubicBezTo>
                      <a:pt x="214203" y="364824"/>
                      <a:pt x="199601" y="379814"/>
                      <a:pt x="183908" y="387752"/>
                    </a:cubicBezTo>
                    <a:cubicBezTo>
                      <a:pt x="177648" y="390917"/>
                      <a:pt x="171150" y="393023"/>
                      <a:pt x="164702" y="394069"/>
                    </a:cubicBezTo>
                    <a:cubicBezTo>
                      <a:pt x="162568" y="388798"/>
                      <a:pt x="160425" y="383528"/>
                      <a:pt x="158242" y="378281"/>
                    </a:cubicBezTo>
                    <a:cubicBezTo>
                      <a:pt x="153601" y="367129"/>
                      <a:pt x="149059" y="357285"/>
                      <a:pt x="140767" y="349696"/>
                    </a:cubicBezTo>
                    <a:cubicBezTo>
                      <a:pt x="130669" y="340463"/>
                      <a:pt x="123129" y="340812"/>
                      <a:pt x="118613" y="342706"/>
                    </a:cubicBezTo>
                    <a:cubicBezTo>
                      <a:pt x="112190" y="345383"/>
                      <a:pt x="108188" y="352836"/>
                      <a:pt x="107887" y="362618"/>
                    </a:cubicBezTo>
                    <a:cubicBezTo>
                      <a:pt x="107499" y="375989"/>
                      <a:pt x="113883" y="392811"/>
                      <a:pt x="129063" y="400237"/>
                    </a:cubicBezTo>
                    <a:cubicBezTo>
                      <a:pt x="137581" y="404424"/>
                      <a:pt x="147391" y="406430"/>
                      <a:pt x="157288" y="406081"/>
                    </a:cubicBezTo>
                    <a:cubicBezTo>
                      <a:pt x="203340" y="522378"/>
                      <a:pt x="235292" y="647958"/>
                      <a:pt x="252491" y="779768"/>
                    </a:cubicBezTo>
                    <a:cubicBezTo>
                      <a:pt x="242242" y="778521"/>
                      <a:pt x="232043" y="776864"/>
                      <a:pt x="221957" y="775120"/>
                    </a:cubicBezTo>
                    <a:cubicBezTo>
                      <a:pt x="221743" y="774286"/>
                      <a:pt x="221381" y="773474"/>
                      <a:pt x="220751" y="772803"/>
                    </a:cubicBezTo>
                    <a:cubicBezTo>
                      <a:pt x="181486" y="729477"/>
                      <a:pt x="172341" y="682138"/>
                      <a:pt x="162632" y="632008"/>
                    </a:cubicBezTo>
                    <a:cubicBezTo>
                      <a:pt x="158592" y="611087"/>
                      <a:pt x="154415" y="589455"/>
                      <a:pt x="147929" y="567275"/>
                    </a:cubicBezTo>
                    <a:cubicBezTo>
                      <a:pt x="136601" y="528472"/>
                      <a:pt x="111361" y="497569"/>
                      <a:pt x="86974" y="467676"/>
                    </a:cubicBezTo>
                    <a:cubicBezTo>
                      <a:pt x="67630" y="444000"/>
                      <a:pt x="47646" y="419490"/>
                      <a:pt x="35064" y="391466"/>
                    </a:cubicBezTo>
                    <a:cubicBezTo>
                      <a:pt x="-20635" y="267257"/>
                      <a:pt x="24338" y="121067"/>
                      <a:pt x="139687" y="51424"/>
                    </a:cubicBezTo>
                    <a:close/>
                    <a:moveTo>
                      <a:pt x="325055" y="297026"/>
                    </a:moveTo>
                    <a:cubicBezTo>
                      <a:pt x="327149" y="289574"/>
                      <a:pt x="332318" y="282135"/>
                      <a:pt x="338051" y="282135"/>
                    </a:cubicBezTo>
                    <a:cubicBezTo>
                      <a:pt x="338407" y="282135"/>
                      <a:pt x="338730" y="282160"/>
                      <a:pt x="339068" y="282241"/>
                    </a:cubicBezTo>
                    <a:cubicBezTo>
                      <a:pt x="341049" y="282523"/>
                      <a:pt x="342581" y="283537"/>
                      <a:pt x="343885" y="285367"/>
                    </a:cubicBezTo>
                    <a:cubicBezTo>
                      <a:pt x="346708" y="289342"/>
                      <a:pt x="347799" y="296868"/>
                      <a:pt x="346506" y="303647"/>
                    </a:cubicBezTo>
                    <a:cubicBezTo>
                      <a:pt x="343896" y="317416"/>
                      <a:pt x="337173" y="329952"/>
                      <a:pt x="327915" y="339858"/>
                    </a:cubicBezTo>
                    <a:cubicBezTo>
                      <a:pt x="322407" y="326325"/>
                      <a:pt x="321115" y="311036"/>
                      <a:pt x="325056" y="297042"/>
                    </a:cubicBezTo>
                    <a:close/>
                    <a:moveTo>
                      <a:pt x="230831" y="335255"/>
                    </a:moveTo>
                    <a:cubicBezTo>
                      <a:pt x="228359" y="331617"/>
                      <a:pt x="226290" y="327704"/>
                      <a:pt x="224683" y="323580"/>
                    </a:cubicBezTo>
                    <a:cubicBezTo>
                      <a:pt x="217495" y="304950"/>
                      <a:pt x="218486" y="299455"/>
                      <a:pt x="219239" y="297960"/>
                    </a:cubicBezTo>
                    <a:cubicBezTo>
                      <a:pt x="220544" y="295406"/>
                      <a:pt x="223680" y="293461"/>
                      <a:pt x="227469" y="292876"/>
                    </a:cubicBezTo>
                    <a:cubicBezTo>
                      <a:pt x="228223" y="292770"/>
                      <a:pt x="228962" y="292699"/>
                      <a:pt x="229688" y="292699"/>
                    </a:cubicBezTo>
                    <a:cubicBezTo>
                      <a:pt x="232621" y="292699"/>
                      <a:pt x="235257" y="293621"/>
                      <a:pt x="236876" y="295278"/>
                    </a:cubicBezTo>
                    <a:cubicBezTo>
                      <a:pt x="241467" y="299988"/>
                      <a:pt x="240111" y="308997"/>
                      <a:pt x="238181" y="315726"/>
                    </a:cubicBezTo>
                    <a:cubicBezTo>
                      <a:pt x="236225" y="322430"/>
                      <a:pt x="233752" y="328972"/>
                      <a:pt x="230829" y="335252"/>
                    </a:cubicBezTo>
                    <a:close/>
                    <a:moveTo>
                      <a:pt x="233078" y="355030"/>
                    </a:moveTo>
                    <a:cubicBezTo>
                      <a:pt x="245962" y="366631"/>
                      <a:pt x="262483" y="373772"/>
                      <a:pt x="280033" y="373435"/>
                    </a:cubicBezTo>
                    <a:cubicBezTo>
                      <a:pt x="296040" y="373294"/>
                      <a:pt x="311621" y="367491"/>
                      <a:pt x="324642" y="357797"/>
                    </a:cubicBezTo>
                    <a:cubicBezTo>
                      <a:pt x="328757" y="364089"/>
                      <a:pt x="333800" y="369771"/>
                      <a:pt x="339621" y="374544"/>
                    </a:cubicBezTo>
                    <a:cubicBezTo>
                      <a:pt x="348314" y="381659"/>
                      <a:pt x="358676" y="386656"/>
                      <a:pt x="369640" y="389397"/>
                    </a:cubicBezTo>
                    <a:cubicBezTo>
                      <a:pt x="367421" y="396176"/>
                      <a:pt x="365626" y="402793"/>
                      <a:pt x="364020" y="408749"/>
                    </a:cubicBezTo>
                    <a:cubicBezTo>
                      <a:pt x="331404" y="529269"/>
                      <a:pt x="297734" y="653852"/>
                      <a:pt x="293456" y="781301"/>
                    </a:cubicBezTo>
                    <a:cubicBezTo>
                      <a:pt x="291073" y="781442"/>
                      <a:pt x="288802" y="781788"/>
                      <a:pt x="286368" y="781823"/>
                    </a:cubicBezTo>
                    <a:cubicBezTo>
                      <a:pt x="278967" y="781965"/>
                      <a:pt x="271553" y="781541"/>
                      <a:pt x="264152" y="780926"/>
                    </a:cubicBezTo>
                    <a:cubicBezTo>
                      <a:pt x="247053" y="648294"/>
                      <a:pt x="215101" y="521917"/>
                      <a:pt x="168974" y="404761"/>
                    </a:cubicBezTo>
                    <a:cubicBezTo>
                      <a:pt x="175761" y="403426"/>
                      <a:pt x="182535" y="401109"/>
                      <a:pt x="189071" y="397808"/>
                    </a:cubicBezTo>
                    <a:cubicBezTo>
                      <a:pt x="207926" y="388275"/>
                      <a:pt x="222578" y="372213"/>
                      <a:pt x="233078" y="355030"/>
                    </a:cubicBezTo>
                    <a:close/>
                    <a:moveTo>
                      <a:pt x="356932" y="775893"/>
                    </a:moveTo>
                    <a:cubicBezTo>
                      <a:pt x="338078" y="789612"/>
                      <a:pt x="314933" y="797837"/>
                      <a:pt x="291587" y="799033"/>
                    </a:cubicBezTo>
                    <a:cubicBezTo>
                      <a:pt x="288440" y="799209"/>
                      <a:pt x="286030" y="801848"/>
                      <a:pt x="286193" y="804964"/>
                    </a:cubicBezTo>
                    <a:cubicBezTo>
                      <a:pt x="286371" y="807980"/>
                      <a:pt x="288863" y="810310"/>
                      <a:pt x="291863" y="810310"/>
                    </a:cubicBezTo>
                    <a:cubicBezTo>
                      <a:pt x="291969" y="810310"/>
                      <a:pt x="292076" y="810310"/>
                      <a:pt x="292147" y="810310"/>
                    </a:cubicBezTo>
                    <a:cubicBezTo>
                      <a:pt x="313574" y="809215"/>
                      <a:pt x="334812" y="802659"/>
                      <a:pt x="353291" y="791731"/>
                    </a:cubicBezTo>
                    <a:cubicBezTo>
                      <a:pt x="351534" y="794747"/>
                      <a:pt x="349339" y="797488"/>
                      <a:pt x="346818" y="799593"/>
                    </a:cubicBezTo>
                    <a:cubicBezTo>
                      <a:pt x="336920" y="807868"/>
                      <a:pt x="322982" y="810671"/>
                      <a:pt x="310663" y="812316"/>
                    </a:cubicBezTo>
                    <a:cubicBezTo>
                      <a:pt x="287280" y="815442"/>
                      <a:pt x="263507" y="815668"/>
                      <a:pt x="240036" y="812976"/>
                    </a:cubicBezTo>
                    <a:cubicBezTo>
                      <a:pt x="229223" y="811719"/>
                      <a:pt x="217142" y="809451"/>
                      <a:pt x="209703" y="801974"/>
                    </a:cubicBezTo>
                    <a:cubicBezTo>
                      <a:pt x="206027" y="798285"/>
                      <a:pt x="203932" y="792267"/>
                      <a:pt x="204510" y="786983"/>
                    </a:cubicBezTo>
                    <a:cubicBezTo>
                      <a:pt x="204652" y="785786"/>
                      <a:pt x="204947" y="784390"/>
                      <a:pt x="205552" y="783033"/>
                    </a:cubicBezTo>
                    <a:cubicBezTo>
                      <a:pt x="207998" y="784079"/>
                      <a:pt x="210469" y="784580"/>
                      <a:pt x="212275" y="784902"/>
                    </a:cubicBezTo>
                    <a:cubicBezTo>
                      <a:pt x="235383" y="788952"/>
                      <a:pt x="259218" y="793126"/>
                      <a:pt x="283329" y="793126"/>
                    </a:cubicBezTo>
                    <a:cubicBezTo>
                      <a:pt x="284396" y="793126"/>
                      <a:pt x="285473" y="793126"/>
                      <a:pt x="286540" y="793100"/>
                    </a:cubicBezTo>
                    <a:cubicBezTo>
                      <a:pt x="313700" y="792677"/>
                      <a:pt x="337773" y="786160"/>
                      <a:pt x="356703" y="774559"/>
                    </a:cubicBezTo>
                    <a:cubicBezTo>
                      <a:pt x="356810" y="774993"/>
                      <a:pt x="356881" y="775442"/>
                      <a:pt x="356916" y="775891"/>
                    </a:cubicBezTo>
                    <a:close/>
                    <a:moveTo>
                      <a:pt x="359290" y="802908"/>
                    </a:moveTo>
                    <a:cubicBezTo>
                      <a:pt x="359880" y="805536"/>
                      <a:pt x="359916" y="808229"/>
                      <a:pt x="359667" y="810908"/>
                    </a:cubicBezTo>
                    <a:cubicBezTo>
                      <a:pt x="358536" y="810978"/>
                      <a:pt x="357395" y="811317"/>
                      <a:pt x="356442" y="812116"/>
                    </a:cubicBezTo>
                    <a:cubicBezTo>
                      <a:pt x="336696" y="828626"/>
                      <a:pt x="309600" y="836414"/>
                      <a:pt x="284096" y="832975"/>
                    </a:cubicBezTo>
                    <a:cubicBezTo>
                      <a:pt x="281024" y="832590"/>
                      <a:pt x="278125" y="834720"/>
                      <a:pt x="277698" y="837810"/>
                    </a:cubicBezTo>
                    <a:cubicBezTo>
                      <a:pt x="277286" y="840900"/>
                      <a:pt x="279465" y="843741"/>
                      <a:pt x="282566" y="844165"/>
                    </a:cubicBezTo>
                    <a:cubicBezTo>
                      <a:pt x="287044" y="844762"/>
                      <a:pt x="291573" y="845062"/>
                      <a:pt x="296089" y="845062"/>
                    </a:cubicBezTo>
                    <a:cubicBezTo>
                      <a:pt x="315997" y="845062"/>
                      <a:pt x="335906" y="839230"/>
                      <a:pt x="352729" y="828639"/>
                    </a:cubicBezTo>
                    <a:cubicBezTo>
                      <a:pt x="351161" y="830793"/>
                      <a:pt x="349443" y="832801"/>
                      <a:pt x="347573" y="834445"/>
                    </a:cubicBezTo>
                    <a:cubicBezTo>
                      <a:pt x="338265" y="842657"/>
                      <a:pt x="324503" y="847679"/>
                      <a:pt x="306689" y="849336"/>
                    </a:cubicBezTo>
                    <a:cubicBezTo>
                      <a:pt x="287270" y="851141"/>
                      <a:pt x="267850" y="849159"/>
                      <a:pt x="249723" y="846793"/>
                    </a:cubicBezTo>
                    <a:cubicBezTo>
                      <a:pt x="238120" y="845249"/>
                      <a:pt x="227030" y="843352"/>
                      <a:pt x="218826" y="836974"/>
                    </a:cubicBezTo>
                    <a:cubicBezTo>
                      <a:pt x="212817" y="832313"/>
                      <a:pt x="208790" y="823566"/>
                      <a:pt x="210772" y="816613"/>
                    </a:cubicBezTo>
                    <a:cubicBezTo>
                      <a:pt x="219403" y="821285"/>
                      <a:pt x="229476" y="823117"/>
                      <a:pt x="238734" y="824177"/>
                    </a:cubicBezTo>
                    <a:cubicBezTo>
                      <a:pt x="250025" y="825473"/>
                      <a:pt x="261377" y="826119"/>
                      <a:pt x="272730" y="826119"/>
                    </a:cubicBezTo>
                    <a:cubicBezTo>
                      <a:pt x="285915" y="826119"/>
                      <a:pt x="299099" y="825247"/>
                      <a:pt x="312172" y="823502"/>
                    </a:cubicBezTo>
                    <a:cubicBezTo>
                      <a:pt x="326121" y="821644"/>
                      <a:pt x="342016" y="818368"/>
                      <a:pt x="354146" y="808238"/>
                    </a:cubicBezTo>
                    <a:cubicBezTo>
                      <a:pt x="356002" y="806680"/>
                      <a:pt x="357695" y="804847"/>
                      <a:pt x="359290" y="802904"/>
                    </a:cubicBezTo>
                    <a:close/>
                    <a:moveTo>
                      <a:pt x="345717" y="866047"/>
                    </a:moveTo>
                    <a:cubicBezTo>
                      <a:pt x="327150" y="875043"/>
                      <a:pt x="306000" y="878383"/>
                      <a:pt x="285590" y="875367"/>
                    </a:cubicBezTo>
                    <a:cubicBezTo>
                      <a:pt x="282517" y="874943"/>
                      <a:pt x="279593" y="877013"/>
                      <a:pt x="279129" y="880115"/>
                    </a:cubicBezTo>
                    <a:cubicBezTo>
                      <a:pt x="278663" y="883191"/>
                      <a:pt x="280811" y="886059"/>
                      <a:pt x="283909" y="886532"/>
                    </a:cubicBezTo>
                    <a:cubicBezTo>
                      <a:pt x="289428" y="887341"/>
                      <a:pt x="294998" y="887740"/>
                      <a:pt x="300543" y="887740"/>
                    </a:cubicBezTo>
                    <a:cubicBezTo>
                      <a:pt x="312511" y="887740"/>
                      <a:pt x="324390" y="885660"/>
                      <a:pt x="335769" y="882008"/>
                    </a:cubicBezTo>
                    <a:cubicBezTo>
                      <a:pt x="329735" y="887503"/>
                      <a:pt x="321505" y="892002"/>
                      <a:pt x="311081" y="895341"/>
                    </a:cubicBezTo>
                    <a:cubicBezTo>
                      <a:pt x="297745" y="899603"/>
                      <a:pt x="283946" y="901447"/>
                      <a:pt x="269884" y="900862"/>
                    </a:cubicBezTo>
                    <a:cubicBezTo>
                      <a:pt x="257590" y="900325"/>
                      <a:pt x="240566" y="897347"/>
                      <a:pt x="229389" y="886133"/>
                    </a:cubicBezTo>
                    <a:cubicBezTo>
                      <a:pt x="220947" y="877684"/>
                      <a:pt x="217007" y="862619"/>
                      <a:pt x="223355" y="852152"/>
                    </a:cubicBezTo>
                    <a:cubicBezTo>
                      <a:pt x="231271" y="855317"/>
                      <a:pt x="239839" y="856875"/>
                      <a:pt x="248231" y="857984"/>
                    </a:cubicBezTo>
                    <a:cubicBezTo>
                      <a:pt x="261817" y="859768"/>
                      <a:pt x="276156" y="861325"/>
                      <a:pt x="290808" y="861325"/>
                    </a:cubicBezTo>
                    <a:cubicBezTo>
                      <a:pt x="296416" y="861325"/>
                      <a:pt x="302086" y="861113"/>
                      <a:pt x="307756" y="860577"/>
                    </a:cubicBezTo>
                    <a:cubicBezTo>
                      <a:pt x="322622" y="859192"/>
                      <a:pt x="335091" y="855567"/>
                      <a:pt x="345127" y="849885"/>
                    </a:cubicBezTo>
                    <a:cubicBezTo>
                      <a:pt x="347133" y="854733"/>
                      <a:pt x="347271" y="860390"/>
                      <a:pt x="345717" y="866047"/>
                    </a:cubicBezTo>
                    <a:close/>
                    <a:moveTo>
                      <a:pt x="298636" y="935204"/>
                    </a:moveTo>
                    <a:cubicBezTo>
                      <a:pt x="285502" y="940799"/>
                      <a:pt x="269394" y="938432"/>
                      <a:pt x="258468" y="929273"/>
                    </a:cubicBezTo>
                    <a:cubicBezTo>
                      <a:pt x="252647" y="924400"/>
                      <a:pt x="248093" y="916201"/>
                      <a:pt x="249059" y="908899"/>
                    </a:cubicBezTo>
                    <a:cubicBezTo>
                      <a:pt x="255344" y="910581"/>
                      <a:pt x="262006" y="911813"/>
                      <a:pt x="269394" y="912138"/>
                    </a:cubicBezTo>
                    <a:cubicBezTo>
                      <a:pt x="271265" y="912209"/>
                      <a:pt x="273158" y="912244"/>
                      <a:pt x="275027" y="912244"/>
                    </a:cubicBezTo>
                    <a:cubicBezTo>
                      <a:pt x="288450" y="912244"/>
                      <a:pt x="301722" y="910174"/>
                      <a:pt x="314581" y="906076"/>
                    </a:cubicBezTo>
                    <a:cubicBezTo>
                      <a:pt x="317141" y="905267"/>
                      <a:pt x="319423" y="904268"/>
                      <a:pt x="321782" y="903321"/>
                    </a:cubicBezTo>
                    <a:cubicBezTo>
                      <a:pt x="320526" y="917028"/>
                      <a:pt x="311395" y="929750"/>
                      <a:pt x="298636" y="935196"/>
                    </a:cubicBezTo>
                    <a:close/>
                    <a:moveTo>
                      <a:pt x="24683" y="396064"/>
                    </a:moveTo>
                    <a:cubicBezTo>
                      <a:pt x="37881" y="425446"/>
                      <a:pt x="58353" y="450530"/>
                      <a:pt x="78149" y="474791"/>
                    </a:cubicBezTo>
                    <a:cubicBezTo>
                      <a:pt x="102938" y="505145"/>
                      <a:pt x="126334" y="533805"/>
                      <a:pt x="137009" y="570415"/>
                    </a:cubicBezTo>
                    <a:cubicBezTo>
                      <a:pt x="143344" y="592097"/>
                      <a:pt x="147484" y="613467"/>
                      <a:pt x="151499" y="634139"/>
                    </a:cubicBezTo>
                    <a:cubicBezTo>
                      <a:pt x="160405" y="680269"/>
                      <a:pt x="168948" y="724093"/>
                      <a:pt x="200047" y="765426"/>
                    </a:cubicBezTo>
                    <a:cubicBezTo>
                      <a:pt x="199506" y="766086"/>
                      <a:pt x="199044" y="766821"/>
                      <a:pt x="198653" y="767644"/>
                    </a:cubicBezTo>
                    <a:cubicBezTo>
                      <a:pt x="197750" y="769661"/>
                      <a:pt x="197547" y="771906"/>
                      <a:pt x="197899" y="774049"/>
                    </a:cubicBezTo>
                    <a:cubicBezTo>
                      <a:pt x="195389" y="777302"/>
                      <a:pt x="193696" y="781251"/>
                      <a:pt x="193207" y="785775"/>
                    </a:cubicBezTo>
                    <a:cubicBezTo>
                      <a:pt x="192279" y="794410"/>
                      <a:pt x="195451" y="803519"/>
                      <a:pt x="201436" y="809662"/>
                    </a:cubicBezTo>
                    <a:cubicBezTo>
                      <a:pt x="195164" y="822222"/>
                      <a:pt x="201411" y="837786"/>
                      <a:pt x="211811" y="845873"/>
                    </a:cubicBezTo>
                    <a:cubicBezTo>
                      <a:pt x="212313" y="846258"/>
                      <a:pt x="212878" y="846470"/>
                      <a:pt x="213379" y="846833"/>
                    </a:cubicBezTo>
                    <a:cubicBezTo>
                      <a:pt x="204385" y="862198"/>
                      <a:pt x="209880" y="882634"/>
                      <a:pt x="221307" y="894085"/>
                    </a:cubicBezTo>
                    <a:cubicBezTo>
                      <a:pt x="225887" y="898670"/>
                      <a:pt x="231670" y="902222"/>
                      <a:pt x="238143" y="905113"/>
                    </a:cubicBezTo>
                    <a:cubicBezTo>
                      <a:pt x="235369" y="917200"/>
                      <a:pt x="242019" y="930259"/>
                      <a:pt x="251139" y="937897"/>
                    </a:cubicBezTo>
                    <a:cubicBezTo>
                      <a:pt x="260159" y="945461"/>
                      <a:pt x="271951" y="949460"/>
                      <a:pt x="283718" y="949460"/>
                    </a:cubicBezTo>
                    <a:cubicBezTo>
                      <a:pt x="290367" y="949460"/>
                      <a:pt x="297003" y="948189"/>
                      <a:pt x="303124" y="945573"/>
                    </a:cubicBezTo>
                    <a:cubicBezTo>
                      <a:pt x="320098" y="938321"/>
                      <a:pt x="332216" y="921137"/>
                      <a:pt x="333282" y="902820"/>
                    </a:cubicBezTo>
                    <a:cubicBezTo>
                      <a:pt x="333389" y="901174"/>
                      <a:pt x="332731" y="899694"/>
                      <a:pt x="331675" y="898596"/>
                    </a:cubicBezTo>
                    <a:cubicBezTo>
                      <a:pt x="333481" y="900478"/>
                      <a:pt x="348623" y="885263"/>
                      <a:pt x="349978" y="883294"/>
                    </a:cubicBezTo>
                    <a:cubicBezTo>
                      <a:pt x="353929" y="877487"/>
                      <a:pt x="356965" y="869238"/>
                      <a:pt x="358107" y="862297"/>
                    </a:cubicBezTo>
                    <a:cubicBezTo>
                      <a:pt x="358462" y="860252"/>
                      <a:pt x="355386" y="842609"/>
                      <a:pt x="354732" y="843170"/>
                    </a:cubicBezTo>
                    <a:cubicBezTo>
                      <a:pt x="354874" y="843064"/>
                      <a:pt x="354981" y="842994"/>
                      <a:pt x="355120" y="842888"/>
                    </a:cubicBezTo>
                    <a:cubicBezTo>
                      <a:pt x="367778" y="831698"/>
                      <a:pt x="376271" y="811112"/>
                      <a:pt x="367978" y="793406"/>
                    </a:cubicBezTo>
                    <a:cubicBezTo>
                      <a:pt x="367527" y="792445"/>
                      <a:pt x="366822" y="791760"/>
                      <a:pt x="366008" y="791213"/>
                    </a:cubicBezTo>
                    <a:cubicBezTo>
                      <a:pt x="369394" y="782291"/>
                      <a:pt x="369696" y="772285"/>
                      <a:pt x="364579" y="763712"/>
                    </a:cubicBezTo>
                    <a:cubicBezTo>
                      <a:pt x="363000" y="761020"/>
                      <a:pt x="359498" y="760147"/>
                      <a:pt x="356813" y="761730"/>
                    </a:cubicBezTo>
                    <a:cubicBezTo>
                      <a:pt x="386795" y="723127"/>
                      <a:pt x="395464" y="674654"/>
                      <a:pt x="403781" y="627502"/>
                    </a:cubicBezTo>
                    <a:cubicBezTo>
                      <a:pt x="406039" y="614830"/>
                      <a:pt x="408247" y="602220"/>
                      <a:pt x="410881" y="589871"/>
                    </a:cubicBezTo>
                    <a:cubicBezTo>
                      <a:pt x="417379" y="559404"/>
                      <a:pt x="427139" y="524452"/>
                      <a:pt x="450285" y="496328"/>
                    </a:cubicBezTo>
                    <a:cubicBezTo>
                      <a:pt x="455604" y="489848"/>
                      <a:pt x="460973" y="483606"/>
                      <a:pt x="466279" y="477413"/>
                    </a:cubicBezTo>
                    <a:cubicBezTo>
                      <a:pt x="483340" y="457575"/>
                      <a:pt x="499460" y="438834"/>
                      <a:pt x="512381" y="415034"/>
                    </a:cubicBezTo>
                    <a:cubicBezTo>
                      <a:pt x="561720" y="324246"/>
                      <a:pt x="579258" y="190841"/>
                      <a:pt x="507189" y="97472"/>
                    </a:cubicBezTo>
                    <a:cubicBezTo>
                      <a:pt x="418673" y="-17242"/>
                      <a:pt x="242644" y="-23958"/>
                      <a:pt x="133781" y="41773"/>
                    </a:cubicBezTo>
                    <a:cubicBezTo>
                      <a:pt x="13564" y="114357"/>
                      <a:pt x="-33341" y="266665"/>
                      <a:pt x="24679" y="396057"/>
                    </a:cubicBezTo>
                  </a:path>
                </a:pathLst>
              </a:custGeom>
              <a:grpFill/>
              <a:ln w="1250" cap="flat">
                <a:noFill/>
                <a:prstDash val="solid"/>
                <a:miter/>
              </a:ln>
            </p:spPr>
            <p:txBody>
              <a:bodyPr rtlCol="0" anchor="ctr"/>
              <a:lstStyle/>
              <a:p>
                <a:endParaRPr lang="en-LT"/>
              </a:p>
            </p:txBody>
          </p:sp>
          <p:sp>
            <p:nvSpPr>
              <p:cNvPr id="90" name="Freeform 118">
                <a:extLst>
                  <a:ext uri="{FF2B5EF4-FFF2-40B4-BE49-F238E27FC236}">
                    <a16:creationId xmlns:a16="http://schemas.microsoft.com/office/drawing/2014/main" id="{5B82CF0B-E5FE-4E28-AF06-3D4FDF552EBA}"/>
                  </a:ext>
                </a:extLst>
              </p:cNvPr>
              <p:cNvSpPr/>
              <p:nvPr/>
            </p:nvSpPr>
            <p:spPr>
              <a:xfrm>
                <a:off x="5859545" y="3128279"/>
                <a:ext cx="142589" cy="204679"/>
              </a:xfrm>
              <a:custGeom>
                <a:avLst/>
                <a:gdLst>
                  <a:gd name="connsiteX0" fmla="*/ 69207 w 142589"/>
                  <a:gd name="connsiteY0" fmla="*/ 32523 h 204679"/>
                  <a:gd name="connsiteX1" fmla="*/ 97684 w 142589"/>
                  <a:gd name="connsiteY1" fmla="*/ 11352 h 204679"/>
                  <a:gd name="connsiteX2" fmla="*/ 127753 w 142589"/>
                  <a:gd name="connsiteY2" fmla="*/ 23626 h 204679"/>
                  <a:gd name="connsiteX3" fmla="*/ 33065 w 142589"/>
                  <a:gd name="connsiteY3" fmla="*/ 192233 h 204679"/>
                  <a:gd name="connsiteX4" fmla="*/ 11501 w 142589"/>
                  <a:gd name="connsiteY4" fmla="*/ 187959 h 204679"/>
                  <a:gd name="connsiteX5" fmla="*/ 69207 w 142589"/>
                  <a:gd name="connsiteY5" fmla="*/ 32523 h 204679"/>
                  <a:gd name="connsiteX6" fmla="*/ 4488 w 142589"/>
                  <a:gd name="connsiteY6" fmla="*/ 198077 h 204679"/>
                  <a:gd name="connsiteX7" fmla="*/ 36816 w 142589"/>
                  <a:gd name="connsiteY7" fmla="*/ 204482 h 204679"/>
                  <a:gd name="connsiteX8" fmla="*/ 37933 w 142589"/>
                  <a:gd name="connsiteY8" fmla="*/ 204588 h 204679"/>
                  <a:gd name="connsiteX9" fmla="*/ 41268 w 142589"/>
                  <a:gd name="connsiteY9" fmla="*/ 203503 h 204679"/>
                  <a:gd name="connsiteX10" fmla="*/ 43576 w 142589"/>
                  <a:gd name="connsiteY10" fmla="*/ 199591 h 204679"/>
                  <a:gd name="connsiteX11" fmla="*/ 140309 w 142589"/>
                  <a:gd name="connsiteY11" fmla="*/ 28067 h 204679"/>
                  <a:gd name="connsiteX12" fmla="*/ 142492 w 142589"/>
                  <a:gd name="connsiteY12" fmla="*/ 23706 h 204679"/>
                  <a:gd name="connsiteX13" fmla="*/ 140433 w 142589"/>
                  <a:gd name="connsiteY13" fmla="*/ 19282 h 204679"/>
                  <a:gd name="connsiteX14" fmla="*/ 96401 w 142589"/>
                  <a:gd name="connsiteY14" fmla="*/ 130 h 204679"/>
                  <a:gd name="connsiteX15" fmla="*/ 60185 w 142589"/>
                  <a:gd name="connsiteY15" fmla="*/ 25675 h 204679"/>
                  <a:gd name="connsiteX16" fmla="*/ -93 w 142589"/>
                  <a:gd name="connsiteY16" fmla="*/ 192312 h 204679"/>
                  <a:gd name="connsiteX17" fmla="*/ 4486 w 142589"/>
                  <a:gd name="connsiteY17" fmla="*/ 198070 h 20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2589" h="204679">
                    <a:moveTo>
                      <a:pt x="69207" y="32523"/>
                    </a:moveTo>
                    <a:cubicBezTo>
                      <a:pt x="76244" y="23364"/>
                      <a:pt x="85804" y="12686"/>
                      <a:pt x="97684" y="11352"/>
                    </a:cubicBezTo>
                    <a:cubicBezTo>
                      <a:pt x="108221" y="10131"/>
                      <a:pt x="118232" y="16262"/>
                      <a:pt x="127753" y="23626"/>
                    </a:cubicBezTo>
                    <a:cubicBezTo>
                      <a:pt x="76445" y="65868"/>
                      <a:pt x="42298" y="126664"/>
                      <a:pt x="33065" y="192233"/>
                    </a:cubicBezTo>
                    <a:lnTo>
                      <a:pt x="11501" y="187959"/>
                    </a:lnTo>
                    <a:cubicBezTo>
                      <a:pt x="14687" y="132060"/>
                      <a:pt x="35098" y="77046"/>
                      <a:pt x="69207" y="32523"/>
                    </a:cubicBezTo>
                    <a:close/>
                    <a:moveTo>
                      <a:pt x="4488" y="198077"/>
                    </a:moveTo>
                    <a:lnTo>
                      <a:pt x="36816" y="204482"/>
                    </a:lnTo>
                    <a:cubicBezTo>
                      <a:pt x="37193" y="204552"/>
                      <a:pt x="37570" y="204588"/>
                      <a:pt x="37933" y="204588"/>
                    </a:cubicBezTo>
                    <a:cubicBezTo>
                      <a:pt x="39124" y="204588"/>
                      <a:pt x="40305" y="204213"/>
                      <a:pt x="41268" y="203503"/>
                    </a:cubicBezTo>
                    <a:cubicBezTo>
                      <a:pt x="42548" y="202581"/>
                      <a:pt x="43388" y="201161"/>
                      <a:pt x="43576" y="199591"/>
                    </a:cubicBezTo>
                    <a:cubicBezTo>
                      <a:pt x="51404" y="132364"/>
                      <a:pt x="86680" y="69836"/>
                      <a:pt x="140309" y="28067"/>
                    </a:cubicBezTo>
                    <a:cubicBezTo>
                      <a:pt x="141664" y="27022"/>
                      <a:pt x="142467" y="25414"/>
                      <a:pt x="142492" y="23706"/>
                    </a:cubicBezTo>
                    <a:cubicBezTo>
                      <a:pt x="142504" y="21999"/>
                      <a:pt x="141753" y="20366"/>
                      <a:pt x="140433" y="19282"/>
                    </a:cubicBezTo>
                    <a:cubicBezTo>
                      <a:pt x="127525" y="8653"/>
                      <a:pt x="113261" y="-1752"/>
                      <a:pt x="96401" y="130"/>
                    </a:cubicBezTo>
                    <a:cubicBezTo>
                      <a:pt x="80256" y="1950"/>
                      <a:pt x="68564" y="14734"/>
                      <a:pt x="60185" y="25675"/>
                    </a:cubicBezTo>
                    <a:cubicBezTo>
                      <a:pt x="23667" y="73312"/>
                      <a:pt x="2253" y="132488"/>
                      <a:pt x="-93" y="192312"/>
                    </a:cubicBezTo>
                    <a:cubicBezTo>
                      <a:pt x="-200" y="195078"/>
                      <a:pt x="1738" y="197521"/>
                      <a:pt x="4486" y="198070"/>
                    </a:cubicBezTo>
                  </a:path>
                </a:pathLst>
              </a:custGeom>
              <a:grpFill/>
              <a:ln w="1250" cap="flat">
                <a:noFill/>
                <a:prstDash val="solid"/>
                <a:miter/>
              </a:ln>
            </p:spPr>
            <p:txBody>
              <a:bodyPr rtlCol="0" anchor="ctr"/>
              <a:lstStyle/>
              <a:p>
                <a:endParaRPr lang="en-LT"/>
              </a:p>
            </p:txBody>
          </p:sp>
          <p:sp>
            <p:nvSpPr>
              <p:cNvPr id="91" name="Freeform 119">
                <a:extLst>
                  <a:ext uri="{FF2B5EF4-FFF2-40B4-BE49-F238E27FC236}">
                    <a16:creationId xmlns:a16="http://schemas.microsoft.com/office/drawing/2014/main" id="{1A8E01F8-9C17-4342-86F8-77CA7D0374F6}"/>
                  </a:ext>
                </a:extLst>
              </p:cNvPr>
              <p:cNvSpPr/>
              <p:nvPr/>
            </p:nvSpPr>
            <p:spPr>
              <a:xfrm>
                <a:off x="5651500" y="3281988"/>
                <a:ext cx="127873" cy="59002"/>
              </a:xfrm>
              <a:custGeom>
                <a:avLst/>
                <a:gdLst>
                  <a:gd name="connsiteX0" fmla="*/ 12156 w 127873"/>
                  <a:gd name="connsiteY0" fmla="*/ 29839 h 59002"/>
                  <a:gd name="connsiteX1" fmla="*/ 33545 w 127873"/>
                  <a:gd name="connsiteY1" fmla="*/ 12493 h 59002"/>
                  <a:gd name="connsiteX2" fmla="*/ 45613 w 127873"/>
                  <a:gd name="connsiteY2" fmla="*/ 11197 h 59002"/>
                  <a:gd name="connsiteX3" fmla="*/ 89507 w 127873"/>
                  <a:gd name="connsiteY3" fmla="*/ 22399 h 59002"/>
                  <a:gd name="connsiteX4" fmla="*/ 103632 w 127873"/>
                  <a:gd name="connsiteY4" fmla="*/ 27658 h 59002"/>
                  <a:gd name="connsiteX5" fmla="*/ 45061 w 127873"/>
                  <a:gd name="connsiteY5" fmla="*/ 44418 h 59002"/>
                  <a:gd name="connsiteX6" fmla="*/ 28025 w 127873"/>
                  <a:gd name="connsiteY6" fmla="*/ 47621 h 59002"/>
                  <a:gd name="connsiteX7" fmla="*/ 28025 w 127873"/>
                  <a:gd name="connsiteY7" fmla="*/ 53266 h 59002"/>
                  <a:gd name="connsiteX8" fmla="*/ 27197 w 127873"/>
                  <a:gd name="connsiteY8" fmla="*/ 47609 h 59002"/>
                  <a:gd name="connsiteX9" fmla="*/ 14025 w 127873"/>
                  <a:gd name="connsiteY9" fmla="*/ 41889 h 59002"/>
                  <a:gd name="connsiteX10" fmla="*/ 12156 w 127873"/>
                  <a:gd name="connsiteY10" fmla="*/ 29840 h 59002"/>
                  <a:gd name="connsiteX11" fmla="*/ 26858 w 127873"/>
                  <a:gd name="connsiteY11" fmla="*/ 58885 h 59002"/>
                  <a:gd name="connsiteX12" fmla="*/ 28025 w 127873"/>
                  <a:gd name="connsiteY12" fmla="*/ 58910 h 59002"/>
                  <a:gd name="connsiteX13" fmla="*/ 48009 w 127873"/>
                  <a:gd name="connsiteY13" fmla="*/ 55321 h 59002"/>
                  <a:gd name="connsiteX14" fmla="*/ 108011 w 127873"/>
                  <a:gd name="connsiteY14" fmla="*/ 38101 h 59002"/>
                  <a:gd name="connsiteX15" fmla="*/ 124143 w 127873"/>
                  <a:gd name="connsiteY15" fmla="*/ 32306 h 59002"/>
                  <a:gd name="connsiteX16" fmla="*/ 127756 w 127873"/>
                  <a:gd name="connsiteY16" fmla="*/ 26562 h 59002"/>
                  <a:gd name="connsiteX17" fmla="*/ 123240 w 127873"/>
                  <a:gd name="connsiteY17" fmla="*/ 21503 h 59002"/>
                  <a:gd name="connsiteX18" fmla="*/ 93634 w 127873"/>
                  <a:gd name="connsiteY18" fmla="*/ 11883 h 59002"/>
                  <a:gd name="connsiteX19" fmla="*/ 45613 w 127873"/>
                  <a:gd name="connsiteY19" fmla="*/ -92 h 59002"/>
                  <a:gd name="connsiteX20" fmla="*/ 31086 w 127873"/>
                  <a:gd name="connsiteY20" fmla="*/ 1466 h 59002"/>
                  <a:gd name="connsiteX21" fmla="*/ 1505 w 127873"/>
                  <a:gd name="connsiteY21" fmla="*/ 25926 h 59002"/>
                  <a:gd name="connsiteX22" fmla="*/ 4917 w 127873"/>
                  <a:gd name="connsiteY22" fmla="*/ 48655 h 59002"/>
                  <a:gd name="connsiteX23" fmla="*/ 26858 w 127873"/>
                  <a:gd name="connsiteY23" fmla="*/ 58885 h 5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873" h="59002">
                    <a:moveTo>
                      <a:pt x="12156" y="29839"/>
                    </a:moveTo>
                    <a:cubicBezTo>
                      <a:pt x="15242" y="21614"/>
                      <a:pt x="25704" y="14226"/>
                      <a:pt x="33545" y="12493"/>
                    </a:cubicBezTo>
                    <a:cubicBezTo>
                      <a:pt x="37509" y="11621"/>
                      <a:pt x="41448" y="11197"/>
                      <a:pt x="45613" y="11197"/>
                    </a:cubicBezTo>
                    <a:cubicBezTo>
                      <a:pt x="60453" y="11197"/>
                      <a:pt x="74566" y="16642"/>
                      <a:pt x="89507" y="22399"/>
                    </a:cubicBezTo>
                    <a:cubicBezTo>
                      <a:pt x="94161" y="24194"/>
                      <a:pt x="98865" y="26000"/>
                      <a:pt x="103632" y="27658"/>
                    </a:cubicBezTo>
                    <a:cubicBezTo>
                      <a:pt x="86985" y="33290"/>
                      <a:pt x="67880" y="38748"/>
                      <a:pt x="45061" y="44418"/>
                    </a:cubicBezTo>
                    <a:cubicBezTo>
                      <a:pt x="39754" y="45926"/>
                      <a:pt x="33695" y="47621"/>
                      <a:pt x="28025" y="47621"/>
                    </a:cubicBezTo>
                    <a:lnTo>
                      <a:pt x="28025" y="53266"/>
                    </a:lnTo>
                    <a:lnTo>
                      <a:pt x="27197" y="47609"/>
                    </a:lnTo>
                    <a:cubicBezTo>
                      <a:pt x="21527" y="47432"/>
                      <a:pt x="16597" y="45302"/>
                      <a:pt x="14025" y="41889"/>
                    </a:cubicBezTo>
                    <a:cubicBezTo>
                      <a:pt x="11152" y="38101"/>
                      <a:pt x="10550" y="34151"/>
                      <a:pt x="12156" y="29840"/>
                    </a:cubicBezTo>
                    <a:close/>
                    <a:moveTo>
                      <a:pt x="26858" y="58885"/>
                    </a:moveTo>
                    <a:cubicBezTo>
                      <a:pt x="26922" y="58885"/>
                      <a:pt x="27975" y="58910"/>
                      <a:pt x="28025" y="58910"/>
                    </a:cubicBezTo>
                    <a:cubicBezTo>
                      <a:pt x="35288" y="58910"/>
                      <a:pt x="42125" y="56978"/>
                      <a:pt x="48009" y="55321"/>
                    </a:cubicBezTo>
                    <a:cubicBezTo>
                      <a:pt x="71254" y="49540"/>
                      <a:pt x="90899" y="43907"/>
                      <a:pt x="108011" y="38101"/>
                    </a:cubicBezTo>
                    <a:cubicBezTo>
                      <a:pt x="113468" y="36243"/>
                      <a:pt x="118849" y="34312"/>
                      <a:pt x="124143" y="32306"/>
                    </a:cubicBezTo>
                    <a:cubicBezTo>
                      <a:pt x="126501" y="31395"/>
                      <a:pt x="127969" y="29067"/>
                      <a:pt x="127756" y="26562"/>
                    </a:cubicBezTo>
                    <a:cubicBezTo>
                      <a:pt x="127542" y="24072"/>
                      <a:pt x="125697" y="22001"/>
                      <a:pt x="123240" y="21503"/>
                    </a:cubicBezTo>
                    <a:cubicBezTo>
                      <a:pt x="113405" y="19496"/>
                      <a:pt x="103796" y="15796"/>
                      <a:pt x="93634" y="11883"/>
                    </a:cubicBezTo>
                    <a:cubicBezTo>
                      <a:pt x="78367" y="6002"/>
                      <a:pt x="62573" y="-92"/>
                      <a:pt x="45613" y="-92"/>
                    </a:cubicBezTo>
                    <a:cubicBezTo>
                      <a:pt x="40683" y="-92"/>
                      <a:pt x="35790" y="445"/>
                      <a:pt x="31086" y="1466"/>
                    </a:cubicBezTo>
                    <a:cubicBezTo>
                      <a:pt x="20285" y="3871"/>
                      <a:pt x="6235" y="13241"/>
                      <a:pt x="1505" y="25926"/>
                    </a:cubicBezTo>
                    <a:cubicBezTo>
                      <a:pt x="-1468" y="33876"/>
                      <a:pt x="-289" y="41739"/>
                      <a:pt x="4917" y="48655"/>
                    </a:cubicBezTo>
                    <a:cubicBezTo>
                      <a:pt x="9609" y="54885"/>
                      <a:pt x="17613" y="58611"/>
                      <a:pt x="26858" y="58885"/>
                    </a:cubicBezTo>
                  </a:path>
                </a:pathLst>
              </a:custGeom>
              <a:grpFill/>
              <a:ln w="1250" cap="flat">
                <a:noFill/>
                <a:prstDash val="solid"/>
                <a:miter/>
              </a:ln>
            </p:spPr>
            <p:txBody>
              <a:bodyPr rtlCol="0" anchor="ctr"/>
              <a:lstStyle/>
              <a:p>
                <a:endParaRPr lang="en-LT"/>
              </a:p>
            </p:txBody>
          </p:sp>
          <p:sp>
            <p:nvSpPr>
              <p:cNvPr id="92" name="Freeform 120">
                <a:extLst>
                  <a:ext uri="{FF2B5EF4-FFF2-40B4-BE49-F238E27FC236}">
                    <a16:creationId xmlns:a16="http://schemas.microsoft.com/office/drawing/2014/main" id="{867E8854-A588-4D1D-AE5A-75C2726D5052}"/>
                  </a:ext>
                </a:extLst>
              </p:cNvPr>
              <p:cNvSpPr/>
              <p:nvPr/>
            </p:nvSpPr>
            <p:spPr>
              <a:xfrm>
                <a:off x="5764013" y="3003228"/>
                <a:ext cx="109098" cy="87325"/>
              </a:xfrm>
              <a:custGeom>
                <a:avLst/>
                <a:gdLst>
                  <a:gd name="connsiteX0" fmla="*/ 11742 w 109098"/>
                  <a:gd name="connsiteY0" fmla="*/ 17827 h 87325"/>
                  <a:gd name="connsiteX1" fmla="*/ 23848 w 109098"/>
                  <a:gd name="connsiteY1" fmla="*/ 11186 h 87325"/>
                  <a:gd name="connsiteX2" fmla="*/ 29342 w 109098"/>
                  <a:gd name="connsiteY2" fmla="*/ 12083 h 87325"/>
                  <a:gd name="connsiteX3" fmla="*/ 49477 w 109098"/>
                  <a:gd name="connsiteY3" fmla="*/ 28631 h 87325"/>
                  <a:gd name="connsiteX4" fmla="*/ 75369 w 109098"/>
                  <a:gd name="connsiteY4" fmla="*/ 58250 h 87325"/>
                  <a:gd name="connsiteX5" fmla="*/ 38575 w 109098"/>
                  <a:gd name="connsiteY5" fmla="*/ 41403 h 87325"/>
                  <a:gd name="connsiteX6" fmla="*/ 35013 w 109098"/>
                  <a:gd name="connsiteY6" fmla="*/ 40219 h 87325"/>
                  <a:gd name="connsiteX7" fmla="*/ 18027 w 109098"/>
                  <a:gd name="connsiteY7" fmla="*/ 32556 h 87325"/>
                  <a:gd name="connsiteX8" fmla="*/ 11742 w 109098"/>
                  <a:gd name="connsiteY8" fmla="*/ 17827 h 87325"/>
                  <a:gd name="connsiteX9" fmla="*/ 11102 w 109098"/>
                  <a:gd name="connsiteY9" fmla="*/ 41503 h 87325"/>
                  <a:gd name="connsiteX10" fmla="*/ 31412 w 109098"/>
                  <a:gd name="connsiteY10" fmla="*/ 50923 h 87325"/>
                  <a:gd name="connsiteX11" fmla="*/ 34851 w 109098"/>
                  <a:gd name="connsiteY11" fmla="*/ 52082 h 87325"/>
                  <a:gd name="connsiteX12" fmla="*/ 100309 w 109098"/>
                  <a:gd name="connsiteY12" fmla="*/ 86374 h 87325"/>
                  <a:gd name="connsiteX13" fmla="*/ 103321 w 109098"/>
                  <a:gd name="connsiteY13" fmla="*/ 87234 h 87325"/>
                  <a:gd name="connsiteX14" fmla="*/ 107636 w 109098"/>
                  <a:gd name="connsiteY14" fmla="*/ 85265 h 87325"/>
                  <a:gd name="connsiteX15" fmla="*/ 107611 w 109098"/>
                  <a:gd name="connsiteY15" fmla="*/ 77888 h 87325"/>
                  <a:gd name="connsiteX16" fmla="*/ 58047 w 109098"/>
                  <a:gd name="connsiteY16" fmla="*/ 21229 h 87325"/>
                  <a:gd name="connsiteX17" fmla="*/ 33070 w 109098"/>
                  <a:gd name="connsiteY17" fmla="*/ 1416 h 87325"/>
                  <a:gd name="connsiteX18" fmla="*/ 23850 w 109098"/>
                  <a:gd name="connsiteY18" fmla="*/ -92 h 87325"/>
                  <a:gd name="connsiteX19" fmla="*/ 1043 w 109098"/>
                  <a:gd name="connsiteY19" fmla="*/ 14051 h 87325"/>
                  <a:gd name="connsiteX20" fmla="*/ 11104 w 109098"/>
                  <a:gd name="connsiteY20" fmla="*/ 41502 h 8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098" h="87325">
                    <a:moveTo>
                      <a:pt x="11742" y="17827"/>
                    </a:moveTo>
                    <a:cubicBezTo>
                      <a:pt x="13399" y="13241"/>
                      <a:pt x="19005" y="11186"/>
                      <a:pt x="23848" y="11186"/>
                    </a:cubicBezTo>
                    <a:cubicBezTo>
                      <a:pt x="25754" y="11186"/>
                      <a:pt x="27661" y="11496"/>
                      <a:pt x="29342" y="12083"/>
                    </a:cubicBezTo>
                    <a:cubicBezTo>
                      <a:pt x="37434" y="14874"/>
                      <a:pt x="43832" y="22176"/>
                      <a:pt x="49477" y="28631"/>
                    </a:cubicBezTo>
                    <a:lnTo>
                      <a:pt x="75369" y="58250"/>
                    </a:lnTo>
                    <a:cubicBezTo>
                      <a:pt x="63615" y="51720"/>
                      <a:pt x="51434" y="45839"/>
                      <a:pt x="38575" y="41403"/>
                    </a:cubicBezTo>
                    <a:lnTo>
                      <a:pt x="35013" y="40219"/>
                    </a:lnTo>
                    <a:cubicBezTo>
                      <a:pt x="28715" y="38126"/>
                      <a:pt x="22731" y="36132"/>
                      <a:pt x="18027" y="32556"/>
                    </a:cubicBezTo>
                    <a:cubicBezTo>
                      <a:pt x="13523" y="29104"/>
                      <a:pt x="9910" y="22961"/>
                      <a:pt x="11742" y="17827"/>
                    </a:cubicBezTo>
                    <a:close/>
                    <a:moveTo>
                      <a:pt x="11102" y="41503"/>
                    </a:moveTo>
                    <a:cubicBezTo>
                      <a:pt x="17312" y="46250"/>
                      <a:pt x="24487" y="48618"/>
                      <a:pt x="31412" y="50923"/>
                    </a:cubicBezTo>
                    <a:lnTo>
                      <a:pt x="34851" y="52082"/>
                    </a:lnTo>
                    <a:cubicBezTo>
                      <a:pt x="58096" y="60069"/>
                      <a:pt x="79548" y="73439"/>
                      <a:pt x="100309" y="86374"/>
                    </a:cubicBezTo>
                    <a:cubicBezTo>
                      <a:pt x="101238" y="86960"/>
                      <a:pt x="102279" y="87234"/>
                      <a:pt x="103321" y="87234"/>
                    </a:cubicBezTo>
                    <a:cubicBezTo>
                      <a:pt x="104939" y="87234"/>
                      <a:pt x="106533" y="86548"/>
                      <a:pt x="107636" y="85265"/>
                    </a:cubicBezTo>
                    <a:cubicBezTo>
                      <a:pt x="109468" y="83134"/>
                      <a:pt x="109454" y="80006"/>
                      <a:pt x="107611" y="77888"/>
                    </a:cubicBezTo>
                    <a:lnTo>
                      <a:pt x="58047" y="21229"/>
                    </a:lnTo>
                    <a:cubicBezTo>
                      <a:pt x="51799" y="14089"/>
                      <a:pt x="44022" y="5192"/>
                      <a:pt x="33070" y="1416"/>
                    </a:cubicBezTo>
                    <a:cubicBezTo>
                      <a:pt x="30161" y="407"/>
                      <a:pt x="27061" y="-92"/>
                      <a:pt x="23850" y="-92"/>
                    </a:cubicBezTo>
                    <a:cubicBezTo>
                      <a:pt x="13061" y="-92"/>
                      <a:pt x="4130" y="5453"/>
                      <a:pt x="1043" y="14051"/>
                    </a:cubicBezTo>
                    <a:cubicBezTo>
                      <a:pt x="-2770" y="24718"/>
                      <a:pt x="3589" y="35758"/>
                      <a:pt x="11104" y="41502"/>
                    </a:cubicBezTo>
                  </a:path>
                </a:pathLst>
              </a:custGeom>
              <a:grpFill/>
              <a:ln w="1250" cap="flat">
                <a:noFill/>
                <a:prstDash val="solid"/>
                <a:miter/>
              </a:ln>
            </p:spPr>
            <p:txBody>
              <a:bodyPr rtlCol="0" anchor="ctr"/>
              <a:lstStyle/>
              <a:p>
                <a:endParaRPr lang="en-LT"/>
              </a:p>
            </p:txBody>
          </p:sp>
          <p:sp>
            <p:nvSpPr>
              <p:cNvPr id="93" name="Freeform 121">
                <a:extLst>
                  <a:ext uri="{FF2B5EF4-FFF2-40B4-BE49-F238E27FC236}">
                    <a16:creationId xmlns:a16="http://schemas.microsoft.com/office/drawing/2014/main" id="{F04163B9-039F-4F9B-99D4-A49F46921EC4}"/>
                  </a:ext>
                </a:extLst>
              </p:cNvPr>
              <p:cNvSpPr/>
              <p:nvPr/>
            </p:nvSpPr>
            <p:spPr>
              <a:xfrm>
                <a:off x="6405855" y="3140991"/>
                <a:ext cx="132999" cy="67590"/>
              </a:xfrm>
              <a:custGeom>
                <a:avLst/>
                <a:gdLst>
                  <a:gd name="connsiteX0" fmla="*/ 88554 w 132999"/>
                  <a:gd name="connsiteY0" fmla="*/ 11214 h 67590"/>
                  <a:gd name="connsiteX1" fmla="*/ 109804 w 132999"/>
                  <a:gd name="connsiteY1" fmla="*/ 15849 h 67590"/>
                  <a:gd name="connsiteX2" fmla="*/ 120304 w 132999"/>
                  <a:gd name="connsiteY2" fmla="*/ 25107 h 67590"/>
                  <a:gd name="connsiteX3" fmla="*/ 119703 w 132999"/>
                  <a:gd name="connsiteY3" fmla="*/ 35711 h 67590"/>
                  <a:gd name="connsiteX4" fmla="*/ 107710 w 132999"/>
                  <a:gd name="connsiteY4" fmla="*/ 40310 h 67590"/>
                  <a:gd name="connsiteX5" fmla="*/ 48524 w 132999"/>
                  <a:gd name="connsiteY5" fmla="*/ 50826 h 67590"/>
                  <a:gd name="connsiteX6" fmla="*/ 31062 w 132999"/>
                  <a:gd name="connsiteY6" fmla="*/ 52921 h 67590"/>
                  <a:gd name="connsiteX7" fmla="*/ 20750 w 132999"/>
                  <a:gd name="connsiteY7" fmla="*/ 54094 h 67590"/>
                  <a:gd name="connsiteX8" fmla="*/ 88555 w 132999"/>
                  <a:gd name="connsiteY8" fmla="*/ 11216 h 67590"/>
                  <a:gd name="connsiteX9" fmla="*/ 5595 w 132999"/>
                  <a:gd name="connsiteY9" fmla="*/ 67499 h 67590"/>
                  <a:gd name="connsiteX10" fmla="*/ 7526 w 132999"/>
                  <a:gd name="connsiteY10" fmla="*/ 67146 h 67590"/>
                  <a:gd name="connsiteX11" fmla="*/ 32352 w 132999"/>
                  <a:gd name="connsiteY11" fmla="*/ 64105 h 67590"/>
                  <a:gd name="connsiteX12" fmla="*/ 50529 w 132999"/>
                  <a:gd name="connsiteY12" fmla="*/ 61925 h 67590"/>
                  <a:gd name="connsiteX13" fmla="*/ 109715 w 132999"/>
                  <a:gd name="connsiteY13" fmla="*/ 51408 h 67590"/>
                  <a:gd name="connsiteX14" fmla="*/ 128269 w 132999"/>
                  <a:gd name="connsiteY14" fmla="*/ 43109 h 67590"/>
                  <a:gd name="connsiteX15" fmla="*/ 130488 w 132999"/>
                  <a:gd name="connsiteY15" fmla="*/ 20082 h 67590"/>
                  <a:gd name="connsiteX16" fmla="*/ 114581 w 132999"/>
                  <a:gd name="connsiteY16" fmla="*/ 5590 h 67590"/>
                  <a:gd name="connsiteX17" fmla="*/ 88551 w 132999"/>
                  <a:gd name="connsiteY17" fmla="*/ -92 h 67590"/>
                  <a:gd name="connsiteX18" fmla="*/ 9920 w 132999"/>
                  <a:gd name="connsiteY18" fmla="*/ 49041 h 67590"/>
                  <a:gd name="connsiteX19" fmla="*/ 1490 w 132999"/>
                  <a:gd name="connsiteY19" fmla="*/ 57926 h 67590"/>
                  <a:gd name="connsiteX20" fmla="*/ 1632 w 132999"/>
                  <a:gd name="connsiteY20" fmla="*/ 65900 h 67590"/>
                  <a:gd name="connsiteX21" fmla="*/ 5584 w 132999"/>
                  <a:gd name="connsiteY21" fmla="*/ 67483 h 6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2999" h="67590">
                    <a:moveTo>
                      <a:pt x="88554" y="11214"/>
                    </a:moveTo>
                    <a:cubicBezTo>
                      <a:pt x="95566" y="11214"/>
                      <a:pt x="102792" y="12797"/>
                      <a:pt x="109804" y="15849"/>
                    </a:cubicBezTo>
                    <a:cubicBezTo>
                      <a:pt x="113342" y="17569"/>
                      <a:pt x="118033" y="20572"/>
                      <a:pt x="120304" y="25107"/>
                    </a:cubicBezTo>
                    <a:cubicBezTo>
                      <a:pt x="122150" y="28771"/>
                      <a:pt x="121883" y="33232"/>
                      <a:pt x="119703" y="35711"/>
                    </a:cubicBezTo>
                    <a:cubicBezTo>
                      <a:pt x="117332" y="38417"/>
                      <a:pt x="112879" y="39400"/>
                      <a:pt x="107710" y="40310"/>
                    </a:cubicBezTo>
                    <a:lnTo>
                      <a:pt x="48524" y="50826"/>
                    </a:lnTo>
                    <a:cubicBezTo>
                      <a:pt x="46643" y="51180"/>
                      <a:pt x="39229" y="51985"/>
                      <a:pt x="31062" y="52921"/>
                    </a:cubicBezTo>
                    <a:cubicBezTo>
                      <a:pt x="27085" y="53370"/>
                      <a:pt x="23660" y="53755"/>
                      <a:pt x="20750" y="54094"/>
                    </a:cubicBezTo>
                    <a:cubicBezTo>
                      <a:pt x="40194" y="33446"/>
                      <a:pt x="62173" y="11216"/>
                      <a:pt x="88555" y="11216"/>
                    </a:cubicBezTo>
                    <a:close/>
                    <a:moveTo>
                      <a:pt x="5595" y="67499"/>
                    </a:moveTo>
                    <a:cubicBezTo>
                      <a:pt x="6246" y="67499"/>
                      <a:pt x="6886" y="67393"/>
                      <a:pt x="7526" y="67146"/>
                    </a:cubicBezTo>
                    <a:cubicBezTo>
                      <a:pt x="10186" y="66623"/>
                      <a:pt x="23470" y="65115"/>
                      <a:pt x="32352" y="64105"/>
                    </a:cubicBezTo>
                    <a:cubicBezTo>
                      <a:pt x="40844" y="63144"/>
                      <a:pt x="48585" y="62261"/>
                      <a:pt x="50529" y="61925"/>
                    </a:cubicBezTo>
                    <a:lnTo>
                      <a:pt x="109715" y="51408"/>
                    </a:lnTo>
                    <a:cubicBezTo>
                      <a:pt x="115022" y="50472"/>
                      <a:pt x="123076" y="49042"/>
                      <a:pt x="128269" y="43109"/>
                    </a:cubicBezTo>
                    <a:cubicBezTo>
                      <a:pt x="133500" y="37153"/>
                      <a:pt x="134391" y="27895"/>
                      <a:pt x="130488" y="20082"/>
                    </a:cubicBezTo>
                    <a:cubicBezTo>
                      <a:pt x="127554" y="14238"/>
                      <a:pt x="122146" y="9266"/>
                      <a:pt x="114581" y="5590"/>
                    </a:cubicBezTo>
                    <a:cubicBezTo>
                      <a:pt x="105900" y="1827"/>
                      <a:pt x="97144" y="-92"/>
                      <a:pt x="88551" y="-92"/>
                    </a:cubicBezTo>
                    <a:cubicBezTo>
                      <a:pt x="56085" y="-92"/>
                      <a:pt x="31560" y="26013"/>
                      <a:pt x="9920" y="49041"/>
                    </a:cubicBezTo>
                    <a:cubicBezTo>
                      <a:pt x="7061" y="52093"/>
                      <a:pt x="4237" y="55072"/>
                      <a:pt x="1490" y="57926"/>
                    </a:cubicBezTo>
                    <a:cubicBezTo>
                      <a:pt x="-679" y="60168"/>
                      <a:pt x="-619" y="63745"/>
                      <a:pt x="1632" y="65900"/>
                    </a:cubicBezTo>
                    <a:cubicBezTo>
                      <a:pt x="2735" y="66960"/>
                      <a:pt x="4168" y="67483"/>
                      <a:pt x="5584" y="67483"/>
                    </a:cubicBezTo>
                  </a:path>
                </a:pathLst>
              </a:custGeom>
              <a:grpFill/>
              <a:ln w="1250" cap="flat">
                <a:noFill/>
                <a:prstDash val="solid"/>
                <a:miter/>
              </a:ln>
            </p:spPr>
            <p:txBody>
              <a:bodyPr rtlCol="0" anchor="ctr"/>
              <a:lstStyle/>
              <a:p>
                <a:endParaRPr lang="en-LT"/>
              </a:p>
            </p:txBody>
          </p:sp>
          <p:sp>
            <p:nvSpPr>
              <p:cNvPr id="94" name="Freeform 122">
                <a:extLst>
                  <a:ext uri="{FF2B5EF4-FFF2-40B4-BE49-F238E27FC236}">
                    <a16:creationId xmlns:a16="http://schemas.microsoft.com/office/drawing/2014/main" id="{A832FCDC-73D3-465B-B7C4-CB4ED9C17E5D}"/>
                  </a:ext>
                </a:extLst>
              </p:cNvPr>
              <p:cNvSpPr/>
              <p:nvPr/>
            </p:nvSpPr>
            <p:spPr>
              <a:xfrm>
                <a:off x="6405626" y="3324716"/>
                <a:ext cx="118720" cy="64683"/>
              </a:xfrm>
              <a:custGeom>
                <a:avLst/>
                <a:gdLst>
                  <a:gd name="connsiteX0" fmla="*/ 31051 w 118720"/>
                  <a:gd name="connsiteY0" fmla="*/ 11198 h 64683"/>
                  <a:gd name="connsiteX1" fmla="*/ 102970 w 118720"/>
                  <a:gd name="connsiteY1" fmla="*/ 30375 h 64683"/>
                  <a:gd name="connsiteX2" fmla="*/ 107235 w 118720"/>
                  <a:gd name="connsiteY2" fmla="*/ 39247 h 64683"/>
                  <a:gd name="connsiteX3" fmla="*/ 100110 w 118720"/>
                  <a:gd name="connsiteY3" fmla="*/ 48954 h 64683"/>
                  <a:gd name="connsiteX4" fmla="*/ 87101 w 118720"/>
                  <a:gd name="connsiteY4" fmla="*/ 53303 h 64683"/>
                  <a:gd name="connsiteX5" fmla="*/ 52628 w 118720"/>
                  <a:gd name="connsiteY5" fmla="*/ 36443 h 64683"/>
                  <a:gd name="connsiteX6" fmla="*/ 38967 w 118720"/>
                  <a:gd name="connsiteY6" fmla="*/ 25988 h 64683"/>
                  <a:gd name="connsiteX7" fmla="*/ 20087 w 118720"/>
                  <a:gd name="connsiteY7" fmla="*/ 11359 h 64683"/>
                  <a:gd name="connsiteX8" fmla="*/ 31051 w 118720"/>
                  <a:gd name="connsiteY8" fmla="*/ 11183 h 64683"/>
                  <a:gd name="connsiteX9" fmla="*/ 32104 w 118720"/>
                  <a:gd name="connsiteY9" fmla="*/ 34985 h 64683"/>
                  <a:gd name="connsiteX10" fmla="*/ 45577 w 118720"/>
                  <a:gd name="connsiteY10" fmla="*/ 45290 h 64683"/>
                  <a:gd name="connsiteX11" fmla="*/ 87100 w 118720"/>
                  <a:gd name="connsiteY11" fmla="*/ 64592 h 64683"/>
                  <a:gd name="connsiteX12" fmla="*/ 106820 w 118720"/>
                  <a:gd name="connsiteY12" fmla="*/ 58075 h 64683"/>
                  <a:gd name="connsiteX13" fmla="*/ 118562 w 118720"/>
                  <a:gd name="connsiteY13" fmla="*/ 40194 h 64683"/>
                  <a:gd name="connsiteX14" fmla="*/ 111085 w 118720"/>
                  <a:gd name="connsiteY14" fmla="*/ 22487 h 64683"/>
                  <a:gd name="connsiteX15" fmla="*/ 31050 w 118720"/>
                  <a:gd name="connsiteY15" fmla="*/ -92 h 64683"/>
                  <a:gd name="connsiteX16" fmla="*/ 5320 w 118720"/>
                  <a:gd name="connsiteY16" fmla="*/ 643 h 64683"/>
                  <a:gd name="connsiteX17" fmla="*/ 252 w 118720"/>
                  <a:gd name="connsiteY17" fmla="*/ 4331 h 64683"/>
                  <a:gd name="connsiteX18" fmla="*/ 1696 w 118720"/>
                  <a:gd name="connsiteY18" fmla="*/ 10412 h 64683"/>
                  <a:gd name="connsiteX19" fmla="*/ 32104 w 118720"/>
                  <a:gd name="connsiteY19" fmla="*/ 34985 h 6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720" h="64683">
                    <a:moveTo>
                      <a:pt x="31051" y="11198"/>
                    </a:moveTo>
                    <a:cubicBezTo>
                      <a:pt x="66741" y="11198"/>
                      <a:pt x="90262" y="17465"/>
                      <a:pt x="102970" y="30375"/>
                    </a:cubicBezTo>
                    <a:cubicBezTo>
                      <a:pt x="106032" y="33490"/>
                      <a:pt x="107461" y="36468"/>
                      <a:pt x="107235" y="39247"/>
                    </a:cubicBezTo>
                    <a:cubicBezTo>
                      <a:pt x="106880" y="43259"/>
                      <a:pt x="103183" y="46736"/>
                      <a:pt x="100110" y="48954"/>
                    </a:cubicBezTo>
                    <a:cubicBezTo>
                      <a:pt x="96083" y="51882"/>
                      <a:pt x="91818" y="53303"/>
                      <a:pt x="87101" y="53303"/>
                    </a:cubicBezTo>
                    <a:cubicBezTo>
                      <a:pt x="75622" y="53303"/>
                      <a:pt x="63241" y="44779"/>
                      <a:pt x="52628" y="36443"/>
                    </a:cubicBezTo>
                    <a:cubicBezTo>
                      <a:pt x="48149" y="32928"/>
                      <a:pt x="43570" y="29465"/>
                      <a:pt x="38967" y="25988"/>
                    </a:cubicBezTo>
                    <a:cubicBezTo>
                      <a:pt x="32669" y="21241"/>
                      <a:pt x="26234" y="16394"/>
                      <a:pt x="20087" y="11359"/>
                    </a:cubicBezTo>
                    <a:cubicBezTo>
                      <a:pt x="23625" y="11253"/>
                      <a:pt x="27300" y="11183"/>
                      <a:pt x="31051" y="11183"/>
                    </a:cubicBezTo>
                    <a:close/>
                    <a:moveTo>
                      <a:pt x="32104" y="34985"/>
                    </a:moveTo>
                    <a:cubicBezTo>
                      <a:pt x="36645" y="38401"/>
                      <a:pt x="41161" y="41826"/>
                      <a:pt x="45577" y="45290"/>
                    </a:cubicBezTo>
                    <a:cubicBezTo>
                      <a:pt x="58322" y="55309"/>
                      <a:pt x="72184" y="64592"/>
                      <a:pt x="87100" y="64592"/>
                    </a:cubicBezTo>
                    <a:cubicBezTo>
                      <a:pt x="94213" y="64592"/>
                      <a:pt x="100849" y="62388"/>
                      <a:pt x="106820" y="58075"/>
                    </a:cubicBezTo>
                    <a:cubicBezTo>
                      <a:pt x="115827" y="51545"/>
                      <a:pt x="118173" y="44742"/>
                      <a:pt x="118562" y="40194"/>
                    </a:cubicBezTo>
                    <a:cubicBezTo>
                      <a:pt x="118918" y="35932"/>
                      <a:pt x="117897" y="29415"/>
                      <a:pt x="111085" y="22487"/>
                    </a:cubicBezTo>
                    <a:cubicBezTo>
                      <a:pt x="91177" y="2251"/>
                      <a:pt x="55876" y="-92"/>
                      <a:pt x="31050" y="-92"/>
                    </a:cubicBezTo>
                    <a:cubicBezTo>
                      <a:pt x="21754" y="-92"/>
                      <a:pt x="12948" y="283"/>
                      <a:pt x="5320" y="643"/>
                    </a:cubicBezTo>
                    <a:cubicBezTo>
                      <a:pt x="3037" y="749"/>
                      <a:pt x="1043" y="2200"/>
                      <a:pt x="252" y="4331"/>
                    </a:cubicBezTo>
                    <a:cubicBezTo>
                      <a:pt x="-537" y="6461"/>
                      <a:pt x="39" y="8855"/>
                      <a:pt x="1696" y="10412"/>
                    </a:cubicBezTo>
                    <a:cubicBezTo>
                      <a:pt x="11205" y="19234"/>
                      <a:pt x="21830" y="27247"/>
                      <a:pt x="32104" y="34985"/>
                    </a:cubicBezTo>
                  </a:path>
                </a:pathLst>
              </a:custGeom>
              <a:grpFill/>
              <a:ln w="1250" cap="flat">
                <a:noFill/>
                <a:prstDash val="solid"/>
                <a:miter/>
              </a:ln>
            </p:spPr>
            <p:txBody>
              <a:bodyPr rtlCol="0" anchor="ctr"/>
              <a:lstStyle/>
              <a:p>
                <a:endParaRPr lang="en-LT"/>
              </a:p>
            </p:txBody>
          </p:sp>
          <p:sp>
            <p:nvSpPr>
              <p:cNvPr id="95" name="Freeform 123">
                <a:extLst>
                  <a:ext uri="{FF2B5EF4-FFF2-40B4-BE49-F238E27FC236}">
                    <a16:creationId xmlns:a16="http://schemas.microsoft.com/office/drawing/2014/main" id="{296ABDB5-86B5-4409-AA19-9A96672344EC}"/>
                  </a:ext>
                </a:extLst>
              </p:cNvPr>
              <p:cNvSpPr/>
              <p:nvPr/>
            </p:nvSpPr>
            <p:spPr>
              <a:xfrm>
                <a:off x="6204379" y="3152558"/>
                <a:ext cx="67985" cy="26103"/>
              </a:xfrm>
              <a:custGeom>
                <a:avLst/>
                <a:gdLst>
                  <a:gd name="connsiteX0" fmla="*/ 5576 w 67985"/>
                  <a:gd name="connsiteY0" fmla="*/ 26002 h 26103"/>
                  <a:gd name="connsiteX1" fmla="*/ 7031 w 67985"/>
                  <a:gd name="connsiteY1" fmla="*/ 25825 h 26103"/>
                  <a:gd name="connsiteX2" fmla="*/ 63658 w 67985"/>
                  <a:gd name="connsiteY2" fmla="*/ 10996 h 26103"/>
                  <a:gd name="connsiteX3" fmla="*/ 67697 w 67985"/>
                  <a:gd name="connsiteY3" fmla="*/ 4106 h 26103"/>
                  <a:gd name="connsiteX4" fmla="*/ 60760 w 67985"/>
                  <a:gd name="connsiteY4" fmla="*/ 93 h 26103"/>
                  <a:gd name="connsiteX5" fmla="*/ 4121 w 67985"/>
                  <a:gd name="connsiteY5" fmla="*/ 14909 h 26103"/>
                  <a:gd name="connsiteX6" fmla="*/ 93 w 67985"/>
                  <a:gd name="connsiteY6" fmla="*/ 21812 h 26103"/>
                  <a:gd name="connsiteX7" fmla="*/ 5576 w 67985"/>
                  <a:gd name="connsiteY7" fmla="*/ 26012 h 2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85" h="26103">
                    <a:moveTo>
                      <a:pt x="5576" y="26002"/>
                    </a:moveTo>
                    <a:cubicBezTo>
                      <a:pt x="6053" y="26002"/>
                      <a:pt x="6544" y="25931"/>
                      <a:pt x="7031" y="25825"/>
                    </a:cubicBezTo>
                    <a:lnTo>
                      <a:pt x="63658" y="10996"/>
                    </a:lnTo>
                    <a:cubicBezTo>
                      <a:pt x="66695" y="10212"/>
                      <a:pt x="68500" y="7121"/>
                      <a:pt x="67697" y="4106"/>
                    </a:cubicBezTo>
                    <a:cubicBezTo>
                      <a:pt x="66919" y="1089"/>
                      <a:pt x="63846" y="-692"/>
                      <a:pt x="60760" y="93"/>
                    </a:cubicBezTo>
                    <a:lnTo>
                      <a:pt x="4121" y="14909"/>
                    </a:lnTo>
                    <a:cubicBezTo>
                      <a:pt x="1098" y="15708"/>
                      <a:pt x="-709" y="18797"/>
                      <a:pt x="93" y="21812"/>
                    </a:cubicBezTo>
                    <a:cubicBezTo>
                      <a:pt x="759" y="24341"/>
                      <a:pt x="3066" y="26012"/>
                      <a:pt x="5576" y="26012"/>
                    </a:cubicBezTo>
                  </a:path>
                </a:pathLst>
              </a:custGeom>
              <a:grpFill/>
              <a:ln w="1250" cap="flat">
                <a:noFill/>
                <a:prstDash val="solid"/>
                <a:miter/>
              </a:ln>
            </p:spPr>
            <p:txBody>
              <a:bodyPr rtlCol="0" anchor="ctr"/>
              <a:lstStyle/>
              <a:p>
                <a:endParaRPr lang="en-LT"/>
              </a:p>
            </p:txBody>
          </p:sp>
          <p:sp>
            <p:nvSpPr>
              <p:cNvPr id="96" name="Freeform 124">
                <a:extLst>
                  <a:ext uri="{FF2B5EF4-FFF2-40B4-BE49-F238E27FC236}">
                    <a16:creationId xmlns:a16="http://schemas.microsoft.com/office/drawing/2014/main" id="{BB5D1522-1B93-476B-8A8E-4AD73FB5720E}"/>
                  </a:ext>
                </a:extLst>
              </p:cNvPr>
              <p:cNvSpPr/>
              <p:nvPr/>
            </p:nvSpPr>
            <p:spPr>
              <a:xfrm>
                <a:off x="6215395" y="3174516"/>
                <a:ext cx="65344" cy="31037"/>
              </a:xfrm>
              <a:custGeom>
                <a:avLst/>
                <a:gdLst>
                  <a:gd name="connsiteX0" fmla="*/ 5035 w 65344"/>
                  <a:gd name="connsiteY0" fmla="*/ 19694 h 31037"/>
                  <a:gd name="connsiteX1" fmla="*/ -71 w 65344"/>
                  <a:gd name="connsiteY1" fmla="*/ 25837 h 31037"/>
                  <a:gd name="connsiteX2" fmla="*/ 5575 w 65344"/>
                  <a:gd name="connsiteY2" fmla="*/ 30946 h 31037"/>
                  <a:gd name="connsiteX3" fmla="*/ 6126 w 65344"/>
                  <a:gd name="connsiteY3" fmla="*/ 30920 h 31037"/>
                  <a:gd name="connsiteX4" fmla="*/ 62828 w 65344"/>
                  <a:gd name="connsiteY4" fmla="*/ 10173 h 31037"/>
                  <a:gd name="connsiteX5" fmla="*/ 64208 w 65344"/>
                  <a:gd name="connsiteY5" fmla="*/ 2310 h 31037"/>
                  <a:gd name="connsiteX6" fmla="*/ 56292 w 65344"/>
                  <a:gd name="connsiteY6" fmla="*/ 929 h 31037"/>
                  <a:gd name="connsiteX7" fmla="*/ 5034 w 65344"/>
                  <a:gd name="connsiteY7" fmla="*/ 19695 h 3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4" h="31037">
                    <a:moveTo>
                      <a:pt x="5035" y="19694"/>
                    </a:moveTo>
                    <a:cubicBezTo>
                      <a:pt x="1924" y="19976"/>
                      <a:pt x="-372" y="22735"/>
                      <a:pt x="-71" y="25837"/>
                    </a:cubicBezTo>
                    <a:cubicBezTo>
                      <a:pt x="214" y="28751"/>
                      <a:pt x="2689" y="30946"/>
                      <a:pt x="5575" y="30946"/>
                    </a:cubicBezTo>
                    <a:cubicBezTo>
                      <a:pt x="5752" y="30946"/>
                      <a:pt x="5937" y="30946"/>
                      <a:pt x="6126" y="30920"/>
                    </a:cubicBezTo>
                    <a:cubicBezTo>
                      <a:pt x="26461" y="28988"/>
                      <a:pt x="46081" y="21824"/>
                      <a:pt x="62828" y="10173"/>
                    </a:cubicBezTo>
                    <a:cubicBezTo>
                      <a:pt x="65388" y="8379"/>
                      <a:pt x="66028" y="4865"/>
                      <a:pt x="64208" y="2310"/>
                    </a:cubicBezTo>
                    <a:cubicBezTo>
                      <a:pt x="62401" y="-243"/>
                      <a:pt x="58864" y="-854"/>
                      <a:pt x="56292" y="929"/>
                    </a:cubicBezTo>
                    <a:cubicBezTo>
                      <a:pt x="41163" y="11458"/>
                      <a:pt x="23437" y="17938"/>
                      <a:pt x="5034" y="19695"/>
                    </a:cubicBezTo>
                  </a:path>
                </a:pathLst>
              </a:custGeom>
              <a:grpFill/>
              <a:ln w="1250" cap="flat">
                <a:noFill/>
                <a:prstDash val="solid"/>
                <a:miter/>
              </a:ln>
            </p:spPr>
            <p:txBody>
              <a:bodyPr rtlCol="0" anchor="ctr"/>
              <a:lstStyle/>
              <a:p>
                <a:endParaRPr lang="en-LT"/>
              </a:p>
            </p:txBody>
          </p:sp>
          <p:sp>
            <p:nvSpPr>
              <p:cNvPr id="97" name="Freeform 125">
                <a:extLst>
                  <a:ext uri="{FF2B5EF4-FFF2-40B4-BE49-F238E27FC236}">
                    <a16:creationId xmlns:a16="http://schemas.microsoft.com/office/drawing/2014/main" id="{66A0B99B-F221-4169-908A-AB47D7007D4C}"/>
                  </a:ext>
                </a:extLst>
              </p:cNvPr>
              <p:cNvSpPr/>
              <p:nvPr/>
            </p:nvSpPr>
            <p:spPr>
              <a:xfrm>
                <a:off x="6223929" y="3199835"/>
                <a:ext cx="88031" cy="34104"/>
              </a:xfrm>
              <a:custGeom>
                <a:avLst/>
                <a:gdLst>
                  <a:gd name="connsiteX0" fmla="*/ -87 w 88031"/>
                  <a:gd name="connsiteY0" fmla="*/ 28730 h 34104"/>
                  <a:gd name="connsiteX1" fmla="*/ 5571 w 88031"/>
                  <a:gd name="connsiteY1" fmla="*/ 34013 h 34104"/>
                  <a:gd name="connsiteX2" fmla="*/ 5948 w 88031"/>
                  <a:gd name="connsiteY2" fmla="*/ 34001 h 34104"/>
                  <a:gd name="connsiteX3" fmla="*/ 85055 w 88031"/>
                  <a:gd name="connsiteY3" fmla="*/ 10462 h 34104"/>
                  <a:gd name="connsiteX4" fmla="*/ 87188 w 88031"/>
                  <a:gd name="connsiteY4" fmla="*/ 2774 h 34104"/>
                  <a:gd name="connsiteX5" fmla="*/ 79449 w 88031"/>
                  <a:gd name="connsiteY5" fmla="*/ 655 h 34104"/>
                  <a:gd name="connsiteX6" fmla="*/ 5221 w 88031"/>
                  <a:gd name="connsiteY6" fmla="*/ 22735 h 34104"/>
                  <a:gd name="connsiteX7" fmla="*/ -85 w 88031"/>
                  <a:gd name="connsiteY7" fmla="*/ 28729 h 3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31" h="34104">
                    <a:moveTo>
                      <a:pt x="-87" y="28730"/>
                    </a:moveTo>
                    <a:cubicBezTo>
                      <a:pt x="126" y="31721"/>
                      <a:pt x="2612" y="34013"/>
                      <a:pt x="5571" y="34013"/>
                    </a:cubicBezTo>
                    <a:cubicBezTo>
                      <a:pt x="5713" y="34013"/>
                      <a:pt x="5820" y="34001"/>
                      <a:pt x="5948" y="34001"/>
                    </a:cubicBezTo>
                    <a:cubicBezTo>
                      <a:pt x="33609" y="32220"/>
                      <a:pt x="60969" y="24082"/>
                      <a:pt x="85055" y="10462"/>
                    </a:cubicBezTo>
                    <a:cubicBezTo>
                      <a:pt x="87789" y="8929"/>
                      <a:pt x="88743" y="5478"/>
                      <a:pt x="87188" y="2774"/>
                    </a:cubicBezTo>
                    <a:cubicBezTo>
                      <a:pt x="85634" y="58"/>
                      <a:pt x="82146" y="-902"/>
                      <a:pt x="79449" y="655"/>
                    </a:cubicBezTo>
                    <a:cubicBezTo>
                      <a:pt x="56843" y="13427"/>
                      <a:pt x="31176" y="21065"/>
                      <a:pt x="5221" y="22735"/>
                    </a:cubicBezTo>
                    <a:cubicBezTo>
                      <a:pt x="2099" y="22947"/>
                      <a:pt x="-286" y="25624"/>
                      <a:pt x="-85" y="28729"/>
                    </a:cubicBezTo>
                  </a:path>
                </a:pathLst>
              </a:custGeom>
              <a:grpFill/>
              <a:ln w="1250" cap="flat">
                <a:noFill/>
                <a:prstDash val="solid"/>
                <a:miter/>
              </a:ln>
            </p:spPr>
            <p:txBody>
              <a:bodyPr rtlCol="0" anchor="ctr"/>
              <a:lstStyle/>
              <a:p>
                <a:endParaRPr lang="en-LT"/>
              </a:p>
            </p:txBody>
          </p:sp>
          <p:sp>
            <p:nvSpPr>
              <p:cNvPr id="98" name="Freeform 126">
                <a:extLst>
                  <a:ext uri="{FF2B5EF4-FFF2-40B4-BE49-F238E27FC236}">
                    <a16:creationId xmlns:a16="http://schemas.microsoft.com/office/drawing/2014/main" id="{95743DDB-EDBB-49A9-A7E4-E0ADC0855C4A}"/>
                  </a:ext>
                </a:extLst>
              </p:cNvPr>
              <p:cNvSpPr/>
              <p:nvPr/>
            </p:nvSpPr>
            <p:spPr>
              <a:xfrm>
                <a:off x="6240963" y="3245064"/>
                <a:ext cx="65348" cy="25397"/>
              </a:xfrm>
              <a:custGeom>
                <a:avLst/>
                <a:gdLst>
                  <a:gd name="connsiteX0" fmla="*/ 64534 w 65348"/>
                  <a:gd name="connsiteY0" fmla="*/ 2789 h 25397"/>
                  <a:gd name="connsiteX1" fmla="*/ 56794 w 65348"/>
                  <a:gd name="connsiteY1" fmla="*/ 621 h 25397"/>
                  <a:gd name="connsiteX2" fmla="*/ 5548 w 65348"/>
                  <a:gd name="connsiteY2" fmla="*/ 14016 h 25397"/>
                  <a:gd name="connsiteX3" fmla="*/ -97 w 65348"/>
                  <a:gd name="connsiteY3" fmla="*/ 19698 h 25397"/>
                  <a:gd name="connsiteX4" fmla="*/ 5586 w 65348"/>
                  <a:gd name="connsiteY4" fmla="*/ 25306 h 25397"/>
                  <a:gd name="connsiteX5" fmla="*/ 5611 w 65348"/>
                  <a:gd name="connsiteY5" fmla="*/ 25306 h 25397"/>
                  <a:gd name="connsiteX6" fmla="*/ 62326 w 65348"/>
                  <a:gd name="connsiteY6" fmla="*/ 10477 h 25397"/>
                  <a:gd name="connsiteX7" fmla="*/ 64535 w 65348"/>
                  <a:gd name="connsiteY7" fmla="*/ 2789 h 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8" h="25397">
                    <a:moveTo>
                      <a:pt x="64534" y="2789"/>
                    </a:moveTo>
                    <a:cubicBezTo>
                      <a:pt x="63005" y="73"/>
                      <a:pt x="59529" y="-887"/>
                      <a:pt x="56794" y="621"/>
                    </a:cubicBezTo>
                    <a:cubicBezTo>
                      <a:pt x="41163" y="9281"/>
                      <a:pt x="23450" y="13904"/>
                      <a:pt x="5548" y="14016"/>
                    </a:cubicBezTo>
                    <a:cubicBezTo>
                      <a:pt x="2412" y="14028"/>
                      <a:pt x="-122" y="16584"/>
                      <a:pt x="-97" y="19698"/>
                    </a:cubicBezTo>
                    <a:cubicBezTo>
                      <a:pt x="-71" y="22800"/>
                      <a:pt x="2463" y="25306"/>
                      <a:pt x="5586" y="25306"/>
                    </a:cubicBezTo>
                    <a:cubicBezTo>
                      <a:pt x="5598" y="25306"/>
                      <a:pt x="5598" y="25306"/>
                      <a:pt x="5611" y="25306"/>
                    </a:cubicBezTo>
                    <a:cubicBezTo>
                      <a:pt x="25419" y="25164"/>
                      <a:pt x="45040" y="20047"/>
                      <a:pt x="62326" y="10477"/>
                    </a:cubicBezTo>
                    <a:cubicBezTo>
                      <a:pt x="65061" y="8958"/>
                      <a:pt x="66064" y="5518"/>
                      <a:pt x="64535" y="2789"/>
                    </a:cubicBezTo>
                  </a:path>
                </a:pathLst>
              </a:custGeom>
              <a:grpFill/>
              <a:ln w="1250" cap="flat">
                <a:noFill/>
                <a:prstDash val="solid"/>
                <a:miter/>
              </a:ln>
            </p:spPr>
            <p:txBody>
              <a:bodyPr rtlCol="0" anchor="ctr"/>
              <a:lstStyle/>
              <a:p>
                <a:endParaRPr lang="en-LT"/>
              </a:p>
            </p:txBody>
          </p:sp>
          <p:sp>
            <p:nvSpPr>
              <p:cNvPr id="99" name="Freeform 127">
                <a:extLst>
                  <a:ext uri="{FF2B5EF4-FFF2-40B4-BE49-F238E27FC236}">
                    <a16:creationId xmlns:a16="http://schemas.microsoft.com/office/drawing/2014/main" id="{47DBC23F-4321-404F-A0CE-AA027D5DE8CA}"/>
                  </a:ext>
                </a:extLst>
              </p:cNvPr>
              <p:cNvSpPr/>
              <p:nvPr/>
            </p:nvSpPr>
            <p:spPr>
              <a:xfrm>
                <a:off x="6269374" y="3270448"/>
                <a:ext cx="45447" cy="22615"/>
              </a:xfrm>
              <a:custGeom>
                <a:avLst/>
                <a:gdLst>
                  <a:gd name="connsiteX0" fmla="*/ 36110 w 45447"/>
                  <a:gd name="connsiteY0" fmla="*/ 1168 h 22615"/>
                  <a:gd name="connsiteX1" fmla="*/ 5802 w 45447"/>
                  <a:gd name="connsiteY1" fmla="*/ 11211 h 22615"/>
                  <a:gd name="connsiteX2" fmla="*/ -94 w 45447"/>
                  <a:gd name="connsiteY2" fmla="*/ 16632 h 22615"/>
                  <a:gd name="connsiteX3" fmla="*/ 5363 w 45447"/>
                  <a:gd name="connsiteY3" fmla="*/ 22488 h 22615"/>
                  <a:gd name="connsiteX4" fmla="*/ 7407 w 45447"/>
                  <a:gd name="connsiteY4" fmla="*/ 22524 h 22615"/>
                  <a:gd name="connsiteX5" fmla="*/ 43248 w 45447"/>
                  <a:gd name="connsiteY5" fmla="*/ 9950 h 22615"/>
                  <a:gd name="connsiteX6" fmla="*/ 44087 w 45447"/>
                  <a:gd name="connsiteY6" fmla="*/ 2001 h 22615"/>
                  <a:gd name="connsiteX7" fmla="*/ 36109 w 45447"/>
                  <a:gd name="connsiteY7" fmla="*/ 1167 h 2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47" h="22615">
                    <a:moveTo>
                      <a:pt x="36110" y="1168"/>
                    </a:moveTo>
                    <a:cubicBezTo>
                      <a:pt x="27680" y="7946"/>
                      <a:pt x="16641" y="11548"/>
                      <a:pt x="5802" y="11211"/>
                    </a:cubicBezTo>
                    <a:cubicBezTo>
                      <a:pt x="2765" y="10929"/>
                      <a:pt x="44" y="13517"/>
                      <a:pt x="-94" y="16632"/>
                    </a:cubicBezTo>
                    <a:cubicBezTo>
                      <a:pt x="-201" y="19747"/>
                      <a:pt x="2228" y="22376"/>
                      <a:pt x="5363" y="22488"/>
                    </a:cubicBezTo>
                    <a:cubicBezTo>
                      <a:pt x="6053" y="22513"/>
                      <a:pt x="6728" y="22524"/>
                      <a:pt x="7407" y="22524"/>
                    </a:cubicBezTo>
                    <a:cubicBezTo>
                      <a:pt x="20291" y="22524"/>
                      <a:pt x="33250" y="18000"/>
                      <a:pt x="43248" y="9950"/>
                    </a:cubicBezTo>
                    <a:cubicBezTo>
                      <a:pt x="45680" y="7983"/>
                      <a:pt x="46057" y="4430"/>
                      <a:pt x="44087" y="2001"/>
                    </a:cubicBezTo>
                    <a:cubicBezTo>
                      <a:pt x="42117" y="-430"/>
                      <a:pt x="38492" y="-790"/>
                      <a:pt x="36109" y="1167"/>
                    </a:cubicBezTo>
                  </a:path>
                </a:pathLst>
              </a:custGeom>
              <a:grpFill/>
              <a:ln w="1250" cap="flat">
                <a:noFill/>
                <a:prstDash val="solid"/>
                <a:miter/>
              </a:ln>
            </p:spPr>
            <p:txBody>
              <a:bodyPr rtlCol="0" anchor="ctr"/>
              <a:lstStyle/>
              <a:p>
                <a:endParaRPr lang="en-LT"/>
              </a:p>
            </p:txBody>
          </p:sp>
          <p:sp>
            <p:nvSpPr>
              <p:cNvPr id="100" name="Freeform 128">
                <a:extLst>
                  <a:ext uri="{FF2B5EF4-FFF2-40B4-BE49-F238E27FC236}">
                    <a16:creationId xmlns:a16="http://schemas.microsoft.com/office/drawing/2014/main" id="{C401FB3C-F514-4D01-B8D1-133549BF3017}"/>
                  </a:ext>
                </a:extLst>
              </p:cNvPr>
              <p:cNvSpPr/>
              <p:nvPr/>
            </p:nvSpPr>
            <p:spPr>
              <a:xfrm>
                <a:off x="5982469" y="2863849"/>
                <a:ext cx="64071" cy="123469"/>
              </a:xfrm>
              <a:custGeom>
                <a:avLst/>
                <a:gdLst>
                  <a:gd name="connsiteX0" fmla="*/ 26086 w 64071"/>
                  <a:gd name="connsiteY0" fmla="*/ 11368 h 123469"/>
                  <a:gd name="connsiteX1" fmla="*/ 47523 w 64071"/>
                  <a:gd name="connsiteY1" fmla="*/ 28654 h 123469"/>
                  <a:gd name="connsiteX2" fmla="*/ 51248 w 64071"/>
                  <a:gd name="connsiteY2" fmla="*/ 40130 h 123469"/>
                  <a:gd name="connsiteX3" fmla="*/ 49108 w 64071"/>
                  <a:gd name="connsiteY3" fmla="*/ 85096 h 123469"/>
                  <a:gd name="connsiteX4" fmla="*/ 46789 w 64071"/>
                  <a:gd name="connsiteY4" fmla="*/ 99902 h 123469"/>
                  <a:gd name="connsiteX5" fmla="*/ 18389 w 64071"/>
                  <a:gd name="connsiteY5" fmla="*/ 46330 h 123469"/>
                  <a:gd name="connsiteX6" fmla="*/ 11775 w 64071"/>
                  <a:gd name="connsiteY6" fmla="*/ 30409 h 123469"/>
                  <a:gd name="connsiteX7" fmla="*/ 6211 w 64071"/>
                  <a:gd name="connsiteY7" fmla="*/ 31554 h 123469"/>
                  <a:gd name="connsiteX8" fmla="*/ 11620 w 64071"/>
                  <a:gd name="connsiteY8" fmla="*/ 29601 h 123469"/>
                  <a:gd name="connsiteX9" fmla="*/ 14586 w 64071"/>
                  <a:gd name="connsiteY9" fmla="*/ 15629 h 123469"/>
                  <a:gd name="connsiteX10" fmla="*/ 26085 w 64071"/>
                  <a:gd name="connsiteY10" fmla="*/ 11366 h 123469"/>
                  <a:gd name="connsiteX11" fmla="*/ 434 w 64071"/>
                  <a:gd name="connsiteY11" fmla="*/ 31559 h 123469"/>
                  <a:gd name="connsiteX12" fmla="*/ 647 w 64071"/>
                  <a:gd name="connsiteY12" fmla="*/ 32698 h 123469"/>
                  <a:gd name="connsiteX13" fmla="*/ 8238 w 64071"/>
                  <a:gd name="connsiteY13" fmla="*/ 51408 h 123469"/>
                  <a:gd name="connsiteX14" fmla="*/ 37383 w 64071"/>
                  <a:gd name="connsiteY14" fmla="*/ 106277 h 123469"/>
                  <a:gd name="connsiteX15" fmla="*/ 46366 w 64071"/>
                  <a:gd name="connsiteY15" fmla="*/ 120794 h 123469"/>
                  <a:gd name="connsiteX16" fmla="*/ 52762 w 64071"/>
                  <a:gd name="connsiteY16" fmla="*/ 123143 h 123469"/>
                  <a:gd name="connsiteX17" fmla="*/ 56834 w 64071"/>
                  <a:gd name="connsiteY17" fmla="*/ 117724 h 123469"/>
                  <a:gd name="connsiteX18" fmla="*/ 60315 w 64071"/>
                  <a:gd name="connsiteY18" fmla="*/ 86977 h 123469"/>
                  <a:gd name="connsiteX19" fmla="*/ 62381 w 64071"/>
                  <a:gd name="connsiteY19" fmla="*/ 37840 h 123469"/>
                  <a:gd name="connsiteX20" fmla="*/ 57899 w 64071"/>
                  <a:gd name="connsiteY20" fmla="*/ 24026 h 123469"/>
                  <a:gd name="connsiteX21" fmla="*/ 27787 w 64071"/>
                  <a:gd name="connsiteY21" fmla="*/ 215 h 123469"/>
                  <a:gd name="connsiteX22" fmla="*/ 6073 w 64071"/>
                  <a:gd name="connsiteY22" fmla="*/ 8144 h 123469"/>
                  <a:gd name="connsiteX23" fmla="*/ 437 w 64071"/>
                  <a:gd name="connsiteY23" fmla="*/ 31560 h 12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071" h="123469">
                    <a:moveTo>
                      <a:pt x="26086" y="11368"/>
                    </a:moveTo>
                    <a:cubicBezTo>
                      <a:pt x="34820" y="12702"/>
                      <a:pt x="44225" y="21380"/>
                      <a:pt x="47523" y="28654"/>
                    </a:cubicBezTo>
                    <a:cubicBezTo>
                      <a:pt x="49187" y="32333"/>
                      <a:pt x="50403" y="36079"/>
                      <a:pt x="51248" y="40130"/>
                    </a:cubicBezTo>
                    <a:cubicBezTo>
                      <a:pt x="54257" y="54564"/>
                      <a:pt x="51753" y="69396"/>
                      <a:pt x="49108" y="85096"/>
                    </a:cubicBezTo>
                    <a:cubicBezTo>
                      <a:pt x="48283" y="89987"/>
                      <a:pt x="47454" y="94929"/>
                      <a:pt x="46789" y="99902"/>
                    </a:cubicBezTo>
                    <a:cubicBezTo>
                      <a:pt x="37860" y="84852"/>
                      <a:pt x="28606" y="67375"/>
                      <a:pt x="18389" y="46330"/>
                    </a:cubicBezTo>
                    <a:cubicBezTo>
                      <a:pt x="15824" y="41474"/>
                      <a:pt x="12925" y="35925"/>
                      <a:pt x="11775" y="30409"/>
                    </a:cubicBezTo>
                    <a:lnTo>
                      <a:pt x="6211" y="31554"/>
                    </a:lnTo>
                    <a:lnTo>
                      <a:pt x="11620" y="29601"/>
                    </a:lnTo>
                    <a:cubicBezTo>
                      <a:pt x="10646" y="24050"/>
                      <a:pt x="11727" y="18823"/>
                      <a:pt x="14586" y="15629"/>
                    </a:cubicBezTo>
                    <a:cubicBezTo>
                      <a:pt x="17736" y="12066"/>
                      <a:pt x="21510" y="10681"/>
                      <a:pt x="26085" y="11366"/>
                    </a:cubicBezTo>
                    <a:close/>
                    <a:moveTo>
                      <a:pt x="434" y="31559"/>
                    </a:moveTo>
                    <a:cubicBezTo>
                      <a:pt x="448" y="31629"/>
                      <a:pt x="647" y="32650"/>
                      <a:pt x="647" y="32698"/>
                    </a:cubicBezTo>
                    <a:cubicBezTo>
                      <a:pt x="2119" y="39763"/>
                      <a:pt x="5411" y="46022"/>
                      <a:pt x="8238" y="51408"/>
                    </a:cubicBezTo>
                    <a:cubicBezTo>
                      <a:pt x="18652" y="72846"/>
                      <a:pt x="28188" y="90811"/>
                      <a:pt x="37383" y="106277"/>
                    </a:cubicBezTo>
                    <a:cubicBezTo>
                      <a:pt x="40320" y="111208"/>
                      <a:pt x="43315" y="116052"/>
                      <a:pt x="46366" y="120794"/>
                    </a:cubicBezTo>
                    <a:cubicBezTo>
                      <a:pt x="47743" y="122902"/>
                      <a:pt x="50336" y="123859"/>
                      <a:pt x="52762" y="123143"/>
                    </a:cubicBezTo>
                    <a:cubicBezTo>
                      <a:pt x="55173" y="122431"/>
                      <a:pt x="56840" y="120215"/>
                      <a:pt x="56834" y="117724"/>
                    </a:cubicBezTo>
                    <a:cubicBezTo>
                      <a:pt x="56817" y="107751"/>
                      <a:pt x="58515" y="97654"/>
                      <a:pt x="60315" y="86977"/>
                    </a:cubicBezTo>
                    <a:cubicBezTo>
                      <a:pt x="63017" y="70935"/>
                      <a:pt x="65820" y="54337"/>
                      <a:pt x="62381" y="37840"/>
                    </a:cubicBezTo>
                    <a:cubicBezTo>
                      <a:pt x="61382" y="33045"/>
                      <a:pt x="59860" y="28395"/>
                      <a:pt x="57899" y="24026"/>
                    </a:cubicBezTo>
                    <a:cubicBezTo>
                      <a:pt x="53337" y="14008"/>
                      <a:pt x="41251" y="2242"/>
                      <a:pt x="27787" y="215"/>
                    </a:cubicBezTo>
                    <a:cubicBezTo>
                      <a:pt x="19346" y="-1065"/>
                      <a:pt x="11834" y="1678"/>
                      <a:pt x="6073" y="8144"/>
                    </a:cubicBezTo>
                    <a:cubicBezTo>
                      <a:pt x="882" y="13971"/>
                      <a:pt x="-1168" y="22512"/>
                      <a:pt x="437" y="31560"/>
                    </a:cubicBezTo>
                  </a:path>
                </a:pathLst>
              </a:custGeom>
              <a:grpFill/>
              <a:ln w="1250" cap="flat">
                <a:noFill/>
                <a:prstDash val="solid"/>
                <a:miter/>
              </a:ln>
            </p:spPr>
            <p:txBody>
              <a:bodyPr rtlCol="0" anchor="ctr"/>
              <a:lstStyle/>
              <a:p>
                <a:endParaRPr lang="en-LT"/>
              </a:p>
            </p:txBody>
          </p:sp>
          <p:sp>
            <p:nvSpPr>
              <p:cNvPr id="101" name="Freeform 129">
                <a:extLst>
                  <a:ext uri="{FF2B5EF4-FFF2-40B4-BE49-F238E27FC236}">
                    <a16:creationId xmlns:a16="http://schemas.microsoft.com/office/drawing/2014/main" id="{5FF62745-78DA-4B9B-9EA1-178A94F8432D}"/>
                  </a:ext>
                </a:extLst>
              </p:cNvPr>
              <p:cNvSpPr/>
              <p:nvPr/>
            </p:nvSpPr>
            <p:spPr>
              <a:xfrm>
                <a:off x="6269488" y="2922538"/>
                <a:ext cx="91459" cy="100502"/>
              </a:xfrm>
              <a:custGeom>
                <a:avLst/>
                <a:gdLst>
                  <a:gd name="connsiteX0" fmla="*/ 19193 w 91459"/>
                  <a:gd name="connsiteY0" fmla="*/ 72828 h 100502"/>
                  <a:gd name="connsiteX1" fmla="*/ 62616 w 91459"/>
                  <a:gd name="connsiteY1" fmla="*/ 12738 h 100502"/>
                  <a:gd name="connsiteX2" fmla="*/ 72478 w 91459"/>
                  <a:gd name="connsiteY2" fmla="*/ 11902 h 100502"/>
                  <a:gd name="connsiteX3" fmla="*/ 79111 w 91459"/>
                  <a:gd name="connsiteY3" fmla="*/ 21948 h 100502"/>
                  <a:gd name="connsiteX4" fmla="*/ 78620 w 91459"/>
                  <a:gd name="connsiteY4" fmla="*/ 35573 h 100502"/>
                  <a:gd name="connsiteX5" fmla="*/ 50583 w 91459"/>
                  <a:gd name="connsiteY5" fmla="*/ 61672 h 100502"/>
                  <a:gd name="connsiteX6" fmla="*/ 35917 w 91459"/>
                  <a:gd name="connsiteY6" fmla="*/ 70685 h 100502"/>
                  <a:gd name="connsiteX7" fmla="*/ 15479 w 91459"/>
                  <a:gd name="connsiteY7" fmla="*/ 83077 h 100502"/>
                  <a:gd name="connsiteX8" fmla="*/ 19178 w 91459"/>
                  <a:gd name="connsiteY8" fmla="*/ 72823 h 100502"/>
                  <a:gd name="connsiteX9" fmla="*/ 41975 w 91459"/>
                  <a:gd name="connsiteY9" fmla="*/ 80236 h 100502"/>
                  <a:gd name="connsiteX10" fmla="*/ 56433 w 91459"/>
                  <a:gd name="connsiteY10" fmla="*/ 71346 h 100502"/>
                  <a:gd name="connsiteX11" fmla="*/ 89257 w 91459"/>
                  <a:gd name="connsiteY11" fmla="*/ 39554 h 100502"/>
                  <a:gd name="connsiteX12" fmla="*/ 90071 w 91459"/>
                  <a:gd name="connsiteY12" fmla="*/ 18926 h 100502"/>
                  <a:gd name="connsiteX13" fmla="*/ 77365 w 91459"/>
                  <a:gd name="connsiteY13" fmla="*/ 1707 h 100502"/>
                  <a:gd name="connsiteX14" fmla="*/ 58047 w 91459"/>
                  <a:gd name="connsiteY14" fmla="*/ 2414 h 100502"/>
                  <a:gd name="connsiteX15" fmla="*/ 8558 w 91459"/>
                  <a:gd name="connsiteY15" fmla="*/ 68849 h 100502"/>
                  <a:gd name="connsiteX16" fmla="*/ 179 w 91459"/>
                  <a:gd name="connsiteY16" fmla="*/ 93024 h 100502"/>
                  <a:gd name="connsiteX17" fmla="*/ 1868 w 91459"/>
                  <a:gd name="connsiteY17" fmla="*/ 99035 h 100502"/>
                  <a:gd name="connsiteX18" fmla="*/ 8106 w 91459"/>
                  <a:gd name="connsiteY18" fmla="*/ 99837 h 100502"/>
                  <a:gd name="connsiteX19" fmla="*/ 41977 w 91459"/>
                  <a:gd name="connsiteY19" fmla="*/ 80235 h 10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59" h="100502">
                    <a:moveTo>
                      <a:pt x="19193" y="72828"/>
                    </a:moveTo>
                    <a:cubicBezTo>
                      <a:pt x="31776" y="39653"/>
                      <a:pt x="45974" y="19999"/>
                      <a:pt x="62616" y="12738"/>
                    </a:cubicBezTo>
                    <a:cubicBezTo>
                      <a:pt x="66631" y="10991"/>
                      <a:pt x="69940" y="10712"/>
                      <a:pt x="72478" y="11902"/>
                    </a:cubicBezTo>
                    <a:cubicBezTo>
                      <a:pt x="76133" y="13647"/>
                      <a:pt x="78105" y="18309"/>
                      <a:pt x="79111" y="21948"/>
                    </a:cubicBezTo>
                    <a:cubicBezTo>
                      <a:pt x="80448" y="26723"/>
                      <a:pt x="80284" y="31188"/>
                      <a:pt x="78620" y="35573"/>
                    </a:cubicBezTo>
                    <a:cubicBezTo>
                      <a:pt x="74573" y="46242"/>
                      <a:pt x="62178" y="54746"/>
                      <a:pt x="50583" y="61672"/>
                    </a:cubicBezTo>
                    <a:cubicBezTo>
                      <a:pt x="45693" y="64596"/>
                      <a:pt x="40816" y="67631"/>
                      <a:pt x="35917" y="70685"/>
                    </a:cubicBezTo>
                    <a:cubicBezTo>
                      <a:pt x="29224" y="74865"/>
                      <a:pt x="22389" y="79137"/>
                      <a:pt x="15479" y="83077"/>
                    </a:cubicBezTo>
                    <a:cubicBezTo>
                      <a:pt x="16627" y="79750"/>
                      <a:pt x="17854" y="76309"/>
                      <a:pt x="19178" y="72823"/>
                    </a:cubicBezTo>
                    <a:close/>
                    <a:moveTo>
                      <a:pt x="41975" y="80236"/>
                    </a:moveTo>
                    <a:cubicBezTo>
                      <a:pt x="46794" y="77219"/>
                      <a:pt x="51613" y="74229"/>
                      <a:pt x="56433" y="71346"/>
                    </a:cubicBezTo>
                    <a:cubicBezTo>
                      <a:pt x="70365" y="63030"/>
                      <a:pt x="83998" y="53418"/>
                      <a:pt x="89257" y="39554"/>
                    </a:cubicBezTo>
                    <a:cubicBezTo>
                      <a:pt x="91764" y="32942"/>
                      <a:pt x="92027" y="25997"/>
                      <a:pt x="90071" y="18926"/>
                    </a:cubicBezTo>
                    <a:cubicBezTo>
                      <a:pt x="87095" y="8252"/>
                      <a:pt x="81512" y="3672"/>
                      <a:pt x="77365" y="1707"/>
                    </a:cubicBezTo>
                    <a:cubicBezTo>
                      <a:pt x="73476" y="-126"/>
                      <a:pt x="66976" y="-1475"/>
                      <a:pt x="58047" y="2414"/>
                    </a:cubicBezTo>
                    <a:cubicBezTo>
                      <a:pt x="31964" y="13785"/>
                      <a:pt x="17311" y="45772"/>
                      <a:pt x="8558" y="68849"/>
                    </a:cubicBezTo>
                    <a:cubicBezTo>
                      <a:pt x="5280" y="77489"/>
                      <a:pt x="2529" y="85807"/>
                      <a:pt x="179" y="93024"/>
                    </a:cubicBezTo>
                    <a:cubicBezTo>
                      <a:pt x="-525" y="95183"/>
                      <a:pt x="144" y="97549"/>
                      <a:pt x="1868" y="99035"/>
                    </a:cubicBezTo>
                    <a:cubicBezTo>
                      <a:pt x="3597" y="100520"/>
                      <a:pt x="6055" y="100828"/>
                      <a:pt x="8106" y="99837"/>
                    </a:cubicBezTo>
                    <a:cubicBezTo>
                      <a:pt x="19770" y="94108"/>
                      <a:pt x="31065" y="87057"/>
                      <a:pt x="41977" y="80235"/>
                    </a:cubicBezTo>
                  </a:path>
                </a:pathLst>
              </a:custGeom>
              <a:grpFill/>
              <a:ln w="1250" cap="flat">
                <a:noFill/>
                <a:prstDash val="solid"/>
                <a:miter/>
              </a:ln>
            </p:spPr>
            <p:txBody>
              <a:bodyPr rtlCol="0" anchor="ctr"/>
              <a:lstStyle/>
              <a:p>
                <a:endParaRPr lang="en-LT"/>
              </a:p>
            </p:txBody>
          </p:sp>
        </p:grpSp>
        <p:sp>
          <p:nvSpPr>
            <p:cNvPr id="87" name="TextBox 86">
              <a:extLst>
                <a:ext uri="{FF2B5EF4-FFF2-40B4-BE49-F238E27FC236}">
                  <a16:creationId xmlns:a16="http://schemas.microsoft.com/office/drawing/2014/main" id="{A6FCA9F6-469F-46AF-BA26-DA6FEB200620}"/>
                </a:ext>
              </a:extLst>
            </p:cNvPr>
            <p:cNvSpPr txBox="1"/>
            <p:nvPr/>
          </p:nvSpPr>
          <p:spPr>
            <a:xfrm>
              <a:off x="2170512" y="2633577"/>
              <a:ext cx="2153154"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Uniqueness</a:t>
              </a:r>
              <a:endParaRPr lang="en-LT" sz="2000" b="1" spc="300" dirty="0">
                <a:solidFill>
                  <a:schemeClr val="bg1"/>
                </a:solidFill>
                <a:latin typeface="Montserrat" pitchFamily="2" charset="77"/>
              </a:endParaRPr>
            </a:p>
          </p:txBody>
        </p:sp>
        <p:sp>
          <p:nvSpPr>
            <p:cNvPr id="88" name="TextBox 87">
              <a:extLst>
                <a:ext uri="{FF2B5EF4-FFF2-40B4-BE49-F238E27FC236}">
                  <a16:creationId xmlns:a16="http://schemas.microsoft.com/office/drawing/2014/main" id="{9C0D3D04-0189-43AF-ACC0-1F5E2AFA8704}"/>
                </a:ext>
              </a:extLst>
            </p:cNvPr>
            <p:cNvSpPr txBox="1"/>
            <p:nvPr/>
          </p:nvSpPr>
          <p:spPr>
            <a:xfrm>
              <a:off x="890515" y="2957463"/>
              <a:ext cx="4713150" cy="738664"/>
            </a:xfrm>
            <a:prstGeom prst="rect">
              <a:avLst/>
            </a:prstGeom>
            <a:noFill/>
          </p:spPr>
          <p:txBody>
            <a:bodyPr wrap="none" rtlCol="0">
              <a:spAutoFit/>
            </a:bodyPr>
            <a:lstStyle/>
            <a:p>
              <a:pPr algn="ctr"/>
              <a:r>
                <a:rPr lang="en-US" sz="1400" dirty="0">
                  <a:solidFill>
                    <a:schemeClr val="bg1"/>
                  </a:solidFill>
                  <a:latin typeface="Montserrat" pitchFamily="2" charset="77"/>
                </a:rPr>
                <a:t>First, we will focus on upcycling. Second, we will </a:t>
              </a:r>
            </a:p>
            <a:p>
              <a:pPr algn="ctr"/>
              <a:r>
                <a:rPr lang="en-US" sz="1400" dirty="0">
                  <a:solidFill>
                    <a:schemeClr val="bg1"/>
                  </a:solidFill>
                  <a:latin typeface="Montserrat" pitchFamily="2" charset="77"/>
                </a:rPr>
                <a:t>use digital technologies and make it easy for </a:t>
              </a:r>
            </a:p>
            <a:p>
              <a:pPr algn="ctr"/>
              <a:r>
                <a:rPr lang="en-US" sz="1400" dirty="0">
                  <a:solidFill>
                    <a:schemeClr val="bg1"/>
                  </a:solidFill>
                  <a:latin typeface="Montserrat" pitchFamily="2" charset="77"/>
                </a:rPr>
                <a:t>customers to participate in our recycling program.</a:t>
              </a:r>
              <a:endParaRPr lang="en-LT" sz="1400" dirty="0">
                <a:solidFill>
                  <a:schemeClr val="bg1"/>
                </a:solidFill>
                <a:latin typeface="Montserrat" pitchFamily="2" charset="77"/>
              </a:endParaRPr>
            </a:p>
          </p:txBody>
        </p:sp>
      </p:grpSp>
      <p:grpSp>
        <p:nvGrpSpPr>
          <p:cNvPr id="2" name="Group 1">
            <a:extLst>
              <a:ext uri="{FF2B5EF4-FFF2-40B4-BE49-F238E27FC236}">
                <a16:creationId xmlns:a16="http://schemas.microsoft.com/office/drawing/2014/main" id="{F508AE59-9CCB-41F1-9313-9AA376D439F7}"/>
              </a:ext>
            </a:extLst>
          </p:cNvPr>
          <p:cNvGrpSpPr/>
          <p:nvPr/>
        </p:nvGrpSpPr>
        <p:grpSpPr>
          <a:xfrm>
            <a:off x="7937447" y="1161497"/>
            <a:ext cx="4275529" cy="2701803"/>
            <a:chOff x="7937447" y="1161497"/>
            <a:chExt cx="4275529" cy="2701803"/>
          </a:xfrm>
        </p:grpSpPr>
        <p:grpSp>
          <p:nvGrpSpPr>
            <p:cNvPr id="103" name="Graphic 4">
              <a:extLst>
                <a:ext uri="{FF2B5EF4-FFF2-40B4-BE49-F238E27FC236}">
                  <a16:creationId xmlns:a16="http://schemas.microsoft.com/office/drawing/2014/main" id="{B4A5E5B5-7F18-4683-945B-819F98666EFD}"/>
                </a:ext>
              </a:extLst>
            </p:cNvPr>
            <p:cNvGrpSpPr/>
            <p:nvPr/>
          </p:nvGrpSpPr>
          <p:grpSpPr>
            <a:xfrm>
              <a:off x="9524516" y="1161497"/>
              <a:ext cx="910470" cy="1143028"/>
              <a:chOff x="5651500" y="2863849"/>
              <a:chExt cx="887355" cy="1114011"/>
            </a:xfrm>
            <a:solidFill>
              <a:schemeClr val="bg1"/>
            </a:solidFill>
          </p:grpSpPr>
          <p:sp>
            <p:nvSpPr>
              <p:cNvPr id="106" name="Freeform 134">
                <a:extLst>
                  <a:ext uri="{FF2B5EF4-FFF2-40B4-BE49-F238E27FC236}">
                    <a16:creationId xmlns:a16="http://schemas.microsoft.com/office/drawing/2014/main" id="{92DDC9DB-29F2-466E-8031-4F6D8B63DB49}"/>
                  </a:ext>
                </a:extLst>
              </p:cNvPr>
              <p:cNvSpPr/>
              <p:nvPr/>
            </p:nvSpPr>
            <p:spPr>
              <a:xfrm>
                <a:off x="5818376" y="3028309"/>
                <a:ext cx="555527" cy="949552"/>
              </a:xfrm>
              <a:custGeom>
                <a:avLst/>
                <a:gdLst>
                  <a:gd name="connsiteX0" fmla="*/ 152752 w 555527"/>
                  <a:gd name="connsiteY0" fmla="*/ 394768 h 949552"/>
                  <a:gd name="connsiteX1" fmla="*/ 134073 w 555527"/>
                  <a:gd name="connsiteY1" fmla="*/ 390120 h 949552"/>
                  <a:gd name="connsiteX2" fmla="*/ 119257 w 555527"/>
                  <a:gd name="connsiteY2" fmla="*/ 362955 h 949552"/>
                  <a:gd name="connsiteX3" fmla="*/ 123008 w 555527"/>
                  <a:gd name="connsiteY3" fmla="*/ 353111 h 949552"/>
                  <a:gd name="connsiteX4" fmla="*/ 124061 w 555527"/>
                  <a:gd name="connsiteY4" fmla="*/ 352935 h 949552"/>
                  <a:gd name="connsiteX5" fmla="*/ 133081 w 555527"/>
                  <a:gd name="connsiteY5" fmla="*/ 358019 h 949552"/>
                  <a:gd name="connsiteX6" fmla="*/ 147746 w 555527"/>
                  <a:gd name="connsiteY6" fmla="*/ 382616 h 949552"/>
                  <a:gd name="connsiteX7" fmla="*/ 152751 w 555527"/>
                  <a:gd name="connsiteY7" fmla="*/ 394778 h 949552"/>
                  <a:gd name="connsiteX8" fmla="*/ 385106 w 555527"/>
                  <a:gd name="connsiteY8" fmla="*/ 380488 h 949552"/>
                  <a:gd name="connsiteX9" fmla="*/ 405128 w 555527"/>
                  <a:gd name="connsiteY9" fmla="*/ 352177 h 949552"/>
                  <a:gd name="connsiteX10" fmla="*/ 426291 w 555527"/>
                  <a:gd name="connsiteY10" fmla="*/ 346420 h 949552"/>
                  <a:gd name="connsiteX11" fmla="*/ 433190 w 555527"/>
                  <a:gd name="connsiteY11" fmla="*/ 351479 h 949552"/>
                  <a:gd name="connsiteX12" fmla="*/ 419015 w 555527"/>
                  <a:gd name="connsiteY12" fmla="*/ 373971 h 949552"/>
                  <a:gd name="connsiteX13" fmla="*/ 385106 w 555527"/>
                  <a:gd name="connsiteY13" fmla="*/ 380488 h 949552"/>
                  <a:gd name="connsiteX14" fmla="*/ 139693 w 555527"/>
                  <a:gd name="connsiteY14" fmla="*/ 51424 h 949552"/>
                  <a:gd name="connsiteX15" fmla="*/ 498185 w 555527"/>
                  <a:gd name="connsiteY15" fmla="*/ 104344 h 949552"/>
                  <a:gd name="connsiteX16" fmla="*/ 502375 w 555527"/>
                  <a:gd name="connsiteY16" fmla="*/ 409696 h 949552"/>
                  <a:gd name="connsiteX17" fmla="*/ 457653 w 555527"/>
                  <a:gd name="connsiteY17" fmla="*/ 470093 h 949552"/>
                  <a:gd name="connsiteX18" fmla="*/ 441482 w 555527"/>
                  <a:gd name="connsiteY18" fmla="*/ 489183 h 949552"/>
                  <a:gd name="connsiteX19" fmla="*/ 399784 w 555527"/>
                  <a:gd name="connsiteY19" fmla="*/ 587536 h 949552"/>
                  <a:gd name="connsiteX20" fmla="*/ 392595 w 555527"/>
                  <a:gd name="connsiteY20" fmla="*/ 625566 h 949552"/>
                  <a:gd name="connsiteX21" fmla="*/ 331377 w 555527"/>
                  <a:gd name="connsiteY21" fmla="*/ 772753 h 949552"/>
                  <a:gd name="connsiteX22" fmla="*/ 330172 w 555527"/>
                  <a:gd name="connsiteY22" fmla="*/ 774409 h 949552"/>
                  <a:gd name="connsiteX23" fmla="*/ 304856 w 555527"/>
                  <a:gd name="connsiteY23" fmla="*/ 780453 h 949552"/>
                  <a:gd name="connsiteX24" fmla="*/ 374981 w 555527"/>
                  <a:gd name="connsiteY24" fmla="*/ 411689 h 949552"/>
                  <a:gd name="connsiteX25" fmla="*/ 380990 w 555527"/>
                  <a:gd name="connsiteY25" fmla="*/ 391415 h 949552"/>
                  <a:gd name="connsiteX26" fmla="*/ 424094 w 555527"/>
                  <a:gd name="connsiteY26" fmla="*/ 384076 h 949552"/>
                  <a:gd name="connsiteX27" fmla="*/ 443413 w 555527"/>
                  <a:gd name="connsiteY27" fmla="*/ 346556 h 949552"/>
                  <a:gd name="connsiteX28" fmla="*/ 428761 w 555527"/>
                  <a:gd name="connsiteY28" fmla="*/ 335391 h 949552"/>
                  <a:gd name="connsiteX29" fmla="*/ 398014 w 555527"/>
                  <a:gd name="connsiteY29" fmla="*/ 343391 h 949552"/>
                  <a:gd name="connsiteX30" fmla="*/ 373526 w 555527"/>
                  <a:gd name="connsiteY30" fmla="*/ 378780 h 949552"/>
                  <a:gd name="connsiteX31" fmla="*/ 346856 w 555527"/>
                  <a:gd name="connsiteY31" fmla="*/ 365833 h 949552"/>
                  <a:gd name="connsiteX32" fmla="*/ 333320 w 555527"/>
                  <a:gd name="connsiteY32" fmla="*/ 350382 h 949552"/>
                  <a:gd name="connsiteX33" fmla="*/ 357670 w 555527"/>
                  <a:gd name="connsiteY33" fmla="*/ 305722 h 949552"/>
                  <a:gd name="connsiteX34" fmla="*/ 353154 w 555527"/>
                  <a:gd name="connsiteY34" fmla="*/ 278832 h 949552"/>
                  <a:gd name="connsiteX35" fmla="*/ 340810 w 555527"/>
                  <a:gd name="connsiteY35" fmla="*/ 271057 h 949552"/>
                  <a:gd name="connsiteX36" fmla="*/ 314102 w 555527"/>
                  <a:gd name="connsiteY36" fmla="*/ 293984 h 949552"/>
                  <a:gd name="connsiteX37" fmla="*/ 319120 w 555527"/>
                  <a:gd name="connsiteY37" fmla="*/ 347890 h 949552"/>
                  <a:gd name="connsiteX38" fmla="*/ 279930 w 555527"/>
                  <a:gd name="connsiteY38" fmla="*/ 362157 h 949552"/>
                  <a:gd name="connsiteX39" fmla="*/ 279574 w 555527"/>
                  <a:gd name="connsiteY39" fmla="*/ 362157 h 949552"/>
                  <a:gd name="connsiteX40" fmla="*/ 238804 w 555527"/>
                  <a:gd name="connsiteY40" fmla="*/ 344737 h 949552"/>
                  <a:gd name="connsiteX41" fmla="*/ 249090 w 555527"/>
                  <a:gd name="connsiteY41" fmla="*/ 318843 h 949552"/>
                  <a:gd name="connsiteX42" fmla="*/ 245051 w 555527"/>
                  <a:gd name="connsiteY42" fmla="*/ 287430 h 949552"/>
                  <a:gd name="connsiteX43" fmla="*/ 225745 w 555527"/>
                  <a:gd name="connsiteY43" fmla="*/ 281723 h 949552"/>
                  <a:gd name="connsiteX44" fmla="*/ 209072 w 555527"/>
                  <a:gd name="connsiteY44" fmla="*/ 292900 h 949552"/>
                  <a:gd name="connsiteX45" fmla="*/ 214065 w 555527"/>
                  <a:gd name="connsiteY45" fmla="*/ 327616 h 949552"/>
                  <a:gd name="connsiteX46" fmla="*/ 224954 w 555527"/>
                  <a:gd name="connsiteY46" fmla="*/ 346444 h 949552"/>
                  <a:gd name="connsiteX47" fmla="*/ 183908 w 555527"/>
                  <a:gd name="connsiteY47" fmla="*/ 387752 h 949552"/>
                  <a:gd name="connsiteX48" fmla="*/ 164702 w 555527"/>
                  <a:gd name="connsiteY48" fmla="*/ 394069 h 949552"/>
                  <a:gd name="connsiteX49" fmla="*/ 158242 w 555527"/>
                  <a:gd name="connsiteY49" fmla="*/ 378281 h 949552"/>
                  <a:gd name="connsiteX50" fmla="*/ 140767 w 555527"/>
                  <a:gd name="connsiteY50" fmla="*/ 349696 h 949552"/>
                  <a:gd name="connsiteX51" fmla="*/ 118613 w 555527"/>
                  <a:gd name="connsiteY51" fmla="*/ 342706 h 949552"/>
                  <a:gd name="connsiteX52" fmla="*/ 107887 w 555527"/>
                  <a:gd name="connsiteY52" fmla="*/ 362618 h 949552"/>
                  <a:gd name="connsiteX53" fmla="*/ 129063 w 555527"/>
                  <a:gd name="connsiteY53" fmla="*/ 400237 h 949552"/>
                  <a:gd name="connsiteX54" fmla="*/ 157288 w 555527"/>
                  <a:gd name="connsiteY54" fmla="*/ 406081 h 949552"/>
                  <a:gd name="connsiteX55" fmla="*/ 252491 w 555527"/>
                  <a:gd name="connsiteY55" fmla="*/ 779768 h 949552"/>
                  <a:gd name="connsiteX56" fmla="*/ 221957 w 555527"/>
                  <a:gd name="connsiteY56" fmla="*/ 775120 h 949552"/>
                  <a:gd name="connsiteX57" fmla="*/ 220751 w 555527"/>
                  <a:gd name="connsiteY57" fmla="*/ 772803 h 949552"/>
                  <a:gd name="connsiteX58" fmla="*/ 162632 w 555527"/>
                  <a:gd name="connsiteY58" fmla="*/ 632008 h 949552"/>
                  <a:gd name="connsiteX59" fmla="*/ 147929 w 555527"/>
                  <a:gd name="connsiteY59" fmla="*/ 567275 h 949552"/>
                  <a:gd name="connsiteX60" fmla="*/ 86974 w 555527"/>
                  <a:gd name="connsiteY60" fmla="*/ 467676 h 949552"/>
                  <a:gd name="connsiteX61" fmla="*/ 35064 w 555527"/>
                  <a:gd name="connsiteY61" fmla="*/ 391466 h 949552"/>
                  <a:gd name="connsiteX62" fmla="*/ 139687 w 555527"/>
                  <a:gd name="connsiteY62" fmla="*/ 51424 h 949552"/>
                  <a:gd name="connsiteX63" fmla="*/ 325055 w 555527"/>
                  <a:gd name="connsiteY63" fmla="*/ 297026 h 949552"/>
                  <a:gd name="connsiteX64" fmla="*/ 338051 w 555527"/>
                  <a:gd name="connsiteY64" fmla="*/ 282135 h 949552"/>
                  <a:gd name="connsiteX65" fmla="*/ 339068 w 555527"/>
                  <a:gd name="connsiteY65" fmla="*/ 282241 h 949552"/>
                  <a:gd name="connsiteX66" fmla="*/ 343885 w 555527"/>
                  <a:gd name="connsiteY66" fmla="*/ 285367 h 949552"/>
                  <a:gd name="connsiteX67" fmla="*/ 346506 w 555527"/>
                  <a:gd name="connsiteY67" fmla="*/ 303647 h 949552"/>
                  <a:gd name="connsiteX68" fmla="*/ 327915 w 555527"/>
                  <a:gd name="connsiteY68" fmla="*/ 339858 h 949552"/>
                  <a:gd name="connsiteX69" fmla="*/ 325056 w 555527"/>
                  <a:gd name="connsiteY69" fmla="*/ 297042 h 949552"/>
                  <a:gd name="connsiteX70" fmla="*/ 230831 w 555527"/>
                  <a:gd name="connsiteY70" fmla="*/ 335255 h 949552"/>
                  <a:gd name="connsiteX71" fmla="*/ 224683 w 555527"/>
                  <a:gd name="connsiteY71" fmla="*/ 323580 h 949552"/>
                  <a:gd name="connsiteX72" fmla="*/ 219239 w 555527"/>
                  <a:gd name="connsiteY72" fmla="*/ 297960 h 949552"/>
                  <a:gd name="connsiteX73" fmla="*/ 227469 w 555527"/>
                  <a:gd name="connsiteY73" fmla="*/ 292876 h 949552"/>
                  <a:gd name="connsiteX74" fmla="*/ 229688 w 555527"/>
                  <a:gd name="connsiteY74" fmla="*/ 292699 h 949552"/>
                  <a:gd name="connsiteX75" fmla="*/ 236876 w 555527"/>
                  <a:gd name="connsiteY75" fmla="*/ 295278 h 949552"/>
                  <a:gd name="connsiteX76" fmla="*/ 238181 w 555527"/>
                  <a:gd name="connsiteY76" fmla="*/ 315726 h 949552"/>
                  <a:gd name="connsiteX77" fmla="*/ 230829 w 555527"/>
                  <a:gd name="connsiteY77" fmla="*/ 335252 h 949552"/>
                  <a:gd name="connsiteX78" fmla="*/ 233078 w 555527"/>
                  <a:gd name="connsiteY78" fmla="*/ 355030 h 949552"/>
                  <a:gd name="connsiteX79" fmla="*/ 280033 w 555527"/>
                  <a:gd name="connsiteY79" fmla="*/ 373435 h 949552"/>
                  <a:gd name="connsiteX80" fmla="*/ 324642 w 555527"/>
                  <a:gd name="connsiteY80" fmla="*/ 357797 h 949552"/>
                  <a:gd name="connsiteX81" fmla="*/ 339621 w 555527"/>
                  <a:gd name="connsiteY81" fmla="*/ 374544 h 949552"/>
                  <a:gd name="connsiteX82" fmla="*/ 369640 w 555527"/>
                  <a:gd name="connsiteY82" fmla="*/ 389397 h 949552"/>
                  <a:gd name="connsiteX83" fmla="*/ 364020 w 555527"/>
                  <a:gd name="connsiteY83" fmla="*/ 408749 h 949552"/>
                  <a:gd name="connsiteX84" fmla="*/ 293456 w 555527"/>
                  <a:gd name="connsiteY84" fmla="*/ 781301 h 949552"/>
                  <a:gd name="connsiteX85" fmla="*/ 286368 w 555527"/>
                  <a:gd name="connsiteY85" fmla="*/ 781823 h 949552"/>
                  <a:gd name="connsiteX86" fmla="*/ 264152 w 555527"/>
                  <a:gd name="connsiteY86" fmla="*/ 780926 h 949552"/>
                  <a:gd name="connsiteX87" fmla="*/ 168974 w 555527"/>
                  <a:gd name="connsiteY87" fmla="*/ 404761 h 949552"/>
                  <a:gd name="connsiteX88" fmla="*/ 189071 w 555527"/>
                  <a:gd name="connsiteY88" fmla="*/ 397808 h 949552"/>
                  <a:gd name="connsiteX89" fmla="*/ 233078 w 555527"/>
                  <a:gd name="connsiteY89" fmla="*/ 355030 h 949552"/>
                  <a:gd name="connsiteX90" fmla="*/ 356932 w 555527"/>
                  <a:gd name="connsiteY90" fmla="*/ 775893 h 949552"/>
                  <a:gd name="connsiteX91" fmla="*/ 291587 w 555527"/>
                  <a:gd name="connsiteY91" fmla="*/ 799033 h 949552"/>
                  <a:gd name="connsiteX92" fmla="*/ 286193 w 555527"/>
                  <a:gd name="connsiteY92" fmla="*/ 804964 h 949552"/>
                  <a:gd name="connsiteX93" fmla="*/ 291863 w 555527"/>
                  <a:gd name="connsiteY93" fmla="*/ 810310 h 949552"/>
                  <a:gd name="connsiteX94" fmla="*/ 292147 w 555527"/>
                  <a:gd name="connsiteY94" fmla="*/ 810310 h 949552"/>
                  <a:gd name="connsiteX95" fmla="*/ 353291 w 555527"/>
                  <a:gd name="connsiteY95" fmla="*/ 791731 h 949552"/>
                  <a:gd name="connsiteX96" fmla="*/ 346818 w 555527"/>
                  <a:gd name="connsiteY96" fmla="*/ 799593 h 949552"/>
                  <a:gd name="connsiteX97" fmla="*/ 310663 w 555527"/>
                  <a:gd name="connsiteY97" fmla="*/ 812316 h 949552"/>
                  <a:gd name="connsiteX98" fmla="*/ 240036 w 555527"/>
                  <a:gd name="connsiteY98" fmla="*/ 812976 h 949552"/>
                  <a:gd name="connsiteX99" fmla="*/ 209703 w 555527"/>
                  <a:gd name="connsiteY99" fmla="*/ 801974 h 949552"/>
                  <a:gd name="connsiteX100" fmla="*/ 204510 w 555527"/>
                  <a:gd name="connsiteY100" fmla="*/ 786983 h 949552"/>
                  <a:gd name="connsiteX101" fmla="*/ 205552 w 555527"/>
                  <a:gd name="connsiteY101" fmla="*/ 783033 h 949552"/>
                  <a:gd name="connsiteX102" fmla="*/ 212275 w 555527"/>
                  <a:gd name="connsiteY102" fmla="*/ 784902 h 949552"/>
                  <a:gd name="connsiteX103" fmla="*/ 283329 w 555527"/>
                  <a:gd name="connsiteY103" fmla="*/ 793126 h 949552"/>
                  <a:gd name="connsiteX104" fmla="*/ 286540 w 555527"/>
                  <a:gd name="connsiteY104" fmla="*/ 793100 h 949552"/>
                  <a:gd name="connsiteX105" fmla="*/ 356703 w 555527"/>
                  <a:gd name="connsiteY105" fmla="*/ 774559 h 949552"/>
                  <a:gd name="connsiteX106" fmla="*/ 356916 w 555527"/>
                  <a:gd name="connsiteY106" fmla="*/ 775891 h 949552"/>
                  <a:gd name="connsiteX107" fmla="*/ 359290 w 555527"/>
                  <a:gd name="connsiteY107" fmla="*/ 802908 h 949552"/>
                  <a:gd name="connsiteX108" fmla="*/ 359667 w 555527"/>
                  <a:gd name="connsiteY108" fmla="*/ 810908 h 949552"/>
                  <a:gd name="connsiteX109" fmla="*/ 356442 w 555527"/>
                  <a:gd name="connsiteY109" fmla="*/ 812116 h 949552"/>
                  <a:gd name="connsiteX110" fmla="*/ 284096 w 555527"/>
                  <a:gd name="connsiteY110" fmla="*/ 832975 h 949552"/>
                  <a:gd name="connsiteX111" fmla="*/ 277698 w 555527"/>
                  <a:gd name="connsiteY111" fmla="*/ 837810 h 949552"/>
                  <a:gd name="connsiteX112" fmla="*/ 282566 w 555527"/>
                  <a:gd name="connsiteY112" fmla="*/ 844165 h 949552"/>
                  <a:gd name="connsiteX113" fmla="*/ 296089 w 555527"/>
                  <a:gd name="connsiteY113" fmla="*/ 845062 h 949552"/>
                  <a:gd name="connsiteX114" fmla="*/ 352729 w 555527"/>
                  <a:gd name="connsiteY114" fmla="*/ 828639 h 949552"/>
                  <a:gd name="connsiteX115" fmla="*/ 347573 w 555527"/>
                  <a:gd name="connsiteY115" fmla="*/ 834445 h 949552"/>
                  <a:gd name="connsiteX116" fmla="*/ 306689 w 555527"/>
                  <a:gd name="connsiteY116" fmla="*/ 849336 h 949552"/>
                  <a:gd name="connsiteX117" fmla="*/ 249723 w 555527"/>
                  <a:gd name="connsiteY117" fmla="*/ 846793 h 949552"/>
                  <a:gd name="connsiteX118" fmla="*/ 218826 w 555527"/>
                  <a:gd name="connsiteY118" fmla="*/ 836974 h 949552"/>
                  <a:gd name="connsiteX119" fmla="*/ 210772 w 555527"/>
                  <a:gd name="connsiteY119" fmla="*/ 816613 h 949552"/>
                  <a:gd name="connsiteX120" fmla="*/ 238734 w 555527"/>
                  <a:gd name="connsiteY120" fmla="*/ 824177 h 949552"/>
                  <a:gd name="connsiteX121" fmla="*/ 272730 w 555527"/>
                  <a:gd name="connsiteY121" fmla="*/ 826119 h 949552"/>
                  <a:gd name="connsiteX122" fmla="*/ 312172 w 555527"/>
                  <a:gd name="connsiteY122" fmla="*/ 823502 h 949552"/>
                  <a:gd name="connsiteX123" fmla="*/ 354146 w 555527"/>
                  <a:gd name="connsiteY123" fmla="*/ 808238 h 949552"/>
                  <a:gd name="connsiteX124" fmla="*/ 359290 w 555527"/>
                  <a:gd name="connsiteY124" fmla="*/ 802904 h 949552"/>
                  <a:gd name="connsiteX125" fmla="*/ 345717 w 555527"/>
                  <a:gd name="connsiteY125" fmla="*/ 866047 h 949552"/>
                  <a:gd name="connsiteX126" fmla="*/ 285590 w 555527"/>
                  <a:gd name="connsiteY126" fmla="*/ 875367 h 949552"/>
                  <a:gd name="connsiteX127" fmla="*/ 279129 w 555527"/>
                  <a:gd name="connsiteY127" fmla="*/ 880115 h 949552"/>
                  <a:gd name="connsiteX128" fmla="*/ 283909 w 555527"/>
                  <a:gd name="connsiteY128" fmla="*/ 886532 h 949552"/>
                  <a:gd name="connsiteX129" fmla="*/ 300543 w 555527"/>
                  <a:gd name="connsiteY129" fmla="*/ 887740 h 949552"/>
                  <a:gd name="connsiteX130" fmla="*/ 335769 w 555527"/>
                  <a:gd name="connsiteY130" fmla="*/ 882008 h 949552"/>
                  <a:gd name="connsiteX131" fmla="*/ 311081 w 555527"/>
                  <a:gd name="connsiteY131" fmla="*/ 895341 h 949552"/>
                  <a:gd name="connsiteX132" fmla="*/ 269884 w 555527"/>
                  <a:gd name="connsiteY132" fmla="*/ 900862 h 949552"/>
                  <a:gd name="connsiteX133" fmla="*/ 229389 w 555527"/>
                  <a:gd name="connsiteY133" fmla="*/ 886133 h 949552"/>
                  <a:gd name="connsiteX134" fmla="*/ 223355 w 555527"/>
                  <a:gd name="connsiteY134" fmla="*/ 852152 h 949552"/>
                  <a:gd name="connsiteX135" fmla="*/ 248231 w 555527"/>
                  <a:gd name="connsiteY135" fmla="*/ 857984 h 949552"/>
                  <a:gd name="connsiteX136" fmla="*/ 290808 w 555527"/>
                  <a:gd name="connsiteY136" fmla="*/ 861325 h 949552"/>
                  <a:gd name="connsiteX137" fmla="*/ 307756 w 555527"/>
                  <a:gd name="connsiteY137" fmla="*/ 860577 h 949552"/>
                  <a:gd name="connsiteX138" fmla="*/ 345127 w 555527"/>
                  <a:gd name="connsiteY138" fmla="*/ 849885 h 949552"/>
                  <a:gd name="connsiteX139" fmla="*/ 345717 w 555527"/>
                  <a:gd name="connsiteY139" fmla="*/ 866047 h 949552"/>
                  <a:gd name="connsiteX140" fmla="*/ 298636 w 555527"/>
                  <a:gd name="connsiteY140" fmla="*/ 935204 h 949552"/>
                  <a:gd name="connsiteX141" fmla="*/ 258468 w 555527"/>
                  <a:gd name="connsiteY141" fmla="*/ 929273 h 949552"/>
                  <a:gd name="connsiteX142" fmla="*/ 249059 w 555527"/>
                  <a:gd name="connsiteY142" fmla="*/ 908899 h 949552"/>
                  <a:gd name="connsiteX143" fmla="*/ 269394 w 555527"/>
                  <a:gd name="connsiteY143" fmla="*/ 912138 h 949552"/>
                  <a:gd name="connsiteX144" fmla="*/ 275027 w 555527"/>
                  <a:gd name="connsiteY144" fmla="*/ 912244 h 949552"/>
                  <a:gd name="connsiteX145" fmla="*/ 314581 w 555527"/>
                  <a:gd name="connsiteY145" fmla="*/ 906076 h 949552"/>
                  <a:gd name="connsiteX146" fmla="*/ 321782 w 555527"/>
                  <a:gd name="connsiteY146" fmla="*/ 903321 h 949552"/>
                  <a:gd name="connsiteX147" fmla="*/ 298636 w 555527"/>
                  <a:gd name="connsiteY147" fmla="*/ 935196 h 949552"/>
                  <a:gd name="connsiteX148" fmla="*/ 24683 w 555527"/>
                  <a:gd name="connsiteY148" fmla="*/ 396064 h 949552"/>
                  <a:gd name="connsiteX149" fmla="*/ 78149 w 555527"/>
                  <a:gd name="connsiteY149" fmla="*/ 474791 h 949552"/>
                  <a:gd name="connsiteX150" fmla="*/ 137009 w 555527"/>
                  <a:gd name="connsiteY150" fmla="*/ 570415 h 949552"/>
                  <a:gd name="connsiteX151" fmla="*/ 151499 w 555527"/>
                  <a:gd name="connsiteY151" fmla="*/ 634139 h 949552"/>
                  <a:gd name="connsiteX152" fmla="*/ 200047 w 555527"/>
                  <a:gd name="connsiteY152" fmla="*/ 765426 h 949552"/>
                  <a:gd name="connsiteX153" fmla="*/ 198653 w 555527"/>
                  <a:gd name="connsiteY153" fmla="*/ 767644 h 949552"/>
                  <a:gd name="connsiteX154" fmla="*/ 197899 w 555527"/>
                  <a:gd name="connsiteY154" fmla="*/ 774049 h 949552"/>
                  <a:gd name="connsiteX155" fmla="*/ 193207 w 555527"/>
                  <a:gd name="connsiteY155" fmla="*/ 785775 h 949552"/>
                  <a:gd name="connsiteX156" fmla="*/ 201436 w 555527"/>
                  <a:gd name="connsiteY156" fmla="*/ 809662 h 949552"/>
                  <a:gd name="connsiteX157" fmla="*/ 211811 w 555527"/>
                  <a:gd name="connsiteY157" fmla="*/ 845873 h 949552"/>
                  <a:gd name="connsiteX158" fmla="*/ 213379 w 555527"/>
                  <a:gd name="connsiteY158" fmla="*/ 846833 h 949552"/>
                  <a:gd name="connsiteX159" fmla="*/ 221307 w 555527"/>
                  <a:gd name="connsiteY159" fmla="*/ 894085 h 949552"/>
                  <a:gd name="connsiteX160" fmla="*/ 238143 w 555527"/>
                  <a:gd name="connsiteY160" fmla="*/ 905113 h 949552"/>
                  <a:gd name="connsiteX161" fmla="*/ 251139 w 555527"/>
                  <a:gd name="connsiteY161" fmla="*/ 937897 h 949552"/>
                  <a:gd name="connsiteX162" fmla="*/ 283718 w 555527"/>
                  <a:gd name="connsiteY162" fmla="*/ 949460 h 949552"/>
                  <a:gd name="connsiteX163" fmla="*/ 303124 w 555527"/>
                  <a:gd name="connsiteY163" fmla="*/ 945573 h 949552"/>
                  <a:gd name="connsiteX164" fmla="*/ 333282 w 555527"/>
                  <a:gd name="connsiteY164" fmla="*/ 902820 h 949552"/>
                  <a:gd name="connsiteX165" fmla="*/ 331675 w 555527"/>
                  <a:gd name="connsiteY165" fmla="*/ 898596 h 949552"/>
                  <a:gd name="connsiteX166" fmla="*/ 349978 w 555527"/>
                  <a:gd name="connsiteY166" fmla="*/ 883294 h 949552"/>
                  <a:gd name="connsiteX167" fmla="*/ 358107 w 555527"/>
                  <a:gd name="connsiteY167" fmla="*/ 862297 h 949552"/>
                  <a:gd name="connsiteX168" fmla="*/ 354732 w 555527"/>
                  <a:gd name="connsiteY168" fmla="*/ 843170 h 949552"/>
                  <a:gd name="connsiteX169" fmla="*/ 355120 w 555527"/>
                  <a:gd name="connsiteY169" fmla="*/ 842888 h 949552"/>
                  <a:gd name="connsiteX170" fmla="*/ 367978 w 555527"/>
                  <a:gd name="connsiteY170" fmla="*/ 793406 h 949552"/>
                  <a:gd name="connsiteX171" fmla="*/ 366008 w 555527"/>
                  <a:gd name="connsiteY171" fmla="*/ 791213 h 949552"/>
                  <a:gd name="connsiteX172" fmla="*/ 364579 w 555527"/>
                  <a:gd name="connsiteY172" fmla="*/ 763712 h 949552"/>
                  <a:gd name="connsiteX173" fmla="*/ 356813 w 555527"/>
                  <a:gd name="connsiteY173" fmla="*/ 761730 h 949552"/>
                  <a:gd name="connsiteX174" fmla="*/ 403781 w 555527"/>
                  <a:gd name="connsiteY174" fmla="*/ 627502 h 949552"/>
                  <a:gd name="connsiteX175" fmla="*/ 410881 w 555527"/>
                  <a:gd name="connsiteY175" fmla="*/ 589871 h 949552"/>
                  <a:gd name="connsiteX176" fmla="*/ 450285 w 555527"/>
                  <a:gd name="connsiteY176" fmla="*/ 496328 h 949552"/>
                  <a:gd name="connsiteX177" fmla="*/ 466279 w 555527"/>
                  <a:gd name="connsiteY177" fmla="*/ 477413 h 949552"/>
                  <a:gd name="connsiteX178" fmla="*/ 512381 w 555527"/>
                  <a:gd name="connsiteY178" fmla="*/ 415034 h 949552"/>
                  <a:gd name="connsiteX179" fmla="*/ 507189 w 555527"/>
                  <a:gd name="connsiteY179" fmla="*/ 97472 h 949552"/>
                  <a:gd name="connsiteX180" fmla="*/ 133781 w 555527"/>
                  <a:gd name="connsiteY180" fmla="*/ 41773 h 949552"/>
                  <a:gd name="connsiteX181" fmla="*/ 24679 w 555527"/>
                  <a:gd name="connsiteY181" fmla="*/ 396057 h 94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55527" h="949552">
                    <a:moveTo>
                      <a:pt x="152752" y="394768"/>
                    </a:moveTo>
                    <a:cubicBezTo>
                      <a:pt x="146116" y="394450"/>
                      <a:pt x="139756" y="392899"/>
                      <a:pt x="134073" y="390120"/>
                    </a:cubicBezTo>
                    <a:cubicBezTo>
                      <a:pt x="123485" y="384936"/>
                      <a:pt x="118969" y="372401"/>
                      <a:pt x="119257" y="362955"/>
                    </a:cubicBezTo>
                    <a:cubicBezTo>
                      <a:pt x="119435" y="357199"/>
                      <a:pt x="121316" y="353822"/>
                      <a:pt x="123008" y="353111"/>
                    </a:cubicBezTo>
                    <a:cubicBezTo>
                      <a:pt x="123293" y="352970"/>
                      <a:pt x="123648" y="352935"/>
                      <a:pt x="124061" y="352935"/>
                    </a:cubicBezTo>
                    <a:cubicBezTo>
                      <a:pt x="125917" y="352935"/>
                      <a:pt x="128978" y="354256"/>
                      <a:pt x="133081" y="358019"/>
                    </a:cubicBezTo>
                    <a:cubicBezTo>
                      <a:pt x="139667" y="364038"/>
                      <a:pt x="143618" y="372710"/>
                      <a:pt x="147746" y="382616"/>
                    </a:cubicBezTo>
                    <a:cubicBezTo>
                      <a:pt x="149438" y="386654"/>
                      <a:pt x="151095" y="390716"/>
                      <a:pt x="152751" y="394778"/>
                    </a:cubicBezTo>
                    <a:close/>
                    <a:moveTo>
                      <a:pt x="385106" y="380488"/>
                    </a:moveTo>
                    <a:cubicBezTo>
                      <a:pt x="389911" y="369149"/>
                      <a:pt x="396083" y="359429"/>
                      <a:pt x="405128" y="352177"/>
                    </a:cubicBezTo>
                    <a:cubicBezTo>
                      <a:pt x="411074" y="347429"/>
                      <a:pt x="419955" y="345012"/>
                      <a:pt x="426291" y="346420"/>
                    </a:cubicBezTo>
                    <a:cubicBezTo>
                      <a:pt x="429616" y="347155"/>
                      <a:pt x="431886" y="348825"/>
                      <a:pt x="433190" y="351479"/>
                    </a:cubicBezTo>
                    <a:cubicBezTo>
                      <a:pt x="437155" y="359603"/>
                      <a:pt x="427508" y="369759"/>
                      <a:pt x="419015" y="373971"/>
                    </a:cubicBezTo>
                    <a:cubicBezTo>
                      <a:pt x="408615" y="379142"/>
                      <a:pt x="396685" y="381248"/>
                      <a:pt x="385106" y="380488"/>
                    </a:cubicBezTo>
                    <a:close/>
                    <a:moveTo>
                      <a:pt x="139693" y="51424"/>
                    </a:moveTo>
                    <a:cubicBezTo>
                      <a:pt x="244354" y="-11740"/>
                      <a:pt x="413357" y="-5547"/>
                      <a:pt x="498185" y="104344"/>
                    </a:cubicBezTo>
                    <a:cubicBezTo>
                      <a:pt x="567143" y="193700"/>
                      <a:pt x="549982" y="322084"/>
                      <a:pt x="502375" y="409696"/>
                    </a:cubicBezTo>
                    <a:cubicBezTo>
                      <a:pt x="490031" y="432424"/>
                      <a:pt x="474300" y="450717"/>
                      <a:pt x="457653" y="470093"/>
                    </a:cubicBezTo>
                    <a:cubicBezTo>
                      <a:pt x="452271" y="476348"/>
                      <a:pt x="446864" y="482654"/>
                      <a:pt x="441482" y="489183"/>
                    </a:cubicBezTo>
                    <a:cubicBezTo>
                      <a:pt x="416807" y="519188"/>
                      <a:pt x="406558" y="555736"/>
                      <a:pt x="399784" y="587536"/>
                    </a:cubicBezTo>
                    <a:cubicBezTo>
                      <a:pt x="397113" y="600009"/>
                      <a:pt x="394853" y="612756"/>
                      <a:pt x="392595" y="625566"/>
                    </a:cubicBezTo>
                    <a:cubicBezTo>
                      <a:pt x="383137" y="679110"/>
                      <a:pt x="373352" y="734461"/>
                      <a:pt x="331377" y="772753"/>
                    </a:cubicBezTo>
                    <a:cubicBezTo>
                      <a:pt x="330851" y="773226"/>
                      <a:pt x="330474" y="773813"/>
                      <a:pt x="330172" y="774409"/>
                    </a:cubicBezTo>
                    <a:cubicBezTo>
                      <a:pt x="322268" y="777101"/>
                      <a:pt x="313914" y="779281"/>
                      <a:pt x="304856" y="780453"/>
                    </a:cubicBezTo>
                    <a:cubicBezTo>
                      <a:pt x="309272" y="654736"/>
                      <a:pt x="342641" y="531188"/>
                      <a:pt x="374981" y="411689"/>
                    </a:cubicBezTo>
                    <a:cubicBezTo>
                      <a:pt x="376902" y="404623"/>
                      <a:pt x="378820" y="397820"/>
                      <a:pt x="380990" y="391415"/>
                    </a:cubicBezTo>
                    <a:cubicBezTo>
                      <a:pt x="395693" y="392948"/>
                      <a:pt x="410885" y="390631"/>
                      <a:pt x="424094" y="384076"/>
                    </a:cubicBezTo>
                    <a:cubicBezTo>
                      <a:pt x="438998" y="376687"/>
                      <a:pt x="450288" y="360625"/>
                      <a:pt x="443413" y="346556"/>
                    </a:cubicBezTo>
                    <a:cubicBezTo>
                      <a:pt x="440579" y="340762"/>
                      <a:pt x="435510" y="336899"/>
                      <a:pt x="428761" y="335391"/>
                    </a:cubicBezTo>
                    <a:cubicBezTo>
                      <a:pt x="419001" y="333247"/>
                      <a:pt x="406644" y="336462"/>
                      <a:pt x="398014" y="343391"/>
                    </a:cubicBezTo>
                    <a:cubicBezTo>
                      <a:pt x="386359" y="352712"/>
                      <a:pt x="378858" y="365609"/>
                      <a:pt x="373526" y="378780"/>
                    </a:cubicBezTo>
                    <a:cubicBezTo>
                      <a:pt x="363767" y="376487"/>
                      <a:pt x="354533" y="372138"/>
                      <a:pt x="346856" y="365833"/>
                    </a:cubicBezTo>
                    <a:cubicBezTo>
                      <a:pt x="341524" y="361472"/>
                      <a:pt x="336971" y="356213"/>
                      <a:pt x="333320" y="350382"/>
                    </a:cubicBezTo>
                    <a:cubicBezTo>
                      <a:pt x="345489" y="338532"/>
                      <a:pt x="354408" y="322968"/>
                      <a:pt x="357670" y="305722"/>
                    </a:cubicBezTo>
                    <a:cubicBezTo>
                      <a:pt x="359149" y="297872"/>
                      <a:pt x="358747" y="286682"/>
                      <a:pt x="353154" y="278832"/>
                    </a:cubicBezTo>
                    <a:cubicBezTo>
                      <a:pt x="350092" y="274520"/>
                      <a:pt x="345828" y="271842"/>
                      <a:pt x="340810" y="271057"/>
                    </a:cubicBezTo>
                    <a:cubicBezTo>
                      <a:pt x="327399" y="269050"/>
                      <a:pt x="317614" y="281499"/>
                      <a:pt x="314102" y="293984"/>
                    </a:cubicBezTo>
                    <a:cubicBezTo>
                      <a:pt x="309134" y="311691"/>
                      <a:pt x="311292" y="331167"/>
                      <a:pt x="319120" y="347890"/>
                    </a:cubicBezTo>
                    <a:cubicBezTo>
                      <a:pt x="307754" y="356712"/>
                      <a:pt x="294055" y="362045"/>
                      <a:pt x="279930" y="362157"/>
                    </a:cubicBezTo>
                    <a:cubicBezTo>
                      <a:pt x="279823" y="362157"/>
                      <a:pt x="279681" y="362157"/>
                      <a:pt x="279574" y="362157"/>
                    </a:cubicBezTo>
                    <a:cubicBezTo>
                      <a:pt x="264658" y="362157"/>
                      <a:pt x="249805" y="355466"/>
                      <a:pt x="238804" y="344737"/>
                    </a:cubicBezTo>
                    <a:cubicBezTo>
                      <a:pt x="243295" y="335903"/>
                      <a:pt x="246719" y="327030"/>
                      <a:pt x="249090" y="318843"/>
                    </a:cubicBezTo>
                    <a:cubicBezTo>
                      <a:pt x="253117" y="304888"/>
                      <a:pt x="251761" y="294321"/>
                      <a:pt x="245051" y="287430"/>
                    </a:cubicBezTo>
                    <a:cubicBezTo>
                      <a:pt x="240459" y="282720"/>
                      <a:pt x="233246" y="280564"/>
                      <a:pt x="225745" y="281723"/>
                    </a:cubicBezTo>
                    <a:cubicBezTo>
                      <a:pt x="218268" y="282857"/>
                      <a:pt x="212045" y="287031"/>
                      <a:pt x="209072" y="292900"/>
                    </a:cubicBezTo>
                    <a:cubicBezTo>
                      <a:pt x="204883" y="301212"/>
                      <a:pt x="209250" y="315118"/>
                      <a:pt x="214065" y="327616"/>
                    </a:cubicBezTo>
                    <a:cubicBezTo>
                      <a:pt x="216725" y="334482"/>
                      <a:pt x="220438" y="340812"/>
                      <a:pt x="224954" y="346444"/>
                    </a:cubicBezTo>
                    <a:cubicBezTo>
                      <a:pt x="214203" y="364824"/>
                      <a:pt x="199601" y="379814"/>
                      <a:pt x="183908" y="387752"/>
                    </a:cubicBezTo>
                    <a:cubicBezTo>
                      <a:pt x="177648" y="390917"/>
                      <a:pt x="171150" y="393023"/>
                      <a:pt x="164702" y="394069"/>
                    </a:cubicBezTo>
                    <a:cubicBezTo>
                      <a:pt x="162568" y="388798"/>
                      <a:pt x="160425" y="383528"/>
                      <a:pt x="158242" y="378281"/>
                    </a:cubicBezTo>
                    <a:cubicBezTo>
                      <a:pt x="153601" y="367129"/>
                      <a:pt x="149059" y="357285"/>
                      <a:pt x="140767" y="349696"/>
                    </a:cubicBezTo>
                    <a:cubicBezTo>
                      <a:pt x="130669" y="340463"/>
                      <a:pt x="123129" y="340812"/>
                      <a:pt x="118613" y="342706"/>
                    </a:cubicBezTo>
                    <a:cubicBezTo>
                      <a:pt x="112190" y="345383"/>
                      <a:pt x="108188" y="352836"/>
                      <a:pt x="107887" y="362618"/>
                    </a:cubicBezTo>
                    <a:cubicBezTo>
                      <a:pt x="107499" y="375989"/>
                      <a:pt x="113883" y="392811"/>
                      <a:pt x="129063" y="400237"/>
                    </a:cubicBezTo>
                    <a:cubicBezTo>
                      <a:pt x="137581" y="404424"/>
                      <a:pt x="147391" y="406430"/>
                      <a:pt x="157288" y="406081"/>
                    </a:cubicBezTo>
                    <a:cubicBezTo>
                      <a:pt x="203340" y="522378"/>
                      <a:pt x="235292" y="647958"/>
                      <a:pt x="252491" y="779768"/>
                    </a:cubicBezTo>
                    <a:cubicBezTo>
                      <a:pt x="242242" y="778521"/>
                      <a:pt x="232043" y="776864"/>
                      <a:pt x="221957" y="775120"/>
                    </a:cubicBezTo>
                    <a:cubicBezTo>
                      <a:pt x="221743" y="774286"/>
                      <a:pt x="221381" y="773474"/>
                      <a:pt x="220751" y="772803"/>
                    </a:cubicBezTo>
                    <a:cubicBezTo>
                      <a:pt x="181486" y="729477"/>
                      <a:pt x="172341" y="682138"/>
                      <a:pt x="162632" y="632008"/>
                    </a:cubicBezTo>
                    <a:cubicBezTo>
                      <a:pt x="158592" y="611087"/>
                      <a:pt x="154415" y="589455"/>
                      <a:pt x="147929" y="567275"/>
                    </a:cubicBezTo>
                    <a:cubicBezTo>
                      <a:pt x="136601" y="528472"/>
                      <a:pt x="111361" y="497569"/>
                      <a:pt x="86974" y="467676"/>
                    </a:cubicBezTo>
                    <a:cubicBezTo>
                      <a:pt x="67630" y="444000"/>
                      <a:pt x="47646" y="419490"/>
                      <a:pt x="35064" y="391466"/>
                    </a:cubicBezTo>
                    <a:cubicBezTo>
                      <a:pt x="-20635" y="267257"/>
                      <a:pt x="24338" y="121067"/>
                      <a:pt x="139687" y="51424"/>
                    </a:cubicBezTo>
                    <a:close/>
                    <a:moveTo>
                      <a:pt x="325055" y="297026"/>
                    </a:moveTo>
                    <a:cubicBezTo>
                      <a:pt x="327149" y="289574"/>
                      <a:pt x="332318" y="282135"/>
                      <a:pt x="338051" y="282135"/>
                    </a:cubicBezTo>
                    <a:cubicBezTo>
                      <a:pt x="338407" y="282135"/>
                      <a:pt x="338730" y="282160"/>
                      <a:pt x="339068" y="282241"/>
                    </a:cubicBezTo>
                    <a:cubicBezTo>
                      <a:pt x="341049" y="282523"/>
                      <a:pt x="342581" y="283537"/>
                      <a:pt x="343885" y="285367"/>
                    </a:cubicBezTo>
                    <a:cubicBezTo>
                      <a:pt x="346708" y="289342"/>
                      <a:pt x="347799" y="296868"/>
                      <a:pt x="346506" y="303647"/>
                    </a:cubicBezTo>
                    <a:cubicBezTo>
                      <a:pt x="343896" y="317416"/>
                      <a:pt x="337173" y="329952"/>
                      <a:pt x="327915" y="339858"/>
                    </a:cubicBezTo>
                    <a:cubicBezTo>
                      <a:pt x="322407" y="326325"/>
                      <a:pt x="321115" y="311036"/>
                      <a:pt x="325056" y="297042"/>
                    </a:cubicBezTo>
                    <a:close/>
                    <a:moveTo>
                      <a:pt x="230831" y="335255"/>
                    </a:moveTo>
                    <a:cubicBezTo>
                      <a:pt x="228359" y="331617"/>
                      <a:pt x="226290" y="327704"/>
                      <a:pt x="224683" y="323580"/>
                    </a:cubicBezTo>
                    <a:cubicBezTo>
                      <a:pt x="217495" y="304950"/>
                      <a:pt x="218486" y="299455"/>
                      <a:pt x="219239" y="297960"/>
                    </a:cubicBezTo>
                    <a:cubicBezTo>
                      <a:pt x="220544" y="295406"/>
                      <a:pt x="223680" y="293461"/>
                      <a:pt x="227469" y="292876"/>
                    </a:cubicBezTo>
                    <a:cubicBezTo>
                      <a:pt x="228223" y="292770"/>
                      <a:pt x="228962" y="292699"/>
                      <a:pt x="229688" y="292699"/>
                    </a:cubicBezTo>
                    <a:cubicBezTo>
                      <a:pt x="232621" y="292699"/>
                      <a:pt x="235257" y="293621"/>
                      <a:pt x="236876" y="295278"/>
                    </a:cubicBezTo>
                    <a:cubicBezTo>
                      <a:pt x="241467" y="299988"/>
                      <a:pt x="240111" y="308997"/>
                      <a:pt x="238181" y="315726"/>
                    </a:cubicBezTo>
                    <a:cubicBezTo>
                      <a:pt x="236225" y="322430"/>
                      <a:pt x="233752" y="328972"/>
                      <a:pt x="230829" y="335252"/>
                    </a:cubicBezTo>
                    <a:close/>
                    <a:moveTo>
                      <a:pt x="233078" y="355030"/>
                    </a:moveTo>
                    <a:cubicBezTo>
                      <a:pt x="245962" y="366631"/>
                      <a:pt x="262483" y="373772"/>
                      <a:pt x="280033" y="373435"/>
                    </a:cubicBezTo>
                    <a:cubicBezTo>
                      <a:pt x="296040" y="373294"/>
                      <a:pt x="311621" y="367491"/>
                      <a:pt x="324642" y="357797"/>
                    </a:cubicBezTo>
                    <a:cubicBezTo>
                      <a:pt x="328757" y="364089"/>
                      <a:pt x="333800" y="369771"/>
                      <a:pt x="339621" y="374544"/>
                    </a:cubicBezTo>
                    <a:cubicBezTo>
                      <a:pt x="348314" y="381659"/>
                      <a:pt x="358676" y="386656"/>
                      <a:pt x="369640" y="389397"/>
                    </a:cubicBezTo>
                    <a:cubicBezTo>
                      <a:pt x="367421" y="396176"/>
                      <a:pt x="365626" y="402793"/>
                      <a:pt x="364020" y="408749"/>
                    </a:cubicBezTo>
                    <a:cubicBezTo>
                      <a:pt x="331404" y="529269"/>
                      <a:pt x="297734" y="653852"/>
                      <a:pt x="293456" y="781301"/>
                    </a:cubicBezTo>
                    <a:cubicBezTo>
                      <a:pt x="291073" y="781442"/>
                      <a:pt x="288802" y="781788"/>
                      <a:pt x="286368" y="781823"/>
                    </a:cubicBezTo>
                    <a:cubicBezTo>
                      <a:pt x="278967" y="781965"/>
                      <a:pt x="271553" y="781541"/>
                      <a:pt x="264152" y="780926"/>
                    </a:cubicBezTo>
                    <a:cubicBezTo>
                      <a:pt x="247053" y="648294"/>
                      <a:pt x="215101" y="521917"/>
                      <a:pt x="168974" y="404761"/>
                    </a:cubicBezTo>
                    <a:cubicBezTo>
                      <a:pt x="175761" y="403426"/>
                      <a:pt x="182535" y="401109"/>
                      <a:pt x="189071" y="397808"/>
                    </a:cubicBezTo>
                    <a:cubicBezTo>
                      <a:pt x="207926" y="388275"/>
                      <a:pt x="222578" y="372213"/>
                      <a:pt x="233078" y="355030"/>
                    </a:cubicBezTo>
                    <a:close/>
                    <a:moveTo>
                      <a:pt x="356932" y="775893"/>
                    </a:moveTo>
                    <a:cubicBezTo>
                      <a:pt x="338078" y="789612"/>
                      <a:pt x="314933" y="797837"/>
                      <a:pt x="291587" y="799033"/>
                    </a:cubicBezTo>
                    <a:cubicBezTo>
                      <a:pt x="288440" y="799209"/>
                      <a:pt x="286030" y="801848"/>
                      <a:pt x="286193" y="804964"/>
                    </a:cubicBezTo>
                    <a:cubicBezTo>
                      <a:pt x="286371" y="807980"/>
                      <a:pt x="288863" y="810310"/>
                      <a:pt x="291863" y="810310"/>
                    </a:cubicBezTo>
                    <a:cubicBezTo>
                      <a:pt x="291969" y="810310"/>
                      <a:pt x="292076" y="810310"/>
                      <a:pt x="292147" y="810310"/>
                    </a:cubicBezTo>
                    <a:cubicBezTo>
                      <a:pt x="313574" y="809215"/>
                      <a:pt x="334812" y="802659"/>
                      <a:pt x="353291" y="791731"/>
                    </a:cubicBezTo>
                    <a:cubicBezTo>
                      <a:pt x="351534" y="794747"/>
                      <a:pt x="349339" y="797488"/>
                      <a:pt x="346818" y="799593"/>
                    </a:cubicBezTo>
                    <a:cubicBezTo>
                      <a:pt x="336920" y="807868"/>
                      <a:pt x="322982" y="810671"/>
                      <a:pt x="310663" y="812316"/>
                    </a:cubicBezTo>
                    <a:cubicBezTo>
                      <a:pt x="287280" y="815442"/>
                      <a:pt x="263507" y="815668"/>
                      <a:pt x="240036" y="812976"/>
                    </a:cubicBezTo>
                    <a:cubicBezTo>
                      <a:pt x="229223" y="811719"/>
                      <a:pt x="217142" y="809451"/>
                      <a:pt x="209703" y="801974"/>
                    </a:cubicBezTo>
                    <a:cubicBezTo>
                      <a:pt x="206027" y="798285"/>
                      <a:pt x="203932" y="792267"/>
                      <a:pt x="204510" y="786983"/>
                    </a:cubicBezTo>
                    <a:cubicBezTo>
                      <a:pt x="204652" y="785786"/>
                      <a:pt x="204947" y="784390"/>
                      <a:pt x="205552" y="783033"/>
                    </a:cubicBezTo>
                    <a:cubicBezTo>
                      <a:pt x="207998" y="784079"/>
                      <a:pt x="210469" y="784580"/>
                      <a:pt x="212275" y="784902"/>
                    </a:cubicBezTo>
                    <a:cubicBezTo>
                      <a:pt x="235383" y="788952"/>
                      <a:pt x="259218" y="793126"/>
                      <a:pt x="283329" y="793126"/>
                    </a:cubicBezTo>
                    <a:cubicBezTo>
                      <a:pt x="284396" y="793126"/>
                      <a:pt x="285473" y="793126"/>
                      <a:pt x="286540" y="793100"/>
                    </a:cubicBezTo>
                    <a:cubicBezTo>
                      <a:pt x="313700" y="792677"/>
                      <a:pt x="337773" y="786160"/>
                      <a:pt x="356703" y="774559"/>
                    </a:cubicBezTo>
                    <a:cubicBezTo>
                      <a:pt x="356810" y="774993"/>
                      <a:pt x="356881" y="775442"/>
                      <a:pt x="356916" y="775891"/>
                    </a:cubicBezTo>
                    <a:close/>
                    <a:moveTo>
                      <a:pt x="359290" y="802908"/>
                    </a:moveTo>
                    <a:cubicBezTo>
                      <a:pt x="359880" y="805536"/>
                      <a:pt x="359916" y="808229"/>
                      <a:pt x="359667" y="810908"/>
                    </a:cubicBezTo>
                    <a:cubicBezTo>
                      <a:pt x="358536" y="810978"/>
                      <a:pt x="357395" y="811317"/>
                      <a:pt x="356442" y="812116"/>
                    </a:cubicBezTo>
                    <a:cubicBezTo>
                      <a:pt x="336696" y="828626"/>
                      <a:pt x="309600" y="836414"/>
                      <a:pt x="284096" y="832975"/>
                    </a:cubicBezTo>
                    <a:cubicBezTo>
                      <a:pt x="281024" y="832590"/>
                      <a:pt x="278125" y="834720"/>
                      <a:pt x="277698" y="837810"/>
                    </a:cubicBezTo>
                    <a:cubicBezTo>
                      <a:pt x="277286" y="840900"/>
                      <a:pt x="279465" y="843741"/>
                      <a:pt x="282566" y="844165"/>
                    </a:cubicBezTo>
                    <a:cubicBezTo>
                      <a:pt x="287044" y="844762"/>
                      <a:pt x="291573" y="845062"/>
                      <a:pt x="296089" y="845062"/>
                    </a:cubicBezTo>
                    <a:cubicBezTo>
                      <a:pt x="315997" y="845062"/>
                      <a:pt x="335906" y="839230"/>
                      <a:pt x="352729" y="828639"/>
                    </a:cubicBezTo>
                    <a:cubicBezTo>
                      <a:pt x="351161" y="830793"/>
                      <a:pt x="349443" y="832801"/>
                      <a:pt x="347573" y="834445"/>
                    </a:cubicBezTo>
                    <a:cubicBezTo>
                      <a:pt x="338265" y="842657"/>
                      <a:pt x="324503" y="847679"/>
                      <a:pt x="306689" y="849336"/>
                    </a:cubicBezTo>
                    <a:cubicBezTo>
                      <a:pt x="287270" y="851141"/>
                      <a:pt x="267850" y="849159"/>
                      <a:pt x="249723" y="846793"/>
                    </a:cubicBezTo>
                    <a:cubicBezTo>
                      <a:pt x="238120" y="845249"/>
                      <a:pt x="227030" y="843352"/>
                      <a:pt x="218826" y="836974"/>
                    </a:cubicBezTo>
                    <a:cubicBezTo>
                      <a:pt x="212817" y="832313"/>
                      <a:pt x="208790" y="823566"/>
                      <a:pt x="210772" y="816613"/>
                    </a:cubicBezTo>
                    <a:cubicBezTo>
                      <a:pt x="219403" y="821285"/>
                      <a:pt x="229476" y="823117"/>
                      <a:pt x="238734" y="824177"/>
                    </a:cubicBezTo>
                    <a:cubicBezTo>
                      <a:pt x="250025" y="825473"/>
                      <a:pt x="261377" y="826119"/>
                      <a:pt x="272730" y="826119"/>
                    </a:cubicBezTo>
                    <a:cubicBezTo>
                      <a:pt x="285915" y="826119"/>
                      <a:pt x="299099" y="825247"/>
                      <a:pt x="312172" y="823502"/>
                    </a:cubicBezTo>
                    <a:cubicBezTo>
                      <a:pt x="326121" y="821644"/>
                      <a:pt x="342016" y="818368"/>
                      <a:pt x="354146" y="808238"/>
                    </a:cubicBezTo>
                    <a:cubicBezTo>
                      <a:pt x="356002" y="806680"/>
                      <a:pt x="357695" y="804847"/>
                      <a:pt x="359290" y="802904"/>
                    </a:cubicBezTo>
                    <a:close/>
                    <a:moveTo>
                      <a:pt x="345717" y="866047"/>
                    </a:moveTo>
                    <a:cubicBezTo>
                      <a:pt x="327150" y="875043"/>
                      <a:pt x="306000" y="878383"/>
                      <a:pt x="285590" y="875367"/>
                    </a:cubicBezTo>
                    <a:cubicBezTo>
                      <a:pt x="282517" y="874943"/>
                      <a:pt x="279593" y="877013"/>
                      <a:pt x="279129" y="880115"/>
                    </a:cubicBezTo>
                    <a:cubicBezTo>
                      <a:pt x="278663" y="883191"/>
                      <a:pt x="280811" y="886059"/>
                      <a:pt x="283909" y="886532"/>
                    </a:cubicBezTo>
                    <a:cubicBezTo>
                      <a:pt x="289428" y="887341"/>
                      <a:pt x="294998" y="887740"/>
                      <a:pt x="300543" y="887740"/>
                    </a:cubicBezTo>
                    <a:cubicBezTo>
                      <a:pt x="312511" y="887740"/>
                      <a:pt x="324390" y="885660"/>
                      <a:pt x="335769" y="882008"/>
                    </a:cubicBezTo>
                    <a:cubicBezTo>
                      <a:pt x="329735" y="887503"/>
                      <a:pt x="321505" y="892002"/>
                      <a:pt x="311081" y="895341"/>
                    </a:cubicBezTo>
                    <a:cubicBezTo>
                      <a:pt x="297745" y="899603"/>
                      <a:pt x="283946" y="901447"/>
                      <a:pt x="269884" y="900862"/>
                    </a:cubicBezTo>
                    <a:cubicBezTo>
                      <a:pt x="257590" y="900325"/>
                      <a:pt x="240566" y="897347"/>
                      <a:pt x="229389" y="886133"/>
                    </a:cubicBezTo>
                    <a:cubicBezTo>
                      <a:pt x="220947" y="877684"/>
                      <a:pt x="217007" y="862619"/>
                      <a:pt x="223355" y="852152"/>
                    </a:cubicBezTo>
                    <a:cubicBezTo>
                      <a:pt x="231271" y="855317"/>
                      <a:pt x="239839" y="856875"/>
                      <a:pt x="248231" y="857984"/>
                    </a:cubicBezTo>
                    <a:cubicBezTo>
                      <a:pt x="261817" y="859768"/>
                      <a:pt x="276156" y="861325"/>
                      <a:pt x="290808" y="861325"/>
                    </a:cubicBezTo>
                    <a:cubicBezTo>
                      <a:pt x="296416" y="861325"/>
                      <a:pt x="302086" y="861113"/>
                      <a:pt x="307756" y="860577"/>
                    </a:cubicBezTo>
                    <a:cubicBezTo>
                      <a:pt x="322622" y="859192"/>
                      <a:pt x="335091" y="855567"/>
                      <a:pt x="345127" y="849885"/>
                    </a:cubicBezTo>
                    <a:cubicBezTo>
                      <a:pt x="347133" y="854733"/>
                      <a:pt x="347271" y="860390"/>
                      <a:pt x="345717" y="866047"/>
                    </a:cubicBezTo>
                    <a:close/>
                    <a:moveTo>
                      <a:pt x="298636" y="935204"/>
                    </a:moveTo>
                    <a:cubicBezTo>
                      <a:pt x="285502" y="940799"/>
                      <a:pt x="269394" y="938432"/>
                      <a:pt x="258468" y="929273"/>
                    </a:cubicBezTo>
                    <a:cubicBezTo>
                      <a:pt x="252647" y="924400"/>
                      <a:pt x="248093" y="916201"/>
                      <a:pt x="249059" y="908899"/>
                    </a:cubicBezTo>
                    <a:cubicBezTo>
                      <a:pt x="255344" y="910581"/>
                      <a:pt x="262006" y="911813"/>
                      <a:pt x="269394" y="912138"/>
                    </a:cubicBezTo>
                    <a:cubicBezTo>
                      <a:pt x="271265" y="912209"/>
                      <a:pt x="273158" y="912244"/>
                      <a:pt x="275027" y="912244"/>
                    </a:cubicBezTo>
                    <a:cubicBezTo>
                      <a:pt x="288450" y="912244"/>
                      <a:pt x="301722" y="910174"/>
                      <a:pt x="314581" y="906076"/>
                    </a:cubicBezTo>
                    <a:cubicBezTo>
                      <a:pt x="317141" y="905267"/>
                      <a:pt x="319423" y="904268"/>
                      <a:pt x="321782" y="903321"/>
                    </a:cubicBezTo>
                    <a:cubicBezTo>
                      <a:pt x="320526" y="917028"/>
                      <a:pt x="311395" y="929750"/>
                      <a:pt x="298636" y="935196"/>
                    </a:cubicBezTo>
                    <a:close/>
                    <a:moveTo>
                      <a:pt x="24683" y="396064"/>
                    </a:moveTo>
                    <a:cubicBezTo>
                      <a:pt x="37881" y="425446"/>
                      <a:pt x="58353" y="450530"/>
                      <a:pt x="78149" y="474791"/>
                    </a:cubicBezTo>
                    <a:cubicBezTo>
                      <a:pt x="102938" y="505145"/>
                      <a:pt x="126334" y="533805"/>
                      <a:pt x="137009" y="570415"/>
                    </a:cubicBezTo>
                    <a:cubicBezTo>
                      <a:pt x="143344" y="592097"/>
                      <a:pt x="147484" y="613467"/>
                      <a:pt x="151499" y="634139"/>
                    </a:cubicBezTo>
                    <a:cubicBezTo>
                      <a:pt x="160405" y="680269"/>
                      <a:pt x="168948" y="724093"/>
                      <a:pt x="200047" y="765426"/>
                    </a:cubicBezTo>
                    <a:cubicBezTo>
                      <a:pt x="199506" y="766086"/>
                      <a:pt x="199044" y="766821"/>
                      <a:pt x="198653" y="767644"/>
                    </a:cubicBezTo>
                    <a:cubicBezTo>
                      <a:pt x="197750" y="769661"/>
                      <a:pt x="197547" y="771906"/>
                      <a:pt x="197899" y="774049"/>
                    </a:cubicBezTo>
                    <a:cubicBezTo>
                      <a:pt x="195389" y="777302"/>
                      <a:pt x="193696" y="781251"/>
                      <a:pt x="193207" y="785775"/>
                    </a:cubicBezTo>
                    <a:cubicBezTo>
                      <a:pt x="192279" y="794410"/>
                      <a:pt x="195451" y="803519"/>
                      <a:pt x="201436" y="809662"/>
                    </a:cubicBezTo>
                    <a:cubicBezTo>
                      <a:pt x="195164" y="822222"/>
                      <a:pt x="201411" y="837786"/>
                      <a:pt x="211811" y="845873"/>
                    </a:cubicBezTo>
                    <a:cubicBezTo>
                      <a:pt x="212313" y="846258"/>
                      <a:pt x="212878" y="846470"/>
                      <a:pt x="213379" y="846833"/>
                    </a:cubicBezTo>
                    <a:cubicBezTo>
                      <a:pt x="204385" y="862198"/>
                      <a:pt x="209880" y="882634"/>
                      <a:pt x="221307" y="894085"/>
                    </a:cubicBezTo>
                    <a:cubicBezTo>
                      <a:pt x="225887" y="898670"/>
                      <a:pt x="231670" y="902222"/>
                      <a:pt x="238143" y="905113"/>
                    </a:cubicBezTo>
                    <a:cubicBezTo>
                      <a:pt x="235369" y="917200"/>
                      <a:pt x="242019" y="930259"/>
                      <a:pt x="251139" y="937897"/>
                    </a:cubicBezTo>
                    <a:cubicBezTo>
                      <a:pt x="260159" y="945461"/>
                      <a:pt x="271951" y="949460"/>
                      <a:pt x="283718" y="949460"/>
                    </a:cubicBezTo>
                    <a:cubicBezTo>
                      <a:pt x="290367" y="949460"/>
                      <a:pt x="297003" y="948189"/>
                      <a:pt x="303124" y="945573"/>
                    </a:cubicBezTo>
                    <a:cubicBezTo>
                      <a:pt x="320098" y="938321"/>
                      <a:pt x="332216" y="921137"/>
                      <a:pt x="333282" y="902820"/>
                    </a:cubicBezTo>
                    <a:cubicBezTo>
                      <a:pt x="333389" y="901174"/>
                      <a:pt x="332731" y="899694"/>
                      <a:pt x="331675" y="898596"/>
                    </a:cubicBezTo>
                    <a:cubicBezTo>
                      <a:pt x="333481" y="900478"/>
                      <a:pt x="348623" y="885263"/>
                      <a:pt x="349978" y="883294"/>
                    </a:cubicBezTo>
                    <a:cubicBezTo>
                      <a:pt x="353929" y="877487"/>
                      <a:pt x="356965" y="869238"/>
                      <a:pt x="358107" y="862297"/>
                    </a:cubicBezTo>
                    <a:cubicBezTo>
                      <a:pt x="358462" y="860252"/>
                      <a:pt x="355386" y="842609"/>
                      <a:pt x="354732" y="843170"/>
                    </a:cubicBezTo>
                    <a:cubicBezTo>
                      <a:pt x="354874" y="843064"/>
                      <a:pt x="354981" y="842994"/>
                      <a:pt x="355120" y="842888"/>
                    </a:cubicBezTo>
                    <a:cubicBezTo>
                      <a:pt x="367778" y="831698"/>
                      <a:pt x="376271" y="811112"/>
                      <a:pt x="367978" y="793406"/>
                    </a:cubicBezTo>
                    <a:cubicBezTo>
                      <a:pt x="367527" y="792445"/>
                      <a:pt x="366822" y="791760"/>
                      <a:pt x="366008" y="791213"/>
                    </a:cubicBezTo>
                    <a:cubicBezTo>
                      <a:pt x="369394" y="782291"/>
                      <a:pt x="369696" y="772285"/>
                      <a:pt x="364579" y="763712"/>
                    </a:cubicBezTo>
                    <a:cubicBezTo>
                      <a:pt x="363000" y="761020"/>
                      <a:pt x="359498" y="760147"/>
                      <a:pt x="356813" y="761730"/>
                    </a:cubicBezTo>
                    <a:cubicBezTo>
                      <a:pt x="386795" y="723127"/>
                      <a:pt x="395464" y="674654"/>
                      <a:pt x="403781" y="627502"/>
                    </a:cubicBezTo>
                    <a:cubicBezTo>
                      <a:pt x="406039" y="614830"/>
                      <a:pt x="408247" y="602220"/>
                      <a:pt x="410881" y="589871"/>
                    </a:cubicBezTo>
                    <a:cubicBezTo>
                      <a:pt x="417379" y="559404"/>
                      <a:pt x="427139" y="524452"/>
                      <a:pt x="450285" y="496328"/>
                    </a:cubicBezTo>
                    <a:cubicBezTo>
                      <a:pt x="455604" y="489848"/>
                      <a:pt x="460973" y="483606"/>
                      <a:pt x="466279" y="477413"/>
                    </a:cubicBezTo>
                    <a:cubicBezTo>
                      <a:pt x="483340" y="457575"/>
                      <a:pt x="499460" y="438834"/>
                      <a:pt x="512381" y="415034"/>
                    </a:cubicBezTo>
                    <a:cubicBezTo>
                      <a:pt x="561720" y="324246"/>
                      <a:pt x="579258" y="190841"/>
                      <a:pt x="507189" y="97472"/>
                    </a:cubicBezTo>
                    <a:cubicBezTo>
                      <a:pt x="418673" y="-17242"/>
                      <a:pt x="242644" y="-23958"/>
                      <a:pt x="133781" y="41773"/>
                    </a:cubicBezTo>
                    <a:cubicBezTo>
                      <a:pt x="13564" y="114357"/>
                      <a:pt x="-33341" y="266665"/>
                      <a:pt x="24679" y="396057"/>
                    </a:cubicBezTo>
                  </a:path>
                </a:pathLst>
              </a:custGeom>
              <a:grpFill/>
              <a:ln w="1250" cap="flat">
                <a:noFill/>
                <a:prstDash val="solid"/>
                <a:miter/>
              </a:ln>
            </p:spPr>
            <p:txBody>
              <a:bodyPr rtlCol="0" anchor="ctr"/>
              <a:lstStyle/>
              <a:p>
                <a:endParaRPr lang="en-LT"/>
              </a:p>
            </p:txBody>
          </p:sp>
          <p:sp>
            <p:nvSpPr>
              <p:cNvPr id="107" name="Freeform 135">
                <a:extLst>
                  <a:ext uri="{FF2B5EF4-FFF2-40B4-BE49-F238E27FC236}">
                    <a16:creationId xmlns:a16="http://schemas.microsoft.com/office/drawing/2014/main" id="{1B55A33C-E5C3-44B4-8848-3068CCC64B3B}"/>
                  </a:ext>
                </a:extLst>
              </p:cNvPr>
              <p:cNvSpPr/>
              <p:nvPr/>
            </p:nvSpPr>
            <p:spPr>
              <a:xfrm>
                <a:off x="5859545" y="3128279"/>
                <a:ext cx="142589" cy="204679"/>
              </a:xfrm>
              <a:custGeom>
                <a:avLst/>
                <a:gdLst>
                  <a:gd name="connsiteX0" fmla="*/ 69207 w 142589"/>
                  <a:gd name="connsiteY0" fmla="*/ 32523 h 204679"/>
                  <a:gd name="connsiteX1" fmla="*/ 97684 w 142589"/>
                  <a:gd name="connsiteY1" fmla="*/ 11352 h 204679"/>
                  <a:gd name="connsiteX2" fmla="*/ 127753 w 142589"/>
                  <a:gd name="connsiteY2" fmla="*/ 23626 h 204679"/>
                  <a:gd name="connsiteX3" fmla="*/ 33065 w 142589"/>
                  <a:gd name="connsiteY3" fmla="*/ 192233 h 204679"/>
                  <a:gd name="connsiteX4" fmla="*/ 11501 w 142589"/>
                  <a:gd name="connsiteY4" fmla="*/ 187959 h 204679"/>
                  <a:gd name="connsiteX5" fmla="*/ 69207 w 142589"/>
                  <a:gd name="connsiteY5" fmla="*/ 32523 h 204679"/>
                  <a:gd name="connsiteX6" fmla="*/ 4488 w 142589"/>
                  <a:gd name="connsiteY6" fmla="*/ 198077 h 204679"/>
                  <a:gd name="connsiteX7" fmla="*/ 36816 w 142589"/>
                  <a:gd name="connsiteY7" fmla="*/ 204482 h 204679"/>
                  <a:gd name="connsiteX8" fmla="*/ 37933 w 142589"/>
                  <a:gd name="connsiteY8" fmla="*/ 204588 h 204679"/>
                  <a:gd name="connsiteX9" fmla="*/ 41268 w 142589"/>
                  <a:gd name="connsiteY9" fmla="*/ 203503 h 204679"/>
                  <a:gd name="connsiteX10" fmla="*/ 43576 w 142589"/>
                  <a:gd name="connsiteY10" fmla="*/ 199591 h 204679"/>
                  <a:gd name="connsiteX11" fmla="*/ 140309 w 142589"/>
                  <a:gd name="connsiteY11" fmla="*/ 28067 h 204679"/>
                  <a:gd name="connsiteX12" fmla="*/ 142492 w 142589"/>
                  <a:gd name="connsiteY12" fmla="*/ 23706 h 204679"/>
                  <a:gd name="connsiteX13" fmla="*/ 140433 w 142589"/>
                  <a:gd name="connsiteY13" fmla="*/ 19282 h 204679"/>
                  <a:gd name="connsiteX14" fmla="*/ 96401 w 142589"/>
                  <a:gd name="connsiteY14" fmla="*/ 130 h 204679"/>
                  <a:gd name="connsiteX15" fmla="*/ 60185 w 142589"/>
                  <a:gd name="connsiteY15" fmla="*/ 25675 h 204679"/>
                  <a:gd name="connsiteX16" fmla="*/ -93 w 142589"/>
                  <a:gd name="connsiteY16" fmla="*/ 192312 h 204679"/>
                  <a:gd name="connsiteX17" fmla="*/ 4486 w 142589"/>
                  <a:gd name="connsiteY17" fmla="*/ 198070 h 20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2589" h="204679">
                    <a:moveTo>
                      <a:pt x="69207" y="32523"/>
                    </a:moveTo>
                    <a:cubicBezTo>
                      <a:pt x="76244" y="23364"/>
                      <a:pt x="85804" y="12686"/>
                      <a:pt x="97684" y="11352"/>
                    </a:cubicBezTo>
                    <a:cubicBezTo>
                      <a:pt x="108221" y="10131"/>
                      <a:pt x="118232" y="16262"/>
                      <a:pt x="127753" y="23626"/>
                    </a:cubicBezTo>
                    <a:cubicBezTo>
                      <a:pt x="76445" y="65868"/>
                      <a:pt x="42298" y="126664"/>
                      <a:pt x="33065" y="192233"/>
                    </a:cubicBezTo>
                    <a:lnTo>
                      <a:pt x="11501" y="187959"/>
                    </a:lnTo>
                    <a:cubicBezTo>
                      <a:pt x="14687" y="132060"/>
                      <a:pt x="35098" y="77046"/>
                      <a:pt x="69207" y="32523"/>
                    </a:cubicBezTo>
                    <a:close/>
                    <a:moveTo>
                      <a:pt x="4488" y="198077"/>
                    </a:moveTo>
                    <a:lnTo>
                      <a:pt x="36816" y="204482"/>
                    </a:lnTo>
                    <a:cubicBezTo>
                      <a:pt x="37193" y="204552"/>
                      <a:pt x="37570" y="204588"/>
                      <a:pt x="37933" y="204588"/>
                    </a:cubicBezTo>
                    <a:cubicBezTo>
                      <a:pt x="39124" y="204588"/>
                      <a:pt x="40305" y="204213"/>
                      <a:pt x="41268" y="203503"/>
                    </a:cubicBezTo>
                    <a:cubicBezTo>
                      <a:pt x="42548" y="202581"/>
                      <a:pt x="43388" y="201161"/>
                      <a:pt x="43576" y="199591"/>
                    </a:cubicBezTo>
                    <a:cubicBezTo>
                      <a:pt x="51404" y="132364"/>
                      <a:pt x="86680" y="69836"/>
                      <a:pt x="140309" y="28067"/>
                    </a:cubicBezTo>
                    <a:cubicBezTo>
                      <a:pt x="141664" y="27022"/>
                      <a:pt x="142467" y="25414"/>
                      <a:pt x="142492" y="23706"/>
                    </a:cubicBezTo>
                    <a:cubicBezTo>
                      <a:pt x="142504" y="21999"/>
                      <a:pt x="141753" y="20366"/>
                      <a:pt x="140433" y="19282"/>
                    </a:cubicBezTo>
                    <a:cubicBezTo>
                      <a:pt x="127525" y="8653"/>
                      <a:pt x="113261" y="-1752"/>
                      <a:pt x="96401" y="130"/>
                    </a:cubicBezTo>
                    <a:cubicBezTo>
                      <a:pt x="80256" y="1950"/>
                      <a:pt x="68564" y="14734"/>
                      <a:pt x="60185" y="25675"/>
                    </a:cubicBezTo>
                    <a:cubicBezTo>
                      <a:pt x="23667" y="73312"/>
                      <a:pt x="2253" y="132488"/>
                      <a:pt x="-93" y="192312"/>
                    </a:cubicBezTo>
                    <a:cubicBezTo>
                      <a:pt x="-200" y="195078"/>
                      <a:pt x="1738" y="197521"/>
                      <a:pt x="4486" y="198070"/>
                    </a:cubicBezTo>
                  </a:path>
                </a:pathLst>
              </a:custGeom>
              <a:grpFill/>
              <a:ln w="1250" cap="flat">
                <a:noFill/>
                <a:prstDash val="solid"/>
                <a:miter/>
              </a:ln>
            </p:spPr>
            <p:txBody>
              <a:bodyPr rtlCol="0" anchor="ctr"/>
              <a:lstStyle/>
              <a:p>
                <a:endParaRPr lang="en-LT"/>
              </a:p>
            </p:txBody>
          </p:sp>
          <p:sp>
            <p:nvSpPr>
              <p:cNvPr id="108" name="Freeform 136">
                <a:extLst>
                  <a:ext uri="{FF2B5EF4-FFF2-40B4-BE49-F238E27FC236}">
                    <a16:creationId xmlns:a16="http://schemas.microsoft.com/office/drawing/2014/main" id="{EAFE9C98-C779-43E6-BCB3-20186E5DDFBA}"/>
                  </a:ext>
                </a:extLst>
              </p:cNvPr>
              <p:cNvSpPr/>
              <p:nvPr/>
            </p:nvSpPr>
            <p:spPr>
              <a:xfrm>
                <a:off x="5651500" y="3281988"/>
                <a:ext cx="127873" cy="59002"/>
              </a:xfrm>
              <a:custGeom>
                <a:avLst/>
                <a:gdLst>
                  <a:gd name="connsiteX0" fmla="*/ 12156 w 127873"/>
                  <a:gd name="connsiteY0" fmla="*/ 29839 h 59002"/>
                  <a:gd name="connsiteX1" fmla="*/ 33545 w 127873"/>
                  <a:gd name="connsiteY1" fmla="*/ 12493 h 59002"/>
                  <a:gd name="connsiteX2" fmla="*/ 45613 w 127873"/>
                  <a:gd name="connsiteY2" fmla="*/ 11197 h 59002"/>
                  <a:gd name="connsiteX3" fmla="*/ 89507 w 127873"/>
                  <a:gd name="connsiteY3" fmla="*/ 22399 h 59002"/>
                  <a:gd name="connsiteX4" fmla="*/ 103632 w 127873"/>
                  <a:gd name="connsiteY4" fmla="*/ 27658 h 59002"/>
                  <a:gd name="connsiteX5" fmla="*/ 45061 w 127873"/>
                  <a:gd name="connsiteY5" fmla="*/ 44418 h 59002"/>
                  <a:gd name="connsiteX6" fmla="*/ 28025 w 127873"/>
                  <a:gd name="connsiteY6" fmla="*/ 47621 h 59002"/>
                  <a:gd name="connsiteX7" fmla="*/ 28025 w 127873"/>
                  <a:gd name="connsiteY7" fmla="*/ 53266 h 59002"/>
                  <a:gd name="connsiteX8" fmla="*/ 27197 w 127873"/>
                  <a:gd name="connsiteY8" fmla="*/ 47609 h 59002"/>
                  <a:gd name="connsiteX9" fmla="*/ 14025 w 127873"/>
                  <a:gd name="connsiteY9" fmla="*/ 41889 h 59002"/>
                  <a:gd name="connsiteX10" fmla="*/ 12156 w 127873"/>
                  <a:gd name="connsiteY10" fmla="*/ 29840 h 59002"/>
                  <a:gd name="connsiteX11" fmla="*/ 26858 w 127873"/>
                  <a:gd name="connsiteY11" fmla="*/ 58885 h 59002"/>
                  <a:gd name="connsiteX12" fmla="*/ 28025 w 127873"/>
                  <a:gd name="connsiteY12" fmla="*/ 58910 h 59002"/>
                  <a:gd name="connsiteX13" fmla="*/ 48009 w 127873"/>
                  <a:gd name="connsiteY13" fmla="*/ 55321 h 59002"/>
                  <a:gd name="connsiteX14" fmla="*/ 108011 w 127873"/>
                  <a:gd name="connsiteY14" fmla="*/ 38101 h 59002"/>
                  <a:gd name="connsiteX15" fmla="*/ 124143 w 127873"/>
                  <a:gd name="connsiteY15" fmla="*/ 32306 h 59002"/>
                  <a:gd name="connsiteX16" fmla="*/ 127756 w 127873"/>
                  <a:gd name="connsiteY16" fmla="*/ 26562 h 59002"/>
                  <a:gd name="connsiteX17" fmla="*/ 123240 w 127873"/>
                  <a:gd name="connsiteY17" fmla="*/ 21503 h 59002"/>
                  <a:gd name="connsiteX18" fmla="*/ 93634 w 127873"/>
                  <a:gd name="connsiteY18" fmla="*/ 11883 h 59002"/>
                  <a:gd name="connsiteX19" fmla="*/ 45613 w 127873"/>
                  <a:gd name="connsiteY19" fmla="*/ -92 h 59002"/>
                  <a:gd name="connsiteX20" fmla="*/ 31086 w 127873"/>
                  <a:gd name="connsiteY20" fmla="*/ 1466 h 59002"/>
                  <a:gd name="connsiteX21" fmla="*/ 1505 w 127873"/>
                  <a:gd name="connsiteY21" fmla="*/ 25926 h 59002"/>
                  <a:gd name="connsiteX22" fmla="*/ 4917 w 127873"/>
                  <a:gd name="connsiteY22" fmla="*/ 48655 h 59002"/>
                  <a:gd name="connsiteX23" fmla="*/ 26858 w 127873"/>
                  <a:gd name="connsiteY23" fmla="*/ 58885 h 5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873" h="59002">
                    <a:moveTo>
                      <a:pt x="12156" y="29839"/>
                    </a:moveTo>
                    <a:cubicBezTo>
                      <a:pt x="15242" y="21614"/>
                      <a:pt x="25704" y="14226"/>
                      <a:pt x="33545" y="12493"/>
                    </a:cubicBezTo>
                    <a:cubicBezTo>
                      <a:pt x="37509" y="11621"/>
                      <a:pt x="41448" y="11197"/>
                      <a:pt x="45613" y="11197"/>
                    </a:cubicBezTo>
                    <a:cubicBezTo>
                      <a:pt x="60453" y="11197"/>
                      <a:pt x="74566" y="16642"/>
                      <a:pt x="89507" y="22399"/>
                    </a:cubicBezTo>
                    <a:cubicBezTo>
                      <a:pt x="94161" y="24194"/>
                      <a:pt x="98865" y="26000"/>
                      <a:pt x="103632" y="27658"/>
                    </a:cubicBezTo>
                    <a:cubicBezTo>
                      <a:pt x="86985" y="33290"/>
                      <a:pt x="67880" y="38748"/>
                      <a:pt x="45061" y="44418"/>
                    </a:cubicBezTo>
                    <a:cubicBezTo>
                      <a:pt x="39754" y="45926"/>
                      <a:pt x="33695" y="47621"/>
                      <a:pt x="28025" y="47621"/>
                    </a:cubicBezTo>
                    <a:lnTo>
                      <a:pt x="28025" y="53266"/>
                    </a:lnTo>
                    <a:lnTo>
                      <a:pt x="27197" y="47609"/>
                    </a:lnTo>
                    <a:cubicBezTo>
                      <a:pt x="21527" y="47432"/>
                      <a:pt x="16597" y="45302"/>
                      <a:pt x="14025" y="41889"/>
                    </a:cubicBezTo>
                    <a:cubicBezTo>
                      <a:pt x="11152" y="38101"/>
                      <a:pt x="10550" y="34151"/>
                      <a:pt x="12156" y="29840"/>
                    </a:cubicBezTo>
                    <a:close/>
                    <a:moveTo>
                      <a:pt x="26858" y="58885"/>
                    </a:moveTo>
                    <a:cubicBezTo>
                      <a:pt x="26922" y="58885"/>
                      <a:pt x="27975" y="58910"/>
                      <a:pt x="28025" y="58910"/>
                    </a:cubicBezTo>
                    <a:cubicBezTo>
                      <a:pt x="35288" y="58910"/>
                      <a:pt x="42125" y="56978"/>
                      <a:pt x="48009" y="55321"/>
                    </a:cubicBezTo>
                    <a:cubicBezTo>
                      <a:pt x="71254" y="49540"/>
                      <a:pt x="90899" y="43907"/>
                      <a:pt x="108011" y="38101"/>
                    </a:cubicBezTo>
                    <a:cubicBezTo>
                      <a:pt x="113468" y="36243"/>
                      <a:pt x="118849" y="34312"/>
                      <a:pt x="124143" y="32306"/>
                    </a:cubicBezTo>
                    <a:cubicBezTo>
                      <a:pt x="126501" y="31395"/>
                      <a:pt x="127969" y="29067"/>
                      <a:pt x="127756" y="26562"/>
                    </a:cubicBezTo>
                    <a:cubicBezTo>
                      <a:pt x="127542" y="24072"/>
                      <a:pt x="125697" y="22001"/>
                      <a:pt x="123240" y="21503"/>
                    </a:cubicBezTo>
                    <a:cubicBezTo>
                      <a:pt x="113405" y="19496"/>
                      <a:pt x="103796" y="15796"/>
                      <a:pt x="93634" y="11883"/>
                    </a:cubicBezTo>
                    <a:cubicBezTo>
                      <a:pt x="78367" y="6002"/>
                      <a:pt x="62573" y="-92"/>
                      <a:pt x="45613" y="-92"/>
                    </a:cubicBezTo>
                    <a:cubicBezTo>
                      <a:pt x="40683" y="-92"/>
                      <a:pt x="35790" y="445"/>
                      <a:pt x="31086" y="1466"/>
                    </a:cubicBezTo>
                    <a:cubicBezTo>
                      <a:pt x="20285" y="3871"/>
                      <a:pt x="6235" y="13241"/>
                      <a:pt x="1505" y="25926"/>
                    </a:cubicBezTo>
                    <a:cubicBezTo>
                      <a:pt x="-1468" y="33876"/>
                      <a:pt x="-289" y="41739"/>
                      <a:pt x="4917" y="48655"/>
                    </a:cubicBezTo>
                    <a:cubicBezTo>
                      <a:pt x="9609" y="54885"/>
                      <a:pt x="17613" y="58611"/>
                      <a:pt x="26858" y="58885"/>
                    </a:cubicBezTo>
                  </a:path>
                </a:pathLst>
              </a:custGeom>
              <a:grpFill/>
              <a:ln w="1250" cap="flat">
                <a:noFill/>
                <a:prstDash val="solid"/>
                <a:miter/>
              </a:ln>
            </p:spPr>
            <p:txBody>
              <a:bodyPr rtlCol="0" anchor="ctr"/>
              <a:lstStyle/>
              <a:p>
                <a:endParaRPr lang="en-LT"/>
              </a:p>
            </p:txBody>
          </p:sp>
          <p:sp>
            <p:nvSpPr>
              <p:cNvPr id="109" name="Freeform 137">
                <a:extLst>
                  <a:ext uri="{FF2B5EF4-FFF2-40B4-BE49-F238E27FC236}">
                    <a16:creationId xmlns:a16="http://schemas.microsoft.com/office/drawing/2014/main" id="{E705E6CB-8194-494E-A490-272DAB9DAD4E}"/>
                  </a:ext>
                </a:extLst>
              </p:cNvPr>
              <p:cNvSpPr/>
              <p:nvPr/>
            </p:nvSpPr>
            <p:spPr>
              <a:xfrm>
                <a:off x="5764013" y="3003228"/>
                <a:ext cx="109098" cy="87325"/>
              </a:xfrm>
              <a:custGeom>
                <a:avLst/>
                <a:gdLst>
                  <a:gd name="connsiteX0" fmla="*/ 11742 w 109098"/>
                  <a:gd name="connsiteY0" fmla="*/ 17827 h 87325"/>
                  <a:gd name="connsiteX1" fmla="*/ 23848 w 109098"/>
                  <a:gd name="connsiteY1" fmla="*/ 11186 h 87325"/>
                  <a:gd name="connsiteX2" fmla="*/ 29342 w 109098"/>
                  <a:gd name="connsiteY2" fmla="*/ 12083 h 87325"/>
                  <a:gd name="connsiteX3" fmla="*/ 49477 w 109098"/>
                  <a:gd name="connsiteY3" fmla="*/ 28631 h 87325"/>
                  <a:gd name="connsiteX4" fmla="*/ 75369 w 109098"/>
                  <a:gd name="connsiteY4" fmla="*/ 58250 h 87325"/>
                  <a:gd name="connsiteX5" fmla="*/ 38575 w 109098"/>
                  <a:gd name="connsiteY5" fmla="*/ 41403 h 87325"/>
                  <a:gd name="connsiteX6" fmla="*/ 35013 w 109098"/>
                  <a:gd name="connsiteY6" fmla="*/ 40219 h 87325"/>
                  <a:gd name="connsiteX7" fmla="*/ 18027 w 109098"/>
                  <a:gd name="connsiteY7" fmla="*/ 32556 h 87325"/>
                  <a:gd name="connsiteX8" fmla="*/ 11742 w 109098"/>
                  <a:gd name="connsiteY8" fmla="*/ 17827 h 87325"/>
                  <a:gd name="connsiteX9" fmla="*/ 11102 w 109098"/>
                  <a:gd name="connsiteY9" fmla="*/ 41503 h 87325"/>
                  <a:gd name="connsiteX10" fmla="*/ 31412 w 109098"/>
                  <a:gd name="connsiteY10" fmla="*/ 50923 h 87325"/>
                  <a:gd name="connsiteX11" fmla="*/ 34851 w 109098"/>
                  <a:gd name="connsiteY11" fmla="*/ 52082 h 87325"/>
                  <a:gd name="connsiteX12" fmla="*/ 100309 w 109098"/>
                  <a:gd name="connsiteY12" fmla="*/ 86374 h 87325"/>
                  <a:gd name="connsiteX13" fmla="*/ 103321 w 109098"/>
                  <a:gd name="connsiteY13" fmla="*/ 87234 h 87325"/>
                  <a:gd name="connsiteX14" fmla="*/ 107636 w 109098"/>
                  <a:gd name="connsiteY14" fmla="*/ 85265 h 87325"/>
                  <a:gd name="connsiteX15" fmla="*/ 107611 w 109098"/>
                  <a:gd name="connsiteY15" fmla="*/ 77888 h 87325"/>
                  <a:gd name="connsiteX16" fmla="*/ 58047 w 109098"/>
                  <a:gd name="connsiteY16" fmla="*/ 21229 h 87325"/>
                  <a:gd name="connsiteX17" fmla="*/ 33070 w 109098"/>
                  <a:gd name="connsiteY17" fmla="*/ 1416 h 87325"/>
                  <a:gd name="connsiteX18" fmla="*/ 23850 w 109098"/>
                  <a:gd name="connsiteY18" fmla="*/ -92 h 87325"/>
                  <a:gd name="connsiteX19" fmla="*/ 1043 w 109098"/>
                  <a:gd name="connsiteY19" fmla="*/ 14051 h 87325"/>
                  <a:gd name="connsiteX20" fmla="*/ 11104 w 109098"/>
                  <a:gd name="connsiteY20" fmla="*/ 41502 h 8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098" h="87325">
                    <a:moveTo>
                      <a:pt x="11742" y="17827"/>
                    </a:moveTo>
                    <a:cubicBezTo>
                      <a:pt x="13399" y="13241"/>
                      <a:pt x="19005" y="11186"/>
                      <a:pt x="23848" y="11186"/>
                    </a:cubicBezTo>
                    <a:cubicBezTo>
                      <a:pt x="25754" y="11186"/>
                      <a:pt x="27661" y="11496"/>
                      <a:pt x="29342" y="12083"/>
                    </a:cubicBezTo>
                    <a:cubicBezTo>
                      <a:pt x="37434" y="14874"/>
                      <a:pt x="43832" y="22176"/>
                      <a:pt x="49477" y="28631"/>
                    </a:cubicBezTo>
                    <a:lnTo>
                      <a:pt x="75369" y="58250"/>
                    </a:lnTo>
                    <a:cubicBezTo>
                      <a:pt x="63615" y="51720"/>
                      <a:pt x="51434" y="45839"/>
                      <a:pt x="38575" y="41403"/>
                    </a:cubicBezTo>
                    <a:lnTo>
                      <a:pt x="35013" y="40219"/>
                    </a:lnTo>
                    <a:cubicBezTo>
                      <a:pt x="28715" y="38126"/>
                      <a:pt x="22731" y="36132"/>
                      <a:pt x="18027" y="32556"/>
                    </a:cubicBezTo>
                    <a:cubicBezTo>
                      <a:pt x="13523" y="29104"/>
                      <a:pt x="9910" y="22961"/>
                      <a:pt x="11742" y="17827"/>
                    </a:cubicBezTo>
                    <a:close/>
                    <a:moveTo>
                      <a:pt x="11102" y="41503"/>
                    </a:moveTo>
                    <a:cubicBezTo>
                      <a:pt x="17312" y="46250"/>
                      <a:pt x="24487" y="48618"/>
                      <a:pt x="31412" y="50923"/>
                    </a:cubicBezTo>
                    <a:lnTo>
                      <a:pt x="34851" y="52082"/>
                    </a:lnTo>
                    <a:cubicBezTo>
                      <a:pt x="58096" y="60069"/>
                      <a:pt x="79548" y="73439"/>
                      <a:pt x="100309" y="86374"/>
                    </a:cubicBezTo>
                    <a:cubicBezTo>
                      <a:pt x="101238" y="86960"/>
                      <a:pt x="102279" y="87234"/>
                      <a:pt x="103321" y="87234"/>
                    </a:cubicBezTo>
                    <a:cubicBezTo>
                      <a:pt x="104939" y="87234"/>
                      <a:pt x="106533" y="86548"/>
                      <a:pt x="107636" y="85265"/>
                    </a:cubicBezTo>
                    <a:cubicBezTo>
                      <a:pt x="109468" y="83134"/>
                      <a:pt x="109454" y="80006"/>
                      <a:pt x="107611" y="77888"/>
                    </a:cubicBezTo>
                    <a:lnTo>
                      <a:pt x="58047" y="21229"/>
                    </a:lnTo>
                    <a:cubicBezTo>
                      <a:pt x="51799" y="14089"/>
                      <a:pt x="44022" y="5192"/>
                      <a:pt x="33070" y="1416"/>
                    </a:cubicBezTo>
                    <a:cubicBezTo>
                      <a:pt x="30161" y="407"/>
                      <a:pt x="27061" y="-92"/>
                      <a:pt x="23850" y="-92"/>
                    </a:cubicBezTo>
                    <a:cubicBezTo>
                      <a:pt x="13061" y="-92"/>
                      <a:pt x="4130" y="5453"/>
                      <a:pt x="1043" y="14051"/>
                    </a:cubicBezTo>
                    <a:cubicBezTo>
                      <a:pt x="-2770" y="24718"/>
                      <a:pt x="3589" y="35758"/>
                      <a:pt x="11104" y="41502"/>
                    </a:cubicBezTo>
                  </a:path>
                </a:pathLst>
              </a:custGeom>
              <a:grpFill/>
              <a:ln w="1250" cap="flat">
                <a:noFill/>
                <a:prstDash val="solid"/>
                <a:miter/>
              </a:ln>
            </p:spPr>
            <p:txBody>
              <a:bodyPr rtlCol="0" anchor="ctr"/>
              <a:lstStyle/>
              <a:p>
                <a:endParaRPr lang="en-LT"/>
              </a:p>
            </p:txBody>
          </p:sp>
          <p:sp>
            <p:nvSpPr>
              <p:cNvPr id="110" name="Freeform 138">
                <a:extLst>
                  <a:ext uri="{FF2B5EF4-FFF2-40B4-BE49-F238E27FC236}">
                    <a16:creationId xmlns:a16="http://schemas.microsoft.com/office/drawing/2014/main" id="{CCB1665C-4297-4792-A546-6ED404806374}"/>
                  </a:ext>
                </a:extLst>
              </p:cNvPr>
              <p:cNvSpPr/>
              <p:nvPr/>
            </p:nvSpPr>
            <p:spPr>
              <a:xfrm>
                <a:off x="6405855" y="3140991"/>
                <a:ext cx="132999" cy="67590"/>
              </a:xfrm>
              <a:custGeom>
                <a:avLst/>
                <a:gdLst>
                  <a:gd name="connsiteX0" fmla="*/ 88554 w 132999"/>
                  <a:gd name="connsiteY0" fmla="*/ 11214 h 67590"/>
                  <a:gd name="connsiteX1" fmla="*/ 109804 w 132999"/>
                  <a:gd name="connsiteY1" fmla="*/ 15849 h 67590"/>
                  <a:gd name="connsiteX2" fmla="*/ 120304 w 132999"/>
                  <a:gd name="connsiteY2" fmla="*/ 25107 h 67590"/>
                  <a:gd name="connsiteX3" fmla="*/ 119703 w 132999"/>
                  <a:gd name="connsiteY3" fmla="*/ 35711 h 67590"/>
                  <a:gd name="connsiteX4" fmla="*/ 107710 w 132999"/>
                  <a:gd name="connsiteY4" fmla="*/ 40310 h 67590"/>
                  <a:gd name="connsiteX5" fmla="*/ 48524 w 132999"/>
                  <a:gd name="connsiteY5" fmla="*/ 50826 h 67590"/>
                  <a:gd name="connsiteX6" fmla="*/ 31062 w 132999"/>
                  <a:gd name="connsiteY6" fmla="*/ 52921 h 67590"/>
                  <a:gd name="connsiteX7" fmla="*/ 20750 w 132999"/>
                  <a:gd name="connsiteY7" fmla="*/ 54094 h 67590"/>
                  <a:gd name="connsiteX8" fmla="*/ 88555 w 132999"/>
                  <a:gd name="connsiteY8" fmla="*/ 11216 h 67590"/>
                  <a:gd name="connsiteX9" fmla="*/ 5595 w 132999"/>
                  <a:gd name="connsiteY9" fmla="*/ 67499 h 67590"/>
                  <a:gd name="connsiteX10" fmla="*/ 7526 w 132999"/>
                  <a:gd name="connsiteY10" fmla="*/ 67146 h 67590"/>
                  <a:gd name="connsiteX11" fmla="*/ 32352 w 132999"/>
                  <a:gd name="connsiteY11" fmla="*/ 64105 h 67590"/>
                  <a:gd name="connsiteX12" fmla="*/ 50529 w 132999"/>
                  <a:gd name="connsiteY12" fmla="*/ 61925 h 67590"/>
                  <a:gd name="connsiteX13" fmla="*/ 109715 w 132999"/>
                  <a:gd name="connsiteY13" fmla="*/ 51408 h 67590"/>
                  <a:gd name="connsiteX14" fmla="*/ 128269 w 132999"/>
                  <a:gd name="connsiteY14" fmla="*/ 43109 h 67590"/>
                  <a:gd name="connsiteX15" fmla="*/ 130488 w 132999"/>
                  <a:gd name="connsiteY15" fmla="*/ 20082 h 67590"/>
                  <a:gd name="connsiteX16" fmla="*/ 114581 w 132999"/>
                  <a:gd name="connsiteY16" fmla="*/ 5590 h 67590"/>
                  <a:gd name="connsiteX17" fmla="*/ 88551 w 132999"/>
                  <a:gd name="connsiteY17" fmla="*/ -92 h 67590"/>
                  <a:gd name="connsiteX18" fmla="*/ 9920 w 132999"/>
                  <a:gd name="connsiteY18" fmla="*/ 49041 h 67590"/>
                  <a:gd name="connsiteX19" fmla="*/ 1490 w 132999"/>
                  <a:gd name="connsiteY19" fmla="*/ 57926 h 67590"/>
                  <a:gd name="connsiteX20" fmla="*/ 1632 w 132999"/>
                  <a:gd name="connsiteY20" fmla="*/ 65900 h 67590"/>
                  <a:gd name="connsiteX21" fmla="*/ 5584 w 132999"/>
                  <a:gd name="connsiteY21" fmla="*/ 67483 h 6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2999" h="67590">
                    <a:moveTo>
                      <a:pt x="88554" y="11214"/>
                    </a:moveTo>
                    <a:cubicBezTo>
                      <a:pt x="95566" y="11214"/>
                      <a:pt x="102792" y="12797"/>
                      <a:pt x="109804" y="15849"/>
                    </a:cubicBezTo>
                    <a:cubicBezTo>
                      <a:pt x="113342" y="17569"/>
                      <a:pt x="118033" y="20572"/>
                      <a:pt x="120304" y="25107"/>
                    </a:cubicBezTo>
                    <a:cubicBezTo>
                      <a:pt x="122150" y="28771"/>
                      <a:pt x="121883" y="33232"/>
                      <a:pt x="119703" y="35711"/>
                    </a:cubicBezTo>
                    <a:cubicBezTo>
                      <a:pt x="117332" y="38417"/>
                      <a:pt x="112879" y="39400"/>
                      <a:pt x="107710" y="40310"/>
                    </a:cubicBezTo>
                    <a:lnTo>
                      <a:pt x="48524" y="50826"/>
                    </a:lnTo>
                    <a:cubicBezTo>
                      <a:pt x="46643" y="51180"/>
                      <a:pt x="39229" y="51985"/>
                      <a:pt x="31062" y="52921"/>
                    </a:cubicBezTo>
                    <a:cubicBezTo>
                      <a:pt x="27085" y="53370"/>
                      <a:pt x="23660" y="53755"/>
                      <a:pt x="20750" y="54094"/>
                    </a:cubicBezTo>
                    <a:cubicBezTo>
                      <a:pt x="40194" y="33446"/>
                      <a:pt x="62173" y="11216"/>
                      <a:pt x="88555" y="11216"/>
                    </a:cubicBezTo>
                    <a:close/>
                    <a:moveTo>
                      <a:pt x="5595" y="67499"/>
                    </a:moveTo>
                    <a:cubicBezTo>
                      <a:pt x="6246" y="67499"/>
                      <a:pt x="6886" y="67393"/>
                      <a:pt x="7526" y="67146"/>
                    </a:cubicBezTo>
                    <a:cubicBezTo>
                      <a:pt x="10186" y="66623"/>
                      <a:pt x="23470" y="65115"/>
                      <a:pt x="32352" y="64105"/>
                    </a:cubicBezTo>
                    <a:cubicBezTo>
                      <a:pt x="40844" y="63144"/>
                      <a:pt x="48585" y="62261"/>
                      <a:pt x="50529" y="61925"/>
                    </a:cubicBezTo>
                    <a:lnTo>
                      <a:pt x="109715" y="51408"/>
                    </a:lnTo>
                    <a:cubicBezTo>
                      <a:pt x="115022" y="50472"/>
                      <a:pt x="123076" y="49042"/>
                      <a:pt x="128269" y="43109"/>
                    </a:cubicBezTo>
                    <a:cubicBezTo>
                      <a:pt x="133500" y="37153"/>
                      <a:pt x="134391" y="27895"/>
                      <a:pt x="130488" y="20082"/>
                    </a:cubicBezTo>
                    <a:cubicBezTo>
                      <a:pt x="127554" y="14238"/>
                      <a:pt x="122146" y="9266"/>
                      <a:pt x="114581" y="5590"/>
                    </a:cubicBezTo>
                    <a:cubicBezTo>
                      <a:pt x="105900" y="1827"/>
                      <a:pt x="97144" y="-92"/>
                      <a:pt x="88551" y="-92"/>
                    </a:cubicBezTo>
                    <a:cubicBezTo>
                      <a:pt x="56085" y="-92"/>
                      <a:pt x="31560" y="26013"/>
                      <a:pt x="9920" y="49041"/>
                    </a:cubicBezTo>
                    <a:cubicBezTo>
                      <a:pt x="7061" y="52093"/>
                      <a:pt x="4237" y="55072"/>
                      <a:pt x="1490" y="57926"/>
                    </a:cubicBezTo>
                    <a:cubicBezTo>
                      <a:pt x="-679" y="60168"/>
                      <a:pt x="-619" y="63745"/>
                      <a:pt x="1632" y="65900"/>
                    </a:cubicBezTo>
                    <a:cubicBezTo>
                      <a:pt x="2735" y="66960"/>
                      <a:pt x="4168" y="67483"/>
                      <a:pt x="5584" y="67483"/>
                    </a:cubicBezTo>
                  </a:path>
                </a:pathLst>
              </a:custGeom>
              <a:grpFill/>
              <a:ln w="1250" cap="flat">
                <a:noFill/>
                <a:prstDash val="solid"/>
                <a:miter/>
              </a:ln>
            </p:spPr>
            <p:txBody>
              <a:bodyPr rtlCol="0" anchor="ctr"/>
              <a:lstStyle/>
              <a:p>
                <a:endParaRPr lang="en-LT"/>
              </a:p>
            </p:txBody>
          </p:sp>
          <p:sp>
            <p:nvSpPr>
              <p:cNvPr id="111" name="Freeform 139">
                <a:extLst>
                  <a:ext uri="{FF2B5EF4-FFF2-40B4-BE49-F238E27FC236}">
                    <a16:creationId xmlns:a16="http://schemas.microsoft.com/office/drawing/2014/main" id="{94ABF846-3264-4009-90AB-5AE4181DDA10}"/>
                  </a:ext>
                </a:extLst>
              </p:cNvPr>
              <p:cNvSpPr/>
              <p:nvPr/>
            </p:nvSpPr>
            <p:spPr>
              <a:xfrm>
                <a:off x="6405626" y="3324716"/>
                <a:ext cx="118720" cy="64683"/>
              </a:xfrm>
              <a:custGeom>
                <a:avLst/>
                <a:gdLst>
                  <a:gd name="connsiteX0" fmla="*/ 31051 w 118720"/>
                  <a:gd name="connsiteY0" fmla="*/ 11198 h 64683"/>
                  <a:gd name="connsiteX1" fmla="*/ 102970 w 118720"/>
                  <a:gd name="connsiteY1" fmla="*/ 30375 h 64683"/>
                  <a:gd name="connsiteX2" fmla="*/ 107235 w 118720"/>
                  <a:gd name="connsiteY2" fmla="*/ 39247 h 64683"/>
                  <a:gd name="connsiteX3" fmla="*/ 100110 w 118720"/>
                  <a:gd name="connsiteY3" fmla="*/ 48954 h 64683"/>
                  <a:gd name="connsiteX4" fmla="*/ 87101 w 118720"/>
                  <a:gd name="connsiteY4" fmla="*/ 53303 h 64683"/>
                  <a:gd name="connsiteX5" fmla="*/ 52628 w 118720"/>
                  <a:gd name="connsiteY5" fmla="*/ 36443 h 64683"/>
                  <a:gd name="connsiteX6" fmla="*/ 38967 w 118720"/>
                  <a:gd name="connsiteY6" fmla="*/ 25988 h 64683"/>
                  <a:gd name="connsiteX7" fmla="*/ 20087 w 118720"/>
                  <a:gd name="connsiteY7" fmla="*/ 11359 h 64683"/>
                  <a:gd name="connsiteX8" fmla="*/ 31051 w 118720"/>
                  <a:gd name="connsiteY8" fmla="*/ 11183 h 64683"/>
                  <a:gd name="connsiteX9" fmla="*/ 32104 w 118720"/>
                  <a:gd name="connsiteY9" fmla="*/ 34985 h 64683"/>
                  <a:gd name="connsiteX10" fmla="*/ 45577 w 118720"/>
                  <a:gd name="connsiteY10" fmla="*/ 45290 h 64683"/>
                  <a:gd name="connsiteX11" fmla="*/ 87100 w 118720"/>
                  <a:gd name="connsiteY11" fmla="*/ 64592 h 64683"/>
                  <a:gd name="connsiteX12" fmla="*/ 106820 w 118720"/>
                  <a:gd name="connsiteY12" fmla="*/ 58075 h 64683"/>
                  <a:gd name="connsiteX13" fmla="*/ 118562 w 118720"/>
                  <a:gd name="connsiteY13" fmla="*/ 40194 h 64683"/>
                  <a:gd name="connsiteX14" fmla="*/ 111085 w 118720"/>
                  <a:gd name="connsiteY14" fmla="*/ 22487 h 64683"/>
                  <a:gd name="connsiteX15" fmla="*/ 31050 w 118720"/>
                  <a:gd name="connsiteY15" fmla="*/ -92 h 64683"/>
                  <a:gd name="connsiteX16" fmla="*/ 5320 w 118720"/>
                  <a:gd name="connsiteY16" fmla="*/ 643 h 64683"/>
                  <a:gd name="connsiteX17" fmla="*/ 252 w 118720"/>
                  <a:gd name="connsiteY17" fmla="*/ 4331 h 64683"/>
                  <a:gd name="connsiteX18" fmla="*/ 1696 w 118720"/>
                  <a:gd name="connsiteY18" fmla="*/ 10412 h 64683"/>
                  <a:gd name="connsiteX19" fmla="*/ 32104 w 118720"/>
                  <a:gd name="connsiteY19" fmla="*/ 34985 h 6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720" h="64683">
                    <a:moveTo>
                      <a:pt x="31051" y="11198"/>
                    </a:moveTo>
                    <a:cubicBezTo>
                      <a:pt x="66741" y="11198"/>
                      <a:pt x="90262" y="17465"/>
                      <a:pt x="102970" y="30375"/>
                    </a:cubicBezTo>
                    <a:cubicBezTo>
                      <a:pt x="106032" y="33490"/>
                      <a:pt x="107461" y="36468"/>
                      <a:pt x="107235" y="39247"/>
                    </a:cubicBezTo>
                    <a:cubicBezTo>
                      <a:pt x="106880" y="43259"/>
                      <a:pt x="103183" y="46736"/>
                      <a:pt x="100110" y="48954"/>
                    </a:cubicBezTo>
                    <a:cubicBezTo>
                      <a:pt x="96083" y="51882"/>
                      <a:pt x="91818" y="53303"/>
                      <a:pt x="87101" y="53303"/>
                    </a:cubicBezTo>
                    <a:cubicBezTo>
                      <a:pt x="75622" y="53303"/>
                      <a:pt x="63241" y="44779"/>
                      <a:pt x="52628" y="36443"/>
                    </a:cubicBezTo>
                    <a:cubicBezTo>
                      <a:pt x="48149" y="32928"/>
                      <a:pt x="43570" y="29465"/>
                      <a:pt x="38967" y="25988"/>
                    </a:cubicBezTo>
                    <a:cubicBezTo>
                      <a:pt x="32669" y="21241"/>
                      <a:pt x="26234" y="16394"/>
                      <a:pt x="20087" y="11359"/>
                    </a:cubicBezTo>
                    <a:cubicBezTo>
                      <a:pt x="23625" y="11253"/>
                      <a:pt x="27300" y="11183"/>
                      <a:pt x="31051" y="11183"/>
                    </a:cubicBezTo>
                    <a:close/>
                    <a:moveTo>
                      <a:pt x="32104" y="34985"/>
                    </a:moveTo>
                    <a:cubicBezTo>
                      <a:pt x="36645" y="38401"/>
                      <a:pt x="41161" y="41826"/>
                      <a:pt x="45577" y="45290"/>
                    </a:cubicBezTo>
                    <a:cubicBezTo>
                      <a:pt x="58322" y="55309"/>
                      <a:pt x="72184" y="64592"/>
                      <a:pt x="87100" y="64592"/>
                    </a:cubicBezTo>
                    <a:cubicBezTo>
                      <a:pt x="94213" y="64592"/>
                      <a:pt x="100849" y="62388"/>
                      <a:pt x="106820" y="58075"/>
                    </a:cubicBezTo>
                    <a:cubicBezTo>
                      <a:pt x="115827" y="51545"/>
                      <a:pt x="118173" y="44742"/>
                      <a:pt x="118562" y="40194"/>
                    </a:cubicBezTo>
                    <a:cubicBezTo>
                      <a:pt x="118918" y="35932"/>
                      <a:pt x="117897" y="29415"/>
                      <a:pt x="111085" y="22487"/>
                    </a:cubicBezTo>
                    <a:cubicBezTo>
                      <a:pt x="91177" y="2251"/>
                      <a:pt x="55876" y="-92"/>
                      <a:pt x="31050" y="-92"/>
                    </a:cubicBezTo>
                    <a:cubicBezTo>
                      <a:pt x="21754" y="-92"/>
                      <a:pt x="12948" y="283"/>
                      <a:pt x="5320" y="643"/>
                    </a:cubicBezTo>
                    <a:cubicBezTo>
                      <a:pt x="3037" y="749"/>
                      <a:pt x="1043" y="2200"/>
                      <a:pt x="252" y="4331"/>
                    </a:cubicBezTo>
                    <a:cubicBezTo>
                      <a:pt x="-537" y="6461"/>
                      <a:pt x="39" y="8855"/>
                      <a:pt x="1696" y="10412"/>
                    </a:cubicBezTo>
                    <a:cubicBezTo>
                      <a:pt x="11205" y="19234"/>
                      <a:pt x="21830" y="27247"/>
                      <a:pt x="32104" y="34985"/>
                    </a:cubicBezTo>
                  </a:path>
                </a:pathLst>
              </a:custGeom>
              <a:grpFill/>
              <a:ln w="1250" cap="flat">
                <a:noFill/>
                <a:prstDash val="solid"/>
                <a:miter/>
              </a:ln>
            </p:spPr>
            <p:txBody>
              <a:bodyPr rtlCol="0" anchor="ctr"/>
              <a:lstStyle/>
              <a:p>
                <a:endParaRPr lang="en-LT"/>
              </a:p>
            </p:txBody>
          </p:sp>
          <p:sp>
            <p:nvSpPr>
              <p:cNvPr id="112" name="Freeform 140">
                <a:extLst>
                  <a:ext uri="{FF2B5EF4-FFF2-40B4-BE49-F238E27FC236}">
                    <a16:creationId xmlns:a16="http://schemas.microsoft.com/office/drawing/2014/main" id="{4A93FAD2-4C1F-416C-9F2C-1D01748D767A}"/>
                  </a:ext>
                </a:extLst>
              </p:cNvPr>
              <p:cNvSpPr/>
              <p:nvPr/>
            </p:nvSpPr>
            <p:spPr>
              <a:xfrm>
                <a:off x="6204379" y="3152558"/>
                <a:ext cx="67985" cy="26103"/>
              </a:xfrm>
              <a:custGeom>
                <a:avLst/>
                <a:gdLst>
                  <a:gd name="connsiteX0" fmla="*/ 5576 w 67985"/>
                  <a:gd name="connsiteY0" fmla="*/ 26002 h 26103"/>
                  <a:gd name="connsiteX1" fmla="*/ 7031 w 67985"/>
                  <a:gd name="connsiteY1" fmla="*/ 25825 h 26103"/>
                  <a:gd name="connsiteX2" fmla="*/ 63658 w 67985"/>
                  <a:gd name="connsiteY2" fmla="*/ 10996 h 26103"/>
                  <a:gd name="connsiteX3" fmla="*/ 67697 w 67985"/>
                  <a:gd name="connsiteY3" fmla="*/ 4106 h 26103"/>
                  <a:gd name="connsiteX4" fmla="*/ 60760 w 67985"/>
                  <a:gd name="connsiteY4" fmla="*/ 93 h 26103"/>
                  <a:gd name="connsiteX5" fmla="*/ 4121 w 67985"/>
                  <a:gd name="connsiteY5" fmla="*/ 14909 h 26103"/>
                  <a:gd name="connsiteX6" fmla="*/ 93 w 67985"/>
                  <a:gd name="connsiteY6" fmla="*/ 21812 h 26103"/>
                  <a:gd name="connsiteX7" fmla="*/ 5576 w 67985"/>
                  <a:gd name="connsiteY7" fmla="*/ 26012 h 2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85" h="26103">
                    <a:moveTo>
                      <a:pt x="5576" y="26002"/>
                    </a:moveTo>
                    <a:cubicBezTo>
                      <a:pt x="6053" y="26002"/>
                      <a:pt x="6544" y="25931"/>
                      <a:pt x="7031" y="25825"/>
                    </a:cubicBezTo>
                    <a:lnTo>
                      <a:pt x="63658" y="10996"/>
                    </a:lnTo>
                    <a:cubicBezTo>
                      <a:pt x="66695" y="10212"/>
                      <a:pt x="68500" y="7121"/>
                      <a:pt x="67697" y="4106"/>
                    </a:cubicBezTo>
                    <a:cubicBezTo>
                      <a:pt x="66919" y="1089"/>
                      <a:pt x="63846" y="-692"/>
                      <a:pt x="60760" y="93"/>
                    </a:cubicBezTo>
                    <a:lnTo>
                      <a:pt x="4121" y="14909"/>
                    </a:lnTo>
                    <a:cubicBezTo>
                      <a:pt x="1098" y="15708"/>
                      <a:pt x="-709" y="18797"/>
                      <a:pt x="93" y="21812"/>
                    </a:cubicBezTo>
                    <a:cubicBezTo>
                      <a:pt x="759" y="24341"/>
                      <a:pt x="3066" y="26012"/>
                      <a:pt x="5576" y="26012"/>
                    </a:cubicBezTo>
                  </a:path>
                </a:pathLst>
              </a:custGeom>
              <a:grpFill/>
              <a:ln w="1250" cap="flat">
                <a:noFill/>
                <a:prstDash val="solid"/>
                <a:miter/>
              </a:ln>
            </p:spPr>
            <p:txBody>
              <a:bodyPr rtlCol="0" anchor="ctr"/>
              <a:lstStyle/>
              <a:p>
                <a:endParaRPr lang="en-LT"/>
              </a:p>
            </p:txBody>
          </p:sp>
          <p:sp>
            <p:nvSpPr>
              <p:cNvPr id="113" name="Freeform 141">
                <a:extLst>
                  <a:ext uri="{FF2B5EF4-FFF2-40B4-BE49-F238E27FC236}">
                    <a16:creationId xmlns:a16="http://schemas.microsoft.com/office/drawing/2014/main" id="{E8C77081-9771-4588-91B6-AF467D98CC98}"/>
                  </a:ext>
                </a:extLst>
              </p:cNvPr>
              <p:cNvSpPr/>
              <p:nvPr/>
            </p:nvSpPr>
            <p:spPr>
              <a:xfrm>
                <a:off x="6215395" y="3174516"/>
                <a:ext cx="65344" cy="31037"/>
              </a:xfrm>
              <a:custGeom>
                <a:avLst/>
                <a:gdLst>
                  <a:gd name="connsiteX0" fmla="*/ 5035 w 65344"/>
                  <a:gd name="connsiteY0" fmla="*/ 19694 h 31037"/>
                  <a:gd name="connsiteX1" fmla="*/ -71 w 65344"/>
                  <a:gd name="connsiteY1" fmla="*/ 25837 h 31037"/>
                  <a:gd name="connsiteX2" fmla="*/ 5575 w 65344"/>
                  <a:gd name="connsiteY2" fmla="*/ 30946 h 31037"/>
                  <a:gd name="connsiteX3" fmla="*/ 6126 w 65344"/>
                  <a:gd name="connsiteY3" fmla="*/ 30920 h 31037"/>
                  <a:gd name="connsiteX4" fmla="*/ 62828 w 65344"/>
                  <a:gd name="connsiteY4" fmla="*/ 10173 h 31037"/>
                  <a:gd name="connsiteX5" fmla="*/ 64208 w 65344"/>
                  <a:gd name="connsiteY5" fmla="*/ 2310 h 31037"/>
                  <a:gd name="connsiteX6" fmla="*/ 56292 w 65344"/>
                  <a:gd name="connsiteY6" fmla="*/ 929 h 31037"/>
                  <a:gd name="connsiteX7" fmla="*/ 5034 w 65344"/>
                  <a:gd name="connsiteY7" fmla="*/ 19695 h 3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4" h="31037">
                    <a:moveTo>
                      <a:pt x="5035" y="19694"/>
                    </a:moveTo>
                    <a:cubicBezTo>
                      <a:pt x="1924" y="19976"/>
                      <a:pt x="-372" y="22735"/>
                      <a:pt x="-71" y="25837"/>
                    </a:cubicBezTo>
                    <a:cubicBezTo>
                      <a:pt x="214" y="28751"/>
                      <a:pt x="2689" y="30946"/>
                      <a:pt x="5575" y="30946"/>
                    </a:cubicBezTo>
                    <a:cubicBezTo>
                      <a:pt x="5752" y="30946"/>
                      <a:pt x="5937" y="30946"/>
                      <a:pt x="6126" y="30920"/>
                    </a:cubicBezTo>
                    <a:cubicBezTo>
                      <a:pt x="26461" y="28988"/>
                      <a:pt x="46081" y="21824"/>
                      <a:pt x="62828" y="10173"/>
                    </a:cubicBezTo>
                    <a:cubicBezTo>
                      <a:pt x="65388" y="8379"/>
                      <a:pt x="66028" y="4865"/>
                      <a:pt x="64208" y="2310"/>
                    </a:cubicBezTo>
                    <a:cubicBezTo>
                      <a:pt x="62401" y="-243"/>
                      <a:pt x="58864" y="-854"/>
                      <a:pt x="56292" y="929"/>
                    </a:cubicBezTo>
                    <a:cubicBezTo>
                      <a:pt x="41163" y="11458"/>
                      <a:pt x="23437" y="17938"/>
                      <a:pt x="5034" y="19695"/>
                    </a:cubicBezTo>
                  </a:path>
                </a:pathLst>
              </a:custGeom>
              <a:grpFill/>
              <a:ln w="1250" cap="flat">
                <a:noFill/>
                <a:prstDash val="solid"/>
                <a:miter/>
              </a:ln>
            </p:spPr>
            <p:txBody>
              <a:bodyPr rtlCol="0" anchor="ctr"/>
              <a:lstStyle/>
              <a:p>
                <a:endParaRPr lang="en-LT"/>
              </a:p>
            </p:txBody>
          </p:sp>
          <p:sp>
            <p:nvSpPr>
              <p:cNvPr id="114" name="Freeform 142">
                <a:extLst>
                  <a:ext uri="{FF2B5EF4-FFF2-40B4-BE49-F238E27FC236}">
                    <a16:creationId xmlns:a16="http://schemas.microsoft.com/office/drawing/2014/main" id="{75A21D93-B543-40C9-BEED-BA452D3731C6}"/>
                  </a:ext>
                </a:extLst>
              </p:cNvPr>
              <p:cNvSpPr/>
              <p:nvPr/>
            </p:nvSpPr>
            <p:spPr>
              <a:xfrm>
                <a:off x="6223929" y="3199835"/>
                <a:ext cx="88031" cy="34104"/>
              </a:xfrm>
              <a:custGeom>
                <a:avLst/>
                <a:gdLst>
                  <a:gd name="connsiteX0" fmla="*/ -87 w 88031"/>
                  <a:gd name="connsiteY0" fmla="*/ 28730 h 34104"/>
                  <a:gd name="connsiteX1" fmla="*/ 5571 w 88031"/>
                  <a:gd name="connsiteY1" fmla="*/ 34013 h 34104"/>
                  <a:gd name="connsiteX2" fmla="*/ 5948 w 88031"/>
                  <a:gd name="connsiteY2" fmla="*/ 34001 h 34104"/>
                  <a:gd name="connsiteX3" fmla="*/ 85055 w 88031"/>
                  <a:gd name="connsiteY3" fmla="*/ 10462 h 34104"/>
                  <a:gd name="connsiteX4" fmla="*/ 87188 w 88031"/>
                  <a:gd name="connsiteY4" fmla="*/ 2774 h 34104"/>
                  <a:gd name="connsiteX5" fmla="*/ 79449 w 88031"/>
                  <a:gd name="connsiteY5" fmla="*/ 655 h 34104"/>
                  <a:gd name="connsiteX6" fmla="*/ 5221 w 88031"/>
                  <a:gd name="connsiteY6" fmla="*/ 22735 h 34104"/>
                  <a:gd name="connsiteX7" fmla="*/ -85 w 88031"/>
                  <a:gd name="connsiteY7" fmla="*/ 28729 h 3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31" h="34104">
                    <a:moveTo>
                      <a:pt x="-87" y="28730"/>
                    </a:moveTo>
                    <a:cubicBezTo>
                      <a:pt x="126" y="31721"/>
                      <a:pt x="2612" y="34013"/>
                      <a:pt x="5571" y="34013"/>
                    </a:cubicBezTo>
                    <a:cubicBezTo>
                      <a:pt x="5713" y="34013"/>
                      <a:pt x="5820" y="34001"/>
                      <a:pt x="5948" y="34001"/>
                    </a:cubicBezTo>
                    <a:cubicBezTo>
                      <a:pt x="33609" y="32220"/>
                      <a:pt x="60969" y="24082"/>
                      <a:pt x="85055" y="10462"/>
                    </a:cubicBezTo>
                    <a:cubicBezTo>
                      <a:pt x="87789" y="8929"/>
                      <a:pt x="88743" y="5478"/>
                      <a:pt x="87188" y="2774"/>
                    </a:cubicBezTo>
                    <a:cubicBezTo>
                      <a:pt x="85634" y="58"/>
                      <a:pt x="82146" y="-902"/>
                      <a:pt x="79449" y="655"/>
                    </a:cubicBezTo>
                    <a:cubicBezTo>
                      <a:pt x="56843" y="13427"/>
                      <a:pt x="31176" y="21065"/>
                      <a:pt x="5221" y="22735"/>
                    </a:cubicBezTo>
                    <a:cubicBezTo>
                      <a:pt x="2099" y="22947"/>
                      <a:pt x="-286" y="25624"/>
                      <a:pt x="-85" y="28729"/>
                    </a:cubicBezTo>
                  </a:path>
                </a:pathLst>
              </a:custGeom>
              <a:grpFill/>
              <a:ln w="1250" cap="flat">
                <a:noFill/>
                <a:prstDash val="solid"/>
                <a:miter/>
              </a:ln>
            </p:spPr>
            <p:txBody>
              <a:bodyPr rtlCol="0" anchor="ctr"/>
              <a:lstStyle/>
              <a:p>
                <a:endParaRPr lang="en-LT"/>
              </a:p>
            </p:txBody>
          </p:sp>
          <p:sp>
            <p:nvSpPr>
              <p:cNvPr id="115" name="Freeform 143">
                <a:extLst>
                  <a:ext uri="{FF2B5EF4-FFF2-40B4-BE49-F238E27FC236}">
                    <a16:creationId xmlns:a16="http://schemas.microsoft.com/office/drawing/2014/main" id="{9995A511-651E-46B9-AB75-3EE22C62472E}"/>
                  </a:ext>
                </a:extLst>
              </p:cNvPr>
              <p:cNvSpPr/>
              <p:nvPr/>
            </p:nvSpPr>
            <p:spPr>
              <a:xfrm>
                <a:off x="6240963" y="3245064"/>
                <a:ext cx="65348" cy="25397"/>
              </a:xfrm>
              <a:custGeom>
                <a:avLst/>
                <a:gdLst>
                  <a:gd name="connsiteX0" fmla="*/ 64534 w 65348"/>
                  <a:gd name="connsiteY0" fmla="*/ 2789 h 25397"/>
                  <a:gd name="connsiteX1" fmla="*/ 56794 w 65348"/>
                  <a:gd name="connsiteY1" fmla="*/ 621 h 25397"/>
                  <a:gd name="connsiteX2" fmla="*/ 5548 w 65348"/>
                  <a:gd name="connsiteY2" fmla="*/ 14016 h 25397"/>
                  <a:gd name="connsiteX3" fmla="*/ -97 w 65348"/>
                  <a:gd name="connsiteY3" fmla="*/ 19698 h 25397"/>
                  <a:gd name="connsiteX4" fmla="*/ 5586 w 65348"/>
                  <a:gd name="connsiteY4" fmla="*/ 25306 h 25397"/>
                  <a:gd name="connsiteX5" fmla="*/ 5611 w 65348"/>
                  <a:gd name="connsiteY5" fmla="*/ 25306 h 25397"/>
                  <a:gd name="connsiteX6" fmla="*/ 62326 w 65348"/>
                  <a:gd name="connsiteY6" fmla="*/ 10477 h 25397"/>
                  <a:gd name="connsiteX7" fmla="*/ 64535 w 65348"/>
                  <a:gd name="connsiteY7" fmla="*/ 2789 h 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8" h="25397">
                    <a:moveTo>
                      <a:pt x="64534" y="2789"/>
                    </a:moveTo>
                    <a:cubicBezTo>
                      <a:pt x="63005" y="73"/>
                      <a:pt x="59529" y="-887"/>
                      <a:pt x="56794" y="621"/>
                    </a:cubicBezTo>
                    <a:cubicBezTo>
                      <a:pt x="41163" y="9281"/>
                      <a:pt x="23450" y="13904"/>
                      <a:pt x="5548" y="14016"/>
                    </a:cubicBezTo>
                    <a:cubicBezTo>
                      <a:pt x="2412" y="14028"/>
                      <a:pt x="-122" y="16584"/>
                      <a:pt x="-97" y="19698"/>
                    </a:cubicBezTo>
                    <a:cubicBezTo>
                      <a:pt x="-71" y="22800"/>
                      <a:pt x="2463" y="25306"/>
                      <a:pt x="5586" y="25306"/>
                    </a:cubicBezTo>
                    <a:cubicBezTo>
                      <a:pt x="5598" y="25306"/>
                      <a:pt x="5598" y="25306"/>
                      <a:pt x="5611" y="25306"/>
                    </a:cubicBezTo>
                    <a:cubicBezTo>
                      <a:pt x="25419" y="25164"/>
                      <a:pt x="45040" y="20047"/>
                      <a:pt x="62326" y="10477"/>
                    </a:cubicBezTo>
                    <a:cubicBezTo>
                      <a:pt x="65061" y="8958"/>
                      <a:pt x="66064" y="5518"/>
                      <a:pt x="64535" y="2789"/>
                    </a:cubicBezTo>
                  </a:path>
                </a:pathLst>
              </a:custGeom>
              <a:grpFill/>
              <a:ln w="1250" cap="flat">
                <a:noFill/>
                <a:prstDash val="solid"/>
                <a:miter/>
              </a:ln>
            </p:spPr>
            <p:txBody>
              <a:bodyPr rtlCol="0" anchor="ctr"/>
              <a:lstStyle/>
              <a:p>
                <a:endParaRPr lang="en-LT"/>
              </a:p>
            </p:txBody>
          </p:sp>
          <p:sp>
            <p:nvSpPr>
              <p:cNvPr id="116" name="Freeform 144">
                <a:extLst>
                  <a:ext uri="{FF2B5EF4-FFF2-40B4-BE49-F238E27FC236}">
                    <a16:creationId xmlns:a16="http://schemas.microsoft.com/office/drawing/2014/main" id="{73BDC5E8-68AD-4493-BDC9-2C47E8135C19}"/>
                  </a:ext>
                </a:extLst>
              </p:cNvPr>
              <p:cNvSpPr/>
              <p:nvPr/>
            </p:nvSpPr>
            <p:spPr>
              <a:xfrm>
                <a:off x="6269374" y="3270448"/>
                <a:ext cx="45447" cy="22615"/>
              </a:xfrm>
              <a:custGeom>
                <a:avLst/>
                <a:gdLst>
                  <a:gd name="connsiteX0" fmla="*/ 36110 w 45447"/>
                  <a:gd name="connsiteY0" fmla="*/ 1168 h 22615"/>
                  <a:gd name="connsiteX1" fmla="*/ 5802 w 45447"/>
                  <a:gd name="connsiteY1" fmla="*/ 11211 h 22615"/>
                  <a:gd name="connsiteX2" fmla="*/ -94 w 45447"/>
                  <a:gd name="connsiteY2" fmla="*/ 16632 h 22615"/>
                  <a:gd name="connsiteX3" fmla="*/ 5363 w 45447"/>
                  <a:gd name="connsiteY3" fmla="*/ 22488 h 22615"/>
                  <a:gd name="connsiteX4" fmla="*/ 7407 w 45447"/>
                  <a:gd name="connsiteY4" fmla="*/ 22524 h 22615"/>
                  <a:gd name="connsiteX5" fmla="*/ 43248 w 45447"/>
                  <a:gd name="connsiteY5" fmla="*/ 9950 h 22615"/>
                  <a:gd name="connsiteX6" fmla="*/ 44087 w 45447"/>
                  <a:gd name="connsiteY6" fmla="*/ 2001 h 22615"/>
                  <a:gd name="connsiteX7" fmla="*/ 36109 w 45447"/>
                  <a:gd name="connsiteY7" fmla="*/ 1167 h 2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47" h="22615">
                    <a:moveTo>
                      <a:pt x="36110" y="1168"/>
                    </a:moveTo>
                    <a:cubicBezTo>
                      <a:pt x="27680" y="7946"/>
                      <a:pt x="16641" y="11548"/>
                      <a:pt x="5802" y="11211"/>
                    </a:cubicBezTo>
                    <a:cubicBezTo>
                      <a:pt x="2765" y="10929"/>
                      <a:pt x="44" y="13517"/>
                      <a:pt x="-94" y="16632"/>
                    </a:cubicBezTo>
                    <a:cubicBezTo>
                      <a:pt x="-201" y="19747"/>
                      <a:pt x="2228" y="22376"/>
                      <a:pt x="5363" y="22488"/>
                    </a:cubicBezTo>
                    <a:cubicBezTo>
                      <a:pt x="6053" y="22513"/>
                      <a:pt x="6728" y="22524"/>
                      <a:pt x="7407" y="22524"/>
                    </a:cubicBezTo>
                    <a:cubicBezTo>
                      <a:pt x="20291" y="22524"/>
                      <a:pt x="33250" y="18000"/>
                      <a:pt x="43248" y="9950"/>
                    </a:cubicBezTo>
                    <a:cubicBezTo>
                      <a:pt x="45680" y="7983"/>
                      <a:pt x="46057" y="4430"/>
                      <a:pt x="44087" y="2001"/>
                    </a:cubicBezTo>
                    <a:cubicBezTo>
                      <a:pt x="42117" y="-430"/>
                      <a:pt x="38492" y="-790"/>
                      <a:pt x="36109" y="1167"/>
                    </a:cubicBezTo>
                  </a:path>
                </a:pathLst>
              </a:custGeom>
              <a:grpFill/>
              <a:ln w="1250" cap="flat">
                <a:noFill/>
                <a:prstDash val="solid"/>
                <a:miter/>
              </a:ln>
            </p:spPr>
            <p:txBody>
              <a:bodyPr rtlCol="0" anchor="ctr"/>
              <a:lstStyle/>
              <a:p>
                <a:endParaRPr lang="en-LT"/>
              </a:p>
            </p:txBody>
          </p:sp>
          <p:sp>
            <p:nvSpPr>
              <p:cNvPr id="117" name="Freeform 145">
                <a:extLst>
                  <a:ext uri="{FF2B5EF4-FFF2-40B4-BE49-F238E27FC236}">
                    <a16:creationId xmlns:a16="http://schemas.microsoft.com/office/drawing/2014/main" id="{4E108C6F-C956-4424-B37B-FFA6B1E03076}"/>
                  </a:ext>
                </a:extLst>
              </p:cNvPr>
              <p:cNvSpPr/>
              <p:nvPr/>
            </p:nvSpPr>
            <p:spPr>
              <a:xfrm>
                <a:off x="5982469" y="2863849"/>
                <a:ext cx="64071" cy="123469"/>
              </a:xfrm>
              <a:custGeom>
                <a:avLst/>
                <a:gdLst>
                  <a:gd name="connsiteX0" fmla="*/ 26086 w 64071"/>
                  <a:gd name="connsiteY0" fmla="*/ 11368 h 123469"/>
                  <a:gd name="connsiteX1" fmla="*/ 47523 w 64071"/>
                  <a:gd name="connsiteY1" fmla="*/ 28654 h 123469"/>
                  <a:gd name="connsiteX2" fmla="*/ 51248 w 64071"/>
                  <a:gd name="connsiteY2" fmla="*/ 40130 h 123469"/>
                  <a:gd name="connsiteX3" fmla="*/ 49108 w 64071"/>
                  <a:gd name="connsiteY3" fmla="*/ 85096 h 123469"/>
                  <a:gd name="connsiteX4" fmla="*/ 46789 w 64071"/>
                  <a:gd name="connsiteY4" fmla="*/ 99902 h 123469"/>
                  <a:gd name="connsiteX5" fmla="*/ 18389 w 64071"/>
                  <a:gd name="connsiteY5" fmla="*/ 46330 h 123469"/>
                  <a:gd name="connsiteX6" fmla="*/ 11775 w 64071"/>
                  <a:gd name="connsiteY6" fmla="*/ 30409 h 123469"/>
                  <a:gd name="connsiteX7" fmla="*/ 6211 w 64071"/>
                  <a:gd name="connsiteY7" fmla="*/ 31554 h 123469"/>
                  <a:gd name="connsiteX8" fmla="*/ 11620 w 64071"/>
                  <a:gd name="connsiteY8" fmla="*/ 29601 h 123469"/>
                  <a:gd name="connsiteX9" fmla="*/ 14586 w 64071"/>
                  <a:gd name="connsiteY9" fmla="*/ 15629 h 123469"/>
                  <a:gd name="connsiteX10" fmla="*/ 26085 w 64071"/>
                  <a:gd name="connsiteY10" fmla="*/ 11366 h 123469"/>
                  <a:gd name="connsiteX11" fmla="*/ 434 w 64071"/>
                  <a:gd name="connsiteY11" fmla="*/ 31559 h 123469"/>
                  <a:gd name="connsiteX12" fmla="*/ 647 w 64071"/>
                  <a:gd name="connsiteY12" fmla="*/ 32698 h 123469"/>
                  <a:gd name="connsiteX13" fmla="*/ 8238 w 64071"/>
                  <a:gd name="connsiteY13" fmla="*/ 51408 h 123469"/>
                  <a:gd name="connsiteX14" fmla="*/ 37383 w 64071"/>
                  <a:gd name="connsiteY14" fmla="*/ 106277 h 123469"/>
                  <a:gd name="connsiteX15" fmla="*/ 46366 w 64071"/>
                  <a:gd name="connsiteY15" fmla="*/ 120794 h 123469"/>
                  <a:gd name="connsiteX16" fmla="*/ 52762 w 64071"/>
                  <a:gd name="connsiteY16" fmla="*/ 123143 h 123469"/>
                  <a:gd name="connsiteX17" fmla="*/ 56834 w 64071"/>
                  <a:gd name="connsiteY17" fmla="*/ 117724 h 123469"/>
                  <a:gd name="connsiteX18" fmla="*/ 60315 w 64071"/>
                  <a:gd name="connsiteY18" fmla="*/ 86977 h 123469"/>
                  <a:gd name="connsiteX19" fmla="*/ 62381 w 64071"/>
                  <a:gd name="connsiteY19" fmla="*/ 37840 h 123469"/>
                  <a:gd name="connsiteX20" fmla="*/ 57899 w 64071"/>
                  <a:gd name="connsiteY20" fmla="*/ 24026 h 123469"/>
                  <a:gd name="connsiteX21" fmla="*/ 27787 w 64071"/>
                  <a:gd name="connsiteY21" fmla="*/ 215 h 123469"/>
                  <a:gd name="connsiteX22" fmla="*/ 6073 w 64071"/>
                  <a:gd name="connsiteY22" fmla="*/ 8144 h 123469"/>
                  <a:gd name="connsiteX23" fmla="*/ 437 w 64071"/>
                  <a:gd name="connsiteY23" fmla="*/ 31560 h 12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071" h="123469">
                    <a:moveTo>
                      <a:pt x="26086" y="11368"/>
                    </a:moveTo>
                    <a:cubicBezTo>
                      <a:pt x="34820" y="12702"/>
                      <a:pt x="44225" y="21380"/>
                      <a:pt x="47523" y="28654"/>
                    </a:cubicBezTo>
                    <a:cubicBezTo>
                      <a:pt x="49187" y="32333"/>
                      <a:pt x="50403" y="36079"/>
                      <a:pt x="51248" y="40130"/>
                    </a:cubicBezTo>
                    <a:cubicBezTo>
                      <a:pt x="54257" y="54564"/>
                      <a:pt x="51753" y="69396"/>
                      <a:pt x="49108" y="85096"/>
                    </a:cubicBezTo>
                    <a:cubicBezTo>
                      <a:pt x="48283" y="89987"/>
                      <a:pt x="47454" y="94929"/>
                      <a:pt x="46789" y="99902"/>
                    </a:cubicBezTo>
                    <a:cubicBezTo>
                      <a:pt x="37860" y="84852"/>
                      <a:pt x="28606" y="67375"/>
                      <a:pt x="18389" y="46330"/>
                    </a:cubicBezTo>
                    <a:cubicBezTo>
                      <a:pt x="15824" y="41474"/>
                      <a:pt x="12925" y="35925"/>
                      <a:pt x="11775" y="30409"/>
                    </a:cubicBezTo>
                    <a:lnTo>
                      <a:pt x="6211" y="31554"/>
                    </a:lnTo>
                    <a:lnTo>
                      <a:pt x="11620" y="29601"/>
                    </a:lnTo>
                    <a:cubicBezTo>
                      <a:pt x="10646" y="24050"/>
                      <a:pt x="11727" y="18823"/>
                      <a:pt x="14586" y="15629"/>
                    </a:cubicBezTo>
                    <a:cubicBezTo>
                      <a:pt x="17736" y="12066"/>
                      <a:pt x="21510" y="10681"/>
                      <a:pt x="26085" y="11366"/>
                    </a:cubicBezTo>
                    <a:close/>
                    <a:moveTo>
                      <a:pt x="434" y="31559"/>
                    </a:moveTo>
                    <a:cubicBezTo>
                      <a:pt x="448" y="31629"/>
                      <a:pt x="647" y="32650"/>
                      <a:pt x="647" y="32698"/>
                    </a:cubicBezTo>
                    <a:cubicBezTo>
                      <a:pt x="2119" y="39763"/>
                      <a:pt x="5411" y="46022"/>
                      <a:pt x="8238" y="51408"/>
                    </a:cubicBezTo>
                    <a:cubicBezTo>
                      <a:pt x="18652" y="72846"/>
                      <a:pt x="28188" y="90811"/>
                      <a:pt x="37383" y="106277"/>
                    </a:cubicBezTo>
                    <a:cubicBezTo>
                      <a:pt x="40320" y="111208"/>
                      <a:pt x="43315" y="116052"/>
                      <a:pt x="46366" y="120794"/>
                    </a:cubicBezTo>
                    <a:cubicBezTo>
                      <a:pt x="47743" y="122902"/>
                      <a:pt x="50336" y="123859"/>
                      <a:pt x="52762" y="123143"/>
                    </a:cubicBezTo>
                    <a:cubicBezTo>
                      <a:pt x="55173" y="122431"/>
                      <a:pt x="56840" y="120215"/>
                      <a:pt x="56834" y="117724"/>
                    </a:cubicBezTo>
                    <a:cubicBezTo>
                      <a:pt x="56817" y="107751"/>
                      <a:pt x="58515" y="97654"/>
                      <a:pt x="60315" y="86977"/>
                    </a:cubicBezTo>
                    <a:cubicBezTo>
                      <a:pt x="63017" y="70935"/>
                      <a:pt x="65820" y="54337"/>
                      <a:pt x="62381" y="37840"/>
                    </a:cubicBezTo>
                    <a:cubicBezTo>
                      <a:pt x="61382" y="33045"/>
                      <a:pt x="59860" y="28395"/>
                      <a:pt x="57899" y="24026"/>
                    </a:cubicBezTo>
                    <a:cubicBezTo>
                      <a:pt x="53337" y="14008"/>
                      <a:pt x="41251" y="2242"/>
                      <a:pt x="27787" y="215"/>
                    </a:cubicBezTo>
                    <a:cubicBezTo>
                      <a:pt x="19346" y="-1065"/>
                      <a:pt x="11834" y="1678"/>
                      <a:pt x="6073" y="8144"/>
                    </a:cubicBezTo>
                    <a:cubicBezTo>
                      <a:pt x="882" y="13971"/>
                      <a:pt x="-1168" y="22512"/>
                      <a:pt x="437" y="31560"/>
                    </a:cubicBezTo>
                  </a:path>
                </a:pathLst>
              </a:custGeom>
              <a:grpFill/>
              <a:ln w="1250" cap="flat">
                <a:noFill/>
                <a:prstDash val="solid"/>
                <a:miter/>
              </a:ln>
            </p:spPr>
            <p:txBody>
              <a:bodyPr rtlCol="0" anchor="ctr"/>
              <a:lstStyle/>
              <a:p>
                <a:endParaRPr lang="en-LT"/>
              </a:p>
            </p:txBody>
          </p:sp>
          <p:sp>
            <p:nvSpPr>
              <p:cNvPr id="118" name="Freeform 146">
                <a:extLst>
                  <a:ext uri="{FF2B5EF4-FFF2-40B4-BE49-F238E27FC236}">
                    <a16:creationId xmlns:a16="http://schemas.microsoft.com/office/drawing/2014/main" id="{9B807CC0-D025-4EA2-888C-D585263F5B82}"/>
                  </a:ext>
                </a:extLst>
              </p:cNvPr>
              <p:cNvSpPr/>
              <p:nvPr/>
            </p:nvSpPr>
            <p:spPr>
              <a:xfrm>
                <a:off x="6269488" y="2922538"/>
                <a:ext cx="91459" cy="100502"/>
              </a:xfrm>
              <a:custGeom>
                <a:avLst/>
                <a:gdLst>
                  <a:gd name="connsiteX0" fmla="*/ 19193 w 91459"/>
                  <a:gd name="connsiteY0" fmla="*/ 72828 h 100502"/>
                  <a:gd name="connsiteX1" fmla="*/ 62616 w 91459"/>
                  <a:gd name="connsiteY1" fmla="*/ 12738 h 100502"/>
                  <a:gd name="connsiteX2" fmla="*/ 72478 w 91459"/>
                  <a:gd name="connsiteY2" fmla="*/ 11902 h 100502"/>
                  <a:gd name="connsiteX3" fmla="*/ 79111 w 91459"/>
                  <a:gd name="connsiteY3" fmla="*/ 21948 h 100502"/>
                  <a:gd name="connsiteX4" fmla="*/ 78620 w 91459"/>
                  <a:gd name="connsiteY4" fmla="*/ 35573 h 100502"/>
                  <a:gd name="connsiteX5" fmla="*/ 50583 w 91459"/>
                  <a:gd name="connsiteY5" fmla="*/ 61672 h 100502"/>
                  <a:gd name="connsiteX6" fmla="*/ 35917 w 91459"/>
                  <a:gd name="connsiteY6" fmla="*/ 70685 h 100502"/>
                  <a:gd name="connsiteX7" fmla="*/ 15479 w 91459"/>
                  <a:gd name="connsiteY7" fmla="*/ 83077 h 100502"/>
                  <a:gd name="connsiteX8" fmla="*/ 19178 w 91459"/>
                  <a:gd name="connsiteY8" fmla="*/ 72823 h 100502"/>
                  <a:gd name="connsiteX9" fmla="*/ 41975 w 91459"/>
                  <a:gd name="connsiteY9" fmla="*/ 80236 h 100502"/>
                  <a:gd name="connsiteX10" fmla="*/ 56433 w 91459"/>
                  <a:gd name="connsiteY10" fmla="*/ 71346 h 100502"/>
                  <a:gd name="connsiteX11" fmla="*/ 89257 w 91459"/>
                  <a:gd name="connsiteY11" fmla="*/ 39554 h 100502"/>
                  <a:gd name="connsiteX12" fmla="*/ 90071 w 91459"/>
                  <a:gd name="connsiteY12" fmla="*/ 18926 h 100502"/>
                  <a:gd name="connsiteX13" fmla="*/ 77365 w 91459"/>
                  <a:gd name="connsiteY13" fmla="*/ 1707 h 100502"/>
                  <a:gd name="connsiteX14" fmla="*/ 58047 w 91459"/>
                  <a:gd name="connsiteY14" fmla="*/ 2414 h 100502"/>
                  <a:gd name="connsiteX15" fmla="*/ 8558 w 91459"/>
                  <a:gd name="connsiteY15" fmla="*/ 68849 h 100502"/>
                  <a:gd name="connsiteX16" fmla="*/ 179 w 91459"/>
                  <a:gd name="connsiteY16" fmla="*/ 93024 h 100502"/>
                  <a:gd name="connsiteX17" fmla="*/ 1868 w 91459"/>
                  <a:gd name="connsiteY17" fmla="*/ 99035 h 100502"/>
                  <a:gd name="connsiteX18" fmla="*/ 8106 w 91459"/>
                  <a:gd name="connsiteY18" fmla="*/ 99837 h 100502"/>
                  <a:gd name="connsiteX19" fmla="*/ 41977 w 91459"/>
                  <a:gd name="connsiteY19" fmla="*/ 80235 h 10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59" h="100502">
                    <a:moveTo>
                      <a:pt x="19193" y="72828"/>
                    </a:moveTo>
                    <a:cubicBezTo>
                      <a:pt x="31776" y="39653"/>
                      <a:pt x="45974" y="19999"/>
                      <a:pt x="62616" y="12738"/>
                    </a:cubicBezTo>
                    <a:cubicBezTo>
                      <a:pt x="66631" y="10991"/>
                      <a:pt x="69940" y="10712"/>
                      <a:pt x="72478" y="11902"/>
                    </a:cubicBezTo>
                    <a:cubicBezTo>
                      <a:pt x="76133" y="13647"/>
                      <a:pt x="78105" y="18309"/>
                      <a:pt x="79111" y="21948"/>
                    </a:cubicBezTo>
                    <a:cubicBezTo>
                      <a:pt x="80448" y="26723"/>
                      <a:pt x="80284" y="31188"/>
                      <a:pt x="78620" y="35573"/>
                    </a:cubicBezTo>
                    <a:cubicBezTo>
                      <a:pt x="74573" y="46242"/>
                      <a:pt x="62178" y="54746"/>
                      <a:pt x="50583" y="61672"/>
                    </a:cubicBezTo>
                    <a:cubicBezTo>
                      <a:pt x="45693" y="64596"/>
                      <a:pt x="40816" y="67631"/>
                      <a:pt x="35917" y="70685"/>
                    </a:cubicBezTo>
                    <a:cubicBezTo>
                      <a:pt x="29224" y="74865"/>
                      <a:pt x="22389" y="79137"/>
                      <a:pt x="15479" y="83077"/>
                    </a:cubicBezTo>
                    <a:cubicBezTo>
                      <a:pt x="16627" y="79750"/>
                      <a:pt x="17854" y="76309"/>
                      <a:pt x="19178" y="72823"/>
                    </a:cubicBezTo>
                    <a:close/>
                    <a:moveTo>
                      <a:pt x="41975" y="80236"/>
                    </a:moveTo>
                    <a:cubicBezTo>
                      <a:pt x="46794" y="77219"/>
                      <a:pt x="51613" y="74229"/>
                      <a:pt x="56433" y="71346"/>
                    </a:cubicBezTo>
                    <a:cubicBezTo>
                      <a:pt x="70365" y="63030"/>
                      <a:pt x="83998" y="53418"/>
                      <a:pt x="89257" y="39554"/>
                    </a:cubicBezTo>
                    <a:cubicBezTo>
                      <a:pt x="91764" y="32942"/>
                      <a:pt x="92027" y="25997"/>
                      <a:pt x="90071" y="18926"/>
                    </a:cubicBezTo>
                    <a:cubicBezTo>
                      <a:pt x="87095" y="8252"/>
                      <a:pt x="81512" y="3672"/>
                      <a:pt x="77365" y="1707"/>
                    </a:cubicBezTo>
                    <a:cubicBezTo>
                      <a:pt x="73476" y="-126"/>
                      <a:pt x="66976" y="-1475"/>
                      <a:pt x="58047" y="2414"/>
                    </a:cubicBezTo>
                    <a:cubicBezTo>
                      <a:pt x="31964" y="13785"/>
                      <a:pt x="17311" y="45772"/>
                      <a:pt x="8558" y="68849"/>
                    </a:cubicBezTo>
                    <a:cubicBezTo>
                      <a:pt x="5280" y="77489"/>
                      <a:pt x="2529" y="85807"/>
                      <a:pt x="179" y="93024"/>
                    </a:cubicBezTo>
                    <a:cubicBezTo>
                      <a:pt x="-525" y="95183"/>
                      <a:pt x="144" y="97549"/>
                      <a:pt x="1868" y="99035"/>
                    </a:cubicBezTo>
                    <a:cubicBezTo>
                      <a:pt x="3597" y="100520"/>
                      <a:pt x="6055" y="100828"/>
                      <a:pt x="8106" y="99837"/>
                    </a:cubicBezTo>
                    <a:cubicBezTo>
                      <a:pt x="19770" y="94108"/>
                      <a:pt x="31065" y="87057"/>
                      <a:pt x="41977" y="80235"/>
                    </a:cubicBezTo>
                  </a:path>
                </a:pathLst>
              </a:custGeom>
              <a:grpFill/>
              <a:ln w="1250" cap="flat">
                <a:noFill/>
                <a:prstDash val="solid"/>
                <a:miter/>
              </a:ln>
            </p:spPr>
            <p:txBody>
              <a:bodyPr rtlCol="0" anchor="ctr"/>
              <a:lstStyle/>
              <a:p>
                <a:endParaRPr lang="en-LT"/>
              </a:p>
            </p:txBody>
          </p:sp>
        </p:grpSp>
        <p:sp>
          <p:nvSpPr>
            <p:cNvPr id="104" name="TextBox 103">
              <a:extLst>
                <a:ext uri="{FF2B5EF4-FFF2-40B4-BE49-F238E27FC236}">
                  <a16:creationId xmlns:a16="http://schemas.microsoft.com/office/drawing/2014/main" id="{2B3D79A8-D14C-41AB-903A-1F4BC4A74965}"/>
                </a:ext>
              </a:extLst>
            </p:cNvPr>
            <p:cNvSpPr txBox="1"/>
            <p:nvPr/>
          </p:nvSpPr>
          <p:spPr>
            <a:xfrm>
              <a:off x="9268742" y="2369863"/>
              <a:ext cx="1612942"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Solution</a:t>
              </a:r>
              <a:endParaRPr lang="en-LT" sz="2000" b="1" spc="300" dirty="0">
                <a:solidFill>
                  <a:schemeClr val="bg1"/>
                </a:solidFill>
                <a:latin typeface="Montserrat" pitchFamily="2" charset="77"/>
              </a:endParaRPr>
            </a:p>
          </p:txBody>
        </p:sp>
        <p:sp>
          <p:nvSpPr>
            <p:cNvPr id="105" name="TextBox 104">
              <a:extLst>
                <a:ext uri="{FF2B5EF4-FFF2-40B4-BE49-F238E27FC236}">
                  <a16:creationId xmlns:a16="http://schemas.microsoft.com/office/drawing/2014/main" id="{475F3C45-3FF4-4E39-A0A3-87C7A03D2911}"/>
                </a:ext>
              </a:extLst>
            </p:cNvPr>
            <p:cNvSpPr txBox="1"/>
            <p:nvPr/>
          </p:nvSpPr>
          <p:spPr>
            <a:xfrm>
              <a:off x="7937447" y="2693749"/>
              <a:ext cx="4275529" cy="1169551"/>
            </a:xfrm>
            <a:prstGeom prst="rect">
              <a:avLst/>
            </a:prstGeom>
            <a:noFill/>
          </p:spPr>
          <p:txBody>
            <a:bodyPr wrap="none" rtlCol="0">
              <a:spAutoFit/>
            </a:bodyPr>
            <a:lstStyle/>
            <a:p>
              <a:pPr algn="ctr"/>
              <a:r>
                <a:rPr lang="en-US" sz="1400" dirty="0">
                  <a:solidFill>
                    <a:schemeClr val="bg1"/>
                  </a:solidFill>
                  <a:latin typeface="Montserrat" pitchFamily="2" charset="77"/>
                </a:rPr>
                <a:t>Our business will collect and recycle old </a:t>
              </a:r>
            </a:p>
            <a:p>
              <a:pPr algn="ctr"/>
              <a:r>
                <a:rPr lang="en-US" sz="1400" dirty="0">
                  <a:solidFill>
                    <a:schemeClr val="bg1"/>
                  </a:solidFill>
                  <a:latin typeface="Montserrat" pitchFamily="2" charset="77"/>
                </a:rPr>
                <a:t>items from customers into new ones. We will </a:t>
              </a:r>
            </a:p>
            <a:p>
              <a:pPr algn="ctr"/>
              <a:r>
                <a:rPr lang="en-US" sz="1400" dirty="0">
                  <a:solidFill>
                    <a:schemeClr val="bg1"/>
                  </a:solidFill>
                  <a:latin typeface="Montserrat" pitchFamily="2" charset="77"/>
                </a:rPr>
                <a:t>use sustainable materials and processes to </a:t>
              </a:r>
            </a:p>
            <a:p>
              <a:pPr algn="ctr"/>
              <a:r>
                <a:rPr lang="en-US" sz="1400" dirty="0">
                  <a:solidFill>
                    <a:schemeClr val="bg1"/>
                  </a:solidFill>
                  <a:latin typeface="Montserrat" pitchFamily="2" charset="77"/>
                </a:rPr>
                <a:t>create high-quality products that are </a:t>
              </a:r>
            </a:p>
            <a:p>
              <a:pPr algn="ctr"/>
              <a:r>
                <a:rPr lang="en-US" sz="1400" dirty="0">
                  <a:solidFill>
                    <a:schemeClr val="bg1"/>
                  </a:solidFill>
                  <a:latin typeface="Montserrat" pitchFamily="2" charset="77"/>
                </a:rPr>
                <a:t>both functional and aesthetically pleasing.</a:t>
              </a:r>
              <a:endParaRPr lang="en-LT" sz="1400" dirty="0">
                <a:solidFill>
                  <a:schemeClr val="bg1"/>
                </a:solidFill>
                <a:latin typeface="Montserrat" pitchFamily="2" charset="77"/>
              </a:endParaRPr>
            </a:p>
          </p:txBody>
        </p:sp>
      </p:grpSp>
      <p:grpSp>
        <p:nvGrpSpPr>
          <p:cNvPr id="119" name="Group 118">
            <a:extLst>
              <a:ext uri="{FF2B5EF4-FFF2-40B4-BE49-F238E27FC236}">
                <a16:creationId xmlns:a16="http://schemas.microsoft.com/office/drawing/2014/main" id="{EF4C3930-BE3F-4F3E-AFA5-0F3DCB28DC2C}"/>
              </a:ext>
            </a:extLst>
          </p:cNvPr>
          <p:cNvGrpSpPr/>
          <p:nvPr/>
        </p:nvGrpSpPr>
        <p:grpSpPr>
          <a:xfrm>
            <a:off x="7183818" y="3958510"/>
            <a:ext cx="4975596" cy="2675012"/>
            <a:chOff x="837818" y="1452566"/>
            <a:chExt cx="4975596" cy="2675012"/>
          </a:xfrm>
        </p:grpSpPr>
        <p:grpSp>
          <p:nvGrpSpPr>
            <p:cNvPr id="120" name="Graphic 4">
              <a:extLst>
                <a:ext uri="{FF2B5EF4-FFF2-40B4-BE49-F238E27FC236}">
                  <a16:creationId xmlns:a16="http://schemas.microsoft.com/office/drawing/2014/main" id="{F29B3E85-CF77-4573-90D5-5CEC10EA9570}"/>
                </a:ext>
              </a:extLst>
            </p:cNvPr>
            <p:cNvGrpSpPr/>
            <p:nvPr/>
          </p:nvGrpSpPr>
          <p:grpSpPr>
            <a:xfrm>
              <a:off x="2818749" y="1452566"/>
              <a:ext cx="910463" cy="1143029"/>
              <a:chOff x="5677711" y="2863849"/>
              <a:chExt cx="887348" cy="1114012"/>
            </a:xfrm>
            <a:solidFill>
              <a:schemeClr val="bg1"/>
            </a:solidFill>
          </p:grpSpPr>
          <p:sp>
            <p:nvSpPr>
              <p:cNvPr id="123" name="Freeform 151">
                <a:extLst>
                  <a:ext uri="{FF2B5EF4-FFF2-40B4-BE49-F238E27FC236}">
                    <a16:creationId xmlns:a16="http://schemas.microsoft.com/office/drawing/2014/main" id="{FADF8C3C-6F86-4EE6-80AA-B681502D8F30}"/>
                  </a:ext>
                </a:extLst>
              </p:cNvPr>
              <p:cNvSpPr/>
              <p:nvPr/>
            </p:nvSpPr>
            <p:spPr>
              <a:xfrm>
                <a:off x="5844586" y="3028309"/>
                <a:ext cx="555527" cy="949552"/>
              </a:xfrm>
              <a:custGeom>
                <a:avLst/>
                <a:gdLst>
                  <a:gd name="connsiteX0" fmla="*/ 152752 w 555527"/>
                  <a:gd name="connsiteY0" fmla="*/ 394768 h 949552"/>
                  <a:gd name="connsiteX1" fmla="*/ 134073 w 555527"/>
                  <a:gd name="connsiteY1" fmla="*/ 390120 h 949552"/>
                  <a:gd name="connsiteX2" fmla="*/ 119257 w 555527"/>
                  <a:gd name="connsiteY2" fmla="*/ 362955 h 949552"/>
                  <a:gd name="connsiteX3" fmla="*/ 123008 w 555527"/>
                  <a:gd name="connsiteY3" fmla="*/ 353111 h 949552"/>
                  <a:gd name="connsiteX4" fmla="*/ 124061 w 555527"/>
                  <a:gd name="connsiteY4" fmla="*/ 352935 h 949552"/>
                  <a:gd name="connsiteX5" fmla="*/ 133081 w 555527"/>
                  <a:gd name="connsiteY5" fmla="*/ 358019 h 949552"/>
                  <a:gd name="connsiteX6" fmla="*/ 147746 w 555527"/>
                  <a:gd name="connsiteY6" fmla="*/ 382616 h 949552"/>
                  <a:gd name="connsiteX7" fmla="*/ 152751 w 555527"/>
                  <a:gd name="connsiteY7" fmla="*/ 394778 h 949552"/>
                  <a:gd name="connsiteX8" fmla="*/ 385106 w 555527"/>
                  <a:gd name="connsiteY8" fmla="*/ 380488 h 949552"/>
                  <a:gd name="connsiteX9" fmla="*/ 405128 w 555527"/>
                  <a:gd name="connsiteY9" fmla="*/ 352177 h 949552"/>
                  <a:gd name="connsiteX10" fmla="*/ 426291 w 555527"/>
                  <a:gd name="connsiteY10" fmla="*/ 346420 h 949552"/>
                  <a:gd name="connsiteX11" fmla="*/ 433190 w 555527"/>
                  <a:gd name="connsiteY11" fmla="*/ 351479 h 949552"/>
                  <a:gd name="connsiteX12" fmla="*/ 419015 w 555527"/>
                  <a:gd name="connsiteY12" fmla="*/ 373971 h 949552"/>
                  <a:gd name="connsiteX13" fmla="*/ 385106 w 555527"/>
                  <a:gd name="connsiteY13" fmla="*/ 380488 h 949552"/>
                  <a:gd name="connsiteX14" fmla="*/ 139693 w 555527"/>
                  <a:gd name="connsiteY14" fmla="*/ 51424 h 949552"/>
                  <a:gd name="connsiteX15" fmla="*/ 498185 w 555527"/>
                  <a:gd name="connsiteY15" fmla="*/ 104344 h 949552"/>
                  <a:gd name="connsiteX16" fmla="*/ 502375 w 555527"/>
                  <a:gd name="connsiteY16" fmla="*/ 409696 h 949552"/>
                  <a:gd name="connsiteX17" fmla="*/ 457653 w 555527"/>
                  <a:gd name="connsiteY17" fmla="*/ 470093 h 949552"/>
                  <a:gd name="connsiteX18" fmla="*/ 441482 w 555527"/>
                  <a:gd name="connsiteY18" fmla="*/ 489183 h 949552"/>
                  <a:gd name="connsiteX19" fmla="*/ 399784 w 555527"/>
                  <a:gd name="connsiteY19" fmla="*/ 587536 h 949552"/>
                  <a:gd name="connsiteX20" fmla="*/ 392595 w 555527"/>
                  <a:gd name="connsiteY20" fmla="*/ 625566 h 949552"/>
                  <a:gd name="connsiteX21" fmla="*/ 331377 w 555527"/>
                  <a:gd name="connsiteY21" fmla="*/ 772753 h 949552"/>
                  <a:gd name="connsiteX22" fmla="*/ 330172 w 555527"/>
                  <a:gd name="connsiteY22" fmla="*/ 774409 h 949552"/>
                  <a:gd name="connsiteX23" fmla="*/ 304856 w 555527"/>
                  <a:gd name="connsiteY23" fmla="*/ 780453 h 949552"/>
                  <a:gd name="connsiteX24" fmla="*/ 374981 w 555527"/>
                  <a:gd name="connsiteY24" fmla="*/ 411689 h 949552"/>
                  <a:gd name="connsiteX25" fmla="*/ 380990 w 555527"/>
                  <a:gd name="connsiteY25" fmla="*/ 391415 h 949552"/>
                  <a:gd name="connsiteX26" fmla="*/ 424094 w 555527"/>
                  <a:gd name="connsiteY26" fmla="*/ 384076 h 949552"/>
                  <a:gd name="connsiteX27" fmla="*/ 443413 w 555527"/>
                  <a:gd name="connsiteY27" fmla="*/ 346556 h 949552"/>
                  <a:gd name="connsiteX28" fmla="*/ 428761 w 555527"/>
                  <a:gd name="connsiteY28" fmla="*/ 335391 h 949552"/>
                  <a:gd name="connsiteX29" fmla="*/ 398014 w 555527"/>
                  <a:gd name="connsiteY29" fmla="*/ 343391 h 949552"/>
                  <a:gd name="connsiteX30" fmla="*/ 373526 w 555527"/>
                  <a:gd name="connsiteY30" fmla="*/ 378780 h 949552"/>
                  <a:gd name="connsiteX31" fmla="*/ 346856 w 555527"/>
                  <a:gd name="connsiteY31" fmla="*/ 365833 h 949552"/>
                  <a:gd name="connsiteX32" fmla="*/ 333320 w 555527"/>
                  <a:gd name="connsiteY32" fmla="*/ 350382 h 949552"/>
                  <a:gd name="connsiteX33" fmla="*/ 357670 w 555527"/>
                  <a:gd name="connsiteY33" fmla="*/ 305722 h 949552"/>
                  <a:gd name="connsiteX34" fmla="*/ 353154 w 555527"/>
                  <a:gd name="connsiteY34" fmla="*/ 278832 h 949552"/>
                  <a:gd name="connsiteX35" fmla="*/ 340810 w 555527"/>
                  <a:gd name="connsiteY35" fmla="*/ 271057 h 949552"/>
                  <a:gd name="connsiteX36" fmla="*/ 314102 w 555527"/>
                  <a:gd name="connsiteY36" fmla="*/ 293984 h 949552"/>
                  <a:gd name="connsiteX37" fmla="*/ 319120 w 555527"/>
                  <a:gd name="connsiteY37" fmla="*/ 347890 h 949552"/>
                  <a:gd name="connsiteX38" fmla="*/ 279930 w 555527"/>
                  <a:gd name="connsiteY38" fmla="*/ 362157 h 949552"/>
                  <a:gd name="connsiteX39" fmla="*/ 279574 w 555527"/>
                  <a:gd name="connsiteY39" fmla="*/ 362157 h 949552"/>
                  <a:gd name="connsiteX40" fmla="*/ 238804 w 555527"/>
                  <a:gd name="connsiteY40" fmla="*/ 344737 h 949552"/>
                  <a:gd name="connsiteX41" fmla="*/ 249090 w 555527"/>
                  <a:gd name="connsiteY41" fmla="*/ 318843 h 949552"/>
                  <a:gd name="connsiteX42" fmla="*/ 245051 w 555527"/>
                  <a:gd name="connsiteY42" fmla="*/ 287430 h 949552"/>
                  <a:gd name="connsiteX43" fmla="*/ 225745 w 555527"/>
                  <a:gd name="connsiteY43" fmla="*/ 281723 h 949552"/>
                  <a:gd name="connsiteX44" fmla="*/ 209072 w 555527"/>
                  <a:gd name="connsiteY44" fmla="*/ 292900 h 949552"/>
                  <a:gd name="connsiteX45" fmla="*/ 214065 w 555527"/>
                  <a:gd name="connsiteY45" fmla="*/ 327616 h 949552"/>
                  <a:gd name="connsiteX46" fmla="*/ 224954 w 555527"/>
                  <a:gd name="connsiteY46" fmla="*/ 346444 h 949552"/>
                  <a:gd name="connsiteX47" fmla="*/ 183908 w 555527"/>
                  <a:gd name="connsiteY47" fmla="*/ 387752 h 949552"/>
                  <a:gd name="connsiteX48" fmla="*/ 164702 w 555527"/>
                  <a:gd name="connsiteY48" fmla="*/ 394069 h 949552"/>
                  <a:gd name="connsiteX49" fmla="*/ 158242 w 555527"/>
                  <a:gd name="connsiteY49" fmla="*/ 378281 h 949552"/>
                  <a:gd name="connsiteX50" fmla="*/ 140767 w 555527"/>
                  <a:gd name="connsiteY50" fmla="*/ 349696 h 949552"/>
                  <a:gd name="connsiteX51" fmla="*/ 118613 w 555527"/>
                  <a:gd name="connsiteY51" fmla="*/ 342706 h 949552"/>
                  <a:gd name="connsiteX52" fmla="*/ 107887 w 555527"/>
                  <a:gd name="connsiteY52" fmla="*/ 362618 h 949552"/>
                  <a:gd name="connsiteX53" fmla="*/ 129063 w 555527"/>
                  <a:gd name="connsiteY53" fmla="*/ 400237 h 949552"/>
                  <a:gd name="connsiteX54" fmla="*/ 157288 w 555527"/>
                  <a:gd name="connsiteY54" fmla="*/ 406081 h 949552"/>
                  <a:gd name="connsiteX55" fmla="*/ 252491 w 555527"/>
                  <a:gd name="connsiteY55" fmla="*/ 779768 h 949552"/>
                  <a:gd name="connsiteX56" fmla="*/ 221957 w 555527"/>
                  <a:gd name="connsiteY56" fmla="*/ 775120 h 949552"/>
                  <a:gd name="connsiteX57" fmla="*/ 220751 w 555527"/>
                  <a:gd name="connsiteY57" fmla="*/ 772803 h 949552"/>
                  <a:gd name="connsiteX58" fmla="*/ 162632 w 555527"/>
                  <a:gd name="connsiteY58" fmla="*/ 632008 h 949552"/>
                  <a:gd name="connsiteX59" fmla="*/ 147929 w 555527"/>
                  <a:gd name="connsiteY59" fmla="*/ 567275 h 949552"/>
                  <a:gd name="connsiteX60" fmla="*/ 86974 w 555527"/>
                  <a:gd name="connsiteY60" fmla="*/ 467676 h 949552"/>
                  <a:gd name="connsiteX61" fmla="*/ 35064 w 555527"/>
                  <a:gd name="connsiteY61" fmla="*/ 391466 h 949552"/>
                  <a:gd name="connsiteX62" fmla="*/ 139687 w 555527"/>
                  <a:gd name="connsiteY62" fmla="*/ 51424 h 949552"/>
                  <a:gd name="connsiteX63" fmla="*/ 325055 w 555527"/>
                  <a:gd name="connsiteY63" fmla="*/ 297026 h 949552"/>
                  <a:gd name="connsiteX64" fmla="*/ 338051 w 555527"/>
                  <a:gd name="connsiteY64" fmla="*/ 282135 h 949552"/>
                  <a:gd name="connsiteX65" fmla="*/ 339068 w 555527"/>
                  <a:gd name="connsiteY65" fmla="*/ 282241 h 949552"/>
                  <a:gd name="connsiteX66" fmla="*/ 343885 w 555527"/>
                  <a:gd name="connsiteY66" fmla="*/ 285367 h 949552"/>
                  <a:gd name="connsiteX67" fmla="*/ 346506 w 555527"/>
                  <a:gd name="connsiteY67" fmla="*/ 303647 h 949552"/>
                  <a:gd name="connsiteX68" fmla="*/ 327915 w 555527"/>
                  <a:gd name="connsiteY68" fmla="*/ 339858 h 949552"/>
                  <a:gd name="connsiteX69" fmla="*/ 325056 w 555527"/>
                  <a:gd name="connsiteY69" fmla="*/ 297042 h 949552"/>
                  <a:gd name="connsiteX70" fmla="*/ 230831 w 555527"/>
                  <a:gd name="connsiteY70" fmla="*/ 335255 h 949552"/>
                  <a:gd name="connsiteX71" fmla="*/ 224683 w 555527"/>
                  <a:gd name="connsiteY71" fmla="*/ 323580 h 949552"/>
                  <a:gd name="connsiteX72" fmla="*/ 219239 w 555527"/>
                  <a:gd name="connsiteY72" fmla="*/ 297960 h 949552"/>
                  <a:gd name="connsiteX73" fmla="*/ 227469 w 555527"/>
                  <a:gd name="connsiteY73" fmla="*/ 292876 h 949552"/>
                  <a:gd name="connsiteX74" fmla="*/ 229688 w 555527"/>
                  <a:gd name="connsiteY74" fmla="*/ 292699 h 949552"/>
                  <a:gd name="connsiteX75" fmla="*/ 236876 w 555527"/>
                  <a:gd name="connsiteY75" fmla="*/ 295278 h 949552"/>
                  <a:gd name="connsiteX76" fmla="*/ 238181 w 555527"/>
                  <a:gd name="connsiteY76" fmla="*/ 315726 h 949552"/>
                  <a:gd name="connsiteX77" fmla="*/ 230829 w 555527"/>
                  <a:gd name="connsiteY77" fmla="*/ 335252 h 949552"/>
                  <a:gd name="connsiteX78" fmla="*/ 233078 w 555527"/>
                  <a:gd name="connsiteY78" fmla="*/ 355030 h 949552"/>
                  <a:gd name="connsiteX79" fmla="*/ 280033 w 555527"/>
                  <a:gd name="connsiteY79" fmla="*/ 373435 h 949552"/>
                  <a:gd name="connsiteX80" fmla="*/ 324642 w 555527"/>
                  <a:gd name="connsiteY80" fmla="*/ 357797 h 949552"/>
                  <a:gd name="connsiteX81" fmla="*/ 339621 w 555527"/>
                  <a:gd name="connsiteY81" fmla="*/ 374544 h 949552"/>
                  <a:gd name="connsiteX82" fmla="*/ 369640 w 555527"/>
                  <a:gd name="connsiteY82" fmla="*/ 389397 h 949552"/>
                  <a:gd name="connsiteX83" fmla="*/ 364020 w 555527"/>
                  <a:gd name="connsiteY83" fmla="*/ 408749 h 949552"/>
                  <a:gd name="connsiteX84" fmla="*/ 293456 w 555527"/>
                  <a:gd name="connsiteY84" fmla="*/ 781301 h 949552"/>
                  <a:gd name="connsiteX85" fmla="*/ 286368 w 555527"/>
                  <a:gd name="connsiteY85" fmla="*/ 781823 h 949552"/>
                  <a:gd name="connsiteX86" fmla="*/ 264152 w 555527"/>
                  <a:gd name="connsiteY86" fmla="*/ 780926 h 949552"/>
                  <a:gd name="connsiteX87" fmla="*/ 168974 w 555527"/>
                  <a:gd name="connsiteY87" fmla="*/ 404761 h 949552"/>
                  <a:gd name="connsiteX88" fmla="*/ 189071 w 555527"/>
                  <a:gd name="connsiteY88" fmla="*/ 397808 h 949552"/>
                  <a:gd name="connsiteX89" fmla="*/ 233078 w 555527"/>
                  <a:gd name="connsiteY89" fmla="*/ 355030 h 949552"/>
                  <a:gd name="connsiteX90" fmla="*/ 356932 w 555527"/>
                  <a:gd name="connsiteY90" fmla="*/ 775893 h 949552"/>
                  <a:gd name="connsiteX91" fmla="*/ 291587 w 555527"/>
                  <a:gd name="connsiteY91" fmla="*/ 799033 h 949552"/>
                  <a:gd name="connsiteX92" fmla="*/ 286193 w 555527"/>
                  <a:gd name="connsiteY92" fmla="*/ 804964 h 949552"/>
                  <a:gd name="connsiteX93" fmla="*/ 291863 w 555527"/>
                  <a:gd name="connsiteY93" fmla="*/ 810310 h 949552"/>
                  <a:gd name="connsiteX94" fmla="*/ 292147 w 555527"/>
                  <a:gd name="connsiteY94" fmla="*/ 810310 h 949552"/>
                  <a:gd name="connsiteX95" fmla="*/ 353291 w 555527"/>
                  <a:gd name="connsiteY95" fmla="*/ 791731 h 949552"/>
                  <a:gd name="connsiteX96" fmla="*/ 346818 w 555527"/>
                  <a:gd name="connsiteY96" fmla="*/ 799593 h 949552"/>
                  <a:gd name="connsiteX97" fmla="*/ 310663 w 555527"/>
                  <a:gd name="connsiteY97" fmla="*/ 812316 h 949552"/>
                  <a:gd name="connsiteX98" fmla="*/ 240036 w 555527"/>
                  <a:gd name="connsiteY98" fmla="*/ 812976 h 949552"/>
                  <a:gd name="connsiteX99" fmla="*/ 209703 w 555527"/>
                  <a:gd name="connsiteY99" fmla="*/ 801974 h 949552"/>
                  <a:gd name="connsiteX100" fmla="*/ 204510 w 555527"/>
                  <a:gd name="connsiteY100" fmla="*/ 786983 h 949552"/>
                  <a:gd name="connsiteX101" fmla="*/ 205552 w 555527"/>
                  <a:gd name="connsiteY101" fmla="*/ 783033 h 949552"/>
                  <a:gd name="connsiteX102" fmla="*/ 212275 w 555527"/>
                  <a:gd name="connsiteY102" fmla="*/ 784902 h 949552"/>
                  <a:gd name="connsiteX103" fmla="*/ 283329 w 555527"/>
                  <a:gd name="connsiteY103" fmla="*/ 793126 h 949552"/>
                  <a:gd name="connsiteX104" fmla="*/ 286540 w 555527"/>
                  <a:gd name="connsiteY104" fmla="*/ 793100 h 949552"/>
                  <a:gd name="connsiteX105" fmla="*/ 356703 w 555527"/>
                  <a:gd name="connsiteY105" fmla="*/ 774559 h 949552"/>
                  <a:gd name="connsiteX106" fmla="*/ 356916 w 555527"/>
                  <a:gd name="connsiteY106" fmla="*/ 775891 h 949552"/>
                  <a:gd name="connsiteX107" fmla="*/ 359290 w 555527"/>
                  <a:gd name="connsiteY107" fmla="*/ 802908 h 949552"/>
                  <a:gd name="connsiteX108" fmla="*/ 359667 w 555527"/>
                  <a:gd name="connsiteY108" fmla="*/ 810908 h 949552"/>
                  <a:gd name="connsiteX109" fmla="*/ 356442 w 555527"/>
                  <a:gd name="connsiteY109" fmla="*/ 812116 h 949552"/>
                  <a:gd name="connsiteX110" fmla="*/ 284096 w 555527"/>
                  <a:gd name="connsiteY110" fmla="*/ 832975 h 949552"/>
                  <a:gd name="connsiteX111" fmla="*/ 277698 w 555527"/>
                  <a:gd name="connsiteY111" fmla="*/ 837810 h 949552"/>
                  <a:gd name="connsiteX112" fmla="*/ 282566 w 555527"/>
                  <a:gd name="connsiteY112" fmla="*/ 844165 h 949552"/>
                  <a:gd name="connsiteX113" fmla="*/ 296089 w 555527"/>
                  <a:gd name="connsiteY113" fmla="*/ 845062 h 949552"/>
                  <a:gd name="connsiteX114" fmla="*/ 352729 w 555527"/>
                  <a:gd name="connsiteY114" fmla="*/ 828639 h 949552"/>
                  <a:gd name="connsiteX115" fmla="*/ 347573 w 555527"/>
                  <a:gd name="connsiteY115" fmla="*/ 834445 h 949552"/>
                  <a:gd name="connsiteX116" fmla="*/ 306689 w 555527"/>
                  <a:gd name="connsiteY116" fmla="*/ 849336 h 949552"/>
                  <a:gd name="connsiteX117" fmla="*/ 249723 w 555527"/>
                  <a:gd name="connsiteY117" fmla="*/ 846793 h 949552"/>
                  <a:gd name="connsiteX118" fmla="*/ 218826 w 555527"/>
                  <a:gd name="connsiteY118" fmla="*/ 836974 h 949552"/>
                  <a:gd name="connsiteX119" fmla="*/ 210772 w 555527"/>
                  <a:gd name="connsiteY119" fmla="*/ 816613 h 949552"/>
                  <a:gd name="connsiteX120" fmla="*/ 238734 w 555527"/>
                  <a:gd name="connsiteY120" fmla="*/ 824177 h 949552"/>
                  <a:gd name="connsiteX121" fmla="*/ 272730 w 555527"/>
                  <a:gd name="connsiteY121" fmla="*/ 826119 h 949552"/>
                  <a:gd name="connsiteX122" fmla="*/ 312172 w 555527"/>
                  <a:gd name="connsiteY122" fmla="*/ 823502 h 949552"/>
                  <a:gd name="connsiteX123" fmla="*/ 354146 w 555527"/>
                  <a:gd name="connsiteY123" fmla="*/ 808238 h 949552"/>
                  <a:gd name="connsiteX124" fmla="*/ 359290 w 555527"/>
                  <a:gd name="connsiteY124" fmla="*/ 802904 h 949552"/>
                  <a:gd name="connsiteX125" fmla="*/ 345717 w 555527"/>
                  <a:gd name="connsiteY125" fmla="*/ 866047 h 949552"/>
                  <a:gd name="connsiteX126" fmla="*/ 285590 w 555527"/>
                  <a:gd name="connsiteY126" fmla="*/ 875367 h 949552"/>
                  <a:gd name="connsiteX127" fmla="*/ 279129 w 555527"/>
                  <a:gd name="connsiteY127" fmla="*/ 880115 h 949552"/>
                  <a:gd name="connsiteX128" fmla="*/ 283909 w 555527"/>
                  <a:gd name="connsiteY128" fmla="*/ 886532 h 949552"/>
                  <a:gd name="connsiteX129" fmla="*/ 300543 w 555527"/>
                  <a:gd name="connsiteY129" fmla="*/ 887740 h 949552"/>
                  <a:gd name="connsiteX130" fmla="*/ 335769 w 555527"/>
                  <a:gd name="connsiteY130" fmla="*/ 882008 h 949552"/>
                  <a:gd name="connsiteX131" fmla="*/ 311081 w 555527"/>
                  <a:gd name="connsiteY131" fmla="*/ 895341 h 949552"/>
                  <a:gd name="connsiteX132" fmla="*/ 269884 w 555527"/>
                  <a:gd name="connsiteY132" fmla="*/ 900862 h 949552"/>
                  <a:gd name="connsiteX133" fmla="*/ 229389 w 555527"/>
                  <a:gd name="connsiteY133" fmla="*/ 886133 h 949552"/>
                  <a:gd name="connsiteX134" fmla="*/ 223355 w 555527"/>
                  <a:gd name="connsiteY134" fmla="*/ 852152 h 949552"/>
                  <a:gd name="connsiteX135" fmla="*/ 248231 w 555527"/>
                  <a:gd name="connsiteY135" fmla="*/ 857984 h 949552"/>
                  <a:gd name="connsiteX136" fmla="*/ 290808 w 555527"/>
                  <a:gd name="connsiteY136" fmla="*/ 861325 h 949552"/>
                  <a:gd name="connsiteX137" fmla="*/ 307756 w 555527"/>
                  <a:gd name="connsiteY137" fmla="*/ 860577 h 949552"/>
                  <a:gd name="connsiteX138" fmla="*/ 345127 w 555527"/>
                  <a:gd name="connsiteY138" fmla="*/ 849885 h 949552"/>
                  <a:gd name="connsiteX139" fmla="*/ 345717 w 555527"/>
                  <a:gd name="connsiteY139" fmla="*/ 866047 h 949552"/>
                  <a:gd name="connsiteX140" fmla="*/ 298636 w 555527"/>
                  <a:gd name="connsiteY140" fmla="*/ 935204 h 949552"/>
                  <a:gd name="connsiteX141" fmla="*/ 258468 w 555527"/>
                  <a:gd name="connsiteY141" fmla="*/ 929273 h 949552"/>
                  <a:gd name="connsiteX142" fmla="*/ 249059 w 555527"/>
                  <a:gd name="connsiteY142" fmla="*/ 908899 h 949552"/>
                  <a:gd name="connsiteX143" fmla="*/ 269394 w 555527"/>
                  <a:gd name="connsiteY143" fmla="*/ 912138 h 949552"/>
                  <a:gd name="connsiteX144" fmla="*/ 275027 w 555527"/>
                  <a:gd name="connsiteY144" fmla="*/ 912244 h 949552"/>
                  <a:gd name="connsiteX145" fmla="*/ 314581 w 555527"/>
                  <a:gd name="connsiteY145" fmla="*/ 906076 h 949552"/>
                  <a:gd name="connsiteX146" fmla="*/ 321782 w 555527"/>
                  <a:gd name="connsiteY146" fmla="*/ 903321 h 949552"/>
                  <a:gd name="connsiteX147" fmla="*/ 298636 w 555527"/>
                  <a:gd name="connsiteY147" fmla="*/ 935196 h 949552"/>
                  <a:gd name="connsiteX148" fmla="*/ 24683 w 555527"/>
                  <a:gd name="connsiteY148" fmla="*/ 396064 h 949552"/>
                  <a:gd name="connsiteX149" fmla="*/ 78149 w 555527"/>
                  <a:gd name="connsiteY149" fmla="*/ 474791 h 949552"/>
                  <a:gd name="connsiteX150" fmla="*/ 137009 w 555527"/>
                  <a:gd name="connsiteY150" fmla="*/ 570415 h 949552"/>
                  <a:gd name="connsiteX151" fmla="*/ 151499 w 555527"/>
                  <a:gd name="connsiteY151" fmla="*/ 634139 h 949552"/>
                  <a:gd name="connsiteX152" fmla="*/ 200047 w 555527"/>
                  <a:gd name="connsiteY152" fmla="*/ 765426 h 949552"/>
                  <a:gd name="connsiteX153" fmla="*/ 198653 w 555527"/>
                  <a:gd name="connsiteY153" fmla="*/ 767644 h 949552"/>
                  <a:gd name="connsiteX154" fmla="*/ 197899 w 555527"/>
                  <a:gd name="connsiteY154" fmla="*/ 774049 h 949552"/>
                  <a:gd name="connsiteX155" fmla="*/ 193207 w 555527"/>
                  <a:gd name="connsiteY155" fmla="*/ 785775 h 949552"/>
                  <a:gd name="connsiteX156" fmla="*/ 201436 w 555527"/>
                  <a:gd name="connsiteY156" fmla="*/ 809662 h 949552"/>
                  <a:gd name="connsiteX157" fmla="*/ 211811 w 555527"/>
                  <a:gd name="connsiteY157" fmla="*/ 845873 h 949552"/>
                  <a:gd name="connsiteX158" fmla="*/ 213379 w 555527"/>
                  <a:gd name="connsiteY158" fmla="*/ 846833 h 949552"/>
                  <a:gd name="connsiteX159" fmla="*/ 221307 w 555527"/>
                  <a:gd name="connsiteY159" fmla="*/ 894085 h 949552"/>
                  <a:gd name="connsiteX160" fmla="*/ 238143 w 555527"/>
                  <a:gd name="connsiteY160" fmla="*/ 905113 h 949552"/>
                  <a:gd name="connsiteX161" fmla="*/ 251139 w 555527"/>
                  <a:gd name="connsiteY161" fmla="*/ 937897 h 949552"/>
                  <a:gd name="connsiteX162" fmla="*/ 283718 w 555527"/>
                  <a:gd name="connsiteY162" fmla="*/ 949460 h 949552"/>
                  <a:gd name="connsiteX163" fmla="*/ 303124 w 555527"/>
                  <a:gd name="connsiteY163" fmla="*/ 945573 h 949552"/>
                  <a:gd name="connsiteX164" fmla="*/ 333282 w 555527"/>
                  <a:gd name="connsiteY164" fmla="*/ 902820 h 949552"/>
                  <a:gd name="connsiteX165" fmla="*/ 331675 w 555527"/>
                  <a:gd name="connsiteY165" fmla="*/ 898596 h 949552"/>
                  <a:gd name="connsiteX166" fmla="*/ 349978 w 555527"/>
                  <a:gd name="connsiteY166" fmla="*/ 883294 h 949552"/>
                  <a:gd name="connsiteX167" fmla="*/ 358107 w 555527"/>
                  <a:gd name="connsiteY167" fmla="*/ 862297 h 949552"/>
                  <a:gd name="connsiteX168" fmla="*/ 354732 w 555527"/>
                  <a:gd name="connsiteY168" fmla="*/ 843170 h 949552"/>
                  <a:gd name="connsiteX169" fmla="*/ 355120 w 555527"/>
                  <a:gd name="connsiteY169" fmla="*/ 842888 h 949552"/>
                  <a:gd name="connsiteX170" fmla="*/ 367978 w 555527"/>
                  <a:gd name="connsiteY170" fmla="*/ 793406 h 949552"/>
                  <a:gd name="connsiteX171" fmla="*/ 366008 w 555527"/>
                  <a:gd name="connsiteY171" fmla="*/ 791213 h 949552"/>
                  <a:gd name="connsiteX172" fmla="*/ 364579 w 555527"/>
                  <a:gd name="connsiteY172" fmla="*/ 763712 h 949552"/>
                  <a:gd name="connsiteX173" fmla="*/ 356813 w 555527"/>
                  <a:gd name="connsiteY173" fmla="*/ 761730 h 949552"/>
                  <a:gd name="connsiteX174" fmla="*/ 403781 w 555527"/>
                  <a:gd name="connsiteY174" fmla="*/ 627502 h 949552"/>
                  <a:gd name="connsiteX175" fmla="*/ 410881 w 555527"/>
                  <a:gd name="connsiteY175" fmla="*/ 589871 h 949552"/>
                  <a:gd name="connsiteX176" fmla="*/ 450285 w 555527"/>
                  <a:gd name="connsiteY176" fmla="*/ 496328 h 949552"/>
                  <a:gd name="connsiteX177" fmla="*/ 466279 w 555527"/>
                  <a:gd name="connsiteY177" fmla="*/ 477413 h 949552"/>
                  <a:gd name="connsiteX178" fmla="*/ 512381 w 555527"/>
                  <a:gd name="connsiteY178" fmla="*/ 415034 h 949552"/>
                  <a:gd name="connsiteX179" fmla="*/ 507189 w 555527"/>
                  <a:gd name="connsiteY179" fmla="*/ 97472 h 949552"/>
                  <a:gd name="connsiteX180" fmla="*/ 133781 w 555527"/>
                  <a:gd name="connsiteY180" fmla="*/ 41773 h 949552"/>
                  <a:gd name="connsiteX181" fmla="*/ 24679 w 555527"/>
                  <a:gd name="connsiteY181" fmla="*/ 396057 h 94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55527" h="949552">
                    <a:moveTo>
                      <a:pt x="152752" y="394768"/>
                    </a:moveTo>
                    <a:cubicBezTo>
                      <a:pt x="146116" y="394450"/>
                      <a:pt x="139756" y="392899"/>
                      <a:pt x="134073" y="390120"/>
                    </a:cubicBezTo>
                    <a:cubicBezTo>
                      <a:pt x="123485" y="384936"/>
                      <a:pt x="118969" y="372401"/>
                      <a:pt x="119257" y="362955"/>
                    </a:cubicBezTo>
                    <a:cubicBezTo>
                      <a:pt x="119435" y="357199"/>
                      <a:pt x="121316" y="353822"/>
                      <a:pt x="123008" y="353111"/>
                    </a:cubicBezTo>
                    <a:cubicBezTo>
                      <a:pt x="123293" y="352970"/>
                      <a:pt x="123648" y="352935"/>
                      <a:pt x="124061" y="352935"/>
                    </a:cubicBezTo>
                    <a:cubicBezTo>
                      <a:pt x="125917" y="352935"/>
                      <a:pt x="128978" y="354256"/>
                      <a:pt x="133081" y="358019"/>
                    </a:cubicBezTo>
                    <a:cubicBezTo>
                      <a:pt x="139667" y="364038"/>
                      <a:pt x="143618" y="372710"/>
                      <a:pt x="147746" y="382616"/>
                    </a:cubicBezTo>
                    <a:cubicBezTo>
                      <a:pt x="149438" y="386654"/>
                      <a:pt x="151095" y="390716"/>
                      <a:pt x="152751" y="394778"/>
                    </a:cubicBezTo>
                    <a:close/>
                    <a:moveTo>
                      <a:pt x="385106" y="380488"/>
                    </a:moveTo>
                    <a:cubicBezTo>
                      <a:pt x="389911" y="369149"/>
                      <a:pt x="396083" y="359429"/>
                      <a:pt x="405128" y="352177"/>
                    </a:cubicBezTo>
                    <a:cubicBezTo>
                      <a:pt x="411074" y="347429"/>
                      <a:pt x="419955" y="345012"/>
                      <a:pt x="426291" y="346420"/>
                    </a:cubicBezTo>
                    <a:cubicBezTo>
                      <a:pt x="429616" y="347155"/>
                      <a:pt x="431886" y="348825"/>
                      <a:pt x="433190" y="351479"/>
                    </a:cubicBezTo>
                    <a:cubicBezTo>
                      <a:pt x="437155" y="359603"/>
                      <a:pt x="427508" y="369759"/>
                      <a:pt x="419015" y="373971"/>
                    </a:cubicBezTo>
                    <a:cubicBezTo>
                      <a:pt x="408615" y="379142"/>
                      <a:pt x="396685" y="381248"/>
                      <a:pt x="385106" y="380488"/>
                    </a:cubicBezTo>
                    <a:close/>
                    <a:moveTo>
                      <a:pt x="139693" y="51424"/>
                    </a:moveTo>
                    <a:cubicBezTo>
                      <a:pt x="244354" y="-11740"/>
                      <a:pt x="413357" y="-5547"/>
                      <a:pt x="498185" y="104344"/>
                    </a:cubicBezTo>
                    <a:cubicBezTo>
                      <a:pt x="567143" y="193700"/>
                      <a:pt x="549982" y="322084"/>
                      <a:pt x="502375" y="409696"/>
                    </a:cubicBezTo>
                    <a:cubicBezTo>
                      <a:pt x="490031" y="432424"/>
                      <a:pt x="474300" y="450717"/>
                      <a:pt x="457653" y="470093"/>
                    </a:cubicBezTo>
                    <a:cubicBezTo>
                      <a:pt x="452271" y="476348"/>
                      <a:pt x="446864" y="482654"/>
                      <a:pt x="441482" y="489183"/>
                    </a:cubicBezTo>
                    <a:cubicBezTo>
                      <a:pt x="416807" y="519188"/>
                      <a:pt x="406558" y="555736"/>
                      <a:pt x="399784" y="587536"/>
                    </a:cubicBezTo>
                    <a:cubicBezTo>
                      <a:pt x="397113" y="600009"/>
                      <a:pt x="394853" y="612756"/>
                      <a:pt x="392595" y="625566"/>
                    </a:cubicBezTo>
                    <a:cubicBezTo>
                      <a:pt x="383137" y="679110"/>
                      <a:pt x="373352" y="734461"/>
                      <a:pt x="331377" y="772753"/>
                    </a:cubicBezTo>
                    <a:cubicBezTo>
                      <a:pt x="330851" y="773226"/>
                      <a:pt x="330474" y="773813"/>
                      <a:pt x="330172" y="774409"/>
                    </a:cubicBezTo>
                    <a:cubicBezTo>
                      <a:pt x="322268" y="777101"/>
                      <a:pt x="313914" y="779281"/>
                      <a:pt x="304856" y="780453"/>
                    </a:cubicBezTo>
                    <a:cubicBezTo>
                      <a:pt x="309272" y="654736"/>
                      <a:pt x="342641" y="531188"/>
                      <a:pt x="374981" y="411689"/>
                    </a:cubicBezTo>
                    <a:cubicBezTo>
                      <a:pt x="376902" y="404623"/>
                      <a:pt x="378820" y="397820"/>
                      <a:pt x="380990" y="391415"/>
                    </a:cubicBezTo>
                    <a:cubicBezTo>
                      <a:pt x="395693" y="392948"/>
                      <a:pt x="410885" y="390631"/>
                      <a:pt x="424094" y="384076"/>
                    </a:cubicBezTo>
                    <a:cubicBezTo>
                      <a:pt x="438998" y="376687"/>
                      <a:pt x="450288" y="360625"/>
                      <a:pt x="443413" y="346556"/>
                    </a:cubicBezTo>
                    <a:cubicBezTo>
                      <a:pt x="440579" y="340762"/>
                      <a:pt x="435510" y="336899"/>
                      <a:pt x="428761" y="335391"/>
                    </a:cubicBezTo>
                    <a:cubicBezTo>
                      <a:pt x="419001" y="333247"/>
                      <a:pt x="406644" y="336462"/>
                      <a:pt x="398014" y="343391"/>
                    </a:cubicBezTo>
                    <a:cubicBezTo>
                      <a:pt x="386359" y="352712"/>
                      <a:pt x="378858" y="365609"/>
                      <a:pt x="373526" y="378780"/>
                    </a:cubicBezTo>
                    <a:cubicBezTo>
                      <a:pt x="363767" y="376487"/>
                      <a:pt x="354533" y="372138"/>
                      <a:pt x="346856" y="365833"/>
                    </a:cubicBezTo>
                    <a:cubicBezTo>
                      <a:pt x="341524" y="361472"/>
                      <a:pt x="336971" y="356213"/>
                      <a:pt x="333320" y="350382"/>
                    </a:cubicBezTo>
                    <a:cubicBezTo>
                      <a:pt x="345489" y="338532"/>
                      <a:pt x="354408" y="322968"/>
                      <a:pt x="357670" y="305722"/>
                    </a:cubicBezTo>
                    <a:cubicBezTo>
                      <a:pt x="359149" y="297872"/>
                      <a:pt x="358747" y="286682"/>
                      <a:pt x="353154" y="278832"/>
                    </a:cubicBezTo>
                    <a:cubicBezTo>
                      <a:pt x="350092" y="274520"/>
                      <a:pt x="345828" y="271842"/>
                      <a:pt x="340810" y="271057"/>
                    </a:cubicBezTo>
                    <a:cubicBezTo>
                      <a:pt x="327399" y="269050"/>
                      <a:pt x="317614" y="281499"/>
                      <a:pt x="314102" y="293984"/>
                    </a:cubicBezTo>
                    <a:cubicBezTo>
                      <a:pt x="309134" y="311691"/>
                      <a:pt x="311292" y="331167"/>
                      <a:pt x="319120" y="347890"/>
                    </a:cubicBezTo>
                    <a:cubicBezTo>
                      <a:pt x="307754" y="356712"/>
                      <a:pt x="294055" y="362045"/>
                      <a:pt x="279930" y="362157"/>
                    </a:cubicBezTo>
                    <a:cubicBezTo>
                      <a:pt x="279823" y="362157"/>
                      <a:pt x="279681" y="362157"/>
                      <a:pt x="279574" y="362157"/>
                    </a:cubicBezTo>
                    <a:cubicBezTo>
                      <a:pt x="264658" y="362157"/>
                      <a:pt x="249805" y="355466"/>
                      <a:pt x="238804" y="344737"/>
                    </a:cubicBezTo>
                    <a:cubicBezTo>
                      <a:pt x="243295" y="335903"/>
                      <a:pt x="246719" y="327030"/>
                      <a:pt x="249090" y="318843"/>
                    </a:cubicBezTo>
                    <a:cubicBezTo>
                      <a:pt x="253117" y="304888"/>
                      <a:pt x="251761" y="294321"/>
                      <a:pt x="245051" y="287430"/>
                    </a:cubicBezTo>
                    <a:cubicBezTo>
                      <a:pt x="240459" y="282720"/>
                      <a:pt x="233246" y="280564"/>
                      <a:pt x="225745" y="281723"/>
                    </a:cubicBezTo>
                    <a:cubicBezTo>
                      <a:pt x="218268" y="282857"/>
                      <a:pt x="212045" y="287031"/>
                      <a:pt x="209072" y="292900"/>
                    </a:cubicBezTo>
                    <a:cubicBezTo>
                      <a:pt x="204883" y="301212"/>
                      <a:pt x="209250" y="315118"/>
                      <a:pt x="214065" y="327616"/>
                    </a:cubicBezTo>
                    <a:cubicBezTo>
                      <a:pt x="216725" y="334482"/>
                      <a:pt x="220438" y="340812"/>
                      <a:pt x="224954" y="346444"/>
                    </a:cubicBezTo>
                    <a:cubicBezTo>
                      <a:pt x="214203" y="364824"/>
                      <a:pt x="199601" y="379814"/>
                      <a:pt x="183908" y="387752"/>
                    </a:cubicBezTo>
                    <a:cubicBezTo>
                      <a:pt x="177648" y="390917"/>
                      <a:pt x="171150" y="393023"/>
                      <a:pt x="164702" y="394069"/>
                    </a:cubicBezTo>
                    <a:cubicBezTo>
                      <a:pt x="162568" y="388798"/>
                      <a:pt x="160425" y="383528"/>
                      <a:pt x="158242" y="378281"/>
                    </a:cubicBezTo>
                    <a:cubicBezTo>
                      <a:pt x="153601" y="367129"/>
                      <a:pt x="149059" y="357285"/>
                      <a:pt x="140767" y="349696"/>
                    </a:cubicBezTo>
                    <a:cubicBezTo>
                      <a:pt x="130669" y="340463"/>
                      <a:pt x="123129" y="340812"/>
                      <a:pt x="118613" y="342706"/>
                    </a:cubicBezTo>
                    <a:cubicBezTo>
                      <a:pt x="112190" y="345383"/>
                      <a:pt x="108188" y="352836"/>
                      <a:pt x="107887" y="362618"/>
                    </a:cubicBezTo>
                    <a:cubicBezTo>
                      <a:pt x="107499" y="375989"/>
                      <a:pt x="113883" y="392811"/>
                      <a:pt x="129063" y="400237"/>
                    </a:cubicBezTo>
                    <a:cubicBezTo>
                      <a:pt x="137581" y="404424"/>
                      <a:pt x="147391" y="406430"/>
                      <a:pt x="157288" y="406081"/>
                    </a:cubicBezTo>
                    <a:cubicBezTo>
                      <a:pt x="203340" y="522378"/>
                      <a:pt x="235292" y="647958"/>
                      <a:pt x="252491" y="779768"/>
                    </a:cubicBezTo>
                    <a:cubicBezTo>
                      <a:pt x="242242" y="778521"/>
                      <a:pt x="232043" y="776864"/>
                      <a:pt x="221957" y="775120"/>
                    </a:cubicBezTo>
                    <a:cubicBezTo>
                      <a:pt x="221743" y="774286"/>
                      <a:pt x="221381" y="773474"/>
                      <a:pt x="220751" y="772803"/>
                    </a:cubicBezTo>
                    <a:cubicBezTo>
                      <a:pt x="181486" y="729477"/>
                      <a:pt x="172341" y="682138"/>
                      <a:pt x="162632" y="632008"/>
                    </a:cubicBezTo>
                    <a:cubicBezTo>
                      <a:pt x="158592" y="611087"/>
                      <a:pt x="154415" y="589455"/>
                      <a:pt x="147929" y="567275"/>
                    </a:cubicBezTo>
                    <a:cubicBezTo>
                      <a:pt x="136601" y="528472"/>
                      <a:pt x="111361" y="497569"/>
                      <a:pt x="86974" y="467676"/>
                    </a:cubicBezTo>
                    <a:cubicBezTo>
                      <a:pt x="67630" y="444000"/>
                      <a:pt x="47646" y="419490"/>
                      <a:pt x="35064" y="391466"/>
                    </a:cubicBezTo>
                    <a:cubicBezTo>
                      <a:pt x="-20635" y="267257"/>
                      <a:pt x="24338" y="121067"/>
                      <a:pt x="139687" y="51424"/>
                    </a:cubicBezTo>
                    <a:close/>
                    <a:moveTo>
                      <a:pt x="325055" y="297026"/>
                    </a:moveTo>
                    <a:cubicBezTo>
                      <a:pt x="327149" y="289574"/>
                      <a:pt x="332318" y="282135"/>
                      <a:pt x="338051" y="282135"/>
                    </a:cubicBezTo>
                    <a:cubicBezTo>
                      <a:pt x="338407" y="282135"/>
                      <a:pt x="338730" y="282160"/>
                      <a:pt x="339068" y="282241"/>
                    </a:cubicBezTo>
                    <a:cubicBezTo>
                      <a:pt x="341049" y="282523"/>
                      <a:pt x="342581" y="283537"/>
                      <a:pt x="343885" y="285367"/>
                    </a:cubicBezTo>
                    <a:cubicBezTo>
                      <a:pt x="346708" y="289342"/>
                      <a:pt x="347799" y="296868"/>
                      <a:pt x="346506" y="303647"/>
                    </a:cubicBezTo>
                    <a:cubicBezTo>
                      <a:pt x="343896" y="317416"/>
                      <a:pt x="337173" y="329952"/>
                      <a:pt x="327915" y="339858"/>
                    </a:cubicBezTo>
                    <a:cubicBezTo>
                      <a:pt x="322407" y="326325"/>
                      <a:pt x="321115" y="311036"/>
                      <a:pt x="325056" y="297042"/>
                    </a:cubicBezTo>
                    <a:close/>
                    <a:moveTo>
                      <a:pt x="230831" y="335255"/>
                    </a:moveTo>
                    <a:cubicBezTo>
                      <a:pt x="228359" y="331617"/>
                      <a:pt x="226290" y="327704"/>
                      <a:pt x="224683" y="323580"/>
                    </a:cubicBezTo>
                    <a:cubicBezTo>
                      <a:pt x="217495" y="304950"/>
                      <a:pt x="218486" y="299455"/>
                      <a:pt x="219239" y="297960"/>
                    </a:cubicBezTo>
                    <a:cubicBezTo>
                      <a:pt x="220544" y="295406"/>
                      <a:pt x="223680" y="293461"/>
                      <a:pt x="227469" y="292876"/>
                    </a:cubicBezTo>
                    <a:cubicBezTo>
                      <a:pt x="228223" y="292770"/>
                      <a:pt x="228962" y="292699"/>
                      <a:pt x="229688" y="292699"/>
                    </a:cubicBezTo>
                    <a:cubicBezTo>
                      <a:pt x="232621" y="292699"/>
                      <a:pt x="235257" y="293621"/>
                      <a:pt x="236876" y="295278"/>
                    </a:cubicBezTo>
                    <a:cubicBezTo>
                      <a:pt x="241467" y="299988"/>
                      <a:pt x="240111" y="308997"/>
                      <a:pt x="238181" y="315726"/>
                    </a:cubicBezTo>
                    <a:cubicBezTo>
                      <a:pt x="236225" y="322430"/>
                      <a:pt x="233752" y="328972"/>
                      <a:pt x="230829" y="335252"/>
                    </a:cubicBezTo>
                    <a:close/>
                    <a:moveTo>
                      <a:pt x="233078" y="355030"/>
                    </a:moveTo>
                    <a:cubicBezTo>
                      <a:pt x="245962" y="366631"/>
                      <a:pt x="262483" y="373772"/>
                      <a:pt x="280033" y="373435"/>
                    </a:cubicBezTo>
                    <a:cubicBezTo>
                      <a:pt x="296040" y="373294"/>
                      <a:pt x="311621" y="367491"/>
                      <a:pt x="324642" y="357797"/>
                    </a:cubicBezTo>
                    <a:cubicBezTo>
                      <a:pt x="328757" y="364089"/>
                      <a:pt x="333800" y="369771"/>
                      <a:pt x="339621" y="374544"/>
                    </a:cubicBezTo>
                    <a:cubicBezTo>
                      <a:pt x="348314" y="381659"/>
                      <a:pt x="358676" y="386656"/>
                      <a:pt x="369640" y="389397"/>
                    </a:cubicBezTo>
                    <a:cubicBezTo>
                      <a:pt x="367421" y="396176"/>
                      <a:pt x="365626" y="402793"/>
                      <a:pt x="364020" y="408749"/>
                    </a:cubicBezTo>
                    <a:cubicBezTo>
                      <a:pt x="331404" y="529269"/>
                      <a:pt x="297734" y="653852"/>
                      <a:pt x="293456" y="781301"/>
                    </a:cubicBezTo>
                    <a:cubicBezTo>
                      <a:pt x="291073" y="781442"/>
                      <a:pt x="288802" y="781788"/>
                      <a:pt x="286368" y="781823"/>
                    </a:cubicBezTo>
                    <a:cubicBezTo>
                      <a:pt x="278967" y="781965"/>
                      <a:pt x="271553" y="781541"/>
                      <a:pt x="264152" y="780926"/>
                    </a:cubicBezTo>
                    <a:cubicBezTo>
                      <a:pt x="247053" y="648294"/>
                      <a:pt x="215101" y="521917"/>
                      <a:pt x="168974" y="404761"/>
                    </a:cubicBezTo>
                    <a:cubicBezTo>
                      <a:pt x="175761" y="403426"/>
                      <a:pt x="182535" y="401109"/>
                      <a:pt x="189071" y="397808"/>
                    </a:cubicBezTo>
                    <a:cubicBezTo>
                      <a:pt x="207926" y="388275"/>
                      <a:pt x="222578" y="372213"/>
                      <a:pt x="233078" y="355030"/>
                    </a:cubicBezTo>
                    <a:close/>
                    <a:moveTo>
                      <a:pt x="356932" y="775893"/>
                    </a:moveTo>
                    <a:cubicBezTo>
                      <a:pt x="338078" y="789612"/>
                      <a:pt x="314933" y="797837"/>
                      <a:pt x="291587" y="799033"/>
                    </a:cubicBezTo>
                    <a:cubicBezTo>
                      <a:pt x="288440" y="799209"/>
                      <a:pt x="286030" y="801848"/>
                      <a:pt x="286193" y="804964"/>
                    </a:cubicBezTo>
                    <a:cubicBezTo>
                      <a:pt x="286371" y="807980"/>
                      <a:pt x="288863" y="810310"/>
                      <a:pt x="291863" y="810310"/>
                    </a:cubicBezTo>
                    <a:cubicBezTo>
                      <a:pt x="291969" y="810310"/>
                      <a:pt x="292076" y="810310"/>
                      <a:pt x="292147" y="810310"/>
                    </a:cubicBezTo>
                    <a:cubicBezTo>
                      <a:pt x="313574" y="809215"/>
                      <a:pt x="334812" y="802659"/>
                      <a:pt x="353291" y="791731"/>
                    </a:cubicBezTo>
                    <a:cubicBezTo>
                      <a:pt x="351534" y="794747"/>
                      <a:pt x="349339" y="797488"/>
                      <a:pt x="346818" y="799593"/>
                    </a:cubicBezTo>
                    <a:cubicBezTo>
                      <a:pt x="336920" y="807868"/>
                      <a:pt x="322982" y="810671"/>
                      <a:pt x="310663" y="812316"/>
                    </a:cubicBezTo>
                    <a:cubicBezTo>
                      <a:pt x="287280" y="815442"/>
                      <a:pt x="263507" y="815668"/>
                      <a:pt x="240036" y="812976"/>
                    </a:cubicBezTo>
                    <a:cubicBezTo>
                      <a:pt x="229223" y="811719"/>
                      <a:pt x="217142" y="809451"/>
                      <a:pt x="209703" y="801974"/>
                    </a:cubicBezTo>
                    <a:cubicBezTo>
                      <a:pt x="206027" y="798285"/>
                      <a:pt x="203932" y="792267"/>
                      <a:pt x="204510" y="786983"/>
                    </a:cubicBezTo>
                    <a:cubicBezTo>
                      <a:pt x="204652" y="785786"/>
                      <a:pt x="204947" y="784390"/>
                      <a:pt x="205552" y="783033"/>
                    </a:cubicBezTo>
                    <a:cubicBezTo>
                      <a:pt x="207998" y="784079"/>
                      <a:pt x="210469" y="784580"/>
                      <a:pt x="212275" y="784902"/>
                    </a:cubicBezTo>
                    <a:cubicBezTo>
                      <a:pt x="235383" y="788952"/>
                      <a:pt x="259218" y="793126"/>
                      <a:pt x="283329" y="793126"/>
                    </a:cubicBezTo>
                    <a:cubicBezTo>
                      <a:pt x="284396" y="793126"/>
                      <a:pt x="285473" y="793126"/>
                      <a:pt x="286540" y="793100"/>
                    </a:cubicBezTo>
                    <a:cubicBezTo>
                      <a:pt x="313700" y="792677"/>
                      <a:pt x="337773" y="786160"/>
                      <a:pt x="356703" y="774559"/>
                    </a:cubicBezTo>
                    <a:cubicBezTo>
                      <a:pt x="356810" y="774993"/>
                      <a:pt x="356881" y="775442"/>
                      <a:pt x="356916" y="775891"/>
                    </a:cubicBezTo>
                    <a:close/>
                    <a:moveTo>
                      <a:pt x="359290" y="802908"/>
                    </a:moveTo>
                    <a:cubicBezTo>
                      <a:pt x="359880" y="805536"/>
                      <a:pt x="359916" y="808229"/>
                      <a:pt x="359667" y="810908"/>
                    </a:cubicBezTo>
                    <a:cubicBezTo>
                      <a:pt x="358536" y="810978"/>
                      <a:pt x="357395" y="811317"/>
                      <a:pt x="356442" y="812116"/>
                    </a:cubicBezTo>
                    <a:cubicBezTo>
                      <a:pt x="336696" y="828626"/>
                      <a:pt x="309600" y="836414"/>
                      <a:pt x="284096" y="832975"/>
                    </a:cubicBezTo>
                    <a:cubicBezTo>
                      <a:pt x="281024" y="832590"/>
                      <a:pt x="278125" y="834720"/>
                      <a:pt x="277698" y="837810"/>
                    </a:cubicBezTo>
                    <a:cubicBezTo>
                      <a:pt x="277286" y="840900"/>
                      <a:pt x="279465" y="843741"/>
                      <a:pt x="282566" y="844165"/>
                    </a:cubicBezTo>
                    <a:cubicBezTo>
                      <a:pt x="287044" y="844762"/>
                      <a:pt x="291573" y="845062"/>
                      <a:pt x="296089" y="845062"/>
                    </a:cubicBezTo>
                    <a:cubicBezTo>
                      <a:pt x="315997" y="845062"/>
                      <a:pt x="335906" y="839230"/>
                      <a:pt x="352729" y="828639"/>
                    </a:cubicBezTo>
                    <a:cubicBezTo>
                      <a:pt x="351161" y="830793"/>
                      <a:pt x="349443" y="832801"/>
                      <a:pt x="347573" y="834445"/>
                    </a:cubicBezTo>
                    <a:cubicBezTo>
                      <a:pt x="338265" y="842657"/>
                      <a:pt x="324503" y="847679"/>
                      <a:pt x="306689" y="849336"/>
                    </a:cubicBezTo>
                    <a:cubicBezTo>
                      <a:pt x="287270" y="851141"/>
                      <a:pt x="267850" y="849159"/>
                      <a:pt x="249723" y="846793"/>
                    </a:cubicBezTo>
                    <a:cubicBezTo>
                      <a:pt x="238120" y="845249"/>
                      <a:pt x="227030" y="843352"/>
                      <a:pt x="218826" y="836974"/>
                    </a:cubicBezTo>
                    <a:cubicBezTo>
                      <a:pt x="212817" y="832313"/>
                      <a:pt x="208790" y="823566"/>
                      <a:pt x="210772" y="816613"/>
                    </a:cubicBezTo>
                    <a:cubicBezTo>
                      <a:pt x="219403" y="821285"/>
                      <a:pt x="229476" y="823117"/>
                      <a:pt x="238734" y="824177"/>
                    </a:cubicBezTo>
                    <a:cubicBezTo>
                      <a:pt x="250025" y="825473"/>
                      <a:pt x="261377" y="826119"/>
                      <a:pt x="272730" y="826119"/>
                    </a:cubicBezTo>
                    <a:cubicBezTo>
                      <a:pt x="285915" y="826119"/>
                      <a:pt x="299099" y="825247"/>
                      <a:pt x="312172" y="823502"/>
                    </a:cubicBezTo>
                    <a:cubicBezTo>
                      <a:pt x="326121" y="821644"/>
                      <a:pt x="342016" y="818368"/>
                      <a:pt x="354146" y="808238"/>
                    </a:cubicBezTo>
                    <a:cubicBezTo>
                      <a:pt x="356002" y="806680"/>
                      <a:pt x="357695" y="804847"/>
                      <a:pt x="359290" y="802904"/>
                    </a:cubicBezTo>
                    <a:close/>
                    <a:moveTo>
                      <a:pt x="345717" y="866047"/>
                    </a:moveTo>
                    <a:cubicBezTo>
                      <a:pt x="327150" y="875043"/>
                      <a:pt x="306000" y="878383"/>
                      <a:pt x="285590" y="875367"/>
                    </a:cubicBezTo>
                    <a:cubicBezTo>
                      <a:pt x="282517" y="874943"/>
                      <a:pt x="279593" y="877013"/>
                      <a:pt x="279129" y="880115"/>
                    </a:cubicBezTo>
                    <a:cubicBezTo>
                      <a:pt x="278663" y="883191"/>
                      <a:pt x="280811" y="886059"/>
                      <a:pt x="283909" y="886532"/>
                    </a:cubicBezTo>
                    <a:cubicBezTo>
                      <a:pt x="289428" y="887341"/>
                      <a:pt x="294998" y="887740"/>
                      <a:pt x="300543" y="887740"/>
                    </a:cubicBezTo>
                    <a:cubicBezTo>
                      <a:pt x="312511" y="887740"/>
                      <a:pt x="324390" y="885660"/>
                      <a:pt x="335769" y="882008"/>
                    </a:cubicBezTo>
                    <a:cubicBezTo>
                      <a:pt x="329735" y="887503"/>
                      <a:pt x="321505" y="892002"/>
                      <a:pt x="311081" y="895341"/>
                    </a:cubicBezTo>
                    <a:cubicBezTo>
                      <a:pt x="297745" y="899603"/>
                      <a:pt x="283946" y="901447"/>
                      <a:pt x="269884" y="900862"/>
                    </a:cubicBezTo>
                    <a:cubicBezTo>
                      <a:pt x="257590" y="900325"/>
                      <a:pt x="240566" y="897347"/>
                      <a:pt x="229389" y="886133"/>
                    </a:cubicBezTo>
                    <a:cubicBezTo>
                      <a:pt x="220947" y="877684"/>
                      <a:pt x="217007" y="862619"/>
                      <a:pt x="223355" y="852152"/>
                    </a:cubicBezTo>
                    <a:cubicBezTo>
                      <a:pt x="231271" y="855317"/>
                      <a:pt x="239839" y="856875"/>
                      <a:pt x="248231" y="857984"/>
                    </a:cubicBezTo>
                    <a:cubicBezTo>
                      <a:pt x="261817" y="859768"/>
                      <a:pt x="276156" y="861325"/>
                      <a:pt x="290808" y="861325"/>
                    </a:cubicBezTo>
                    <a:cubicBezTo>
                      <a:pt x="296416" y="861325"/>
                      <a:pt x="302086" y="861113"/>
                      <a:pt x="307756" y="860577"/>
                    </a:cubicBezTo>
                    <a:cubicBezTo>
                      <a:pt x="322622" y="859192"/>
                      <a:pt x="335091" y="855567"/>
                      <a:pt x="345127" y="849885"/>
                    </a:cubicBezTo>
                    <a:cubicBezTo>
                      <a:pt x="347133" y="854733"/>
                      <a:pt x="347271" y="860390"/>
                      <a:pt x="345717" y="866047"/>
                    </a:cubicBezTo>
                    <a:close/>
                    <a:moveTo>
                      <a:pt x="298636" y="935204"/>
                    </a:moveTo>
                    <a:cubicBezTo>
                      <a:pt x="285502" y="940799"/>
                      <a:pt x="269394" y="938432"/>
                      <a:pt x="258468" y="929273"/>
                    </a:cubicBezTo>
                    <a:cubicBezTo>
                      <a:pt x="252647" y="924400"/>
                      <a:pt x="248093" y="916201"/>
                      <a:pt x="249059" y="908899"/>
                    </a:cubicBezTo>
                    <a:cubicBezTo>
                      <a:pt x="255344" y="910581"/>
                      <a:pt x="262006" y="911813"/>
                      <a:pt x="269394" y="912138"/>
                    </a:cubicBezTo>
                    <a:cubicBezTo>
                      <a:pt x="271265" y="912209"/>
                      <a:pt x="273158" y="912244"/>
                      <a:pt x="275027" y="912244"/>
                    </a:cubicBezTo>
                    <a:cubicBezTo>
                      <a:pt x="288450" y="912244"/>
                      <a:pt x="301722" y="910174"/>
                      <a:pt x="314581" y="906076"/>
                    </a:cubicBezTo>
                    <a:cubicBezTo>
                      <a:pt x="317141" y="905267"/>
                      <a:pt x="319423" y="904268"/>
                      <a:pt x="321782" y="903321"/>
                    </a:cubicBezTo>
                    <a:cubicBezTo>
                      <a:pt x="320526" y="917028"/>
                      <a:pt x="311395" y="929750"/>
                      <a:pt x="298636" y="935196"/>
                    </a:cubicBezTo>
                    <a:close/>
                    <a:moveTo>
                      <a:pt x="24683" y="396064"/>
                    </a:moveTo>
                    <a:cubicBezTo>
                      <a:pt x="37881" y="425446"/>
                      <a:pt x="58353" y="450530"/>
                      <a:pt x="78149" y="474791"/>
                    </a:cubicBezTo>
                    <a:cubicBezTo>
                      <a:pt x="102938" y="505145"/>
                      <a:pt x="126334" y="533805"/>
                      <a:pt x="137009" y="570415"/>
                    </a:cubicBezTo>
                    <a:cubicBezTo>
                      <a:pt x="143344" y="592097"/>
                      <a:pt x="147484" y="613467"/>
                      <a:pt x="151499" y="634139"/>
                    </a:cubicBezTo>
                    <a:cubicBezTo>
                      <a:pt x="160405" y="680269"/>
                      <a:pt x="168948" y="724093"/>
                      <a:pt x="200047" y="765426"/>
                    </a:cubicBezTo>
                    <a:cubicBezTo>
                      <a:pt x="199506" y="766086"/>
                      <a:pt x="199044" y="766821"/>
                      <a:pt x="198653" y="767644"/>
                    </a:cubicBezTo>
                    <a:cubicBezTo>
                      <a:pt x="197750" y="769661"/>
                      <a:pt x="197547" y="771906"/>
                      <a:pt x="197899" y="774049"/>
                    </a:cubicBezTo>
                    <a:cubicBezTo>
                      <a:pt x="195389" y="777302"/>
                      <a:pt x="193696" y="781251"/>
                      <a:pt x="193207" y="785775"/>
                    </a:cubicBezTo>
                    <a:cubicBezTo>
                      <a:pt x="192279" y="794410"/>
                      <a:pt x="195451" y="803519"/>
                      <a:pt x="201436" y="809662"/>
                    </a:cubicBezTo>
                    <a:cubicBezTo>
                      <a:pt x="195164" y="822222"/>
                      <a:pt x="201411" y="837786"/>
                      <a:pt x="211811" y="845873"/>
                    </a:cubicBezTo>
                    <a:cubicBezTo>
                      <a:pt x="212313" y="846258"/>
                      <a:pt x="212878" y="846470"/>
                      <a:pt x="213379" y="846833"/>
                    </a:cubicBezTo>
                    <a:cubicBezTo>
                      <a:pt x="204385" y="862198"/>
                      <a:pt x="209880" y="882634"/>
                      <a:pt x="221307" y="894085"/>
                    </a:cubicBezTo>
                    <a:cubicBezTo>
                      <a:pt x="225887" y="898670"/>
                      <a:pt x="231670" y="902222"/>
                      <a:pt x="238143" y="905113"/>
                    </a:cubicBezTo>
                    <a:cubicBezTo>
                      <a:pt x="235369" y="917200"/>
                      <a:pt x="242019" y="930259"/>
                      <a:pt x="251139" y="937897"/>
                    </a:cubicBezTo>
                    <a:cubicBezTo>
                      <a:pt x="260159" y="945461"/>
                      <a:pt x="271951" y="949460"/>
                      <a:pt x="283718" y="949460"/>
                    </a:cubicBezTo>
                    <a:cubicBezTo>
                      <a:pt x="290367" y="949460"/>
                      <a:pt x="297003" y="948189"/>
                      <a:pt x="303124" y="945573"/>
                    </a:cubicBezTo>
                    <a:cubicBezTo>
                      <a:pt x="320098" y="938321"/>
                      <a:pt x="332216" y="921137"/>
                      <a:pt x="333282" y="902820"/>
                    </a:cubicBezTo>
                    <a:cubicBezTo>
                      <a:pt x="333389" y="901174"/>
                      <a:pt x="332731" y="899694"/>
                      <a:pt x="331675" y="898596"/>
                    </a:cubicBezTo>
                    <a:cubicBezTo>
                      <a:pt x="333481" y="900478"/>
                      <a:pt x="348623" y="885263"/>
                      <a:pt x="349978" y="883294"/>
                    </a:cubicBezTo>
                    <a:cubicBezTo>
                      <a:pt x="353929" y="877487"/>
                      <a:pt x="356965" y="869238"/>
                      <a:pt x="358107" y="862297"/>
                    </a:cubicBezTo>
                    <a:cubicBezTo>
                      <a:pt x="358462" y="860252"/>
                      <a:pt x="355386" y="842609"/>
                      <a:pt x="354732" y="843170"/>
                    </a:cubicBezTo>
                    <a:cubicBezTo>
                      <a:pt x="354874" y="843064"/>
                      <a:pt x="354981" y="842994"/>
                      <a:pt x="355120" y="842888"/>
                    </a:cubicBezTo>
                    <a:cubicBezTo>
                      <a:pt x="367778" y="831698"/>
                      <a:pt x="376271" y="811112"/>
                      <a:pt x="367978" y="793406"/>
                    </a:cubicBezTo>
                    <a:cubicBezTo>
                      <a:pt x="367527" y="792445"/>
                      <a:pt x="366822" y="791760"/>
                      <a:pt x="366008" y="791213"/>
                    </a:cubicBezTo>
                    <a:cubicBezTo>
                      <a:pt x="369394" y="782291"/>
                      <a:pt x="369696" y="772285"/>
                      <a:pt x="364579" y="763712"/>
                    </a:cubicBezTo>
                    <a:cubicBezTo>
                      <a:pt x="363000" y="761020"/>
                      <a:pt x="359498" y="760147"/>
                      <a:pt x="356813" y="761730"/>
                    </a:cubicBezTo>
                    <a:cubicBezTo>
                      <a:pt x="386795" y="723127"/>
                      <a:pt x="395464" y="674654"/>
                      <a:pt x="403781" y="627502"/>
                    </a:cubicBezTo>
                    <a:cubicBezTo>
                      <a:pt x="406039" y="614830"/>
                      <a:pt x="408247" y="602220"/>
                      <a:pt x="410881" y="589871"/>
                    </a:cubicBezTo>
                    <a:cubicBezTo>
                      <a:pt x="417379" y="559404"/>
                      <a:pt x="427139" y="524452"/>
                      <a:pt x="450285" y="496328"/>
                    </a:cubicBezTo>
                    <a:cubicBezTo>
                      <a:pt x="455604" y="489848"/>
                      <a:pt x="460973" y="483606"/>
                      <a:pt x="466279" y="477413"/>
                    </a:cubicBezTo>
                    <a:cubicBezTo>
                      <a:pt x="483340" y="457575"/>
                      <a:pt x="499460" y="438834"/>
                      <a:pt x="512381" y="415034"/>
                    </a:cubicBezTo>
                    <a:cubicBezTo>
                      <a:pt x="561720" y="324246"/>
                      <a:pt x="579258" y="190841"/>
                      <a:pt x="507189" y="97472"/>
                    </a:cubicBezTo>
                    <a:cubicBezTo>
                      <a:pt x="418673" y="-17242"/>
                      <a:pt x="242644" y="-23958"/>
                      <a:pt x="133781" y="41773"/>
                    </a:cubicBezTo>
                    <a:cubicBezTo>
                      <a:pt x="13564" y="114357"/>
                      <a:pt x="-33341" y="266665"/>
                      <a:pt x="24679" y="396057"/>
                    </a:cubicBezTo>
                  </a:path>
                </a:pathLst>
              </a:custGeom>
              <a:grpFill/>
              <a:ln w="1250" cap="flat">
                <a:noFill/>
                <a:prstDash val="solid"/>
                <a:miter/>
              </a:ln>
            </p:spPr>
            <p:txBody>
              <a:bodyPr rtlCol="0" anchor="ctr"/>
              <a:lstStyle/>
              <a:p>
                <a:endParaRPr lang="en-LT" dirty="0"/>
              </a:p>
            </p:txBody>
          </p:sp>
          <p:sp>
            <p:nvSpPr>
              <p:cNvPr id="124" name="Freeform 152">
                <a:extLst>
                  <a:ext uri="{FF2B5EF4-FFF2-40B4-BE49-F238E27FC236}">
                    <a16:creationId xmlns:a16="http://schemas.microsoft.com/office/drawing/2014/main" id="{01F8A255-B2EF-4BF8-B6F0-83EB36A81117}"/>
                  </a:ext>
                </a:extLst>
              </p:cNvPr>
              <p:cNvSpPr/>
              <p:nvPr/>
            </p:nvSpPr>
            <p:spPr>
              <a:xfrm>
                <a:off x="5885756" y="3128279"/>
                <a:ext cx="142589" cy="204679"/>
              </a:xfrm>
              <a:custGeom>
                <a:avLst/>
                <a:gdLst>
                  <a:gd name="connsiteX0" fmla="*/ 69207 w 142589"/>
                  <a:gd name="connsiteY0" fmla="*/ 32523 h 204679"/>
                  <a:gd name="connsiteX1" fmla="*/ 97684 w 142589"/>
                  <a:gd name="connsiteY1" fmla="*/ 11352 h 204679"/>
                  <a:gd name="connsiteX2" fmla="*/ 127753 w 142589"/>
                  <a:gd name="connsiteY2" fmla="*/ 23626 h 204679"/>
                  <a:gd name="connsiteX3" fmla="*/ 33065 w 142589"/>
                  <a:gd name="connsiteY3" fmla="*/ 192233 h 204679"/>
                  <a:gd name="connsiteX4" fmla="*/ 11501 w 142589"/>
                  <a:gd name="connsiteY4" fmla="*/ 187959 h 204679"/>
                  <a:gd name="connsiteX5" fmla="*/ 69207 w 142589"/>
                  <a:gd name="connsiteY5" fmla="*/ 32523 h 204679"/>
                  <a:gd name="connsiteX6" fmla="*/ 4488 w 142589"/>
                  <a:gd name="connsiteY6" fmla="*/ 198077 h 204679"/>
                  <a:gd name="connsiteX7" fmla="*/ 36816 w 142589"/>
                  <a:gd name="connsiteY7" fmla="*/ 204482 h 204679"/>
                  <a:gd name="connsiteX8" fmla="*/ 37933 w 142589"/>
                  <a:gd name="connsiteY8" fmla="*/ 204588 h 204679"/>
                  <a:gd name="connsiteX9" fmla="*/ 41268 w 142589"/>
                  <a:gd name="connsiteY9" fmla="*/ 203503 h 204679"/>
                  <a:gd name="connsiteX10" fmla="*/ 43576 w 142589"/>
                  <a:gd name="connsiteY10" fmla="*/ 199591 h 204679"/>
                  <a:gd name="connsiteX11" fmla="*/ 140309 w 142589"/>
                  <a:gd name="connsiteY11" fmla="*/ 28067 h 204679"/>
                  <a:gd name="connsiteX12" fmla="*/ 142492 w 142589"/>
                  <a:gd name="connsiteY12" fmla="*/ 23706 h 204679"/>
                  <a:gd name="connsiteX13" fmla="*/ 140433 w 142589"/>
                  <a:gd name="connsiteY13" fmla="*/ 19282 h 204679"/>
                  <a:gd name="connsiteX14" fmla="*/ 96401 w 142589"/>
                  <a:gd name="connsiteY14" fmla="*/ 130 h 204679"/>
                  <a:gd name="connsiteX15" fmla="*/ 60185 w 142589"/>
                  <a:gd name="connsiteY15" fmla="*/ 25675 h 204679"/>
                  <a:gd name="connsiteX16" fmla="*/ -93 w 142589"/>
                  <a:gd name="connsiteY16" fmla="*/ 192312 h 204679"/>
                  <a:gd name="connsiteX17" fmla="*/ 4486 w 142589"/>
                  <a:gd name="connsiteY17" fmla="*/ 198070 h 20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2589" h="204679">
                    <a:moveTo>
                      <a:pt x="69207" y="32523"/>
                    </a:moveTo>
                    <a:cubicBezTo>
                      <a:pt x="76244" y="23364"/>
                      <a:pt x="85804" y="12686"/>
                      <a:pt x="97684" y="11352"/>
                    </a:cubicBezTo>
                    <a:cubicBezTo>
                      <a:pt x="108221" y="10131"/>
                      <a:pt x="118232" y="16262"/>
                      <a:pt x="127753" y="23626"/>
                    </a:cubicBezTo>
                    <a:cubicBezTo>
                      <a:pt x="76445" y="65868"/>
                      <a:pt x="42298" y="126664"/>
                      <a:pt x="33065" y="192233"/>
                    </a:cubicBezTo>
                    <a:lnTo>
                      <a:pt x="11501" y="187959"/>
                    </a:lnTo>
                    <a:cubicBezTo>
                      <a:pt x="14687" y="132060"/>
                      <a:pt x="35098" y="77046"/>
                      <a:pt x="69207" y="32523"/>
                    </a:cubicBezTo>
                    <a:close/>
                    <a:moveTo>
                      <a:pt x="4488" y="198077"/>
                    </a:moveTo>
                    <a:lnTo>
                      <a:pt x="36816" y="204482"/>
                    </a:lnTo>
                    <a:cubicBezTo>
                      <a:pt x="37193" y="204552"/>
                      <a:pt x="37570" y="204588"/>
                      <a:pt x="37933" y="204588"/>
                    </a:cubicBezTo>
                    <a:cubicBezTo>
                      <a:pt x="39124" y="204588"/>
                      <a:pt x="40305" y="204213"/>
                      <a:pt x="41268" y="203503"/>
                    </a:cubicBezTo>
                    <a:cubicBezTo>
                      <a:pt x="42548" y="202581"/>
                      <a:pt x="43388" y="201161"/>
                      <a:pt x="43576" y="199591"/>
                    </a:cubicBezTo>
                    <a:cubicBezTo>
                      <a:pt x="51404" y="132364"/>
                      <a:pt x="86680" y="69836"/>
                      <a:pt x="140309" y="28067"/>
                    </a:cubicBezTo>
                    <a:cubicBezTo>
                      <a:pt x="141664" y="27022"/>
                      <a:pt x="142467" y="25414"/>
                      <a:pt x="142492" y="23706"/>
                    </a:cubicBezTo>
                    <a:cubicBezTo>
                      <a:pt x="142504" y="21999"/>
                      <a:pt x="141753" y="20366"/>
                      <a:pt x="140433" y="19282"/>
                    </a:cubicBezTo>
                    <a:cubicBezTo>
                      <a:pt x="127525" y="8653"/>
                      <a:pt x="113261" y="-1752"/>
                      <a:pt x="96401" y="130"/>
                    </a:cubicBezTo>
                    <a:cubicBezTo>
                      <a:pt x="80256" y="1950"/>
                      <a:pt x="68564" y="14734"/>
                      <a:pt x="60185" y="25675"/>
                    </a:cubicBezTo>
                    <a:cubicBezTo>
                      <a:pt x="23667" y="73312"/>
                      <a:pt x="2253" y="132488"/>
                      <a:pt x="-93" y="192312"/>
                    </a:cubicBezTo>
                    <a:cubicBezTo>
                      <a:pt x="-200" y="195078"/>
                      <a:pt x="1738" y="197521"/>
                      <a:pt x="4486" y="198070"/>
                    </a:cubicBezTo>
                  </a:path>
                </a:pathLst>
              </a:custGeom>
              <a:grpFill/>
              <a:ln w="1250" cap="flat">
                <a:noFill/>
                <a:prstDash val="solid"/>
                <a:miter/>
              </a:ln>
            </p:spPr>
            <p:txBody>
              <a:bodyPr rtlCol="0" anchor="ctr"/>
              <a:lstStyle/>
              <a:p>
                <a:endParaRPr lang="en-LT"/>
              </a:p>
            </p:txBody>
          </p:sp>
          <p:sp>
            <p:nvSpPr>
              <p:cNvPr id="125" name="Freeform 153">
                <a:extLst>
                  <a:ext uri="{FF2B5EF4-FFF2-40B4-BE49-F238E27FC236}">
                    <a16:creationId xmlns:a16="http://schemas.microsoft.com/office/drawing/2014/main" id="{978B62BA-1B90-460D-A3F3-318218F070B0}"/>
                  </a:ext>
                </a:extLst>
              </p:cNvPr>
              <p:cNvSpPr/>
              <p:nvPr/>
            </p:nvSpPr>
            <p:spPr>
              <a:xfrm>
                <a:off x="5677711" y="3281988"/>
                <a:ext cx="127873" cy="59002"/>
              </a:xfrm>
              <a:custGeom>
                <a:avLst/>
                <a:gdLst>
                  <a:gd name="connsiteX0" fmla="*/ 12156 w 127873"/>
                  <a:gd name="connsiteY0" fmla="*/ 29839 h 59002"/>
                  <a:gd name="connsiteX1" fmla="*/ 33545 w 127873"/>
                  <a:gd name="connsiteY1" fmla="*/ 12493 h 59002"/>
                  <a:gd name="connsiteX2" fmla="*/ 45613 w 127873"/>
                  <a:gd name="connsiteY2" fmla="*/ 11197 h 59002"/>
                  <a:gd name="connsiteX3" fmla="*/ 89507 w 127873"/>
                  <a:gd name="connsiteY3" fmla="*/ 22399 h 59002"/>
                  <a:gd name="connsiteX4" fmla="*/ 103632 w 127873"/>
                  <a:gd name="connsiteY4" fmla="*/ 27658 h 59002"/>
                  <a:gd name="connsiteX5" fmla="*/ 45061 w 127873"/>
                  <a:gd name="connsiteY5" fmla="*/ 44418 h 59002"/>
                  <a:gd name="connsiteX6" fmla="*/ 28025 w 127873"/>
                  <a:gd name="connsiteY6" fmla="*/ 47621 h 59002"/>
                  <a:gd name="connsiteX7" fmla="*/ 28025 w 127873"/>
                  <a:gd name="connsiteY7" fmla="*/ 53266 h 59002"/>
                  <a:gd name="connsiteX8" fmla="*/ 27197 w 127873"/>
                  <a:gd name="connsiteY8" fmla="*/ 47609 h 59002"/>
                  <a:gd name="connsiteX9" fmla="*/ 14025 w 127873"/>
                  <a:gd name="connsiteY9" fmla="*/ 41889 h 59002"/>
                  <a:gd name="connsiteX10" fmla="*/ 12156 w 127873"/>
                  <a:gd name="connsiteY10" fmla="*/ 29840 h 59002"/>
                  <a:gd name="connsiteX11" fmla="*/ 26858 w 127873"/>
                  <a:gd name="connsiteY11" fmla="*/ 58885 h 59002"/>
                  <a:gd name="connsiteX12" fmla="*/ 28025 w 127873"/>
                  <a:gd name="connsiteY12" fmla="*/ 58910 h 59002"/>
                  <a:gd name="connsiteX13" fmla="*/ 48009 w 127873"/>
                  <a:gd name="connsiteY13" fmla="*/ 55321 h 59002"/>
                  <a:gd name="connsiteX14" fmla="*/ 108011 w 127873"/>
                  <a:gd name="connsiteY14" fmla="*/ 38101 h 59002"/>
                  <a:gd name="connsiteX15" fmla="*/ 124143 w 127873"/>
                  <a:gd name="connsiteY15" fmla="*/ 32306 h 59002"/>
                  <a:gd name="connsiteX16" fmla="*/ 127756 w 127873"/>
                  <a:gd name="connsiteY16" fmla="*/ 26562 h 59002"/>
                  <a:gd name="connsiteX17" fmla="*/ 123240 w 127873"/>
                  <a:gd name="connsiteY17" fmla="*/ 21503 h 59002"/>
                  <a:gd name="connsiteX18" fmla="*/ 93634 w 127873"/>
                  <a:gd name="connsiteY18" fmla="*/ 11883 h 59002"/>
                  <a:gd name="connsiteX19" fmla="*/ 45613 w 127873"/>
                  <a:gd name="connsiteY19" fmla="*/ -92 h 59002"/>
                  <a:gd name="connsiteX20" fmla="*/ 31086 w 127873"/>
                  <a:gd name="connsiteY20" fmla="*/ 1466 h 59002"/>
                  <a:gd name="connsiteX21" fmla="*/ 1505 w 127873"/>
                  <a:gd name="connsiteY21" fmla="*/ 25926 h 59002"/>
                  <a:gd name="connsiteX22" fmla="*/ 4917 w 127873"/>
                  <a:gd name="connsiteY22" fmla="*/ 48655 h 59002"/>
                  <a:gd name="connsiteX23" fmla="*/ 26858 w 127873"/>
                  <a:gd name="connsiteY23" fmla="*/ 58885 h 5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873" h="59002">
                    <a:moveTo>
                      <a:pt x="12156" y="29839"/>
                    </a:moveTo>
                    <a:cubicBezTo>
                      <a:pt x="15242" y="21614"/>
                      <a:pt x="25704" y="14226"/>
                      <a:pt x="33545" y="12493"/>
                    </a:cubicBezTo>
                    <a:cubicBezTo>
                      <a:pt x="37509" y="11621"/>
                      <a:pt x="41448" y="11197"/>
                      <a:pt x="45613" y="11197"/>
                    </a:cubicBezTo>
                    <a:cubicBezTo>
                      <a:pt x="60453" y="11197"/>
                      <a:pt x="74566" y="16642"/>
                      <a:pt x="89507" y="22399"/>
                    </a:cubicBezTo>
                    <a:cubicBezTo>
                      <a:pt x="94161" y="24194"/>
                      <a:pt x="98865" y="26000"/>
                      <a:pt x="103632" y="27658"/>
                    </a:cubicBezTo>
                    <a:cubicBezTo>
                      <a:pt x="86985" y="33290"/>
                      <a:pt x="67880" y="38748"/>
                      <a:pt x="45061" y="44418"/>
                    </a:cubicBezTo>
                    <a:cubicBezTo>
                      <a:pt x="39754" y="45926"/>
                      <a:pt x="33695" y="47621"/>
                      <a:pt x="28025" y="47621"/>
                    </a:cubicBezTo>
                    <a:lnTo>
                      <a:pt x="28025" y="53266"/>
                    </a:lnTo>
                    <a:lnTo>
                      <a:pt x="27197" y="47609"/>
                    </a:lnTo>
                    <a:cubicBezTo>
                      <a:pt x="21527" y="47432"/>
                      <a:pt x="16597" y="45302"/>
                      <a:pt x="14025" y="41889"/>
                    </a:cubicBezTo>
                    <a:cubicBezTo>
                      <a:pt x="11152" y="38101"/>
                      <a:pt x="10550" y="34151"/>
                      <a:pt x="12156" y="29840"/>
                    </a:cubicBezTo>
                    <a:close/>
                    <a:moveTo>
                      <a:pt x="26858" y="58885"/>
                    </a:moveTo>
                    <a:cubicBezTo>
                      <a:pt x="26922" y="58885"/>
                      <a:pt x="27975" y="58910"/>
                      <a:pt x="28025" y="58910"/>
                    </a:cubicBezTo>
                    <a:cubicBezTo>
                      <a:pt x="35288" y="58910"/>
                      <a:pt x="42125" y="56978"/>
                      <a:pt x="48009" y="55321"/>
                    </a:cubicBezTo>
                    <a:cubicBezTo>
                      <a:pt x="71254" y="49540"/>
                      <a:pt x="90899" y="43907"/>
                      <a:pt x="108011" y="38101"/>
                    </a:cubicBezTo>
                    <a:cubicBezTo>
                      <a:pt x="113468" y="36243"/>
                      <a:pt x="118849" y="34312"/>
                      <a:pt x="124143" y="32306"/>
                    </a:cubicBezTo>
                    <a:cubicBezTo>
                      <a:pt x="126501" y="31395"/>
                      <a:pt x="127969" y="29067"/>
                      <a:pt x="127756" y="26562"/>
                    </a:cubicBezTo>
                    <a:cubicBezTo>
                      <a:pt x="127542" y="24072"/>
                      <a:pt x="125697" y="22001"/>
                      <a:pt x="123240" y="21503"/>
                    </a:cubicBezTo>
                    <a:cubicBezTo>
                      <a:pt x="113405" y="19496"/>
                      <a:pt x="103796" y="15796"/>
                      <a:pt x="93634" y="11883"/>
                    </a:cubicBezTo>
                    <a:cubicBezTo>
                      <a:pt x="78367" y="6002"/>
                      <a:pt x="62573" y="-92"/>
                      <a:pt x="45613" y="-92"/>
                    </a:cubicBezTo>
                    <a:cubicBezTo>
                      <a:pt x="40683" y="-92"/>
                      <a:pt x="35790" y="445"/>
                      <a:pt x="31086" y="1466"/>
                    </a:cubicBezTo>
                    <a:cubicBezTo>
                      <a:pt x="20285" y="3871"/>
                      <a:pt x="6235" y="13241"/>
                      <a:pt x="1505" y="25926"/>
                    </a:cubicBezTo>
                    <a:cubicBezTo>
                      <a:pt x="-1468" y="33876"/>
                      <a:pt x="-289" y="41739"/>
                      <a:pt x="4917" y="48655"/>
                    </a:cubicBezTo>
                    <a:cubicBezTo>
                      <a:pt x="9609" y="54885"/>
                      <a:pt x="17613" y="58611"/>
                      <a:pt x="26858" y="58885"/>
                    </a:cubicBezTo>
                  </a:path>
                </a:pathLst>
              </a:custGeom>
              <a:grpFill/>
              <a:ln w="1250" cap="flat">
                <a:noFill/>
                <a:prstDash val="solid"/>
                <a:miter/>
              </a:ln>
            </p:spPr>
            <p:txBody>
              <a:bodyPr rtlCol="0" anchor="ctr"/>
              <a:lstStyle/>
              <a:p>
                <a:endParaRPr lang="en-LT"/>
              </a:p>
            </p:txBody>
          </p:sp>
          <p:sp>
            <p:nvSpPr>
              <p:cNvPr id="126" name="Freeform 154">
                <a:extLst>
                  <a:ext uri="{FF2B5EF4-FFF2-40B4-BE49-F238E27FC236}">
                    <a16:creationId xmlns:a16="http://schemas.microsoft.com/office/drawing/2014/main" id="{16AF0FBF-07D4-447E-B78E-7FF1E5B517E5}"/>
                  </a:ext>
                </a:extLst>
              </p:cNvPr>
              <p:cNvSpPr/>
              <p:nvPr/>
            </p:nvSpPr>
            <p:spPr>
              <a:xfrm>
                <a:off x="5790223" y="3003228"/>
                <a:ext cx="109098" cy="87325"/>
              </a:xfrm>
              <a:custGeom>
                <a:avLst/>
                <a:gdLst>
                  <a:gd name="connsiteX0" fmla="*/ 11742 w 109098"/>
                  <a:gd name="connsiteY0" fmla="*/ 17827 h 87325"/>
                  <a:gd name="connsiteX1" fmla="*/ 23848 w 109098"/>
                  <a:gd name="connsiteY1" fmla="*/ 11186 h 87325"/>
                  <a:gd name="connsiteX2" fmla="*/ 29342 w 109098"/>
                  <a:gd name="connsiteY2" fmla="*/ 12083 h 87325"/>
                  <a:gd name="connsiteX3" fmla="*/ 49477 w 109098"/>
                  <a:gd name="connsiteY3" fmla="*/ 28631 h 87325"/>
                  <a:gd name="connsiteX4" fmla="*/ 75369 w 109098"/>
                  <a:gd name="connsiteY4" fmla="*/ 58250 h 87325"/>
                  <a:gd name="connsiteX5" fmla="*/ 38575 w 109098"/>
                  <a:gd name="connsiteY5" fmla="*/ 41403 h 87325"/>
                  <a:gd name="connsiteX6" fmla="*/ 35013 w 109098"/>
                  <a:gd name="connsiteY6" fmla="*/ 40219 h 87325"/>
                  <a:gd name="connsiteX7" fmla="*/ 18027 w 109098"/>
                  <a:gd name="connsiteY7" fmla="*/ 32556 h 87325"/>
                  <a:gd name="connsiteX8" fmla="*/ 11742 w 109098"/>
                  <a:gd name="connsiteY8" fmla="*/ 17827 h 87325"/>
                  <a:gd name="connsiteX9" fmla="*/ 11102 w 109098"/>
                  <a:gd name="connsiteY9" fmla="*/ 41503 h 87325"/>
                  <a:gd name="connsiteX10" fmla="*/ 31412 w 109098"/>
                  <a:gd name="connsiteY10" fmla="*/ 50923 h 87325"/>
                  <a:gd name="connsiteX11" fmla="*/ 34851 w 109098"/>
                  <a:gd name="connsiteY11" fmla="*/ 52082 h 87325"/>
                  <a:gd name="connsiteX12" fmla="*/ 100309 w 109098"/>
                  <a:gd name="connsiteY12" fmla="*/ 86374 h 87325"/>
                  <a:gd name="connsiteX13" fmla="*/ 103321 w 109098"/>
                  <a:gd name="connsiteY13" fmla="*/ 87234 h 87325"/>
                  <a:gd name="connsiteX14" fmla="*/ 107636 w 109098"/>
                  <a:gd name="connsiteY14" fmla="*/ 85265 h 87325"/>
                  <a:gd name="connsiteX15" fmla="*/ 107611 w 109098"/>
                  <a:gd name="connsiteY15" fmla="*/ 77888 h 87325"/>
                  <a:gd name="connsiteX16" fmla="*/ 58047 w 109098"/>
                  <a:gd name="connsiteY16" fmla="*/ 21229 h 87325"/>
                  <a:gd name="connsiteX17" fmla="*/ 33070 w 109098"/>
                  <a:gd name="connsiteY17" fmla="*/ 1416 h 87325"/>
                  <a:gd name="connsiteX18" fmla="*/ 23850 w 109098"/>
                  <a:gd name="connsiteY18" fmla="*/ -92 h 87325"/>
                  <a:gd name="connsiteX19" fmla="*/ 1043 w 109098"/>
                  <a:gd name="connsiteY19" fmla="*/ 14051 h 87325"/>
                  <a:gd name="connsiteX20" fmla="*/ 11104 w 109098"/>
                  <a:gd name="connsiteY20" fmla="*/ 41502 h 8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098" h="87325">
                    <a:moveTo>
                      <a:pt x="11742" y="17827"/>
                    </a:moveTo>
                    <a:cubicBezTo>
                      <a:pt x="13399" y="13241"/>
                      <a:pt x="19005" y="11186"/>
                      <a:pt x="23848" y="11186"/>
                    </a:cubicBezTo>
                    <a:cubicBezTo>
                      <a:pt x="25754" y="11186"/>
                      <a:pt x="27661" y="11496"/>
                      <a:pt x="29342" y="12083"/>
                    </a:cubicBezTo>
                    <a:cubicBezTo>
                      <a:pt x="37434" y="14874"/>
                      <a:pt x="43832" y="22176"/>
                      <a:pt x="49477" y="28631"/>
                    </a:cubicBezTo>
                    <a:lnTo>
                      <a:pt x="75369" y="58250"/>
                    </a:lnTo>
                    <a:cubicBezTo>
                      <a:pt x="63615" y="51720"/>
                      <a:pt x="51434" y="45839"/>
                      <a:pt x="38575" y="41403"/>
                    </a:cubicBezTo>
                    <a:lnTo>
                      <a:pt x="35013" y="40219"/>
                    </a:lnTo>
                    <a:cubicBezTo>
                      <a:pt x="28715" y="38126"/>
                      <a:pt x="22731" y="36132"/>
                      <a:pt x="18027" y="32556"/>
                    </a:cubicBezTo>
                    <a:cubicBezTo>
                      <a:pt x="13523" y="29104"/>
                      <a:pt x="9910" y="22961"/>
                      <a:pt x="11742" y="17827"/>
                    </a:cubicBezTo>
                    <a:close/>
                    <a:moveTo>
                      <a:pt x="11102" y="41503"/>
                    </a:moveTo>
                    <a:cubicBezTo>
                      <a:pt x="17312" y="46250"/>
                      <a:pt x="24487" y="48618"/>
                      <a:pt x="31412" y="50923"/>
                    </a:cubicBezTo>
                    <a:lnTo>
                      <a:pt x="34851" y="52082"/>
                    </a:lnTo>
                    <a:cubicBezTo>
                      <a:pt x="58096" y="60069"/>
                      <a:pt x="79548" y="73439"/>
                      <a:pt x="100309" y="86374"/>
                    </a:cubicBezTo>
                    <a:cubicBezTo>
                      <a:pt x="101238" y="86960"/>
                      <a:pt x="102279" y="87234"/>
                      <a:pt x="103321" y="87234"/>
                    </a:cubicBezTo>
                    <a:cubicBezTo>
                      <a:pt x="104939" y="87234"/>
                      <a:pt x="106533" y="86548"/>
                      <a:pt x="107636" y="85265"/>
                    </a:cubicBezTo>
                    <a:cubicBezTo>
                      <a:pt x="109468" y="83134"/>
                      <a:pt x="109454" y="80006"/>
                      <a:pt x="107611" y="77888"/>
                    </a:cubicBezTo>
                    <a:lnTo>
                      <a:pt x="58047" y="21229"/>
                    </a:lnTo>
                    <a:cubicBezTo>
                      <a:pt x="51799" y="14089"/>
                      <a:pt x="44022" y="5192"/>
                      <a:pt x="33070" y="1416"/>
                    </a:cubicBezTo>
                    <a:cubicBezTo>
                      <a:pt x="30161" y="407"/>
                      <a:pt x="27061" y="-92"/>
                      <a:pt x="23850" y="-92"/>
                    </a:cubicBezTo>
                    <a:cubicBezTo>
                      <a:pt x="13061" y="-92"/>
                      <a:pt x="4130" y="5453"/>
                      <a:pt x="1043" y="14051"/>
                    </a:cubicBezTo>
                    <a:cubicBezTo>
                      <a:pt x="-2770" y="24718"/>
                      <a:pt x="3589" y="35758"/>
                      <a:pt x="11104" y="41502"/>
                    </a:cubicBezTo>
                  </a:path>
                </a:pathLst>
              </a:custGeom>
              <a:grpFill/>
              <a:ln w="1250" cap="flat">
                <a:noFill/>
                <a:prstDash val="solid"/>
                <a:miter/>
              </a:ln>
            </p:spPr>
            <p:txBody>
              <a:bodyPr rtlCol="0" anchor="ctr"/>
              <a:lstStyle/>
              <a:p>
                <a:endParaRPr lang="en-LT" dirty="0"/>
              </a:p>
            </p:txBody>
          </p:sp>
          <p:sp>
            <p:nvSpPr>
              <p:cNvPr id="127" name="Freeform 155">
                <a:extLst>
                  <a:ext uri="{FF2B5EF4-FFF2-40B4-BE49-F238E27FC236}">
                    <a16:creationId xmlns:a16="http://schemas.microsoft.com/office/drawing/2014/main" id="{59D45FA6-A46E-4937-BFBB-72175FABEAF1}"/>
                  </a:ext>
                </a:extLst>
              </p:cNvPr>
              <p:cNvSpPr/>
              <p:nvPr/>
            </p:nvSpPr>
            <p:spPr>
              <a:xfrm>
                <a:off x="6432060" y="3140991"/>
                <a:ext cx="132999" cy="67590"/>
              </a:xfrm>
              <a:custGeom>
                <a:avLst/>
                <a:gdLst>
                  <a:gd name="connsiteX0" fmla="*/ 88554 w 132999"/>
                  <a:gd name="connsiteY0" fmla="*/ 11214 h 67590"/>
                  <a:gd name="connsiteX1" fmla="*/ 109804 w 132999"/>
                  <a:gd name="connsiteY1" fmla="*/ 15849 h 67590"/>
                  <a:gd name="connsiteX2" fmla="*/ 120304 w 132999"/>
                  <a:gd name="connsiteY2" fmla="*/ 25107 h 67590"/>
                  <a:gd name="connsiteX3" fmla="*/ 119703 w 132999"/>
                  <a:gd name="connsiteY3" fmla="*/ 35711 h 67590"/>
                  <a:gd name="connsiteX4" fmla="*/ 107710 w 132999"/>
                  <a:gd name="connsiteY4" fmla="*/ 40310 h 67590"/>
                  <a:gd name="connsiteX5" fmla="*/ 48524 w 132999"/>
                  <a:gd name="connsiteY5" fmla="*/ 50826 h 67590"/>
                  <a:gd name="connsiteX6" fmla="*/ 31062 w 132999"/>
                  <a:gd name="connsiteY6" fmla="*/ 52921 h 67590"/>
                  <a:gd name="connsiteX7" fmla="*/ 20750 w 132999"/>
                  <a:gd name="connsiteY7" fmla="*/ 54094 h 67590"/>
                  <a:gd name="connsiteX8" fmla="*/ 88555 w 132999"/>
                  <a:gd name="connsiteY8" fmla="*/ 11216 h 67590"/>
                  <a:gd name="connsiteX9" fmla="*/ 5595 w 132999"/>
                  <a:gd name="connsiteY9" fmla="*/ 67499 h 67590"/>
                  <a:gd name="connsiteX10" fmla="*/ 7526 w 132999"/>
                  <a:gd name="connsiteY10" fmla="*/ 67146 h 67590"/>
                  <a:gd name="connsiteX11" fmla="*/ 32352 w 132999"/>
                  <a:gd name="connsiteY11" fmla="*/ 64105 h 67590"/>
                  <a:gd name="connsiteX12" fmla="*/ 50529 w 132999"/>
                  <a:gd name="connsiteY12" fmla="*/ 61925 h 67590"/>
                  <a:gd name="connsiteX13" fmla="*/ 109715 w 132999"/>
                  <a:gd name="connsiteY13" fmla="*/ 51408 h 67590"/>
                  <a:gd name="connsiteX14" fmla="*/ 128269 w 132999"/>
                  <a:gd name="connsiteY14" fmla="*/ 43109 h 67590"/>
                  <a:gd name="connsiteX15" fmla="*/ 130488 w 132999"/>
                  <a:gd name="connsiteY15" fmla="*/ 20082 h 67590"/>
                  <a:gd name="connsiteX16" fmla="*/ 114581 w 132999"/>
                  <a:gd name="connsiteY16" fmla="*/ 5590 h 67590"/>
                  <a:gd name="connsiteX17" fmla="*/ 88551 w 132999"/>
                  <a:gd name="connsiteY17" fmla="*/ -92 h 67590"/>
                  <a:gd name="connsiteX18" fmla="*/ 9920 w 132999"/>
                  <a:gd name="connsiteY18" fmla="*/ 49041 h 67590"/>
                  <a:gd name="connsiteX19" fmla="*/ 1490 w 132999"/>
                  <a:gd name="connsiteY19" fmla="*/ 57926 h 67590"/>
                  <a:gd name="connsiteX20" fmla="*/ 1632 w 132999"/>
                  <a:gd name="connsiteY20" fmla="*/ 65900 h 67590"/>
                  <a:gd name="connsiteX21" fmla="*/ 5584 w 132999"/>
                  <a:gd name="connsiteY21" fmla="*/ 67483 h 6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2999" h="67590">
                    <a:moveTo>
                      <a:pt x="88554" y="11214"/>
                    </a:moveTo>
                    <a:cubicBezTo>
                      <a:pt x="95566" y="11214"/>
                      <a:pt x="102792" y="12797"/>
                      <a:pt x="109804" y="15849"/>
                    </a:cubicBezTo>
                    <a:cubicBezTo>
                      <a:pt x="113342" y="17569"/>
                      <a:pt x="118033" y="20572"/>
                      <a:pt x="120304" y="25107"/>
                    </a:cubicBezTo>
                    <a:cubicBezTo>
                      <a:pt x="122150" y="28771"/>
                      <a:pt x="121883" y="33232"/>
                      <a:pt x="119703" y="35711"/>
                    </a:cubicBezTo>
                    <a:cubicBezTo>
                      <a:pt x="117332" y="38417"/>
                      <a:pt x="112879" y="39400"/>
                      <a:pt x="107710" y="40310"/>
                    </a:cubicBezTo>
                    <a:lnTo>
                      <a:pt x="48524" y="50826"/>
                    </a:lnTo>
                    <a:cubicBezTo>
                      <a:pt x="46643" y="51180"/>
                      <a:pt x="39229" y="51985"/>
                      <a:pt x="31062" y="52921"/>
                    </a:cubicBezTo>
                    <a:cubicBezTo>
                      <a:pt x="27085" y="53370"/>
                      <a:pt x="23660" y="53755"/>
                      <a:pt x="20750" y="54094"/>
                    </a:cubicBezTo>
                    <a:cubicBezTo>
                      <a:pt x="40194" y="33446"/>
                      <a:pt x="62173" y="11216"/>
                      <a:pt x="88555" y="11216"/>
                    </a:cubicBezTo>
                    <a:close/>
                    <a:moveTo>
                      <a:pt x="5595" y="67499"/>
                    </a:moveTo>
                    <a:cubicBezTo>
                      <a:pt x="6246" y="67499"/>
                      <a:pt x="6886" y="67393"/>
                      <a:pt x="7526" y="67146"/>
                    </a:cubicBezTo>
                    <a:cubicBezTo>
                      <a:pt x="10186" y="66623"/>
                      <a:pt x="23470" y="65115"/>
                      <a:pt x="32352" y="64105"/>
                    </a:cubicBezTo>
                    <a:cubicBezTo>
                      <a:pt x="40844" y="63144"/>
                      <a:pt x="48585" y="62261"/>
                      <a:pt x="50529" y="61925"/>
                    </a:cubicBezTo>
                    <a:lnTo>
                      <a:pt x="109715" y="51408"/>
                    </a:lnTo>
                    <a:cubicBezTo>
                      <a:pt x="115022" y="50472"/>
                      <a:pt x="123076" y="49042"/>
                      <a:pt x="128269" y="43109"/>
                    </a:cubicBezTo>
                    <a:cubicBezTo>
                      <a:pt x="133500" y="37153"/>
                      <a:pt x="134391" y="27895"/>
                      <a:pt x="130488" y="20082"/>
                    </a:cubicBezTo>
                    <a:cubicBezTo>
                      <a:pt x="127554" y="14238"/>
                      <a:pt x="122146" y="9266"/>
                      <a:pt x="114581" y="5590"/>
                    </a:cubicBezTo>
                    <a:cubicBezTo>
                      <a:pt x="105900" y="1827"/>
                      <a:pt x="97144" y="-92"/>
                      <a:pt x="88551" y="-92"/>
                    </a:cubicBezTo>
                    <a:cubicBezTo>
                      <a:pt x="56085" y="-92"/>
                      <a:pt x="31560" y="26013"/>
                      <a:pt x="9920" y="49041"/>
                    </a:cubicBezTo>
                    <a:cubicBezTo>
                      <a:pt x="7061" y="52093"/>
                      <a:pt x="4237" y="55072"/>
                      <a:pt x="1490" y="57926"/>
                    </a:cubicBezTo>
                    <a:cubicBezTo>
                      <a:pt x="-679" y="60168"/>
                      <a:pt x="-619" y="63745"/>
                      <a:pt x="1632" y="65900"/>
                    </a:cubicBezTo>
                    <a:cubicBezTo>
                      <a:pt x="2735" y="66960"/>
                      <a:pt x="4168" y="67483"/>
                      <a:pt x="5584" y="67483"/>
                    </a:cubicBezTo>
                  </a:path>
                </a:pathLst>
              </a:custGeom>
              <a:grpFill/>
              <a:ln w="1250" cap="flat">
                <a:noFill/>
                <a:prstDash val="solid"/>
                <a:miter/>
              </a:ln>
            </p:spPr>
            <p:txBody>
              <a:bodyPr rtlCol="0" anchor="ctr"/>
              <a:lstStyle/>
              <a:p>
                <a:endParaRPr lang="en-LT"/>
              </a:p>
            </p:txBody>
          </p:sp>
          <p:sp>
            <p:nvSpPr>
              <p:cNvPr id="128" name="Freeform 156">
                <a:extLst>
                  <a:ext uri="{FF2B5EF4-FFF2-40B4-BE49-F238E27FC236}">
                    <a16:creationId xmlns:a16="http://schemas.microsoft.com/office/drawing/2014/main" id="{73773BE8-7A0E-459F-8130-349B974810FA}"/>
                  </a:ext>
                </a:extLst>
              </p:cNvPr>
              <p:cNvSpPr/>
              <p:nvPr/>
            </p:nvSpPr>
            <p:spPr>
              <a:xfrm>
                <a:off x="6431837" y="3324716"/>
                <a:ext cx="118720" cy="64683"/>
              </a:xfrm>
              <a:custGeom>
                <a:avLst/>
                <a:gdLst>
                  <a:gd name="connsiteX0" fmla="*/ 31051 w 118720"/>
                  <a:gd name="connsiteY0" fmla="*/ 11198 h 64683"/>
                  <a:gd name="connsiteX1" fmla="*/ 102970 w 118720"/>
                  <a:gd name="connsiteY1" fmla="*/ 30375 h 64683"/>
                  <a:gd name="connsiteX2" fmla="*/ 107235 w 118720"/>
                  <a:gd name="connsiteY2" fmla="*/ 39247 h 64683"/>
                  <a:gd name="connsiteX3" fmla="*/ 100110 w 118720"/>
                  <a:gd name="connsiteY3" fmla="*/ 48954 h 64683"/>
                  <a:gd name="connsiteX4" fmla="*/ 87101 w 118720"/>
                  <a:gd name="connsiteY4" fmla="*/ 53303 h 64683"/>
                  <a:gd name="connsiteX5" fmla="*/ 52628 w 118720"/>
                  <a:gd name="connsiteY5" fmla="*/ 36443 h 64683"/>
                  <a:gd name="connsiteX6" fmla="*/ 38967 w 118720"/>
                  <a:gd name="connsiteY6" fmla="*/ 25988 h 64683"/>
                  <a:gd name="connsiteX7" fmla="*/ 20087 w 118720"/>
                  <a:gd name="connsiteY7" fmla="*/ 11359 h 64683"/>
                  <a:gd name="connsiteX8" fmla="*/ 31051 w 118720"/>
                  <a:gd name="connsiteY8" fmla="*/ 11183 h 64683"/>
                  <a:gd name="connsiteX9" fmla="*/ 32104 w 118720"/>
                  <a:gd name="connsiteY9" fmla="*/ 34985 h 64683"/>
                  <a:gd name="connsiteX10" fmla="*/ 45577 w 118720"/>
                  <a:gd name="connsiteY10" fmla="*/ 45290 h 64683"/>
                  <a:gd name="connsiteX11" fmla="*/ 87100 w 118720"/>
                  <a:gd name="connsiteY11" fmla="*/ 64592 h 64683"/>
                  <a:gd name="connsiteX12" fmla="*/ 106820 w 118720"/>
                  <a:gd name="connsiteY12" fmla="*/ 58075 h 64683"/>
                  <a:gd name="connsiteX13" fmla="*/ 118562 w 118720"/>
                  <a:gd name="connsiteY13" fmla="*/ 40194 h 64683"/>
                  <a:gd name="connsiteX14" fmla="*/ 111085 w 118720"/>
                  <a:gd name="connsiteY14" fmla="*/ 22487 h 64683"/>
                  <a:gd name="connsiteX15" fmla="*/ 31050 w 118720"/>
                  <a:gd name="connsiteY15" fmla="*/ -92 h 64683"/>
                  <a:gd name="connsiteX16" fmla="*/ 5320 w 118720"/>
                  <a:gd name="connsiteY16" fmla="*/ 643 h 64683"/>
                  <a:gd name="connsiteX17" fmla="*/ 252 w 118720"/>
                  <a:gd name="connsiteY17" fmla="*/ 4331 h 64683"/>
                  <a:gd name="connsiteX18" fmla="*/ 1696 w 118720"/>
                  <a:gd name="connsiteY18" fmla="*/ 10412 h 64683"/>
                  <a:gd name="connsiteX19" fmla="*/ 32104 w 118720"/>
                  <a:gd name="connsiteY19" fmla="*/ 34985 h 6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720" h="64683">
                    <a:moveTo>
                      <a:pt x="31051" y="11198"/>
                    </a:moveTo>
                    <a:cubicBezTo>
                      <a:pt x="66741" y="11198"/>
                      <a:pt x="90262" y="17465"/>
                      <a:pt x="102970" y="30375"/>
                    </a:cubicBezTo>
                    <a:cubicBezTo>
                      <a:pt x="106032" y="33490"/>
                      <a:pt x="107461" y="36468"/>
                      <a:pt x="107235" y="39247"/>
                    </a:cubicBezTo>
                    <a:cubicBezTo>
                      <a:pt x="106880" y="43259"/>
                      <a:pt x="103183" y="46736"/>
                      <a:pt x="100110" y="48954"/>
                    </a:cubicBezTo>
                    <a:cubicBezTo>
                      <a:pt x="96083" y="51882"/>
                      <a:pt x="91818" y="53303"/>
                      <a:pt x="87101" y="53303"/>
                    </a:cubicBezTo>
                    <a:cubicBezTo>
                      <a:pt x="75622" y="53303"/>
                      <a:pt x="63241" y="44779"/>
                      <a:pt x="52628" y="36443"/>
                    </a:cubicBezTo>
                    <a:cubicBezTo>
                      <a:pt x="48149" y="32928"/>
                      <a:pt x="43570" y="29465"/>
                      <a:pt x="38967" y="25988"/>
                    </a:cubicBezTo>
                    <a:cubicBezTo>
                      <a:pt x="32669" y="21241"/>
                      <a:pt x="26234" y="16394"/>
                      <a:pt x="20087" y="11359"/>
                    </a:cubicBezTo>
                    <a:cubicBezTo>
                      <a:pt x="23625" y="11253"/>
                      <a:pt x="27300" y="11183"/>
                      <a:pt x="31051" y="11183"/>
                    </a:cubicBezTo>
                    <a:close/>
                    <a:moveTo>
                      <a:pt x="32104" y="34985"/>
                    </a:moveTo>
                    <a:cubicBezTo>
                      <a:pt x="36645" y="38401"/>
                      <a:pt x="41161" y="41826"/>
                      <a:pt x="45577" y="45290"/>
                    </a:cubicBezTo>
                    <a:cubicBezTo>
                      <a:pt x="58322" y="55309"/>
                      <a:pt x="72184" y="64592"/>
                      <a:pt x="87100" y="64592"/>
                    </a:cubicBezTo>
                    <a:cubicBezTo>
                      <a:pt x="94213" y="64592"/>
                      <a:pt x="100849" y="62388"/>
                      <a:pt x="106820" y="58075"/>
                    </a:cubicBezTo>
                    <a:cubicBezTo>
                      <a:pt x="115827" y="51545"/>
                      <a:pt x="118173" y="44742"/>
                      <a:pt x="118562" y="40194"/>
                    </a:cubicBezTo>
                    <a:cubicBezTo>
                      <a:pt x="118918" y="35932"/>
                      <a:pt x="117897" y="29415"/>
                      <a:pt x="111085" y="22487"/>
                    </a:cubicBezTo>
                    <a:cubicBezTo>
                      <a:pt x="91177" y="2251"/>
                      <a:pt x="55876" y="-92"/>
                      <a:pt x="31050" y="-92"/>
                    </a:cubicBezTo>
                    <a:cubicBezTo>
                      <a:pt x="21754" y="-92"/>
                      <a:pt x="12948" y="283"/>
                      <a:pt x="5320" y="643"/>
                    </a:cubicBezTo>
                    <a:cubicBezTo>
                      <a:pt x="3037" y="749"/>
                      <a:pt x="1043" y="2200"/>
                      <a:pt x="252" y="4331"/>
                    </a:cubicBezTo>
                    <a:cubicBezTo>
                      <a:pt x="-537" y="6461"/>
                      <a:pt x="39" y="8855"/>
                      <a:pt x="1696" y="10412"/>
                    </a:cubicBezTo>
                    <a:cubicBezTo>
                      <a:pt x="11205" y="19234"/>
                      <a:pt x="21830" y="27247"/>
                      <a:pt x="32104" y="34985"/>
                    </a:cubicBezTo>
                  </a:path>
                </a:pathLst>
              </a:custGeom>
              <a:grpFill/>
              <a:ln w="1250" cap="flat">
                <a:noFill/>
                <a:prstDash val="solid"/>
                <a:miter/>
              </a:ln>
            </p:spPr>
            <p:txBody>
              <a:bodyPr rtlCol="0" anchor="ctr"/>
              <a:lstStyle/>
              <a:p>
                <a:endParaRPr lang="en-LT"/>
              </a:p>
            </p:txBody>
          </p:sp>
          <p:sp>
            <p:nvSpPr>
              <p:cNvPr id="129" name="Freeform 157">
                <a:extLst>
                  <a:ext uri="{FF2B5EF4-FFF2-40B4-BE49-F238E27FC236}">
                    <a16:creationId xmlns:a16="http://schemas.microsoft.com/office/drawing/2014/main" id="{B4C6D3EC-A9F8-452E-B816-2BA3EC469B7D}"/>
                  </a:ext>
                </a:extLst>
              </p:cNvPr>
              <p:cNvSpPr/>
              <p:nvPr/>
            </p:nvSpPr>
            <p:spPr>
              <a:xfrm>
                <a:off x="6230589" y="3152558"/>
                <a:ext cx="67985" cy="26103"/>
              </a:xfrm>
              <a:custGeom>
                <a:avLst/>
                <a:gdLst>
                  <a:gd name="connsiteX0" fmla="*/ 5576 w 67985"/>
                  <a:gd name="connsiteY0" fmla="*/ 26002 h 26103"/>
                  <a:gd name="connsiteX1" fmla="*/ 7031 w 67985"/>
                  <a:gd name="connsiteY1" fmla="*/ 25825 h 26103"/>
                  <a:gd name="connsiteX2" fmla="*/ 63658 w 67985"/>
                  <a:gd name="connsiteY2" fmla="*/ 10996 h 26103"/>
                  <a:gd name="connsiteX3" fmla="*/ 67697 w 67985"/>
                  <a:gd name="connsiteY3" fmla="*/ 4106 h 26103"/>
                  <a:gd name="connsiteX4" fmla="*/ 60760 w 67985"/>
                  <a:gd name="connsiteY4" fmla="*/ 93 h 26103"/>
                  <a:gd name="connsiteX5" fmla="*/ 4121 w 67985"/>
                  <a:gd name="connsiteY5" fmla="*/ 14909 h 26103"/>
                  <a:gd name="connsiteX6" fmla="*/ 93 w 67985"/>
                  <a:gd name="connsiteY6" fmla="*/ 21812 h 26103"/>
                  <a:gd name="connsiteX7" fmla="*/ 5576 w 67985"/>
                  <a:gd name="connsiteY7" fmla="*/ 26012 h 2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85" h="26103">
                    <a:moveTo>
                      <a:pt x="5576" y="26002"/>
                    </a:moveTo>
                    <a:cubicBezTo>
                      <a:pt x="6053" y="26002"/>
                      <a:pt x="6544" y="25931"/>
                      <a:pt x="7031" y="25825"/>
                    </a:cubicBezTo>
                    <a:lnTo>
                      <a:pt x="63658" y="10996"/>
                    </a:lnTo>
                    <a:cubicBezTo>
                      <a:pt x="66695" y="10212"/>
                      <a:pt x="68500" y="7121"/>
                      <a:pt x="67697" y="4106"/>
                    </a:cubicBezTo>
                    <a:cubicBezTo>
                      <a:pt x="66919" y="1089"/>
                      <a:pt x="63846" y="-692"/>
                      <a:pt x="60760" y="93"/>
                    </a:cubicBezTo>
                    <a:lnTo>
                      <a:pt x="4121" y="14909"/>
                    </a:lnTo>
                    <a:cubicBezTo>
                      <a:pt x="1098" y="15708"/>
                      <a:pt x="-709" y="18797"/>
                      <a:pt x="93" y="21812"/>
                    </a:cubicBezTo>
                    <a:cubicBezTo>
                      <a:pt x="759" y="24341"/>
                      <a:pt x="3066" y="26012"/>
                      <a:pt x="5576" y="26012"/>
                    </a:cubicBezTo>
                  </a:path>
                </a:pathLst>
              </a:custGeom>
              <a:grpFill/>
              <a:ln w="1250" cap="flat">
                <a:noFill/>
                <a:prstDash val="solid"/>
                <a:miter/>
              </a:ln>
            </p:spPr>
            <p:txBody>
              <a:bodyPr rtlCol="0" anchor="ctr"/>
              <a:lstStyle/>
              <a:p>
                <a:endParaRPr lang="en-LT" dirty="0"/>
              </a:p>
            </p:txBody>
          </p:sp>
          <p:sp>
            <p:nvSpPr>
              <p:cNvPr id="130" name="Freeform 158">
                <a:extLst>
                  <a:ext uri="{FF2B5EF4-FFF2-40B4-BE49-F238E27FC236}">
                    <a16:creationId xmlns:a16="http://schemas.microsoft.com/office/drawing/2014/main" id="{806B68A4-811B-4353-BAD3-77336ED8909C}"/>
                  </a:ext>
                </a:extLst>
              </p:cNvPr>
              <p:cNvSpPr/>
              <p:nvPr/>
            </p:nvSpPr>
            <p:spPr>
              <a:xfrm>
                <a:off x="6215395" y="3174516"/>
                <a:ext cx="65344" cy="31037"/>
              </a:xfrm>
              <a:custGeom>
                <a:avLst/>
                <a:gdLst>
                  <a:gd name="connsiteX0" fmla="*/ 5035 w 65344"/>
                  <a:gd name="connsiteY0" fmla="*/ 19694 h 31037"/>
                  <a:gd name="connsiteX1" fmla="*/ -71 w 65344"/>
                  <a:gd name="connsiteY1" fmla="*/ 25837 h 31037"/>
                  <a:gd name="connsiteX2" fmla="*/ 5575 w 65344"/>
                  <a:gd name="connsiteY2" fmla="*/ 30946 h 31037"/>
                  <a:gd name="connsiteX3" fmla="*/ 6126 w 65344"/>
                  <a:gd name="connsiteY3" fmla="*/ 30920 h 31037"/>
                  <a:gd name="connsiteX4" fmla="*/ 62828 w 65344"/>
                  <a:gd name="connsiteY4" fmla="*/ 10173 h 31037"/>
                  <a:gd name="connsiteX5" fmla="*/ 64208 w 65344"/>
                  <a:gd name="connsiteY5" fmla="*/ 2310 h 31037"/>
                  <a:gd name="connsiteX6" fmla="*/ 56292 w 65344"/>
                  <a:gd name="connsiteY6" fmla="*/ 929 h 31037"/>
                  <a:gd name="connsiteX7" fmla="*/ 5034 w 65344"/>
                  <a:gd name="connsiteY7" fmla="*/ 19695 h 3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4" h="31037">
                    <a:moveTo>
                      <a:pt x="5035" y="19694"/>
                    </a:moveTo>
                    <a:cubicBezTo>
                      <a:pt x="1924" y="19976"/>
                      <a:pt x="-372" y="22735"/>
                      <a:pt x="-71" y="25837"/>
                    </a:cubicBezTo>
                    <a:cubicBezTo>
                      <a:pt x="214" y="28751"/>
                      <a:pt x="2689" y="30946"/>
                      <a:pt x="5575" y="30946"/>
                    </a:cubicBezTo>
                    <a:cubicBezTo>
                      <a:pt x="5752" y="30946"/>
                      <a:pt x="5937" y="30946"/>
                      <a:pt x="6126" y="30920"/>
                    </a:cubicBezTo>
                    <a:cubicBezTo>
                      <a:pt x="26461" y="28988"/>
                      <a:pt x="46081" y="21824"/>
                      <a:pt x="62828" y="10173"/>
                    </a:cubicBezTo>
                    <a:cubicBezTo>
                      <a:pt x="65388" y="8379"/>
                      <a:pt x="66028" y="4865"/>
                      <a:pt x="64208" y="2310"/>
                    </a:cubicBezTo>
                    <a:cubicBezTo>
                      <a:pt x="62401" y="-243"/>
                      <a:pt x="58864" y="-854"/>
                      <a:pt x="56292" y="929"/>
                    </a:cubicBezTo>
                    <a:cubicBezTo>
                      <a:pt x="41163" y="11458"/>
                      <a:pt x="23437" y="17938"/>
                      <a:pt x="5034" y="19695"/>
                    </a:cubicBezTo>
                  </a:path>
                </a:pathLst>
              </a:custGeom>
              <a:grpFill/>
              <a:ln w="1250" cap="flat">
                <a:noFill/>
                <a:prstDash val="solid"/>
                <a:miter/>
              </a:ln>
            </p:spPr>
            <p:txBody>
              <a:bodyPr rtlCol="0" anchor="ctr"/>
              <a:lstStyle/>
              <a:p>
                <a:endParaRPr lang="en-LT"/>
              </a:p>
            </p:txBody>
          </p:sp>
          <p:sp>
            <p:nvSpPr>
              <p:cNvPr id="131" name="Freeform 159">
                <a:extLst>
                  <a:ext uri="{FF2B5EF4-FFF2-40B4-BE49-F238E27FC236}">
                    <a16:creationId xmlns:a16="http://schemas.microsoft.com/office/drawing/2014/main" id="{026DA794-DEC1-490B-AE59-1DCD05D12B78}"/>
                  </a:ext>
                </a:extLst>
              </p:cNvPr>
              <p:cNvSpPr/>
              <p:nvPr/>
            </p:nvSpPr>
            <p:spPr>
              <a:xfrm>
                <a:off x="6223929" y="3199835"/>
                <a:ext cx="88031" cy="34104"/>
              </a:xfrm>
              <a:custGeom>
                <a:avLst/>
                <a:gdLst>
                  <a:gd name="connsiteX0" fmla="*/ -87 w 88031"/>
                  <a:gd name="connsiteY0" fmla="*/ 28730 h 34104"/>
                  <a:gd name="connsiteX1" fmla="*/ 5571 w 88031"/>
                  <a:gd name="connsiteY1" fmla="*/ 34013 h 34104"/>
                  <a:gd name="connsiteX2" fmla="*/ 5948 w 88031"/>
                  <a:gd name="connsiteY2" fmla="*/ 34001 h 34104"/>
                  <a:gd name="connsiteX3" fmla="*/ 85055 w 88031"/>
                  <a:gd name="connsiteY3" fmla="*/ 10462 h 34104"/>
                  <a:gd name="connsiteX4" fmla="*/ 87188 w 88031"/>
                  <a:gd name="connsiteY4" fmla="*/ 2774 h 34104"/>
                  <a:gd name="connsiteX5" fmla="*/ 79449 w 88031"/>
                  <a:gd name="connsiteY5" fmla="*/ 655 h 34104"/>
                  <a:gd name="connsiteX6" fmla="*/ 5221 w 88031"/>
                  <a:gd name="connsiteY6" fmla="*/ 22735 h 34104"/>
                  <a:gd name="connsiteX7" fmla="*/ -85 w 88031"/>
                  <a:gd name="connsiteY7" fmla="*/ 28729 h 3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31" h="34104">
                    <a:moveTo>
                      <a:pt x="-87" y="28730"/>
                    </a:moveTo>
                    <a:cubicBezTo>
                      <a:pt x="126" y="31721"/>
                      <a:pt x="2612" y="34013"/>
                      <a:pt x="5571" y="34013"/>
                    </a:cubicBezTo>
                    <a:cubicBezTo>
                      <a:pt x="5713" y="34013"/>
                      <a:pt x="5820" y="34001"/>
                      <a:pt x="5948" y="34001"/>
                    </a:cubicBezTo>
                    <a:cubicBezTo>
                      <a:pt x="33609" y="32220"/>
                      <a:pt x="60969" y="24082"/>
                      <a:pt x="85055" y="10462"/>
                    </a:cubicBezTo>
                    <a:cubicBezTo>
                      <a:pt x="87789" y="8929"/>
                      <a:pt x="88743" y="5478"/>
                      <a:pt x="87188" y="2774"/>
                    </a:cubicBezTo>
                    <a:cubicBezTo>
                      <a:pt x="85634" y="58"/>
                      <a:pt x="82146" y="-902"/>
                      <a:pt x="79449" y="655"/>
                    </a:cubicBezTo>
                    <a:cubicBezTo>
                      <a:pt x="56843" y="13427"/>
                      <a:pt x="31176" y="21065"/>
                      <a:pt x="5221" y="22735"/>
                    </a:cubicBezTo>
                    <a:cubicBezTo>
                      <a:pt x="2099" y="22947"/>
                      <a:pt x="-286" y="25624"/>
                      <a:pt x="-85" y="28729"/>
                    </a:cubicBezTo>
                  </a:path>
                </a:pathLst>
              </a:custGeom>
              <a:grpFill/>
              <a:ln w="1250" cap="flat">
                <a:noFill/>
                <a:prstDash val="solid"/>
                <a:miter/>
              </a:ln>
            </p:spPr>
            <p:txBody>
              <a:bodyPr rtlCol="0" anchor="ctr"/>
              <a:lstStyle/>
              <a:p>
                <a:endParaRPr lang="en-LT"/>
              </a:p>
            </p:txBody>
          </p:sp>
          <p:sp>
            <p:nvSpPr>
              <p:cNvPr id="132" name="Freeform 160">
                <a:extLst>
                  <a:ext uri="{FF2B5EF4-FFF2-40B4-BE49-F238E27FC236}">
                    <a16:creationId xmlns:a16="http://schemas.microsoft.com/office/drawing/2014/main" id="{0E9A1FCB-ACB9-456C-8D68-7430936F00CB}"/>
                  </a:ext>
                </a:extLst>
              </p:cNvPr>
              <p:cNvSpPr/>
              <p:nvPr/>
            </p:nvSpPr>
            <p:spPr>
              <a:xfrm>
                <a:off x="6240963" y="3245064"/>
                <a:ext cx="65348" cy="25397"/>
              </a:xfrm>
              <a:custGeom>
                <a:avLst/>
                <a:gdLst>
                  <a:gd name="connsiteX0" fmla="*/ 64534 w 65348"/>
                  <a:gd name="connsiteY0" fmla="*/ 2789 h 25397"/>
                  <a:gd name="connsiteX1" fmla="*/ 56794 w 65348"/>
                  <a:gd name="connsiteY1" fmla="*/ 621 h 25397"/>
                  <a:gd name="connsiteX2" fmla="*/ 5548 w 65348"/>
                  <a:gd name="connsiteY2" fmla="*/ 14016 h 25397"/>
                  <a:gd name="connsiteX3" fmla="*/ -97 w 65348"/>
                  <a:gd name="connsiteY3" fmla="*/ 19698 h 25397"/>
                  <a:gd name="connsiteX4" fmla="*/ 5586 w 65348"/>
                  <a:gd name="connsiteY4" fmla="*/ 25306 h 25397"/>
                  <a:gd name="connsiteX5" fmla="*/ 5611 w 65348"/>
                  <a:gd name="connsiteY5" fmla="*/ 25306 h 25397"/>
                  <a:gd name="connsiteX6" fmla="*/ 62326 w 65348"/>
                  <a:gd name="connsiteY6" fmla="*/ 10477 h 25397"/>
                  <a:gd name="connsiteX7" fmla="*/ 64535 w 65348"/>
                  <a:gd name="connsiteY7" fmla="*/ 2789 h 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8" h="25397">
                    <a:moveTo>
                      <a:pt x="64534" y="2789"/>
                    </a:moveTo>
                    <a:cubicBezTo>
                      <a:pt x="63005" y="73"/>
                      <a:pt x="59529" y="-887"/>
                      <a:pt x="56794" y="621"/>
                    </a:cubicBezTo>
                    <a:cubicBezTo>
                      <a:pt x="41163" y="9281"/>
                      <a:pt x="23450" y="13904"/>
                      <a:pt x="5548" y="14016"/>
                    </a:cubicBezTo>
                    <a:cubicBezTo>
                      <a:pt x="2412" y="14028"/>
                      <a:pt x="-122" y="16584"/>
                      <a:pt x="-97" y="19698"/>
                    </a:cubicBezTo>
                    <a:cubicBezTo>
                      <a:pt x="-71" y="22800"/>
                      <a:pt x="2463" y="25306"/>
                      <a:pt x="5586" y="25306"/>
                    </a:cubicBezTo>
                    <a:cubicBezTo>
                      <a:pt x="5598" y="25306"/>
                      <a:pt x="5598" y="25306"/>
                      <a:pt x="5611" y="25306"/>
                    </a:cubicBezTo>
                    <a:cubicBezTo>
                      <a:pt x="25419" y="25164"/>
                      <a:pt x="45040" y="20047"/>
                      <a:pt x="62326" y="10477"/>
                    </a:cubicBezTo>
                    <a:cubicBezTo>
                      <a:pt x="65061" y="8958"/>
                      <a:pt x="66064" y="5518"/>
                      <a:pt x="64535" y="2789"/>
                    </a:cubicBezTo>
                  </a:path>
                </a:pathLst>
              </a:custGeom>
              <a:grpFill/>
              <a:ln w="1250" cap="flat">
                <a:noFill/>
                <a:prstDash val="solid"/>
                <a:miter/>
              </a:ln>
            </p:spPr>
            <p:txBody>
              <a:bodyPr rtlCol="0" anchor="ctr"/>
              <a:lstStyle/>
              <a:p>
                <a:endParaRPr lang="en-LT"/>
              </a:p>
            </p:txBody>
          </p:sp>
          <p:sp>
            <p:nvSpPr>
              <p:cNvPr id="133" name="Freeform 161">
                <a:extLst>
                  <a:ext uri="{FF2B5EF4-FFF2-40B4-BE49-F238E27FC236}">
                    <a16:creationId xmlns:a16="http://schemas.microsoft.com/office/drawing/2014/main" id="{1E4FDD3E-6191-4586-81A6-446340ADD552}"/>
                  </a:ext>
                </a:extLst>
              </p:cNvPr>
              <p:cNvSpPr/>
              <p:nvPr/>
            </p:nvSpPr>
            <p:spPr>
              <a:xfrm>
                <a:off x="6269374" y="3270448"/>
                <a:ext cx="45447" cy="22615"/>
              </a:xfrm>
              <a:custGeom>
                <a:avLst/>
                <a:gdLst>
                  <a:gd name="connsiteX0" fmla="*/ 36110 w 45447"/>
                  <a:gd name="connsiteY0" fmla="*/ 1168 h 22615"/>
                  <a:gd name="connsiteX1" fmla="*/ 5802 w 45447"/>
                  <a:gd name="connsiteY1" fmla="*/ 11211 h 22615"/>
                  <a:gd name="connsiteX2" fmla="*/ -94 w 45447"/>
                  <a:gd name="connsiteY2" fmla="*/ 16632 h 22615"/>
                  <a:gd name="connsiteX3" fmla="*/ 5363 w 45447"/>
                  <a:gd name="connsiteY3" fmla="*/ 22488 h 22615"/>
                  <a:gd name="connsiteX4" fmla="*/ 7407 w 45447"/>
                  <a:gd name="connsiteY4" fmla="*/ 22524 h 22615"/>
                  <a:gd name="connsiteX5" fmla="*/ 43248 w 45447"/>
                  <a:gd name="connsiteY5" fmla="*/ 9950 h 22615"/>
                  <a:gd name="connsiteX6" fmla="*/ 44087 w 45447"/>
                  <a:gd name="connsiteY6" fmla="*/ 2001 h 22615"/>
                  <a:gd name="connsiteX7" fmla="*/ 36109 w 45447"/>
                  <a:gd name="connsiteY7" fmla="*/ 1167 h 2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47" h="22615">
                    <a:moveTo>
                      <a:pt x="36110" y="1168"/>
                    </a:moveTo>
                    <a:cubicBezTo>
                      <a:pt x="27680" y="7946"/>
                      <a:pt x="16641" y="11548"/>
                      <a:pt x="5802" y="11211"/>
                    </a:cubicBezTo>
                    <a:cubicBezTo>
                      <a:pt x="2765" y="10929"/>
                      <a:pt x="44" y="13517"/>
                      <a:pt x="-94" y="16632"/>
                    </a:cubicBezTo>
                    <a:cubicBezTo>
                      <a:pt x="-201" y="19747"/>
                      <a:pt x="2228" y="22376"/>
                      <a:pt x="5363" y="22488"/>
                    </a:cubicBezTo>
                    <a:cubicBezTo>
                      <a:pt x="6053" y="22513"/>
                      <a:pt x="6728" y="22524"/>
                      <a:pt x="7407" y="22524"/>
                    </a:cubicBezTo>
                    <a:cubicBezTo>
                      <a:pt x="20291" y="22524"/>
                      <a:pt x="33250" y="18000"/>
                      <a:pt x="43248" y="9950"/>
                    </a:cubicBezTo>
                    <a:cubicBezTo>
                      <a:pt x="45680" y="7983"/>
                      <a:pt x="46057" y="4430"/>
                      <a:pt x="44087" y="2001"/>
                    </a:cubicBezTo>
                    <a:cubicBezTo>
                      <a:pt x="42117" y="-430"/>
                      <a:pt x="38492" y="-790"/>
                      <a:pt x="36109" y="1167"/>
                    </a:cubicBezTo>
                  </a:path>
                </a:pathLst>
              </a:custGeom>
              <a:grpFill/>
              <a:ln w="1250" cap="flat">
                <a:noFill/>
                <a:prstDash val="solid"/>
                <a:miter/>
              </a:ln>
            </p:spPr>
            <p:txBody>
              <a:bodyPr rtlCol="0" anchor="ctr"/>
              <a:lstStyle/>
              <a:p>
                <a:endParaRPr lang="en-LT"/>
              </a:p>
            </p:txBody>
          </p:sp>
          <p:sp>
            <p:nvSpPr>
              <p:cNvPr id="134" name="Freeform 162">
                <a:extLst>
                  <a:ext uri="{FF2B5EF4-FFF2-40B4-BE49-F238E27FC236}">
                    <a16:creationId xmlns:a16="http://schemas.microsoft.com/office/drawing/2014/main" id="{32E9ED0D-7121-4D06-800B-314386292220}"/>
                  </a:ext>
                </a:extLst>
              </p:cNvPr>
              <p:cNvSpPr/>
              <p:nvPr/>
            </p:nvSpPr>
            <p:spPr>
              <a:xfrm>
                <a:off x="6008681" y="2863849"/>
                <a:ext cx="64071" cy="123469"/>
              </a:xfrm>
              <a:custGeom>
                <a:avLst/>
                <a:gdLst>
                  <a:gd name="connsiteX0" fmla="*/ 26086 w 64071"/>
                  <a:gd name="connsiteY0" fmla="*/ 11368 h 123469"/>
                  <a:gd name="connsiteX1" fmla="*/ 47523 w 64071"/>
                  <a:gd name="connsiteY1" fmla="*/ 28654 h 123469"/>
                  <a:gd name="connsiteX2" fmla="*/ 51248 w 64071"/>
                  <a:gd name="connsiteY2" fmla="*/ 40130 h 123469"/>
                  <a:gd name="connsiteX3" fmla="*/ 49108 w 64071"/>
                  <a:gd name="connsiteY3" fmla="*/ 85096 h 123469"/>
                  <a:gd name="connsiteX4" fmla="*/ 46789 w 64071"/>
                  <a:gd name="connsiteY4" fmla="*/ 99902 h 123469"/>
                  <a:gd name="connsiteX5" fmla="*/ 18389 w 64071"/>
                  <a:gd name="connsiteY5" fmla="*/ 46330 h 123469"/>
                  <a:gd name="connsiteX6" fmla="*/ 11775 w 64071"/>
                  <a:gd name="connsiteY6" fmla="*/ 30409 h 123469"/>
                  <a:gd name="connsiteX7" fmla="*/ 6211 w 64071"/>
                  <a:gd name="connsiteY7" fmla="*/ 31554 h 123469"/>
                  <a:gd name="connsiteX8" fmla="*/ 11620 w 64071"/>
                  <a:gd name="connsiteY8" fmla="*/ 29601 h 123469"/>
                  <a:gd name="connsiteX9" fmla="*/ 14586 w 64071"/>
                  <a:gd name="connsiteY9" fmla="*/ 15629 h 123469"/>
                  <a:gd name="connsiteX10" fmla="*/ 26085 w 64071"/>
                  <a:gd name="connsiteY10" fmla="*/ 11366 h 123469"/>
                  <a:gd name="connsiteX11" fmla="*/ 434 w 64071"/>
                  <a:gd name="connsiteY11" fmla="*/ 31559 h 123469"/>
                  <a:gd name="connsiteX12" fmla="*/ 647 w 64071"/>
                  <a:gd name="connsiteY12" fmla="*/ 32698 h 123469"/>
                  <a:gd name="connsiteX13" fmla="*/ 8238 w 64071"/>
                  <a:gd name="connsiteY13" fmla="*/ 51408 h 123469"/>
                  <a:gd name="connsiteX14" fmla="*/ 37383 w 64071"/>
                  <a:gd name="connsiteY14" fmla="*/ 106277 h 123469"/>
                  <a:gd name="connsiteX15" fmla="*/ 46366 w 64071"/>
                  <a:gd name="connsiteY15" fmla="*/ 120794 h 123469"/>
                  <a:gd name="connsiteX16" fmla="*/ 52762 w 64071"/>
                  <a:gd name="connsiteY16" fmla="*/ 123143 h 123469"/>
                  <a:gd name="connsiteX17" fmla="*/ 56834 w 64071"/>
                  <a:gd name="connsiteY17" fmla="*/ 117724 h 123469"/>
                  <a:gd name="connsiteX18" fmla="*/ 60315 w 64071"/>
                  <a:gd name="connsiteY18" fmla="*/ 86977 h 123469"/>
                  <a:gd name="connsiteX19" fmla="*/ 62381 w 64071"/>
                  <a:gd name="connsiteY19" fmla="*/ 37840 h 123469"/>
                  <a:gd name="connsiteX20" fmla="*/ 57899 w 64071"/>
                  <a:gd name="connsiteY20" fmla="*/ 24026 h 123469"/>
                  <a:gd name="connsiteX21" fmla="*/ 27787 w 64071"/>
                  <a:gd name="connsiteY21" fmla="*/ 215 h 123469"/>
                  <a:gd name="connsiteX22" fmla="*/ 6073 w 64071"/>
                  <a:gd name="connsiteY22" fmla="*/ 8144 h 123469"/>
                  <a:gd name="connsiteX23" fmla="*/ 437 w 64071"/>
                  <a:gd name="connsiteY23" fmla="*/ 31560 h 12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071" h="123469">
                    <a:moveTo>
                      <a:pt x="26086" y="11368"/>
                    </a:moveTo>
                    <a:cubicBezTo>
                      <a:pt x="34820" y="12702"/>
                      <a:pt x="44225" y="21380"/>
                      <a:pt x="47523" y="28654"/>
                    </a:cubicBezTo>
                    <a:cubicBezTo>
                      <a:pt x="49187" y="32333"/>
                      <a:pt x="50403" y="36079"/>
                      <a:pt x="51248" y="40130"/>
                    </a:cubicBezTo>
                    <a:cubicBezTo>
                      <a:pt x="54257" y="54564"/>
                      <a:pt x="51753" y="69396"/>
                      <a:pt x="49108" y="85096"/>
                    </a:cubicBezTo>
                    <a:cubicBezTo>
                      <a:pt x="48283" y="89987"/>
                      <a:pt x="47454" y="94929"/>
                      <a:pt x="46789" y="99902"/>
                    </a:cubicBezTo>
                    <a:cubicBezTo>
                      <a:pt x="37860" y="84852"/>
                      <a:pt x="28606" y="67375"/>
                      <a:pt x="18389" y="46330"/>
                    </a:cubicBezTo>
                    <a:cubicBezTo>
                      <a:pt x="15824" y="41474"/>
                      <a:pt x="12925" y="35925"/>
                      <a:pt x="11775" y="30409"/>
                    </a:cubicBezTo>
                    <a:lnTo>
                      <a:pt x="6211" y="31554"/>
                    </a:lnTo>
                    <a:lnTo>
                      <a:pt x="11620" y="29601"/>
                    </a:lnTo>
                    <a:cubicBezTo>
                      <a:pt x="10646" y="24050"/>
                      <a:pt x="11727" y="18823"/>
                      <a:pt x="14586" y="15629"/>
                    </a:cubicBezTo>
                    <a:cubicBezTo>
                      <a:pt x="17736" y="12066"/>
                      <a:pt x="21510" y="10681"/>
                      <a:pt x="26085" y="11366"/>
                    </a:cubicBezTo>
                    <a:close/>
                    <a:moveTo>
                      <a:pt x="434" y="31559"/>
                    </a:moveTo>
                    <a:cubicBezTo>
                      <a:pt x="448" y="31629"/>
                      <a:pt x="647" y="32650"/>
                      <a:pt x="647" y="32698"/>
                    </a:cubicBezTo>
                    <a:cubicBezTo>
                      <a:pt x="2119" y="39763"/>
                      <a:pt x="5411" y="46022"/>
                      <a:pt x="8238" y="51408"/>
                    </a:cubicBezTo>
                    <a:cubicBezTo>
                      <a:pt x="18652" y="72846"/>
                      <a:pt x="28188" y="90811"/>
                      <a:pt x="37383" y="106277"/>
                    </a:cubicBezTo>
                    <a:cubicBezTo>
                      <a:pt x="40320" y="111208"/>
                      <a:pt x="43315" y="116052"/>
                      <a:pt x="46366" y="120794"/>
                    </a:cubicBezTo>
                    <a:cubicBezTo>
                      <a:pt x="47743" y="122902"/>
                      <a:pt x="50336" y="123859"/>
                      <a:pt x="52762" y="123143"/>
                    </a:cubicBezTo>
                    <a:cubicBezTo>
                      <a:pt x="55173" y="122431"/>
                      <a:pt x="56840" y="120215"/>
                      <a:pt x="56834" y="117724"/>
                    </a:cubicBezTo>
                    <a:cubicBezTo>
                      <a:pt x="56817" y="107751"/>
                      <a:pt x="58515" y="97654"/>
                      <a:pt x="60315" y="86977"/>
                    </a:cubicBezTo>
                    <a:cubicBezTo>
                      <a:pt x="63017" y="70935"/>
                      <a:pt x="65820" y="54337"/>
                      <a:pt x="62381" y="37840"/>
                    </a:cubicBezTo>
                    <a:cubicBezTo>
                      <a:pt x="61382" y="33045"/>
                      <a:pt x="59860" y="28395"/>
                      <a:pt x="57899" y="24026"/>
                    </a:cubicBezTo>
                    <a:cubicBezTo>
                      <a:pt x="53337" y="14008"/>
                      <a:pt x="41251" y="2242"/>
                      <a:pt x="27787" y="215"/>
                    </a:cubicBezTo>
                    <a:cubicBezTo>
                      <a:pt x="19346" y="-1065"/>
                      <a:pt x="11834" y="1678"/>
                      <a:pt x="6073" y="8144"/>
                    </a:cubicBezTo>
                    <a:cubicBezTo>
                      <a:pt x="882" y="13971"/>
                      <a:pt x="-1168" y="22512"/>
                      <a:pt x="437" y="31560"/>
                    </a:cubicBezTo>
                  </a:path>
                </a:pathLst>
              </a:custGeom>
              <a:grpFill/>
              <a:ln w="1250" cap="flat">
                <a:noFill/>
                <a:prstDash val="solid"/>
                <a:miter/>
              </a:ln>
            </p:spPr>
            <p:txBody>
              <a:bodyPr rtlCol="0" anchor="ctr"/>
              <a:lstStyle/>
              <a:p>
                <a:endParaRPr lang="en-LT"/>
              </a:p>
            </p:txBody>
          </p:sp>
          <p:sp>
            <p:nvSpPr>
              <p:cNvPr id="135" name="Freeform 163">
                <a:extLst>
                  <a:ext uri="{FF2B5EF4-FFF2-40B4-BE49-F238E27FC236}">
                    <a16:creationId xmlns:a16="http://schemas.microsoft.com/office/drawing/2014/main" id="{27B46D36-1895-44C6-83A5-C22AEA558EAE}"/>
                  </a:ext>
                </a:extLst>
              </p:cNvPr>
              <p:cNvSpPr/>
              <p:nvPr/>
            </p:nvSpPr>
            <p:spPr>
              <a:xfrm>
                <a:off x="6295698" y="2922538"/>
                <a:ext cx="91459" cy="100502"/>
              </a:xfrm>
              <a:custGeom>
                <a:avLst/>
                <a:gdLst>
                  <a:gd name="connsiteX0" fmla="*/ 19193 w 91459"/>
                  <a:gd name="connsiteY0" fmla="*/ 72828 h 100502"/>
                  <a:gd name="connsiteX1" fmla="*/ 62616 w 91459"/>
                  <a:gd name="connsiteY1" fmla="*/ 12738 h 100502"/>
                  <a:gd name="connsiteX2" fmla="*/ 72478 w 91459"/>
                  <a:gd name="connsiteY2" fmla="*/ 11902 h 100502"/>
                  <a:gd name="connsiteX3" fmla="*/ 79111 w 91459"/>
                  <a:gd name="connsiteY3" fmla="*/ 21948 h 100502"/>
                  <a:gd name="connsiteX4" fmla="*/ 78620 w 91459"/>
                  <a:gd name="connsiteY4" fmla="*/ 35573 h 100502"/>
                  <a:gd name="connsiteX5" fmla="*/ 50583 w 91459"/>
                  <a:gd name="connsiteY5" fmla="*/ 61672 h 100502"/>
                  <a:gd name="connsiteX6" fmla="*/ 35917 w 91459"/>
                  <a:gd name="connsiteY6" fmla="*/ 70685 h 100502"/>
                  <a:gd name="connsiteX7" fmla="*/ 15479 w 91459"/>
                  <a:gd name="connsiteY7" fmla="*/ 83077 h 100502"/>
                  <a:gd name="connsiteX8" fmla="*/ 19178 w 91459"/>
                  <a:gd name="connsiteY8" fmla="*/ 72823 h 100502"/>
                  <a:gd name="connsiteX9" fmla="*/ 41975 w 91459"/>
                  <a:gd name="connsiteY9" fmla="*/ 80236 h 100502"/>
                  <a:gd name="connsiteX10" fmla="*/ 56433 w 91459"/>
                  <a:gd name="connsiteY10" fmla="*/ 71346 h 100502"/>
                  <a:gd name="connsiteX11" fmla="*/ 89257 w 91459"/>
                  <a:gd name="connsiteY11" fmla="*/ 39554 h 100502"/>
                  <a:gd name="connsiteX12" fmla="*/ 90071 w 91459"/>
                  <a:gd name="connsiteY12" fmla="*/ 18926 h 100502"/>
                  <a:gd name="connsiteX13" fmla="*/ 77365 w 91459"/>
                  <a:gd name="connsiteY13" fmla="*/ 1707 h 100502"/>
                  <a:gd name="connsiteX14" fmla="*/ 58047 w 91459"/>
                  <a:gd name="connsiteY14" fmla="*/ 2414 h 100502"/>
                  <a:gd name="connsiteX15" fmla="*/ 8558 w 91459"/>
                  <a:gd name="connsiteY15" fmla="*/ 68849 h 100502"/>
                  <a:gd name="connsiteX16" fmla="*/ 179 w 91459"/>
                  <a:gd name="connsiteY16" fmla="*/ 93024 h 100502"/>
                  <a:gd name="connsiteX17" fmla="*/ 1868 w 91459"/>
                  <a:gd name="connsiteY17" fmla="*/ 99035 h 100502"/>
                  <a:gd name="connsiteX18" fmla="*/ 8106 w 91459"/>
                  <a:gd name="connsiteY18" fmla="*/ 99837 h 100502"/>
                  <a:gd name="connsiteX19" fmla="*/ 41977 w 91459"/>
                  <a:gd name="connsiteY19" fmla="*/ 80235 h 10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59" h="100502">
                    <a:moveTo>
                      <a:pt x="19193" y="72828"/>
                    </a:moveTo>
                    <a:cubicBezTo>
                      <a:pt x="31776" y="39653"/>
                      <a:pt x="45974" y="19999"/>
                      <a:pt x="62616" y="12738"/>
                    </a:cubicBezTo>
                    <a:cubicBezTo>
                      <a:pt x="66631" y="10991"/>
                      <a:pt x="69940" y="10712"/>
                      <a:pt x="72478" y="11902"/>
                    </a:cubicBezTo>
                    <a:cubicBezTo>
                      <a:pt x="76133" y="13647"/>
                      <a:pt x="78105" y="18309"/>
                      <a:pt x="79111" y="21948"/>
                    </a:cubicBezTo>
                    <a:cubicBezTo>
                      <a:pt x="80448" y="26723"/>
                      <a:pt x="80284" y="31188"/>
                      <a:pt x="78620" y="35573"/>
                    </a:cubicBezTo>
                    <a:cubicBezTo>
                      <a:pt x="74573" y="46242"/>
                      <a:pt x="62178" y="54746"/>
                      <a:pt x="50583" y="61672"/>
                    </a:cubicBezTo>
                    <a:cubicBezTo>
                      <a:pt x="45693" y="64596"/>
                      <a:pt x="40816" y="67631"/>
                      <a:pt x="35917" y="70685"/>
                    </a:cubicBezTo>
                    <a:cubicBezTo>
                      <a:pt x="29224" y="74865"/>
                      <a:pt x="22389" y="79137"/>
                      <a:pt x="15479" y="83077"/>
                    </a:cubicBezTo>
                    <a:cubicBezTo>
                      <a:pt x="16627" y="79750"/>
                      <a:pt x="17854" y="76309"/>
                      <a:pt x="19178" y="72823"/>
                    </a:cubicBezTo>
                    <a:close/>
                    <a:moveTo>
                      <a:pt x="41975" y="80236"/>
                    </a:moveTo>
                    <a:cubicBezTo>
                      <a:pt x="46794" y="77219"/>
                      <a:pt x="51613" y="74229"/>
                      <a:pt x="56433" y="71346"/>
                    </a:cubicBezTo>
                    <a:cubicBezTo>
                      <a:pt x="70365" y="63030"/>
                      <a:pt x="83998" y="53418"/>
                      <a:pt x="89257" y="39554"/>
                    </a:cubicBezTo>
                    <a:cubicBezTo>
                      <a:pt x="91764" y="32942"/>
                      <a:pt x="92027" y="25997"/>
                      <a:pt x="90071" y="18926"/>
                    </a:cubicBezTo>
                    <a:cubicBezTo>
                      <a:pt x="87095" y="8252"/>
                      <a:pt x="81512" y="3672"/>
                      <a:pt x="77365" y="1707"/>
                    </a:cubicBezTo>
                    <a:cubicBezTo>
                      <a:pt x="73476" y="-126"/>
                      <a:pt x="66976" y="-1475"/>
                      <a:pt x="58047" y="2414"/>
                    </a:cubicBezTo>
                    <a:cubicBezTo>
                      <a:pt x="31964" y="13785"/>
                      <a:pt x="17311" y="45772"/>
                      <a:pt x="8558" y="68849"/>
                    </a:cubicBezTo>
                    <a:cubicBezTo>
                      <a:pt x="5280" y="77489"/>
                      <a:pt x="2529" y="85807"/>
                      <a:pt x="179" y="93024"/>
                    </a:cubicBezTo>
                    <a:cubicBezTo>
                      <a:pt x="-525" y="95183"/>
                      <a:pt x="144" y="97549"/>
                      <a:pt x="1868" y="99035"/>
                    </a:cubicBezTo>
                    <a:cubicBezTo>
                      <a:pt x="3597" y="100520"/>
                      <a:pt x="6055" y="100828"/>
                      <a:pt x="8106" y="99837"/>
                    </a:cubicBezTo>
                    <a:cubicBezTo>
                      <a:pt x="19770" y="94108"/>
                      <a:pt x="31065" y="87057"/>
                      <a:pt x="41977" y="80235"/>
                    </a:cubicBezTo>
                  </a:path>
                </a:pathLst>
              </a:custGeom>
              <a:grpFill/>
              <a:ln w="1250" cap="flat">
                <a:noFill/>
                <a:prstDash val="solid"/>
                <a:miter/>
              </a:ln>
            </p:spPr>
            <p:txBody>
              <a:bodyPr rtlCol="0" anchor="ctr"/>
              <a:lstStyle/>
              <a:p>
                <a:endParaRPr lang="en-LT"/>
              </a:p>
            </p:txBody>
          </p:sp>
        </p:grpSp>
        <p:sp>
          <p:nvSpPr>
            <p:cNvPr id="121" name="TextBox 120">
              <a:extLst>
                <a:ext uri="{FF2B5EF4-FFF2-40B4-BE49-F238E27FC236}">
                  <a16:creationId xmlns:a16="http://schemas.microsoft.com/office/drawing/2014/main" id="{68468C87-EB7C-49F4-9280-0A66AF5A7BE8}"/>
                </a:ext>
              </a:extLst>
            </p:cNvPr>
            <p:cNvSpPr txBox="1"/>
            <p:nvPr/>
          </p:nvSpPr>
          <p:spPr>
            <a:xfrm>
              <a:off x="2184139" y="2633577"/>
              <a:ext cx="2125903"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	Objectives</a:t>
              </a:r>
              <a:endParaRPr lang="en-LT" sz="2000" b="1" spc="300" dirty="0">
                <a:solidFill>
                  <a:schemeClr val="bg1"/>
                </a:solidFill>
                <a:latin typeface="Montserrat" pitchFamily="2" charset="77"/>
              </a:endParaRPr>
            </a:p>
          </p:txBody>
        </p:sp>
        <p:sp>
          <p:nvSpPr>
            <p:cNvPr id="122" name="TextBox 121">
              <a:extLst>
                <a:ext uri="{FF2B5EF4-FFF2-40B4-BE49-F238E27FC236}">
                  <a16:creationId xmlns:a16="http://schemas.microsoft.com/office/drawing/2014/main" id="{69BE2B3B-BEEE-4FDF-B708-D2455C6A954E}"/>
                </a:ext>
              </a:extLst>
            </p:cNvPr>
            <p:cNvSpPr txBox="1"/>
            <p:nvPr/>
          </p:nvSpPr>
          <p:spPr>
            <a:xfrm>
              <a:off x="837818" y="2958027"/>
              <a:ext cx="4975596" cy="1169551"/>
            </a:xfrm>
            <a:prstGeom prst="rect">
              <a:avLst/>
            </a:prstGeom>
            <a:noFill/>
          </p:spPr>
          <p:txBody>
            <a:bodyPr wrap="square" rtlCol="0">
              <a:spAutoFit/>
            </a:bodyPr>
            <a:lstStyle/>
            <a:p>
              <a:pPr algn="ctr"/>
              <a:r>
                <a:rPr lang="en-US" sz="1400" dirty="0">
                  <a:solidFill>
                    <a:schemeClr val="bg1"/>
                  </a:solidFill>
                  <a:latin typeface="Montserrat" pitchFamily="2" charset="77"/>
                </a:rPr>
                <a:t>First, we will reduce waste and promote sustainability by giving old items a new life. We will provide customers with high-quality, and we will create jobs in our local community and contribute to economic growth.</a:t>
              </a:r>
              <a:endParaRPr lang="en-LT" sz="1400" dirty="0">
                <a:solidFill>
                  <a:schemeClr val="bg1"/>
                </a:solidFill>
                <a:latin typeface="Montserrat" pitchFamily="2" charset="77"/>
              </a:endParaRPr>
            </a:p>
          </p:txBody>
        </p:sp>
      </p:grpSp>
      <p:grpSp>
        <p:nvGrpSpPr>
          <p:cNvPr id="136" name="Graphic 43">
            <a:extLst>
              <a:ext uri="{FF2B5EF4-FFF2-40B4-BE49-F238E27FC236}">
                <a16:creationId xmlns:a16="http://schemas.microsoft.com/office/drawing/2014/main" id="{846267FF-FCE9-41B5-AD59-E68443AB9F0B}"/>
              </a:ext>
            </a:extLst>
          </p:cNvPr>
          <p:cNvGrpSpPr/>
          <p:nvPr/>
        </p:nvGrpSpPr>
        <p:grpSpPr>
          <a:xfrm rot="269299" flipV="1">
            <a:off x="7512893" y="2243249"/>
            <a:ext cx="1458826" cy="482830"/>
            <a:chOff x="5270499" y="2952750"/>
            <a:chExt cx="1652160" cy="946643"/>
          </a:xfrm>
          <a:solidFill>
            <a:schemeClr val="bg1"/>
          </a:solidFill>
        </p:grpSpPr>
        <p:sp>
          <p:nvSpPr>
            <p:cNvPr id="137" name="Freeform 165">
              <a:extLst>
                <a:ext uri="{FF2B5EF4-FFF2-40B4-BE49-F238E27FC236}">
                  <a16:creationId xmlns:a16="http://schemas.microsoft.com/office/drawing/2014/main" id="{38B82284-1B1A-420D-9263-131E57F72CB2}"/>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138" name="Freeform 166">
              <a:extLst>
                <a:ext uri="{FF2B5EF4-FFF2-40B4-BE49-F238E27FC236}">
                  <a16:creationId xmlns:a16="http://schemas.microsoft.com/office/drawing/2014/main" id="{F2B919A7-B519-4AC2-BF9C-347AD2B038D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139" name="Graphic 43">
            <a:extLst>
              <a:ext uri="{FF2B5EF4-FFF2-40B4-BE49-F238E27FC236}">
                <a16:creationId xmlns:a16="http://schemas.microsoft.com/office/drawing/2014/main" id="{B1FE6999-C172-4A2F-9A33-32D58AA96398}"/>
              </a:ext>
            </a:extLst>
          </p:cNvPr>
          <p:cNvGrpSpPr/>
          <p:nvPr/>
        </p:nvGrpSpPr>
        <p:grpSpPr>
          <a:xfrm rot="2571606" flipV="1">
            <a:off x="7446513" y="4136660"/>
            <a:ext cx="1356455" cy="777212"/>
            <a:chOff x="5270499" y="2952750"/>
            <a:chExt cx="1652160" cy="946643"/>
          </a:xfrm>
          <a:solidFill>
            <a:schemeClr val="bg1"/>
          </a:solidFill>
        </p:grpSpPr>
        <p:sp>
          <p:nvSpPr>
            <p:cNvPr id="140" name="Freeform 168">
              <a:extLst>
                <a:ext uri="{FF2B5EF4-FFF2-40B4-BE49-F238E27FC236}">
                  <a16:creationId xmlns:a16="http://schemas.microsoft.com/office/drawing/2014/main" id="{8BC717CF-8C6C-4ACC-9E83-6683E3829AA1}"/>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141" name="Freeform 169">
              <a:extLst>
                <a:ext uri="{FF2B5EF4-FFF2-40B4-BE49-F238E27FC236}">
                  <a16:creationId xmlns:a16="http://schemas.microsoft.com/office/drawing/2014/main" id="{08152DC5-88B6-4C6E-8950-61547A1B71B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142" name="Graphic 43">
            <a:extLst>
              <a:ext uri="{FF2B5EF4-FFF2-40B4-BE49-F238E27FC236}">
                <a16:creationId xmlns:a16="http://schemas.microsoft.com/office/drawing/2014/main" id="{A6290817-BE8B-43A9-9FC3-67717C8658E3}"/>
              </a:ext>
            </a:extLst>
          </p:cNvPr>
          <p:cNvGrpSpPr/>
          <p:nvPr/>
        </p:nvGrpSpPr>
        <p:grpSpPr>
          <a:xfrm rot="417027" flipH="1" flipV="1">
            <a:off x="3955779" y="2313917"/>
            <a:ext cx="1396237" cy="528243"/>
            <a:chOff x="5270499" y="2952750"/>
            <a:chExt cx="1652160" cy="946643"/>
          </a:xfrm>
          <a:solidFill>
            <a:schemeClr val="bg1"/>
          </a:solidFill>
        </p:grpSpPr>
        <p:sp>
          <p:nvSpPr>
            <p:cNvPr id="143" name="Freeform 171">
              <a:extLst>
                <a:ext uri="{FF2B5EF4-FFF2-40B4-BE49-F238E27FC236}">
                  <a16:creationId xmlns:a16="http://schemas.microsoft.com/office/drawing/2014/main" id="{67195A9B-838A-43EF-92CA-1239D1674051}"/>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144" name="Freeform 172">
              <a:extLst>
                <a:ext uri="{FF2B5EF4-FFF2-40B4-BE49-F238E27FC236}">
                  <a16:creationId xmlns:a16="http://schemas.microsoft.com/office/drawing/2014/main" id="{49552A57-C1EE-4D8C-A712-F51674F690A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145" name="Graphic 43">
            <a:extLst>
              <a:ext uri="{FF2B5EF4-FFF2-40B4-BE49-F238E27FC236}">
                <a16:creationId xmlns:a16="http://schemas.microsoft.com/office/drawing/2014/main" id="{A468B740-240D-4DB4-82CD-DEDF53E0F9F5}"/>
              </a:ext>
            </a:extLst>
          </p:cNvPr>
          <p:cNvGrpSpPr/>
          <p:nvPr/>
        </p:nvGrpSpPr>
        <p:grpSpPr>
          <a:xfrm rot="19028394" flipH="1" flipV="1">
            <a:off x="4403423" y="4584335"/>
            <a:ext cx="1356455" cy="777212"/>
            <a:chOff x="5270499" y="2952750"/>
            <a:chExt cx="1652160" cy="946643"/>
          </a:xfrm>
          <a:solidFill>
            <a:schemeClr val="bg1"/>
          </a:solidFill>
        </p:grpSpPr>
        <p:sp>
          <p:nvSpPr>
            <p:cNvPr id="146" name="Freeform 174">
              <a:extLst>
                <a:ext uri="{FF2B5EF4-FFF2-40B4-BE49-F238E27FC236}">
                  <a16:creationId xmlns:a16="http://schemas.microsoft.com/office/drawing/2014/main" id="{6A38B15F-3A9E-424D-8A2E-9824894B2F92}"/>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dirty="0"/>
            </a:p>
          </p:txBody>
        </p:sp>
        <p:sp>
          <p:nvSpPr>
            <p:cNvPr id="147" name="Freeform 175">
              <a:extLst>
                <a:ext uri="{FF2B5EF4-FFF2-40B4-BE49-F238E27FC236}">
                  <a16:creationId xmlns:a16="http://schemas.microsoft.com/office/drawing/2014/main" id="{F16FFB94-F2A7-4762-B05A-CB2523BFA331}"/>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Tree>
    <p:extLst>
      <p:ext uri="{BB962C8B-B14F-4D97-AF65-F5344CB8AC3E}">
        <p14:creationId xmlns:p14="http://schemas.microsoft.com/office/powerpoint/2010/main" val="33962245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9131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0F7C48-A746-441F-A830-2E9353B160C9}"/>
              </a:ext>
            </a:extLst>
          </p:cNvPr>
          <p:cNvGrpSpPr/>
          <p:nvPr/>
        </p:nvGrpSpPr>
        <p:grpSpPr>
          <a:xfrm>
            <a:off x="-899025" y="139967"/>
            <a:ext cx="777240" cy="777240"/>
            <a:chOff x="-804874" y="139967"/>
            <a:chExt cx="777240" cy="777240"/>
          </a:xfrm>
        </p:grpSpPr>
        <p:sp>
          <p:nvSpPr>
            <p:cNvPr id="3" name="Oval 2">
              <a:extLst>
                <a:ext uri="{FF2B5EF4-FFF2-40B4-BE49-F238E27FC236}">
                  <a16:creationId xmlns:a16="http://schemas.microsoft.com/office/drawing/2014/main" id="{ECB62249-45A6-40CF-BF04-BDF73CDED1BF}"/>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4" name="Graphic 3" descr="Lightbulb with solid fill">
              <a:extLst>
                <a:ext uri="{FF2B5EF4-FFF2-40B4-BE49-F238E27FC236}">
                  <a16:creationId xmlns:a16="http://schemas.microsoft.com/office/drawing/2014/main" id="{B0D871E2-2AE5-4C72-A2F4-24702C98B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38" y="222693"/>
              <a:ext cx="611788" cy="611788"/>
            </a:xfrm>
            <a:prstGeom prst="rect">
              <a:avLst/>
            </a:prstGeom>
          </p:spPr>
        </p:pic>
      </p:grpSp>
      <p:grpSp>
        <p:nvGrpSpPr>
          <p:cNvPr id="5" name="Group 4">
            <a:extLst>
              <a:ext uri="{FF2B5EF4-FFF2-40B4-BE49-F238E27FC236}">
                <a16:creationId xmlns:a16="http://schemas.microsoft.com/office/drawing/2014/main" id="{A7D8A361-9126-4898-ABBB-7DAD0A00E983}"/>
              </a:ext>
            </a:extLst>
          </p:cNvPr>
          <p:cNvGrpSpPr/>
          <p:nvPr/>
        </p:nvGrpSpPr>
        <p:grpSpPr>
          <a:xfrm>
            <a:off x="-804874" y="4997567"/>
            <a:ext cx="777240" cy="777240"/>
            <a:chOff x="-804874" y="4997567"/>
            <a:chExt cx="777240" cy="777240"/>
          </a:xfrm>
        </p:grpSpPr>
        <p:sp>
          <p:nvSpPr>
            <p:cNvPr id="6" name="Oval 5">
              <a:extLst>
                <a:ext uri="{FF2B5EF4-FFF2-40B4-BE49-F238E27FC236}">
                  <a16:creationId xmlns:a16="http://schemas.microsoft.com/office/drawing/2014/main" id="{327B61F3-F3BD-492A-BF4D-28E7B00C014F}"/>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7" name="Graphic 6" descr="List with solid fill">
              <a:extLst>
                <a:ext uri="{FF2B5EF4-FFF2-40B4-BE49-F238E27FC236}">
                  <a16:creationId xmlns:a16="http://schemas.microsoft.com/office/drawing/2014/main" id="{AD087FC4-751D-4DEB-8075-B810D5D471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573" y="5080293"/>
              <a:ext cx="611788" cy="611788"/>
            </a:xfrm>
            <a:prstGeom prst="rect">
              <a:avLst/>
            </a:prstGeom>
          </p:spPr>
        </p:pic>
      </p:grpSp>
      <p:grpSp>
        <p:nvGrpSpPr>
          <p:cNvPr id="8" name="Group 7">
            <a:extLst>
              <a:ext uri="{FF2B5EF4-FFF2-40B4-BE49-F238E27FC236}">
                <a16:creationId xmlns:a16="http://schemas.microsoft.com/office/drawing/2014/main" id="{CF4FD9AB-4080-4346-95CE-1DA9C7DB1CC8}"/>
              </a:ext>
            </a:extLst>
          </p:cNvPr>
          <p:cNvGrpSpPr/>
          <p:nvPr/>
        </p:nvGrpSpPr>
        <p:grpSpPr>
          <a:xfrm>
            <a:off x="-804874" y="2083007"/>
            <a:ext cx="777240" cy="777240"/>
            <a:chOff x="-804874" y="2083007"/>
            <a:chExt cx="777240" cy="777240"/>
          </a:xfrm>
        </p:grpSpPr>
        <p:sp>
          <p:nvSpPr>
            <p:cNvPr id="9" name="Oval 8">
              <a:extLst>
                <a:ext uri="{FF2B5EF4-FFF2-40B4-BE49-F238E27FC236}">
                  <a16:creationId xmlns:a16="http://schemas.microsoft.com/office/drawing/2014/main" id="{400CD811-F844-4B89-944C-F45FA656CADC}"/>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0" name="Graphic 9" descr="Research with solid fill">
              <a:extLst>
                <a:ext uri="{FF2B5EF4-FFF2-40B4-BE49-F238E27FC236}">
                  <a16:creationId xmlns:a16="http://schemas.microsoft.com/office/drawing/2014/main" id="{4875687A-6374-446F-B7CA-BF97B2988C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573" y="2171135"/>
              <a:ext cx="611788" cy="611788"/>
            </a:xfrm>
            <a:prstGeom prst="rect">
              <a:avLst/>
            </a:prstGeom>
          </p:spPr>
        </p:pic>
      </p:grpSp>
      <p:grpSp>
        <p:nvGrpSpPr>
          <p:cNvPr id="11" name="Group 10">
            <a:extLst>
              <a:ext uri="{FF2B5EF4-FFF2-40B4-BE49-F238E27FC236}">
                <a16:creationId xmlns:a16="http://schemas.microsoft.com/office/drawing/2014/main" id="{887ABCE8-35BB-4F5B-A8BE-09FC967754CD}"/>
              </a:ext>
            </a:extLst>
          </p:cNvPr>
          <p:cNvGrpSpPr/>
          <p:nvPr/>
        </p:nvGrpSpPr>
        <p:grpSpPr>
          <a:xfrm>
            <a:off x="-806774" y="3054527"/>
            <a:ext cx="777240" cy="777240"/>
            <a:chOff x="-804874" y="3054527"/>
            <a:chExt cx="777240" cy="777240"/>
          </a:xfrm>
          <a:solidFill>
            <a:schemeClr val="bg1"/>
          </a:solidFill>
        </p:grpSpPr>
        <p:sp>
          <p:nvSpPr>
            <p:cNvPr id="12" name="Oval 11">
              <a:extLst>
                <a:ext uri="{FF2B5EF4-FFF2-40B4-BE49-F238E27FC236}">
                  <a16:creationId xmlns:a16="http://schemas.microsoft.com/office/drawing/2014/main" id="{7F1AC747-7059-4504-B4A5-831468991E1F}"/>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3" name="Graphic 12" descr="Bank with solid fill">
              <a:extLst>
                <a:ext uri="{FF2B5EF4-FFF2-40B4-BE49-F238E27FC236}">
                  <a16:creationId xmlns:a16="http://schemas.microsoft.com/office/drawing/2014/main" id="{ADD840D3-9DFA-4558-8147-682E0E8123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8338" y="3123106"/>
              <a:ext cx="611788" cy="611788"/>
            </a:xfrm>
            <a:prstGeom prst="rect">
              <a:avLst/>
            </a:prstGeom>
          </p:spPr>
        </p:pic>
      </p:grpSp>
      <p:grpSp>
        <p:nvGrpSpPr>
          <p:cNvPr id="14" name="Group 13">
            <a:extLst>
              <a:ext uri="{FF2B5EF4-FFF2-40B4-BE49-F238E27FC236}">
                <a16:creationId xmlns:a16="http://schemas.microsoft.com/office/drawing/2014/main" id="{D8AAAEC7-62E3-46F6-8D0C-0F6B7F012F2E}"/>
              </a:ext>
            </a:extLst>
          </p:cNvPr>
          <p:cNvGrpSpPr/>
          <p:nvPr/>
        </p:nvGrpSpPr>
        <p:grpSpPr>
          <a:xfrm>
            <a:off x="884889" y="1111487"/>
            <a:ext cx="777240" cy="777240"/>
            <a:chOff x="-804874" y="1111487"/>
            <a:chExt cx="777240" cy="777240"/>
          </a:xfrm>
        </p:grpSpPr>
        <p:sp>
          <p:nvSpPr>
            <p:cNvPr id="15" name="Oval 14">
              <a:extLst>
                <a:ext uri="{FF2B5EF4-FFF2-40B4-BE49-F238E27FC236}">
                  <a16:creationId xmlns:a16="http://schemas.microsoft.com/office/drawing/2014/main" id="{B757ED1E-4836-4DF4-BF21-BF9539BF55A4}"/>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6" name="Graphic 15" descr="Boardroom with solid fill">
              <a:extLst>
                <a:ext uri="{FF2B5EF4-FFF2-40B4-BE49-F238E27FC236}">
                  <a16:creationId xmlns:a16="http://schemas.microsoft.com/office/drawing/2014/main" id="{E55CE926-2A26-4E04-804D-590D47DDE4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8338" y="1194213"/>
              <a:ext cx="611788" cy="611788"/>
            </a:xfrm>
            <a:prstGeom prst="rect">
              <a:avLst/>
            </a:prstGeom>
          </p:spPr>
        </p:pic>
      </p:grpSp>
      <p:grpSp>
        <p:nvGrpSpPr>
          <p:cNvPr id="17" name="Group 16">
            <a:extLst>
              <a:ext uri="{FF2B5EF4-FFF2-40B4-BE49-F238E27FC236}">
                <a16:creationId xmlns:a16="http://schemas.microsoft.com/office/drawing/2014/main" id="{9C9DFDCE-EB2E-424C-931E-4EB9607F66FC}"/>
              </a:ext>
            </a:extLst>
          </p:cNvPr>
          <p:cNvGrpSpPr/>
          <p:nvPr/>
        </p:nvGrpSpPr>
        <p:grpSpPr>
          <a:xfrm>
            <a:off x="-804874" y="4026047"/>
            <a:ext cx="777240" cy="777240"/>
            <a:chOff x="-804874" y="4026047"/>
            <a:chExt cx="777240" cy="777240"/>
          </a:xfrm>
        </p:grpSpPr>
        <p:sp>
          <p:nvSpPr>
            <p:cNvPr id="18" name="Oval 17">
              <a:extLst>
                <a:ext uri="{FF2B5EF4-FFF2-40B4-BE49-F238E27FC236}">
                  <a16:creationId xmlns:a16="http://schemas.microsoft.com/office/drawing/2014/main" id="{0B268E6B-CC52-4423-8F24-C00E77F2DF8B}"/>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9" name="Graphic 18" descr="Map with pin with solid fill">
              <a:extLst>
                <a:ext uri="{FF2B5EF4-FFF2-40B4-BE49-F238E27FC236}">
                  <a16:creationId xmlns:a16="http://schemas.microsoft.com/office/drawing/2014/main" id="{5C2F4CF6-3FFB-4234-B5E9-CCAB789D7E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573" y="4108773"/>
              <a:ext cx="611788" cy="611788"/>
            </a:xfrm>
            <a:prstGeom prst="rect">
              <a:avLst/>
            </a:prstGeom>
          </p:spPr>
        </p:pic>
      </p:grpSp>
      <p:grpSp>
        <p:nvGrpSpPr>
          <p:cNvPr id="20" name="Group 19">
            <a:extLst>
              <a:ext uri="{FF2B5EF4-FFF2-40B4-BE49-F238E27FC236}">
                <a16:creationId xmlns:a16="http://schemas.microsoft.com/office/drawing/2014/main" id="{07F37ED3-6D4D-4307-B1F3-D65A3EACE1B7}"/>
              </a:ext>
            </a:extLst>
          </p:cNvPr>
          <p:cNvGrpSpPr/>
          <p:nvPr/>
        </p:nvGrpSpPr>
        <p:grpSpPr>
          <a:xfrm>
            <a:off x="-804874" y="5969085"/>
            <a:ext cx="777240" cy="777240"/>
            <a:chOff x="-804874" y="5969085"/>
            <a:chExt cx="777240" cy="777240"/>
          </a:xfrm>
        </p:grpSpPr>
        <p:sp>
          <p:nvSpPr>
            <p:cNvPr id="21" name="Oval 20">
              <a:extLst>
                <a:ext uri="{FF2B5EF4-FFF2-40B4-BE49-F238E27FC236}">
                  <a16:creationId xmlns:a16="http://schemas.microsoft.com/office/drawing/2014/main" id="{4D77799B-0029-4755-88EF-364D1484BCAC}"/>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2" name="Graphic 21" descr="Smart Phone with solid fill">
              <a:extLst>
                <a:ext uri="{FF2B5EF4-FFF2-40B4-BE49-F238E27FC236}">
                  <a16:creationId xmlns:a16="http://schemas.microsoft.com/office/drawing/2014/main" id="{12CAEC0E-7CF2-42F8-BB7D-6D42037CB61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6051811"/>
              <a:ext cx="611788" cy="611788"/>
            </a:xfrm>
            <a:prstGeom prst="rect">
              <a:avLst/>
            </a:prstGeom>
          </p:spPr>
        </p:pic>
      </p:grpSp>
      <p:sp>
        <p:nvSpPr>
          <p:cNvPr id="23" name="Freeform: Shape 22">
            <a:extLst>
              <a:ext uri="{FF2B5EF4-FFF2-40B4-BE49-F238E27FC236}">
                <a16:creationId xmlns:a16="http://schemas.microsoft.com/office/drawing/2014/main" id="{86313F98-327D-4DB9-9705-609FBAAB1FF4}"/>
              </a:ext>
            </a:extLst>
          </p:cNvPr>
          <p:cNvSpPr/>
          <p:nvPr/>
        </p:nvSpPr>
        <p:spPr>
          <a:xfrm rot="10800000">
            <a:off x="-108450" y="-8286428"/>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24" name="Graphic 23" descr="Lightbulb with solid fill">
            <a:hlinkClick r:id="rId16" action="ppaction://hlinksldjump"/>
            <a:extLst>
              <a:ext uri="{FF2B5EF4-FFF2-40B4-BE49-F238E27FC236}">
                <a16:creationId xmlns:a16="http://schemas.microsoft.com/office/drawing/2014/main" id="{10E0C34C-27B3-49A6-898A-070CF4718B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3546" y="224965"/>
            <a:ext cx="611788" cy="611788"/>
          </a:xfrm>
          <a:prstGeom prst="rect">
            <a:avLst/>
          </a:prstGeom>
        </p:spPr>
      </p:pic>
      <p:pic>
        <p:nvPicPr>
          <p:cNvPr id="25" name="Graphic 24" descr="List with solid fill">
            <a:hlinkClick r:id="rId19" action="ppaction://hlinksldjump"/>
            <a:extLst>
              <a:ext uri="{FF2B5EF4-FFF2-40B4-BE49-F238E27FC236}">
                <a16:creationId xmlns:a16="http://schemas.microsoft.com/office/drawing/2014/main" id="{A4F18F49-6125-4127-A044-14BCA997749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3546" y="5082565"/>
            <a:ext cx="611788" cy="611788"/>
          </a:xfrm>
          <a:prstGeom prst="rect">
            <a:avLst/>
          </a:prstGeom>
        </p:spPr>
      </p:pic>
      <p:pic>
        <p:nvPicPr>
          <p:cNvPr id="26" name="Graphic 25" descr="Research with solid fill">
            <a:hlinkClick r:id="rId22" action="ppaction://hlinksldjump"/>
            <a:extLst>
              <a:ext uri="{FF2B5EF4-FFF2-40B4-BE49-F238E27FC236}">
                <a16:creationId xmlns:a16="http://schemas.microsoft.com/office/drawing/2014/main" id="{6121A7E6-6367-4C6B-8564-57D693D09F4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3546" y="2173407"/>
            <a:ext cx="611788" cy="611788"/>
          </a:xfrm>
          <a:prstGeom prst="rect">
            <a:avLst/>
          </a:prstGeom>
        </p:spPr>
      </p:pic>
      <p:pic>
        <p:nvPicPr>
          <p:cNvPr id="27" name="Graphic 26" descr="Bank with solid fill">
            <a:hlinkClick r:id="rId25" action="ppaction://hlinksldjump"/>
            <a:extLst>
              <a:ext uri="{FF2B5EF4-FFF2-40B4-BE49-F238E27FC236}">
                <a16:creationId xmlns:a16="http://schemas.microsoft.com/office/drawing/2014/main" id="{12D9777D-72AE-4315-8C45-FBADEB8436D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13546" y="3123106"/>
            <a:ext cx="611788" cy="611788"/>
          </a:xfrm>
          <a:prstGeom prst="rect">
            <a:avLst/>
          </a:prstGeom>
        </p:spPr>
      </p:pic>
      <p:pic>
        <p:nvPicPr>
          <p:cNvPr id="28" name="Graphic 27" descr="Boardroom with solid fill">
            <a:hlinkClick r:id="rId28" action="ppaction://hlinksldjump"/>
            <a:extLst>
              <a:ext uri="{FF2B5EF4-FFF2-40B4-BE49-F238E27FC236}">
                <a16:creationId xmlns:a16="http://schemas.microsoft.com/office/drawing/2014/main" id="{FD5DF7B7-A9D2-4D05-8B91-3C2E6AF36C84}"/>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2474" y="1196485"/>
            <a:ext cx="611788" cy="611788"/>
          </a:xfrm>
          <a:prstGeom prst="rect">
            <a:avLst/>
          </a:prstGeom>
        </p:spPr>
      </p:pic>
      <p:pic>
        <p:nvPicPr>
          <p:cNvPr id="29" name="Graphic 28" descr="Map with pin with solid fill">
            <a:hlinkClick r:id="rId31" action="ppaction://hlinksldjump"/>
            <a:extLst>
              <a:ext uri="{FF2B5EF4-FFF2-40B4-BE49-F238E27FC236}">
                <a16:creationId xmlns:a16="http://schemas.microsoft.com/office/drawing/2014/main" id="{49ED6ACD-0692-48FB-A790-429DAC287E5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4111045"/>
            <a:ext cx="611788" cy="611788"/>
          </a:xfrm>
          <a:prstGeom prst="rect">
            <a:avLst/>
          </a:prstGeom>
        </p:spPr>
      </p:pic>
      <p:pic>
        <p:nvPicPr>
          <p:cNvPr id="30" name="Graphic 29" descr="Smart Phone with solid fill">
            <a:hlinkClick r:id="rId34" action="ppaction://hlinksldjump"/>
            <a:extLst>
              <a:ext uri="{FF2B5EF4-FFF2-40B4-BE49-F238E27FC236}">
                <a16:creationId xmlns:a16="http://schemas.microsoft.com/office/drawing/2014/main" id="{EDF29028-BA5A-4942-9318-F44BB4BDD670}"/>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13546" y="6054083"/>
            <a:ext cx="611788" cy="611788"/>
          </a:xfrm>
          <a:prstGeom prst="rect">
            <a:avLst/>
          </a:prstGeom>
        </p:spPr>
      </p:pic>
      <p:grpSp>
        <p:nvGrpSpPr>
          <p:cNvPr id="31" name="Group 30">
            <a:extLst>
              <a:ext uri="{FF2B5EF4-FFF2-40B4-BE49-F238E27FC236}">
                <a16:creationId xmlns:a16="http://schemas.microsoft.com/office/drawing/2014/main" id="{2E430CFD-6846-42CA-B809-1DCC01956990}"/>
              </a:ext>
            </a:extLst>
          </p:cNvPr>
          <p:cNvGrpSpPr/>
          <p:nvPr/>
        </p:nvGrpSpPr>
        <p:grpSpPr>
          <a:xfrm>
            <a:off x="3994937" y="317042"/>
            <a:ext cx="5418004" cy="1200329"/>
            <a:chOff x="4210091" y="388224"/>
            <a:chExt cx="5175956" cy="1200329"/>
          </a:xfrm>
        </p:grpSpPr>
        <p:sp>
          <p:nvSpPr>
            <p:cNvPr id="32" name="TextBox 31">
              <a:extLst>
                <a:ext uri="{FF2B5EF4-FFF2-40B4-BE49-F238E27FC236}">
                  <a16:creationId xmlns:a16="http://schemas.microsoft.com/office/drawing/2014/main" id="{C208832D-0865-458E-9702-F3303B05A79D}"/>
                </a:ext>
              </a:extLst>
            </p:cNvPr>
            <p:cNvSpPr txBox="1"/>
            <p:nvPr/>
          </p:nvSpPr>
          <p:spPr>
            <a:xfrm>
              <a:off x="4210091" y="388224"/>
              <a:ext cx="5175956" cy="1200329"/>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Mission and Vision </a:t>
              </a:r>
              <a:endParaRPr lang="ar-BH" sz="3600" b="1" spc="300" dirty="0">
                <a:solidFill>
                  <a:schemeClr val="bg1"/>
                </a:solidFill>
                <a:latin typeface="Montserrat" panose="00000500000000000000" pitchFamily="2" charset="0"/>
              </a:endParaRPr>
            </a:p>
          </p:txBody>
        </p:sp>
        <p:pic>
          <p:nvPicPr>
            <p:cNvPr id="33" name="Graphic 32">
              <a:extLst>
                <a:ext uri="{FF2B5EF4-FFF2-40B4-BE49-F238E27FC236}">
                  <a16:creationId xmlns:a16="http://schemas.microsoft.com/office/drawing/2014/main" id="{D8410B23-27DC-42C7-AFFC-94A29E9BD0FA}"/>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rot="21540000">
              <a:off x="4388813" y="988481"/>
              <a:ext cx="4765017" cy="171632"/>
            </a:xfrm>
            <a:prstGeom prst="rect">
              <a:avLst/>
            </a:prstGeom>
          </p:spPr>
        </p:pic>
      </p:grpSp>
      <p:pic>
        <p:nvPicPr>
          <p:cNvPr id="37" name="Graphic 36" descr="Open book with solid fill">
            <a:extLst>
              <a:ext uri="{FF2B5EF4-FFF2-40B4-BE49-F238E27FC236}">
                <a16:creationId xmlns:a16="http://schemas.microsoft.com/office/drawing/2014/main" id="{0E8BB3DF-DAFE-4EC5-A358-90C24628CE66}"/>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5456929" y="2408513"/>
            <a:ext cx="2485307" cy="2485307"/>
          </a:xfrm>
          <a:prstGeom prst="rect">
            <a:avLst/>
          </a:prstGeom>
        </p:spPr>
      </p:pic>
      <p:grpSp>
        <p:nvGrpSpPr>
          <p:cNvPr id="53" name="Graphic 43">
            <a:extLst>
              <a:ext uri="{FF2B5EF4-FFF2-40B4-BE49-F238E27FC236}">
                <a16:creationId xmlns:a16="http://schemas.microsoft.com/office/drawing/2014/main" id="{5A339CFB-35E6-4D9F-B757-03FF5C199611}"/>
              </a:ext>
            </a:extLst>
          </p:cNvPr>
          <p:cNvGrpSpPr/>
          <p:nvPr/>
        </p:nvGrpSpPr>
        <p:grpSpPr>
          <a:xfrm rot="400494" flipV="1">
            <a:off x="8015914" y="2993802"/>
            <a:ext cx="1356455" cy="777212"/>
            <a:chOff x="5270499" y="2952750"/>
            <a:chExt cx="1652160" cy="946643"/>
          </a:xfrm>
          <a:solidFill>
            <a:schemeClr val="bg1"/>
          </a:solidFill>
        </p:grpSpPr>
        <p:sp>
          <p:nvSpPr>
            <p:cNvPr id="54" name="Freeform 168">
              <a:extLst>
                <a:ext uri="{FF2B5EF4-FFF2-40B4-BE49-F238E27FC236}">
                  <a16:creationId xmlns:a16="http://schemas.microsoft.com/office/drawing/2014/main" id="{8F53838D-A996-44C8-8ECF-3FC5D135860D}"/>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dirty="0"/>
            </a:p>
          </p:txBody>
        </p:sp>
        <p:sp>
          <p:nvSpPr>
            <p:cNvPr id="55" name="Freeform 169">
              <a:extLst>
                <a:ext uri="{FF2B5EF4-FFF2-40B4-BE49-F238E27FC236}">
                  <a16:creationId xmlns:a16="http://schemas.microsoft.com/office/drawing/2014/main" id="{01CDB3A6-3135-406F-B9A0-1D99660201C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86F41216-3CED-4BF5-ADD7-D73A30036410}"/>
              </a:ext>
            </a:extLst>
          </p:cNvPr>
          <p:cNvGrpSpPr/>
          <p:nvPr/>
        </p:nvGrpSpPr>
        <p:grpSpPr>
          <a:xfrm rot="19265696" flipH="1" flipV="1">
            <a:off x="4017215" y="3495800"/>
            <a:ext cx="1356455" cy="777212"/>
            <a:chOff x="5270499" y="2952750"/>
            <a:chExt cx="1652160" cy="946643"/>
          </a:xfrm>
          <a:solidFill>
            <a:schemeClr val="bg1"/>
          </a:solidFill>
        </p:grpSpPr>
        <p:sp>
          <p:nvSpPr>
            <p:cNvPr id="60" name="Freeform 174">
              <a:extLst>
                <a:ext uri="{FF2B5EF4-FFF2-40B4-BE49-F238E27FC236}">
                  <a16:creationId xmlns:a16="http://schemas.microsoft.com/office/drawing/2014/main" id="{B8F7DCD2-EFDC-4AA0-B0CF-A1F9BCDC5262}"/>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175">
              <a:extLst>
                <a:ext uri="{FF2B5EF4-FFF2-40B4-BE49-F238E27FC236}">
                  <a16:creationId xmlns:a16="http://schemas.microsoft.com/office/drawing/2014/main" id="{CCC35395-2A03-4A6F-88E7-753D9EE1DF2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81" name="Group 80">
            <a:extLst>
              <a:ext uri="{FF2B5EF4-FFF2-40B4-BE49-F238E27FC236}">
                <a16:creationId xmlns:a16="http://schemas.microsoft.com/office/drawing/2014/main" id="{A58989F3-5730-46FD-8005-AF91E8C06C06}"/>
              </a:ext>
            </a:extLst>
          </p:cNvPr>
          <p:cNvGrpSpPr/>
          <p:nvPr/>
        </p:nvGrpSpPr>
        <p:grpSpPr>
          <a:xfrm>
            <a:off x="1219612" y="2870894"/>
            <a:ext cx="3966150" cy="2246256"/>
            <a:chOff x="1334364" y="1568827"/>
            <a:chExt cx="3966150" cy="2246256"/>
          </a:xfrm>
        </p:grpSpPr>
        <p:grpSp>
          <p:nvGrpSpPr>
            <p:cNvPr id="82" name="Group 81">
              <a:extLst>
                <a:ext uri="{FF2B5EF4-FFF2-40B4-BE49-F238E27FC236}">
                  <a16:creationId xmlns:a16="http://schemas.microsoft.com/office/drawing/2014/main" id="{DD1BD275-CE2A-464D-867F-55D50252AD08}"/>
                </a:ext>
              </a:extLst>
            </p:cNvPr>
            <p:cNvGrpSpPr/>
            <p:nvPr/>
          </p:nvGrpSpPr>
          <p:grpSpPr>
            <a:xfrm>
              <a:off x="1334364" y="2660200"/>
              <a:ext cx="3966150" cy="1154883"/>
              <a:chOff x="1264012" y="2633577"/>
              <a:chExt cx="3966150" cy="1154883"/>
            </a:xfrm>
          </p:grpSpPr>
          <p:sp>
            <p:nvSpPr>
              <p:cNvPr id="84" name="TextBox 83">
                <a:extLst>
                  <a:ext uri="{FF2B5EF4-FFF2-40B4-BE49-F238E27FC236}">
                    <a16:creationId xmlns:a16="http://schemas.microsoft.com/office/drawing/2014/main" id="{C1629243-4C38-4CE6-A847-448E7BC6B2A5}"/>
                  </a:ext>
                </a:extLst>
              </p:cNvPr>
              <p:cNvSpPr txBox="1"/>
              <p:nvPr/>
            </p:nvSpPr>
            <p:spPr>
              <a:xfrm>
                <a:off x="2511149" y="2633577"/>
                <a:ext cx="1471878"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Mission</a:t>
                </a:r>
                <a:endParaRPr lang="en-LT" sz="2000" b="1" spc="300" dirty="0">
                  <a:solidFill>
                    <a:schemeClr val="bg1"/>
                  </a:solidFill>
                  <a:latin typeface="Montserrat" pitchFamily="2" charset="77"/>
                </a:endParaRPr>
              </a:p>
            </p:txBody>
          </p:sp>
          <p:sp>
            <p:nvSpPr>
              <p:cNvPr id="85" name="TextBox 84">
                <a:extLst>
                  <a:ext uri="{FF2B5EF4-FFF2-40B4-BE49-F238E27FC236}">
                    <a16:creationId xmlns:a16="http://schemas.microsoft.com/office/drawing/2014/main" id="{4E50AD7D-8F2E-47AD-AF82-5BD8B5EBDE4A}"/>
                  </a:ext>
                </a:extLst>
              </p:cNvPr>
              <p:cNvSpPr txBox="1"/>
              <p:nvPr/>
            </p:nvSpPr>
            <p:spPr>
              <a:xfrm>
                <a:off x="1264012" y="2957463"/>
                <a:ext cx="3966150" cy="830997"/>
              </a:xfrm>
              <a:prstGeom prst="rect">
                <a:avLst/>
              </a:prstGeom>
              <a:noFill/>
            </p:spPr>
            <p:txBody>
              <a:bodyPr wrap="none" rtlCol="0">
                <a:spAutoFit/>
              </a:bodyPr>
              <a:lstStyle/>
              <a:p>
                <a:pPr algn="ctr"/>
                <a:r>
                  <a:rPr lang="en-US" sz="1200" dirty="0">
                    <a:solidFill>
                      <a:schemeClr val="bg1"/>
                    </a:solidFill>
                    <a:latin typeface="Montserrat" pitchFamily="2" charset="77"/>
                  </a:rPr>
                  <a:t>The mission is to provide customers with </a:t>
                </a:r>
              </a:p>
              <a:p>
                <a:pPr algn="ctr"/>
                <a:r>
                  <a:rPr lang="en-US" sz="1200" dirty="0">
                    <a:solidFill>
                      <a:schemeClr val="bg1"/>
                    </a:solidFill>
                    <a:latin typeface="Montserrat" pitchFamily="2" charset="77"/>
                  </a:rPr>
                  <a:t>the most innovative recycled products while </a:t>
                </a:r>
              </a:p>
              <a:p>
                <a:pPr algn="ctr"/>
                <a:r>
                  <a:rPr lang="en-US" sz="1200" dirty="0">
                    <a:solidFill>
                      <a:schemeClr val="bg1"/>
                    </a:solidFill>
                    <a:latin typeface="Montserrat" pitchFamily="2" charset="77"/>
                  </a:rPr>
                  <a:t>reducing or eliminating environmental pollution </a:t>
                </a:r>
              </a:p>
              <a:p>
                <a:pPr algn="ctr"/>
                <a:r>
                  <a:rPr lang="en-US" sz="1200" dirty="0">
                    <a:solidFill>
                      <a:schemeClr val="bg1"/>
                    </a:solidFill>
                    <a:latin typeface="Montserrat" pitchFamily="2" charset="77"/>
                  </a:rPr>
                  <a:t>and global warming</a:t>
                </a:r>
                <a:endParaRPr lang="en-LT" sz="1200" dirty="0">
                  <a:solidFill>
                    <a:schemeClr val="bg1"/>
                  </a:solidFill>
                  <a:latin typeface="Montserrat" pitchFamily="2" charset="77"/>
                </a:endParaRPr>
              </a:p>
            </p:txBody>
          </p:sp>
        </p:grpSp>
        <p:pic>
          <p:nvPicPr>
            <p:cNvPr id="83" name="Graphic 82" descr="Open book with solid fill">
              <a:extLst>
                <a:ext uri="{FF2B5EF4-FFF2-40B4-BE49-F238E27FC236}">
                  <a16:creationId xmlns:a16="http://schemas.microsoft.com/office/drawing/2014/main" id="{AB542700-FDD8-4C90-B7ED-E1BD5EF84755}"/>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822508" y="1568827"/>
              <a:ext cx="956292" cy="1188720"/>
            </a:xfrm>
            <a:prstGeom prst="rect">
              <a:avLst/>
            </a:prstGeom>
          </p:spPr>
        </p:pic>
      </p:grpSp>
      <p:grpSp>
        <p:nvGrpSpPr>
          <p:cNvPr id="91" name="Group 90">
            <a:extLst>
              <a:ext uri="{FF2B5EF4-FFF2-40B4-BE49-F238E27FC236}">
                <a16:creationId xmlns:a16="http://schemas.microsoft.com/office/drawing/2014/main" id="{88C65374-7C0A-4DBF-B3D6-83513603FA98}"/>
              </a:ext>
            </a:extLst>
          </p:cNvPr>
          <p:cNvGrpSpPr/>
          <p:nvPr/>
        </p:nvGrpSpPr>
        <p:grpSpPr>
          <a:xfrm>
            <a:off x="8927165" y="1967149"/>
            <a:ext cx="2547492" cy="2430922"/>
            <a:chOff x="2043695" y="1568827"/>
            <a:chExt cx="2547492" cy="2430922"/>
          </a:xfrm>
        </p:grpSpPr>
        <p:grpSp>
          <p:nvGrpSpPr>
            <p:cNvPr id="92" name="Group 91">
              <a:extLst>
                <a:ext uri="{FF2B5EF4-FFF2-40B4-BE49-F238E27FC236}">
                  <a16:creationId xmlns:a16="http://schemas.microsoft.com/office/drawing/2014/main" id="{B2FF0FB2-A8C4-4646-8F39-C285AE06D270}"/>
                </a:ext>
              </a:extLst>
            </p:cNvPr>
            <p:cNvGrpSpPr/>
            <p:nvPr/>
          </p:nvGrpSpPr>
          <p:grpSpPr>
            <a:xfrm>
              <a:off x="2043695" y="2660200"/>
              <a:ext cx="2547492" cy="1339549"/>
              <a:chOff x="1973343" y="2633577"/>
              <a:chExt cx="2547492" cy="1339549"/>
            </a:xfrm>
          </p:grpSpPr>
          <p:sp>
            <p:nvSpPr>
              <p:cNvPr id="94" name="TextBox 93">
                <a:extLst>
                  <a:ext uri="{FF2B5EF4-FFF2-40B4-BE49-F238E27FC236}">
                    <a16:creationId xmlns:a16="http://schemas.microsoft.com/office/drawing/2014/main" id="{0D3C11F3-4123-4301-9386-66CE8E34DE57}"/>
                  </a:ext>
                </a:extLst>
              </p:cNvPr>
              <p:cNvSpPr txBox="1"/>
              <p:nvPr/>
            </p:nvSpPr>
            <p:spPr>
              <a:xfrm>
                <a:off x="2625764" y="2633577"/>
                <a:ext cx="1242648"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Vision</a:t>
                </a:r>
                <a:endParaRPr lang="en-LT" sz="2000" b="1" spc="300" dirty="0">
                  <a:solidFill>
                    <a:schemeClr val="bg1"/>
                  </a:solidFill>
                  <a:latin typeface="Montserrat" pitchFamily="2" charset="77"/>
                </a:endParaRPr>
              </a:p>
            </p:txBody>
          </p:sp>
          <p:sp>
            <p:nvSpPr>
              <p:cNvPr id="95" name="TextBox 94">
                <a:extLst>
                  <a:ext uri="{FF2B5EF4-FFF2-40B4-BE49-F238E27FC236}">
                    <a16:creationId xmlns:a16="http://schemas.microsoft.com/office/drawing/2014/main" id="{346D9829-BF2D-48F3-A8C8-A35EE0B48B79}"/>
                  </a:ext>
                </a:extLst>
              </p:cNvPr>
              <p:cNvSpPr txBox="1"/>
              <p:nvPr/>
            </p:nvSpPr>
            <p:spPr>
              <a:xfrm>
                <a:off x="1973343" y="2957463"/>
                <a:ext cx="2547492" cy="1015663"/>
              </a:xfrm>
              <a:prstGeom prst="rect">
                <a:avLst/>
              </a:prstGeom>
              <a:noFill/>
            </p:spPr>
            <p:txBody>
              <a:bodyPr wrap="none" rtlCol="0">
                <a:spAutoFit/>
              </a:bodyPr>
              <a:lstStyle/>
              <a:p>
                <a:pPr algn="ctr"/>
                <a:r>
                  <a:rPr lang="en-US" sz="1200" dirty="0">
                    <a:solidFill>
                      <a:schemeClr val="bg1"/>
                    </a:solidFill>
                    <a:latin typeface="Montserrat" pitchFamily="2" charset="77"/>
                  </a:rPr>
                  <a:t>To be the biggest </a:t>
                </a:r>
              </a:p>
              <a:p>
                <a:pPr algn="ctr"/>
                <a:r>
                  <a:rPr lang="en-US" sz="1200" dirty="0">
                    <a:solidFill>
                      <a:schemeClr val="bg1"/>
                    </a:solidFill>
                    <a:latin typeface="Montserrat" pitchFamily="2" charset="77"/>
                  </a:rPr>
                  <a:t>business that turns waste into </a:t>
                </a:r>
              </a:p>
              <a:p>
                <a:pPr algn="ctr"/>
                <a:r>
                  <a:rPr lang="en-US" sz="1200" dirty="0">
                    <a:solidFill>
                      <a:schemeClr val="bg1"/>
                    </a:solidFill>
                    <a:latin typeface="Montserrat" pitchFamily="2" charset="77"/>
                  </a:rPr>
                  <a:t>valuable, innovative products</a:t>
                </a:r>
              </a:p>
              <a:p>
                <a:pPr algn="ctr"/>
                <a:r>
                  <a:rPr lang="en-US" sz="1200" dirty="0">
                    <a:solidFill>
                      <a:schemeClr val="bg1"/>
                    </a:solidFill>
                    <a:latin typeface="Montserrat" pitchFamily="2" charset="77"/>
                  </a:rPr>
                  <a:t> to achieve environmental </a:t>
                </a:r>
              </a:p>
              <a:p>
                <a:pPr algn="ctr"/>
                <a:r>
                  <a:rPr lang="en-US" sz="1200" dirty="0">
                    <a:solidFill>
                      <a:schemeClr val="bg1"/>
                    </a:solidFill>
                    <a:latin typeface="Montserrat" pitchFamily="2" charset="77"/>
                  </a:rPr>
                  <a:t>sustainability</a:t>
                </a:r>
                <a:endParaRPr lang="en-LT" sz="1200" dirty="0">
                  <a:solidFill>
                    <a:schemeClr val="bg1"/>
                  </a:solidFill>
                  <a:latin typeface="Montserrat" pitchFamily="2" charset="77"/>
                </a:endParaRPr>
              </a:p>
            </p:txBody>
          </p:sp>
        </p:grpSp>
        <p:pic>
          <p:nvPicPr>
            <p:cNvPr id="93" name="Graphic 92" descr="Open book with solid fill">
              <a:extLst>
                <a:ext uri="{FF2B5EF4-FFF2-40B4-BE49-F238E27FC236}">
                  <a16:creationId xmlns:a16="http://schemas.microsoft.com/office/drawing/2014/main" id="{714FE317-AC1F-47C6-9E57-22D312B35FCA}"/>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822508" y="1568827"/>
              <a:ext cx="956292" cy="1188720"/>
            </a:xfrm>
            <a:prstGeom prst="rect">
              <a:avLst/>
            </a:prstGeom>
          </p:spPr>
        </p:pic>
      </p:grpSp>
    </p:spTree>
    <p:extLst>
      <p:ext uri="{BB962C8B-B14F-4D97-AF65-F5344CB8AC3E}">
        <p14:creationId xmlns:p14="http://schemas.microsoft.com/office/powerpoint/2010/main" val="1534130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75200"/>
        </a:solidFill>
        <a:effectLst/>
      </p:bgPr>
    </p:bg>
    <p:spTree>
      <p:nvGrpSpPr>
        <p:cNvPr id="1" name=""/>
        <p:cNvGrpSpPr/>
        <p:nvPr/>
      </p:nvGrpSpPr>
      <p:grpSpPr>
        <a:xfrm>
          <a:off x="0" y="0"/>
          <a:ext cx="0" cy="0"/>
          <a:chOff x="0" y="0"/>
          <a:chExt cx="0" cy="0"/>
        </a:xfrm>
      </p:grpSpPr>
      <p:grpSp>
        <p:nvGrpSpPr>
          <p:cNvPr id="39" name="Graphic 43">
            <a:extLst>
              <a:ext uri="{FF2B5EF4-FFF2-40B4-BE49-F238E27FC236}">
                <a16:creationId xmlns:a16="http://schemas.microsoft.com/office/drawing/2014/main" id="{D0CAB5DC-1B49-4F3C-AB42-3525C2620894}"/>
              </a:ext>
            </a:extLst>
          </p:cNvPr>
          <p:cNvGrpSpPr/>
          <p:nvPr/>
        </p:nvGrpSpPr>
        <p:grpSpPr>
          <a:xfrm rot="2659820" flipV="1">
            <a:off x="7873016" y="4160649"/>
            <a:ext cx="1356455" cy="777212"/>
            <a:chOff x="5270499" y="2952750"/>
            <a:chExt cx="1652160" cy="946643"/>
          </a:xfrm>
          <a:solidFill>
            <a:schemeClr val="bg1"/>
          </a:solidFill>
        </p:grpSpPr>
        <p:sp>
          <p:nvSpPr>
            <p:cNvPr id="40" name="Freeform 168">
              <a:extLst>
                <a:ext uri="{FF2B5EF4-FFF2-40B4-BE49-F238E27FC236}">
                  <a16:creationId xmlns:a16="http://schemas.microsoft.com/office/drawing/2014/main" id="{F6386EE3-E5C1-44B0-A0F8-21AE6FDE461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1" name="Freeform 169">
              <a:extLst>
                <a:ext uri="{FF2B5EF4-FFF2-40B4-BE49-F238E27FC236}">
                  <a16:creationId xmlns:a16="http://schemas.microsoft.com/office/drawing/2014/main" id="{7A984F1A-4957-4455-8829-75C0F90C59C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2" name="Group 1">
            <a:extLst>
              <a:ext uri="{FF2B5EF4-FFF2-40B4-BE49-F238E27FC236}">
                <a16:creationId xmlns:a16="http://schemas.microsoft.com/office/drawing/2014/main" id="{A399DDEA-956D-42C2-89A8-18C0C4F2CF82}"/>
              </a:ext>
            </a:extLst>
          </p:cNvPr>
          <p:cNvGrpSpPr/>
          <p:nvPr/>
        </p:nvGrpSpPr>
        <p:grpSpPr>
          <a:xfrm>
            <a:off x="-802761" y="139967"/>
            <a:ext cx="777240" cy="777240"/>
            <a:chOff x="-804874" y="139967"/>
            <a:chExt cx="777240" cy="777240"/>
          </a:xfrm>
        </p:grpSpPr>
        <p:sp>
          <p:nvSpPr>
            <p:cNvPr id="3" name="Oval 2">
              <a:extLst>
                <a:ext uri="{FF2B5EF4-FFF2-40B4-BE49-F238E27FC236}">
                  <a16:creationId xmlns:a16="http://schemas.microsoft.com/office/drawing/2014/main" id="{ABB6E18D-725F-4186-A370-010B218FEDBB}"/>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4" name="Graphic 3" descr="Lightbulb with solid fill">
              <a:extLst>
                <a:ext uri="{FF2B5EF4-FFF2-40B4-BE49-F238E27FC236}">
                  <a16:creationId xmlns:a16="http://schemas.microsoft.com/office/drawing/2014/main" id="{AF10ED56-4537-4F8D-AA42-D25926C4A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38" y="222693"/>
              <a:ext cx="611788" cy="611788"/>
            </a:xfrm>
            <a:prstGeom prst="rect">
              <a:avLst/>
            </a:prstGeom>
          </p:spPr>
        </p:pic>
      </p:grpSp>
      <p:grpSp>
        <p:nvGrpSpPr>
          <p:cNvPr id="5" name="Group 4">
            <a:extLst>
              <a:ext uri="{FF2B5EF4-FFF2-40B4-BE49-F238E27FC236}">
                <a16:creationId xmlns:a16="http://schemas.microsoft.com/office/drawing/2014/main" id="{71EDEB0B-242F-40D9-BF6C-58F82D5C2AF3}"/>
              </a:ext>
            </a:extLst>
          </p:cNvPr>
          <p:cNvGrpSpPr/>
          <p:nvPr/>
        </p:nvGrpSpPr>
        <p:grpSpPr>
          <a:xfrm>
            <a:off x="-804874" y="4997567"/>
            <a:ext cx="777240" cy="777240"/>
            <a:chOff x="-804874" y="4997567"/>
            <a:chExt cx="777240" cy="777240"/>
          </a:xfrm>
        </p:grpSpPr>
        <p:sp>
          <p:nvSpPr>
            <p:cNvPr id="6" name="Oval 5">
              <a:extLst>
                <a:ext uri="{FF2B5EF4-FFF2-40B4-BE49-F238E27FC236}">
                  <a16:creationId xmlns:a16="http://schemas.microsoft.com/office/drawing/2014/main" id="{E5C2F73A-E71E-428B-9346-FE9911603B5E}"/>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7" name="Graphic 6" descr="List with solid fill">
              <a:extLst>
                <a:ext uri="{FF2B5EF4-FFF2-40B4-BE49-F238E27FC236}">
                  <a16:creationId xmlns:a16="http://schemas.microsoft.com/office/drawing/2014/main" id="{55BC4DAC-5C6F-421E-82B3-D74159917B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573" y="5080293"/>
              <a:ext cx="611788" cy="611788"/>
            </a:xfrm>
            <a:prstGeom prst="rect">
              <a:avLst/>
            </a:prstGeom>
          </p:spPr>
        </p:pic>
      </p:grpSp>
      <p:grpSp>
        <p:nvGrpSpPr>
          <p:cNvPr id="8" name="Group 7">
            <a:extLst>
              <a:ext uri="{FF2B5EF4-FFF2-40B4-BE49-F238E27FC236}">
                <a16:creationId xmlns:a16="http://schemas.microsoft.com/office/drawing/2014/main" id="{572A4B81-2A16-4914-98CD-F42CEACD3551}"/>
              </a:ext>
            </a:extLst>
          </p:cNvPr>
          <p:cNvGrpSpPr/>
          <p:nvPr/>
        </p:nvGrpSpPr>
        <p:grpSpPr>
          <a:xfrm>
            <a:off x="878065" y="2083007"/>
            <a:ext cx="777240" cy="777240"/>
            <a:chOff x="-804874" y="2083007"/>
            <a:chExt cx="777240" cy="777240"/>
          </a:xfrm>
        </p:grpSpPr>
        <p:sp>
          <p:nvSpPr>
            <p:cNvPr id="9" name="Oval 8">
              <a:extLst>
                <a:ext uri="{FF2B5EF4-FFF2-40B4-BE49-F238E27FC236}">
                  <a16:creationId xmlns:a16="http://schemas.microsoft.com/office/drawing/2014/main" id="{DE5EBA62-B526-43B0-9ADD-793724C30028}"/>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0" name="Graphic 9" descr="Research with solid fill">
              <a:extLst>
                <a:ext uri="{FF2B5EF4-FFF2-40B4-BE49-F238E27FC236}">
                  <a16:creationId xmlns:a16="http://schemas.microsoft.com/office/drawing/2014/main" id="{9EF87BF0-2608-4CFC-8279-8DD30A5E1A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573" y="2171135"/>
              <a:ext cx="611788" cy="611788"/>
            </a:xfrm>
            <a:prstGeom prst="rect">
              <a:avLst/>
            </a:prstGeom>
          </p:spPr>
        </p:pic>
      </p:grpSp>
      <p:grpSp>
        <p:nvGrpSpPr>
          <p:cNvPr id="11" name="Group 10">
            <a:extLst>
              <a:ext uri="{FF2B5EF4-FFF2-40B4-BE49-F238E27FC236}">
                <a16:creationId xmlns:a16="http://schemas.microsoft.com/office/drawing/2014/main" id="{F40BE42B-B596-4213-A7D2-C12A6DDF0916}"/>
              </a:ext>
            </a:extLst>
          </p:cNvPr>
          <p:cNvGrpSpPr/>
          <p:nvPr/>
        </p:nvGrpSpPr>
        <p:grpSpPr>
          <a:xfrm>
            <a:off x="-806774" y="3054527"/>
            <a:ext cx="777240" cy="777240"/>
            <a:chOff x="-804874" y="3054527"/>
            <a:chExt cx="777240" cy="777240"/>
          </a:xfrm>
          <a:solidFill>
            <a:schemeClr val="bg1"/>
          </a:solidFill>
        </p:grpSpPr>
        <p:sp>
          <p:nvSpPr>
            <p:cNvPr id="12" name="Oval 11">
              <a:extLst>
                <a:ext uri="{FF2B5EF4-FFF2-40B4-BE49-F238E27FC236}">
                  <a16:creationId xmlns:a16="http://schemas.microsoft.com/office/drawing/2014/main" id="{AE71D21E-7EBF-453D-B686-C74CD5FC3F21}"/>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3" name="Graphic 12" descr="Bank with solid fill">
              <a:extLst>
                <a:ext uri="{FF2B5EF4-FFF2-40B4-BE49-F238E27FC236}">
                  <a16:creationId xmlns:a16="http://schemas.microsoft.com/office/drawing/2014/main" id="{04BFB027-825C-4465-89A7-4ECA7CEE94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8338" y="3123106"/>
              <a:ext cx="611788" cy="611788"/>
            </a:xfrm>
            <a:prstGeom prst="rect">
              <a:avLst/>
            </a:prstGeom>
          </p:spPr>
        </p:pic>
      </p:grpSp>
      <p:grpSp>
        <p:nvGrpSpPr>
          <p:cNvPr id="14" name="Group 13">
            <a:extLst>
              <a:ext uri="{FF2B5EF4-FFF2-40B4-BE49-F238E27FC236}">
                <a16:creationId xmlns:a16="http://schemas.microsoft.com/office/drawing/2014/main" id="{BFD628C3-14D1-4EF9-8848-4C53977ADB61}"/>
              </a:ext>
            </a:extLst>
          </p:cNvPr>
          <p:cNvGrpSpPr/>
          <p:nvPr/>
        </p:nvGrpSpPr>
        <p:grpSpPr>
          <a:xfrm>
            <a:off x="-804874" y="1111487"/>
            <a:ext cx="777240" cy="777240"/>
            <a:chOff x="-804874" y="1111487"/>
            <a:chExt cx="777240" cy="777240"/>
          </a:xfrm>
        </p:grpSpPr>
        <p:sp>
          <p:nvSpPr>
            <p:cNvPr id="15" name="Oval 14">
              <a:extLst>
                <a:ext uri="{FF2B5EF4-FFF2-40B4-BE49-F238E27FC236}">
                  <a16:creationId xmlns:a16="http://schemas.microsoft.com/office/drawing/2014/main" id="{52281FF4-D7AA-4AE2-885A-3FAFC941CDA9}"/>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6" name="Graphic 15" descr="Boardroom with solid fill">
              <a:extLst>
                <a:ext uri="{FF2B5EF4-FFF2-40B4-BE49-F238E27FC236}">
                  <a16:creationId xmlns:a16="http://schemas.microsoft.com/office/drawing/2014/main" id="{EC6CD0AF-F319-442E-BD86-783C6277BD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8338" y="1194213"/>
              <a:ext cx="611788" cy="611788"/>
            </a:xfrm>
            <a:prstGeom prst="rect">
              <a:avLst/>
            </a:prstGeom>
          </p:spPr>
        </p:pic>
      </p:grpSp>
      <p:grpSp>
        <p:nvGrpSpPr>
          <p:cNvPr id="17" name="Group 16">
            <a:extLst>
              <a:ext uri="{FF2B5EF4-FFF2-40B4-BE49-F238E27FC236}">
                <a16:creationId xmlns:a16="http://schemas.microsoft.com/office/drawing/2014/main" id="{C8081583-B489-4221-9CC8-A76F2F029E21}"/>
              </a:ext>
            </a:extLst>
          </p:cNvPr>
          <p:cNvGrpSpPr/>
          <p:nvPr/>
        </p:nvGrpSpPr>
        <p:grpSpPr>
          <a:xfrm>
            <a:off x="-804874" y="4026047"/>
            <a:ext cx="777240" cy="777240"/>
            <a:chOff x="-804874" y="4026047"/>
            <a:chExt cx="777240" cy="777240"/>
          </a:xfrm>
        </p:grpSpPr>
        <p:sp>
          <p:nvSpPr>
            <p:cNvPr id="18" name="Oval 17">
              <a:extLst>
                <a:ext uri="{FF2B5EF4-FFF2-40B4-BE49-F238E27FC236}">
                  <a16:creationId xmlns:a16="http://schemas.microsoft.com/office/drawing/2014/main" id="{7C037DB1-8AD0-4C97-A2AD-4DCB871DAA6C}"/>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9" name="Graphic 18" descr="Map with pin with solid fill">
              <a:extLst>
                <a:ext uri="{FF2B5EF4-FFF2-40B4-BE49-F238E27FC236}">
                  <a16:creationId xmlns:a16="http://schemas.microsoft.com/office/drawing/2014/main" id="{083DE051-EFA4-4808-85F6-B7777A5E73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573" y="4108773"/>
              <a:ext cx="611788" cy="611788"/>
            </a:xfrm>
            <a:prstGeom prst="rect">
              <a:avLst/>
            </a:prstGeom>
          </p:spPr>
        </p:pic>
      </p:grpSp>
      <p:grpSp>
        <p:nvGrpSpPr>
          <p:cNvPr id="20" name="Group 19">
            <a:extLst>
              <a:ext uri="{FF2B5EF4-FFF2-40B4-BE49-F238E27FC236}">
                <a16:creationId xmlns:a16="http://schemas.microsoft.com/office/drawing/2014/main" id="{C9108572-848C-4F1E-8DC6-2EC72A7167C4}"/>
              </a:ext>
            </a:extLst>
          </p:cNvPr>
          <p:cNvGrpSpPr/>
          <p:nvPr/>
        </p:nvGrpSpPr>
        <p:grpSpPr>
          <a:xfrm>
            <a:off x="-804874" y="5969085"/>
            <a:ext cx="777240" cy="777240"/>
            <a:chOff x="-804874" y="5969085"/>
            <a:chExt cx="777240" cy="777240"/>
          </a:xfrm>
        </p:grpSpPr>
        <p:sp>
          <p:nvSpPr>
            <p:cNvPr id="21" name="Oval 20">
              <a:extLst>
                <a:ext uri="{FF2B5EF4-FFF2-40B4-BE49-F238E27FC236}">
                  <a16:creationId xmlns:a16="http://schemas.microsoft.com/office/drawing/2014/main" id="{86261DA0-8DE8-4194-8D26-0386F59907F0}"/>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2" name="Graphic 21" descr="Smart Phone with solid fill">
              <a:extLst>
                <a:ext uri="{FF2B5EF4-FFF2-40B4-BE49-F238E27FC236}">
                  <a16:creationId xmlns:a16="http://schemas.microsoft.com/office/drawing/2014/main" id="{29A4FBF0-B653-4341-A83E-9BE8585A2BA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6051811"/>
              <a:ext cx="611788" cy="611788"/>
            </a:xfrm>
            <a:prstGeom prst="rect">
              <a:avLst/>
            </a:prstGeom>
          </p:spPr>
        </p:pic>
      </p:grpSp>
      <p:sp>
        <p:nvSpPr>
          <p:cNvPr id="23" name="Freeform: Shape 22">
            <a:extLst>
              <a:ext uri="{FF2B5EF4-FFF2-40B4-BE49-F238E27FC236}">
                <a16:creationId xmlns:a16="http://schemas.microsoft.com/office/drawing/2014/main" id="{D319B0B1-52E5-41FE-BBE8-633B7CD52F94}"/>
              </a:ext>
            </a:extLst>
          </p:cNvPr>
          <p:cNvSpPr/>
          <p:nvPr/>
        </p:nvSpPr>
        <p:spPr>
          <a:xfrm rot="10800000">
            <a:off x="-108450" y="-7317434"/>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24" name="Graphic 23" descr="Lightbulb with solid fill">
            <a:hlinkClick r:id="rId16" action="ppaction://hlinksldjump"/>
            <a:extLst>
              <a:ext uri="{FF2B5EF4-FFF2-40B4-BE49-F238E27FC236}">
                <a16:creationId xmlns:a16="http://schemas.microsoft.com/office/drawing/2014/main" id="{CD27028C-A067-4E1B-AE90-2AC5CB4F6C7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3546" y="224965"/>
            <a:ext cx="611788" cy="611788"/>
          </a:xfrm>
          <a:prstGeom prst="rect">
            <a:avLst/>
          </a:prstGeom>
        </p:spPr>
      </p:pic>
      <p:pic>
        <p:nvPicPr>
          <p:cNvPr id="25" name="Graphic 24" descr="List with solid fill">
            <a:hlinkClick r:id="rId19" action="ppaction://hlinksldjump"/>
            <a:extLst>
              <a:ext uri="{FF2B5EF4-FFF2-40B4-BE49-F238E27FC236}">
                <a16:creationId xmlns:a16="http://schemas.microsoft.com/office/drawing/2014/main" id="{BA9A32CC-71A7-4B47-AD78-82F63A070C3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3546" y="5082565"/>
            <a:ext cx="611788" cy="611788"/>
          </a:xfrm>
          <a:prstGeom prst="rect">
            <a:avLst/>
          </a:prstGeom>
        </p:spPr>
      </p:pic>
      <p:pic>
        <p:nvPicPr>
          <p:cNvPr id="26" name="Graphic 25" descr="Research with solid fill">
            <a:hlinkClick r:id="rId22" action="ppaction://hlinksldjump"/>
            <a:extLst>
              <a:ext uri="{FF2B5EF4-FFF2-40B4-BE49-F238E27FC236}">
                <a16:creationId xmlns:a16="http://schemas.microsoft.com/office/drawing/2014/main" id="{5BBAFCF7-787E-47B2-B186-302A570C69B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36122" y="2173407"/>
            <a:ext cx="611788" cy="611788"/>
          </a:xfrm>
          <a:prstGeom prst="rect">
            <a:avLst/>
          </a:prstGeom>
        </p:spPr>
      </p:pic>
      <p:pic>
        <p:nvPicPr>
          <p:cNvPr id="27" name="Graphic 26" descr="Bank with solid fill">
            <a:hlinkClick r:id="rId25" action="ppaction://hlinksldjump"/>
            <a:extLst>
              <a:ext uri="{FF2B5EF4-FFF2-40B4-BE49-F238E27FC236}">
                <a16:creationId xmlns:a16="http://schemas.microsoft.com/office/drawing/2014/main" id="{8FF1C041-7F1D-4FF8-BB81-27C9241620A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13546" y="3123106"/>
            <a:ext cx="611788" cy="611788"/>
          </a:xfrm>
          <a:prstGeom prst="rect">
            <a:avLst/>
          </a:prstGeom>
        </p:spPr>
      </p:pic>
      <p:pic>
        <p:nvPicPr>
          <p:cNvPr id="28" name="Graphic 27" descr="Boardroom with solid fill">
            <a:hlinkClick r:id="rId28" action="ppaction://hlinksldjump"/>
            <a:extLst>
              <a:ext uri="{FF2B5EF4-FFF2-40B4-BE49-F238E27FC236}">
                <a16:creationId xmlns:a16="http://schemas.microsoft.com/office/drawing/2014/main" id="{8B4A138E-F013-49FE-8515-BB24144A9E42}"/>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3546" y="1196485"/>
            <a:ext cx="611788" cy="611788"/>
          </a:xfrm>
          <a:prstGeom prst="rect">
            <a:avLst/>
          </a:prstGeom>
        </p:spPr>
      </p:pic>
      <p:pic>
        <p:nvPicPr>
          <p:cNvPr id="29" name="Graphic 28" descr="Map with pin with solid fill">
            <a:hlinkClick r:id="rId31" action="ppaction://hlinksldjump"/>
            <a:extLst>
              <a:ext uri="{FF2B5EF4-FFF2-40B4-BE49-F238E27FC236}">
                <a16:creationId xmlns:a16="http://schemas.microsoft.com/office/drawing/2014/main" id="{3A4590DC-AA1D-45BE-B001-7AC22B0ED93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4111045"/>
            <a:ext cx="611788" cy="611788"/>
          </a:xfrm>
          <a:prstGeom prst="rect">
            <a:avLst/>
          </a:prstGeom>
        </p:spPr>
      </p:pic>
      <p:pic>
        <p:nvPicPr>
          <p:cNvPr id="30" name="Graphic 29" descr="Smart Phone with solid fill">
            <a:hlinkClick r:id="rId34" action="ppaction://hlinksldjump"/>
            <a:extLst>
              <a:ext uri="{FF2B5EF4-FFF2-40B4-BE49-F238E27FC236}">
                <a16:creationId xmlns:a16="http://schemas.microsoft.com/office/drawing/2014/main" id="{BCEB4B00-47A3-4E06-8449-4B446A313EC8}"/>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13546" y="6054083"/>
            <a:ext cx="611788" cy="611788"/>
          </a:xfrm>
          <a:prstGeom prst="rect">
            <a:avLst/>
          </a:prstGeom>
        </p:spPr>
      </p:pic>
      <p:grpSp>
        <p:nvGrpSpPr>
          <p:cNvPr id="31" name="Group 30">
            <a:extLst>
              <a:ext uri="{FF2B5EF4-FFF2-40B4-BE49-F238E27FC236}">
                <a16:creationId xmlns:a16="http://schemas.microsoft.com/office/drawing/2014/main" id="{9B91D76D-DFE9-45F8-AF23-FD6F05312FF2}"/>
              </a:ext>
            </a:extLst>
          </p:cNvPr>
          <p:cNvGrpSpPr/>
          <p:nvPr/>
        </p:nvGrpSpPr>
        <p:grpSpPr>
          <a:xfrm>
            <a:off x="4279366" y="388224"/>
            <a:ext cx="4422920" cy="752986"/>
            <a:chOff x="4279366" y="388224"/>
            <a:chExt cx="4422920" cy="752986"/>
          </a:xfrm>
        </p:grpSpPr>
        <p:sp>
          <p:nvSpPr>
            <p:cNvPr id="32" name="TextBox 31">
              <a:extLst>
                <a:ext uri="{FF2B5EF4-FFF2-40B4-BE49-F238E27FC236}">
                  <a16:creationId xmlns:a16="http://schemas.microsoft.com/office/drawing/2014/main" id="{8F9C0B25-0E99-4208-84C1-34355605768C}"/>
                </a:ext>
              </a:extLst>
            </p:cNvPr>
            <p:cNvSpPr txBox="1"/>
            <p:nvPr/>
          </p:nvSpPr>
          <p:spPr>
            <a:xfrm>
              <a:off x="4279366" y="388224"/>
              <a:ext cx="4422920" cy="646331"/>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SWOT analysis</a:t>
              </a:r>
              <a:endParaRPr lang="ar-BH" sz="3600" b="1" spc="300" dirty="0">
                <a:solidFill>
                  <a:schemeClr val="bg1"/>
                </a:solidFill>
                <a:latin typeface="Montserrat" panose="00000500000000000000" pitchFamily="2" charset="0"/>
              </a:endParaRPr>
            </a:p>
          </p:txBody>
        </p:sp>
        <p:pic>
          <p:nvPicPr>
            <p:cNvPr id="33" name="Graphic 32">
              <a:extLst>
                <a:ext uri="{FF2B5EF4-FFF2-40B4-BE49-F238E27FC236}">
                  <a16:creationId xmlns:a16="http://schemas.microsoft.com/office/drawing/2014/main" id="{1D3F911A-B1E5-419C-940E-057C34C02429}"/>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rot="21540000">
              <a:off x="4388656" y="994906"/>
              <a:ext cx="4061827" cy="146304"/>
            </a:xfrm>
            <a:prstGeom prst="rect">
              <a:avLst/>
            </a:prstGeom>
          </p:spPr>
        </p:pic>
      </p:grpSp>
      <p:pic>
        <p:nvPicPr>
          <p:cNvPr id="35" name="Graphic 34" descr="Magnifying glass with solid fill">
            <a:extLst>
              <a:ext uri="{FF2B5EF4-FFF2-40B4-BE49-F238E27FC236}">
                <a16:creationId xmlns:a16="http://schemas.microsoft.com/office/drawing/2014/main" id="{5A52DE3C-2648-40B6-BBCB-98C7D7C01BAA}"/>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4894017" y="1803948"/>
            <a:ext cx="3193619" cy="3193619"/>
          </a:xfrm>
          <a:prstGeom prst="rect">
            <a:avLst/>
          </a:prstGeom>
        </p:spPr>
      </p:pic>
      <p:grpSp>
        <p:nvGrpSpPr>
          <p:cNvPr id="36" name="Graphic 43">
            <a:extLst>
              <a:ext uri="{FF2B5EF4-FFF2-40B4-BE49-F238E27FC236}">
                <a16:creationId xmlns:a16="http://schemas.microsoft.com/office/drawing/2014/main" id="{6521C97D-D240-4951-B554-C0251C6F790B}"/>
              </a:ext>
            </a:extLst>
          </p:cNvPr>
          <p:cNvGrpSpPr/>
          <p:nvPr/>
        </p:nvGrpSpPr>
        <p:grpSpPr>
          <a:xfrm rot="269299" flipV="1">
            <a:off x="7335647" y="2561677"/>
            <a:ext cx="1458826" cy="482830"/>
            <a:chOff x="5270499" y="2952750"/>
            <a:chExt cx="1652160" cy="946643"/>
          </a:xfrm>
          <a:solidFill>
            <a:schemeClr val="bg1"/>
          </a:solidFill>
        </p:grpSpPr>
        <p:sp>
          <p:nvSpPr>
            <p:cNvPr id="37" name="Freeform 165">
              <a:extLst>
                <a:ext uri="{FF2B5EF4-FFF2-40B4-BE49-F238E27FC236}">
                  <a16:creationId xmlns:a16="http://schemas.microsoft.com/office/drawing/2014/main" id="{6281383F-6D10-4BD4-8D0B-7121B40BBD6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8" name="Freeform 166">
              <a:extLst>
                <a:ext uri="{FF2B5EF4-FFF2-40B4-BE49-F238E27FC236}">
                  <a16:creationId xmlns:a16="http://schemas.microsoft.com/office/drawing/2014/main" id="{F6DCC3A6-1CA7-4661-9593-EDF448135CF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2" name="Graphic 43">
            <a:extLst>
              <a:ext uri="{FF2B5EF4-FFF2-40B4-BE49-F238E27FC236}">
                <a16:creationId xmlns:a16="http://schemas.microsoft.com/office/drawing/2014/main" id="{F191E87B-2F1D-461B-9542-468BD73487D6}"/>
              </a:ext>
            </a:extLst>
          </p:cNvPr>
          <p:cNvGrpSpPr/>
          <p:nvPr/>
        </p:nvGrpSpPr>
        <p:grpSpPr>
          <a:xfrm rot="21402893" flipH="1" flipV="1">
            <a:off x="3808807" y="3029704"/>
            <a:ext cx="1396237" cy="528243"/>
            <a:chOff x="5270499" y="2952750"/>
            <a:chExt cx="1652160" cy="946643"/>
          </a:xfrm>
          <a:solidFill>
            <a:schemeClr val="bg1"/>
          </a:solidFill>
        </p:grpSpPr>
        <p:sp>
          <p:nvSpPr>
            <p:cNvPr id="43" name="Freeform 171">
              <a:extLst>
                <a:ext uri="{FF2B5EF4-FFF2-40B4-BE49-F238E27FC236}">
                  <a16:creationId xmlns:a16="http://schemas.microsoft.com/office/drawing/2014/main" id="{4A7BA6CB-4DF8-47F1-8010-20832297A604}"/>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dirty="0"/>
            </a:p>
          </p:txBody>
        </p:sp>
        <p:sp>
          <p:nvSpPr>
            <p:cNvPr id="44" name="Freeform 172">
              <a:extLst>
                <a:ext uri="{FF2B5EF4-FFF2-40B4-BE49-F238E27FC236}">
                  <a16:creationId xmlns:a16="http://schemas.microsoft.com/office/drawing/2014/main" id="{7A1E7806-B5BB-4B78-968D-E224D37FA6BF}"/>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5" name="Graphic 43">
            <a:extLst>
              <a:ext uri="{FF2B5EF4-FFF2-40B4-BE49-F238E27FC236}">
                <a16:creationId xmlns:a16="http://schemas.microsoft.com/office/drawing/2014/main" id="{F7F2C3C8-299C-49E3-B835-3EDE0B90855C}"/>
              </a:ext>
            </a:extLst>
          </p:cNvPr>
          <p:cNvGrpSpPr/>
          <p:nvPr/>
        </p:nvGrpSpPr>
        <p:grpSpPr>
          <a:xfrm rot="18019453" flipH="1" flipV="1">
            <a:off x="4271856" y="4225159"/>
            <a:ext cx="1356455" cy="777212"/>
            <a:chOff x="5270499" y="2952750"/>
            <a:chExt cx="1652160" cy="946643"/>
          </a:xfrm>
          <a:solidFill>
            <a:schemeClr val="bg1"/>
          </a:solidFill>
        </p:grpSpPr>
        <p:sp>
          <p:nvSpPr>
            <p:cNvPr id="46" name="Freeform 174">
              <a:extLst>
                <a:ext uri="{FF2B5EF4-FFF2-40B4-BE49-F238E27FC236}">
                  <a16:creationId xmlns:a16="http://schemas.microsoft.com/office/drawing/2014/main" id="{B91187BB-CE65-43B2-AB5B-D8234EE22977}"/>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7" name="Freeform 175">
              <a:extLst>
                <a:ext uri="{FF2B5EF4-FFF2-40B4-BE49-F238E27FC236}">
                  <a16:creationId xmlns:a16="http://schemas.microsoft.com/office/drawing/2014/main" id="{EB3B5BA8-535A-4586-AF97-939F311F84FC}"/>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8" name="Group 47">
            <a:extLst>
              <a:ext uri="{FF2B5EF4-FFF2-40B4-BE49-F238E27FC236}">
                <a16:creationId xmlns:a16="http://schemas.microsoft.com/office/drawing/2014/main" id="{B4CBB1A6-25D7-4BD0-A183-55649C044CF9}"/>
              </a:ext>
            </a:extLst>
          </p:cNvPr>
          <p:cNvGrpSpPr/>
          <p:nvPr/>
        </p:nvGrpSpPr>
        <p:grpSpPr>
          <a:xfrm>
            <a:off x="1692976" y="1078442"/>
            <a:ext cx="2501005" cy="2499374"/>
            <a:chOff x="2066937" y="1685041"/>
            <a:chExt cx="2501005" cy="2499374"/>
          </a:xfrm>
        </p:grpSpPr>
        <p:grpSp>
          <p:nvGrpSpPr>
            <p:cNvPr id="49" name="Group 48">
              <a:extLst>
                <a:ext uri="{FF2B5EF4-FFF2-40B4-BE49-F238E27FC236}">
                  <a16:creationId xmlns:a16="http://schemas.microsoft.com/office/drawing/2014/main" id="{F4C26D06-5287-4DB0-B3A1-385E110F08BE}"/>
                </a:ext>
              </a:extLst>
            </p:cNvPr>
            <p:cNvGrpSpPr/>
            <p:nvPr/>
          </p:nvGrpSpPr>
          <p:grpSpPr>
            <a:xfrm>
              <a:off x="2066937" y="2660200"/>
              <a:ext cx="2501005" cy="1524215"/>
              <a:chOff x="1996585" y="2633577"/>
              <a:chExt cx="2501005" cy="1524215"/>
            </a:xfrm>
          </p:grpSpPr>
          <p:sp>
            <p:nvSpPr>
              <p:cNvPr id="51" name="TextBox 50">
                <a:extLst>
                  <a:ext uri="{FF2B5EF4-FFF2-40B4-BE49-F238E27FC236}">
                    <a16:creationId xmlns:a16="http://schemas.microsoft.com/office/drawing/2014/main" id="{2B8B1960-5B28-4531-858D-53512C83B59A}"/>
                  </a:ext>
                </a:extLst>
              </p:cNvPr>
              <p:cNvSpPr txBox="1"/>
              <p:nvPr/>
            </p:nvSpPr>
            <p:spPr>
              <a:xfrm>
                <a:off x="2315583" y="2633577"/>
                <a:ext cx="1863011"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Strengths</a:t>
                </a:r>
                <a:endParaRPr lang="en-LT" sz="2000" b="1" spc="300" dirty="0">
                  <a:solidFill>
                    <a:schemeClr val="bg1"/>
                  </a:solidFill>
                  <a:latin typeface="Montserrat" pitchFamily="2" charset="77"/>
                </a:endParaRPr>
              </a:p>
            </p:txBody>
          </p:sp>
          <p:sp>
            <p:nvSpPr>
              <p:cNvPr id="52" name="TextBox 51">
                <a:extLst>
                  <a:ext uri="{FF2B5EF4-FFF2-40B4-BE49-F238E27FC236}">
                    <a16:creationId xmlns:a16="http://schemas.microsoft.com/office/drawing/2014/main" id="{8F3DACCC-6635-45EF-BCD3-85F916B7B261}"/>
                  </a:ext>
                </a:extLst>
              </p:cNvPr>
              <p:cNvSpPr txBox="1"/>
              <p:nvPr/>
            </p:nvSpPr>
            <p:spPr>
              <a:xfrm>
                <a:off x="1996585" y="2957463"/>
                <a:ext cx="2501005" cy="1200329"/>
              </a:xfrm>
              <a:prstGeom prst="rect">
                <a:avLst/>
              </a:prstGeom>
              <a:noFill/>
            </p:spPr>
            <p:txBody>
              <a:bodyPr wrap="none" rtlCol="0">
                <a:spAutoFit/>
              </a:bodyPr>
              <a:lstStyle/>
              <a:p>
                <a:pPr algn="ctr"/>
                <a:r>
                  <a:rPr lang="en-US" sz="1200" dirty="0">
                    <a:solidFill>
                      <a:schemeClr val="bg1"/>
                    </a:solidFill>
                    <a:latin typeface="Montserrat" pitchFamily="2" charset="77"/>
                  </a:rPr>
                  <a:t>•  Good Customer Service</a:t>
                </a:r>
              </a:p>
              <a:p>
                <a:pPr algn="ctr"/>
                <a:r>
                  <a:rPr lang="en-US" sz="1200" dirty="0">
                    <a:solidFill>
                      <a:schemeClr val="bg1"/>
                    </a:solidFill>
                    <a:latin typeface="Montserrat" pitchFamily="2" charset="77"/>
                  </a:rPr>
                  <a:t>• Strong System for recycling</a:t>
                </a:r>
              </a:p>
              <a:p>
                <a:pPr algn="ctr"/>
                <a:r>
                  <a:rPr lang="en-US" sz="1200" dirty="0">
                    <a:solidFill>
                      <a:schemeClr val="bg1"/>
                    </a:solidFill>
                    <a:latin typeface="Montserrat" pitchFamily="2" charset="77"/>
                  </a:rPr>
                  <a:t>• offering courses and training</a:t>
                </a:r>
              </a:p>
              <a:p>
                <a:pPr algn="ctr"/>
                <a:r>
                  <a:rPr lang="en-US" sz="1200" dirty="0">
                    <a:solidFill>
                      <a:schemeClr val="bg1"/>
                    </a:solidFill>
                    <a:latin typeface="Montserrat" pitchFamily="2" charset="77"/>
                  </a:rPr>
                  <a:t> sessions for staff</a:t>
                </a:r>
              </a:p>
              <a:p>
                <a:pPr algn="ctr"/>
                <a:r>
                  <a:rPr lang="en-US" sz="1200" dirty="0">
                    <a:solidFill>
                      <a:schemeClr val="bg1"/>
                    </a:solidFill>
                    <a:latin typeface="Montserrat" pitchFamily="2" charset="77"/>
                  </a:rPr>
                  <a:t>•  Highly experience team       </a:t>
                </a:r>
              </a:p>
              <a:p>
                <a:pPr algn="ctr"/>
                <a:r>
                  <a:rPr lang="en-US" sz="1200" dirty="0">
                    <a:solidFill>
                      <a:schemeClr val="bg1"/>
                    </a:solidFill>
                    <a:latin typeface="Montserrat" pitchFamily="2" charset="77"/>
                  </a:rPr>
                  <a:t>with strong leadership</a:t>
                </a:r>
              </a:p>
            </p:txBody>
          </p:sp>
        </p:grpSp>
        <p:pic>
          <p:nvPicPr>
            <p:cNvPr id="50" name="Graphic 49">
              <a:extLst>
                <a:ext uri="{FF2B5EF4-FFF2-40B4-BE49-F238E27FC236}">
                  <a16:creationId xmlns:a16="http://schemas.microsoft.com/office/drawing/2014/main" id="{B14831B8-F1BC-42F5-8B98-4AE7760E06AA}"/>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rcRect/>
            <a:stretch/>
          </p:blipFill>
          <p:spPr>
            <a:xfrm>
              <a:off x="2822508" y="1685041"/>
              <a:ext cx="956292" cy="956292"/>
            </a:xfrm>
            <a:prstGeom prst="rect">
              <a:avLst/>
            </a:prstGeom>
          </p:spPr>
        </p:pic>
      </p:grpSp>
      <p:grpSp>
        <p:nvGrpSpPr>
          <p:cNvPr id="54" name="Group 53">
            <a:extLst>
              <a:ext uri="{FF2B5EF4-FFF2-40B4-BE49-F238E27FC236}">
                <a16:creationId xmlns:a16="http://schemas.microsoft.com/office/drawing/2014/main" id="{E779E94E-A609-443A-B661-5052E5FC5EFE}"/>
              </a:ext>
            </a:extLst>
          </p:cNvPr>
          <p:cNvGrpSpPr/>
          <p:nvPr/>
        </p:nvGrpSpPr>
        <p:grpSpPr>
          <a:xfrm>
            <a:off x="1583859" y="4265603"/>
            <a:ext cx="3029997" cy="1945376"/>
            <a:chOff x="1802441" y="1685041"/>
            <a:chExt cx="3029997" cy="1945376"/>
          </a:xfrm>
        </p:grpSpPr>
        <p:grpSp>
          <p:nvGrpSpPr>
            <p:cNvPr id="55" name="Group 54">
              <a:extLst>
                <a:ext uri="{FF2B5EF4-FFF2-40B4-BE49-F238E27FC236}">
                  <a16:creationId xmlns:a16="http://schemas.microsoft.com/office/drawing/2014/main" id="{9ABAA2A0-BA4F-4650-B9AC-757EFA23B8DC}"/>
                </a:ext>
              </a:extLst>
            </p:cNvPr>
            <p:cNvGrpSpPr/>
            <p:nvPr/>
          </p:nvGrpSpPr>
          <p:grpSpPr>
            <a:xfrm>
              <a:off x="1802441" y="2660200"/>
              <a:ext cx="3029997" cy="970217"/>
              <a:chOff x="1732089" y="2633577"/>
              <a:chExt cx="3029997" cy="970217"/>
            </a:xfrm>
          </p:grpSpPr>
          <p:sp>
            <p:nvSpPr>
              <p:cNvPr id="57" name="TextBox 56">
                <a:extLst>
                  <a:ext uri="{FF2B5EF4-FFF2-40B4-BE49-F238E27FC236}">
                    <a16:creationId xmlns:a16="http://schemas.microsoft.com/office/drawing/2014/main" id="{D1D53825-C059-41AC-9091-3C99258B4199}"/>
                  </a:ext>
                </a:extLst>
              </p:cNvPr>
              <p:cNvSpPr txBox="1"/>
              <p:nvPr/>
            </p:nvSpPr>
            <p:spPr>
              <a:xfrm>
                <a:off x="2112803" y="2633577"/>
                <a:ext cx="2268571"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Weaknesses</a:t>
                </a:r>
                <a:endParaRPr lang="en-LT" sz="2000" b="1" spc="300" dirty="0">
                  <a:solidFill>
                    <a:schemeClr val="bg1"/>
                  </a:solidFill>
                  <a:latin typeface="Montserrat" pitchFamily="2" charset="77"/>
                </a:endParaRPr>
              </a:p>
            </p:txBody>
          </p:sp>
          <p:sp>
            <p:nvSpPr>
              <p:cNvPr id="58" name="TextBox 57">
                <a:extLst>
                  <a:ext uri="{FF2B5EF4-FFF2-40B4-BE49-F238E27FC236}">
                    <a16:creationId xmlns:a16="http://schemas.microsoft.com/office/drawing/2014/main" id="{B9EA26BB-8C62-443B-9880-66F72CA422F9}"/>
                  </a:ext>
                </a:extLst>
              </p:cNvPr>
              <p:cNvSpPr txBox="1"/>
              <p:nvPr/>
            </p:nvSpPr>
            <p:spPr>
              <a:xfrm>
                <a:off x="1732089" y="2957463"/>
                <a:ext cx="3029997" cy="646331"/>
              </a:xfrm>
              <a:prstGeom prst="rect">
                <a:avLst/>
              </a:prstGeom>
              <a:noFill/>
            </p:spPr>
            <p:txBody>
              <a:bodyPr wrap="none" rtlCol="0">
                <a:spAutoFit/>
              </a:bodyPr>
              <a:lstStyle/>
              <a:p>
                <a:pPr algn="ctr"/>
                <a:r>
                  <a:rPr lang="en-US" sz="1200" dirty="0">
                    <a:solidFill>
                      <a:schemeClr val="bg1"/>
                    </a:solidFill>
                    <a:latin typeface="Montserrat" pitchFamily="2" charset="77"/>
                  </a:rPr>
                  <a:t>• High Cost</a:t>
                </a:r>
              </a:p>
              <a:p>
                <a:pPr algn="ctr"/>
                <a:r>
                  <a:rPr lang="en-US" sz="1200" dirty="0">
                    <a:solidFill>
                      <a:schemeClr val="bg1"/>
                    </a:solidFill>
                    <a:latin typeface="Montserrat" pitchFamily="2" charset="77"/>
                  </a:rPr>
                  <a:t>•  The process of manufacturing and </a:t>
                </a:r>
              </a:p>
              <a:p>
                <a:pPr algn="ctr"/>
                <a:r>
                  <a:rPr lang="en-US" sz="1200" dirty="0">
                    <a:solidFill>
                      <a:schemeClr val="bg1"/>
                    </a:solidFill>
                    <a:latin typeface="Montserrat" pitchFamily="2" charset="77"/>
                  </a:rPr>
                  <a:t>recycling products takes a long time.</a:t>
                </a:r>
              </a:p>
            </p:txBody>
          </p:sp>
        </p:grpSp>
        <p:pic>
          <p:nvPicPr>
            <p:cNvPr id="56" name="Graphic 55">
              <a:extLst>
                <a:ext uri="{FF2B5EF4-FFF2-40B4-BE49-F238E27FC236}">
                  <a16:creationId xmlns:a16="http://schemas.microsoft.com/office/drawing/2014/main" id="{4BB23EEB-F11E-4D8C-965B-E2C0357591FC}"/>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rcRect/>
            <a:stretch/>
          </p:blipFill>
          <p:spPr>
            <a:xfrm>
              <a:off x="2822508" y="1685041"/>
              <a:ext cx="956292" cy="956292"/>
            </a:xfrm>
            <a:prstGeom prst="rect">
              <a:avLst/>
            </a:prstGeom>
          </p:spPr>
        </p:pic>
      </p:grpSp>
      <p:grpSp>
        <p:nvGrpSpPr>
          <p:cNvPr id="59" name="Group 58">
            <a:extLst>
              <a:ext uri="{FF2B5EF4-FFF2-40B4-BE49-F238E27FC236}">
                <a16:creationId xmlns:a16="http://schemas.microsoft.com/office/drawing/2014/main" id="{375C6068-3832-45D1-A429-4AC6C82A04B9}"/>
              </a:ext>
            </a:extLst>
          </p:cNvPr>
          <p:cNvGrpSpPr/>
          <p:nvPr/>
        </p:nvGrpSpPr>
        <p:grpSpPr>
          <a:xfrm>
            <a:off x="8539747" y="882717"/>
            <a:ext cx="3643946" cy="2499374"/>
            <a:chOff x="1495467" y="1685041"/>
            <a:chExt cx="3643946" cy="2499374"/>
          </a:xfrm>
        </p:grpSpPr>
        <p:grpSp>
          <p:nvGrpSpPr>
            <p:cNvPr id="60" name="Group 59">
              <a:extLst>
                <a:ext uri="{FF2B5EF4-FFF2-40B4-BE49-F238E27FC236}">
                  <a16:creationId xmlns:a16="http://schemas.microsoft.com/office/drawing/2014/main" id="{DA39A5DD-D19C-448E-ACB8-6D59AAD5416F}"/>
                </a:ext>
              </a:extLst>
            </p:cNvPr>
            <p:cNvGrpSpPr/>
            <p:nvPr/>
          </p:nvGrpSpPr>
          <p:grpSpPr>
            <a:xfrm>
              <a:off x="1495467" y="2660200"/>
              <a:ext cx="3643946" cy="1524215"/>
              <a:chOff x="1425115" y="2633577"/>
              <a:chExt cx="3643946" cy="1524215"/>
            </a:xfrm>
          </p:grpSpPr>
          <p:sp>
            <p:nvSpPr>
              <p:cNvPr id="62" name="TextBox 61">
                <a:extLst>
                  <a:ext uri="{FF2B5EF4-FFF2-40B4-BE49-F238E27FC236}">
                    <a16:creationId xmlns:a16="http://schemas.microsoft.com/office/drawing/2014/main" id="{5B7C763C-AC41-4874-AF78-4A3982216B92}"/>
                  </a:ext>
                </a:extLst>
              </p:cNvPr>
              <p:cNvSpPr txBox="1"/>
              <p:nvPr/>
            </p:nvSpPr>
            <p:spPr>
              <a:xfrm>
                <a:off x="1965327" y="2633577"/>
                <a:ext cx="2563523"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Opportunities</a:t>
                </a:r>
                <a:endParaRPr lang="en-LT" sz="2000" b="1" spc="300" dirty="0">
                  <a:solidFill>
                    <a:schemeClr val="bg1"/>
                  </a:solidFill>
                  <a:latin typeface="Montserrat" pitchFamily="2" charset="77"/>
                </a:endParaRPr>
              </a:p>
            </p:txBody>
          </p:sp>
          <p:sp>
            <p:nvSpPr>
              <p:cNvPr id="63" name="TextBox 62">
                <a:extLst>
                  <a:ext uri="{FF2B5EF4-FFF2-40B4-BE49-F238E27FC236}">
                    <a16:creationId xmlns:a16="http://schemas.microsoft.com/office/drawing/2014/main" id="{3F1E4D5F-45B4-4F0B-B421-8D7ACDA9FC4D}"/>
                  </a:ext>
                </a:extLst>
              </p:cNvPr>
              <p:cNvSpPr txBox="1"/>
              <p:nvPr/>
            </p:nvSpPr>
            <p:spPr>
              <a:xfrm>
                <a:off x="1425115" y="2957463"/>
                <a:ext cx="3643946" cy="1200329"/>
              </a:xfrm>
              <a:prstGeom prst="rect">
                <a:avLst/>
              </a:prstGeom>
              <a:noFill/>
            </p:spPr>
            <p:txBody>
              <a:bodyPr wrap="none" rtlCol="0">
                <a:spAutoFit/>
              </a:bodyPr>
              <a:lstStyle/>
              <a:p>
                <a:pPr algn="ctr"/>
                <a:r>
                  <a:rPr lang="en-US" sz="1200" dirty="0">
                    <a:solidFill>
                      <a:schemeClr val="bg1"/>
                    </a:solidFill>
                    <a:latin typeface="Montserrat" pitchFamily="2" charset="77"/>
                  </a:rPr>
                  <a:t>•  Ability to collaborate with large companies.</a:t>
                </a:r>
              </a:p>
              <a:p>
                <a:pPr algn="ctr"/>
                <a:r>
                  <a:rPr lang="en-US" sz="1200" dirty="0">
                    <a:solidFill>
                      <a:schemeClr val="bg1"/>
                    </a:solidFill>
                    <a:latin typeface="Montserrat" pitchFamily="2" charset="77"/>
                  </a:rPr>
                  <a:t>•  Use of new technology</a:t>
                </a:r>
              </a:p>
              <a:p>
                <a:pPr algn="ctr"/>
                <a:r>
                  <a:rPr lang="en-US" sz="1200" dirty="0">
                    <a:solidFill>
                      <a:schemeClr val="bg1"/>
                    </a:solidFill>
                    <a:latin typeface="Montserrat" pitchFamily="2" charset="77"/>
                  </a:rPr>
                  <a:t>•  Market growth in this area to protect </a:t>
                </a:r>
              </a:p>
              <a:p>
                <a:pPr algn="ctr"/>
                <a:r>
                  <a:rPr lang="en-US" sz="1200" dirty="0">
                    <a:solidFill>
                      <a:schemeClr val="bg1"/>
                    </a:solidFill>
                    <a:latin typeface="Montserrat" pitchFamily="2" charset="77"/>
                  </a:rPr>
                  <a:t>the environment.</a:t>
                </a:r>
              </a:p>
              <a:p>
                <a:pPr algn="ctr"/>
                <a:r>
                  <a:rPr lang="en-US" sz="1200" dirty="0">
                    <a:solidFill>
                      <a:schemeClr val="bg1"/>
                    </a:solidFill>
                    <a:latin typeface="Montserrat" pitchFamily="2" charset="77"/>
                  </a:rPr>
                  <a:t>•  There is a large amount of waste available </a:t>
                </a:r>
              </a:p>
              <a:p>
                <a:pPr algn="ctr"/>
                <a:r>
                  <a:rPr lang="en-US" sz="1200" dirty="0">
                    <a:solidFill>
                      <a:schemeClr val="bg1"/>
                    </a:solidFill>
                    <a:latin typeface="Montserrat" pitchFamily="2" charset="77"/>
                  </a:rPr>
                  <a:t>to recycle.</a:t>
                </a:r>
              </a:p>
            </p:txBody>
          </p:sp>
        </p:grpSp>
        <p:pic>
          <p:nvPicPr>
            <p:cNvPr id="61" name="Graphic 60">
              <a:extLst>
                <a:ext uri="{FF2B5EF4-FFF2-40B4-BE49-F238E27FC236}">
                  <a16:creationId xmlns:a16="http://schemas.microsoft.com/office/drawing/2014/main" id="{FAC65F76-A4E0-4AA7-A57F-51F2D5965315}"/>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rcRect/>
            <a:stretch/>
          </p:blipFill>
          <p:spPr>
            <a:xfrm>
              <a:off x="2822508" y="1685041"/>
              <a:ext cx="956292" cy="956292"/>
            </a:xfrm>
            <a:prstGeom prst="rect">
              <a:avLst/>
            </a:prstGeom>
          </p:spPr>
        </p:pic>
      </p:grpSp>
      <p:grpSp>
        <p:nvGrpSpPr>
          <p:cNvPr id="64" name="Group 63">
            <a:extLst>
              <a:ext uri="{FF2B5EF4-FFF2-40B4-BE49-F238E27FC236}">
                <a16:creationId xmlns:a16="http://schemas.microsoft.com/office/drawing/2014/main" id="{A6B0F28E-333F-4789-A10E-B84A539BA598}"/>
              </a:ext>
            </a:extLst>
          </p:cNvPr>
          <p:cNvGrpSpPr/>
          <p:nvPr/>
        </p:nvGrpSpPr>
        <p:grpSpPr>
          <a:xfrm>
            <a:off x="8087636" y="3635813"/>
            <a:ext cx="4019049" cy="2314708"/>
            <a:chOff x="1307917" y="1685041"/>
            <a:chExt cx="4019049" cy="2314708"/>
          </a:xfrm>
        </p:grpSpPr>
        <p:grpSp>
          <p:nvGrpSpPr>
            <p:cNvPr id="65" name="Group 64">
              <a:extLst>
                <a:ext uri="{FF2B5EF4-FFF2-40B4-BE49-F238E27FC236}">
                  <a16:creationId xmlns:a16="http://schemas.microsoft.com/office/drawing/2014/main" id="{A38F1B23-DF71-453A-96A5-D4EE85EF2CB8}"/>
                </a:ext>
              </a:extLst>
            </p:cNvPr>
            <p:cNvGrpSpPr/>
            <p:nvPr/>
          </p:nvGrpSpPr>
          <p:grpSpPr>
            <a:xfrm>
              <a:off x="1307917" y="2660200"/>
              <a:ext cx="4019049" cy="1339549"/>
              <a:chOff x="1237565" y="2633577"/>
              <a:chExt cx="4019049" cy="1339549"/>
            </a:xfrm>
          </p:grpSpPr>
          <p:sp>
            <p:nvSpPr>
              <p:cNvPr id="67" name="TextBox 66">
                <a:extLst>
                  <a:ext uri="{FF2B5EF4-FFF2-40B4-BE49-F238E27FC236}">
                    <a16:creationId xmlns:a16="http://schemas.microsoft.com/office/drawing/2014/main" id="{0789B5DA-D927-452E-AD62-D2C63E1AE2B7}"/>
                  </a:ext>
                </a:extLst>
              </p:cNvPr>
              <p:cNvSpPr txBox="1"/>
              <p:nvPr/>
            </p:nvSpPr>
            <p:spPr>
              <a:xfrm>
                <a:off x="2511951" y="2633577"/>
                <a:ext cx="1470274"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Threats</a:t>
                </a:r>
                <a:endParaRPr lang="en-LT" sz="2000" b="1" spc="300" dirty="0">
                  <a:solidFill>
                    <a:schemeClr val="bg1"/>
                  </a:solidFill>
                  <a:latin typeface="Montserrat" pitchFamily="2" charset="77"/>
                </a:endParaRPr>
              </a:p>
            </p:txBody>
          </p:sp>
          <p:sp>
            <p:nvSpPr>
              <p:cNvPr id="68" name="TextBox 67">
                <a:extLst>
                  <a:ext uri="{FF2B5EF4-FFF2-40B4-BE49-F238E27FC236}">
                    <a16:creationId xmlns:a16="http://schemas.microsoft.com/office/drawing/2014/main" id="{AAAC741D-0C65-4BF9-BA00-71F23F318A5B}"/>
                  </a:ext>
                </a:extLst>
              </p:cNvPr>
              <p:cNvSpPr txBox="1"/>
              <p:nvPr/>
            </p:nvSpPr>
            <p:spPr>
              <a:xfrm>
                <a:off x="1237565" y="2957463"/>
                <a:ext cx="4019049" cy="1015663"/>
              </a:xfrm>
              <a:prstGeom prst="rect">
                <a:avLst/>
              </a:prstGeom>
              <a:noFill/>
            </p:spPr>
            <p:txBody>
              <a:bodyPr wrap="none" rtlCol="0">
                <a:spAutoFit/>
              </a:bodyPr>
              <a:lstStyle/>
              <a:p>
                <a:pPr algn="ctr"/>
                <a:r>
                  <a:rPr lang="en-US" sz="1200" dirty="0">
                    <a:solidFill>
                      <a:schemeClr val="bg1"/>
                    </a:solidFill>
                    <a:latin typeface="Montserrat" pitchFamily="2" charset="77"/>
                  </a:rPr>
                  <a:t>• New and Many competitors</a:t>
                </a:r>
              </a:p>
              <a:p>
                <a:pPr algn="ctr"/>
                <a:r>
                  <a:rPr lang="en-US" sz="1200" dirty="0">
                    <a:solidFill>
                      <a:schemeClr val="bg1"/>
                    </a:solidFill>
                    <a:latin typeface="Montserrat" pitchFamily="2" charset="77"/>
                  </a:rPr>
                  <a:t>•  It’s difficult to reach the global market due</a:t>
                </a:r>
              </a:p>
              <a:p>
                <a:pPr algn="ctr"/>
                <a:r>
                  <a:rPr lang="en-US" sz="1200" dirty="0">
                    <a:solidFill>
                      <a:schemeClr val="bg1"/>
                    </a:solidFill>
                    <a:latin typeface="Montserrat" pitchFamily="2" charset="77"/>
                  </a:rPr>
                  <a:t> to the laws and regulations in different countries </a:t>
                </a:r>
              </a:p>
              <a:p>
                <a:pPr algn="ctr"/>
                <a:r>
                  <a:rPr lang="en-US" sz="1200" dirty="0">
                    <a:solidFill>
                      <a:schemeClr val="bg1"/>
                    </a:solidFill>
                    <a:latin typeface="Montserrat" pitchFamily="2" charset="77"/>
                  </a:rPr>
                  <a:t>around the world.</a:t>
                </a:r>
              </a:p>
              <a:p>
                <a:pPr algn="ctr"/>
                <a:r>
                  <a:rPr lang="en-US" sz="1200" dirty="0">
                    <a:solidFill>
                      <a:schemeClr val="bg1"/>
                    </a:solidFill>
                    <a:latin typeface="Montserrat" pitchFamily="2" charset="77"/>
                  </a:rPr>
                  <a:t>• Difficulties in control and monitoring</a:t>
                </a:r>
              </a:p>
            </p:txBody>
          </p:sp>
        </p:grpSp>
        <p:pic>
          <p:nvPicPr>
            <p:cNvPr id="66" name="Graphic 65">
              <a:extLst>
                <a:ext uri="{FF2B5EF4-FFF2-40B4-BE49-F238E27FC236}">
                  <a16:creationId xmlns:a16="http://schemas.microsoft.com/office/drawing/2014/main" id="{C0B10163-0EF7-4AA5-B35E-B0C5951BD036}"/>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rcRect/>
            <a:stretch/>
          </p:blipFill>
          <p:spPr>
            <a:xfrm>
              <a:off x="2822508" y="1685041"/>
              <a:ext cx="956292" cy="956292"/>
            </a:xfrm>
            <a:prstGeom prst="rect">
              <a:avLst/>
            </a:prstGeom>
          </p:spPr>
        </p:pic>
      </p:grpSp>
    </p:spTree>
    <p:extLst>
      <p:ext uri="{BB962C8B-B14F-4D97-AF65-F5344CB8AC3E}">
        <p14:creationId xmlns:p14="http://schemas.microsoft.com/office/powerpoint/2010/main" val="33411513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403C"/>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81DD3C8-D82C-41CB-9573-BD2AB11FEFAC}"/>
              </a:ext>
            </a:extLst>
          </p:cNvPr>
          <p:cNvGrpSpPr/>
          <p:nvPr/>
        </p:nvGrpSpPr>
        <p:grpSpPr>
          <a:xfrm>
            <a:off x="-804874" y="139967"/>
            <a:ext cx="777240" cy="777240"/>
            <a:chOff x="-804874" y="139967"/>
            <a:chExt cx="777240" cy="777240"/>
          </a:xfrm>
        </p:grpSpPr>
        <p:sp>
          <p:nvSpPr>
            <p:cNvPr id="11" name="Oval 10">
              <a:extLst>
                <a:ext uri="{FF2B5EF4-FFF2-40B4-BE49-F238E27FC236}">
                  <a16:creationId xmlns:a16="http://schemas.microsoft.com/office/drawing/2014/main" id="{2BD1BE59-43A7-4822-A286-23AA577C49E9}"/>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2" name="Graphic 11" descr="Lightbulb with solid fill">
              <a:extLst>
                <a:ext uri="{FF2B5EF4-FFF2-40B4-BE49-F238E27FC236}">
                  <a16:creationId xmlns:a16="http://schemas.microsoft.com/office/drawing/2014/main" id="{2B35543B-618F-48BD-B9B7-AFBE513D92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38" y="222693"/>
              <a:ext cx="611788" cy="611788"/>
            </a:xfrm>
            <a:prstGeom prst="rect">
              <a:avLst/>
            </a:prstGeom>
          </p:spPr>
        </p:pic>
      </p:grpSp>
      <p:grpSp>
        <p:nvGrpSpPr>
          <p:cNvPr id="13" name="Group 12">
            <a:extLst>
              <a:ext uri="{FF2B5EF4-FFF2-40B4-BE49-F238E27FC236}">
                <a16:creationId xmlns:a16="http://schemas.microsoft.com/office/drawing/2014/main" id="{ECE262C3-3ADA-4B6A-B8F2-10213B1F7AB5}"/>
              </a:ext>
            </a:extLst>
          </p:cNvPr>
          <p:cNvGrpSpPr/>
          <p:nvPr/>
        </p:nvGrpSpPr>
        <p:grpSpPr>
          <a:xfrm>
            <a:off x="-804874" y="4997567"/>
            <a:ext cx="777240" cy="777240"/>
            <a:chOff x="-804874" y="4997567"/>
            <a:chExt cx="777240" cy="777240"/>
          </a:xfrm>
        </p:grpSpPr>
        <p:sp>
          <p:nvSpPr>
            <p:cNvPr id="14" name="Oval 13">
              <a:extLst>
                <a:ext uri="{FF2B5EF4-FFF2-40B4-BE49-F238E27FC236}">
                  <a16:creationId xmlns:a16="http://schemas.microsoft.com/office/drawing/2014/main" id="{FE0F786E-6F6D-4BFA-9516-E5E79AAC9E5F}"/>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5" name="Graphic 14" descr="List with solid fill">
              <a:extLst>
                <a:ext uri="{FF2B5EF4-FFF2-40B4-BE49-F238E27FC236}">
                  <a16:creationId xmlns:a16="http://schemas.microsoft.com/office/drawing/2014/main" id="{FFB0C885-B943-49FF-ABBA-101DA855C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573" y="5080293"/>
              <a:ext cx="611788" cy="611788"/>
            </a:xfrm>
            <a:prstGeom prst="rect">
              <a:avLst/>
            </a:prstGeom>
          </p:spPr>
        </p:pic>
      </p:grpSp>
      <p:grpSp>
        <p:nvGrpSpPr>
          <p:cNvPr id="16" name="Group 15">
            <a:extLst>
              <a:ext uri="{FF2B5EF4-FFF2-40B4-BE49-F238E27FC236}">
                <a16:creationId xmlns:a16="http://schemas.microsoft.com/office/drawing/2014/main" id="{3FFD5260-3B9B-4600-B8B7-D44DC29B5201}"/>
              </a:ext>
            </a:extLst>
          </p:cNvPr>
          <p:cNvGrpSpPr/>
          <p:nvPr/>
        </p:nvGrpSpPr>
        <p:grpSpPr>
          <a:xfrm>
            <a:off x="-804874" y="2083007"/>
            <a:ext cx="777240" cy="777240"/>
            <a:chOff x="-804874" y="2083007"/>
            <a:chExt cx="777240" cy="777240"/>
          </a:xfrm>
        </p:grpSpPr>
        <p:sp>
          <p:nvSpPr>
            <p:cNvPr id="17" name="Oval 16">
              <a:extLst>
                <a:ext uri="{FF2B5EF4-FFF2-40B4-BE49-F238E27FC236}">
                  <a16:creationId xmlns:a16="http://schemas.microsoft.com/office/drawing/2014/main" id="{0278C2F8-CEB0-4185-87B0-9D371B81ACB6}"/>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8" name="Graphic 17" descr="Research with solid fill">
              <a:extLst>
                <a:ext uri="{FF2B5EF4-FFF2-40B4-BE49-F238E27FC236}">
                  <a16:creationId xmlns:a16="http://schemas.microsoft.com/office/drawing/2014/main" id="{192D71FB-3FA9-4EFF-939C-DF6B547882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573" y="2171135"/>
              <a:ext cx="611788" cy="611788"/>
            </a:xfrm>
            <a:prstGeom prst="rect">
              <a:avLst/>
            </a:prstGeom>
          </p:spPr>
        </p:pic>
      </p:grpSp>
      <p:grpSp>
        <p:nvGrpSpPr>
          <p:cNvPr id="19" name="Group 18">
            <a:extLst>
              <a:ext uri="{FF2B5EF4-FFF2-40B4-BE49-F238E27FC236}">
                <a16:creationId xmlns:a16="http://schemas.microsoft.com/office/drawing/2014/main" id="{34899181-0115-4527-A6CB-895BA1F77238}"/>
              </a:ext>
            </a:extLst>
          </p:cNvPr>
          <p:cNvGrpSpPr/>
          <p:nvPr/>
        </p:nvGrpSpPr>
        <p:grpSpPr>
          <a:xfrm>
            <a:off x="964876" y="3027231"/>
            <a:ext cx="777240" cy="777240"/>
            <a:chOff x="-804874" y="3054527"/>
            <a:chExt cx="777240" cy="777240"/>
          </a:xfrm>
          <a:solidFill>
            <a:schemeClr val="bg1"/>
          </a:solidFill>
        </p:grpSpPr>
        <p:sp>
          <p:nvSpPr>
            <p:cNvPr id="20" name="Oval 19">
              <a:extLst>
                <a:ext uri="{FF2B5EF4-FFF2-40B4-BE49-F238E27FC236}">
                  <a16:creationId xmlns:a16="http://schemas.microsoft.com/office/drawing/2014/main" id="{DA95138C-A15F-4BD6-B7A1-353853CB1129}"/>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1" name="Graphic 20" descr="Bank with solid fill">
              <a:extLst>
                <a:ext uri="{FF2B5EF4-FFF2-40B4-BE49-F238E27FC236}">
                  <a16:creationId xmlns:a16="http://schemas.microsoft.com/office/drawing/2014/main" id="{AE0CC703-260D-407A-A15F-EDD479DD60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8338" y="3123106"/>
              <a:ext cx="611788" cy="611788"/>
            </a:xfrm>
            <a:prstGeom prst="rect">
              <a:avLst/>
            </a:prstGeom>
          </p:spPr>
        </p:pic>
      </p:grpSp>
      <p:grpSp>
        <p:nvGrpSpPr>
          <p:cNvPr id="22" name="Group 21">
            <a:extLst>
              <a:ext uri="{FF2B5EF4-FFF2-40B4-BE49-F238E27FC236}">
                <a16:creationId xmlns:a16="http://schemas.microsoft.com/office/drawing/2014/main" id="{F62A3F41-DC2C-4B8C-8011-41603D57C734}"/>
              </a:ext>
            </a:extLst>
          </p:cNvPr>
          <p:cNvGrpSpPr/>
          <p:nvPr/>
        </p:nvGrpSpPr>
        <p:grpSpPr>
          <a:xfrm>
            <a:off x="-804874" y="1111487"/>
            <a:ext cx="777240" cy="777240"/>
            <a:chOff x="-804874" y="1111487"/>
            <a:chExt cx="777240" cy="777240"/>
          </a:xfrm>
        </p:grpSpPr>
        <p:sp>
          <p:nvSpPr>
            <p:cNvPr id="23" name="Oval 22">
              <a:extLst>
                <a:ext uri="{FF2B5EF4-FFF2-40B4-BE49-F238E27FC236}">
                  <a16:creationId xmlns:a16="http://schemas.microsoft.com/office/drawing/2014/main" id="{45C400F8-E679-4B97-AF1A-EC65D3546764}"/>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4" name="Graphic 23" descr="Boardroom with solid fill">
              <a:extLst>
                <a:ext uri="{FF2B5EF4-FFF2-40B4-BE49-F238E27FC236}">
                  <a16:creationId xmlns:a16="http://schemas.microsoft.com/office/drawing/2014/main" id="{97F15E3B-74B2-4D90-AE63-119385F51D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8338" y="1194213"/>
              <a:ext cx="611788" cy="611788"/>
            </a:xfrm>
            <a:prstGeom prst="rect">
              <a:avLst/>
            </a:prstGeom>
          </p:spPr>
        </p:pic>
      </p:grpSp>
      <p:grpSp>
        <p:nvGrpSpPr>
          <p:cNvPr id="25" name="Group 24">
            <a:extLst>
              <a:ext uri="{FF2B5EF4-FFF2-40B4-BE49-F238E27FC236}">
                <a16:creationId xmlns:a16="http://schemas.microsoft.com/office/drawing/2014/main" id="{A27B658E-1D99-470D-9A24-E242E5DFF169}"/>
              </a:ext>
            </a:extLst>
          </p:cNvPr>
          <p:cNvGrpSpPr/>
          <p:nvPr/>
        </p:nvGrpSpPr>
        <p:grpSpPr>
          <a:xfrm>
            <a:off x="-804874" y="4026047"/>
            <a:ext cx="777240" cy="777240"/>
            <a:chOff x="-804874" y="4026047"/>
            <a:chExt cx="777240" cy="777240"/>
          </a:xfrm>
        </p:grpSpPr>
        <p:sp>
          <p:nvSpPr>
            <p:cNvPr id="26" name="Oval 25">
              <a:extLst>
                <a:ext uri="{FF2B5EF4-FFF2-40B4-BE49-F238E27FC236}">
                  <a16:creationId xmlns:a16="http://schemas.microsoft.com/office/drawing/2014/main" id="{02BDAB8D-BFC7-4E22-A0DB-8F19BF5FD8F9}"/>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7" name="Graphic 26" descr="Map with pin with solid fill">
              <a:extLst>
                <a:ext uri="{FF2B5EF4-FFF2-40B4-BE49-F238E27FC236}">
                  <a16:creationId xmlns:a16="http://schemas.microsoft.com/office/drawing/2014/main" id="{0CB70B25-1E2D-40BF-91AA-4B3E11C60B2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573" y="4108773"/>
              <a:ext cx="611788" cy="611788"/>
            </a:xfrm>
            <a:prstGeom prst="rect">
              <a:avLst/>
            </a:prstGeom>
          </p:spPr>
        </p:pic>
      </p:grpSp>
      <p:grpSp>
        <p:nvGrpSpPr>
          <p:cNvPr id="28" name="Group 27">
            <a:extLst>
              <a:ext uri="{FF2B5EF4-FFF2-40B4-BE49-F238E27FC236}">
                <a16:creationId xmlns:a16="http://schemas.microsoft.com/office/drawing/2014/main" id="{97A9FDCA-4357-4D6D-B942-E0319B11F45D}"/>
              </a:ext>
            </a:extLst>
          </p:cNvPr>
          <p:cNvGrpSpPr/>
          <p:nvPr/>
        </p:nvGrpSpPr>
        <p:grpSpPr>
          <a:xfrm>
            <a:off x="-804874" y="5969085"/>
            <a:ext cx="777240" cy="777240"/>
            <a:chOff x="-804874" y="5969085"/>
            <a:chExt cx="777240" cy="777240"/>
          </a:xfrm>
        </p:grpSpPr>
        <p:sp>
          <p:nvSpPr>
            <p:cNvPr id="29" name="Oval 28">
              <a:extLst>
                <a:ext uri="{FF2B5EF4-FFF2-40B4-BE49-F238E27FC236}">
                  <a16:creationId xmlns:a16="http://schemas.microsoft.com/office/drawing/2014/main" id="{C9030A68-A838-4424-A7F1-3B0DA4EBEC3D}"/>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30" name="Graphic 29" descr="Smart Phone with solid fill">
              <a:extLst>
                <a:ext uri="{FF2B5EF4-FFF2-40B4-BE49-F238E27FC236}">
                  <a16:creationId xmlns:a16="http://schemas.microsoft.com/office/drawing/2014/main" id="{549AFD03-5FEE-4059-8F08-EDB7B106DA5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6051811"/>
              <a:ext cx="611788" cy="611788"/>
            </a:xfrm>
            <a:prstGeom prst="rect">
              <a:avLst/>
            </a:prstGeom>
          </p:spPr>
        </p:pic>
      </p:grpSp>
      <p:sp>
        <p:nvSpPr>
          <p:cNvPr id="9" name="Freeform: Shape 8">
            <a:extLst>
              <a:ext uri="{FF2B5EF4-FFF2-40B4-BE49-F238E27FC236}">
                <a16:creationId xmlns:a16="http://schemas.microsoft.com/office/drawing/2014/main" id="{6AAE8156-005B-44FA-9ECE-119E591AAA7A}"/>
              </a:ext>
            </a:extLst>
          </p:cNvPr>
          <p:cNvSpPr/>
          <p:nvPr/>
        </p:nvSpPr>
        <p:spPr>
          <a:xfrm rot="10800000">
            <a:off x="-20014" y="-6398795"/>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31" name="Graphic 30" descr="Lightbulb with solid fill">
            <a:hlinkClick r:id="rId16" action="ppaction://hlinksldjump"/>
            <a:extLst>
              <a:ext uri="{FF2B5EF4-FFF2-40B4-BE49-F238E27FC236}">
                <a16:creationId xmlns:a16="http://schemas.microsoft.com/office/drawing/2014/main" id="{57EF34CB-33C0-4CE8-A818-87D792FD5FA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3546" y="224965"/>
            <a:ext cx="611788" cy="611788"/>
          </a:xfrm>
          <a:prstGeom prst="rect">
            <a:avLst/>
          </a:prstGeom>
        </p:spPr>
      </p:pic>
      <p:pic>
        <p:nvPicPr>
          <p:cNvPr id="32" name="Graphic 31" descr="List with solid fill">
            <a:hlinkClick r:id="rId19" action="ppaction://hlinksldjump"/>
            <a:extLst>
              <a:ext uri="{FF2B5EF4-FFF2-40B4-BE49-F238E27FC236}">
                <a16:creationId xmlns:a16="http://schemas.microsoft.com/office/drawing/2014/main" id="{11843F97-B010-4825-AB78-6061A7B3E27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3546" y="5082565"/>
            <a:ext cx="611788" cy="611788"/>
          </a:xfrm>
          <a:prstGeom prst="rect">
            <a:avLst/>
          </a:prstGeom>
        </p:spPr>
      </p:pic>
      <p:pic>
        <p:nvPicPr>
          <p:cNvPr id="33" name="Graphic 32" descr="Research with solid fill">
            <a:hlinkClick r:id="rId22" action="ppaction://hlinksldjump"/>
            <a:extLst>
              <a:ext uri="{FF2B5EF4-FFF2-40B4-BE49-F238E27FC236}">
                <a16:creationId xmlns:a16="http://schemas.microsoft.com/office/drawing/2014/main" id="{2903F331-5A8B-434A-8F74-A3D96711265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3546" y="2173407"/>
            <a:ext cx="611788" cy="611788"/>
          </a:xfrm>
          <a:prstGeom prst="rect">
            <a:avLst/>
          </a:prstGeom>
        </p:spPr>
      </p:pic>
      <p:pic>
        <p:nvPicPr>
          <p:cNvPr id="34" name="Graphic 33" descr="Bank with solid fill">
            <a:hlinkClick r:id="rId25" action="ppaction://hlinksldjump"/>
            <a:extLst>
              <a:ext uri="{FF2B5EF4-FFF2-40B4-BE49-F238E27FC236}">
                <a16:creationId xmlns:a16="http://schemas.microsoft.com/office/drawing/2014/main" id="{82056AE3-A1D2-4BE3-9F39-41D574C7021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9820" y="3123106"/>
            <a:ext cx="611788" cy="611788"/>
          </a:xfrm>
          <a:prstGeom prst="rect">
            <a:avLst/>
          </a:prstGeom>
        </p:spPr>
      </p:pic>
      <p:pic>
        <p:nvPicPr>
          <p:cNvPr id="35" name="Graphic 34" descr="Boardroom with solid fill">
            <a:hlinkClick r:id="rId28" action="ppaction://hlinksldjump"/>
            <a:extLst>
              <a:ext uri="{FF2B5EF4-FFF2-40B4-BE49-F238E27FC236}">
                <a16:creationId xmlns:a16="http://schemas.microsoft.com/office/drawing/2014/main" id="{FA148723-2AEF-440C-8098-1417B24C245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3546" y="1196485"/>
            <a:ext cx="611788" cy="611788"/>
          </a:xfrm>
          <a:prstGeom prst="rect">
            <a:avLst/>
          </a:prstGeom>
        </p:spPr>
      </p:pic>
      <p:pic>
        <p:nvPicPr>
          <p:cNvPr id="36" name="Graphic 35" descr="Map with pin with solid fill">
            <a:hlinkClick r:id="rId31" action="ppaction://hlinksldjump"/>
            <a:extLst>
              <a:ext uri="{FF2B5EF4-FFF2-40B4-BE49-F238E27FC236}">
                <a16:creationId xmlns:a16="http://schemas.microsoft.com/office/drawing/2014/main" id="{3425D3F3-59BF-4B72-A7FD-19C037DEBA71}"/>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4111045"/>
            <a:ext cx="611788" cy="611788"/>
          </a:xfrm>
          <a:prstGeom prst="rect">
            <a:avLst/>
          </a:prstGeom>
        </p:spPr>
      </p:pic>
      <p:pic>
        <p:nvPicPr>
          <p:cNvPr id="37" name="Graphic 36" descr="Smart Phone with solid fill">
            <a:hlinkClick r:id="rId34" action="ppaction://hlinksldjump"/>
            <a:extLst>
              <a:ext uri="{FF2B5EF4-FFF2-40B4-BE49-F238E27FC236}">
                <a16:creationId xmlns:a16="http://schemas.microsoft.com/office/drawing/2014/main" id="{53B14DD3-5053-48D3-8DBB-31F67FB6FE93}"/>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13546" y="6054083"/>
            <a:ext cx="611788" cy="611788"/>
          </a:xfrm>
          <a:prstGeom prst="rect">
            <a:avLst/>
          </a:prstGeom>
        </p:spPr>
      </p:pic>
      <p:grpSp>
        <p:nvGrpSpPr>
          <p:cNvPr id="38" name="Group 37">
            <a:extLst>
              <a:ext uri="{FF2B5EF4-FFF2-40B4-BE49-F238E27FC236}">
                <a16:creationId xmlns:a16="http://schemas.microsoft.com/office/drawing/2014/main" id="{B870E226-BE86-4D98-86DC-BC285531EC33}"/>
              </a:ext>
            </a:extLst>
          </p:cNvPr>
          <p:cNvGrpSpPr/>
          <p:nvPr/>
        </p:nvGrpSpPr>
        <p:grpSpPr>
          <a:xfrm>
            <a:off x="4279366" y="388224"/>
            <a:ext cx="4537088" cy="759629"/>
            <a:chOff x="4279366" y="388224"/>
            <a:chExt cx="4537088" cy="759629"/>
          </a:xfrm>
        </p:grpSpPr>
        <p:sp>
          <p:nvSpPr>
            <p:cNvPr id="39" name="TextBox 38">
              <a:extLst>
                <a:ext uri="{FF2B5EF4-FFF2-40B4-BE49-F238E27FC236}">
                  <a16:creationId xmlns:a16="http://schemas.microsoft.com/office/drawing/2014/main" id="{8053FF8B-91AA-48FA-94A3-BBB69693000E}"/>
                </a:ext>
              </a:extLst>
            </p:cNvPr>
            <p:cNvSpPr txBox="1"/>
            <p:nvPr/>
          </p:nvSpPr>
          <p:spPr>
            <a:xfrm>
              <a:off x="4279366" y="388224"/>
              <a:ext cx="4537088" cy="646331"/>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Business Model </a:t>
              </a:r>
              <a:endParaRPr lang="ar-BH" sz="3600" b="1" spc="300" dirty="0">
                <a:solidFill>
                  <a:schemeClr val="bg1"/>
                </a:solidFill>
                <a:latin typeface="Montserrat" panose="00000500000000000000" pitchFamily="2" charset="0"/>
              </a:endParaRPr>
            </a:p>
          </p:txBody>
        </p:sp>
        <p:pic>
          <p:nvPicPr>
            <p:cNvPr id="40" name="Graphic 39">
              <a:extLst>
                <a:ext uri="{FF2B5EF4-FFF2-40B4-BE49-F238E27FC236}">
                  <a16:creationId xmlns:a16="http://schemas.microsoft.com/office/drawing/2014/main" id="{52B98A4E-5010-46E1-9DD9-5953CFCD705A}"/>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rot="21540000">
              <a:off x="4388715" y="992781"/>
              <a:ext cx="4305246" cy="155072"/>
            </a:xfrm>
            <a:prstGeom prst="rect">
              <a:avLst/>
            </a:prstGeom>
          </p:spPr>
        </p:pic>
      </p:grpSp>
      <p:grpSp>
        <p:nvGrpSpPr>
          <p:cNvPr id="48" name="Graphic 43">
            <a:extLst>
              <a:ext uri="{FF2B5EF4-FFF2-40B4-BE49-F238E27FC236}">
                <a16:creationId xmlns:a16="http://schemas.microsoft.com/office/drawing/2014/main" id="{C0629C92-C30B-4164-9B54-753116ADD6BC}"/>
              </a:ext>
            </a:extLst>
          </p:cNvPr>
          <p:cNvGrpSpPr/>
          <p:nvPr/>
        </p:nvGrpSpPr>
        <p:grpSpPr>
          <a:xfrm rot="269299" flipV="1">
            <a:off x="7472552" y="2216626"/>
            <a:ext cx="1458826" cy="482830"/>
            <a:chOff x="5270499" y="2952750"/>
            <a:chExt cx="1652160" cy="946643"/>
          </a:xfrm>
          <a:solidFill>
            <a:schemeClr val="bg1"/>
          </a:solidFill>
        </p:grpSpPr>
        <p:sp>
          <p:nvSpPr>
            <p:cNvPr id="49" name="Freeform 55">
              <a:extLst>
                <a:ext uri="{FF2B5EF4-FFF2-40B4-BE49-F238E27FC236}">
                  <a16:creationId xmlns:a16="http://schemas.microsoft.com/office/drawing/2014/main" id="{1F0E9CBD-718C-4EAC-BFB9-E4C817D7DFC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0" name="Freeform 56">
              <a:extLst>
                <a:ext uri="{FF2B5EF4-FFF2-40B4-BE49-F238E27FC236}">
                  <a16:creationId xmlns:a16="http://schemas.microsoft.com/office/drawing/2014/main" id="{15DC4CA4-731A-4BA3-8431-8E12B421C4B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1" name="Graphic 43">
            <a:extLst>
              <a:ext uri="{FF2B5EF4-FFF2-40B4-BE49-F238E27FC236}">
                <a16:creationId xmlns:a16="http://schemas.microsoft.com/office/drawing/2014/main" id="{6CF49EE5-D79A-48E4-AC9F-D2B66D2B25DC}"/>
              </a:ext>
            </a:extLst>
          </p:cNvPr>
          <p:cNvGrpSpPr/>
          <p:nvPr/>
        </p:nvGrpSpPr>
        <p:grpSpPr>
          <a:xfrm rot="3285528" flipV="1">
            <a:off x="7364792" y="4314676"/>
            <a:ext cx="1356455" cy="777212"/>
            <a:chOff x="5270499" y="2952750"/>
            <a:chExt cx="1652160" cy="946643"/>
          </a:xfrm>
          <a:solidFill>
            <a:schemeClr val="bg1"/>
          </a:solidFill>
        </p:grpSpPr>
        <p:sp>
          <p:nvSpPr>
            <p:cNvPr id="52" name="Freeform 58">
              <a:extLst>
                <a:ext uri="{FF2B5EF4-FFF2-40B4-BE49-F238E27FC236}">
                  <a16:creationId xmlns:a16="http://schemas.microsoft.com/office/drawing/2014/main" id="{6AB837B2-7791-4C3C-99B7-6E0698D9728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3" name="Freeform 59">
              <a:extLst>
                <a:ext uri="{FF2B5EF4-FFF2-40B4-BE49-F238E27FC236}">
                  <a16:creationId xmlns:a16="http://schemas.microsoft.com/office/drawing/2014/main" id="{EA6B50AA-2F85-474E-9759-3B5BB770F3FF}"/>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4" name="Graphic 43">
            <a:extLst>
              <a:ext uri="{FF2B5EF4-FFF2-40B4-BE49-F238E27FC236}">
                <a16:creationId xmlns:a16="http://schemas.microsoft.com/office/drawing/2014/main" id="{81DFEBFB-28AF-4B2C-A25A-B2772EAA284D}"/>
              </a:ext>
            </a:extLst>
          </p:cNvPr>
          <p:cNvGrpSpPr/>
          <p:nvPr/>
        </p:nvGrpSpPr>
        <p:grpSpPr>
          <a:xfrm flipH="1" flipV="1">
            <a:off x="4297144" y="2429945"/>
            <a:ext cx="1119842" cy="585230"/>
            <a:chOff x="5270499" y="2952750"/>
            <a:chExt cx="1652160" cy="946643"/>
          </a:xfrm>
          <a:solidFill>
            <a:schemeClr val="bg1"/>
          </a:solidFill>
        </p:grpSpPr>
        <p:sp>
          <p:nvSpPr>
            <p:cNvPr id="55" name="Freeform 61">
              <a:extLst>
                <a:ext uri="{FF2B5EF4-FFF2-40B4-BE49-F238E27FC236}">
                  <a16:creationId xmlns:a16="http://schemas.microsoft.com/office/drawing/2014/main" id="{D0C87BC8-D88C-4395-B85F-1946D9E1FAD2}"/>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6" name="Freeform 62">
              <a:extLst>
                <a:ext uri="{FF2B5EF4-FFF2-40B4-BE49-F238E27FC236}">
                  <a16:creationId xmlns:a16="http://schemas.microsoft.com/office/drawing/2014/main" id="{2F05524B-E1C7-482D-834C-DF12A13FCC5A}"/>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7" name="Graphic 43">
            <a:extLst>
              <a:ext uri="{FF2B5EF4-FFF2-40B4-BE49-F238E27FC236}">
                <a16:creationId xmlns:a16="http://schemas.microsoft.com/office/drawing/2014/main" id="{B9E23019-B3A7-4977-B196-E89FC6BCBFD5}"/>
              </a:ext>
            </a:extLst>
          </p:cNvPr>
          <p:cNvGrpSpPr/>
          <p:nvPr/>
        </p:nvGrpSpPr>
        <p:grpSpPr>
          <a:xfrm rot="18241034" flipH="1" flipV="1">
            <a:off x="4061834" y="4110037"/>
            <a:ext cx="1356455" cy="777212"/>
            <a:chOff x="5270499" y="2952750"/>
            <a:chExt cx="1652160" cy="946643"/>
          </a:xfrm>
          <a:solidFill>
            <a:schemeClr val="bg1"/>
          </a:solidFill>
        </p:grpSpPr>
        <p:sp>
          <p:nvSpPr>
            <p:cNvPr id="58" name="Freeform 64">
              <a:extLst>
                <a:ext uri="{FF2B5EF4-FFF2-40B4-BE49-F238E27FC236}">
                  <a16:creationId xmlns:a16="http://schemas.microsoft.com/office/drawing/2014/main" id="{B5A7E051-4237-432C-ADF1-28413A5F5FD7}"/>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9" name="Freeform 65">
              <a:extLst>
                <a:ext uri="{FF2B5EF4-FFF2-40B4-BE49-F238E27FC236}">
                  <a16:creationId xmlns:a16="http://schemas.microsoft.com/office/drawing/2014/main" id="{E0B9D5DA-E46D-427D-9C58-889D8C0D833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0" name="!!lamp">
            <a:extLst>
              <a:ext uri="{FF2B5EF4-FFF2-40B4-BE49-F238E27FC236}">
                <a16:creationId xmlns:a16="http://schemas.microsoft.com/office/drawing/2014/main" id="{6FD7F47E-25F1-41A6-A7CD-4904163857F7}"/>
              </a:ext>
            </a:extLst>
          </p:cNvPr>
          <p:cNvGrpSpPr/>
          <p:nvPr/>
        </p:nvGrpSpPr>
        <p:grpSpPr>
          <a:xfrm>
            <a:off x="5016550" y="1928671"/>
            <a:ext cx="2487465" cy="3024801"/>
            <a:chOff x="5016550" y="1928671"/>
            <a:chExt cx="2487465" cy="3024801"/>
          </a:xfrm>
        </p:grpSpPr>
        <p:grpSp>
          <p:nvGrpSpPr>
            <p:cNvPr id="61" name="Group 60">
              <a:extLst>
                <a:ext uri="{FF2B5EF4-FFF2-40B4-BE49-F238E27FC236}">
                  <a16:creationId xmlns:a16="http://schemas.microsoft.com/office/drawing/2014/main" id="{5B8D0E13-B557-465E-BD45-92D7A0930E79}"/>
                </a:ext>
              </a:extLst>
            </p:cNvPr>
            <p:cNvGrpSpPr/>
            <p:nvPr/>
          </p:nvGrpSpPr>
          <p:grpSpPr>
            <a:xfrm>
              <a:off x="6331258" y="2054460"/>
              <a:ext cx="1172757" cy="2760218"/>
              <a:chOff x="6136180" y="2021920"/>
              <a:chExt cx="1063695" cy="2503528"/>
            </a:xfrm>
          </p:grpSpPr>
          <p:sp>
            <p:nvSpPr>
              <p:cNvPr id="123" name="Freeform 130">
                <a:extLst>
                  <a:ext uri="{FF2B5EF4-FFF2-40B4-BE49-F238E27FC236}">
                    <a16:creationId xmlns:a16="http://schemas.microsoft.com/office/drawing/2014/main" id="{D7C60DC0-251A-4BFE-B746-908871E8F6F2}"/>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solidFill>
                <a:schemeClr val="bg1"/>
              </a:solidFill>
              <a:ln w="9318" cap="flat">
                <a:noFill/>
                <a:prstDash val="solid"/>
                <a:round/>
              </a:ln>
            </p:spPr>
            <p:txBody>
              <a:bodyPr rtlCol="0" anchor="ctr"/>
              <a:lstStyle/>
              <a:p>
                <a:endParaRPr lang="en-LT"/>
              </a:p>
            </p:txBody>
          </p:sp>
          <p:sp>
            <p:nvSpPr>
              <p:cNvPr id="124" name="Freeform 131">
                <a:extLst>
                  <a:ext uri="{FF2B5EF4-FFF2-40B4-BE49-F238E27FC236}">
                    <a16:creationId xmlns:a16="http://schemas.microsoft.com/office/drawing/2014/main" id="{549A8209-06E8-4CC1-8F9B-F2D3340ACD14}"/>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solidFill>
                <a:schemeClr val="bg1"/>
              </a:solidFill>
              <a:ln w="9318" cap="flat">
                <a:noFill/>
                <a:prstDash val="solid"/>
                <a:round/>
              </a:ln>
            </p:spPr>
            <p:txBody>
              <a:bodyPr rtlCol="0" anchor="ctr"/>
              <a:lstStyle/>
              <a:p>
                <a:endParaRPr lang="en-LT"/>
              </a:p>
            </p:txBody>
          </p:sp>
          <p:sp>
            <p:nvSpPr>
              <p:cNvPr id="125" name="Freeform 132">
                <a:extLst>
                  <a:ext uri="{FF2B5EF4-FFF2-40B4-BE49-F238E27FC236}">
                    <a16:creationId xmlns:a16="http://schemas.microsoft.com/office/drawing/2014/main" id="{C1C90C14-261A-4194-A66B-03299D9F5178}"/>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solidFill>
                <a:schemeClr val="bg1"/>
              </a:solidFill>
              <a:ln w="9318" cap="flat">
                <a:noFill/>
                <a:prstDash val="solid"/>
                <a:round/>
              </a:ln>
            </p:spPr>
            <p:txBody>
              <a:bodyPr rtlCol="0" anchor="ctr"/>
              <a:lstStyle/>
              <a:p>
                <a:endParaRPr lang="en-LT"/>
              </a:p>
            </p:txBody>
          </p:sp>
          <p:sp>
            <p:nvSpPr>
              <p:cNvPr id="126" name="Freeform 133">
                <a:extLst>
                  <a:ext uri="{FF2B5EF4-FFF2-40B4-BE49-F238E27FC236}">
                    <a16:creationId xmlns:a16="http://schemas.microsoft.com/office/drawing/2014/main" id="{11815F81-54EC-4925-9DF1-74AE7F7033B9}"/>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solidFill>
                <a:schemeClr val="bg1"/>
              </a:solidFill>
              <a:ln w="9318" cap="flat">
                <a:noFill/>
                <a:prstDash val="solid"/>
                <a:round/>
              </a:ln>
            </p:spPr>
            <p:txBody>
              <a:bodyPr rtlCol="0" anchor="ctr"/>
              <a:lstStyle/>
              <a:p>
                <a:endParaRPr lang="en-LT"/>
              </a:p>
            </p:txBody>
          </p:sp>
          <p:sp>
            <p:nvSpPr>
              <p:cNvPr id="127" name="Freeform 134">
                <a:extLst>
                  <a:ext uri="{FF2B5EF4-FFF2-40B4-BE49-F238E27FC236}">
                    <a16:creationId xmlns:a16="http://schemas.microsoft.com/office/drawing/2014/main" id="{7390175E-5C94-4A9E-BC18-DC139A45C0EC}"/>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solidFill>
                <a:schemeClr val="bg1"/>
              </a:solidFill>
              <a:ln w="9318" cap="flat">
                <a:noFill/>
                <a:prstDash val="solid"/>
                <a:round/>
              </a:ln>
            </p:spPr>
            <p:txBody>
              <a:bodyPr rtlCol="0" anchor="ctr"/>
              <a:lstStyle/>
              <a:p>
                <a:endParaRPr lang="en-LT"/>
              </a:p>
            </p:txBody>
          </p:sp>
          <p:sp>
            <p:nvSpPr>
              <p:cNvPr id="128" name="Freeform 135">
                <a:extLst>
                  <a:ext uri="{FF2B5EF4-FFF2-40B4-BE49-F238E27FC236}">
                    <a16:creationId xmlns:a16="http://schemas.microsoft.com/office/drawing/2014/main" id="{1514F90C-0380-40C7-8874-CF0DC7229C37}"/>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solidFill>
                <a:schemeClr val="bg1"/>
              </a:solidFill>
              <a:ln w="9318" cap="flat">
                <a:noFill/>
                <a:prstDash val="solid"/>
                <a:round/>
              </a:ln>
            </p:spPr>
            <p:txBody>
              <a:bodyPr rtlCol="0" anchor="ctr"/>
              <a:lstStyle/>
              <a:p>
                <a:endParaRPr lang="en-LT"/>
              </a:p>
            </p:txBody>
          </p:sp>
          <p:sp>
            <p:nvSpPr>
              <p:cNvPr id="129" name="Freeform 136">
                <a:extLst>
                  <a:ext uri="{FF2B5EF4-FFF2-40B4-BE49-F238E27FC236}">
                    <a16:creationId xmlns:a16="http://schemas.microsoft.com/office/drawing/2014/main" id="{C4526726-7EA5-4F69-BB8F-124FB0B3142A}"/>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solidFill>
                <a:schemeClr val="bg1"/>
              </a:solidFill>
              <a:ln w="9318" cap="flat">
                <a:noFill/>
                <a:prstDash val="solid"/>
                <a:round/>
              </a:ln>
            </p:spPr>
            <p:txBody>
              <a:bodyPr rtlCol="0" anchor="ctr"/>
              <a:lstStyle/>
              <a:p>
                <a:endParaRPr lang="en-LT"/>
              </a:p>
            </p:txBody>
          </p:sp>
          <p:sp>
            <p:nvSpPr>
              <p:cNvPr id="130" name="Freeform 137">
                <a:extLst>
                  <a:ext uri="{FF2B5EF4-FFF2-40B4-BE49-F238E27FC236}">
                    <a16:creationId xmlns:a16="http://schemas.microsoft.com/office/drawing/2014/main" id="{5A3F29C4-438F-46E0-AA44-0560B8688741}"/>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solidFill>
                <a:schemeClr val="bg1"/>
              </a:solidFill>
              <a:ln w="9318" cap="flat">
                <a:noFill/>
                <a:prstDash val="solid"/>
                <a:round/>
              </a:ln>
            </p:spPr>
            <p:txBody>
              <a:bodyPr rtlCol="0" anchor="ctr"/>
              <a:lstStyle/>
              <a:p>
                <a:endParaRPr lang="en-LT"/>
              </a:p>
            </p:txBody>
          </p:sp>
          <p:sp>
            <p:nvSpPr>
              <p:cNvPr id="131" name="Freeform 138">
                <a:extLst>
                  <a:ext uri="{FF2B5EF4-FFF2-40B4-BE49-F238E27FC236}">
                    <a16:creationId xmlns:a16="http://schemas.microsoft.com/office/drawing/2014/main" id="{E4B715A0-F93C-4CAC-9A1A-C4CEC47E8E58}"/>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solidFill>
                <a:schemeClr val="bg1"/>
              </a:solidFill>
              <a:ln w="9318" cap="flat">
                <a:noFill/>
                <a:prstDash val="solid"/>
                <a:round/>
              </a:ln>
            </p:spPr>
            <p:txBody>
              <a:bodyPr rtlCol="0" anchor="ctr"/>
              <a:lstStyle/>
              <a:p>
                <a:endParaRPr lang="en-LT"/>
              </a:p>
            </p:txBody>
          </p:sp>
          <p:sp>
            <p:nvSpPr>
              <p:cNvPr id="132" name="Freeform 139">
                <a:extLst>
                  <a:ext uri="{FF2B5EF4-FFF2-40B4-BE49-F238E27FC236}">
                    <a16:creationId xmlns:a16="http://schemas.microsoft.com/office/drawing/2014/main" id="{EB777ECD-44F2-4B39-9BE8-C7D756FA574C}"/>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solidFill>
                <a:schemeClr val="bg1"/>
              </a:solidFill>
              <a:ln w="9318" cap="flat">
                <a:noFill/>
                <a:prstDash val="solid"/>
                <a:round/>
              </a:ln>
            </p:spPr>
            <p:txBody>
              <a:bodyPr rtlCol="0" anchor="ctr"/>
              <a:lstStyle/>
              <a:p>
                <a:endParaRPr lang="en-LT"/>
              </a:p>
            </p:txBody>
          </p:sp>
          <p:sp>
            <p:nvSpPr>
              <p:cNvPr id="133" name="Freeform 140">
                <a:extLst>
                  <a:ext uri="{FF2B5EF4-FFF2-40B4-BE49-F238E27FC236}">
                    <a16:creationId xmlns:a16="http://schemas.microsoft.com/office/drawing/2014/main" id="{EF0D90A2-82D8-4A8C-9105-E2FB384C3AAC}"/>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solidFill>
                <a:schemeClr val="bg1"/>
              </a:solidFill>
              <a:ln w="9318" cap="flat">
                <a:noFill/>
                <a:prstDash val="solid"/>
                <a:round/>
              </a:ln>
            </p:spPr>
            <p:txBody>
              <a:bodyPr rtlCol="0" anchor="ctr"/>
              <a:lstStyle/>
              <a:p>
                <a:endParaRPr lang="en-LT"/>
              </a:p>
            </p:txBody>
          </p:sp>
          <p:sp>
            <p:nvSpPr>
              <p:cNvPr id="134" name="Freeform 141">
                <a:extLst>
                  <a:ext uri="{FF2B5EF4-FFF2-40B4-BE49-F238E27FC236}">
                    <a16:creationId xmlns:a16="http://schemas.microsoft.com/office/drawing/2014/main" id="{FE3E648B-FC74-4426-8D05-CEE156F7712A}"/>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solidFill>
                <a:schemeClr val="bg1"/>
              </a:solidFill>
              <a:ln w="9318" cap="flat">
                <a:noFill/>
                <a:prstDash val="solid"/>
                <a:round/>
              </a:ln>
            </p:spPr>
            <p:txBody>
              <a:bodyPr rtlCol="0" anchor="ctr"/>
              <a:lstStyle/>
              <a:p>
                <a:endParaRPr lang="en-LT"/>
              </a:p>
            </p:txBody>
          </p:sp>
          <p:sp>
            <p:nvSpPr>
              <p:cNvPr id="135" name="Freeform 142">
                <a:extLst>
                  <a:ext uri="{FF2B5EF4-FFF2-40B4-BE49-F238E27FC236}">
                    <a16:creationId xmlns:a16="http://schemas.microsoft.com/office/drawing/2014/main" id="{7982A04F-5CDE-433F-B066-5A78300BFE83}"/>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solidFill>
                <a:schemeClr val="bg1"/>
              </a:solidFill>
              <a:ln w="9318" cap="flat">
                <a:noFill/>
                <a:prstDash val="solid"/>
                <a:round/>
              </a:ln>
            </p:spPr>
            <p:txBody>
              <a:bodyPr rtlCol="0" anchor="ctr"/>
              <a:lstStyle/>
              <a:p>
                <a:endParaRPr lang="en-LT"/>
              </a:p>
            </p:txBody>
          </p:sp>
          <p:sp>
            <p:nvSpPr>
              <p:cNvPr id="136" name="Freeform 143">
                <a:extLst>
                  <a:ext uri="{FF2B5EF4-FFF2-40B4-BE49-F238E27FC236}">
                    <a16:creationId xmlns:a16="http://schemas.microsoft.com/office/drawing/2014/main" id="{1D3844F6-A33C-4AD8-9072-3AA3679700D4}"/>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solidFill>
                <a:schemeClr val="bg1"/>
              </a:solidFill>
              <a:ln w="9318" cap="flat">
                <a:noFill/>
                <a:prstDash val="solid"/>
                <a:round/>
              </a:ln>
            </p:spPr>
            <p:txBody>
              <a:bodyPr rtlCol="0" anchor="ctr"/>
              <a:lstStyle/>
              <a:p>
                <a:endParaRPr lang="en-LT"/>
              </a:p>
            </p:txBody>
          </p:sp>
          <p:sp>
            <p:nvSpPr>
              <p:cNvPr id="137" name="Freeform 144">
                <a:extLst>
                  <a:ext uri="{FF2B5EF4-FFF2-40B4-BE49-F238E27FC236}">
                    <a16:creationId xmlns:a16="http://schemas.microsoft.com/office/drawing/2014/main" id="{5CE3CE85-C516-4F39-B02F-CF21C81A0BA4}"/>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solidFill>
                <a:schemeClr val="bg1"/>
              </a:solidFill>
              <a:ln w="9318" cap="flat">
                <a:noFill/>
                <a:prstDash val="solid"/>
                <a:round/>
              </a:ln>
            </p:spPr>
            <p:txBody>
              <a:bodyPr rtlCol="0" anchor="ctr"/>
              <a:lstStyle/>
              <a:p>
                <a:endParaRPr lang="en-LT"/>
              </a:p>
            </p:txBody>
          </p:sp>
          <p:sp>
            <p:nvSpPr>
              <p:cNvPr id="138" name="Freeform 145">
                <a:extLst>
                  <a:ext uri="{FF2B5EF4-FFF2-40B4-BE49-F238E27FC236}">
                    <a16:creationId xmlns:a16="http://schemas.microsoft.com/office/drawing/2014/main" id="{70A1A52F-1C0B-476A-818F-EE91361AFD7A}"/>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solidFill>
                <a:schemeClr val="bg1"/>
              </a:solidFill>
              <a:ln w="9318" cap="flat">
                <a:noFill/>
                <a:prstDash val="solid"/>
                <a:round/>
              </a:ln>
            </p:spPr>
            <p:txBody>
              <a:bodyPr rtlCol="0" anchor="ctr"/>
              <a:lstStyle/>
              <a:p>
                <a:endParaRPr lang="en-LT"/>
              </a:p>
            </p:txBody>
          </p:sp>
          <p:sp>
            <p:nvSpPr>
              <p:cNvPr id="139" name="Freeform 146">
                <a:extLst>
                  <a:ext uri="{FF2B5EF4-FFF2-40B4-BE49-F238E27FC236}">
                    <a16:creationId xmlns:a16="http://schemas.microsoft.com/office/drawing/2014/main" id="{FE2F111C-103C-46E8-8236-D944C6F9DDD7}"/>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solidFill>
                <a:schemeClr val="bg1"/>
              </a:solidFill>
              <a:ln w="9318" cap="flat">
                <a:noFill/>
                <a:prstDash val="solid"/>
                <a:round/>
              </a:ln>
            </p:spPr>
            <p:txBody>
              <a:bodyPr rtlCol="0" anchor="ctr"/>
              <a:lstStyle/>
              <a:p>
                <a:endParaRPr lang="en-LT"/>
              </a:p>
            </p:txBody>
          </p:sp>
          <p:sp>
            <p:nvSpPr>
              <p:cNvPr id="140" name="Freeform 147">
                <a:extLst>
                  <a:ext uri="{FF2B5EF4-FFF2-40B4-BE49-F238E27FC236}">
                    <a16:creationId xmlns:a16="http://schemas.microsoft.com/office/drawing/2014/main" id="{2FC0183D-E82A-4ACA-A7AA-BC922BFA7030}"/>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solidFill>
                <a:schemeClr val="bg1"/>
              </a:solidFill>
              <a:ln w="9318" cap="flat">
                <a:noFill/>
                <a:prstDash val="solid"/>
                <a:round/>
              </a:ln>
            </p:spPr>
            <p:txBody>
              <a:bodyPr rtlCol="0" anchor="ctr"/>
              <a:lstStyle/>
              <a:p>
                <a:endParaRPr lang="en-LT"/>
              </a:p>
            </p:txBody>
          </p:sp>
          <p:sp>
            <p:nvSpPr>
              <p:cNvPr id="141" name="Freeform 148">
                <a:extLst>
                  <a:ext uri="{FF2B5EF4-FFF2-40B4-BE49-F238E27FC236}">
                    <a16:creationId xmlns:a16="http://schemas.microsoft.com/office/drawing/2014/main" id="{A625BD0A-E65E-4090-8177-2314EA724344}"/>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solidFill>
                <a:schemeClr val="bg1"/>
              </a:solidFill>
              <a:ln w="9318" cap="flat">
                <a:noFill/>
                <a:prstDash val="solid"/>
                <a:round/>
              </a:ln>
            </p:spPr>
            <p:txBody>
              <a:bodyPr rtlCol="0" anchor="ctr"/>
              <a:lstStyle/>
              <a:p>
                <a:endParaRPr lang="en-LT"/>
              </a:p>
            </p:txBody>
          </p:sp>
          <p:sp>
            <p:nvSpPr>
              <p:cNvPr id="142" name="Freeform 149">
                <a:extLst>
                  <a:ext uri="{FF2B5EF4-FFF2-40B4-BE49-F238E27FC236}">
                    <a16:creationId xmlns:a16="http://schemas.microsoft.com/office/drawing/2014/main" id="{C6F347A2-1172-4975-B9C0-B1727B8B38AC}"/>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solidFill>
                <a:schemeClr val="bg1"/>
              </a:solidFill>
              <a:ln w="9318" cap="flat">
                <a:noFill/>
                <a:prstDash val="solid"/>
                <a:round/>
              </a:ln>
            </p:spPr>
            <p:txBody>
              <a:bodyPr rtlCol="0" anchor="ctr"/>
              <a:lstStyle/>
              <a:p>
                <a:endParaRPr lang="en-LT"/>
              </a:p>
            </p:txBody>
          </p:sp>
          <p:sp>
            <p:nvSpPr>
              <p:cNvPr id="143" name="Freeform 150">
                <a:extLst>
                  <a:ext uri="{FF2B5EF4-FFF2-40B4-BE49-F238E27FC236}">
                    <a16:creationId xmlns:a16="http://schemas.microsoft.com/office/drawing/2014/main" id="{624BDD79-867F-4D18-9236-496B640DF8DE}"/>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solidFill>
                <a:schemeClr val="bg1"/>
              </a:solidFill>
              <a:ln w="9318" cap="flat">
                <a:noFill/>
                <a:prstDash val="solid"/>
                <a:round/>
              </a:ln>
            </p:spPr>
            <p:txBody>
              <a:bodyPr rtlCol="0" anchor="ctr"/>
              <a:lstStyle/>
              <a:p>
                <a:endParaRPr lang="en-LT"/>
              </a:p>
            </p:txBody>
          </p:sp>
          <p:sp>
            <p:nvSpPr>
              <p:cNvPr id="144" name="Freeform 151">
                <a:extLst>
                  <a:ext uri="{FF2B5EF4-FFF2-40B4-BE49-F238E27FC236}">
                    <a16:creationId xmlns:a16="http://schemas.microsoft.com/office/drawing/2014/main" id="{B046F61A-D0B0-44CB-946B-D690F3B0CAB4}"/>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solidFill>
                <a:schemeClr val="bg1"/>
              </a:solidFill>
              <a:ln w="9318" cap="flat">
                <a:noFill/>
                <a:prstDash val="solid"/>
                <a:round/>
              </a:ln>
            </p:spPr>
            <p:txBody>
              <a:bodyPr rtlCol="0" anchor="ctr"/>
              <a:lstStyle/>
              <a:p>
                <a:endParaRPr lang="en-LT"/>
              </a:p>
            </p:txBody>
          </p:sp>
          <p:sp>
            <p:nvSpPr>
              <p:cNvPr id="145" name="Freeform 152">
                <a:extLst>
                  <a:ext uri="{FF2B5EF4-FFF2-40B4-BE49-F238E27FC236}">
                    <a16:creationId xmlns:a16="http://schemas.microsoft.com/office/drawing/2014/main" id="{A7157012-5A8D-4B16-A749-772D4B4A2F6E}"/>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solidFill>
                <a:schemeClr val="bg1"/>
              </a:solidFill>
              <a:ln w="9318" cap="flat">
                <a:noFill/>
                <a:prstDash val="solid"/>
                <a:round/>
              </a:ln>
            </p:spPr>
            <p:txBody>
              <a:bodyPr rtlCol="0" anchor="ctr"/>
              <a:lstStyle/>
              <a:p>
                <a:endParaRPr lang="en-LT"/>
              </a:p>
            </p:txBody>
          </p:sp>
          <p:sp>
            <p:nvSpPr>
              <p:cNvPr id="146" name="Freeform 153">
                <a:extLst>
                  <a:ext uri="{FF2B5EF4-FFF2-40B4-BE49-F238E27FC236}">
                    <a16:creationId xmlns:a16="http://schemas.microsoft.com/office/drawing/2014/main" id="{8C06F639-09DF-476A-AD5C-239EF9630323}"/>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solidFill>
                <a:schemeClr val="bg1"/>
              </a:solidFill>
              <a:ln w="9318" cap="flat">
                <a:noFill/>
                <a:prstDash val="solid"/>
                <a:round/>
              </a:ln>
            </p:spPr>
            <p:txBody>
              <a:bodyPr rtlCol="0" anchor="ctr"/>
              <a:lstStyle/>
              <a:p>
                <a:endParaRPr lang="en-LT"/>
              </a:p>
            </p:txBody>
          </p:sp>
          <p:sp>
            <p:nvSpPr>
              <p:cNvPr id="147" name="Freeform 154">
                <a:extLst>
                  <a:ext uri="{FF2B5EF4-FFF2-40B4-BE49-F238E27FC236}">
                    <a16:creationId xmlns:a16="http://schemas.microsoft.com/office/drawing/2014/main" id="{F872948B-91D6-4873-B13C-581B95A582EC}"/>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solidFill>
                <a:schemeClr val="bg1"/>
              </a:solidFill>
              <a:ln w="9318" cap="flat">
                <a:noFill/>
                <a:prstDash val="solid"/>
                <a:round/>
              </a:ln>
            </p:spPr>
            <p:txBody>
              <a:bodyPr rtlCol="0" anchor="ctr"/>
              <a:lstStyle/>
              <a:p>
                <a:endParaRPr lang="en-LT"/>
              </a:p>
            </p:txBody>
          </p:sp>
          <p:sp>
            <p:nvSpPr>
              <p:cNvPr id="148" name="Freeform 155">
                <a:extLst>
                  <a:ext uri="{FF2B5EF4-FFF2-40B4-BE49-F238E27FC236}">
                    <a16:creationId xmlns:a16="http://schemas.microsoft.com/office/drawing/2014/main" id="{8B378E54-593E-4F0A-B312-341188902621}"/>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solidFill>
                <a:schemeClr val="bg1"/>
              </a:solidFill>
              <a:ln w="9318" cap="flat">
                <a:noFill/>
                <a:prstDash val="solid"/>
                <a:round/>
              </a:ln>
            </p:spPr>
            <p:txBody>
              <a:bodyPr rtlCol="0" anchor="ctr"/>
              <a:lstStyle/>
              <a:p>
                <a:endParaRPr lang="en-LT"/>
              </a:p>
            </p:txBody>
          </p:sp>
          <p:sp>
            <p:nvSpPr>
              <p:cNvPr id="149" name="Freeform 156">
                <a:extLst>
                  <a:ext uri="{FF2B5EF4-FFF2-40B4-BE49-F238E27FC236}">
                    <a16:creationId xmlns:a16="http://schemas.microsoft.com/office/drawing/2014/main" id="{22CB5155-7573-4603-BF99-B1DD7F2AE73C}"/>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solidFill>
                <a:schemeClr val="bg1"/>
              </a:solidFill>
              <a:ln w="9318" cap="flat">
                <a:noFill/>
                <a:prstDash val="solid"/>
                <a:round/>
              </a:ln>
            </p:spPr>
            <p:txBody>
              <a:bodyPr rtlCol="0" anchor="ctr"/>
              <a:lstStyle/>
              <a:p>
                <a:endParaRPr lang="en-LT"/>
              </a:p>
            </p:txBody>
          </p:sp>
          <p:sp>
            <p:nvSpPr>
              <p:cNvPr id="150" name="Freeform 157">
                <a:extLst>
                  <a:ext uri="{FF2B5EF4-FFF2-40B4-BE49-F238E27FC236}">
                    <a16:creationId xmlns:a16="http://schemas.microsoft.com/office/drawing/2014/main" id="{AAFE5A24-6329-4921-871C-5660DA7D94C4}"/>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solidFill>
                <a:schemeClr val="bg1"/>
              </a:solidFill>
              <a:ln w="9318" cap="flat">
                <a:noFill/>
                <a:prstDash val="solid"/>
                <a:round/>
              </a:ln>
            </p:spPr>
            <p:txBody>
              <a:bodyPr rtlCol="0" anchor="ctr"/>
              <a:lstStyle/>
              <a:p>
                <a:endParaRPr lang="en-LT"/>
              </a:p>
            </p:txBody>
          </p:sp>
          <p:sp>
            <p:nvSpPr>
              <p:cNvPr id="151" name="Freeform 158">
                <a:extLst>
                  <a:ext uri="{FF2B5EF4-FFF2-40B4-BE49-F238E27FC236}">
                    <a16:creationId xmlns:a16="http://schemas.microsoft.com/office/drawing/2014/main" id="{171D8B5D-0A1C-408B-8E99-7C47B92E9231}"/>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solidFill>
                <a:schemeClr val="bg1"/>
              </a:solidFill>
              <a:ln w="9318" cap="flat">
                <a:noFill/>
                <a:prstDash val="solid"/>
                <a:round/>
              </a:ln>
            </p:spPr>
            <p:txBody>
              <a:bodyPr rtlCol="0" anchor="ctr"/>
              <a:lstStyle/>
              <a:p>
                <a:endParaRPr lang="en-LT"/>
              </a:p>
            </p:txBody>
          </p:sp>
          <p:sp>
            <p:nvSpPr>
              <p:cNvPr id="152" name="Freeform 159">
                <a:extLst>
                  <a:ext uri="{FF2B5EF4-FFF2-40B4-BE49-F238E27FC236}">
                    <a16:creationId xmlns:a16="http://schemas.microsoft.com/office/drawing/2014/main" id="{50EEB5C3-D37B-43C9-8A3C-E81F659B98C9}"/>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solidFill>
                <a:schemeClr val="bg1"/>
              </a:solidFill>
              <a:ln w="9318" cap="flat">
                <a:noFill/>
                <a:prstDash val="solid"/>
                <a:round/>
              </a:ln>
            </p:spPr>
            <p:txBody>
              <a:bodyPr rtlCol="0" anchor="ctr"/>
              <a:lstStyle/>
              <a:p>
                <a:endParaRPr lang="en-LT"/>
              </a:p>
            </p:txBody>
          </p:sp>
          <p:sp>
            <p:nvSpPr>
              <p:cNvPr id="153" name="Freeform 160">
                <a:extLst>
                  <a:ext uri="{FF2B5EF4-FFF2-40B4-BE49-F238E27FC236}">
                    <a16:creationId xmlns:a16="http://schemas.microsoft.com/office/drawing/2014/main" id="{45A013EF-8D0A-41CE-BD9D-3930F819EF66}"/>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solidFill>
                <a:schemeClr val="bg1"/>
              </a:solidFill>
              <a:ln w="9318" cap="flat">
                <a:noFill/>
                <a:prstDash val="solid"/>
                <a:round/>
              </a:ln>
            </p:spPr>
            <p:txBody>
              <a:bodyPr rtlCol="0" anchor="ctr"/>
              <a:lstStyle/>
              <a:p>
                <a:endParaRPr lang="en-LT"/>
              </a:p>
            </p:txBody>
          </p:sp>
          <p:sp>
            <p:nvSpPr>
              <p:cNvPr id="154" name="Freeform 161">
                <a:extLst>
                  <a:ext uri="{FF2B5EF4-FFF2-40B4-BE49-F238E27FC236}">
                    <a16:creationId xmlns:a16="http://schemas.microsoft.com/office/drawing/2014/main" id="{1D681DBA-6F0E-428B-B112-AC0D6BC97FFA}"/>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solidFill>
                <a:schemeClr val="bg1"/>
              </a:solidFill>
              <a:ln w="9318" cap="flat">
                <a:noFill/>
                <a:prstDash val="solid"/>
                <a:round/>
              </a:ln>
            </p:spPr>
            <p:txBody>
              <a:bodyPr rtlCol="0" anchor="ctr"/>
              <a:lstStyle/>
              <a:p>
                <a:endParaRPr lang="en-LT"/>
              </a:p>
            </p:txBody>
          </p:sp>
          <p:sp>
            <p:nvSpPr>
              <p:cNvPr id="155" name="Freeform 162">
                <a:extLst>
                  <a:ext uri="{FF2B5EF4-FFF2-40B4-BE49-F238E27FC236}">
                    <a16:creationId xmlns:a16="http://schemas.microsoft.com/office/drawing/2014/main" id="{77F27043-36FD-4F7F-805B-1579076D92CA}"/>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solidFill>
                <a:schemeClr val="bg1"/>
              </a:solidFill>
              <a:ln w="9318" cap="flat">
                <a:noFill/>
                <a:prstDash val="solid"/>
                <a:round/>
              </a:ln>
            </p:spPr>
            <p:txBody>
              <a:bodyPr rtlCol="0" anchor="ctr"/>
              <a:lstStyle/>
              <a:p>
                <a:endParaRPr lang="en-LT"/>
              </a:p>
            </p:txBody>
          </p:sp>
          <p:sp>
            <p:nvSpPr>
              <p:cNvPr id="156" name="Freeform 163">
                <a:extLst>
                  <a:ext uri="{FF2B5EF4-FFF2-40B4-BE49-F238E27FC236}">
                    <a16:creationId xmlns:a16="http://schemas.microsoft.com/office/drawing/2014/main" id="{139A55FF-2250-4112-AF99-B84F4C7A0B0A}"/>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solidFill>
                <a:schemeClr val="bg1"/>
              </a:solidFill>
              <a:ln w="9318" cap="flat">
                <a:noFill/>
                <a:prstDash val="solid"/>
                <a:round/>
              </a:ln>
            </p:spPr>
            <p:txBody>
              <a:bodyPr rtlCol="0" anchor="ctr"/>
              <a:lstStyle/>
              <a:p>
                <a:endParaRPr lang="en-LT"/>
              </a:p>
            </p:txBody>
          </p:sp>
          <p:sp>
            <p:nvSpPr>
              <p:cNvPr id="157" name="Freeform 164">
                <a:extLst>
                  <a:ext uri="{FF2B5EF4-FFF2-40B4-BE49-F238E27FC236}">
                    <a16:creationId xmlns:a16="http://schemas.microsoft.com/office/drawing/2014/main" id="{EA474DF6-2B18-46B1-8930-0B5BC7C252B4}"/>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solidFill>
                <a:schemeClr val="bg1"/>
              </a:solidFill>
              <a:ln w="9318" cap="flat">
                <a:noFill/>
                <a:prstDash val="solid"/>
                <a:round/>
              </a:ln>
            </p:spPr>
            <p:txBody>
              <a:bodyPr rtlCol="0" anchor="ctr"/>
              <a:lstStyle/>
              <a:p>
                <a:endParaRPr lang="en-LT"/>
              </a:p>
            </p:txBody>
          </p:sp>
          <p:sp>
            <p:nvSpPr>
              <p:cNvPr id="158" name="Freeform 165">
                <a:extLst>
                  <a:ext uri="{FF2B5EF4-FFF2-40B4-BE49-F238E27FC236}">
                    <a16:creationId xmlns:a16="http://schemas.microsoft.com/office/drawing/2014/main" id="{342B2C67-BF99-4C26-BF79-6747AC4A11F7}"/>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solidFill>
                <a:schemeClr val="bg1"/>
              </a:solidFill>
              <a:ln w="9318" cap="flat">
                <a:noFill/>
                <a:prstDash val="solid"/>
                <a:round/>
              </a:ln>
            </p:spPr>
            <p:txBody>
              <a:bodyPr rtlCol="0" anchor="ctr"/>
              <a:lstStyle/>
              <a:p>
                <a:endParaRPr lang="en-LT"/>
              </a:p>
            </p:txBody>
          </p:sp>
          <p:sp>
            <p:nvSpPr>
              <p:cNvPr id="159" name="Freeform 166">
                <a:extLst>
                  <a:ext uri="{FF2B5EF4-FFF2-40B4-BE49-F238E27FC236}">
                    <a16:creationId xmlns:a16="http://schemas.microsoft.com/office/drawing/2014/main" id="{FFC4CD68-5946-415F-8526-B5E26A614E90}"/>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solidFill>
                <a:schemeClr val="bg1"/>
              </a:solidFill>
              <a:ln w="9318" cap="flat">
                <a:noFill/>
                <a:prstDash val="solid"/>
                <a:round/>
              </a:ln>
            </p:spPr>
            <p:txBody>
              <a:bodyPr rtlCol="0" anchor="ctr"/>
              <a:lstStyle/>
              <a:p>
                <a:endParaRPr lang="en-LT"/>
              </a:p>
            </p:txBody>
          </p:sp>
          <p:sp>
            <p:nvSpPr>
              <p:cNvPr id="160" name="Freeform 167">
                <a:extLst>
                  <a:ext uri="{FF2B5EF4-FFF2-40B4-BE49-F238E27FC236}">
                    <a16:creationId xmlns:a16="http://schemas.microsoft.com/office/drawing/2014/main" id="{4D18C2AB-86AE-4C8A-B461-D81E871E6CBB}"/>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solidFill>
                <a:schemeClr val="bg1"/>
              </a:solidFill>
              <a:ln w="9318" cap="flat">
                <a:noFill/>
                <a:prstDash val="solid"/>
                <a:round/>
              </a:ln>
            </p:spPr>
            <p:txBody>
              <a:bodyPr rtlCol="0" anchor="ctr"/>
              <a:lstStyle/>
              <a:p>
                <a:endParaRPr lang="en-LT"/>
              </a:p>
            </p:txBody>
          </p:sp>
          <p:sp>
            <p:nvSpPr>
              <p:cNvPr id="161" name="Freeform 168">
                <a:extLst>
                  <a:ext uri="{FF2B5EF4-FFF2-40B4-BE49-F238E27FC236}">
                    <a16:creationId xmlns:a16="http://schemas.microsoft.com/office/drawing/2014/main" id="{A2E244D9-6D30-4E76-86E1-6562A1D233B6}"/>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solidFill>
                <a:schemeClr val="bg1"/>
              </a:solidFill>
              <a:ln w="9318" cap="flat">
                <a:noFill/>
                <a:prstDash val="solid"/>
                <a:round/>
              </a:ln>
            </p:spPr>
            <p:txBody>
              <a:bodyPr rtlCol="0" anchor="ctr"/>
              <a:lstStyle/>
              <a:p>
                <a:endParaRPr lang="en-LT"/>
              </a:p>
            </p:txBody>
          </p:sp>
          <p:sp>
            <p:nvSpPr>
              <p:cNvPr id="162" name="Freeform 169">
                <a:extLst>
                  <a:ext uri="{FF2B5EF4-FFF2-40B4-BE49-F238E27FC236}">
                    <a16:creationId xmlns:a16="http://schemas.microsoft.com/office/drawing/2014/main" id="{2CD54DBD-F368-4505-A548-9A4A8F5182BC}"/>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solidFill>
                <a:schemeClr val="bg1"/>
              </a:solidFill>
              <a:ln w="9318" cap="flat">
                <a:noFill/>
                <a:prstDash val="solid"/>
                <a:round/>
              </a:ln>
            </p:spPr>
            <p:txBody>
              <a:bodyPr rtlCol="0" anchor="ctr"/>
              <a:lstStyle/>
              <a:p>
                <a:endParaRPr lang="en-LT"/>
              </a:p>
            </p:txBody>
          </p:sp>
          <p:sp>
            <p:nvSpPr>
              <p:cNvPr id="163" name="Freeform 170">
                <a:extLst>
                  <a:ext uri="{FF2B5EF4-FFF2-40B4-BE49-F238E27FC236}">
                    <a16:creationId xmlns:a16="http://schemas.microsoft.com/office/drawing/2014/main" id="{8F3CC785-C54B-4A07-9C91-5E6CC93F5003}"/>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solidFill>
                <a:schemeClr val="bg1"/>
              </a:solidFill>
              <a:ln w="9318" cap="flat">
                <a:noFill/>
                <a:prstDash val="solid"/>
                <a:round/>
              </a:ln>
            </p:spPr>
            <p:txBody>
              <a:bodyPr rtlCol="0" anchor="ctr"/>
              <a:lstStyle/>
              <a:p>
                <a:endParaRPr lang="en-LT"/>
              </a:p>
            </p:txBody>
          </p:sp>
          <p:sp>
            <p:nvSpPr>
              <p:cNvPr id="164" name="Freeform 171">
                <a:extLst>
                  <a:ext uri="{FF2B5EF4-FFF2-40B4-BE49-F238E27FC236}">
                    <a16:creationId xmlns:a16="http://schemas.microsoft.com/office/drawing/2014/main" id="{52DC27BA-84E8-4311-A75F-9CBF2CBC9324}"/>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solidFill>
                <a:schemeClr val="bg1"/>
              </a:solidFill>
              <a:ln w="9318" cap="flat">
                <a:noFill/>
                <a:prstDash val="solid"/>
                <a:round/>
              </a:ln>
            </p:spPr>
            <p:txBody>
              <a:bodyPr rtlCol="0" anchor="ctr"/>
              <a:lstStyle/>
              <a:p>
                <a:endParaRPr lang="en-LT"/>
              </a:p>
            </p:txBody>
          </p:sp>
          <p:sp>
            <p:nvSpPr>
              <p:cNvPr id="165" name="Freeform 172">
                <a:extLst>
                  <a:ext uri="{FF2B5EF4-FFF2-40B4-BE49-F238E27FC236}">
                    <a16:creationId xmlns:a16="http://schemas.microsoft.com/office/drawing/2014/main" id="{2C646C57-3ACA-44A1-BA0D-3E5C2A164393}"/>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solidFill>
                <a:schemeClr val="bg1"/>
              </a:solidFill>
              <a:ln w="9318" cap="flat">
                <a:noFill/>
                <a:prstDash val="solid"/>
                <a:round/>
              </a:ln>
            </p:spPr>
            <p:txBody>
              <a:bodyPr rtlCol="0" anchor="ctr"/>
              <a:lstStyle/>
              <a:p>
                <a:endParaRPr lang="en-LT"/>
              </a:p>
            </p:txBody>
          </p:sp>
          <p:sp>
            <p:nvSpPr>
              <p:cNvPr id="166" name="Freeform 173">
                <a:extLst>
                  <a:ext uri="{FF2B5EF4-FFF2-40B4-BE49-F238E27FC236}">
                    <a16:creationId xmlns:a16="http://schemas.microsoft.com/office/drawing/2014/main" id="{9E1058B4-A603-40F4-8378-C8291DC76AC7}"/>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solidFill>
                <a:schemeClr val="bg1"/>
              </a:solidFill>
              <a:ln w="9318" cap="flat">
                <a:noFill/>
                <a:prstDash val="solid"/>
                <a:round/>
              </a:ln>
            </p:spPr>
            <p:txBody>
              <a:bodyPr rtlCol="0" anchor="ctr"/>
              <a:lstStyle/>
              <a:p>
                <a:endParaRPr lang="en-LT"/>
              </a:p>
            </p:txBody>
          </p:sp>
          <p:sp>
            <p:nvSpPr>
              <p:cNvPr id="167" name="Freeform 174">
                <a:extLst>
                  <a:ext uri="{FF2B5EF4-FFF2-40B4-BE49-F238E27FC236}">
                    <a16:creationId xmlns:a16="http://schemas.microsoft.com/office/drawing/2014/main" id="{653CA0FF-1351-4C4E-B601-7176D3ADE476}"/>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solidFill>
                <a:schemeClr val="bg1"/>
              </a:solidFill>
              <a:ln w="9318" cap="flat">
                <a:noFill/>
                <a:prstDash val="solid"/>
                <a:round/>
              </a:ln>
            </p:spPr>
            <p:txBody>
              <a:bodyPr rtlCol="0" anchor="ctr"/>
              <a:lstStyle/>
              <a:p>
                <a:endParaRPr lang="en-LT"/>
              </a:p>
            </p:txBody>
          </p:sp>
          <p:sp>
            <p:nvSpPr>
              <p:cNvPr id="168" name="Freeform 175">
                <a:extLst>
                  <a:ext uri="{FF2B5EF4-FFF2-40B4-BE49-F238E27FC236}">
                    <a16:creationId xmlns:a16="http://schemas.microsoft.com/office/drawing/2014/main" id="{B0FE890B-F1D5-4BEC-93B1-1D4B798D7858}"/>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solidFill>
                <a:schemeClr val="bg1"/>
              </a:solidFill>
              <a:ln w="9318" cap="flat">
                <a:noFill/>
                <a:prstDash val="solid"/>
                <a:round/>
              </a:ln>
            </p:spPr>
            <p:txBody>
              <a:bodyPr rtlCol="0" anchor="ctr"/>
              <a:lstStyle/>
              <a:p>
                <a:endParaRPr lang="en-LT"/>
              </a:p>
            </p:txBody>
          </p:sp>
          <p:sp>
            <p:nvSpPr>
              <p:cNvPr id="169" name="Freeform 176">
                <a:extLst>
                  <a:ext uri="{FF2B5EF4-FFF2-40B4-BE49-F238E27FC236}">
                    <a16:creationId xmlns:a16="http://schemas.microsoft.com/office/drawing/2014/main" id="{913466DA-6078-472D-BB58-CB8082235D76}"/>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solidFill>
                <a:schemeClr val="bg1"/>
              </a:solidFill>
              <a:ln w="9318" cap="flat">
                <a:noFill/>
                <a:prstDash val="solid"/>
                <a:round/>
              </a:ln>
            </p:spPr>
            <p:txBody>
              <a:bodyPr rtlCol="0" anchor="ctr"/>
              <a:lstStyle/>
              <a:p>
                <a:endParaRPr lang="en-LT"/>
              </a:p>
            </p:txBody>
          </p:sp>
        </p:grpSp>
        <p:grpSp>
          <p:nvGrpSpPr>
            <p:cNvPr id="62" name="Graphic 177">
              <a:extLst>
                <a:ext uri="{FF2B5EF4-FFF2-40B4-BE49-F238E27FC236}">
                  <a16:creationId xmlns:a16="http://schemas.microsoft.com/office/drawing/2014/main" id="{5ADC35FD-E24F-4F69-B8B4-546340697D38}"/>
                </a:ext>
              </a:extLst>
            </p:cNvPr>
            <p:cNvGrpSpPr/>
            <p:nvPr/>
          </p:nvGrpSpPr>
          <p:grpSpPr>
            <a:xfrm>
              <a:off x="5016550" y="1928671"/>
              <a:ext cx="1895585" cy="3024801"/>
              <a:chOff x="4990387" y="1748539"/>
              <a:chExt cx="1648380" cy="2630334"/>
            </a:xfrm>
            <a:solidFill>
              <a:schemeClr val="bg1"/>
            </a:solidFill>
          </p:grpSpPr>
          <p:sp>
            <p:nvSpPr>
              <p:cNvPr id="63" name="Freeform 70">
                <a:extLst>
                  <a:ext uri="{FF2B5EF4-FFF2-40B4-BE49-F238E27FC236}">
                    <a16:creationId xmlns:a16="http://schemas.microsoft.com/office/drawing/2014/main" id="{1BDE9786-2A7F-4A10-9411-E149657D954F}"/>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64" name="Freeform 71">
                <a:extLst>
                  <a:ext uri="{FF2B5EF4-FFF2-40B4-BE49-F238E27FC236}">
                    <a16:creationId xmlns:a16="http://schemas.microsoft.com/office/drawing/2014/main" id="{049177FC-F4D4-49D4-AB00-600FC57980FF}"/>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65" name="Freeform 72">
                <a:extLst>
                  <a:ext uri="{FF2B5EF4-FFF2-40B4-BE49-F238E27FC236}">
                    <a16:creationId xmlns:a16="http://schemas.microsoft.com/office/drawing/2014/main" id="{E93FE20A-7B0F-4B8C-82E0-83D00ECEC635}"/>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66" name="Freeform 73">
                <a:extLst>
                  <a:ext uri="{FF2B5EF4-FFF2-40B4-BE49-F238E27FC236}">
                    <a16:creationId xmlns:a16="http://schemas.microsoft.com/office/drawing/2014/main" id="{3F6CF486-6BDD-40B7-8738-F30B650B460D}"/>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67" name="Freeform 74">
                <a:extLst>
                  <a:ext uri="{FF2B5EF4-FFF2-40B4-BE49-F238E27FC236}">
                    <a16:creationId xmlns:a16="http://schemas.microsoft.com/office/drawing/2014/main" id="{DB53EAEE-EE07-44BC-99A4-1B7795E55FA8}"/>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68" name="Freeform 75">
                <a:extLst>
                  <a:ext uri="{FF2B5EF4-FFF2-40B4-BE49-F238E27FC236}">
                    <a16:creationId xmlns:a16="http://schemas.microsoft.com/office/drawing/2014/main" id="{DA66BC4A-4F25-4336-B10B-AE5503302BF7}"/>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69" name="Freeform 76">
                <a:extLst>
                  <a:ext uri="{FF2B5EF4-FFF2-40B4-BE49-F238E27FC236}">
                    <a16:creationId xmlns:a16="http://schemas.microsoft.com/office/drawing/2014/main" id="{B5B3449F-2EAB-40B8-B243-BA568C44C55F}"/>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70" name="Freeform 77">
                <a:extLst>
                  <a:ext uri="{FF2B5EF4-FFF2-40B4-BE49-F238E27FC236}">
                    <a16:creationId xmlns:a16="http://schemas.microsoft.com/office/drawing/2014/main" id="{905B16FC-783A-4FAA-82B9-535B9D06F565}"/>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71" name="Freeform 78">
                <a:extLst>
                  <a:ext uri="{FF2B5EF4-FFF2-40B4-BE49-F238E27FC236}">
                    <a16:creationId xmlns:a16="http://schemas.microsoft.com/office/drawing/2014/main" id="{60FD9438-4880-44C9-85F8-C28C5C64DA8B}"/>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72" name="Freeform 79">
                <a:extLst>
                  <a:ext uri="{FF2B5EF4-FFF2-40B4-BE49-F238E27FC236}">
                    <a16:creationId xmlns:a16="http://schemas.microsoft.com/office/drawing/2014/main" id="{4BB66267-EFF2-440E-B229-A2E8F395E016}"/>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73" name="Freeform 80">
                <a:extLst>
                  <a:ext uri="{FF2B5EF4-FFF2-40B4-BE49-F238E27FC236}">
                    <a16:creationId xmlns:a16="http://schemas.microsoft.com/office/drawing/2014/main" id="{B6D08B39-ECBB-479B-8958-D9C37F0B45AF}"/>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74" name="Freeform 81">
                <a:extLst>
                  <a:ext uri="{FF2B5EF4-FFF2-40B4-BE49-F238E27FC236}">
                    <a16:creationId xmlns:a16="http://schemas.microsoft.com/office/drawing/2014/main" id="{CA7788DD-3BDD-4AA8-A78A-4C362ABF0398}"/>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75" name="Freeform 82">
                <a:extLst>
                  <a:ext uri="{FF2B5EF4-FFF2-40B4-BE49-F238E27FC236}">
                    <a16:creationId xmlns:a16="http://schemas.microsoft.com/office/drawing/2014/main" id="{3B094E90-2FF2-4233-95CA-462066493E30}"/>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76" name="Freeform 83">
                <a:extLst>
                  <a:ext uri="{FF2B5EF4-FFF2-40B4-BE49-F238E27FC236}">
                    <a16:creationId xmlns:a16="http://schemas.microsoft.com/office/drawing/2014/main" id="{6E230298-5453-49F2-A640-47C8D45EE7B5}"/>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77" name="Freeform 84">
                <a:extLst>
                  <a:ext uri="{FF2B5EF4-FFF2-40B4-BE49-F238E27FC236}">
                    <a16:creationId xmlns:a16="http://schemas.microsoft.com/office/drawing/2014/main" id="{DFFD2ECA-72F9-426B-A99B-2B9394432E99}"/>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78" name="Freeform 85">
                <a:extLst>
                  <a:ext uri="{FF2B5EF4-FFF2-40B4-BE49-F238E27FC236}">
                    <a16:creationId xmlns:a16="http://schemas.microsoft.com/office/drawing/2014/main" id="{8375A808-E4B1-4CE2-8F30-A1C2A40C6F46}"/>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79" name="Freeform 86">
                <a:extLst>
                  <a:ext uri="{FF2B5EF4-FFF2-40B4-BE49-F238E27FC236}">
                    <a16:creationId xmlns:a16="http://schemas.microsoft.com/office/drawing/2014/main" id="{9E87403E-EB5F-4E27-89F9-F71848EF2DDF}"/>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80" name="Freeform 87">
                <a:extLst>
                  <a:ext uri="{FF2B5EF4-FFF2-40B4-BE49-F238E27FC236}">
                    <a16:creationId xmlns:a16="http://schemas.microsoft.com/office/drawing/2014/main" id="{1A0F218E-4B93-48F9-BDBF-645CD930055C}"/>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81" name="Freeform 88">
                <a:extLst>
                  <a:ext uri="{FF2B5EF4-FFF2-40B4-BE49-F238E27FC236}">
                    <a16:creationId xmlns:a16="http://schemas.microsoft.com/office/drawing/2014/main" id="{2040EAE6-172D-4C53-B2EC-17789392A827}"/>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82" name="Freeform 89">
                <a:extLst>
                  <a:ext uri="{FF2B5EF4-FFF2-40B4-BE49-F238E27FC236}">
                    <a16:creationId xmlns:a16="http://schemas.microsoft.com/office/drawing/2014/main" id="{8621FC3F-9A51-4E28-B0C5-483E16681226}"/>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83" name="Freeform 90">
                <a:extLst>
                  <a:ext uri="{FF2B5EF4-FFF2-40B4-BE49-F238E27FC236}">
                    <a16:creationId xmlns:a16="http://schemas.microsoft.com/office/drawing/2014/main" id="{90F51329-8219-4A95-B007-C9812688966E}"/>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84" name="Freeform 91">
                <a:extLst>
                  <a:ext uri="{FF2B5EF4-FFF2-40B4-BE49-F238E27FC236}">
                    <a16:creationId xmlns:a16="http://schemas.microsoft.com/office/drawing/2014/main" id="{BF88E771-D79C-4DA1-A066-EF84FF7DD420}"/>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85" name="Freeform 92">
                <a:extLst>
                  <a:ext uri="{FF2B5EF4-FFF2-40B4-BE49-F238E27FC236}">
                    <a16:creationId xmlns:a16="http://schemas.microsoft.com/office/drawing/2014/main" id="{F6077CA0-1380-40E0-AD09-8DA0E5436133}"/>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86" name="Freeform 93">
                <a:extLst>
                  <a:ext uri="{FF2B5EF4-FFF2-40B4-BE49-F238E27FC236}">
                    <a16:creationId xmlns:a16="http://schemas.microsoft.com/office/drawing/2014/main" id="{59D4462A-EE5E-4A17-94FD-847CCF8E09C3}"/>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87" name="Freeform 94">
                <a:extLst>
                  <a:ext uri="{FF2B5EF4-FFF2-40B4-BE49-F238E27FC236}">
                    <a16:creationId xmlns:a16="http://schemas.microsoft.com/office/drawing/2014/main" id="{D9AEE07D-BA29-47D4-8809-A6C96A415B1B}"/>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88" name="Freeform 95">
                <a:extLst>
                  <a:ext uri="{FF2B5EF4-FFF2-40B4-BE49-F238E27FC236}">
                    <a16:creationId xmlns:a16="http://schemas.microsoft.com/office/drawing/2014/main" id="{5C9510DB-5A55-4521-B2C5-0A015FBCDA11}"/>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89" name="Freeform 96">
                <a:extLst>
                  <a:ext uri="{FF2B5EF4-FFF2-40B4-BE49-F238E27FC236}">
                    <a16:creationId xmlns:a16="http://schemas.microsoft.com/office/drawing/2014/main" id="{9E81F4BF-1667-44FB-96A1-2DD5130C97D5}"/>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90" name="Freeform 97">
                <a:extLst>
                  <a:ext uri="{FF2B5EF4-FFF2-40B4-BE49-F238E27FC236}">
                    <a16:creationId xmlns:a16="http://schemas.microsoft.com/office/drawing/2014/main" id="{8A2FE75E-B44A-43DA-955D-44E9F3F02FA2}"/>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91" name="Freeform 98">
                <a:extLst>
                  <a:ext uri="{FF2B5EF4-FFF2-40B4-BE49-F238E27FC236}">
                    <a16:creationId xmlns:a16="http://schemas.microsoft.com/office/drawing/2014/main" id="{08C1381A-5970-4CDF-AD8F-6A139BDB5603}"/>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92" name="Freeform 99">
                <a:extLst>
                  <a:ext uri="{FF2B5EF4-FFF2-40B4-BE49-F238E27FC236}">
                    <a16:creationId xmlns:a16="http://schemas.microsoft.com/office/drawing/2014/main" id="{0D9046C6-4E4F-40B3-AB07-60789D700218}"/>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93" name="Freeform 100">
                <a:extLst>
                  <a:ext uri="{FF2B5EF4-FFF2-40B4-BE49-F238E27FC236}">
                    <a16:creationId xmlns:a16="http://schemas.microsoft.com/office/drawing/2014/main" id="{C4EAE12C-C319-485F-B6A1-A4CA5F90CF5D}"/>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94" name="Freeform 101">
                <a:extLst>
                  <a:ext uri="{FF2B5EF4-FFF2-40B4-BE49-F238E27FC236}">
                    <a16:creationId xmlns:a16="http://schemas.microsoft.com/office/drawing/2014/main" id="{F9B77B28-9C51-4A0A-A6F8-1A0DBCA6DE18}"/>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95" name="Freeform 102">
                <a:extLst>
                  <a:ext uri="{FF2B5EF4-FFF2-40B4-BE49-F238E27FC236}">
                    <a16:creationId xmlns:a16="http://schemas.microsoft.com/office/drawing/2014/main" id="{C628FE16-DE69-4C89-9261-16122BCCF300}"/>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96" name="Freeform 103">
                <a:extLst>
                  <a:ext uri="{FF2B5EF4-FFF2-40B4-BE49-F238E27FC236}">
                    <a16:creationId xmlns:a16="http://schemas.microsoft.com/office/drawing/2014/main" id="{B77896B5-1B68-40A7-AC56-1A3ABE8ED54C}"/>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97" name="Freeform 104">
                <a:extLst>
                  <a:ext uri="{FF2B5EF4-FFF2-40B4-BE49-F238E27FC236}">
                    <a16:creationId xmlns:a16="http://schemas.microsoft.com/office/drawing/2014/main" id="{3A054990-769B-4A85-B0BB-748BC519FF66}"/>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98" name="Freeform 105">
                <a:extLst>
                  <a:ext uri="{FF2B5EF4-FFF2-40B4-BE49-F238E27FC236}">
                    <a16:creationId xmlns:a16="http://schemas.microsoft.com/office/drawing/2014/main" id="{88340B04-0768-44EC-8316-20D17432BB3E}"/>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99" name="Freeform 106">
                <a:extLst>
                  <a:ext uri="{FF2B5EF4-FFF2-40B4-BE49-F238E27FC236}">
                    <a16:creationId xmlns:a16="http://schemas.microsoft.com/office/drawing/2014/main" id="{39038C7D-7D31-48C4-8F08-F9515A0CAE98}"/>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100" name="Freeform 107">
                <a:extLst>
                  <a:ext uri="{FF2B5EF4-FFF2-40B4-BE49-F238E27FC236}">
                    <a16:creationId xmlns:a16="http://schemas.microsoft.com/office/drawing/2014/main" id="{1199BAE1-6F31-4CD2-83EC-174B76A285B6}"/>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101" name="Freeform 108">
                <a:extLst>
                  <a:ext uri="{FF2B5EF4-FFF2-40B4-BE49-F238E27FC236}">
                    <a16:creationId xmlns:a16="http://schemas.microsoft.com/office/drawing/2014/main" id="{E4BFE782-109C-422B-B6EA-5DE2D33FBEE6}"/>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102" name="Freeform 109">
                <a:extLst>
                  <a:ext uri="{FF2B5EF4-FFF2-40B4-BE49-F238E27FC236}">
                    <a16:creationId xmlns:a16="http://schemas.microsoft.com/office/drawing/2014/main" id="{A5715127-531D-408E-AC77-49579055616E}"/>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103" name="Freeform 110">
                <a:extLst>
                  <a:ext uri="{FF2B5EF4-FFF2-40B4-BE49-F238E27FC236}">
                    <a16:creationId xmlns:a16="http://schemas.microsoft.com/office/drawing/2014/main" id="{0A30BFE3-603A-49F4-8F2A-CFF79EB79BE9}"/>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104" name="Freeform 111">
                <a:extLst>
                  <a:ext uri="{FF2B5EF4-FFF2-40B4-BE49-F238E27FC236}">
                    <a16:creationId xmlns:a16="http://schemas.microsoft.com/office/drawing/2014/main" id="{9B9B34FA-D6DA-4895-98C5-152D27329482}"/>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105" name="Freeform 112">
                <a:extLst>
                  <a:ext uri="{FF2B5EF4-FFF2-40B4-BE49-F238E27FC236}">
                    <a16:creationId xmlns:a16="http://schemas.microsoft.com/office/drawing/2014/main" id="{0C73C0B7-5FD1-42A6-9E29-D0EBFA0D3AD3}"/>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106" name="Freeform 113">
                <a:extLst>
                  <a:ext uri="{FF2B5EF4-FFF2-40B4-BE49-F238E27FC236}">
                    <a16:creationId xmlns:a16="http://schemas.microsoft.com/office/drawing/2014/main" id="{5188740C-E85E-4AD8-A73E-E15E6B03A698}"/>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107" name="Freeform 114">
                <a:extLst>
                  <a:ext uri="{FF2B5EF4-FFF2-40B4-BE49-F238E27FC236}">
                    <a16:creationId xmlns:a16="http://schemas.microsoft.com/office/drawing/2014/main" id="{F434CD36-38F1-4646-B3F9-D275BABC24B7}"/>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108" name="Freeform 115">
                <a:extLst>
                  <a:ext uri="{FF2B5EF4-FFF2-40B4-BE49-F238E27FC236}">
                    <a16:creationId xmlns:a16="http://schemas.microsoft.com/office/drawing/2014/main" id="{258C23AB-252E-4C6A-8B37-A273D2C20F63}"/>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109" name="Freeform 116">
                <a:extLst>
                  <a:ext uri="{FF2B5EF4-FFF2-40B4-BE49-F238E27FC236}">
                    <a16:creationId xmlns:a16="http://schemas.microsoft.com/office/drawing/2014/main" id="{A62890EF-D017-45AE-AA96-1EC7A2F89132}"/>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110" name="Freeform 117">
                <a:extLst>
                  <a:ext uri="{FF2B5EF4-FFF2-40B4-BE49-F238E27FC236}">
                    <a16:creationId xmlns:a16="http://schemas.microsoft.com/office/drawing/2014/main" id="{8F12D9F3-4114-4A25-9D1C-C7C7E7C7CB17}"/>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111" name="Freeform 118">
                <a:extLst>
                  <a:ext uri="{FF2B5EF4-FFF2-40B4-BE49-F238E27FC236}">
                    <a16:creationId xmlns:a16="http://schemas.microsoft.com/office/drawing/2014/main" id="{2DB56D61-3444-4C42-9CB1-19B7C8AB94AB}"/>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112" name="Freeform 119">
                <a:extLst>
                  <a:ext uri="{FF2B5EF4-FFF2-40B4-BE49-F238E27FC236}">
                    <a16:creationId xmlns:a16="http://schemas.microsoft.com/office/drawing/2014/main" id="{25965660-BF7A-4A6A-8CC5-6454CBE12CB7}"/>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113" name="Freeform 120">
                <a:extLst>
                  <a:ext uri="{FF2B5EF4-FFF2-40B4-BE49-F238E27FC236}">
                    <a16:creationId xmlns:a16="http://schemas.microsoft.com/office/drawing/2014/main" id="{5B180945-3691-4232-BBF1-4BC3FD4E046D}"/>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114" name="Freeform 121">
                <a:extLst>
                  <a:ext uri="{FF2B5EF4-FFF2-40B4-BE49-F238E27FC236}">
                    <a16:creationId xmlns:a16="http://schemas.microsoft.com/office/drawing/2014/main" id="{DD6CA09B-663A-479D-A713-B32F2A95B4D2}"/>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115" name="Freeform 122">
                <a:extLst>
                  <a:ext uri="{FF2B5EF4-FFF2-40B4-BE49-F238E27FC236}">
                    <a16:creationId xmlns:a16="http://schemas.microsoft.com/office/drawing/2014/main" id="{8B353916-AAE4-4BB2-9075-1EEAFF5B5BFC}"/>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116" name="Freeform 123">
                <a:extLst>
                  <a:ext uri="{FF2B5EF4-FFF2-40B4-BE49-F238E27FC236}">
                    <a16:creationId xmlns:a16="http://schemas.microsoft.com/office/drawing/2014/main" id="{E1448F79-4808-4F52-8B74-289CFE771051}"/>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117" name="Freeform 124">
                <a:extLst>
                  <a:ext uri="{FF2B5EF4-FFF2-40B4-BE49-F238E27FC236}">
                    <a16:creationId xmlns:a16="http://schemas.microsoft.com/office/drawing/2014/main" id="{E1D93065-372B-420B-A5EC-E9FA7391D631}"/>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118" name="Freeform 125">
                <a:extLst>
                  <a:ext uri="{FF2B5EF4-FFF2-40B4-BE49-F238E27FC236}">
                    <a16:creationId xmlns:a16="http://schemas.microsoft.com/office/drawing/2014/main" id="{7073B9D9-4447-4AF5-9CBF-F620198F849E}"/>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119" name="Freeform 126">
                <a:extLst>
                  <a:ext uri="{FF2B5EF4-FFF2-40B4-BE49-F238E27FC236}">
                    <a16:creationId xmlns:a16="http://schemas.microsoft.com/office/drawing/2014/main" id="{B1DE9DD1-B0D1-40B5-A2F6-2DA674D38693}"/>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120" name="Freeform 127">
                <a:extLst>
                  <a:ext uri="{FF2B5EF4-FFF2-40B4-BE49-F238E27FC236}">
                    <a16:creationId xmlns:a16="http://schemas.microsoft.com/office/drawing/2014/main" id="{D28FE6AB-A474-4B9B-B2A3-370929998905}"/>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121" name="Freeform 128">
                <a:extLst>
                  <a:ext uri="{FF2B5EF4-FFF2-40B4-BE49-F238E27FC236}">
                    <a16:creationId xmlns:a16="http://schemas.microsoft.com/office/drawing/2014/main" id="{7AAA42C8-D33E-4CCC-A8FE-642193F61788}"/>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122" name="Freeform 129">
                <a:extLst>
                  <a:ext uri="{FF2B5EF4-FFF2-40B4-BE49-F238E27FC236}">
                    <a16:creationId xmlns:a16="http://schemas.microsoft.com/office/drawing/2014/main" id="{80FAF06D-8709-48B8-84DE-967305907BCF}"/>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grpSp>
        <p:nvGrpSpPr>
          <p:cNvPr id="3" name="Group 2">
            <a:extLst>
              <a:ext uri="{FF2B5EF4-FFF2-40B4-BE49-F238E27FC236}">
                <a16:creationId xmlns:a16="http://schemas.microsoft.com/office/drawing/2014/main" id="{B5732B20-F51A-45DB-8B9A-9C1CA3A5910E}"/>
              </a:ext>
            </a:extLst>
          </p:cNvPr>
          <p:cNvGrpSpPr/>
          <p:nvPr/>
        </p:nvGrpSpPr>
        <p:grpSpPr>
          <a:xfrm>
            <a:off x="1393870" y="792673"/>
            <a:ext cx="3671536" cy="2928701"/>
            <a:chOff x="1723269" y="1024329"/>
            <a:chExt cx="3671536" cy="2928701"/>
          </a:xfrm>
        </p:grpSpPr>
        <p:sp>
          <p:nvSpPr>
            <p:cNvPr id="41" name="TextBox 40">
              <a:extLst>
                <a:ext uri="{FF2B5EF4-FFF2-40B4-BE49-F238E27FC236}">
                  <a16:creationId xmlns:a16="http://schemas.microsoft.com/office/drawing/2014/main" id="{EB08BD0C-7DEE-4235-9251-CC722583A10D}"/>
                </a:ext>
              </a:extLst>
            </p:cNvPr>
            <p:cNvSpPr txBox="1"/>
            <p:nvPr/>
          </p:nvSpPr>
          <p:spPr>
            <a:xfrm>
              <a:off x="1948911" y="2319536"/>
              <a:ext cx="3181534" cy="707886"/>
            </a:xfrm>
            <a:prstGeom prst="rect">
              <a:avLst/>
            </a:prstGeom>
            <a:noFill/>
          </p:spPr>
          <p:txBody>
            <a:bodyPr wrap="square" rtlCol="0">
              <a:spAutoFit/>
            </a:bodyPr>
            <a:lstStyle/>
            <a:p>
              <a:pPr algn="ctr"/>
              <a:r>
                <a:rPr lang="en-US" sz="2000" b="1" spc="300" dirty="0">
                  <a:solidFill>
                    <a:schemeClr val="bg1"/>
                  </a:solidFill>
                  <a:latin typeface="Montserrat" pitchFamily="2" charset="77"/>
                </a:rPr>
                <a:t>Customer value </a:t>
              </a:r>
            </a:p>
            <a:p>
              <a:pPr algn="ctr"/>
              <a:r>
                <a:rPr lang="en-US" sz="2000" b="1" spc="300" dirty="0">
                  <a:solidFill>
                    <a:schemeClr val="bg1"/>
                  </a:solidFill>
                  <a:latin typeface="Montserrat" pitchFamily="2" charset="77"/>
                </a:rPr>
                <a:t>proposition</a:t>
              </a:r>
              <a:endParaRPr lang="en-LT" sz="2000" b="1" spc="300" dirty="0">
                <a:solidFill>
                  <a:schemeClr val="bg1"/>
                </a:solidFill>
                <a:latin typeface="Montserrat" pitchFamily="2" charset="77"/>
              </a:endParaRPr>
            </a:p>
          </p:txBody>
        </p:sp>
        <p:sp>
          <p:nvSpPr>
            <p:cNvPr id="42" name="TextBox 41">
              <a:extLst>
                <a:ext uri="{FF2B5EF4-FFF2-40B4-BE49-F238E27FC236}">
                  <a16:creationId xmlns:a16="http://schemas.microsoft.com/office/drawing/2014/main" id="{11FEEDEA-B85B-4C51-887C-CA81093D0C21}"/>
                </a:ext>
              </a:extLst>
            </p:cNvPr>
            <p:cNvSpPr txBox="1"/>
            <p:nvPr/>
          </p:nvSpPr>
          <p:spPr>
            <a:xfrm>
              <a:off x="1723269" y="2998923"/>
              <a:ext cx="3671536" cy="954107"/>
            </a:xfrm>
            <a:prstGeom prst="rect">
              <a:avLst/>
            </a:prstGeom>
            <a:noFill/>
          </p:spPr>
          <p:txBody>
            <a:bodyPr wrap="square" rtlCol="0">
              <a:spAutoFit/>
            </a:bodyPr>
            <a:lstStyle/>
            <a:p>
              <a:pPr algn="ctr"/>
              <a:r>
                <a:rPr lang="en-US" sz="1400" dirty="0">
                  <a:solidFill>
                    <a:schemeClr val="bg1"/>
                  </a:solidFill>
                  <a:latin typeface="Montserrat" pitchFamily="2" charset="77"/>
                </a:rPr>
                <a:t>Green Cycle aim to attract more </a:t>
              </a:r>
            </a:p>
            <a:p>
              <a:pPr algn="ctr"/>
              <a:r>
                <a:rPr lang="en-US" sz="1400" dirty="0">
                  <a:solidFill>
                    <a:schemeClr val="bg1"/>
                  </a:solidFill>
                  <a:latin typeface="Montserrat" pitchFamily="2" charset="77"/>
                </a:rPr>
                <a:t>customers by providing them </a:t>
              </a:r>
            </a:p>
            <a:p>
              <a:pPr algn="ctr"/>
              <a:r>
                <a:rPr lang="en-US" sz="1400" dirty="0">
                  <a:solidFill>
                    <a:schemeClr val="bg1"/>
                  </a:solidFill>
                  <a:latin typeface="Montserrat" pitchFamily="2" charset="77"/>
                </a:rPr>
                <a:t>with solutions for their problems </a:t>
              </a:r>
            </a:p>
            <a:p>
              <a:pPr algn="ctr"/>
              <a:r>
                <a:rPr lang="en-US" sz="1400" dirty="0">
                  <a:solidFill>
                    <a:schemeClr val="bg1"/>
                  </a:solidFill>
                  <a:latin typeface="Montserrat" pitchFamily="2" charset="77"/>
                </a:rPr>
                <a:t>to satisfy their needs.</a:t>
              </a:r>
              <a:endParaRPr lang="en-LT" sz="1400" dirty="0">
                <a:solidFill>
                  <a:schemeClr val="bg1"/>
                </a:solidFill>
                <a:latin typeface="Montserrat" pitchFamily="2" charset="77"/>
              </a:endParaRPr>
            </a:p>
          </p:txBody>
        </p:sp>
        <p:grpSp>
          <p:nvGrpSpPr>
            <p:cNvPr id="170" name="Graphic 177">
              <a:extLst>
                <a:ext uri="{FF2B5EF4-FFF2-40B4-BE49-F238E27FC236}">
                  <a16:creationId xmlns:a16="http://schemas.microsoft.com/office/drawing/2014/main" id="{1F18B3DF-C9F2-44EB-9CC4-D4031399868F}"/>
                </a:ext>
              </a:extLst>
            </p:cNvPr>
            <p:cNvGrpSpPr/>
            <p:nvPr/>
          </p:nvGrpSpPr>
          <p:grpSpPr>
            <a:xfrm>
              <a:off x="2993999" y="1024329"/>
              <a:ext cx="840379" cy="1286928"/>
              <a:chOff x="4990387" y="1748539"/>
              <a:chExt cx="1648380" cy="2630334"/>
            </a:xfrm>
            <a:solidFill>
              <a:schemeClr val="bg1"/>
            </a:solidFill>
          </p:grpSpPr>
          <p:sp>
            <p:nvSpPr>
              <p:cNvPr id="171" name="Freeform 178">
                <a:extLst>
                  <a:ext uri="{FF2B5EF4-FFF2-40B4-BE49-F238E27FC236}">
                    <a16:creationId xmlns:a16="http://schemas.microsoft.com/office/drawing/2014/main" id="{50DFB9A5-C46A-4B50-925D-E2C5598FB32E}"/>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172" name="Freeform 179">
                <a:extLst>
                  <a:ext uri="{FF2B5EF4-FFF2-40B4-BE49-F238E27FC236}">
                    <a16:creationId xmlns:a16="http://schemas.microsoft.com/office/drawing/2014/main" id="{F3F0E70B-D65A-4C03-9CA9-AD5A95435BF7}"/>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173" name="Freeform 180">
                <a:extLst>
                  <a:ext uri="{FF2B5EF4-FFF2-40B4-BE49-F238E27FC236}">
                    <a16:creationId xmlns:a16="http://schemas.microsoft.com/office/drawing/2014/main" id="{35E8F228-3365-4ED9-8E12-3318B9E976D7}"/>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174" name="Freeform 181">
                <a:extLst>
                  <a:ext uri="{FF2B5EF4-FFF2-40B4-BE49-F238E27FC236}">
                    <a16:creationId xmlns:a16="http://schemas.microsoft.com/office/drawing/2014/main" id="{A45E4450-1326-4B15-8ACD-98DB75D786C7}"/>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175" name="Freeform 182">
                <a:extLst>
                  <a:ext uri="{FF2B5EF4-FFF2-40B4-BE49-F238E27FC236}">
                    <a16:creationId xmlns:a16="http://schemas.microsoft.com/office/drawing/2014/main" id="{AFE4F76E-562C-47B6-AF63-E805713A1696}"/>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176" name="Freeform 183">
                <a:extLst>
                  <a:ext uri="{FF2B5EF4-FFF2-40B4-BE49-F238E27FC236}">
                    <a16:creationId xmlns:a16="http://schemas.microsoft.com/office/drawing/2014/main" id="{46BD78D6-DB92-40CB-8D9A-57FDECC01521}"/>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177" name="Freeform 184">
                <a:extLst>
                  <a:ext uri="{FF2B5EF4-FFF2-40B4-BE49-F238E27FC236}">
                    <a16:creationId xmlns:a16="http://schemas.microsoft.com/office/drawing/2014/main" id="{F1C722B4-F0F5-4FB1-83AB-EC8F3A95285D}"/>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178" name="Freeform 185">
                <a:extLst>
                  <a:ext uri="{FF2B5EF4-FFF2-40B4-BE49-F238E27FC236}">
                    <a16:creationId xmlns:a16="http://schemas.microsoft.com/office/drawing/2014/main" id="{2ADE691E-D154-447F-8EB9-0BF8AF0CB4EA}"/>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179" name="Freeform 186">
                <a:extLst>
                  <a:ext uri="{FF2B5EF4-FFF2-40B4-BE49-F238E27FC236}">
                    <a16:creationId xmlns:a16="http://schemas.microsoft.com/office/drawing/2014/main" id="{FDD3497B-5BB5-492E-ADF3-479BBBA3416E}"/>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180" name="Freeform 187">
                <a:extLst>
                  <a:ext uri="{FF2B5EF4-FFF2-40B4-BE49-F238E27FC236}">
                    <a16:creationId xmlns:a16="http://schemas.microsoft.com/office/drawing/2014/main" id="{9E83117D-B827-4FD7-89B6-AEA68FE59280}"/>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181" name="Freeform 188">
                <a:extLst>
                  <a:ext uri="{FF2B5EF4-FFF2-40B4-BE49-F238E27FC236}">
                    <a16:creationId xmlns:a16="http://schemas.microsoft.com/office/drawing/2014/main" id="{953DEA74-C84F-4372-B2B2-ACC1AC9006EB}"/>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182" name="Freeform 189">
                <a:extLst>
                  <a:ext uri="{FF2B5EF4-FFF2-40B4-BE49-F238E27FC236}">
                    <a16:creationId xmlns:a16="http://schemas.microsoft.com/office/drawing/2014/main" id="{C9208C01-D9AB-4E9B-810A-A6F3BEF09BDA}"/>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183" name="Freeform 190">
                <a:extLst>
                  <a:ext uri="{FF2B5EF4-FFF2-40B4-BE49-F238E27FC236}">
                    <a16:creationId xmlns:a16="http://schemas.microsoft.com/office/drawing/2014/main" id="{38AC4056-FA96-431B-842C-0A39C8A24C1D}"/>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184" name="Freeform 191">
                <a:extLst>
                  <a:ext uri="{FF2B5EF4-FFF2-40B4-BE49-F238E27FC236}">
                    <a16:creationId xmlns:a16="http://schemas.microsoft.com/office/drawing/2014/main" id="{E8DA97B4-6C5B-4070-B383-31FAF9ECA498}"/>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185" name="Freeform 192">
                <a:extLst>
                  <a:ext uri="{FF2B5EF4-FFF2-40B4-BE49-F238E27FC236}">
                    <a16:creationId xmlns:a16="http://schemas.microsoft.com/office/drawing/2014/main" id="{5ADFB6E4-5F3F-4770-B8D3-4E25AA7A44A1}"/>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186" name="Freeform 193">
                <a:extLst>
                  <a:ext uri="{FF2B5EF4-FFF2-40B4-BE49-F238E27FC236}">
                    <a16:creationId xmlns:a16="http://schemas.microsoft.com/office/drawing/2014/main" id="{7BA26217-645F-4388-904C-F94F28829B56}"/>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187" name="Freeform 194">
                <a:extLst>
                  <a:ext uri="{FF2B5EF4-FFF2-40B4-BE49-F238E27FC236}">
                    <a16:creationId xmlns:a16="http://schemas.microsoft.com/office/drawing/2014/main" id="{9DB25998-C2E7-45BA-965F-685C5302A9FC}"/>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188" name="Freeform 195">
                <a:extLst>
                  <a:ext uri="{FF2B5EF4-FFF2-40B4-BE49-F238E27FC236}">
                    <a16:creationId xmlns:a16="http://schemas.microsoft.com/office/drawing/2014/main" id="{2AB8D0C5-C7D8-4DCC-84E8-A745EF52285B}"/>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189" name="Freeform 196">
                <a:extLst>
                  <a:ext uri="{FF2B5EF4-FFF2-40B4-BE49-F238E27FC236}">
                    <a16:creationId xmlns:a16="http://schemas.microsoft.com/office/drawing/2014/main" id="{85AEBC29-C53B-4ADD-AD22-2D51C8F56A9F}"/>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190" name="Freeform 197">
                <a:extLst>
                  <a:ext uri="{FF2B5EF4-FFF2-40B4-BE49-F238E27FC236}">
                    <a16:creationId xmlns:a16="http://schemas.microsoft.com/office/drawing/2014/main" id="{F5A9FCF4-7457-45EF-BEBE-551E8E8BB05F}"/>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191" name="Freeform 198">
                <a:extLst>
                  <a:ext uri="{FF2B5EF4-FFF2-40B4-BE49-F238E27FC236}">
                    <a16:creationId xmlns:a16="http://schemas.microsoft.com/office/drawing/2014/main" id="{FA30C3A8-6A28-49CA-9C86-910A17455FA0}"/>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192" name="Freeform 199">
                <a:extLst>
                  <a:ext uri="{FF2B5EF4-FFF2-40B4-BE49-F238E27FC236}">
                    <a16:creationId xmlns:a16="http://schemas.microsoft.com/office/drawing/2014/main" id="{B6619B1E-42F5-452A-8995-8E77E044CA14}"/>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193" name="Freeform 200">
                <a:extLst>
                  <a:ext uri="{FF2B5EF4-FFF2-40B4-BE49-F238E27FC236}">
                    <a16:creationId xmlns:a16="http://schemas.microsoft.com/office/drawing/2014/main" id="{F14FDA91-0991-4B5C-A0DB-0EEE75B155EC}"/>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194" name="Freeform 201">
                <a:extLst>
                  <a:ext uri="{FF2B5EF4-FFF2-40B4-BE49-F238E27FC236}">
                    <a16:creationId xmlns:a16="http://schemas.microsoft.com/office/drawing/2014/main" id="{C40FDB2A-6C70-4BF4-AE10-D88E219B163E}"/>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195" name="Freeform 202">
                <a:extLst>
                  <a:ext uri="{FF2B5EF4-FFF2-40B4-BE49-F238E27FC236}">
                    <a16:creationId xmlns:a16="http://schemas.microsoft.com/office/drawing/2014/main" id="{B5C2BD2E-1274-4708-80CF-9EDFB33C337C}"/>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196" name="Freeform 203">
                <a:extLst>
                  <a:ext uri="{FF2B5EF4-FFF2-40B4-BE49-F238E27FC236}">
                    <a16:creationId xmlns:a16="http://schemas.microsoft.com/office/drawing/2014/main" id="{33AF38E3-E454-4D15-805A-95E1E8D46A99}"/>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197" name="Freeform 204">
                <a:extLst>
                  <a:ext uri="{FF2B5EF4-FFF2-40B4-BE49-F238E27FC236}">
                    <a16:creationId xmlns:a16="http://schemas.microsoft.com/office/drawing/2014/main" id="{1BC919C4-6B0D-47BA-BA68-9BD938705FA2}"/>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198" name="Freeform 205">
                <a:extLst>
                  <a:ext uri="{FF2B5EF4-FFF2-40B4-BE49-F238E27FC236}">
                    <a16:creationId xmlns:a16="http://schemas.microsoft.com/office/drawing/2014/main" id="{EE2A7131-C4EF-4A44-BE3B-46E88EA5CDBC}"/>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199" name="Freeform 206">
                <a:extLst>
                  <a:ext uri="{FF2B5EF4-FFF2-40B4-BE49-F238E27FC236}">
                    <a16:creationId xmlns:a16="http://schemas.microsoft.com/office/drawing/2014/main" id="{5DD25B15-F847-445E-B683-FB6C05163669}"/>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200" name="Freeform 207">
                <a:extLst>
                  <a:ext uri="{FF2B5EF4-FFF2-40B4-BE49-F238E27FC236}">
                    <a16:creationId xmlns:a16="http://schemas.microsoft.com/office/drawing/2014/main" id="{C6DEB7D1-662E-49F0-A27A-B17234FB88C3}"/>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201" name="Freeform 208">
                <a:extLst>
                  <a:ext uri="{FF2B5EF4-FFF2-40B4-BE49-F238E27FC236}">
                    <a16:creationId xmlns:a16="http://schemas.microsoft.com/office/drawing/2014/main" id="{45CA6E12-0386-4709-8D0F-3B201C70426C}"/>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202" name="Freeform 209">
                <a:extLst>
                  <a:ext uri="{FF2B5EF4-FFF2-40B4-BE49-F238E27FC236}">
                    <a16:creationId xmlns:a16="http://schemas.microsoft.com/office/drawing/2014/main" id="{8C3FA868-5805-43FF-858B-423C49F08A5C}"/>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203" name="Freeform 210">
                <a:extLst>
                  <a:ext uri="{FF2B5EF4-FFF2-40B4-BE49-F238E27FC236}">
                    <a16:creationId xmlns:a16="http://schemas.microsoft.com/office/drawing/2014/main" id="{5DE95763-E7D3-48CA-ADC8-5CEFF94123DC}"/>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204" name="Freeform 211">
                <a:extLst>
                  <a:ext uri="{FF2B5EF4-FFF2-40B4-BE49-F238E27FC236}">
                    <a16:creationId xmlns:a16="http://schemas.microsoft.com/office/drawing/2014/main" id="{83BB2DFD-8CA4-42B7-9431-A0ADF22CD914}"/>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205" name="Freeform 212">
                <a:extLst>
                  <a:ext uri="{FF2B5EF4-FFF2-40B4-BE49-F238E27FC236}">
                    <a16:creationId xmlns:a16="http://schemas.microsoft.com/office/drawing/2014/main" id="{7ADA3ADE-95BA-4715-B605-2BA7527BCFBE}"/>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206" name="Freeform 213">
                <a:extLst>
                  <a:ext uri="{FF2B5EF4-FFF2-40B4-BE49-F238E27FC236}">
                    <a16:creationId xmlns:a16="http://schemas.microsoft.com/office/drawing/2014/main" id="{7B509E0E-5A76-4699-9673-3CCA179DEA50}"/>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207" name="Freeform 214">
                <a:extLst>
                  <a:ext uri="{FF2B5EF4-FFF2-40B4-BE49-F238E27FC236}">
                    <a16:creationId xmlns:a16="http://schemas.microsoft.com/office/drawing/2014/main" id="{BD8982AC-AA83-428E-B558-CD509CBD0903}"/>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208" name="Freeform 215">
                <a:extLst>
                  <a:ext uri="{FF2B5EF4-FFF2-40B4-BE49-F238E27FC236}">
                    <a16:creationId xmlns:a16="http://schemas.microsoft.com/office/drawing/2014/main" id="{807AD22E-26B5-4D57-AE23-62435F5449CD}"/>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209" name="Freeform 216">
                <a:extLst>
                  <a:ext uri="{FF2B5EF4-FFF2-40B4-BE49-F238E27FC236}">
                    <a16:creationId xmlns:a16="http://schemas.microsoft.com/office/drawing/2014/main" id="{C3B95FBD-65A6-41B4-B083-465DAF67772E}"/>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210" name="Freeform 217">
                <a:extLst>
                  <a:ext uri="{FF2B5EF4-FFF2-40B4-BE49-F238E27FC236}">
                    <a16:creationId xmlns:a16="http://schemas.microsoft.com/office/drawing/2014/main" id="{98B6A0DC-DB71-4C34-A1B6-FD6485AD2A9A}"/>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211" name="Freeform 218">
                <a:extLst>
                  <a:ext uri="{FF2B5EF4-FFF2-40B4-BE49-F238E27FC236}">
                    <a16:creationId xmlns:a16="http://schemas.microsoft.com/office/drawing/2014/main" id="{B73E0E2D-D992-4754-823B-4EA75BAF06A8}"/>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212" name="Freeform 219">
                <a:extLst>
                  <a:ext uri="{FF2B5EF4-FFF2-40B4-BE49-F238E27FC236}">
                    <a16:creationId xmlns:a16="http://schemas.microsoft.com/office/drawing/2014/main" id="{645EA530-545E-4AFD-9507-3CE8387943DD}"/>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213" name="Freeform 220">
                <a:extLst>
                  <a:ext uri="{FF2B5EF4-FFF2-40B4-BE49-F238E27FC236}">
                    <a16:creationId xmlns:a16="http://schemas.microsoft.com/office/drawing/2014/main" id="{A06FC098-BDBF-4243-8216-B322FC00A374}"/>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214" name="Freeform 221">
                <a:extLst>
                  <a:ext uri="{FF2B5EF4-FFF2-40B4-BE49-F238E27FC236}">
                    <a16:creationId xmlns:a16="http://schemas.microsoft.com/office/drawing/2014/main" id="{DECC9A93-D80E-4974-B21D-6002E42FDD93}"/>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215" name="Freeform 222">
                <a:extLst>
                  <a:ext uri="{FF2B5EF4-FFF2-40B4-BE49-F238E27FC236}">
                    <a16:creationId xmlns:a16="http://schemas.microsoft.com/office/drawing/2014/main" id="{DFD29664-AEDF-4800-B4AF-03ED9CEDE031}"/>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216" name="Freeform 223">
                <a:extLst>
                  <a:ext uri="{FF2B5EF4-FFF2-40B4-BE49-F238E27FC236}">
                    <a16:creationId xmlns:a16="http://schemas.microsoft.com/office/drawing/2014/main" id="{BD7B07F8-E2D7-47C0-83C8-E302F5A03AB5}"/>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217" name="Freeform 224">
                <a:extLst>
                  <a:ext uri="{FF2B5EF4-FFF2-40B4-BE49-F238E27FC236}">
                    <a16:creationId xmlns:a16="http://schemas.microsoft.com/office/drawing/2014/main" id="{650E1D00-3ABF-4ABB-8314-086115E7EDD6}"/>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218" name="Freeform 225">
                <a:extLst>
                  <a:ext uri="{FF2B5EF4-FFF2-40B4-BE49-F238E27FC236}">
                    <a16:creationId xmlns:a16="http://schemas.microsoft.com/office/drawing/2014/main" id="{142F6752-CB5E-407F-A241-40D505EB62C5}"/>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219" name="Freeform 226">
                <a:extLst>
                  <a:ext uri="{FF2B5EF4-FFF2-40B4-BE49-F238E27FC236}">
                    <a16:creationId xmlns:a16="http://schemas.microsoft.com/office/drawing/2014/main" id="{B16C6CBC-2966-4F73-B751-94B99FBB4C1C}"/>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220" name="Freeform 227">
                <a:extLst>
                  <a:ext uri="{FF2B5EF4-FFF2-40B4-BE49-F238E27FC236}">
                    <a16:creationId xmlns:a16="http://schemas.microsoft.com/office/drawing/2014/main" id="{67E3BC82-8288-41CC-97E7-D38CECAB9DE4}"/>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221" name="Freeform 228">
                <a:extLst>
                  <a:ext uri="{FF2B5EF4-FFF2-40B4-BE49-F238E27FC236}">
                    <a16:creationId xmlns:a16="http://schemas.microsoft.com/office/drawing/2014/main" id="{DE4B224B-2ADA-4DE7-BCE0-A7C1ACCA9CED}"/>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222" name="Freeform 229">
                <a:extLst>
                  <a:ext uri="{FF2B5EF4-FFF2-40B4-BE49-F238E27FC236}">
                    <a16:creationId xmlns:a16="http://schemas.microsoft.com/office/drawing/2014/main" id="{1BFA7E0F-A767-4301-AB9C-3050717E5A3B}"/>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223" name="Freeform 230">
                <a:extLst>
                  <a:ext uri="{FF2B5EF4-FFF2-40B4-BE49-F238E27FC236}">
                    <a16:creationId xmlns:a16="http://schemas.microsoft.com/office/drawing/2014/main" id="{658AEE40-C78C-498E-9FFA-C4B1871CF924}"/>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224" name="Freeform 231">
                <a:extLst>
                  <a:ext uri="{FF2B5EF4-FFF2-40B4-BE49-F238E27FC236}">
                    <a16:creationId xmlns:a16="http://schemas.microsoft.com/office/drawing/2014/main" id="{2F99EBC2-D378-4BF7-99CA-0E3F6FF1DD0C}"/>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225" name="Freeform 232">
                <a:extLst>
                  <a:ext uri="{FF2B5EF4-FFF2-40B4-BE49-F238E27FC236}">
                    <a16:creationId xmlns:a16="http://schemas.microsoft.com/office/drawing/2014/main" id="{2B9EFA8C-CB59-47B0-9C3F-B28DA2D8B7BF}"/>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226" name="Freeform 233">
                <a:extLst>
                  <a:ext uri="{FF2B5EF4-FFF2-40B4-BE49-F238E27FC236}">
                    <a16:creationId xmlns:a16="http://schemas.microsoft.com/office/drawing/2014/main" id="{6D611DCD-C65F-4F13-BD80-301B7C9E5CD8}"/>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227" name="Freeform 234">
                <a:extLst>
                  <a:ext uri="{FF2B5EF4-FFF2-40B4-BE49-F238E27FC236}">
                    <a16:creationId xmlns:a16="http://schemas.microsoft.com/office/drawing/2014/main" id="{1DE29EC2-2F8B-4338-899D-E3FBBF9E6E86}"/>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228" name="Freeform 235">
                <a:extLst>
                  <a:ext uri="{FF2B5EF4-FFF2-40B4-BE49-F238E27FC236}">
                    <a16:creationId xmlns:a16="http://schemas.microsoft.com/office/drawing/2014/main" id="{39BEE5B5-4BCA-43C3-9B56-C46BDF5097A8}"/>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229" name="Freeform 236">
                <a:extLst>
                  <a:ext uri="{FF2B5EF4-FFF2-40B4-BE49-F238E27FC236}">
                    <a16:creationId xmlns:a16="http://schemas.microsoft.com/office/drawing/2014/main" id="{4E7B9B13-2372-407F-BB71-B20A9DE75C0F}"/>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230" name="Freeform 237">
                <a:extLst>
                  <a:ext uri="{FF2B5EF4-FFF2-40B4-BE49-F238E27FC236}">
                    <a16:creationId xmlns:a16="http://schemas.microsoft.com/office/drawing/2014/main" id="{984F3146-46BD-49C9-A9AD-569B92F2D4B3}"/>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grpSp>
        <p:nvGrpSpPr>
          <p:cNvPr id="4" name="Group 3">
            <a:extLst>
              <a:ext uri="{FF2B5EF4-FFF2-40B4-BE49-F238E27FC236}">
                <a16:creationId xmlns:a16="http://schemas.microsoft.com/office/drawing/2014/main" id="{53712E79-420E-4267-8F12-63E8B570199D}"/>
              </a:ext>
            </a:extLst>
          </p:cNvPr>
          <p:cNvGrpSpPr/>
          <p:nvPr/>
        </p:nvGrpSpPr>
        <p:grpSpPr>
          <a:xfrm>
            <a:off x="652732" y="3932098"/>
            <a:ext cx="5606881" cy="2581228"/>
            <a:chOff x="817131" y="3809663"/>
            <a:chExt cx="5606881" cy="2581228"/>
          </a:xfrm>
        </p:grpSpPr>
        <p:sp>
          <p:nvSpPr>
            <p:cNvPr id="43" name="TextBox 42">
              <a:extLst>
                <a:ext uri="{FF2B5EF4-FFF2-40B4-BE49-F238E27FC236}">
                  <a16:creationId xmlns:a16="http://schemas.microsoft.com/office/drawing/2014/main" id="{8550E3C9-8BC1-45C4-93FA-91C19E686E57}"/>
                </a:ext>
              </a:extLst>
            </p:cNvPr>
            <p:cNvSpPr txBox="1"/>
            <p:nvPr/>
          </p:nvSpPr>
          <p:spPr>
            <a:xfrm>
              <a:off x="1906375" y="5084755"/>
              <a:ext cx="3533340"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customer segments</a:t>
              </a:r>
              <a:endParaRPr lang="en-LT" sz="2000" b="1" spc="300" dirty="0">
                <a:solidFill>
                  <a:schemeClr val="bg1"/>
                </a:solidFill>
                <a:latin typeface="Montserrat" pitchFamily="2" charset="77"/>
              </a:endParaRPr>
            </a:p>
          </p:txBody>
        </p:sp>
        <p:sp>
          <p:nvSpPr>
            <p:cNvPr id="44" name="TextBox 43">
              <a:extLst>
                <a:ext uri="{FF2B5EF4-FFF2-40B4-BE49-F238E27FC236}">
                  <a16:creationId xmlns:a16="http://schemas.microsoft.com/office/drawing/2014/main" id="{8A50BC3D-DEA8-4E97-ADB0-C0401E6FD076}"/>
                </a:ext>
              </a:extLst>
            </p:cNvPr>
            <p:cNvSpPr txBox="1"/>
            <p:nvPr/>
          </p:nvSpPr>
          <p:spPr>
            <a:xfrm>
              <a:off x="817131" y="5436784"/>
              <a:ext cx="5606881" cy="954107"/>
            </a:xfrm>
            <a:prstGeom prst="rect">
              <a:avLst/>
            </a:prstGeom>
            <a:noFill/>
          </p:spPr>
          <p:txBody>
            <a:bodyPr wrap="square" rtlCol="0">
              <a:spAutoFit/>
            </a:bodyPr>
            <a:lstStyle/>
            <a:p>
              <a:pPr algn="ctr"/>
              <a:r>
                <a:rPr lang="en-US" sz="1400" dirty="0">
                  <a:solidFill>
                    <a:schemeClr val="bg1"/>
                  </a:solidFill>
                  <a:latin typeface="Montserrat" pitchFamily="2" charset="77"/>
                </a:rPr>
                <a:t>we focused on targeting People with limited </a:t>
              </a:r>
            </a:p>
            <a:p>
              <a:pPr algn="ctr"/>
              <a:r>
                <a:rPr lang="en-US" sz="1400" dirty="0">
                  <a:solidFill>
                    <a:schemeClr val="bg1"/>
                  </a:solidFill>
                  <a:latin typeface="Montserrat" pitchFamily="2" charset="77"/>
                </a:rPr>
                <a:t>income and employees, as we help them to </a:t>
              </a:r>
            </a:p>
            <a:p>
              <a:pPr algn="ctr"/>
              <a:r>
                <a:rPr lang="en-US" sz="1400" dirty="0">
                  <a:solidFill>
                    <a:schemeClr val="bg1"/>
                  </a:solidFill>
                  <a:latin typeface="Montserrat" pitchFamily="2" charset="77"/>
                </a:rPr>
                <a:t>provide high-quality goods at a price that </a:t>
              </a:r>
            </a:p>
            <a:p>
              <a:pPr algn="ctr"/>
              <a:r>
                <a:rPr lang="en-US" sz="1400" dirty="0">
                  <a:solidFill>
                    <a:schemeClr val="bg1"/>
                  </a:solidFill>
                  <a:latin typeface="Montserrat" pitchFamily="2" charset="77"/>
                </a:rPr>
                <a:t>satisfies all parties.</a:t>
              </a:r>
              <a:endParaRPr lang="en-LT" sz="1400" dirty="0">
                <a:solidFill>
                  <a:schemeClr val="bg1"/>
                </a:solidFill>
                <a:latin typeface="Montserrat" pitchFamily="2" charset="77"/>
              </a:endParaRPr>
            </a:p>
          </p:txBody>
        </p:sp>
        <p:grpSp>
          <p:nvGrpSpPr>
            <p:cNvPr id="231" name="Group 230">
              <a:extLst>
                <a:ext uri="{FF2B5EF4-FFF2-40B4-BE49-F238E27FC236}">
                  <a16:creationId xmlns:a16="http://schemas.microsoft.com/office/drawing/2014/main" id="{6D8EA756-53AE-4371-AC1F-871F0F2E006B}"/>
                </a:ext>
              </a:extLst>
            </p:cNvPr>
            <p:cNvGrpSpPr/>
            <p:nvPr/>
          </p:nvGrpSpPr>
          <p:grpSpPr>
            <a:xfrm>
              <a:off x="3385887" y="3809663"/>
              <a:ext cx="546081" cy="1285264"/>
              <a:chOff x="6136180" y="2021920"/>
              <a:chExt cx="1063695" cy="2503528"/>
            </a:xfrm>
          </p:grpSpPr>
          <p:sp>
            <p:nvSpPr>
              <p:cNvPr id="232" name="Freeform 239">
                <a:extLst>
                  <a:ext uri="{FF2B5EF4-FFF2-40B4-BE49-F238E27FC236}">
                    <a16:creationId xmlns:a16="http://schemas.microsoft.com/office/drawing/2014/main" id="{87C8049E-42C1-4893-9BD6-96AAE31FA6FC}"/>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solidFill>
                <a:schemeClr val="bg1"/>
              </a:solidFill>
              <a:ln w="9318" cap="flat">
                <a:noFill/>
                <a:prstDash val="solid"/>
                <a:round/>
              </a:ln>
            </p:spPr>
            <p:txBody>
              <a:bodyPr rtlCol="0" anchor="ctr"/>
              <a:lstStyle/>
              <a:p>
                <a:endParaRPr lang="en-LT"/>
              </a:p>
            </p:txBody>
          </p:sp>
          <p:sp>
            <p:nvSpPr>
              <p:cNvPr id="233" name="Freeform 240">
                <a:extLst>
                  <a:ext uri="{FF2B5EF4-FFF2-40B4-BE49-F238E27FC236}">
                    <a16:creationId xmlns:a16="http://schemas.microsoft.com/office/drawing/2014/main" id="{FC106071-BFF8-4A2D-870A-7D84C3A7E40A}"/>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solidFill>
                <a:schemeClr val="bg1"/>
              </a:solidFill>
              <a:ln w="9318" cap="flat">
                <a:noFill/>
                <a:prstDash val="solid"/>
                <a:round/>
              </a:ln>
            </p:spPr>
            <p:txBody>
              <a:bodyPr rtlCol="0" anchor="ctr"/>
              <a:lstStyle/>
              <a:p>
                <a:endParaRPr lang="en-LT"/>
              </a:p>
            </p:txBody>
          </p:sp>
          <p:sp>
            <p:nvSpPr>
              <p:cNvPr id="234" name="Freeform 241">
                <a:extLst>
                  <a:ext uri="{FF2B5EF4-FFF2-40B4-BE49-F238E27FC236}">
                    <a16:creationId xmlns:a16="http://schemas.microsoft.com/office/drawing/2014/main" id="{1BCA254E-E614-4267-B3F6-9BE60F9B58C3}"/>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solidFill>
                <a:schemeClr val="bg1"/>
              </a:solidFill>
              <a:ln w="9318" cap="flat">
                <a:noFill/>
                <a:prstDash val="solid"/>
                <a:round/>
              </a:ln>
            </p:spPr>
            <p:txBody>
              <a:bodyPr rtlCol="0" anchor="ctr"/>
              <a:lstStyle/>
              <a:p>
                <a:endParaRPr lang="en-LT"/>
              </a:p>
            </p:txBody>
          </p:sp>
          <p:sp>
            <p:nvSpPr>
              <p:cNvPr id="235" name="Freeform 242">
                <a:extLst>
                  <a:ext uri="{FF2B5EF4-FFF2-40B4-BE49-F238E27FC236}">
                    <a16:creationId xmlns:a16="http://schemas.microsoft.com/office/drawing/2014/main" id="{C7895D5E-8E4E-4F6F-ADCE-D2974683CEC9}"/>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solidFill>
                <a:schemeClr val="bg1"/>
              </a:solidFill>
              <a:ln w="9318" cap="flat">
                <a:noFill/>
                <a:prstDash val="solid"/>
                <a:round/>
              </a:ln>
            </p:spPr>
            <p:txBody>
              <a:bodyPr rtlCol="0" anchor="ctr"/>
              <a:lstStyle/>
              <a:p>
                <a:endParaRPr lang="en-LT"/>
              </a:p>
            </p:txBody>
          </p:sp>
          <p:sp>
            <p:nvSpPr>
              <p:cNvPr id="236" name="Freeform 243">
                <a:extLst>
                  <a:ext uri="{FF2B5EF4-FFF2-40B4-BE49-F238E27FC236}">
                    <a16:creationId xmlns:a16="http://schemas.microsoft.com/office/drawing/2014/main" id="{5005742D-60A1-47B8-8166-B716DBBA9FC3}"/>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solidFill>
                <a:schemeClr val="bg1"/>
              </a:solidFill>
              <a:ln w="9318" cap="flat">
                <a:noFill/>
                <a:prstDash val="solid"/>
                <a:round/>
              </a:ln>
            </p:spPr>
            <p:txBody>
              <a:bodyPr rtlCol="0" anchor="ctr"/>
              <a:lstStyle/>
              <a:p>
                <a:endParaRPr lang="en-LT"/>
              </a:p>
            </p:txBody>
          </p:sp>
          <p:sp>
            <p:nvSpPr>
              <p:cNvPr id="237" name="Freeform 244">
                <a:extLst>
                  <a:ext uri="{FF2B5EF4-FFF2-40B4-BE49-F238E27FC236}">
                    <a16:creationId xmlns:a16="http://schemas.microsoft.com/office/drawing/2014/main" id="{AADB1AA7-FBFA-4200-9150-63C324231C8B}"/>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solidFill>
                <a:schemeClr val="bg1"/>
              </a:solidFill>
              <a:ln w="9318" cap="flat">
                <a:noFill/>
                <a:prstDash val="solid"/>
                <a:round/>
              </a:ln>
            </p:spPr>
            <p:txBody>
              <a:bodyPr rtlCol="0" anchor="ctr"/>
              <a:lstStyle/>
              <a:p>
                <a:endParaRPr lang="en-LT"/>
              </a:p>
            </p:txBody>
          </p:sp>
          <p:sp>
            <p:nvSpPr>
              <p:cNvPr id="238" name="Freeform 245">
                <a:extLst>
                  <a:ext uri="{FF2B5EF4-FFF2-40B4-BE49-F238E27FC236}">
                    <a16:creationId xmlns:a16="http://schemas.microsoft.com/office/drawing/2014/main" id="{B2532EF2-237F-4D26-A747-3F5D233C6863}"/>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solidFill>
                <a:schemeClr val="bg1"/>
              </a:solidFill>
              <a:ln w="9318" cap="flat">
                <a:noFill/>
                <a:prstDash val="solid"/>
                <a:round/>
              </a:ln>
            </p:spPr>
            <p:txBody>
              <a:bodyPr rtlCol="0" anchor="ctr"/>
              <a:lstStyle/>
              <a:p>
                <a:endParaRPr lang="en-LT"/>
              </a:p>
            </p:txBody>
          </p:sp>
          <p:sp>
            <p:nvSpPr>
              <p:cNvPr id="239" name="Freeform 246">
                <a:extLst>
                  <a:ext uri="{FF2B5EF4-FFF2-40B4-BE49-F238E27FC236}">
                    <a16:creationId xmlns:a16="http://schemas.microsoft.com/office/drawing/2014/main" id="{D6149AC2-24E8-4C02-84B7-B4ECAF62940B}"/>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solidFill>
                <a:schemeClr val="bg1"/>
              </a:solidFill>
              <a:ln w="9318" cap="flat">
                <a:noFill/>
                <a:prstDash val="solid"/>
                <a:round/>
              </a:ln>
            </p:spPr>
            <p:txBody>
              <a:bodyPr rtlCol="0" anchor="ctr"/>
              <a:lstStyle/>
              <a:p>
                <a:endParaRPr lang="en-LT"/>
              </a:p>
            </p:txBody>
          </p:sp>
          <p:sp>
            <p:nvSpPr>
              <p:cNvPr id="240" name="Freeform 247">
                <a:extLst>
                  <a:ext uri="{FF2B5EF4-FFF2-40B4-BE49-F238E27FC236}">
                    <a16:creationId xmlns:a16="http://schemas.microsoft.com/office/drawing/2014/main" id="{04C0C56B-8B1F-40CA-84D4-24565C4F0921}"/>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solidFill>
                <a:schemeClr val="bg1"/>
              </a:solidFill>
              <a:ln w="9318" cap="flat">
                <a:noFill/>
                <a:prstDash val="solid"/>
                <a:round/>
              </a:ln>
            </p:spPr>
            <p:txBody>
              <a:bodyPr rtlCol="0" anchor="ctr"/>
              <a:lstStyle/>
              <a:p>
                <a:endParaRPr lang="en-LT"/>
              </a:p>
            </p:txBody>
          </p:sp>
          <p:sp>
            <p:nvSpPr>
              <p:cNvPr id="241" name="Freeform 248">
                <a:extLst>
                  <a:ext uri="{FF2B5EF4-FFF2-40B4-BE49-F238E27FC236}">
                    <a16:creationId xmlns:a16="http://schemas.microsoft.com/office/drawing/2014/main" id="{36963F57-7ECF-482F-881B-17FE191AC3DE}"/>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solidFill>
                <a:schemeClr val="bg1"/>
              </a:solidFill>
              <a:ln w="9318" cap="flat">
                <a:noFill/>
                <a:prstDash val="solid"/>
                <a:round/>
              </a:ln>
            </p:spPr>
            <p:txBody>
              <a:bodyPr rtlCol="0" anchor="ctr"/>
              <a:lstStyle/>
              <a:p>
                <a:endParaRPr lang="en-LT"/>
              </a:p>
            </p:txBody>
          </p:sp>
          <p:sp>
            <p:nvSpPr>
              <p:cNvPr id="242" name="Freeform 249">
                <a:extLst>
                  <a:ext uri="{FF2B5EF4-FFF2-40B4-BE49-F238E27FC236}">
                    <a16:creationId xmlns:a16="http://schemas.microsoft.com/office/drawing/2014/main" id="{0800BC2B-E421-4997-B2C7-7FB33DEDA93F}"/>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solidFill>
                <a:schemeClr val="bg1"/>
              </a:solidFill>
              <a:ln w="9318" cap="flat">
                <a:noFill/>
                <a:prstDash val="solid"/>
                <a:round/>
              </a:ln>
            </p:spPr>
            <p:txBody>
              <a:bodyPr rtlCol="0" anchor="ctr"/>
              <a:lstStyle/>
              <a:p>
                <a:endParaRPr lang="en-LT"/>
              </a:p>
            </p:txBody>
          </p:sp>
          <p:sp>
            <p:nvSpPr>
              <p:cNvPr id="243" name="Freeform 250">
                <a:extLst>
                  <a:ext uri="{FF2B5EF4-FFF2-40B4-BE49-F238E27FC236}">
                    <a16:creationId xmlns:a16="http://schemas.microsoft.com/office/drawing/2014/main" id="{9E380591-65E0-4099-8DC9-17D6631EA9A6}"/>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solidFill>
                <a:schemeClr val="bg1"/>
              </a:solidFill>
              <a:ln w="9318" cap="flat">
                <a:noFill/>
                <a:prstDash val="solid"/>
                <a:round/>
              </a:ln>
            </p:spPr>
            <p:txBody>
              <a:bodyPr rtlCol="0" anchor="ctr"/>
              <a:lstStyle/>
              <a:p>
                <a:endParaRPr lang="en-LT"/>
              </a:p>
            </p:txBody>
          </p:sp>
          <p:sp>
            <p:nvSpPr>
              <p:cNvPr id="244" name="Freeform 251">
                <a:extLst>
                  <a:ext uri="{FF2B5EF4-FFF2-40B4-BE49-F238E27FC236}">
                    <a16:creationId xmlns:a16="http://schemas.microsoft.com/office/drawing/2014/main" id="{363B4C1C-5671-40D5-BC12-55DBD5CF1FA8}"/>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solidFill>
                <a:schemeClr val="bg1"/>
              </a:solidFill>
              <a:ln w="9318" cap="flat">
                <a:noFill/>
                <a:prstDash val="solid"/>
                <a:round/>
              </a:ln>
            </p:spPr>
            <p:txBody>
              <a:bodyPr rtlCol="0" anchor="ctr"/>
              <a:lstStyle/>
              <a:p>
                <a:endParaRPr lang="en-LT"/>
              </a:p>
            </p:txBody>
          </p:sp>
          <p:sp>
            <p:nvSpPr>
              <p:cNvPr id="245" name="Freeform 252">
                <a:extLst>
                  <a:ext uri="{FF2B5EF4-FFF2-40B4-BE49-F238E27FC236}">
                    <a16:creationId xmlns:a16="http://schemas.microsoft.com/office/drawing/2014/main" id="{6BD008F6-153B-4DB8-AA78-7F13D9239DB9}"/>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solidFill>
                <a:schemeClr val="bg1"/>
              </a:solidFill>
              <a:ln w="9318" cap="flat">
                <a:noFill/>
                <a:prstDash val="solid"/>
                <a:round/>
              </a:ln>
            </p:spPr>
            <p:txBody>
              <a:bodyPr rtlCol="0" anchor="ctr"/>
              <a:lstStyle/>
              <a:p>
                <a:endParaRPr lang="en-LT"/>
              </a:p>
            </p:txBody>
          </p:sp>
          <p:sp>
            <p:nvSpPr>
              <p:cNvPr id="246" name="Freeform 253">
                <a:extLst>
                  <a:ext uri="{FF2B5EF4-FFF2-40B4-BE49-F238E27FC236}">
                    <a16:creationId xmlns:a16="http://schemas.microsoft.com/office/drawing/2014/main" id="{7D26B6D8-9230-4A26-8839-0B54C10932B3}"/>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solidFill>
                <a:schemeClr val="bg1"/>
              </a:solidFill>
              <a:ln w="9318" cap="flat">
                <a:noFill/>
                <a:prstDash val="solid"/>
                <a:round/>
              </a:ln>
            </p:spPr>
            <p:txBody>
              <a:bodyPr rtlCol="0" anchor="ctr"/>
              <a:lstStyle/>
              <a:p>
                <a:endParaRPr lang="en-LT"/>
              </a:p>
            </p:txBody>
          </p:sp>
          <p:sp>
            <p:nvSpPr>
              <p:cNvPr id="247" name="Freeform 254">
                <a:extLst>
                  <a:ext uri="{FF2B5EF4-FFF2-40B4-BE49-F238E27FC236}">
                    <a16:creationId xmlns:a16="http://schemas.microsoft.com/office/drawing/2014/main" id="{EAEF29FC-3E3E-45D7-8827-5AB32760D306}"/>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solidFill>
                <a:schemeClr val="bg1"/>
              </a:solidFill>
              <a:ln w="9318" cap="flat">
                <a:noFill/>
                <a:prstDash val="solid"/>
                <a:round/>
              </a:ln>
            </p:spPr>
            <p:txBody>
              <a:bodyPr rtlCol="0" anchor="ctr"/>
              <a:lstStyle/>
              <a:p>
                <a:endParaRPr lang="en-LT"/>
              </a:p>
            </p:txBody>
          </p:sp>
          <p:sp>
            <p:nvSpPr>
              <p:cNvPr id="248" name="Freeform 255">
                <a:extLst>
                  <a:ext uri="{FF2B5EF4-FFF2-40B4-BE49-F238E27FC236}">
                    <a16:creationId xmlns:a16="http://schemas.microsoft.com/office/drawing/2014/main" id="{01D94193-0D53-4FFC-9D0B-2964B8EA9F4A}"/>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solidFill>
                <a:schemeClr val="bg1"/>
              </a:solidFill>
              <a:ln w="9318" cap="flat">
                <a:noFill/>
                <a:prstDash val="solid"/>
                <a:round/>
              </a:ln>
            </p:spPr>
            <p:txBody>
              <a:bodyPr rtlCol="0" anchor="ctr"/>
              <a:lstStyle/>
              <a:p>
                <a:endParaRPr lang="en-LT"/>
              </a:p>
            </p:txBody>
          </p:sp>
          <p:sp>
            <p:nvSpPr>
              <p:cNvPr id="249" name="Freeform 256">
                <a:extLst>
                  <a:ext uri="{FF2B5EF4-FFF2-40B4-BE49-F238E27FC236}">
                    <a16:creationId xmlns:a16="http://schemas.microsoft.com/office/drawing/2014/main" id="{8350DA99-2689-44D1-8A48-B69C507E3F24}"/>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solidFill>
                <a:schemeClr val="bg1"/>
              </a:solidFill>
              <a:ln w="9318" cap="flat">
                <a:noFill/>
                <a:prstDash val="solid"/>
                <a:round/>
              </a:ln>
            </p:spPr>
            <p:txBody>
              <a:bodyPr rtlCol="0" anchor="ctr"/>
              <a:lstStyle/>
              <a:p>
                <a:endParaRPr lang="en-LT"/>
              </a:p>
            </p:txBody>
          </p:sp>
          <p:sp>
            <p:nvSpPr>
              <p:cNvPr id="250" name="Freeform 257">
                <a:extLst>
                  <a:ext uri="{FF2B5EF4-FFF2-40B4-BE49-F238E27FC236}">
                    <a16:creationId xmlns:a16="http://schemas.microsoft.com/office/drawing/2014/main" id="{9A989101-0851-4486-83DA-541E0A635305}"/>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solidFill>
                <a:schemeClr val="bg1"/>
              </a:solidFill>
              <a:ln w="9318" cap="flat">
                <a:noFill/>
                <a:prstDash val="solid"/>
                <a:round/>
              </a:ln>
            </p:spPr>
            <p:txBody>
              <a:bodyPr rtlCol="0" anchor="ctr"/>
              <a:lstStyle/>
              <a:p>
                <a:endParaRPr lang="en-LT"/>
              </a:p>
            </p:txBody>
          </p:sp>
          <p:sp>
            <p:nvSpPr>
              <p:cNvPr id="251" name="Freeform 258">
                <a:extLst>
                  <a:ext uri="{FF2B5EF4-FFF2-40B4-BE49-F238E27FC236}">
                    <a16:creationId xmlns:a16="http://schemas.microsoft.com/office/drawing/2014/main" id="{BEBF1AF8-09F0-468D-8D0E-17443F919F5F}"/>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solidFill>
                <a:schemeClr val="bg1"/>
              </a:solidFill>
              <a:ln w="9318" cap="flat">
                <a:noFill/>
                <a:prstDash val="solid"/>
                <a:round/>
              </a:ln>
            </p:spPr>
            <p:txBody>
              <a:bodyPr rtlCol="0" anchor="ctr"/>
              <a:lstStyle/>
              <a:p>
                <a:endParaRPr lang="en-LT"/>
              </a:p>
            </p:txBody>
          </p:sp>
          <p:sp>
            <p:nvSpPr>
              <p:cNvPr id="252" name="Freeform 259">
                <a:extLst>
                  <a:ext uri="{FF2B5EF4-FFF2-40B4-BE49-F238E27FC236}">
                    <a16:creationId xmlns:a16="http://schemas.microsoft.com/office/drawing/2014/main" id="{5305CC39-EE03-40CF-B09F-733DB9F9F62D}"/>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solidFill>
                <a:schemeClr val="bg1"/>
              </a:solidFill>
              <a:ln w="9318" cap="flat">
                <a:noFill/>
                <a:prstDash val="solid"/>
                <a:round/>
              </a:ln>
            </p:spPr>
            <p:txBody>
              <a:bodyPr rtlCol="0" anchor="ctr"/>
              <a:lstStyle/>
              <a:p>
                <a:endParaRPr lang="en-LT"/>
              </a:p>
            </p:txBody>
          </p:sp>
          <p:sp>
            <p:nvSpPr>
              <p:cNvPr id="253" name="Freeform 260">
                <a:extLst>
                  <a:ext uri="{FF2B5EF4-FFF2-40B4-BE49-F238E27FC236}">
                    <a16:creationId xmlns:a16="http://schemas.microsoft.com/office/drawing/2014/main" id="{41B3EC8F-65CA-4137-8870-852AC1AA78C8}"/>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solidFill>
                <a:schemeClr val="bg1"/>
              </a:solidFill>
              <a:ln w="9318" cap="flat">
                <a:noFill/>
                <a:prstDash val="solid"/>
                <a:round/>
              </a:ln>
            </p:spPr>
            <p:txBody>
              <a:bodyPr rtlCol="0" anchor="ctr"/>
              <a:lstStyle/>
              <a:p>
                <a:endParaRPr lang="en-LT"/>
              </a:p>
            </p:txBody>
          </p:sp>
          <p:sp>
            <p:nvSpPr>
              <p:cNvPr id="254" name="Freeform 261">
                <a:extLst>
                  <a:ext uri="{FF2B5EF4-FFF2-40B4-BE49-F238E27FC236}">
                    <a16:creationId xmlns:a16="http://schemas.microsoft.com/office/drawing/2014/main" id="{CA984DFD-D989-4989-AFEA-07D28DF3FBA8}"/>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solidFill>
                <a:schemeClr val="bg1"/>
              </a:solidFill>
              <a:ln w="9318" cap="flat">
                <a:noFill/>
                <a:prstDash val="solid"/>
                <a:round/>
              </a:ln>
            </p:spPr>
            <p:txBody>
              <a:bodyPr rtlCol="0" anchor="ctr"/>
              <a:lstStyle/>
              <a:p>
                <a:endParaRPr lang="en-LT"/>
              </a:p>
            </p:txBody>
          </p:sp>
          <p:sp>
            <p:nvSpPr>
              <p:cNvPr id="255" name="Freeform 262">
                <a:extLst>
                  <a:ext uri="{FF2B5EF4-FFF2-40B4-BE49-F238E27FC236}">
                    <a16:creationId xmlns:a16="http://schemas.microsoft.com/office/drawing/2014/main" id="{4824E7E8-33FB-4B5B-8E0E-68A74E6D12B8}"/>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solidFill>
                <a:schemeClr val="bg1"/>
              </a:solidFill>
              <a:ln w="9318" cap="flat">
                <a:noFill/>
                <a:prstDash val="solid"/>
                <a:round/>
              </a:ln>
            </p:spPr>
            <p:txBody>
              <a:bodyPr rtlCol="0" anchor="ctr"/>
              <a:lstStyle/>
              <a:p>
                <a:endParaRPr lang="en-LT"/>
              </a:p>
            </p:txBody>
          </p:sp>
          <p:sp>
            <p:nvSpPr>
              <p:cNvPr id="256" name="Freeform 263">
                <a:extLst>
                  <a:ext uri="{FF2B5EF4-FFF2-40B4-BE49-F238E27FC236}">
                    <a16:creationId xmlns:a16="http://schemas.microsoft.com/office/drawing/2014/main" id="{00539A1F-E546-4785-9C90-DA2A85135205}"/>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solidFill>
                <a:schemeClr val="bg1"/>
              </a:solidFill>
              <a:ln w="9318" cap="flat">
                <a:noFill/>
                <a:prstDash val="solid"/>
                <a:round/>
              </a:ln>
            </p:spPr>
            <p:txBody>
              <a:bodyPr rtlCol="0" anchor="ctr"/>
              <a:lstStyle/>
              <a:p>
                <a:endParaRPr lang="en-LT"/>
              </a:p>
            </p:txBody>
          </p:sp>
          <p:sp>
            <p:nvSpPr>
              <p:cNvPr id="257" name="Freeform 264">
                <a:extLst>
                  <a:ext uri="{FF2B5EF4-FFF2-40B4-BE49-F238E27FC236}">
                    <a16:creationId xmlns:a16="http://schemas.microsoft.com/office/drawing/2014/main" id="{047E9EF2-4FFD-4CCC-A1B9-FC883D21CAF3}"/>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solidFill>
                <a:schemeClr val="bg1"/>
              </a:solidFill>
              <a:ln w="9318" cap="flat">
                <a:noFill/>
                <a:prstDash val="solid"/>
                <a:round/>
              </a:ln>
            </p:spPr>
            <p:txBody>
              <a:bodyPr rtlCol="0" anchor="ctr"/>
              <a:lstStyle/>
              <a:p>
                <a:endParaRPr lang="en-LT"/>
              </a:p>
            </p:txBody>
          </p:sp>
          <p:sp>
            <p:nvSpPr>
              <p:cNvPr id="258" name="Freeform 265">
                <a:extLst>
                  <a:ext uri="{FF2B5EF4-FFF2-40B4-BE49-F238E27FC236}">
                    <a16:creationId xmlns:a16="http://schemas.microsoft.com/office/drawing/2014/main" id="{E93F5F40-BED3-40F1-8F5B-BAC727D5B327}"/>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solidFill>
                <a:schemeClr val="bg1"/>
              </a:solidFill>
              <a:ln w="9318" cap="flat">
                <a:noFill/>
                <a:prstDash val="solid"/>
                <a:round/>
              </a:ln>
            </p:spPr>
            <p:txBody>
              <a:bodyPr rtlCol="0" anchor="ctr"/>
              <a:lstStyle/>
              <a:p>
                <a:endParaRPr lang="en-LT"/>
              </a:p>
            </p:txBody>
          </p:sp>
          <p:sp>
            <p:nvSpPr>
              <p:cNvPr id="259" name="Freeform 266">
                <a:extLst>
                  <a:ext uri="{FF2B5EF4-FFF2-40B4-BE49-F238E27FC236}">
                    <a16:creationId xmlns:a16="http://schemas.microsoft.com/office/drawing/2014/main" id="{C653D967-1E4E-4207-85D8-2790A58067E6}"/>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solidFill>
                <a:schemeClr val="bg1"/>
              </a:solidFill>
              <a:ln w="9318" cap="flat">
                <a:noFill/>
                <a:prstDash val="solid"/>
                <a:round/>
              </a:ln>
            </p:spPr>
            <p:txBody>
              <a:bodyPr rtlCol="0" anchor="ctr"/>
              <a:lstStyle/>
              <a:p>
                <a:endParaRPr lang="en-LT"/>
              </a:p>
            </p:txBody>
          </p:sp>
          <p:sp>
            <p:nvSpPr>
              <p:cNvPr id="260" name="Freeform 267">
                <a:extLst>
                  <a:ext uri="{FF2B5EF4-FFF2-40B4-BE49-F238E27FC236}">
                    <a16:creationId xmlns:a16="http://schemas.microsoft.com/office/drawing/2014/main" id="{C376DF1E-F3E2-429D-897B-A0F475E6E096}"/>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solidFill>
                <a:schemeClr val="bg1"/>
              </a:solidFill>
              <a:ln w="9318" cap="flat">
                <a:noFill/>
                <a:prstDash val="solid"/>
                <a:round/>
              </a:ln>
            </p:spPr>
            <p:txBody>
              <a:bodyPr rtlCol="0" anchor="ctr"/>
              <a:lstStyle/>
              <a:p>
                <a:endParaRPr lang="en-LT"/>
              </a:p>
            </p:txBody>
          </p:sp>
          <p:sp>
            <p:nvSpPr>
              <p:cNvPr id="261" name="Freeform 268">
                <a:extLst>
                  <a:ext uri="{FF2B5EF4-FFF2-40B4-BE49-F238E27FC236}">
                    <a16:creationId xmlns:a16="http://schemas.microsoft.com/office/drawing/2014/main" id="{3342958E-9F74-4375-A9E4-2409AD0AF212}"/>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solidFill>
                <a:schemeClr val="bg1"/>
              </a:solidFill>
              <a:ln w="9318" cap="flat">
                <a:noFill/>
                <a:prstDash val="solid"/>
                <a:round/>
              </a:ln>
            </p:spPr>
            <p:txBody>
              <a:bodyPr rtlCol="0" anchor="ctr"/>
              <a:lstStyle/>
              <a:p>
                <a:endParaRPr lang="en-LT"/>
              </a:p>
            </p:txBody>
          </p:sp>
          <p:sp>
            <p:nvSpPr>
              <p:cNvPr id="262" name="Freeform 269">
                <a:extLst>
                  <a:ext uri="{FF2B5EF4-FFF2-40B4-BE49-F238E27FC236}">
                    <a16:creationId xmlns:a16="http://schemas.microsoft.com/office/drawing/2014/main" id="{7E6B7D4D-CC5F-48EA-8FE5-2C9B45F49EED}"/>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solidFill>
                <a:schemeClr val="bg1"/>
              </a:solidFill>
              <a:ln w="9318" cap="flat">
                <a:noFill/>
                <a:prstDash val="solid"/>
                <a:round/>
              </a:ln>
            </p:spPr>
            <p:txBody>
              <a:bodyPr rtlCol="0" anchor="ctr"/>
              <a:lstStyle/>
              <a:p>
                <a:endParaRPr lang="en-LT"/>
              </a:p>
            </p:txBody>
          </p:sp>
          <p:sp>
            <p:nvSpPr>
              <p:cNvPr id="263" name="Freeform 270">
                <a:extLst>
                  <a:ext uri="{FF2B5EF4-FFF2-40B4-BE49-F238E27FC236}">
                    <a16:creationId xmlns:a16="http://schemas.microsoft.com/office/drawing/2014/main" id="{BA0573CE-CDDB-4134-9FB2-FFAD783970F4}"/>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solidFill>
                <a:schemeClr val="bg1"/>
              </a:solidFill>
              <a:ln w="9318" cap="flat">
                <a:noFill/>
                <a:prstDash val="solid"/>
                <a:round/>
              </a:ln>
            </p:spPr>
            <p:txBody>
              <a:bodyPr rtlCol="0" anchor="ctr"/>
              <a:lstStyle/>
              <a:p>
                <a:endParaRPr lang="en-LT"/>
              </a:p>
            </p:txBody>
          </p:sp>
          <p:sp>
            <p:nvSpPr>
              <p:cNvPr id="264" name="Freeform 271">
                <a:extLst>
                  <a:ext uri="{FF2B5EF4-FFF2-40B4-BE49-F238E27FC236}">
                    <a16:creationId xmlns:a16="http://schemas.microsoft.com/office/drawing/2014/main" id="{6CAC4FBD-A226-49D5-B520-CE5577450C11}"/>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solidFill>
                <a:schemeClr val="bg1"/>
              </a:solidFill>
              <a:ln w="9318" cap="flat">
                <a:noFill/>
                <a:prstDash val="solid"/>
                <a:round/>
              </a:ln>
            </p:spPr>
            <p:txBody>
              <a:bodyPr rtlCol="0" anchor="ctr"/>
              <a:lstStyle/>
              <a:p>
                <a:endParaRPr lang="en-LT"/>
              </a:p>
            </p:txBody>
          </p:sp>
          <p:sp>
            <p:nvSpPr>
              <p:cNvPr id="265" name="Freeform 272">
                <a:extLst>
                  <a:ext uri="{FF2B5EF4-FFF2-40B4-BE49-F238E27FC236}">
                    <a16:creationId xmlns:a16="http://schemas.microsoft.com/office/drawing/2014/main" id="{F3C6EB74-622B-49EE-B74F-C192DF5277D5}"/>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solidFill>
                <a:schemeClr val="bg1"/>
              </a:solidFill>
              <a:ln w="9318" cap="flat">
                <a:noFill/>
                <a:prstDash val="solid"/>
                <a:round/>
              </a:ln>
            </p:spPr>
            <p:txBody>
              <a:bodyPr rtlCol="0" anchor="ctr"/>
              <a:lstStyle/>
              <a:p>
                <a:endParaRPr lang="en-LT"/>
              </a:p>
            </p:txBody>
          </p:sp>
          <p:sp>
            <p:nvSpPr>
              <p:cNvPr id="266" name="Freeform 273">
                <a:extLst>
                  <a:ext uri="{FF2B5EF4-FFF2-40B4-BE49-F238E27FC236}">
                    <a16:creationId xmlns:a16="http://schemas.microsoft.com/office/drawing/2014/main" id="{BC448C3A-B71B-41E7-8CA4-ED135AAAEDA7}"/>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solidFill>
                <a:schemeClr val="bg1"/>
              </a:solidFill>
              <a:ln w="9318" cap="flat">
                <a:noFill/>
                <a:prstDash val="solid"/>
                <a:round/>
              </a:ln>
            </p:spPr>
            <p:txBody>
              <a:bodyPr rtlCol="0" anchor="ctr"/>
              <a:lstStyle/>
              <a:p>
                <a:endParaRPr lang="en-LT"/>
              </a:p>
            </p:txBody>
          </p:sp>
          <p:sp>
            <p:nvSpPr>
              <p:cNvPr id="267" name="Freeform 274">
                <a:extLst>
                  <a:ext uri="{FF2B5EF4-FFF2-40B4-BE49-F238E27FC236}">
                    <a16:creationId xmlns:a16="http://schemas.microsoft.com/office/drawing/2014/main" id="{1E5DF945-CAE9-4F97-90E7-8450BFFE29AD}"/>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solidFill>
                <a:schemeClr val="bg1"/>
              </a:solidFill>
              <a:ln w="9318" cap="flat">
                <a:noFill/>
                <a:prstDash val="solid"/>
                <a:round/>
              </a:ln>
            </p:spPr>
            <p:txBody>
              <a:bodyPr rtlCol="0" anchor="ctr"/>
              <a:lstStyle/>
              <a:p>
                <a:endParaRPr lang="en-LT"/>
              </a:p>
            </p:txBody>
          </p:sp>
          <p:sp>
            <p:nvSpPr>
              <p:cNvPr id="268" name="Freeform 275">
                <a:extLst>
                  <a:ext uri="{FF2B5EF4-FFF2-40B4-BE49-F238E27FC236}">
                    <a16:creationId xmlns:a16="http://schemas.microsoft.com/office/drawing/2014/main" id="{17C2578A-88DE-4412-A2D9-56BBF552773E}"/>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solidFill>
                <a:schemeClr val="bg1"/>
              </a:solidFill>
              <a:ln w="9318" cap="flat">
                <a:noFill/>
                <a:prstDash val="solid"/>
                <a:round/>
              </a:ln>
            </p:spPr>
            <p:txBody>
              <a:bodyPr rtlCol="0" anchor="ctr"/>
              <a:lstStyle/>
              <a:p>
                <a:endParaRPr lang="en-LT"/>
              </a:p>
            </p:txBody>
          </p:sp>
          <p:sp>
            <p:nvSpPr>
              <p:cNvPr id="269" name="Freeform 276">
                <a:extLst>
                  <a:ext uri="{FF2B5EF4-FFF2-40B4-BE49-F238E27FC236}">
                    <a16:creationId xmlns:a16="http://schemas.microsoft.com/office/drawing/2014/main" id="{B0786C57-21EA-4F37-B6BE-07D6FC39A90E}"/>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solidFill>
                <a:schemeClr val="bg1"/>
              </a:solidFill>
              <a:ln w="9318" cap="flat">
                <a:noFill/>
                <a:prstDash val="solid"/>
                <a:round/>
              </a:ln>
            </p:spPr>
            <p:txBody>
              <a:bodyPr rtlCol="0" anchor="ctr"/>
              <a:lstStyle/>
              <a:p>
                <a:endParaRPr lang="en-LT"/>
              </a:p>
            </p:txBody>
          </p:sp>
          <p:sp>
            <p:nvSpPr>
              <p:cNvPr id="270" name="Freeform 277">
                <a:extLst>
                  <a:ext uri="{FF2B5EF4-FFF2-40B4-BE49-F238E27FC236}">
                    <a16:creationId xmlns:a16="http://schemas.microsoft.com/office/drawing/2014/main" id="{453C5074-D37A-4840-8F53-B35736E48370}"/>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solidFill>
                <a:schemeClr val="bg1"/>
              </a:solidFill>
              <a:ln w="9318" cap="flat">
                <a:noFill/>
                <a:prstDash val="solid"/>
                <a:round/>
              </a:ln>
            </p:spPr>
            <p:txBody>
              <a:bodyPr rtlCol="0" anchor="ctr"/>
              <a:lstStyle/>
              <a:p>
                <a:endParaRPr lang="en-LT"/>
              </a:p>
            </p:txBody>
          </p:sp>
          <p:sp>
            <p:nvSpPr>
              <p:cNvPr id="271" name="Freeform 278">
                <a:extLst>
                  <a:ext uri="{FF2B5EF4-FFF2-40B4-BE49-F238E27FC236}">
                    <a16:creationId xmlns:a16="http://schemas.microsoft.com/office/drawing/2014/main" id="{7EF460B0-E09A-4B6C-AADD-516511D72719}"/>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solidFill>
                <a:schemeClr val="bg1"/>
              </a:solidFill>
              <a:ln w="9318" cap="flat">
                <a:noFill/>
                <a:prstDash val="solid"/>
                <a:round/>
              </a:ln>
            </p:spPr>
            <p:txBody>
              <a:bodyPr rtlCol="0" anchor="ctr"/>
              <a:lstStyle/>
              <a:p>
                <a:endParaRPr lang="en-LT"/>
              </a:p>
            </p:txBody>
          </p:sp>
          <p:sp>
            <p:nvSpPr>
              <p:cNvPr id="272" name="Freeform 279">
                <a:extLst>
                  <a:ext uri="{FF2B5EF4-FFF2-40B4-BE49-F238E27FC236}">
                    <a16:creationId xmlns:a16="http://schemas.microsoft.com/office/drawing/2014/main" id="{88F1E920-ADA0-4AFC-8CBB-EBC608F268C3}"/>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solidFill>
                <a:schemeClr val="bg1"/>
              </a:solidFill>
              <a:ln w="9318" cap="flat">
                <a:noFill/>
                <a:prstDash val="solid"/>
                <a:round/>
              </a:ln>
            </p:spPr>
            <p:txBody>
              <a:bodyPr rtlCol="0" anchor="ctr"/>
              <a:lstStyle/>
              <a:p>
                <a:endParaRPr lang="en-LT"/>
              </a:p>
            </p:txBody>
          </p:sp>
          <p:sp>
            <p:nvSpPr>
              <p:cNvPr id="273" name="Freeform 280">
                <a:extLst>
                  <a:ext uri="{FF2B5EF4-FFF2-40B4-BE49-F238E27FC236}">
                    <a16:creationId xmlns:a16="http://schemas.microsoft.com/office/drawing/2014/main" id="{4D6D7417-1457-4474-9869-14AFE6814570}"/>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solidFill>
                <a:schemeClr val="bg1"/>
              </a:solidFill>
              <a:ln w="9318" cap="flat">
                <a:noFill/>
                <a:prstDash val="solid"/>
                <a:round/>
              </a:ln>
            </p:spPr>
            <p:txBody>
              <a:bodyPr rtlCol="0" anchor="ctr"/>
              <a:lstStyle/>
              <a:p>
                <a:endParaRPr lang="en-LT"/>
              </a:p>
            </p:txBody>
          </p:sp>
          <p:sp>
            <p:nvSpPr>
              <p:cNvPr id="274" name="Freeform 281">
                <a:extLst>
                  <a:ext uri="{FF2B5EF4-FFF2-40B4-BE49-F238E27FC236}">
                    <a16:creationId xmlns:a16="http://schemas.microsoft.com/office/drawing/2014/main" id="{39BE5C7F-93F9-4ECC-B4CF-C9A69DED300A}"/>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solidFill>
                <a:schemeClr val="bg1"/>
              </a:solidFill>
              <a:ln w="9318" cap="flat">
                <a:noFill/>
                <a:prstDash val="solid"/>
                <a:round/>
              </a:ln>
            </p:spPr>
            <p:txBody>
              <a:bodyPr rtlCol="0" anchor="ctr"/>
              <a:lstStyle/>
              <a:p>
                <a:endParaRPr lang="en-LT"/>
              </a:p>
            </p:txBody>
          </p:sp>
          <p:sp>
            <p:nvSpPr>
              <p:cNvPr id="275" name="Freeform 282">
                <a:extLst>
                  <a:ext uri="{FF2B5EF4-FFF2-40B4-BE49-F238E27FC236}">
                    <a16:creationId xmlns:a16="http://schemas.microsoft.com/office/drawing/2014/main" id="{42A25775-A3B5-42AD-9A7E-55C6FE7B804C}"/>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solidFill>
                <a:schemeClr val="bg1"/>
              </a:solidFill>
              <a:ln w="9318" cap="flat">
                <a:noFill/>
                <a:prstDash val="solid"/>
                <a:round/>
              </a:ln>
            </p:spPr>
            <p:txBody>
              <a:bodyPr rtlCol="0" anchor="ctr"/>
              <a:lstStyle/>
              <a:p>
                <a:endParaRPr lang="en-LT"/>
              </a:p>
            </p:txBody>
          </p:sp>
          <p:sp>
            <p:nvSpPr>
              <p:cNvPr id="276" name="Freeform 283">
                <a:extLst>
                  <a:ext uri="{FF2B5EF4-FFF2-40B4-BE49-F238E27FC236}">
                    <a16:creationId xmlns:a16="http://schemas.microsoft.com/office/drawing/2014/main" id="{E9A9E3C0-D74A-4C5C-8D0F-6EF6F0727DED}"/>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solidFill>
                <a:schemeClr val="bg1"/>
              </a:solidFill>
              <a:ln w="9318" cap="flat">
                <a:noFill/>
                <a:prstDash val="solid"/>
                <a:round/>
              </a:ln>
            </p:spPr>
            <p:txBody>
              <a:bodyPr rtlCol="0" anchor="ctr"/>
              <a:lstStyle/>
              <a:p>
                <a:endParaRPr lang="en-LT"/>
              </a:p>
            </p:txBody>
          </p:sp>
          <p:sp>
            <p:nvSpPr>
              <p:cNvPr id="277" name="Freeform 284">
                <a:extLst>
                  <a:ext uri="{FF2B5EF4-FFF2-40B4-BE49-F238E27FC236}">
                    <a16:creationId xmlns:a16="http://schemas.microsoft.com/office/drawing/2014/main" id="{5751B339-F02C-4E03-B64B-4F12B954C46E}"/>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solidFill>
                <a:schemeClr val="bg1"/>
              </a:solidFill>
              <a:ln w="9318" cap="flat">
                <a:noFill/>
                <a:prstDash val="solid"/>
                <a:round/>
              </a:ln>
            </p:spPr>
            <p:txBody>
              <a:bodyPr rtlCol="0" anchor="ctr"/>
              <a:lstStyle/>
              <a:p>
                <a:endParaRPr lang="en-LT"/>
              </a:p>
            </p:txBody>
          </p:sp>
          <p:sp>
            <p:nvSpPr>
              <p:cNvPr id="278" name="Freeform 285">
                <a:extLst>
                  <a:ext uri="{FF2B5EF4-FFF2-40B4-BE49-F238E27FC236}">
                    <a16:creationId xmlns:a16="http://schemas.microsoft.com/office/drawing/2014/main" id="{7A1E2BB2-A5B8-4477-BEF4-F46D72640447}"/>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solidFill>
                <a:schemeClr val="bg1"/>
              </a:solidFill>
              <a:ln w="9318" cap="flat">
                <a:noFill/>
                <a:prstDash val="solid"/>
                <a:round/>
              </a:ln>
            </p:spPr>
            <p:txBody>
              <a:bodyPr rtlCol="0" anchor="ctr"/>
              <a:lstStyle/>
              <a:p>
                <a:endParaRPr lang="en-LT"/>
              </a:p>
            </p:txBody>
          </p:sp>
        </p:grpSp>
      </p:grpSp>
      <p:grpSp>
        <p:nvGrpSpPr>
          <p:cNvPr id="5" name="Group 4">
            <a:extLst>
              <a:ext uri="{FF2B5EF4-FFF2-40B4-BE49-F238E27FC236}">
                <a16:creationId xmlns:a16="http://schemas.microsoft.com/office/drawing/2014/main" id="{A71D379C-D015-46CF-A37B-36683F5B68F1}"/>
              </a:ext>
            </a:extLst>
          </p:cNvPr>
          <p:cNvGrpSpPr/>
          <p:nvPr/>
        </p:nvGrpSpPr>
        <p:grpSpPr>
          <a:xfrm>
            <a:off x="7724540" y="1023039"/>
            <a:ext cx="4062331" cy="2634498"/>
            <a:chOff x="7629689" y="1173694"/>
            <a:chExt cx="4062331" cy="2634498"/>
          </a:xfrm>
        </p:grpSpPr>
        <p:sp>
          <p:nvSpPr>
            <p:cNvPr id="45" name="TextBox 44">
              <a:extLst>
                <a:ext uri="{FF2B5EF4-FFF2-40B4-BE49-F238E27FC236}">
                  <a16:creationId xmlns:a16="http://schemas.microsoft.com/office/drawing/2014/main" id="{6B532ECE-B4A7-44E1-B949-A7D2E50F820D}"/>
                </a:ext>
              </a:extLst>
            </p:cNvPr>
            <p:cNvSpPr txBox="1"/>
            <p:nvPr/>
          </p:nvSpPr>
          <p:spPr>
            <a:xfrm>
              <a:off x="8336712" y="2633577"/>
              <a:ext cx="2432076" cy="707886"/>
            </a:xfrm>
            <a:prstGeom prst="rect">
              <a:avLst/>
            </a:prstGeom>
            <a:noFill/>
          </p:spPr>
          <p:txBody>
            <a:bodyPr wrap="none" rtlCol="0">
              <a:spAutoFit/>
            </a:bodyPr>
            <a:lstStyle/>
            <a:p>
              <a:pPr algn="ctr"/>
              <a:r>
                <a:rPr lang="en-US" sz="2000" b="1" spc="300" dirty="0">
                  <a:solidFill>
                    <a:schemeClr val="bg1"/>
                  </a:solidFill>
                  <a:latin typeface="Montserrat" pitchFamily="2" charset="77"/>
                </a:rPr>
                <a:t>customer </a:t>
              </a:r>
            </a:p>
            <a:p>
              <a:pPr algn="ctr"/>
              <a:r>
                <a:rPr lang="en-US" sz="2000" b="1" spc="300" dirty="0">
                  <a:solidFill>
                    <a:schemeClr val="bg1"/>
                  </a:solidFill>
                  <a:latin typeface="Montserrat" pitchFamily="2" charset="77"/>
                </a:rPr>
                <a:t>relationships</a:t>
              </a:r>
              <a:endParaRPr lang="en-LT" sz="2000" b="1" spc="300" dirty="0">
                <a:solidFill>
                  <a:schemeClr val="bg1"/>
                </a:solidFill>
                <a:latin typeface="Montserrat" pitchFamily="2" charset="77"/>
              </a:endParaRPr>
            </a:p>
          </p:txBody>
        </p:sp>
        <p:sp>
          <p:nvSpPr>
            <p:cNvPr id="46" name="TextBox 45">
              <a:extLst>
                <a:ext uri="{FF2B5EF4-FFF2-40B4-BE49-F238E27FC236}">
                  <a16:creationId xmlns:a16="http://schemas.microsoft.com/office/drawing/2014/main" id="{D04B35EC-BD6C-430A-A65E-C98C0DF5D2EC}"/>
                </a:ext>
              </a:extLst>
            </p:cNvPr>
            <p:cNvSpPr txBox="1"/>
            <p:nvPr/>
          </p:nvSpPr>
          <p:spPr>
            <a:xfrm>
              <a:off x="7629689" y="3284972"/>
              <a:ext cx="4062331" cy="523220"/>
            </a:xfrm>
            <a:prstGeom prst="rect">
              <a:avLst/>
            </a:prstGeom>
            <a:noFill/>
          </p:spPr>
          <p:txBody>
            <a:bodyPr wrap="none" rtlCol="0">
              <a:spAutoFit/>
            </a:bodyPr>
            <a:lstStyle/>
            <a:p>
              <a:pPr algn="ctr"/>
              <a:r>
                <a:rPr lang="en-US" sz="1400" dirty="0">
                  <a:solidFill>
                    <a:schemeClr val="bg1"/>
                  </a:solidFill>
                  <a:latin typeface="Montserrat" pitchFamily="2" charset="77"/>
                </a:rPr>
                <a:t>We want to build a strong,</a:t>
              </a:r>
            </a:p>
            <a:p>
              <a:pPr algn="ctr"/>
              <a:r>
                <a:rPr lang="en-US" sz="1400" dirty="0">
                  <a:solidFill>
                    <a:schemeClr val="bg1"/>
                  </a:solidFill>
                  <a:latin typeface="Montserrat" pitchFamily="2" charset="77"/>
                </a:rPr>
                <a:t> long-term relationship with our customers</a:t>
              </a:r>
              <a:endParaRPr lang="en-LT" sz="1400" dirty="0">
                <a:solidFill>
                  <a:schemeClr val="bg1"/>
                </a:solidFill>
                <a:latin typeface="Montserrat" pitchFamily="2" charset="77"/>
              </a:endParaRPr>
            </a:p>
          </p:txBody>
        </p:sp>
        <p:grpSp>
          <p:nvGrpSpPr>
            <p:cNvPr id="340" name="Group 339">
              <a:extLst>
                <a:ext uri="{FF2B5EF4-FFF2-40B4-BE49-F238E27FC236}">
                  <a16:creationId xmlns:a16="http://schemas.microsoft.com/office/drawing/2014/main" id="{A14E3B61-76F7-49EE-B7AE-248112322092}"/>
                </a:ext>
              </a:extLst>
            </p:cNvPr>
            <p:cNvGrpSpPr/>
            <p:nvPr/>
          </p:nvGrpSpPr>
          <p:grpSpPr>
            <a:xfrm>
              <a:off x="9248448" y="1173694"/>
              <a:ext cx="546081" cy="1285264"/>
              <a:chOff x="6136180" y="2021920"/>
              <a:chExt cx="1063695" cy="2503528"/>
            </a:xfrm>
          </p:grpSpPr>
          <p:sp>
            <p:nvSpPr>
              <p:cNvPr id="341" name="Freeform 348">
                <a:extLst>
                  <a:ext uri="{FF2B5EF4-FFF2-40B4-BE49-F238E27FC236}">
                    <a16:creationId xmlns:a16="http://schemas.microsoft.com/office/drawing/2014/main" id="{04D07F4B-85A2-4CF2-A5C9-3C0B6320F68F}"/>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solidFill>
                <a:schemeClr val="bg1"/>
              </a:solidFill>
              <a:ln w="9318" cap="flat">
                <a:noFill/>
                <a:prstDash val="solid"/>
                <a:round/>
              </a:ln>
            </p:spPr>
            <p:txBody>
              <a:bodyPr rtlCol="0" anchor="ctr"/>
              <a:lstStyle/>
              <a:p>
                <a:endParaRPr lang="en-LT"/>
              </a:p>
            </p:txBody>
          </p:sp>
          <p:sp>
            <p:nvSpPr>
              <p:cNvPr id="342" name="Freeform 349">
                <a:extLst>
                  <a:ext uri="{FF2B5EF4-FFF2-40B4-BE49-F238E27FC236}">
                    <a16:creationId xmlns:a16="http://schemas.microsoft.com/office/drawing/2014/main" id="{09F72160-A995-4C8C-8ACA-C40811FB1195}"/>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solidFill>
                <a:schemeClr val="bg1"/>
              </a:solidFill>
              <a:ln w="9318" cap="flat">
                <a:noFill/>
                <a:prstDash val="solid"/>
                <a:round/>
              </a:ln>
            </p:spPr>
            <p:txBody>
              <a:bodyPr rtlCol="0" anchor="ctr"/>
              <a:lstStyle/>
              <a:p>
                <a:endParaRPr lang="en-LT"/>
              </a:p>
            </p:txBody>
          </p:sp>
          <p:sp>
            <p:nvSpPr>
              <p:cNvPr id="343" name="Freeform 350">
                <a:extLst>
                  <a:ext uri="{FF2B5EF4-FFF2-40B4-BE49-F238E27FC236}">
                    <a16:creationId xmlns:a16="http://schemas.microsoft.com/office/drawing/2014/main" id="{001B76E0-65B5-41A1-A461-7BE38E942B38}"/>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solidFill>
                <a:schemeClr val="bg1"/>
              </a:solidFill>
              <a:ln w="9318" cap="flat">
                <a:noFill/>
                <a:prstDash val="solid"/>
                <a:round/>
              </a:ln>
            </p:spPr>
            <p:txBody>
              <a:bodyPr rtlCol="0" anchor="ctr"/>
              <a:lstStyle/>
              <a:p>
                <a:endParaRPr lang="en-LT"/>
              </a:p>
            </p:txBody>
          </p:sp>
          <p:sp>
            <p:nvSpPr>
              <p:cNvPr id="344" name="Freeform 351">
                <a:extLst>
                  <a:ext uri="{FF2B5EF4-FFF2-40B4-BE49-F238E27FC236}">
                    <a16:creationId xmlns:a16="http://schemas.microsoft.com/office/drawing/2014/main" id="{E0D0EEC2-64AF-4856-8EC9-6D4E16B150B0}"/>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solidFill>
                <a:schemeClr val="bg1"/>
              </a:solidFill>
              <a:ln w="9318" cap="flat">
                <a:noFill/>
                <a:prstDash val="solid"/>
                <a:round/>
              </a:ln>
            </p:spPr>
            <p:txBody>
              <a:bodyPr rtlCol="0" anchor="ctr"/>
              <a:lstStyle/>
              <a:p>
                <a:endParaRPr lang="en-LT"/>
              </a:p>
            </p:txBody>
          </p:sp>
          <p:sp>
            <p:nvSpPr>
              <p:cNvPr id="345" name="Freeform 352">
                <a:extLst>
                  <a:ext uri="{FF2B5EF4-FFF2-40B4-BE49-F238E27FC236}">
                    <a16:creationId xmlns:a16="http://schemas.microsoft.com/office/drawing/2014/main" id="{7EA15846-0928-466A-99D3-CB115D1CB4CF}"/>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solidFill>
                <a:schemeClr val="bg1"/>
              </a:solidFill>
              <a:ln w="9318" cap="flat">
                <a:noFill/>
                <a:prstDash val="solid"/>
                <a:round/>
              </a:ln>
            </p:spPr>
            <p:txBody>
              <a:bodyPr rtlCol="0" anchor="ctr"/>
              <a:lstStyle/>
              <a:p>
                <a:endParaRPr lang="en-LT"/>
              </a:p>
            </p:txBody>
          </p:sp>
          <p:sp>
            <p:nvSpPr>
              <p:cNvPr id="346" name="Freeform 353">
                <a:extLst>
                  <a:ext uri="{FF2B5EF4-FFF2-40B4-BE49-F238E27FC236}">
                    <a16:creationId xmlns:a16="http://schemas.microsoft.com/office/drawing/2014/main" id="{A6370C3B-3FFC-488A-AC92-DD3218CEB270}"/>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solidFill>
                <a:schemeClr val="bg1"/>
              </a:solidFill>
              <a:ln w="9318" cap="flat">
                <a:noFill/>
                <a:prstDash val="solid"/>
                <a:round/>
              </a:ln>
            </p:spPr>
            <p:txBody>
              <a:bodyPr rtlCol="0" anchor="ctr"/>
              <a:lstStyle/>
              <a:p>
                <a:endParaRPr lang="en-LT"/>
              </a:p>
            </p:txBody>
          </p:sp>
          <p:sp>
            <p:nvSpPr>
              <p:cNvPr id="347" name="Freeform 354">
                <a:extLst>
                  <a:ext uri="{FF2B5EF4-FFF2-40B4-BE49-F238E27FC236}">
                    <a16:creationId xmlns:a16="http://schemas.microsoft.com/office/drawing/2014/main" id="{A3B49BE4-D6DE-42E3-87EA-EC9721591EEC}"/>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solidFill>
                <a:schemeClr val="bg1"/>
              </a:solidFill>
              <a:ln w="9318" cap="flat">
                <a:noFill/>
                <a:prstDash val="solid"/>
                <a:round/>
              </a:ln>
            </p:spPr>
            <p:txBody>
              <a:bodyPr rtlCol="0" anchor="ctr"/>
              <a:lstStyle/>
              <a:p>
                <a:endParaRPr lang="en-LT"/>
              </a:p>
            </p:txBody>
          </p:sp>
          <p:sp>
            <p:nvSpPr>
              <p:cNvPr id="348" name="Freeform 355">
                <a:extLst>
                  <a:ext uri="{FF2B5EF4-FFF2-40B4-BE49-F238E27FC236}">
                    <a16:creationId xmlns:a16="http://schemas.microsoft.com/office/drawing/2014/main" id="{DBF9DB99-C3A6-4B31-94A6-44105EB997A9}"/>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solidFill>
                <a:schemeClr val="bg1"/>
              </a:solidFill>
              <a:ln w="9318" cap="flat">
                <a:noFill/>
                <a:prstDash val="solid"/>
                <a:round/>
              </a:ln>
            </p:spPr>
            <p:txBody>
              <a:bodyPr rtlCol="0" anchor="ctr"/>
              <a:lstStyle/>
              <a:p>
                <a:endParaRPr lang="en-LT"/>
              </a:p>
            </p:txBody>
          </p:sp>
          <p:sp>
            <p:nvSpPr>
              <p:cNvPr id="349" name="Freeform 356">
                <a:extLst>
                  <a:ext uri="{FF2B5EF4-FFF2-40B4-BE49-F238E27FC236}">
                    <a16:creationId xmlns:a16="http://schemas.microsoft.com/office/drawing/2014/main" id="{2A32CA06-879B-4698-B0F2-07684440D77A}"/>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solidFill>
                <a:schemeClr val="bg1"/>
              </a:solidFill>
              <a:ln w="9318" cap="flat">
                <a:noFill/>
                <a:prstDash val="solid"/>
                <a:round/>
              </a:ln>
            </p:spPr>
            <p:txBody>
              <a:bodyPr rtlCol="0" anchor="ctr"/>
              <a:lstStyle/>
              <a:p>
                <a:endParaRPr lang="en-LT"/>
              </a:p>
            </p:txBody>
          </p:sp>
          <p:sp>
            <p:nvSpPr>
              <p:cNvPr id="350" name="Freeform 357">
                <a:extLst>
                  <a:ext uri="{FF2B5EF4-FFF2-40B4-BE49-F238E27FC236}">
                    <a16:creationId xmlns:a16="http://schemas.microsoft.com/office/drawing/2014/main" id="{EBF60FC5-6ED7-4562-BF91-437C40C6F23E}"/>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solidFill>
                <a:schemeClr val="bg1"/>
              </a:solidFill>
              <a:ln w="9318" cap="flat">
                <a:noFill/>
                <a:prstDash val="solid"/>
                <a:round/>
              </a:ln>
            </p:spPr>
            <p:txBody>
              <a:bodyPr rtlCol="0" anchor="ctr"/>
              <a:lstStyle/>
              <a:p>
                <a:endParaRPr lang="en-LT"/>
              </a:p>
            </p:txBody>
          </p:sp>
          <p:sp>
            <p:nvSpPr>
              <p:cNvPr id="351" name="Freeform 358">
                <a:extLst>
                  <a:ext uri="{FF2B5EF4-FFF2-40B4-BE49-F238E27FC236}">
                    <a16:creationId xmlns:a16="http://schemas.microsoft.com/office/drawing/2014/main" id="{1C26F37B-1729-462D-8AA6-3E40DC6D8E9B}"/>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solidFill>
                <a:schemeClr val="bg1"/>
              </a:solidFill>
              <a:ln w="9318" cap="flat">
                <a:noFill/>
                <a:prstDash val="solid"/>
                <a:round/>
              </a:ln>
            </p:spPr>
            <p:txBody>
              <a:bodyPr rtlCol="0" anchor="ctr"/>
              <a:lstStyle/>
              <a:p>
                <a:endParaRPr lang="en-LT"/>
              </a:p>
            </p:txBody>
          </p:sp>
          <p:sp>
            <p:nvSpPr>
              <p:cNvPr id="352" name="Freeform 359">
                <a:extLst>
                  <a:ext uri="{FF2B5EF4-FFF2-40B4-BE49-F238E27FC236}">
                    <a16:creationId xmlns:a16="http://schemas.microsoft.com/office/drawing/2014/main" id="{E6484C87-4A54-46F5-A11F-1B84A08236FF}"/>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solidFill>
                <a:schemeClr val="bg1"/>
              </a:solidFill>
              <a:ln w="9318" cap="flat">
                <a:noFill/>
                <a:prstDash val="solid"/>
                <a:round/>
              </a:ln>
            </p:spPr>
            <p:txBody>
              <a:bodyPr rtlCol="0" anchor="ctr"/>
              <a:lstStyle/>
              <a:p>
                <a:endParaRPr lang="en-LT"/>
              </a:p>
            </p:txBody>
          </p:sp>
          <p:sp>
            <p:nvSpPr>
              <p:cNvPr id="353" name="Freeform 360">
                <a:extLst>
                  <a:ext uri="{FF2B5EF4-FFF2-40B4-BE49-F238E27FC236}">
                    <a16:creationId xmlns:a16="http://schemas.microsoft.com/office/drawing/2014/main" id="{21632B4A-FEC1-44EB-8F31-00E57A1ACB9F}"/>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solidFill>
                <a:schemeClr val="bg1"/>
              </a:solidFill>
              <a:ln w="9318" cap="flat">
                <a:noFill/>
                <a:prstDash val="solid"/>
                <a:round/>
              </a:ln>
            </p:spPr>
            <p:txBody>
              <a:bodyPr rtlCol="0" anchor="ctr"/>
              <a:lstStyle/>
              <a:p>
                <a:endParaRPr lang="en-LT"/>
              </a:p>
            </p:txBody>
          </p:sp>
          <p:sp>
            <p:nvSpPr>
              <p:cNvPr id="354" name="Freeform 361">
                <a:extLst>
                  <a:ext uri="{FF2B5EF4-FFF2-40B4-BE49-F238E27FC236}">
                    <a16:creationId xmlns:a16="http://schemas.microsoft.com/office/drawing/2014/main" id="{4799E547-28A4-403E-BBF5-CAC8A38C2FDF}"/>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solidFill>
                <a:schemeClr val="bg1"/>
              </a:solidFill>
              <a:ln w="9318" cap="flat">
                <a:noFill/>
                <a:prstDash val="solid"/>
                <a:round/>
              </a:ln>
            </p:spPr>
            <p:txBody>
              <a:bodyPr rtlCol="0" anchor="ctr"/>
              <a:lstStyle/>
              <a:p>
                <a:endParaRPr lang="en-LT"/>
              </a:p>
            </p:txBody>
          </p:sp>
          <p:sp>
            <p:nvSpPr>
              <p:cNvPr id="355" name="Freeform 362">
                <a:extLst>
                  <a:ext uri="{FF2B5EF4-FFF2-40B4-BE49-F238E27FC236}">
                    <a16:creationId xmlns:a16="http://schemas.microsoft.com/office/drawing/2014/main" id="{B00AC52F-6F25-4514-AB0B-CF930399D84B}"/>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solidFill>
                <a:schemeClr val="bg1"/>
              </a:solidFill>
              <a:ln w="9318" cap="flat">
                <a:noFill/>
                <a:prstDash val="solid"/>
                <a:round/>
              </a:ln>
            </p:spPr>
            <p:txBody>
              <a:bodyPr rtlCol="0" anchor="ctr"/>
              <a:lstStyle/>
              <a:p>
                <a:endParaRPr lang="en-LT"/>
              </a:p>
            </p:txBody>
          </p:sp>
          <p:sp>
            <p:nvSpPr>
              <p:cNvPr id="356" name="Freeform 363">
                <a:extLst>
                  <a:ext uri="{FF2B5EF4-FFF2-40B4-BE49-F238E27FC236}">
                    <a16:creationId xmlns:a16="http://schemas.microsoft.com/office/drawing/2014/main" id="{31BFC3A3-146D-402D-8ECF-C668B95F1A45}"/>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solidFill>
                <a:schemeClr val="bg1"/>
              </a:solidFill>
              <a:ln w="9318" cap="flat">
                <a:noFill/>
                <a:prstDash val="solid"/>
                <a:round/>
              </a:ln>
            </p:spPr>
            <p:txBody>
              <a:bodyPr rtlCol="0" anchor="ctr"/>
              <a:lstStyle/>
              <a:p>
                <a:endParaRPr lang="en-LT"/>
              </a:p>
            </p:txBody>
          </p:sp>
          <p:sp>
            <p:nvSpPr>
              <p:cNvPr id="357" name="Freeform 364">
                <a:extLst>
                  <a:ext uri="{FF2B5EF4-FFF2-40B4-BE49-F238E27FC236}">
                    <a16:creationId xmlns:a16="http://schemas.microsoft.com/office/drawing/2014/main" id="{6B15A555-A78C-4CEB-B399-88E75C067924}"/>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solidFill>
                <a:schemeClr val="bg1"/>
              </a:solidFill>
              <a:ln w="9318" cap="flat">
                <a:noFill/>
                <a:prstDash val="solid"/>
                <a:round/>
              </a:ln>
            </p:spPr>
            <p:txBody>
              <a:bodyPr rtlCol="0" anchor="ctr"/>
              <a:lstStyle/>
              <a:p>
                <a:endParaRPr lang="en-LT"/>
              </a:p>
            </p:txBody>
          </p:sp>
          <p:sp>
            <p:nvSpPr>
              <p:cNvPr id="358" name="Freeform 365">
                <a:extLst>
                  <a:ext uri="{FF2B5EF4-FFF2-40B4-BE49-F238E27FC236}">
                    <a16:creationId xmlns:a16="http://schemas.microsoft.com/office/drawing/2014/main" id="{29AD1AAA-CFC0-4B92-BEB5-FB7692072918}"/>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solidFill>
                <a:schemeClr val="bg1"/>
              </a:solidFill>
              <a:ln w="9318" cap="flat">
                <a:noFill/>
                <a:prstDash val="solid"/>
                <a:round/>
              </a:ln>
            </p:spPr>
            <p:txBody>
              <a:bodyPr rtlCol="0" anchor="ctr"/>
              <a:lstStyle/>
              <a:p>
                <a:endParaRPr lang="en-LT"/>
              </a:p>
            </p:txBody>
          </p:sp>
          <p:sp>
            <p:nvSpPr>
              <p:cNvPr id="359" name="Freeform 366">
                <a:extLst>
                  <a:ext uri="{FF2B5EF4-FFF2-40B4-BE49-F238E27FC236}">
                    <a16:creationId xmlns:a16="http://schemas.microsoft.com/office/drawing/2014/main" id="{6B0BDB2B-BF4C-42D4-9F81-E1905907AB42}"/>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solidFill>
                <a:schemeClr val="bg1"/>
              </a:solidFill>
              <a:ln w="9318" cap="flat">
                <a:noFill/>
                <a:prstDash val="solid"/>
                <a:round/>
              </a:ln>
            </p:spPr>
            <p:txBody>
              <a:bodyPr rtlCol="0" anchor="ctr"/>
              <a:lstStyle/>
              <a:p>
                <a:endParaRPr lang="en-LT"/>
              </a:p>
            </p:txBody>
          </p:sp>
          <p:sp>
            <p:nvSpPr>
              <p:cNvPr id="360" name="Freeform 367">
                <a:extLst>
                  <a:ext uri="{FF2B5EF4-FFF2-40B4-BE49-F238E27FC236}">
                    <a16:creationId xmlns:a16="http://schemas.microsoft.com/office/drawing/2014/main" id="{15786682-2617-4BC4-963A-EBBEDDBBE93B}"/>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solidFill>
                <a:schemeClr val="bg1"/>
              </a:solidFill>
              <a:ln w="9318" cap="flat">
                <a:noFill/>
                <a:prstDash val="solid"/>
                <a:round/>
              </a:ln>
            </p:spPr>
            <p:txBody>
              <a:bodyPr rtlCol="0" anchor="ctr"/>
              <a:lstStyle/>
              <a:p>
                <a:endParaRPr lang="en-LT"/>
              </a:p>
            </p:txBody>
          </p:sp>
          <p:sp>
            <p:nvSpPr>
              <p:cNvPr id="361" name="Freeform 368">
                <a:extLst>
                  <a:ext uri="{FF2B5EF4-FFF2-40B4-BE49-F238E27FC236}">
                    <a16:creationId xmlns:a16="http://schemas.microsoft.com/office/drawing/2014/main" id="{67FCA14D-FC0D-40C0-BC78-75F2987B2B3B}"/>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solidFill>
                <a:schemeClr val="bg1"/>
              </a:solidFill>
              <a:ln w="9318" cap="flat">
                <a:noFill/>
                <a:prstDash val="solid"/>
                <a:round/>
              </a:ln>
            </p:spPr>
            <p:txBody>
              <a:bodyPr rtlCol="0" anchor="ctr"/>
              <a:lstStyle/>
              <a:p>
                <a:endParaRPr lang="en-LT"/>
              </a:p>
            </p:txBody>
          </p:sp>
          <p:sp>
            <p:nvSpPr>
              <p:cNvPr id="362" name="Freeform 369">
                <a:extLst>
                  <a:ext uri="{FF2B5EF4-FFF2-40B4-BE49-F238E27FC236}">
                    <a16:creationId xmlns:a16="http://schemas.microsoft.com/office/drawing/2014/main" id="{4DEB4777-CADE-491D-B005-E2C3060CB46C}"/>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solidFill>
                <a:schemeClr val="bg1"/>
              </a:solidFill>
              <a:ln w="9318" cap="flat">
                <a:noFill/>
                <a:prstDash val="solid"/>
                <a:round/>
              </a:ln>
            </p:spPr>
            <p:txBody>
              <a:bodyPr rtlCol="0" anchor="ctr"/>
              <a:lstStyle/>
              <a:p>
                <a:endParaRPr lang="en-LT"/>
              </a:p>
            </p:txBody>
          </p:sp>
          <p:sp>
            <p:nvSpPr>
              <p:cNvPr id="363" name="Freeform 370">
                <a:extLst>
                  <a:ext uri="{FF2B5EF4-FFF2-40B4-BE49-F238E27FC236}">
                    <a16:creationId xmlns:a16="http://schemas.microsoft.com/office/drawing/2014/main" id="{C8B1C4AB-1B53-4F4A-B5B1-8940BC74CB79}"/>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solidFill>
                <a:schemeClr val="bg1"/>
              </a:solidFill>
              <a:ln w="9318" cap="flat">
                <a:noFill/>
                <a:prstDash val="solid"/>
                <a:round/>
              </a:ln>
            </p:spPr>
            <p:txBody>
              <a:bodyPr rtlCol="0" anchor="ctr"/>
              <a:lstStyle/>
              <a:p>
                <a:endParaRPr lang="en-LT"/>
              </a:p>
            </p:txBody>
          </p:sp>
          <p:sp>
            <p:nvSpPr>
              <p:cNvPr id="364" name="Freeform 371">
                <a:extLst>
                  <a:ext uri="{FF2B5EF4-FFF2-40B4-BE49-F238E27FC236}">
                    <a16:creationId xmlns:a16="http://schemas.microsoft.com/office/drawing/2014/main" id="{CDA3CFAC-E9D0-424D-BE4E-BD7A4C2BFB1C}"/>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solidFill>
                <a:schemeClr val="bg1"/>
              </a:solidFill>
              <a:ln w="9318" cap="flat">
                <a:noFill/>
                <a:prstDash val="solid"/>
                <a:round/>
              </a:ln>
            </p:spPr>
            <p:txBody>
              <a:bodyPr rtlCol="0" anchor="ctr"/>
              <a:lstStyle/>
              <a:p>
                <a:endParaRPr lang="en-LT"/>
              </a:p>
            </p:txBody>
          </p:sp>
          <p:sp>
            <p:nvSpPr>
              <p:cNvPr id="365" name="Freeform 372">
                <a:extLst>
                  <a:ext uri="{FF2B5EF4-FFF2-40B4-BE49-F238E27FC236}">
                    <a16:creationId xmlns:a16="http://schemas.microsoft.com/office/drawing/2014/main" id="{F2951B54-41B0-4526-B0F0-725E4102CC23}"/>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solidFill>
                <a:schemeClr val="bg1"/>
              </a:solidFill>
              <a:ln w="9318" cap="flat">
                <a:noFill/>
                <a:prstDash val="solid"/>
                <a:round/>
              </a:ln>
            </p:spPr>
            <p:txBody>
              <a:bodyPr rtlCol="0" anchor="ctr"/>
              <a:lstStyle/>
              <a:p>
                <a:endParaRPr lang="en-LT"/>
              </a:p>
            </p:txBody>
          </p:sp>
          <p:sp>
            <p:nvSpPr>
              <p:cNvPr id="366" name="Freeform 373">
                <a:extLst>
                  <a:ext uri="{FF2B5EF4-FFF2-40B4-BE49-F238E27FC236}">
                    <a16:creationId xmlns:a16="http://schemas.microsoft.com/office/drawing/2014/main" id="{68B01DF6-145E-4EE5-BDE4-2A712D9F131E}"/>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solidFill>
                <a:schemeClr val="bg1"/>
              </a:solidFill>
              <a:ln w="9318" cap="flat">
                <a:noFill/>
                <a:prstDash val="solid"/>
                <a:round/>
              </a:ln>
            </p:spPr>
            <p:txBody>
              <a:bodyPr rtlCol="0" anchor="ctr"/>
              <a:lstStyle/>
              <a:p>
                <a:endParaRPr lang="en-LT"/>
              </a:p>
            </p:txBody>
          </p:sp>
          <p:sp>
            <p:nvSpPr>
              <p:cNvPr id="367" name="Freeform 374">
                <a:extLst>
                  <a:ext uri="{FF2B5EF4-FFF2-40B4-BE49-F238E27FC236}">
                    <a16:creationId xmlns:a16="http://schemas.microsoft.com/office/drawing/2014/main" id="{898574C9-AE3E-40CB-9BA8-7A6768DF48DA}"/>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solidFill>
                <a:schemeClr val="bg1"/>
              </a:solidFill>
              <a:ln w="9318" cap="flat">
                <a:noFill/>
                <a:prstDash val="solid"/>
                <a:round/>
              </a:ln>
            </p:spPr>
            <p:txBody>
              <a:bodyPr rtlCol="0" anchor="ctr"/>
              <a:lstStyle/>
              <a:p>
                <a:endParaRPr lang="en-LT"/>
              </a:p>
            </p:txBody>
          </p:sp>
          <p:sp>
            <p:nvSpPr>
              <p:cNvPr id="368" name="Freeform 375">
                <a:extLst>
                  <a:ext uri="{FF2B5EF4-FFF2-40B4-BE49-F238E27FC236}">
                    <a16:creationId xmlns:a16="http://schemas.microsoft.com/office/drawing/2014/main" id="{4F78733D-17C4-49B5-B894-C7378CE20FDC}"/>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solidFill>
                <a:schemeClr val="bg1"/>
              </a:solidFill>
              <a:ln w="9318" cap="flat">
                <a:noFill/>
                <a:prstDash val="solid"/>
                <a:round/>
              </a:ln>
            </p:spPr>
            <p:txBody>
              <a:bodyPr rtlCol="0" anchor="ctr"/>
              <a:lstStyle/>
              <a:p>
                <a:endParaRPr lang="en-LT"/>
              </a:p>
            </p:txBody>
          </p:sp>
          <p:sp>
            <p:nvSpPr>
              <p:cNvPr id="369" name="Freeform 376">
                <a:extLst>
                  <a:ext uri="{FF2B5EF4-FFF2-40B4-BE49-F238E27FC236}">
                    <a16:creationId xmlns:a16="http://schemas.microsoft.com/office/drawing/2014/main" id="{08747D94-7009-477F-BB8A-86DE59147246}"/>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solidFill>
                <a:schemeClr val="bg1"/>
              </a:solidFill>
              <a:ln w="9318" cap="flat">
                <a:noFill/>
                <a:prstDash val="solid"/>
                <a:round/>
              </a:ln>
            </p:spPr>
            <p:txBody>
              <a:bodyPr rtlCol="0" anchor="ctr"/>
              <a:lstStyle/>
              <a:p>
                <a:endParaRPr lang="en-LT"/>
              </a:p>
            </p:txBody>
          </p:sp>
          <p:sp>
            <p:nvSpPr>
              <p:cNvPr id="370" name="Freeform 377">
                <a:extLst>
                  <a:ext uri="{FF2B5EF4-FFF2-40B4-BE49-F238E27FC236}">
                    <a16:creationId xmlns:a16="http://schemas.microsoft.com/office/drawing/2014/main" id="{98E10C8F-24CB-4696-9D30-B1453B3A082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solidFill>
                <a:schemeClr val="bg1"/>
              </a:solidFill>
              <a:ln w="9318" cap="flat">
                <a:noFill/>
                <a:prstDash val="solid"/>
                <a:round/>
              </a:ln>
            </p:spPr>
            <p:txBody>
              <a:bodyPr rtlCol="0" anchor="ctr"/>
              <a:lstStyle/>
              <a:p>
                <a:endParaRPr lang="en-LT"/>
              </a:p>
            </p:txBody>
          </p:sp>
          <p:sp>
            <p:nvSpPr>
              <p:cNvPr id="371" name="Freeform 378">
                <a:extLst>
                  <a:ext uri="{FF2B5EF4-FFF2-40B4-BE49-F238E27FC236}">
                    <a16:creationId xmlns:a16="http://schemas.microsoft.com/office/drawing/2014/main" id="{1E1CB48B-E6CB-4156-8FB4-748E95FAA8DA}"/>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solidFill>
                <a:schemeClr val="bg1"/>
              </a:solidFill>
              <a:ln w="9318" cap="flat">
                <a:noFill/>
                <a:prstDash val="solid"/>
                <a:round/>
              </a:ln>
            </p:spPr>
            <p:txBody>
              <a:bodyPr rtlCol="0" anchor="ctr"/>
              <a:lstStyle/>
              <a:p>
                <a:endParaRPr lang="en-LT"/>
              </a:p>
            </p:txBody>
          </p:sp>
          <p:sp>
            <p:nvSpPr>
              <p:cNvPr id="372" name="Freeform 379">
                <a:extLst>
                  <a:ext uri="{FF2B5EF4-FFF2-40B4-BE49-F238E27FC236}">
                    <a16:creationId xmlns:a16="http://schemas.microsoft.com/office/drawing/2014/main" id="{1F05663D-4F7C-4D7A-9C9F-2D1FCCCA7CB5}"/>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solidFill>
                <a:schemeClr val="bg1"/>
              </a:solidFill>
              <a:ln w="9318" cap="flat">
                <a:noFill/>
                <a:prstDash val="solid"/>
                <a:round/>
              </a:ln>
            </p:spPr>
            <p:txBody>
              <a:bodyPr rtlCol="0" anchor="ctr"/>
              <a:lstStyle/>
              <a:p>
                <a:endParaRPr lang="en-LT"/>
              </a:p>
            </p:txBody>
          </p:sp>
          <p:sp>
            <p:nvSpPr>
              <p:cNvPr id="373" name="Freeform 380">
                <a:extLst>
                  <a:ext uri="{FF2B5EF4-FFF2-40B4-BE49-F238E27FC236}">
                    <a16:creationId xmlns:a16="http://schemas.microsoft.com/office/drawing/2014/main" id="{BB1B5D3B-E92E-4EC8-ADE9-E8B1C0B62A85}"/>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solidFill>
                <a:schemeClr val="bg1"/>
              </a:solidFill>
              <a:ln w="9318" cap="flat">
                <a:noFill/>
                <a:prstDash val="solid"/>
                <a:round/>
              </a:ln>
            </p:spPr>
            <p:txBody>
              <a:bodyPr rtlCol="0" anchor="ctr"/>
              <a:lstStyle/>
              <a:p>
                <a:endParaRPr lang="en-LT"/>
              </a:p>
            </p:txBody>
          </p:sp>
          <p:sp>
            <p:nvSpPr>
              <p:cNvPr id="374" name="Freeform 381">
                <a:extLst>
                  <a:ext uri="{FF2B5EF4-FFF2-40B4-BE49-F238E27FC236}">
                    <a16:creationId xmlns:a16="http://schemas.microsoft.com/office/drawing/2014/main" id="{5E30EFBD-CC37-40DE-953E-BE12620F2CF1}"/>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solidFill>
                <a:schemeClr val="bg1"/>
              </a:solidFill>
              <a:ln w="9318" cap="flat">
                <a:noFill/>
                <a:prstDash val="solid"/>
                <a:round/>
              </a:ln>
            </p:spPr>
            <p:txBody>
              <a:bodyPr rtlCol="0" anchor="ctr"/>
              <a:lstStyle/>
              <a:p>
                <a:endParaRPr lang="en-LT"/>
              </a:p>
            </p:txBody>
          </p:sp>
          <p:sp>
            <p:nvSpPr>
              <p:cNvPr id="375" name="Freeform 382">
                <a:extLst>
                  <a:ext uri="{FF2B5EF4-FFF2-40B4-BE49-F238E27FC236}">
                    <a16:creationId xmlns:a16="http://schemas.microsoft.com/office/drawing/2014/main" id="{4F9C1715-0C9D-4D0F-9A5B-B5E159A8EA21}"/>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solidFill>
                <a:schemeClr val="bg1"/>
              </a:solidFill>
              <a:ln w="9318" cap="flat">
                <a:noFill/>
                <a:prstDash val="solid"/>
                <a:round/>
              </a:ln>
            </p:spPr>
            <p:txBody>
              <a:bodyPr rtlCol="0" anchor="ctr"/>
              <a:lstStyle/>
              <a:p>
                <a:endParaRPr lang="en-LT"/>
              </a:p>
            </p:txBody>
          </p:sp>
          <p:sp>
            <p:nvSpPr>
              <p:cNvPr id="376" name="Freeform 383">
                <a:extLst>
                  <a:ext uri="{FF2B5EF4-FFF2-40B4-BE49-F238E27FC236}">
                    <a16:creationId xmlns:a16="http://schemas.microsoft.com/office/drawing/2014/main" id="{5A7EDFDD-AA45-4AE6-9A5A-B5CFBA222DE8}"/>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solidFill>
                <a:schemeClr val="bg1"/>
              </a:solidFill>
              <a:ln w="9318" cap="flat">
                <a:noFill/>
                <a:prstDash val="solid"/>
                <a:round/>
              </a:ln>
            </p:spPr>
            <p:txBody>
              <a:bodyPr rtlCol="0" anchor="ctr"/>
              <a:lstStyle/>
              <a:p>
                <a:endParaRPr lang="en-LT"/>
              </a:p>
            </p:txBody>
          </p:sp>
          <p:sp>
            <p:nvSpPr>
              <p:cNvPr id="377" name="Freeform 384">
                <a:extLst>
                  <a:ext uri="{FF2B5EF4-FFF2-40B4-BE49-F238E27FC236}">
                    <a16:creationId xmlns:a16="http://schemas.microsoft.com/office/drawing/2014/main" id="{035BAC29-0929-4B76-9AAA-FB52D13C6D9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solidFill>
                <a:schemeClr val="bg1"/>
              </a:solidFill>
              <a:ln w="9318" cap="flat">
                <a:noFill/>
                <a:prstDash val="solid"/>
                <a:round/>
              </a:ln>
            </p:spPr>
            <p:txBody>
              <a:bodyPr rtlCol="0" anchor="ctr"/>
              <a:lstStyle/>
              <a:p>
                <a:endParaRPr lang="en-LT"/>
              </a:p>
            </p:txBody>
          </p:sp>
          <p:sp>
            <p:nvSpPr>
              <p:cNvPr id="378" name="Freeform 385">
                <a:extLst>
                  <a:ext uri="{FF2B5EF4-FFF2-40B4-BE49-F238E27FC236}">
                    <a16:creationId xmlns:a16="http://schemas.microsoft.com/office/drawing/2014/main" id="{FD2BB3C5-EEB6-438A-A404-6821B230689F}"/>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solidFill>
                <a:schemeClr val="bg1"/>
              </a:solidFill>
              <a:ln w="9318" cap="flat">
                <a:noFill/>
                <a:prstDash val="solid"/>
                <a:round/>
              </a:ln>
            </p:spPr>
            <p:txBody>
              <a:bodyPr rtlCol="0" anchor="ctr"/>
              <a:lstStyle/>
              <a:p>
                <a:endParaRPr lang="en-LT"/>
              </a:p>
            </p:txBody>
          </p:sp>
          <p:sp>
            <p:nvSpPr>
              <p:cNvPr id="379" name="Freeform 386">
                <a:extLst>
                  <a:ext uri="{FF2B5EF4-FFF2-40B4-BE49-F238E27FC236}">
                    <a16:creationId xmlns:a16="http://schemas.microsoft.com/office/drawing/2014/main" id="{13052DB1-5AB8-4080-9147-B9B40DF31FD4}"/>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solidFill>
                <a:schemeClr val="bg1"/>
              </a:solidFill>
              <a:ln w="9318" cap="flat">
                <a:noFill/>
                <a:prstDash val="solid"/>
                <a:round/>
              </a:ln>
            </p:spPr>
            <p:txBody>
              <a:bodyPr rtlCol="0" anchor="ctr"/>
              <a:lstStyle/>
              <a:p>
                <a:endParaRPr lang="en-LT"/>
              </a:p>
            </p:txBody>
          </p:sp>
          <p:sp>
            <p:nvSpPr>
              <p:cNvPr id="380" name="Freeform 387">
                <a:extLst>
                  <a:ext uri="{FF2B5EF4-FFF2-40B4-BE49-F238E27FC236}">
                    <a16:creationId xmlns:a16="http://schemas.microsoft.com/office/drawing/2014/main" id="{6FF9E06B-89D7-4470-98BC-7572BEC0B8DB}"/>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solidFill>
                <a:schemeClr val="bg1"/>
              </a:solidFill>
              <a:ln w="9318" cap="flat">
                <a:noFill/>
                <a:prstDash val="solid"/>
                <a:round/>
              </a:ln>
            </p:spPr>
            <p:txBody>
              <a:bodyPr rtlCol="0" anchor="ctr"/>
              <a:lstStyle/>
              <a:p>
                <a:endParaRPr lang="en-LT"/>
              </a:p>
            </p:txBody>
          </p:sp>
          <p:sp>
            <p:nvSpPr>
              <p:cNvPr id="381" name="Freeform 388">
                <a:extLst>
                  <a:ext uri="{FF2B5EF4-FFF2-40B4-BE49-F238E27FC236}">
                    <a16:creationId xmlns:a16="http://schemas.microsoft.com/office/drawing/2014/main" id="{8C71E3A6-A4C5-43CF-B420-750357FAB1A4}"/>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solidFill>
                <a:schemeClr val="bg1"/>
              </a:solidFill>
              <a:ln w="9318" cap="flat">
                <a:noFill/>
                <a:prstDash val="solid"/>
                <a:round/>
              </a:ln>
            </p:spPr>
            <p:txBody>
              <a:bodyPr rtlCol="0" anchor="ctr"/>
              <a:lstStyle/>
              <a:p>
                <a:endParaRPr lang="en-LT"/>
              </a:p>
            </p:txBody>
          </p:sp>
          <p:sp>
            <p:nvSpPr>
              <p:cNvPr id="382" name="Freeform 389">
                <a:extLst>
                  <a:ext uri="{FF2B5EF4-FFF2-40B4-BE49-F238E27FC236}">
                    <a16:creationId xmlns:a16="http://schemas.microsoft.com/office/drawing/2014/main" id="{6674D367-D19D-4768-8BC1-14E951343B0A}"/>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solidFill>
                <a:schemeClr val="bg1"/>
              </a:solidFill>
              <a:ln w="9318" cap="flat">
                <a:noFill/>
                <a:prstDash val="solid"/>
                <a:round/>
              </a:ln>
            </p:spPr>
            <p:txBody>
              <a:bodyPr rtlCol="0" anchor="ctr"/>
              <a:lstStyle/>
              <a:p>
                <a:endParaRPr lang="en-LT"/>
              </a:p>
            </p:txBody>
          </p:sp>
          <p:sp>
            <p:nvSpPr>
              <p:cNvPr id="383" name="Freeform 390">
                <a:extLst>
                  <a:ext uri="{FF2B5EF4-FFF2-40B4-BE49-F238E27FC236}">
                    <a16:creationId xmlns:a16="http://schemas.microsoft.com/office/drawing/2014/main" id="{506CF81D-BAEA-4903-B0E9-833C87B340CE}"/>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solidFill>
                <a:schemeClr val="bg1"/>
              </a:solidFill>
              <a:ln w="9318" cap="flat">
                <a:noFill/>
                <a:prstDash val="solid"/>
                <a:round/>
              </a:ln>
            </p:spPr>
            <p:txBody>
              <a:bodyPr rtlCol="0" anchor="ctr"/>
              <a:lstStyle/>
              <a:p>
                <a:endParaRPr lang="en-LT"/>
              </a:p>
            </p:txBody>
          </p:sp>
          <p:sp>
            <p:nvSpPr>
              <p:cNvPr id="384" name="Freeform 391">
                <a:extLst>
                  <a:ext uri="{FF2B5EF4-FFF2-40B4-BE49-F238E27FC236}">
                    <a16:creationId xmlns:a16="http://schemas.microsoft.com/office/drawing/2014/main" id="{12A5967C-5073-4256-AD0B-5E79D11325A2}"/>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solidFill>
                <a:schemeClr val="bg1"/>
              </a:solidFill>
              <a:ln w="9318" cap="flat">
                <a:noFill/>
                <a:prstDash val="solid"/>
                <a:round/>
              </a:ln>
            </p:spPr>
            <p:txBody>
              <a:bodyPr rtlCol="0" anchor="ctr"/>
              <a:lstStyle/>
              <a:p>
                <a:endParaRPr lang="en-LT"/>
              </a:p>
            </p:txBody>
          </p:sp>
          <p:sp>
            <p:nvSpPr>
              <p:cNvPr id="385" name="Freeform 392">
                <a:extLst>
                  <a:ext uri="{FF2B5EF4-FFF2-40B4-BE49-F238E27FC236}">
                    <a16:creationId xmlns:a16="http://schemas.microsoft.com/office/drawing/2014/main" id="{29173E22-25F4-4E16-ACE2-5EF19244B4AA}"/>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solidFill>
                <a:schemeClr val="bg1"/>
              </a:solidFill>
              <a:ln w="9318" cap="flat">
                <a:noFill/>
                <a:prstDash val="solid"/>
                <a:round/>
              </a:ln>
            </p:spPr>
            <p:txBody>
              <a:bodyPr rtlCol="0" anchor="ctr"/>
              <a:lstStyle/>
              <a:p>
                <a:endParaRPr lang="en-LT"/>
              </a:p>
            </p:txBody>
          </p:sp>
          <p:sp>
            <p:nvSpPr>
              <p:cNvPr id="386" name="Freeform 393">
                <a:extLst>
                  <a:ext uri="{FF2B5EF4-FFF2-40B4-BE49-F238E27FC236}">
                    <a16:creationId xmlns:a16="http://schemas.microsoft.com/office/drawing/2014/main" id="{F4FD1A37-DCCE-43C9-A348-CFE1F534A5CD}"/>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solidFill>
                <a:schemeClr val="bg1"/>
              </a:solidFill>
              <a:ln w="9318" cap="flat">
                <a:noFill/>
                <a:prstDash val="solid"/>
                <a:round/>
              </a:ln>
            </p:spPr>
            <p:txBody>
              <a:bodyPr rtlCol="0" anchor="ctr"/>
              <a:lstStyle/>
              <a:p>
                <a:endParaRPr lang="en-LT"/>
              </a:p>
            </p:txBody>
          </p:sp>
          <p:sp>
            <p:nvSpPr>
              <p:cNvPr id="387" name="Freeform 394">
                <a:extLst>
                  <a:ext uri="{FF2B5EF4-FFF2-40B4-BE49-F238E27FC236}">
                    <a16:creationId xmlns:a16="http://schemas.microsoft.com/office/drawing/2014/main" id="{7F7DA103-FFD8-4766-B44C-5745C7EEEE5A}"/>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solidFill>
                <a:schemeClr val="bg1"/>
              </a:solidFill>
              <a:ln w="9318" cap="flat">
                <a:noFill/>
                <a:prstDash val="solid"/>
                <a:round/>
              </a:ln>
            </p:spPr>
            <p:txBody>
              <a:bodyPr rtlCol="0" anchor="ctr"/>
              <a:lstStyle/>
              <a:p>
                <a:endParaRPr lang="en-LT"/>
              </a:p>
            </p:txBody>
          </p:sp>
        </p:grpSp>
      </p:grpSp>
      <p:grpSp>
        <p:nvGrpSpPr>
          <p:cNvPr id="6" name="Group 5">
            <a:extLst>
              <a:ext uri="{FF2B5EF4-FFF2-40B4-BE49-F238E27FC236}">
                <a16:creationId xmlns:a16="http://schemas.microsoft.com/office/drawing/2014/main" id="{04090D6E-3E93-47CD-8FC3-04F261452E15}"/>
              </a:ext>
            </a:extLst>
          </p:cNvPr>
          <p:cNvGrpSpPr/>
          <p:nvPr/>
        </p:nvGrpSpPr>
        <p:grpSpPr>
          <a:xfrm>
            <a:off x="7244504" y="3822037"/>
            <a:ext cx="4687985" cy="2555871"/>
            <a:chOff x="7217478" y="3848865"/>
            <a:chExt cx="4687985" cy="2555871"/>
          </a:xfrm>
        </p:grpSpPr>
        <p:sp>
          <p:nvSpPr>
            <p:cNvPr id="47" name="TextBox 46">
              <a:extLst>
                <a:ext uri="{FF2B5EF4-FFF2-40B4-BE49-F238E27FC236}">
                  <a16:creationId xmlns:a16="http://schemas.microsoft.com/office/drawing/2014/main" id="{74F8099F-22D2-4AAE-A109-6DE509934F7E}"/>
                </a:ext>
              </a:extLst>
            </p:cNvPr>
            <p:cNvSpPr txBox="1"/>
            <p:nvPr/>
          </p:nvSpPr>
          <p:spPr>
            <a:xfrm>
              <a:off x="7217478" y="5450629"/>
              <a:ext cx="4687985" cy="954107"/>
            </a:xfrm>
            <a:prstGeom prst="rect">
              <a:avLst/>
            </a:prstGeom>
            <a:noFill/>
          </p:spPr>
          <p:txBody>
            <a:bodyPr wrap="square" rtlCol="0">
              <a:spAutoFit/>
            </a:bodyPr>
            <a:lstStyle/>
            <a:p>
              <a:pPr algn="ctr"/>
              <a:r>
                <a:rPr lang="en-US" sz="1400" dirty="0">
                  <a:solidFill>
                    <a:schemeClr val="bg1"/>
                  </a:solidFill>
                  <a:latin typeface="Montserrat" pitchFamily="2" charset="77"/>
                </a:rPr>
                <a:t>we generate our revenue from selling our recycled products to customers as well as by running advertisements on social media and within the application itself. </a:t>
              </a:r>
              <a:endParaRPr lang="en-LT" sz="1400" dirty="0">
                <a:solidFill>
                  <a:schemeClr val="bg1"/>
                </a:solidFill>
                <a:latin typeface="Montserrat" pitchFamily="2" charset="77"/>
              </a:endParaRPr>
            </a:p>
          </p:txBody>
        </p:sp>
        <p:grpSp>
          <p:nvGrpSpPr>
            <p:cNvPr id="279" name="Graphic 177">
              <a:extLst>
                <a:ext uri="{FF2B5EF4-FFF2-40B4-BE49-F238E27FC236}">
                  <a16:creationId xmlns:a16="http://schemas.microsoft.com/office/drawing/2014/main" id="{076EE9DE-DDDB-4308-A65C-B97A1C25B3EE}"/>
                </a:ext>
              </a:extLst>
            </p:cNvPr>
            <p:cNvGrpSpPr/>
            <p:nvPr/>
          </p:nvGrpSpPr>
          <p:grpSpPr>
            <a:xfrm>
              <a:off x="9107892" y="3848865"/>
              <a:ext cx="840379" cy="1286928"/>
              <a:chOff x="4990387" y="1748539"/>
              <a:chExt cx="1648380" cy="2630334"/>
            </a:xfrm>
            <a:solidFill>
              <a:schemeClr val="bg1"/>
            </a:solidFill>
          </p:grpSpPr>
          <p:sp>
            <p:nvSpPr>
              <p:cNvPr id="280" name="Freeform 287">
                <a:extLst>
                  <a:ext uri="{FF2B5EF4-FFF2-40B4-BE49-F238E27FC236}">
                    <a16:creationId xmlns:a16="http://schemas.microsoft.com/office/drawing/2014/main" id="{DA4F5969-0CB5-4B79-B831-AA1E751FA193}"/>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281" name="Freeform 288">
                <a:extLst>
                  <a:ext uri="{FF2B5EF4-FFF2-40B4-BE49-F238E27FC236}">
                    <a16:creationId xmlns:a16="http://schemas.microsoft.com/office/drawing/2014/main" id="{4F5DBD24-94BD-4657-B072-C8DE8158CFF3}"/>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282" name="Freeform 289">
                <a:extLst>
                  <a:ext uri="{FF2B5EF4-FFF2-40B4-BE49-F238E27FC236}">
                    <a16:creationId xmlns:a16="http://schemas.microsoft.com/office/drawing/2014/main" id="{1EEABB93-4A23-4CFF-BD99-4B01EFA200F0}"/>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283" name="Freeform 290">
                <a:extLst>
                  <a:ext uri="{FF2B5EF4-FFF2-40B4-BE49-F238E27FC236}">
                    <a16:creationId xmlns:a16="http://schemas.microsoft.com/office/drawing/2014/main" id="{76C3BCE5-2980-4A53-B5E7-91121DF0318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284" name="Freeform 291">
                <a:extLst>
                  <a:ext uri="{FF2B5EF4-FFF2-40B4-BE49-F238E27FC236}">
                    <a16:creationId xmlns:a16="http://schemas.microsoft.com/office/drawing/2014/main" id="{CC22704B-3227-4E32-BA3D-C653C37A0A49}"/>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285" name="Freeform 292">
                <a:extLst>
                  <a:ext uri="{FF2B5EF4-FFF2-40B4-BE49-F238E27FC236}">
                    <a16:creationId xmlns:a16="http://schemas.microsoft.com/office/drawing/2014/main" id="{7ECCFEBA-0C8D-4647-8606-FBB6FF598009}"/>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286" name="Freeform 293">
                <a:extLst>
                  <a:ext uri="{FF2B5EF4-FFF2-40B4-BE49-F238E27FC236}">
                    <a16:creationId xmlns:a16="http://schemas.microsoft.com/office/drawing/2014/main" id="{6FCCCE88-F940-4464-9617-D2F9225AEF96}"/>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287" name="Freeform 294">
                <a:extLst>
                  <a:ext uri="{FF2B5EF4-FFF2-40B4-BE49-F238E27FC236}">
                    <a16:creationId xmlns:a16="http://schemas.microsoft.com/office/drawing/2014/main" id="{BA44F29B-16A1-4061-9BD1-5AB7A3E62A88}"/>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288" name="Freeform 295">
                <a:extLst>
                  <a:ext uri="{FF2B5EF4-FFF2-40B4-BE49-F238E27FC236}">
                    <a16:creationId xmlns:a16="http://schemas.microsoft.com/office/drawing/2014/main" id="{A7E11D3D-0776-4F16-ADE6-ACCD4A874F4E}"/>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289" name="Freeform 296">
                <a:extLst>
                  <a:ext uri="{FF2B5EF4-FFF2-40B4-BE49-F238E27FC236}">
                    <a16:creationId xmlns:a16="http://schemas.microsoft.com/office/drawing/2014/main" id="{78992BE5-CE88-4807-94E9-CD2A1F7117BD}"/>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290" name="Freeform 297">
                <a:extLst>
                  <a:ext uri="{FF2B5EF4-FFF2-40B4-BE49-F238E27FC236}">
                    <a16:creationId xmlns:a16="http://schemas.microsoft.com/office/drawing/2014/main" id="{2DC4813D-A695-48E4-B616-1558C5CC30CE}"/>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291" name="Freeform 298">
                <a:extLst>
                  <a:ext uri="{FF2B5EF4-FFF2-40B4-BE49-F238E27FC236}">
                    <a16:creationId xmlns:a16="http://schemas.microsoft.com/office/drawing/2014/main" id="{770EE300-E20E-4BF2-B430-A4989F643F48}"/>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292" name="Freeform 299">
                <a:extLst>
                  <a:ext uri="{FF2B5EF4-FFF2-40B4-BE49-F238E27FC236}">
                    <a16:creationId xmlns:a16="http://schemas.microsoft.com/office/drawing/2014/main" id="{C9056D26-D4D8-4E52-946A-D6F343126BF2}"/>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293" name="Freeform 300">
                <a:extLst>
                  <a:ext uri="{FF2B5EF4-FFF2-40B4-BE49-F238E27FC236}">
                    <a16:creationId xmlns:a16="http://schemas.microsoft.com/office/drawing/2014/main" id="{7FFED2FB-4A05-4173-A7B4-98B96021A7F2}"/>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294" name="Freeform 301">
                <a:extLst>
                  <a:ext uri="{FF2B5EF4-FFF2-40B4-BE49-F238E27FC236}">
                    <a16:creationId xmlns:a16="http://schemas.microsoft.com/office/drawing/2014/main" id="{AD93B9ED-5AEC-41C1-BC10-D2ADCC4E0984}"/>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295" name="Freeform 302">
                <a:extLst>
                  <a:ext uri="{FF2B5EF4-FFF2-40B4-BE49-F238E27FC236}">
                    <a16:creationId xmlns:a16="http://schemas.microsoft.com/office/drawing/2014/main" id="{4AAE918E-A38B-45D8-985C-DD5D416817D1}"/>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296" name="Freeform 303">
                <a:extLst>
                  <a:ext uri="{FF2B5EF4-FFF2-40B4-BE49-F238E27FC236}">
                    <a16:creationId xmlns:a16="http://schemas.microsoft.com/office/drawing/2014/main" id="{0F9C41CE-6795-4B81-91DD-2FBD954D08CD}"/>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297" name="Freeform 304">
                <a:extLst>
                  <a:ext uri="{FF2B5EF4-FFF2-40B4-BE49-F238E27FC236}">
                    <a16:creationId xmlns:a16="http://schemas.microsoft.com/office/drawing/2014/main" id="{0EA40659-9290-477E-BA56-A0B1D934BC9B}"/>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298" name="Freeform 305">
                <a:extLst>
                  <a:ext uri="{FF2B5EF4-FFF2-40B4-BE49-F238E27FC236}">
                    <a16:creationId xmlns:a16="http://schemas.microsoft.com/office/drawing/2014/main" id="{9EDA80A7-28E0-4D00-9EB9-D68177BB0889}"/>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299" name="Freeform 306">
                <a:extLst>
                  <a:ext uri="{FF2B5EF4-FFF2-40B4-BE49-F238E27FC236}">
                    <a16:creationId xmlns:a16="http://schemas.microsoft.com/office/drawing/2014/main" id="{7DB14E9F-4DEA-42AA-855B-B34661CD39D1}"/>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300" name="Freeform 307">
                <a:extLst>
                  <a:ext uri="{FF2B5EF4-FFF2-40B4-BE49-F238E27FC236}">
                    <a16:creationId xmlns:a16="http://schemas.microsoft.com/office/drawing/2014/main" id="{B10B9D4C-CDCE-45C0-8E6E-98925B51EC91}"/>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301" name="Freeform 308">
                <a:extLst>
                  <a:ext uri="{FF2B5EF4-FFF2-40B4-BE49-F238E27FC236}">
                    <a16:creationId xmlns:a16="http://schemas.microsoft.com/office/drawing/2014/main" id="{9BC9E395-4278-4FD4-A229-2E72FA5F9D18}"/>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302" name="Freeform 309">
                <a:extLst>
                  <a:ext uri="{FF2B5EF4-FFF2-40B4-BE49-F238E27FC236}">
                    <a16:creationId xmlns:a16="http://schemas.microsoft.com/office/drawing/2014/main" id="{4D92088F-2B3B-4B11-8B64-9341341B094A}"/>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303" name="Freeform 310">
                <a:extLst>
                  <a:ext uri="{FF2B5EF4-FFF2-40B4-BE49-F238E27FC236}">
                    <a16:creationId xmlns:a16="http://schemas.microsoft.com/office/drawing/2014/main" id="{402B3B57-74A1-4812-B76B-D70818DDB6C7}"/>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304" name="Freeform 311">
                <a:extLst>
                  <a:ext uri="{FF2B5EF4-FFF2-40B4-BE49-F238E27FC236}">
                    <a16:creationId xmlns:a16="http://schemas.microsoft.com/office/drawing/2014/main" id="{FBDB1A4D-CEED-4BEA-9400-4AEC6BDFFD5C}"/>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305" name="Freeform 312">
                <a:extLst>
                  <a:ext uri="{FF2B5EF4-FFF2-40B4-BE49-F238E27FC236}">
                    <a16:creationId xmlns:a16="http://schemas.microsoft.com/office/drawing/2014/main" id="{6F9C85A1-15E5-4D14-98BF-67BC781BB02E}"/>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306" name="Freeform 313">
                <a:extLst>
                  <a:ext uri="{FF2B5EF4-FFF2-40B4-BE49-F238E27FC236}">
                    <a16:creationId xmlns:a16="http://schemas.microsoft.com/office/drawing/2014/main" id="{F3B46613-547F-4A71-B4B9-3456B8FD0FBD}"/>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307" name="Freeform 314">
                <a:extLst>
                  <a:ext uri="{FF2B5EF4-FFF2-40B4-BE49-F238E27FC236}">
                    <a16:creationId xmlns:a16="http://schemas.microsoft.com/office/drawing/2014/main" id="{F55272D4-1BCF-4B52-87E7-3C68F360E64A}"/>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308" name="Freeform 315">
                <a:extLst>
                  <a:ext uri="{FF2B5EF4-FFF2-40B4-BE49-F238E27FC236}">
                    <a16:creationId xmlns:a16="http://schemas.microsoft.com/office/drawing/2014/main" id="{C4473770-337A-4512-9C5C-5DAF9AC78672}"/>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309" name="Freeform 316">
                <a:extLst>
                  <a:ext uri="{FF2B5EF4-FFF2-40B4-BE49-F238E27FC236}">
                    <a16:creationId xmlns:a16="http://schemas.microsoft.com/office/drawing/2014/main" id="{13FECFED-B29D-4A40-A483-6C64A6FB877D}"/>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310" name="Freeform 317">
                <a:extLst>
                  <a:ext uri="{FF2B5EF4-FFF2-40B4-BE49-F238E27FC236}">
                    <a16:creationId xmlns:a16="http://schemas.microsoft.com/office/drawing/2014/main" id="{0AFE6B0E-63C2-47AD-A352-E63CD4BC6DE1}"/>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311" name="Freeform 318">
                <a:extLst>
                  <a:ext uri="{FF2B5EF4-FFF2-40B4-BE49-F238E27FC236}">
                    <a16:creationId xmlns:a16="http://schemas.microsoft.com/office/drawing/2014/main" id="{73A7AEAC-7EB4-46E6-A0D9-8037C7842773}"/>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312" name="Freeform 319">
                <a:extLst>
                  <a:ext uri="{FF2B5EF4-FFF2-40B4-BE49-F238E27FC236}">
                    <a16:creationId xmlns:a16="http://schemas.microsoft.com/office/drawing/2014/main" id="{3F0A80BD-96DC-476D-965A-8E7147D59998}"/>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313" name="Freeform 320">
                <a:extLst>
                  <a:ext uri="{FF2B5EF4-FFF2-40B4-BE49-F238E27FC236}">
                    <a16:creationId xmlns:a16="http://schemas.microsoft.com/office/drawing/2014/main" id="{F9B8A9E7-AC81-42CF-BB28-DFE11378D177}"/>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314" name="Freeform 321">
                <a:extLst>
                  <a:ext uri="{FF2B5EF4-FFF2-40B4-BE49-F238E27FC236}">
                    <a16:creationId xmlns:a16="http://schemas.microsoft.com/office/drawing/2014/main" id="{616BA440-C871-448F-BB67-4D747134B851}"/>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315" name="Freeform 322">
                <a:extLst>
                  <a:ext uri="{FF2B5EF4-FFF2-40B4-BE49-F238E27FC236}">
                    <a16:creationId xmlns:a16="http://schemas.microsoft.com/office/drawing/2014/main" id="{6E05F16D-756C-41E4-A775-E4D586D8B634}"/>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316" name="Freeform 323">
                <a:extLst>
                  <a:ext uri="{FF2B5EF4-FFF2-40B4-BE49-F238E27FC236}">
                    <a16:creationId xmlns:a16="http://schemas.microsoft.com/office/drawing/2014/main" id="{9FCA3541-2B79-4EA3-8CD8-398485BD90E4}"/>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317" name="Freeform 324">
                <a:extLst>
                  <a:ext uri="{FF2B5EF4-FFF2-40B4-BE49-F238E27FC236}">
                    <a16:creationId xmlns:a16="http://schemas.microsoft.com/office/drawing/2014/main" id="{FEEFC3D9-17A3-4E3B-B960-2B5F35101986}"/>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318" name="Freeform 325">
                <a:extLst>
                  <a:ext uri="{FF2B5EF4-FFF2-40B4-BE49-F238E27FC236}">
                    <a16:creationId xmlns:a16="http://schemas.microsoft.com/office/drawing/2014/main" id="{FA8AEB90-6AD8-4172-82CF-ED47A061DD28}"/>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319" name="Freeform 326">
                <a:extLst>
                  <a:ext uri="{FF2B5EF4-FFF2-40B4-BE49-F238E27FC236}">
                    <a16:creationId xmlns:a16="http://schemas.microsoft.com/office/drawing/2014/main" id="{0065B333-D024-4517-92E5-2135CE3C3C14}"/>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320" name="Freeform 327">
                <a:extLst>
                  <a:ext uri="{FF2B5EF4-FFF2-40B4-BE49-F238E27FC236}">
                    <a16:creationId xmlns:a16="http://schemas.microsoft.com/office/drawing/2014/main" id="{52E13658-61EF-45AD-B3EB-F237ED18785B}"/>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321" name="Freeform 328">
                <a:extLst>
                  <a:ext uri="{FF2B5EF4-FFF2-40B4-BE49-F238E27FC236}">
                    <a16:creationId xmlns:a16="http://schemas.microsoft.com/office/drawing/2014/main" id="{48AB4DEE-B6B7-460B-AA3D-DB1514703158}"/>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322" name="Freeform 329">
                <a:extLst>
                  <a:ext uri="{FF2B5EF4-FFF2-40B4-BE49-F238E27FC236}">
                    <a16:creationId xmlns:a16="http://schemas.microsoft.com/office/drawing/2014/main" id="{80DAE8B6-B7DC-401E-8D31-8CDEC633DAF5}"/>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323" name="Freeform 330">
                <a:extLst>
                  <a:ext uri="{FF2B5EF4-FFF2-40B4-BE49-F238E27FC236}">
                    <a16:creationId xmlns:a16="http://schemas.microsoft.com/office/drawing/2014/main" id="{8EE2F2EA-5FB9-4665-908B-BE0C52A17CC8}"/>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324" name="Freeform 331">
                <a:extLst>
                  <a:ext uri="{FF2B5EF4-FFF2-40B4-BE49-F238E27FC236}">
                    <a16:creationId xmlns:a16="http://schemas.microsoft.com/office/drawing/2014/main" id="{271E3E47-C889-49FA-9BC1-E1511A04E71F}"/>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325" name="Freeform 332">
                <a:extLst>
                  <a:ext uri="{FF2B5EF4-FFF2-40B4-BE49-F238E27FC236}">
                    <a16:creationId xmlns:a16="http://schemas.microsoft.com/office/drawing/2014/main" id="{FF9CA16E-6DDF-409B-AA9B-CCE3EB7A1602}"/>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326" name="Freeform 333">
                <a:extLst>
                  <a:ext uri="{FF2B5EF4-FFF2-40B4-BE49-F238E27FC236}">
                    <a16:creationId xmlns:a16="http://schemas.microsoft.com/office/drawing/2014/main" id="{093D3597-13E4-46D5-BD0A-58B4FAF6EFF5}"/>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327" name="Freeform 334">
                <a:extLst>
                  <a:ext uri="{FF2B5EF4-FFF2-40B4-BE49-F238E27FC236}">
                    <a16:creationId xmlns:a16="http://schemas.microsoft.com/office/drawing/2014/main" id="{E2DBA318-721C-4F86-93CA-13747411B810}"/>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328" name="Freeform 335">
                <a:extLst>
                  <a:ext uri="{FF2B5EF4-FFF2-40B4-BE49-F238E27FC236}">
                    <a16:creationId xmlns:a16="http://schemas.microsoft.com/office/drawing/2014/main" id="{EE220087-44BD-4980-A416-923D12664DFB}"/>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329" name="Freeform 336">
                <a:extLst>
                  <a:ext uri="{FF2B5EF4-FFF2-40B4-BE49-F238E27FC236}">
                    <a16:creationId xmlns:a16="http://schemas.microsoft.com/office/drawing/2014/main" id="{CDDA4A4C-3C93-4D81-AEF1-DCD1322DB848}"/>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330" name="Freeform 337">
                <a:extLst>
                  <a:ext uri="{FF2B5EF4-FFF2-40B4-BE49-F238E27FC236}">
                    <a16:creationId xmlns:a16="http://schemas.microsoft.com/office/drawing/2014/main" id="{7D160DF2-C526-4711-AAA2-4277E430C623}"/>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331" name="Freeform 338">
                <a:extLst>
                  <a:ext uri="{FF2B5EF4-FFF2-40B4-BE49-F238E27FC236}">
                    <a16:creationId xmlns:a16="http://schemas.microsoft.com/office/drawing/2014/main" id="{D0C212A2-CBB7-4F3B-A86C-4FE952F30673}"/>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332" name="Freeform 339">
                <a:extLst>
                  <a:ext uri="{FF2B5EF4-FFF2-40B4-BE49-F238E27FC236}">
                    <a16:creationId xmlns:a16="http://schemas.microsoft.com/office/drawing/2014/main" id="{7309229B-BBB4-4004-99BB-8A4BDA961EA3}"/>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333" name="Freeform 340">
                <a:extLst>
                  <a:ext uri="{FF2B5EF4-FFF2-40B4-BE49-F238E27FC236}">
                    <a16:creationId xmlns:a16="http://schemas.microsoft.com/office/drawing/2014/main" id="{154F0E81-DCAA-4A8E-9FF0-EAC4111A0A65}"/>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334" name="Freeform 341">
                <a:extLst>
                  <a:ext uri="{FF2B5EF4-FFF2-40B4-BE49-F238E27FC236}">
                    <a16:creationId xmlns:a16="http://schemas.microsoft.com/office/drawing/2014/main" id="{10377EF5-979C-4FF6-B072-0070FFDFC51C}"/>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335" name="Freeform 342">
                <a:extLst>
                  <a:ext uri="{FF2B5EF4-FFF2-40B4-BE49-F238E27FC236}">
                    <a16:creationId xmlns:a16="http://schemas.microsoft.com/office/drawing/2014/main" id="{62A044C7-1D6E-45FB-9655-8A86707F291F}"/>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336" name="Freeform 343">
                <a:extLst>
                  <a:ext uri="{FF2B5EF4-FFF2-40B4-BE49-F238E27FC236}">
                    <a16:creationId xmlns:a16="http://schemas.microsoft.com/office/drawing/2014/main" id="{B61202EA-7EC3-42F6-9E19-C85D2F88D405}"/>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337" name="Freeform 344">
                <a:extLst>
                  <a:ext uri="{FF2B5EF4-FFF2-40B4-BE49-F238E27FC236}">
                    <a16:creationId xmlns:a16="http://schemas.microsoft.com/office/drawing/2014/main" id="{1B3B8A52-6D1C-4D99-9197-765A4C5EF5D6}"/>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338" name="Freeform 345">
                <a:extLst>
                  <a:ext uri="{FF2B5EF4-FFF2-40B4-BE49-F238E27FC236}">
                    <a16:creationId xmlns:a16="http://schemas.microsoft.com/office/drawing/2014/main" id="{E4A6E739-9224-41D2-BE85-6B37A86492E6}"/>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339" name="Freeform 346">
                <a:extLst>
                  <a:ext uri="{FF2B5EF4-FFF2-40B4-BE49-F238E27FC236}">
                    <a16:creationId xmlns:a16="http://schemas.microsoft.com/office/drawing/2014/main" id="{D9A42B44-2552-4E08-8B21-581FA26865E1}"/>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sp>
          <p:nvSpPr>
            <p:cNvPr id="388" name="TextBox 387">
              <a:extLst>
                <a:ext uri="{FF2B5EF4-FFF2-40B4-BE49-F238E27FC236}">
                  <a16:creationId xmlns:a16="http://schemas.microsoft.com/office/drawing/2014/main" id="{EE8DE574-20BB-4F3D-BAB4-25C3E7ECC40E}"/>
                </a:ext>
              </a:extLst>
            </p:cNvPr>
            <p:cNvSpPr txBox="1"/>
            <p:nvPr/>
          </p:nvSpPr>
          <p:spPr>
            <a:xfrm>
              <a:off x="8707738" y="5100024"/>
              <a:ext cx="1636987"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Revenue</a:t>
              </a:r>
              <a:endParaRPr lang="en-LT" sz="2000" b="1" spc="300" dirty="0">
                <a:solidFill>
                  <a:schemeClr val="bg1"/>
                </a:solidFill>
                <a:latin typeface="Montserrat" pitchFamily="2" charset="77"/>
              </a:endParaRPr>
            </a:p>
          </p:txBody>
        </p:sp>
      </p:grpSp>
    </p:spTree>
    <p:extLst>
      <p:ext uri="{BB962C8B-B14F-4D97-AF65-F5344CB8AC3E}">
        <p14:creationId xmlns:p14="http://schemas.microsoft.com/office/powerpoint/2010/main" val="17596037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E2A0C"/>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2A144E-C01E-4910-962E-27CE79EAD758}"/>
              </a:ext>
            </a:extLst>
          </p:cNvPr>
          <p:cNvGrpSpPr/>
          <p:nvPr/>
        </p:nvGrpSpPr>
        <p:grpSpPr>
          <a:xfrm>
            <a:off x="-804874" y="139967"/>
            <a:ext cx="777240" cy="777240"/>
            <a:chOff x="-804874" y="139967"/>
            <a:chExt cx="777240" cy="777240"/>
          </a:xfrm>
        </p:grpSpPr>
        <p:sp>
          <p:nvSpPr>
            <p:cNvPr id="3" name="Oval 2">
              <a:extLst>
                <a:ext uri="{FF2B5EF4-FFF2-40B4-BE49-F238E27FC236}">
                  <a16:creationId xmlns:a16="http://schemas.microsoft.com/office/drawing/2014/main" id="{07565774-672C-4592-83EC-8C7A42A640F2}"/>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4" name="Graphic 3" descr="Lightbulb with solid fill">
              <a:extLst>
                <a:ext uri="{FF2B5EF4-FFF2-40B4-BE49-F238E27FC236}">
                  <a16:creationId xmlns:a16="http://schemas.microsoft.com/office/drawing/2014/main" id="{EEFBCD53-F820-4187-9236-170078AFC2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38" y="222693"/>
              <a:ext cx="611788" cy="611788"/>
            </a:xfrm>
            <a:prstGeom prst="rect">
              <a:avLst/>
            </a:prstGeom>
          </p:spPr>
        </p:pic>
      </p:grpSp>
      <p:grpSp>
        <p:nvGrpSpPr>
          <p:cNvPr id="5" name="Group 4">
            <a:extLst>
              <a:ext uri="{FF2B5EF4-FFF2-40B4-BE49-F238E27FC236}">
                <a16:creationId xmlns:a16="http://schemas.microsoft.com/office/drawing/2014/main" id="{508D6A12-DFA9-4A63-817F-D79EC5C23E89}"/>
              </a:ext>
            </a:extLst>
          </p:cNvPr>
          <p:cNvGrpSpPr/>
          <p:nvPr/>
        </p:nvGrpSpPr>
        <p:grpSpPr>
          <a:xfrm>
            <a:off x="-804874" y="4997567"/>
            <a:ext cx="777240" cy="777240"/>
            <a:chOff x="-804874" y="4997567"/>
            <a:chExt cx="777240" cy="777240"/>
          </a:xfrm>
        </p:grpSpPr>
        <p:sp>
          <p:nvSpPr>
            <p:cNvPr id="6" name="Oval 5">
              <a:extLst>
                <a:ext uri="{FF2B5EF4-FFF2-40B4-BE49-F238E27FC236}">
                  <a16:creationId xmlns:a16="http://schemas.microsoft.com/office/drawing/2014/main" id="{F090E4F5-D705-42F2-9177-1C84FD2AD5D3}"/>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7" name="Graphic 6" descr="List with solid fill">
              <a:extLst>
                <a:ext uri="{FF2B5EF4-FFF2-40B4-BE49-F238E27FC236}">
                  <a16:creationId xmlns:a16="http://schemas.microsoft.com/office/drawing/2014/main" id="{DEAEB932-5F5A-40A0-929A-F90B689360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573" y="5080293"/>
              <a:ext cx="611788" cy="611788"/>
            </a:xfrm>
            <a:prstGeom prst="rect">
              <a:avLst/>
            </a:prstGeom>
          </p:spPr>
        </p:pic>
      </p:grpSp>
      <p:grpSp>
        <p:nvGrpSpPr>
          <p:cNvPr id="8" name="Group 7">
            <a:extLst>
              <a:ext uri="{FF2B5EF4-FFF2-40B4-BE49-F238E27FC236}">
                <a16:creationId xmlns:a16="http://schemas.microsoft.com/office/drawing/2014/main" id="{D9BA2161-39B2-44BD-A8DC-F231E148F1E5}"/>
              </a:ext>
            </a:extLst>
          </p:cNvPr>
          <p:cNvGrpSpPr/>
          <p:nvPr/>
        </p:nvGrpSpPr>
        <p:grpSpPr>
          <a:xfrm>
            <a:off x="-804874" y="2083007"/>
            <a:ext cx="777240" cy="777240"/>
            <a:chOff x="-804874" y="2083007"/>
            <a:chExt cx="777240" cy="777240"/>
          </a:xfrm>
        </p:grpSpPr>
        <p:sp>
          <p:nvSpPr>
            <p:cNvPr id="9" name="Oval 8">
              <a:extLst>
                <a:ext uri="{FF2B5EF4-FFF2-40B4-BE49-F238E27FC236}">
                  <a16:creationId xmlns:a16="http://schemas.microsoft.com/office/drawing/2014/main" id="{07531913-360D-4FC2-865B-D94CE6A93617}"/>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0" name="Graphic 9" descr="Research with solid fill">
              <a:extLst>
                <a:ext uri="{FF2B5EF4-FFF2-40B4-BE49-F238E27FC236}">
                  <a16:creationId xmlns:a16="http://schemas.microsoft.com/office/drawing/2014/main" id="{4A7E7681-0D61-4A78-92E5-3C43F0AF1B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573" y="2171135"/>
              <a:ext cx="611788" cy="611788"/>
            </a:xfrm>
            <a:prstGeom prst="rect">
              <a:avLst/>
            </a:prstGeom>
          </p:spPr>
        </p:pic>
      </p:grpSp>
      <p:grpSp>
        <p:nvGrpSpPr>
          <p:cNvPr id="11" name="Group 10">
            <a:extLst>
              <a:ext uri="{FF2B5EF4-FFF2-40B4-BE49-F238E27FC236}">
                <a16:creationId xmlns:a16="http://schemas.microsoft.com/office/drawing/2014/main" id="{EEF8574D-F7F9-4B82-B8A5-18516D664359}"/>
              </a:ext>
            </a:extLst>
          </p:cNvPr>
          <p:cNvGrpSpPr/>
          <p:nvPr/>
        </p:nvGrpSpPr>
        <p:grpSpPr>
          <a:xfrm>
            <a:off x="-818142" y="3078479"/>
            <a:ext cx="777240" cy="777240"/>
            <a:chOff x="-804874" y="3054527"/>
            <a:chExt cx="777240" cy="777240"/>
          </a:xfrm>
          <a:solidFill>
            <a:schemeClr val="bg1"/>
          </a:solidFill>
        </p:grpSpPr>
        <p:sp>
          <p:nvSpPr>
            <p:cNvPr id="12" name="Oval 11">
              <a:extLst>
                <a:ext uri="{FF2B5EF4-FFF2-40B4-BE49-F238E27FC236}">
                  <a16:creationId xmlns:a16="http://schemas.microsoft.com/office/drawing/2014/main" id="{9D5E0122-14FC-4B36-845F-8150B4093FD1}"/>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3" name="Graphic 12" descr="Bank with solid fill">
              <a:extLst>
                <a:ext uri="{FF2B5EF4-FFF2-40B4-BE49-F238E27FC236}">
                  <a16:creationId xmlns:a16="http://schemas.microsoft.com/office/drawing/2014/main" id="{48FED808-A703-434A-AD26-01F7E83B5E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8338" y="3123106"/>
              <a:ext cx="611788" cy="611788"/>
            </a:xfrm>
            <a:prstGeom prst="rect">
              <a:avLst/>
            </a:prstGeom>
          </p:spPr>
        </p:pic>
      </p:grpSp>
      <p:grpSp>
        <p:nvGrpSpPr>
          <p:cNvPr id="14" name="Group 13">
            <a:extLst>
              <a:ext uri="{FF2B5EF4-FFF2-40B4-BE49-F238E27FC236}">
                <a16:creationId xmlns:a16="http://schemas.microsoft.com/office/drawing/2014/main" id="{177D275E-671B-4838-B493-13413EB8F66C}"/>
              </a:ext>
            </a:extLst>
          </p:cNvPr>
          <p:cNvGrpSpPr/>
          <p:nvPr/>
        </p:nvGrpSpPr>
        <p:grpSpPr>
          <a:xfrm>
            <a:off x="-804874" y="1111487"/>
            <a:ext cx="777240" cy="777240"/>
            <a:chOff x="-804874" y="1111487"/>
            <a:chExt cx="777240" cy="777240"/>
          </a:xfrm>
        </p:grpSpPr>
        <p:sp>
          <p:nvSpPr>
            <p:cNvPr id="15" name="Oval 14">
              <a:extLst>
                <a:ext uri="{FF2B5EF4-FFF2-40B4-BE49-F238E27FC236}">
                  <a16:creationId xmlns:a16="http://schemas.microsoft.com/office/drawing/2014/main" id="{11B14BD7-B963-4355-BBE4-943EA3EBC77B}"/>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6" name="Graphic 15" descr="Boardroom with solid fill">
              <a:extLst>
                <a:ext uri="{FF2B5EF4-FFF2-40B4-BE49-F238E27FC236}">
                  <a16:creationId xmlns:a16="http://schemas.microsoft.com/office/drawing/2014/main" id="{7AF0E2B6-25A8-4BAD-A83D-668A1CE1B7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8338" y="1194213"/>
              <a:ext cx="611788" cy="611788"/>
            </a:xfrm>
            <a:prstGeom prst="rect">
              <a:avLst/>
            </a:prstGeom>
          </p:spPr>
        </p:pic>
      </p:grpSp>
      <p:grpSp>
        <p:nvGrpSpPr>
          <p:cNvPr id="17" name="Group 16">
            <a:extLst>
              <a:ext uri="{FF2B5EF4-FFF2-40B4-BE49-F238E27FC236}">
                <a16:creationId xmlns:a16="http://schemas.microsoft.com/office/drawing/2014/main" id="{57475FFC-270A-4CB7-AB7F-3758A6DB114C}"/>
              </a:ext>
            </a:extLst>
          </p:cNvPr>
          <p:cNvGrpSpPr/>
          <p:nvPr/>
        </p:nvGrpSpPr>
        <p:grpSpPr>
          <a:xfrm>
            <a:off x="946635" y="4026047"/>
            <a:ext cx="777240" cy="777240"/>
            <a:chOff x="-804874" y="4026047"/>
            <a:chExt cx="777240" cy="777240"/>
          </a:xfrm>
        </p:grpSpPr>
        <p:sp>
          <p:nvSpPr>
            <p:cNvPr id="18" name="Oval 17">
              <a:extLst>
                <a:ext uri="{FF2B5EF4-FFF2-40B4-BE49-F238E27FC236}">
                  <a16:creationId xmlns:a16="http://schemas.microsoft.com/office/drawing/2014/main" id="{0456D53E-9CF8-459E-ACE1-B454EA86D7F0}"/>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9" name="Graphic 18" descr="Map with pin with solid fill">
              <a:extLst>
                <a:ext uri="{FF2B5EF4-FFF2-40B4-BE49-F238E27FC236}">
                  <a16:creationId xmlns:a16="http://schemas.microsoft.com/office/drawing/2014/main" id="{C19EA59C-E91F-4116-A75E-588DD786AE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573" y="4108773"/>
              <a:ext cx="611788" cy="611788"/>
            </a:xfrm>
            <a:prstGeom prst="rect">
              <a:avLst/>
            </a:prstGeom>
          </p:spPr>
        </p:pic>
      </p:grpSp>
      <p:grpSp>
        <p:nvGrpSpPr>
          <p:cNvPr id="20" name="Group 19">
            <a:extLst>
              <a:ext uri="{FF2B5EF4-FFF2-40B4-BE49-F238E27FC236}">
                <a16:creationId xmlns:a16="http://schemas.microsoft.com/office/drawing/2014/main" id="{099395A6-85BB-409E-AEFB-8548AE5FDD21}"/>
              </a:ext>
            </a:extLst>
          </p:cNvPr>
          <p:cNvGrpSpPr/>
          <p:nvPr/>
        </p:nvGrpSpPr>
        <p:grpSpPr>
          <a:xfrm>
            <a:off x="-804874" y="5969085"/>
            <a:ext cx="777240" cy="777240"/>
            <a:chOff x="-804874" y="5969085"/>
            <a:chExt cx="777240" cy="777240"/>
          </a:xfrm>
        </p:grpSpPr>
        <p:sp>
          <p:nvSpPr>
            <p:cNvPr id="21" name="Oval 20">
              <a:extLst>
                <a:ext uri="{FF2B5EF4-FFF2-40B4-BE49-F238E27FC236}">
                  <a16:creationId xmlns:a16="http://schemas.microsoft.com/office/drawing/2014/main" id="{3B99DC5A-CF35-43D7-9BC1-A39CAF6312A1}"/>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2" name="Graphic 21" descr="Smart Phone with solid fill">
              <a:extLst>
                <a:ext uri="{FF2B5EF4-FFF2-40B4-BE49-F238E27FC236}">
                  <a16:creationId xmlns:a16="http://schemas.microsoft.com/office/drawing/2014/main" id="{C976AE6A-15E6-49BC-827B-16EA59AE84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6051811"/>
              <a:ext cx="611788" cy="611788"/>
            </a:xfrm>
            <a:prstGeom prst="rect">
              <a:avLst/>
            </a:prstGeom>
          </p:spPr>
        </p:pic>
      </p:grpSp>
      <p:sp>
        <p:nvSpPr>
          <p:cNvPr id="23" name="Freeform: Shape 22">
            <a:extLst>
              <a:ext uri="{FF2B5EF4-FFF2-40B4-BE49-F238E27FC236}">
                <a16:creationId xmlns:a16="http://schemas.microsoft.com/office/drawing/2014/main" id="{EBCEB953-A14B-4819-A800-79A908E05BD9}"/>
              </a:ext>
            </a:extLst>
          </p:cNvPr>
          <p:cNvSpPr/>
          <p:nvPr/>
        </p:nvSpPr>
        <p:spPr>
          <a:xfrm rot="10800000">
            <a:off x="-20014" y="-5388853"/>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24" name="Graphic 23" descr="Lightbulb with solid fill">
            <a:hlinkClick r:id="rId16" action="ppaction://hlinksldjump"/>
            <a:extLst>
              <a:ext uri="{FF2B5EF4-FFF2-40B4-BE49-F238E27FC236}">
                <a16:creationId xmlns:a16="http://schemas.microsoft.com/office/drawing/2014/main" id="{967E22DD-F1F3-42C2-BB75-8477E2CC919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3546" y="224965"/>
            <a:ext cx="611788" cy="611788"/>
          </a:xfrm>
          <a:prstGeom prst="rect">
            <a:avLst/>
          </a:prstGeom>
        </p:spPr>
      </p:pic>
      <p:pic>
        <p:nvPicPr>
          <p:cNvPr id="25" name="Graphic 24" descr="List with solid fill">
            <a:hlinkClick r:id="rId19" action="ppaction://hlinksldjump"/>
            <a:extLst>
              <a:ext uri="{FF2B5EF4-FFF2-40B4-BE49-F238E27FC236}">
                <a16:creationId xmlns:a16="http://schemas.microsoft.com/office/drawing/2014/main" id="{5E1B175E-081B-4B89-A48D-F540F814282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3546" y="5082565"/>
            <a:ext cx="611788" cy="611788"/>
          </a:xfrm>
          <a:prstGeom prst="rect">
            <a:avLst/>
          </a:prstGeom>
        </p:spPr>
      </p:pic>
      <p:pic>
        <p:nvPicPr>
          <p:cNvPr id="26" name="Graphic 25" descr="Research with solid fill">
            <a:hlinkClick r:id="rId22" action="ppaction://hlinksldjump"/>
            <a:extLst>
              <a:ext uri="{FF2B5EF4-FFF2-40B4-BE49-F238E27FC236}">
                <a16:creationId xmlns:a16="http://schemas.microsoft.com/office/drawing/2014/main" id="{2CA64E4C-4D93-44BA-AB06-8896661C03B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3546" y="2173407"/>
            <a:ext cx="611788" cy="611788"/>
          </a:xfrm>
          <a:prstGeom prst="rect">
            <a:avLst/>
          </a:prstGeom>
        </p:spPr>
      </p:pic>
      <p:pic>
        <p:nvPicPr>
          <p:cNvPr id="27" name="Graphic 26" descr="Bank with solid fill">
            <a:hlinkClick r:id="rId25" action="ppaction://hlinksldjump"/>
            <a:extLst>
              <a:ext uri="{FF2B5EF4-FFF2-40B4-BE49-F238E27FC236}">
                <a16:creationId xmlns:a16="http://schemas.microsoft.com/office/drawing/2014/main" id="{179F007C-4321-4B00-A435-2AFCD037626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9820" y="3123106"/>
            <a:ext cx="611788" cy="611788"/>
          </a:xfrm>
          <a:prstGeom prst="rect">
            <a:avLst/>
          </a:prstGeom>
        </p:spPr>
      </p:pic>
      <p:pic>
        <p:nvPicPr>
          <p:cNvPr id="28" name="Graphic 27" descr="Boardroom with solid fill">
            <a:hlinkClick r:id="rId28" action="ppaction://hlinksldjump"/>
            <a:extLst>
              <a:ext uri="{FF2B5EF4-FFF2-40B4-BE49-F238E27FC236}">
                <a16:creationId xmlns:a16="http://schemas.microsoft.com/office/drawing/2014/main" id="{CCCEEB29-C162-4755-9ADD-F1F24D43559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3546" y="1196485"/>
            <a:ext cx="611788" cy="611788"/>
          </a:xfrm>
          <a:prstGeom prst="rect">
            <a:avLst/>
          </a:prstGeom>
        </p:spPr>
      </p:pic>
      <p:pic>
        <p:nvPicPr>
          <p:cNvPr id="29" name="Graphic 28" descr="Map with pin with solid fill">
            <a:hlinkClick r:id="rId31" action="ppaction://hlinksldjump"/>
            <a:extLst>
              <a:ext uri="{FF2B5EF4-FFF2-40B4-BE49-F238E27FC236}">
                <a16:creationId xmlns:a16="http://schemas.microsoft.com/office/drawing/2014/main" id="{892F1B88-D201-4269-AA9A-C4BECE9AFDCF}"/>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4111045"/>
            <a:ext cx="611788" cy="611788"/>
          </a:xfrm>
          <a:prstGeom prst="rect">
            <a:avLst/>
          </a:prstGeom>
        </p:spPr>
      </p:pic>
      <p:pic>
        <p:nvPicPr>
          <p:cNvPr id="30" name="Graphic 29" descr="Smart Phone with solid fill">
            <a:hlinkClick r:id="rId34" action="ppaction://hlinksldjump"/>
            <a:extLst>
              <a:ext uri="{FF2B5EF4-FFF2-40B4-BE49-F238E27FC236}">
                <a16:creationId xmlns:a16="http://schemas.microsoft.com/office/drawing/2014/main" id="{709FB08C-E673-4F27-A416-38E25C7196B6}"/>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13546" y="6054083"/>
            <a:ext cx="611788" cy="611788"/>
          </a:xfrm>
          <a:prstGeom prst="rect">
            <a:avLst/>
          </a:prstGeom>
        </p:spPr>
      </p:pic>
      <p:grpSp>
        <p:nvGrpSpPr>
          <p:cNvPr id="31" name="Group 30">
            <a:extLst>
              <a:ext uri="{FF2B5EF4-FFF2-40B4-BE49-F238E27FC236}">
                <a16:creationId xmlns:a16="http://schemas.microsoft.com/office/drawing/2014/main" id="{A3780D17-863E-4D96-BD6D-F8267950DA89}"/>
              </a:ext>
            </a:extLst>
          </p:cNvPr>
          <p:cNvGrpSpPr/>
          <p:nvPr/>
        </p:nvGrpSpPr>
        <p:grpSpPr>
          <a:xfrm>
            <a:off x="2915701" y="372070"/>
            <a:ext cx="7220406" cy="822143"/>
            <a:chOff x="4279365" y="388224"/>
            <a:chExt cx="7252993" cy="822143"/>
          </a:xfrm>
        </p:grpSpPr>
        <p:sp>
          <p:nvSpPr>
            <p:cNvPr id="32" name="TextBox 31">
              <a:extLst>
                <a:ext uri="{FF2B5EF4-FFF2-40B4-BE49-F238E27FC236}">
                  <a16:creationId xmlns:a16="http://schemas.microsoft.com/office/drawing/2014/main" id="{B2AB0D01-4780-4056-8C0A-730E6D62264D}"/>
                </a:ext>
              </a:extLst>
            </p:cNvPr>
            <p:cNvSpPr txBox="1"/>
            <p:nvPr/>
          </p:nvSpPr>
          <p:spPr>
            <a:xfrm>
              <a:off x="4279365" y="388224"/>
              <a:ext cx="7252993" cy="646331"/>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Digital Content Strategy</a:t>
              </a:r>
              <a:endParaRPr lang="ar-BH" sz="3600" b="1" spc="300" dirty="0">
                <a:solidFill>
                  <a:schemeClr val="bg1"/>
                </a:solidFill>
                <a:latin typeface="Montserrat" panose="00000500000000000000" pitchFamily="2" charset="0"/>
              </a:endParaRPr>
            </a:p>
          </p:txBody>
        </p:sp>
        <p:pic>
          <p:nvPicPr>
            <p:cNvPr id="33" name="Graphic 32">
              <a:extLst>
                <a:ext uri="{FF2B5EF4-FFF2-40B4-BE49-F238E27FC236}">
                  <a16:creationId xmlns:a16="http://schemas.microsoft.com/office/drawing/2014/main" id="{7306B11A-D300-4868-A52B-A2E43D5ADA21}"/>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rot="21540000">
              <a:off x="4389259" y="972784"/>
              <a:ext cx="6595979" cy="237583"/>
            </a:xfrm>
            <a:prstGeom prst="rect">
              <a:avLst/>
            </a:prstGeom>
          </p:spPr>
        </p:pic>
      </p:grpSp>
      <p:pic>
        <p:nvPicPr>
          <p:cNvPr id="35" name="Graphic 34">
            <a:extLst>
              <a:ext uri="{FF2B5EF4-FFF2-40B4-BE49-F238E27FC236}">
                <a16:creationId xmlns:a16="http://schemas.microsoft.com/office/drawing/2014/main" id="{A1BC33F8-6E17-4A26-A6E0-9E7CBE753855}"/>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4984845" y="2193834"/>
            <a:ext cx="3082119" cy="3082119"/>
          </a:xfrm>
          <a:prstGeom prst="rect">
            <a:avLst/>
          </a:prstGeom>
        </p:spPr>
      </p:pic>
      <p:grpSp>
        <p:nvGrpSpPr>
          <p:cNvPr id="36" name="Graphic 43">
            <a:extLst>
              <a:ext uri="{FF2B5EF4-FFF2-40B4-BE49-F238E27FC236}">
                <a16:creationId xmlns:a16="http://schemas.microsoft.com/office/drawing/2014/main" id="{865D9EE0-7578-48DA-8051-68B4457AD1EE}"/>
              </a:ext>
            </a:extLst>
          </p:cNvPr>
          <p:cNvGrpSpPr/>
          <p:nvPr/>
        </p:nvGrpSpPr>
        <p:grpSpPr>
          <a:xfrm rot="3361249" flipV="1">
            <a:off x="7956142" y="4465683"/>
            <a:ext cx="1356455" cy="777212"/>
            <a:chOff x="5270499" y="2952750"/>
            <a:chExt cx="1652160" cy="946643"/>
          </a:xfrm>
          <a:solidFill>
            <a:schemeClr val="bg1"/>
          </a:solidFill>
        </p:grpSpPr>
        <p:sp>
          <p:nvSpPr>
            <p:cNvPr id="37" name="Freeform 168">
              <a:extLst>
                <a:ext uri="{FF2B5EF4-FFF2-40B4-BE49-F238E27FC236}">
                  <a16:creationId xmlns:a16="http://schemas.microsoft.com/office/drawing/2014/main" id="{AB26D3C4-D4E9-47D4-B13E-5CA18B935AF1}"/>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8" name="Freeform 169">
              <a:extLst>
                <a:ext uri="{FF2B5EF4-FFF2-40B4-BE49-F238E27FC236}">
                  <a16:creationId xmlns:a16="http://schemas.microsoft.com/office/drawing/2014/main" id="{4C115C3D-4ADC-430C-88E7-3DA121C50A5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39" name="Graphic 43">
            <a:extLst>
              <a:ext uri="{FF2B5EF4-FFF2-40B4-BE49-F238E27FC236}">
                <a16:creationId xmlns:a16="http://schemas.microsoft.com/office/drawing/2014/main" id="{7BACB403-90B4-495D-B551-FCA2D55551E2}"/>
              </a:ext>
            </a:extLst>
          </p:cNvPr>
          <p:cNvGrpSpPr/>
          <p:nvPr/>
        </p:nvGrpSpPr>
        <p:grpSpPr>
          <a:xfrm rot="269299" flipV="1">
            <a:off x="7885028" y="2507430"/>
            <a:ext cx="1458826" cy="482830"/>
            <a:chOff x="5270499" y="2952750"/>
            <a:chExt cx="1652160" cy="946643"/>
          </a:xfrm>
          <a:solidFill>
            <a:schemeClr val="bg1"/>
          </a:solidFill>
        </p:grpSpPr>
        <p:sp>
          <p:nvSpPr>
            <p:cNvPr id="40" name="Freeform 165">
              <a:extLst>
                <a:ext uri="{FF2B5EF4-FFF2-40B4-BE49-F238E27FC236}">
                  <a16:creationId xmlns:a16="http://schemas.microsoft.com/office/drawing/2014/main" id="{455CA0A5-C6F1-4901-B597-C95665074F1F}"/>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1" name="Freeform 166">
              <a:extLst>
                <a:ext uri="{FF2B5EF4-FFF2-40B4-BE49-F238E27FC236}">
                  <a16:creationId xmlns:a16="http://schemas.microsoft.com/office/drawing/2014/main" id="{55884FA3-0F76-40B1-9C02-F79878A7606A}"/>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2" name="Graphic 43">
            <a:extLst>
              <a:ext uri="{FF2B5EF4-FFF2-40B4-BE49-F238E27FC236}">
                <a16:creationId xmlns:a16="http://schemas.microsoft.com/office/drawing/2014/main" id="{134A252C-258F-4124-BEBD-D96229C4A724}"/>
              </a:ext>
            </a:extLst>
          </p:cNvPr>
          <p:cNvGrpSpPr/>
          <p:nvPr/>
        </p:nvGrpSpPr>
        <p:grpSpPr>
          <a:xfrm rot="21402893" flipH="1" flipV="1">
            <a:off x="3737340" y="2706865"/>
            <a:ext cx="1396237" cy="528243"/>
            <a:chOff x="5270499" y="2952750"/>
            <a:chExt cx="1652160" cy="946643"/>
          </a:xfrm>
          <a:solidFill>
            <a:schemeClr val="bg1"/>
          </a:solidFill>
        </p:grpSpPr>
        <p:sp>
          <p:nvSpPr>
            <p:cNvPr id="43" name="Freeform 171">
              <a:extLst>
                <a:ext uri="{FF2B5EF4-FFF2-40B4-BE49-F238E27FC236}">
                  <a16:creationId xmlns:a16="http://schemas.microsoft.com/office/drawing/2014/main" id="{17BDC7FC-7FBB-4431-A0B6-73D0A447AAA8}"/>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dirty="0"/>
            </a:p>
          </p:txBody>
        </p:sp>
        <p:sp>
          <p:nvSpPr>
            <p:cNvPr id="44" name="Freeform 172">
              <a:extLst>
                <a:ext uri="{FF2B5EF4-FFF2-40B4-BE49-F238E27FC236}">
                  <a16:creationId xmlns:a16="http://schemas.microsoft.com/office/drawing/2014/main" id="{3353FDEB-3175-4917-93A3-C4FEF8E40A4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8" name="Group 47">
            <a:extLst>
              <a:ext uri="{FF2B5EF4-FFF2-40B4-BE49-F238E27FC236}">
                <a16:creationId xmlns:a16="http://schemas.microsoft.com/office/drawing/2014/main" id="{84EF0BA3-196C-4139-9518-14A0C0462C89}"/>
              </a:ext>
            </a:extLst>
          </p:cNvPr>
          <p:cNvGrpSpPr/>
          <p:nvPr/>
        </p:nvGrpSpPr>
        <p:grpSpPr>
          <a:xfrm>
            <a:off x="1314936" y="2149435"/>
            <a:ext cx="3335893" cy="2524144"/>
            <a:chOff x="1621681" y="1685041"/>
            <a:chExt cx="3335893" cy="2524144"/>
          </a:xfrm>
        </p:grpSpPr>
        <p:grpSp>
          <p:nvGrpSpPr>
            <p:cNvPr id="49" name="Group 48">
              <a:extLst>
                <a:ext uri="{FF2B5EF4-FFF2-40B4-BE49-F238E27FC236}">
                  <a16:creationId xmlns:a16="http://schemas.microsoft.com/office/drawing/2014/main" id="{C3724C8D-605D-4DD8-BAD0-CCE6B8DF1612}"/>
                </a:ext>
              </a:extLst>
            </p:cNvPr>
            <p:cNvGrpSpPr/>
            <p:nvPr/>
          </p:nvGrpSpPr>
          <p:grpSpPr>
            <a:xfrm>
              <a:off x="1621681" y="2660200"/>
              <a:ext cx="3335893" cy="1548985"/>
              <a:chOff x="1551329" y="2633577"/>
              <a:chExt cx="3335893" cy="1548985"/>
            </a:xfrm>
          </p:grpSpPr>
          <p:sp>
            <p:nvSpPr>
              <p:cNvPr id="51" name="TextBox 50">
                <a:extLst>
                  <a:ext uri="{FF2B5EF4-FFF2-40B4-BE49-F238E27FC236}">
                    <a16:creationId xmlns:a16="http://schemas.microsoft.com/office/drawing/2014/main" id="{83E31C61-90A3-44C6-A7EF-7743F3881916}"/>
                  </a:ext>
                </a:extLst>
              </p:cNvPr>
              <p:cNvSpPr txBox="1"/>
              <p:nvPr/>
            </p:nvSpPr>
            <p:spPr>
              <a:xfrm>
                <a:off x="1696824" y="2633577"/>
                <a:ext cx="3100529" cy="400110"/>
              </a:xfrm>
              <a:prstGeom prst="rect">
                <a:avLst/>
              </a:prstGeom>
              <a:noFill/>
            </p:spPr>
            <p:txBody>
              <a:bodyPr wrap="none" rtlCol="0">
                <a:spAutoFit/>
              </a:bodyPr>
              <a:lstStyle/>
              <a:p>
                <a:pPr algn="ctr"/>
                <a:r>
                  <a:rPr lang="en-US" sz="2000" b="1" spc="300" dirty="0">
                    <a:solidFill>
                      <a:schemeClr val="bg1"/>
                    </a:solidFill>
                    <a:latin typeface="Montserrat" pitchFamily="2" charset="77"/>
                  </a:rPr>
                  <a:t>Creating content</a:t>
                </a:r>
                <a:endParaRPr lang="en-LT" sz="2000" b="1" spc="300" dirty="0">
                  <a:solidFill>
                    <a:schemeClr val="bg1"/>
                  </a:solidFill>
                  <a:latin typeface="Montserrat" pitchFamily="2" charset="77"/>
                </a:endParaRPr>
              </a:p>
            </p:txBody>
          </p:sp>
          <p:sp>
            <p:nvSpPr>
              <p:cNvPr id="52" name="TextBox 51">
                <a:extLst>
                  <a:ext uri="{FF2B5EF4-FFF2-40B4-BE49-F238E27FC236}">
                    <a16:creationId xmlns:a16="http://schemas.microsoft.com/office/drawing/2014/main" id="{CA527F3A-A7F6-4626-8B65-580B93C7326A}"/>
                  </a:ext>
                </a:extLst>
              </p:cNvPr>
              <p:cNvSpPr txBox="1"/>
              <p:nvPr/>
            </p:nvSpPr>
            <p:spPr>
              <a:xfrm>
                <a:off x="1551329" y="2982233"/>
                <a:ext cx="3335893" cy="1200329"/>
              </a:xfrm>
              <a:prstGeom prst="rect">
                <a:avLst/>
              </a:prstGeom>
              <a:noFill/>
            </p:spPr>
            <p:txBody>
              <a:bodyPr wrap="square" rtlCol="0">
                <a:spAutoFit/>
              </a:bodyPr>
              <a:lstStyle/>
              <a:p>
                <a:pPr algn="ctr"/>
                <a:r>
                  <a:rPr lang="en-US" sz="1200" dirty="0">
                    <a:solidFill>
                      <a:schemeClr val="bg1"/>
                    </a:solidFill>
                    <a:latin typeface="Montserrat" pitchFamily="2" charset="77"/>
                  </a:rPr>
                  <a:t>providing products and services </a:t>
                </a:r>
              </a:p>
              <a:p>
                <a:pPr algn="ctr"/>
                <a:r>
                  <a:rPr lang="en-US" sz="1200" dirty="0">
                    <a:solidFill>
                      <a:schemeClr val="bg1"/>
                    </a:solidFill>
                    <a:latin typeface="Montserrat" pitchFamily="2" charset="77"/>
                  </a:rPr>
                  <a:t>as well as educate the user about recycling at the same time. It </a:t>
                </a:r>
              </a:p>
              <a:p>
                <a:pPr algn="ctr"/>
                <a:r>
                  <a:rPr lang="en-US" sz="1200" dirty="0">
                    <a:solidFill>
                      <a:schemeClr val="bg1"/>
                    </a:solidFill>
                    <a:latin typeface="Montserrat" pitchFamily="2" charset="77"/>
                  </a:rPr>
                  <a:t>must be established under </a:t>
                </a:r>
              </a:p>
              <a:p>
                <a:pPr algn="ctr"/>
                <a:r>
                  <a:rPr lang="en-US" sz="1200" dirty="0">
                    <a:solidFill>
                      <a:schemeClr val="bg1"/>
                    </a:solidFill>
                    <a:latin typeface="Montserrat" pitchFamily="2" charset="77"/>
                  </a:rPr>
                  <a:t>the license. The content will be organized in a simple.</a:t>
                </a:r>
              </a:p>
            </p:txBody>
          </p:sp>
        </p:grpSp>
        <p:pic>
          <p:nvPicPr>
            <p:cNvPr id="50" name="Graphic 49">
              <a:extLst>
                <a:ext uri="{FF2B5EF4-FFF2-40B4-BE49-F238E27FC236}">
                  <a16:creationId xmlns:a16="http://schemas.microsoft.com/office/drawing/2014/main" id="{FF62237C-B7CA-4EBA-A504-9594CC126AC8}"/>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2822508" y="1685041"/>
              <a:ext cx="956292" cy="956292"/>
            </a:xfrm>
            <a:prstGeom prst="rect">
              <a:avLst/>
            </a:prstGeom>
          </p:spPr>
        </p:pic>
      </p:grpSp>
      <p:grpSp>
        <p:nvGrpSpPr>
          <p:cNvPr id="53" name="Group 52">
            <a:extLst>
              <a:ext uri="{FF2B5EF4-FFF2-40B4-BE49-F238E27FC236}">
                <a16:creationId xmlns:a16="http://schemas.microsoft.com/office/drawing/2014/main" id="{7A1E9D56-3BC7-48E8-B589-4223C7F25D9B}"/>
              </a:ext>
            </a:extLst>
          </p:cNvPr>
          <p:cNvGrpSpPr/>
          <p:nvPr/>
        </p:nvGrpSpPr>
        <p:grpSpPr>
          <a:xfrm>
            <a:off x="8932893" y="1204182"/>
            <a:ext cx="2932205" cy="2452493"/>
            <a:chOff x="1871625" y="1685041"/>
            <a:chExt cx="2932205" cy="2452493"/>
          </a:xfrm>
        </p:grpSpPr>
        <p:grpSp>
          <p:nvGrpSpPr>
            <p:cNvPr id="54" name="Group 53">
              <a:extLst>
                <a:ext uri="{FF2B5EF4-FFF2-40B4-BE49-F238E27FC236}">
                  <a16:creationId xmlns:a16="http://schemas.microsoft.com/office/drawing/2014/main" id="{332AD639-0A6B-4726-A826-BCF106AEA6FA}"/>
                </a:ext>
              </a:extLst>
            </p:cNvPr>
            <p:cNvGrpSpPr/>
            <p:nvPr/>
          </p:nvGrpSpPr>
          <p:grpSpPr>
            <a:xfrm>
              <a:off x="1871625" y="2660200"/>
              <a:ext cx="2932205" cy="1477334"/>
              <a:chOff x="1801273" y="2633577"/>
              <a:chExt cx="2932205" cy="1477334"/>
            </a:xfrm>
          </p:grpSpPr>
          <p:sp>
            <p:nvSpPr>
              <p:cNvPr id="56" name="TextBox 55">
                <a:extLst>
                  <a:ext uri="{FF2B5EF4-FFF2-40B4-BE49-F238E27FC236}">
                    <a16:creationId xmlns:a16="http://schemas.microsoft.com/office/drawing/2014/main" id="{2BAEE948-F18A-42B8-BA27-177A5512C68B}"/>
                  </a:ext>
                </a:extLst>
              </p:cNvPr>
              <p:cNvSpPr txBox="1"/>
              <p:nvPr/>
            </p:nvSpPr>
            <p:spPr>
              <a:xfrm>
                <a:off x="2362872" y="2633577"/>
                <a:ext cx="1768433" cy="707886"/>
              </a:xfrm>
              <a:prstGeom prst="rect">
                <a:avLst/>
              </a:prstGeom>
              <a:noFill/>
            </p:spPr>
            <p:txBody>
              <a:bodyPr wrap="none" rtlCol="0">
                <a:spAutoFit/>
              </a:bodyPr>
              <a:lstStyle/>
              <a:p>
                <a:pPr algn="ctr"/>
                <a:r>
                  <a:rPr lang="en-US" sz="2000" b="1" spc="300" dirty="0">
                    <a:solidFill>
                      <a:schemeClr val="bg1"/>
                    </a:solidFill>
                    <a:latin typeface="Montserrat" pitchFamily="2" charset="77"/>
                  </a:rPr>
                  <a:t>Creating </a:t>
                </a:r>
              </a:p>
              <a:p>
                <a:pPr algn="ctr"/>
                <a:r>
                  <a:rPr lang="en-US" sz="2000" b="1" spc="300" dirty="0">
                    <a:solidFill>
                      <a:schemeClr val="bg1"/>
                    </a:solidFill>
                    <a:latin typeface="Montserrat" pitchFamily="2" charset="77"/>
                  </a:rPr>
                  <a:t>Delivery</a:t>
                </a:r>
                <a:endParaRPr lang="en-LT" sz="2000" b="1" spc="300" dirty="0">
                  <a:solidFill>
                    <a:schemeClr val="bg1"/>
                  </a:solidFill>
                  <a:latin typeface="Montserrat" pitchFamily="2" charset="77"/>
                </a:endParaRPr>
              </a:p>
            </p:txBody>
          </p:sp>
          <p:sp>
            <p:nvSpPr>
              <p:cNvPr id="57" name="TextBox 56">
                <a:extLst>
                  <a:ext uri="{FF2B5EF4-FFF2-40B4-BE49-F238E27FC236}">
                    <a16:creationId xmlns:a16="http://schemas.microsoft.com/office/drawing/2014/main" id="{4D72F150-6F3C-4D7F-B464-97C875BFB6CE}"/>
                  </a:ext>
                </a:extLst>
              </p:cNvPr>
              <p:cNvSpPr txBox="1"/>
              <p:nvPr/>
            </p:nvSpPr>
            <p:spPr>
              <a:xfrm>
                <a:off x="1801273" y="3279914"/>
                <a:ext cx="2932205" cy="830997"/>
              </a:xfrm>
              <a:prstGeom prst="rect">
                <a:avLst/>
              </a:prstGeom>
              <a:noFill/>
            </p:spPr>
            <p:txBody>
              <a:bodyPr wrap="square" rtlCol="0">
                <a:spAutoFit/>
              </a:bodyPr>
              <a:lstStyle/>
              <a:p>
                <a:pPr algn="ctr"/>
                <a:r>
                  <a:rPr lang="en-US" sz="1200" dirty="0">
                    <a:solidFill>
                      <a:schemeClr val="bg1"/>
                    </a:solidFill>
                    <a:latin typeface="Montserrat" pitchFamily="2" charset="77"/>
                  </a:rPr>
                  <a:t>It must be approved by the municipality and it will be loaded on all system. The application will be constantly updated.</a:t>
                </a:r>
              </a:p>
            </p:txBody>
          </p:sp>
        </p:grpSp>
        <p:pic>
          <p:nvPicPr>
            <p:cNvPr id="55" name="Graphic 49">
              <a:extLst>
                <a:ext uri="{FF2B5EF4-FFF2-40B4-BE49-F238E27FC236}">
                  <a16:creationId xmlns:a16="http://schemas.microsoft.com/office/drawing/2014/main" id="{FD754513-96A6-42CF-B176-60803C7118B4}"/>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2822508" y="1685041"/>
              <a:ext cx="956292" cy="956292"/>
            </a:xfrm>
            <a:prstGeom prst="rect">
              <a:avLst/>
            </a:prstGeom>
          </p:spPr>
        </p:pic>
      </p:grpSp>
      <p:grpSp>
        <p:nvGrpSpPr>
          <p:cNvPr id="58" name="Group 57">
            <a:extLst>
              <a:ext uri="{FF2B5EF4-FFF2-40B4-BE49-F238E27FC236}">
                <a16:creationId xmlns:a16="http://schemas.microsoft.com/office/drawing/2014/main" id="{742C4243-4F89-49D1-ACE4-22466C0FDB26}"/>
              </a:ext>
            </a:extLst>
          </p:cNvPr>
          <p:cNvGrpSpPr/>
          <p:nvPr/>
        </p:nvGrpSpPr>
        <p:grpSpPr>
          <a:xfrm>
            <a:off x="8985777" y="4004574"/>
            <a:ext cx="2932205" cy="2637159"/>
            <a:chOff x="1871625" y="1685041"/>
            <a:chExt cx="2932205" cy="2637159"/>
          </a:xfrm>
        </p:grpSpPr>
        <p:grpSp>
          <p:nvGrpSpPr>
            <p:cNvPr id="59" name="Group 58">
              <a:extLst>
                <a:ext uri="{FF2B5EF4-FFF2-40B4-BE49-F238E27FC236}">
                  <a16:creationId xmlns:a16="http://schemas.microsoft.com/office/drawing/2014/main" id="{5B484A8D-7DEF-48ED-9DA5-F4D8D2ACF07F}"/>
                </a:ext>
              </a:extLst>
            </p:cNvPr>
            <p:cNvGrpSpPr/>
            <p:nvPr/>
          </p:nvGrpSpPr>
          <p:grpSpPr>
            <a:xfrm>
              <a:off x="1871625" y="2660200"/>
              <a:ext cx="2932205" cy="1662000"/>
              <a:chOff x="1801273" y="2633577"/>
              <a:chExt cx="2932205" cy="1662000"/>
            </a:xfrm>
          </p:grpSpPr>
          <p:sp>
            <p:nvSpPr>
              <p:cNvPr id="61" name="TextBox 60">
                <a:extLst>
                  <a:ext uri="{FF2B5EF4-FFF2-40B4-BE49-F238E27FC236}">
                    <a16:creationId xmlns:a16="http://schemas.microsoft.com/office/drawing/2014/main" id="{BAF87EAD-AE37-482B-9508-4059E7AAB83F}"/>
                  </a:ext>
                </a:extLst>
              </p:cNvPr>
              <p:cNvSpPr txBox="1"/>
              <p:nvPr/>
            </p:nvSpPr>
            <p:spPr>
              <a:xfrm>
                <a:off x="2152077" y="2633577"/>
                <a:ext cx="2190023" cy="707886"/>
              </a:xfrm>
              <a:prstGeom prst="rect">
                <a:avLst/>
              </a:prstGeom>
              <a:noFill/>
            </p:spPr>
            <p:txBody>
              <a:bodyPr wrap="none" rtlCol="0">
                <a:spAutoFit/>
              </a:bodyPr>
              <a:lstStyle/>
              <a:p>
                <a:pPr algn="ctr"/>
                <a:r>
                  <a:rPr lang="en-US" sz="2000" b="1" spc="300" dirty="0">
                    <a:solidFill>
                      <a:schemeClr val="bg1"/>
                    </a:solidFill>
                    <a:latin typeface="Montserrat" pitchFamily="2" charset="77"/>
                  </a:rPr>
                  <a:t>Creating </a:t>
                </a:r>
              </a:p>
              <a:p>
                <a:pPr algn="ctr"/>
                <a:r>
                  <a:rPr lang="en-US" sz="2000" b="1" spc="300" dirty="0">
                    <a:solidFill>
                      <a:schemeClr val="bg1"/>
                    </a:solidFill>
                    <a:latin typeface="Montserrat" pitchFamily="2" charset="77"/>
                  </a:rPr>
                  <a:t>Governance</a:t>
                </a:r>
                <a:endParaRPr lang="en-LT" sz="2000" b="1" spc="300" dirty="0">
                  <a:solidFill>
                    <a:schemeClr val="bg1"/>
                  </a:solidFill>
                  <a:latin typeface="Montserrat" pitchFamily="2" charset="77"/>
                </a:endParaRPr>
              </a:p>
            </p:txBody>
          </p:sp>
          <p:sp>
            <p:nvSpPr>
              <p:cNvPr id="62" name="TextBox 61">
                <a:extLst>
                  <a:ext uri="{FF2B5EF4-FFF2-40B4-BE49-F238E27FC236}">
                    <a16:creationId xmlns:a16="http://schemas.microsoft.com/office/drawing/2014/main" id="{8C6E7C44-4C9C-4208-9F2B-24765EF4896D}"/>
                  </a:ext>
                </a:extLst>
              </p:cNvPr>
              <p:cNvSpPr txBox="1"/>
              <p:nvPr/>
            </p:nvSpPr>
            <p:spPr>
              <a:xfrm>
                <a:off x="1801273" y="3279914"/>
                <a:ext cx="2932205" cy="1015663"/>
              </a:xfrm>
              <a:prstGeom prst="rect">
                <a:avLst/>
              </a:prstGeom>
              <a:noFill/>
            </p:spPr>
            <p:txBody>
              <a:bodyPr wrap="square" rtlCol="0">
                <a:spAutoFit/>
              </a:bodyPr>
              <a:lstStyle/>
              <a:p>
                <a:pPr algn="ctr"/>
                <a:r>
                  <a:rPr lang="en-US" sz="1200" dirty="0">
                    <a:solidFill>
                      <a:schemeClr val="bg1"/>
                    </a:solidFill>
                    <a:latin typeface="Montserrat" pitchFamily="2" charset="77"/>
                  </a:rPr>
                  <a:t>We have set content evaluation criteria whereby 2000 visitors must be visited within a month. Also, the content will be developed and updated continuously.</a:t>
                </a:r>
              </a:p>
            </p:txBody>
          </p:sp>
        </p:grpSp>
        <p:pic>
          <p:nvPicPr>
            <p:cNvPr id="60" name="Graphic 49">
              <a:extLst>
                <a:ext uri="{FF2B5EF4-FFF2-40B4-BE49-F238E27FC236}">
                  <a16:creationId xmlns:a16="http://schemas.microsoft.com/office/drawing/2014/main" id="{11B2962B-6A56-4997-BDB7-22374305BE38}"/>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2822508" y="1685041"/>
              <a:ext cx="956292" cy="956292"/>
            </a:xfrm>
            <a:prstGeom prst="rect">
              <a:avLst/>
            </a:prstGeom>
          </p:spPr>
        </p:pic>
      </p:grpSp>
    </p:spTree>
    <p:extLst>
      <p:ext uri="{BB962C8B-B14F-4D97-AF65-F5344CB8AC3E}">
        <p14:creationId xmlns:p14="http://schemas.microsoft.com/office/powerpoint/2010/main" val="28687660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2F4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B22DCF-BB75-4B8A-92BF-94C3826D75EC}"/>
              </a:ext>
            </a:extLst>
          </p:cNvPr>
          <p:cNvGrpSpPr/>
          <p:nvPr/>
        </p:nvGrpSpPr>
        <p:grpSpPr>
          <a:xfrm>
            <a:off x="-804874" y="139967"/>
            <a:ext cx="777240" cy="777240"/>
            <a:chOff x="-804874" y="139967"/>
            <a:chExt cx="777240" cy="777240"/>
          </a:xfrm>
        </p:grpSpPr>
        <p:sp>
          <p:nvSpPr>
            <p:cNvPr id="3" name="Oval 2">
              <a:extLst>
                <a:ext uri="{FF2B5EF4-FFF2-40B4-BE49-F238E27FC236}">
                  <a16:creationId xmlns:a16="http://schemas.microsoft.com/office/drawing/2014/main" id="{514DBAE8-424D-40E3-A524-07E23B38B348}"/>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4" name="Graphic 3" descr="Lightbulb with solid fill">
              <a:extLst>
                <a:ext uri="{FF2B5EF4-FFF2-40B4-BE49-F238E27FC236}">
                  <a16:creationId xmlns:a16="http://schemas.microsoft.com/office/drawing/2014/main" id="{CCABE26F-7BD3-4FCB-AA97-5CD2F0C0D6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38" y="222693"/>
              <a:ext cx="611788" cy="611788"/>
            </a:xfrm>
            <a:prstGeom prst="rect">
              <a:avLst/>
            </a:prstGeom>
          </p:spPr>
        </p:pic>
      </p:grpSp>
      <p:grpSp>
        <p:nvGrpSpPr>
          <p:cNvPr id="5" name="Group 4">
            <a:extLst>
              <a:ext uri="{FF2B5EF4-FFF2-40B4-BE49-F238E27FC236}">
                <a16:creationId xmlns:a16="http://schemas.microsoft.com/office/drawing/2014/main" id="{E271442C-E7F4-47B1-8128-25E4050F0D4B}"/>
              </a:ext>
            </a:extLst>
          </p:cNvPr>
          <p:cNvGrpSpPr/>
          <p:nvPr/>
        </p:nvGrpSpPr>
        <p:grpSpPr>
          <a:xfrm>
            <a:off x="953462" y="4997567"/>
            <a:ext cx="777240" cy="777240"/>
            <a:chOff x="-804874" y="4997567"/>
            <a:chExt cx="777240" cy="777240"/>
          </a:xfrm>
        </p:grpSpPr>
        <p:sp>
          <p:nvSpPr>
            <p:cNvPr id="6" name="Oval 5">
              <a:extLst>
                <a:ext uri="{FF2B5EF4-FFF2-40B4-BE49-F238E27FC236}">
                  <a16:creationId xmlns:a16="http://schemas.microsoft.com/office/drawing/2014/main" id="{14EC2562-A51F-4B6A-B30F-D1A017E6B795}"/>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7" name="Graphic 6" descr="List with solid fill">
              <a:extLst>
                <a:ext uri="{FF2B5EF4-FFF2-40B4-BE49-F238E27FC236}">
                  <a16:creationId xmlns:a16="http://schemas.microsoft.com/office/drawing/2014/main" id="{C362A407-40B8-4C9E-8B2F-E12CE40F59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573" y="5080293"/>
              <a:ext cx="611788" cy="611788"/>
            </a:xfrm>
            <a:prstGeom prst="rect">
              <a:avLst/>
            </a:prstGeom>
          </p:spPr>
        </p:pic>
      </p:grpSp>
      <p:grpSp>
        <p:nvGrpSpPr>
          <p:cNvPr id="8" name="Group 7">
            <a:extLst>
              <a:ext uri="{FF2B5EF4-FFF2-40B4-BE49-F238E27FC236}">
                <a16:creationId xmlns:a16="http://schemas.microsoft.com/office/drawing/2014/main" id="{00C69046-284C-4D5F-867F-466449CE5ADD}"/>
              </a:ext>
            </a:extLst>
          </p:cNvPr>
          <p:cNvGrpSpPr/>
          <p:nvPr/>
        </p:nvGrpSpPr>
        <p:grpSpPr>
          <a:xfrm>
            <a:off x="-804874" y="2083007"/>
            <a:ext cx="777240" cy="777240"/>
            <a:chOff x="-804874" y="2083007"/>
            <a:chExt cx="777240" cy="777240"/>
          </a:xfrm>
        </p:grpSpPr>
        <p:sp>
          <p:nvSpPr>
            <p:cNvPr id="9" name="Oval 8">
              <a:extLst>
                <a:ext uri="{FF2B5EF4-FFF2-40B4-BE49-F238E27FC236}">
                  <a16:creationId xmlns:a16="http://schemas.microsoft.com/office/drawing/2014/main" id="{5A22B00C-67B9-4836-8EDD-49C3359F91F7}"/>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0" name="Graphic 9" descr="Research with solid fill">
              <a:extLst>
                <a:ext uri="{FF2B5EF4-FFF2-40B4-BE49-F238E27FC236}">
                  <a16:creationId xmlns:a16="http://schemas.microsoft.com/office/drawing/2014/main" id="{421FAB46-2702-4B8E-A6BA-85006A2643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573" y="2171135"/>
              <a:ext cx="611788" cy="611788"/>
            </a:xfrm>
            <a:prstGeom prst="rect">
              <a:avLst/>
            </a:prstGeom>
          </p:spPr>
        </p:pic>
      </p:grpSp>
      <p:grpSp>
        <p:nvGrpSpPr>
          <p:cNvPr id="11" name="Group 10">
            <a:extLst>
              <a:ext uri="{FF2B5EF4-FFF2-40B4-BE49-F238E27FC236}">
                <a16:creationId xmlns:a16="http://schemas.microsoft.com/office/drawing/2014/main" id="{8CF90B38-9171-49DA-AA02-1729F2FE68D4}"/>
              </a:ext>
            </a:extLst>
          </p:cNvPr>
          <p:cNvGrpSpPr/>
          <p:nvPr/>
        </p:nvGrpSpPr>
        <p:grpSpPr>
          <a:xfrm>
            <a:off x="-779808" y="3027231"/>
            <a:ext cx="777240" cy="777240"/>
            <a:chOff x="-804874" y="3054527"/>
            <a:chExt cx="777240" cy="777240"/>
          </a:xfrm>
          <a:solidFill>
            <a:schemeClr val="bg1"/>
          </a:solidFill>
        </p:grpSpPr>
        <p:sp>
          <p:nvSpPr>
            <p:cNvPr id="12" name="Oval 11">
              <a:extLst>
                <a:ext uri="{FF2B5EF4-FFF2-40B4-BE49-F238E27FC236}">
                  <a16:creationId xmlns:a16="http://schemas.microsoft.com/office/drawing/2014/main" id="{A5B7C7D8-54FE-4852-B098-76E19A8484ED}"/>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3" name="Graphic 12" descr="Bank with solid fill">
              <a:extLst>
                <a:ext uri="{FF2B5EF4-FFF2-40B4-BE49-F238E27FC236}">
                  <a16:creationId xmlns:a16="http://schemas.microsoft.com/office/drawing/2014/main" id="{BB336ADE-8745-4DCD-BE87-E26CA5F185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8338" y="3123106"/>
              <a:ext cx="611788" cy="611788"/>
            </a:xfrm>
            <a:prstGeom prst="rect">
              <a:avLst/>
            </a:prstGeom>
          </p:spPr>
        </p:pic>
      </p:grpSp>
      <p:grpSp>
        <p:nvGrpSpPr>
          <p:cNvPr id="14" name="Group 13">
            <a:extLst>
              <a:ext uri="{FF2B5EF4-FFF2-40B4-BE49-F238E27FC236}">
                <a16:creationId xmlns:a16="http://schemas.microsoft.com/office/drawing/2014/main" id="{30BF868C-0491-4E1F-9CF3-884CC4036E2E}"/>
              </a:ext>
            </a:extLst>
          </p:cNvPr>
          <p:cNvGrpSpPr/>
          <p:nvPr/>
        </p:nvGrpSpPr>
        <p:grpSpPr>
          <a:xfrm>
            <a:off x="-804874" y="1111487"/>
            <a:ext cx="777240" cy="777240"/>
            <a:chOff x="-804874" y="1111487"/>
            <a:chExt cx="777240" cy="777240"/>
          </a:xfrm>
        </p:grpSpPr>
        <p:sp>
          <p:nvSpPr>
            <p:cNvPr id="15" name="Oval 14">
              <a:extLst>
                <a:ext uri="{FF2B5EF4-FFF2-40B4-BE49-F238E27FC236}">
                  <a16:creationId xmlns:a16="http://schemas.microsoft.com/office/drawing/2014/main" id="{7C449320-58AD-4BE1-8C08-39AC12EF9FB1}"/>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6" name="Graphic 15" descr="Boardroom with solid fill">
              <a:extLst>
                <a:ext uri="{FF2B5EF4-FFF2-40B4-BE49-F238E27FC236}">
                  <a16:creationId xmlns:a16="http://schemas.microsoft.com/office/drawing/2014/main" id="{982ADF22-08D9-42C5-B450-336999CDAD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8338" y="1194213"/>
              <a:ext cx="611788" cy="611788"/>
            </a:xfrm>
            <a:prstGeom prst="rect">
              <a:avLst/>
            </a:prstGeom>
          </p:spPr>
        </p:pic>
      </p:grpSp>
      <p:grpSp>
        <p:nvGrpSpPr>
          <p:cNvPr id="17" name="Group 16">
            <a:extLst>
              <a:ext uri="{FF2B5EF4-FFF2-40B4-BE49-F238E27FC236}">
                <a16:creationId xmlns:a16="http://schemas.microsoft.com/office/drawing/2014/main" id="{6BC72898-6506-49B0-8FEE-49E66395DAFF}"/>
              </a:ext>
            </a:extLst>
          </p:cNvPr>
          <p:cNvGrpSpPr/>
          <p:nvPr/>
        </p:nvGrpSpPr>
        <p:grpSpPr>
          <a:xfrm>
            <a:off x="-804874" y="4026047"/>
            <a:ext cx="777240" cy="777240"/>
            <a:chOff x="-804874" y="4026047"/>
            <a:chExt cx="777240" cy="777240"/>
          </a:xfrm>
        </p:grpSpPr>
        <p:sp>
          <p:nvSpPr>
            <p:cNvPr id="18" name="Oval 17">
              <a:extLst>
                <a:ext uri="{FF2B5EF4-FFF2-40B4-BE49-F238E27FC236}">
                  <a16:creationId xmlns:a16="http://schemas.microsoft.com/office/drawing/2014/main" id="{5C7DD7A4-7D5F-4347-8670-ABA4D61234CA}"/>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9" name="Graphic 18" descr="Map with pin with solid fill">
              <a:extLst>
                <a:ext uri="{FF2B5EF4-FFF2-40B4-BE49-F238E27FC236}">
                  <a16:creationId xmlns:a16="http://schemas.microsoft.com/office/drawing/2014/main" id="{CBCF9517-0B90-4E11-8636-E7C1AC5847E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573" y="4108773"/>
              <a:ext cx="611788" cy="611788"/>
            </a:xfrm>
            <a:prstGeom prst="rect">
              <a:avLst/>
            </a:prstGeom>
          </p:spPr>
        </p:pic>
      </p:grpSp>
      <p:grpSp>
        <p:nvGrpSpPr>
          <p:cNvPr id="20" name="Group 19">
            <a:extLst>
              <a:ext uri="{FF2B5EF4-FFF2-40B4-BE49-F238E27FC236}">
                <a16:creationId xmlns:a16="http://schemas.microsoft.com/office/drawing/2014/main" id="{6E9E057D-1AB6-4675-969B-A340BAE36AC8}"/>
              </a:ext>
            </a:extLst>
          </p:cNvPr>
          <p:cNvGrpSpPr/>
          <p:nvPr/>
        </p:nvGrpSpPr>
        <p:grpSpPr>
          <a:xfrm>
            <a:off x="-804874" y="5969085"/>
            <a:ext cx="777240" cy="777240"/>
            <a:chOff x="-804874" y="5969085"/>
            <a:chExt cx="777240" cy="777240"/>
          </a:xfrm>
        </p:grpSpPr>
        <p:sp>
          <p:nvSpPr>
            <p:cNvPr id="21" name="Oval 20">
              <a:extLst>
                <a:ext uri="{FF2B5EF4-FFF2-40B4-BE49-F238E27FC236}">
                  <a16:creationId xmlns:a16="http://schemas.microsoft.com/office/drawing/2014/main" id="{10CFE7C0-9670-48B9-9878-10FB5545431F}"/>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2" name="Graphic 21" descr="Smart Phone with solid fill">
              <a:extLst>
                <a:ext uri="{FF2B5EF4-FFF2-40B4-BE49-F238E27FC236}">
                  <a16:creationId xmlns:a16="http://schemas.microsoft.com/office/drawing/2014/main" id="{D960C93D-D76B-41FF-A91F-A7E64A2405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6051811"/>
              <a:ext cx="611788" cy="611788"/>
            </a:xfrm>
            <a:prstGeom prst="rect">
              <a:avLst/>
            </a:prstGeom>
          </p:spPr>
        </p:pic>
      </p:grpSp>
      <p:sp>
        <p:nvSpPr>
          <p:cNvPr id="23" name="Freeform: Shape 22">
            <a:extLst>
              <a:ext uri="{FF2B5EF4-FFF2-40B4-BE49-F238E27FC236}">
                <a16:creationId xmlns:a16="http://schemas.microsoft.com/office/drawing/2014/main" id="{6C66F746-C0A1-402A-8BC3-FBCDBD0504D9}"/>
              </a:ext>
            </a:extLst>
          </p:cNvPr>
          <p:cNvSpPr/>
          <p:nvPr/>
        </p:nvSpPr>
        <p:spPr>
          <a:xfrm rot="10800000">
            <a:off x="-20014" y="-4447158"/>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24" name="Graphic 23" descr="Lightbulb with solid fill">
            <a:hlinkClick r:id="rId16" action="ppaction://hlinksldjump"/>
            <a:extLst>
              <a:ext uri="{FF2B5EF4-FFF2-40B4-BE49-F238E27FC236}">
                <a16:creationId xmlns:a16="http://schemas.microsoft.com/office/drawing/2014/main" id="{C2D43911-BEFC-4B15-AF4A-50A0F679A5E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3546" y="224965"/>
            <a:ext cx="611788" cy="611788"/>
          </a:xfrm>
          <a:prstGeom prst="rect">
            <a:avLst/>
          </a:prstGeom>
        </p:spPr>
      </p:pic>
      <p:pic>
        <p:nvPicPr>
          <p:cNvPr id="25" name="Graphic 24" descr="List with solid fill">
            <a:hlinkClick r:id="rId19" action="ppaction://hlinksldjump"/>
            <a:extLst>
              <a:ext uri="{FF2B5EF4-FFF2-40B4-BE49-F238E27FC236}">
                <a16:creationId xmlns:a16="http://schemas.microsoft.com/office/drawing/2014/main" id="{9CC1256E-3F58-421B-ABA7-B9527712BB8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3546" y="5082565"/>
            <a:ext cx="611788" cy="611788"/>
          </a:xfrm>
          <a:prstGeom prst="rect">
            <a:avLst/>
          </a:prstGeom>
        </p:spPr>
      </p:pic>
      <p:pic>
        <p:nvPicPr>
          <p:cNvPr id="26" name="Graphic 25" descr="Research with solid fill">
            <a:hlinkClick r:id="rId22" action="ppaction://hlinksldjump"/>
            <a:extLst>
              <a:ext uri="{FF2B5EF4-FFF2-40B4-BE49-F238E27FC236}">
                <a16:creationId xmlns:a16="http://schemas.microsoft.com/office/drawing/2014/main" id="{285CA2CC-58B8-416B-AAD1-7A7F904E74B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3546" y="2173407"/>
            <a:ext cx="611788" cy="611788"/>
          </a:xfrm>
          <a:prstGeom prst="rect">
            <a:avLst/>
          </a:prstGeom>
        </p:spPr>
      </p:pic>
      <p:pic>
        <p:nvPicPr>
          <p:cNvPr id="27" name="Graphic 26" descr="Bank with solid fill">
            <a:hlinkClick r:id="rId25" action="ppaction://hlinksldjump"/>
            <a:extLst>
              <a:ext uri="{FF2B5EF4-FFF2-40B4-BE49-F238E27FC236}">
                <a16:creationId xmlns:a16="http://schemas.microsoft.com/office/drawing/2014/main" id="{3F066D47-C249-441B-83D4-1858DFDC66D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9820" y="3123106"/>
            <a:ext cx="611788" cy="611788"/>
          </a:xfrm>
          <a:prstGeom prst="rect">
            <a:avLst/>
          </a:prstGeom>
        </p:spPr>
      </p:pic>
      <p:pic>
        <p:nvPicPr>
          <p:cNvPr id="28" name="Graphic 27" descr="Boardroom with solid fill">
            <a:hlinkClick r:id="rId28" action="ppaction://hlinksldjump"/>
            <a:extLst>
              <a:ext uri="{FF2B5EF4-FFF2-40B4-BE49-F238E27FC236}">
                <a16:creationId xmlns:a16="http://schemas.microsoft.com/office/drawing/2014/main" id="{B1E63D02-78EA-42A5-829B-6C3A1DCCB58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3546" y="1196485"/>
            <a:ext cx="611788" cy="611788"/>
          </a:xfrm>
          <a:prstGeom prst="rect">
            <a:avLst/>
          </a:prstGeom>
        </p:spPr>
      </p:pic>
      <p:pic>
        <p:nvPicPr>
          <p:cNvPr id="29" name="Graphic 28" descr="Map with pin with solid fill">
            <a:hlinkClick r:id="rId31" action="ppaction://hlinksldjump"/>
            <a:extLst>
              <a:ext uri="{FF2B5EF4-FFF2-40B4-BE49-F238E27FC236}">
                <a16:creationId xmlns:a16="http://schemas.microsoft.com/office/drawing/2014/main" id="{54B612C3-0495-4E59-B1F6-72C02632900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4111045"/>
            <a:ext cx="611788" cy="611788"/>
          </a:xfrm>
          <a:prstGeom prst="rect">
            <a:avLst/>
          </a:prstGeom>
        </p:spPr>
      </p:pic>
      <p:pic>
        <p:nvPicPr>
          <p:cNvPr id="30" name="Graphic 29" descr="Smart Phone with solid fill">
            <a:hlinkClick r:id="rId34" action="ppaction://hlinksldjump"/>
            <a:extLst>
              <a:ext uri="{FF2B5EF4-FFF2-40B4-BE49-F238E27FC236}">
                <a16:creationId xmlns:a16="http://schemas.microsoft.com/office/drawing/2014/main" id="{BFF206F1-5ED7-4039-810B-AD5649A20DF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13546" y="6054083"/>
            <a:ext cx="611788" cy="611788"/>
          </a:xfrm>
          <a:prstGeom prst="rect">
            <a:avLst/>
          </a:prstGeom>
        </p:spPr>
      </p:pic>
      <p:graphicFrame>
        <p:nvGraphicFramePr>
          <p:cNvPr id="31" name="Table 30">
            <a:extLst>
              <a:ext uri="{FF2B5EF4-FFF2-40B4-BE49-F238E27FC236}">
                <a16:creationId xmlns:a16="http://schemas.microsoft.com/office/drawing/2014/main" id="{39B75CAA-141B-4A57-827E-0833F3AF1EDD}"/>
              </a:ext>
            </a:extLst>
          </p:cNvPr>
          <p:cNvGraphicFramePr>
            <a:graphicFrameLocks noGrp="1"/>
          </p:cNvGraphicFramePr>
          <p:nvPr>
            <p:extLst>
              <p:ext uri="{D42A27DB-BD31-4B8C-83A1-F6EECF244321}">
                <p14:modId xmlns:p14="http://schemas.microsoft.com/office/powerpoint/2010/main" val="4085082844"/>
              </p:ext>
            </p:extLst>
          </p:nvPr>
        </p:nvGraphicFramePr>
        <p:xfrm>
          <a:off x="1895085" y="427064"/>
          <a:ext cx="9983369" cy="6559107"/>
        </p:xfrm>
        <a:graphic>
          <a:graphicData uri="http://schemas.openxmlformats.org/drawingml/2006/table">
            <a:tbl>
              <a:tblPr firstRow="1" firstCol="1" bandRow="1">
                <a:tableStyleId>{5C22544A-7EE6-4342-B048-85BDC9FD1C3A}</a:tableStyleId>
              </a:tblPr>
              <a:tblGrid>
                <a:gridCol w="3382811">
                  <a:extLst>
                    <a:ext uri="{9D8B030D-6E8A-4147-A177-3AD203B41FA5}">
                      <a16:colId xmlns:a16="http://schemas.microsoft.com/office/drawing/2014/main" val="1116295035"/>
                    </a:ext>
                  </a:extLst>
                </a:gridCol>
                <a:gridCol w="3307784">
                  <a:extLst>
                    <a:ext uri="{9D8B030D-6E8A-4147-A177-3AD203B41FA5}">
                      <a16:colId xmlns:a16="http://schemas.microsoft.com/office/drawing/2014/main" val="2403189558"/>
                    </a:ext>
                  </a:extLst>
                </a:gridCol>
                <a:gridCol w="3292774">
                  <a:extLst>
                    <a:ext uri="{9D8B030D-6E8A-4147-A177-3AD203B41FA5}">
                      <a16:colId xmlns:a16="http://schemas.microsoft.com/office/drawing/2014/main" val="737528698"/>
                    </a:ext>
                  </a:extLst>
                </a:gridCol>
              </a:tblGrid>
              <a:tr h="2197591">
                <a:tc gridSpan="2">
                  <a:txBody>
                    <a:bodyPr/>
                    <a:lstStyle/>
                    <a:p>
                      <a:pPr marL="0" marR="0" algn="l">
                        <a:lnSpc>
                          <a:spcPct val="107000"/>
                        </a:lnSpc>
                        <a:spcBef>
                          <a:spcPts val="0"/>
                        </a:spcBef>
                        <a:spcAft>
                          <a:spcPts val="0"/>
                        </a:spcAft>
                      </a:pPr>
                      <a:r>
                        <a:rPr lang="en-US" sz="1400" dirty="0">
                          <a:effectLst/>
                        </a:rPr>
                        <a:t>BUSINESS GOALS AND OBJECTIVES</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Type of digital business: an online store that recycles old items into new items and sells them.</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Business objective: reduce waste and promote sustainability and </a:t>
                      </a:r>
                    </a:p>
                    <a:p>
                      <a:pPr marL="0" marR="0" algn="l">
                        <a:lnSpc>
                          <a:spcPct val="107000"/>
                        </a:lnSpc>
                        <a:spcBef>
                          <a:spcPts val="0"/>
                        </a:spcBef>
                        <a:spcAft>
                          <a:spcPts val="0"/>
                        </a:spcAft>
                      </a:pPr>
                      <a:r>
                        <a:rPr lang="en-US" sz="1200" dirty="0">
                          <a:effectLst/>
                        </a:rPr>
                        <a:t>provide customers with new high-quality recycled items.</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4124" marR="34124" marT="0" marB="0"/>
                </a:tc>
                <a:tc hMerge="1">
                  <a:txBody>
                    <a:bodyPr/>
                    <a:lstStyle/>
                    <a:p>
                      <a:pPr rtl="1"/>
                      <a:endParaRPr lang="ar-BH"/>
                    </a:p>
                  </a:txBody>
                  <a:tcPr/>
                </a:tc>
                <a:tc>
                  <a:txBody>
                    <a:bodyPr/>
                    <a:lstStyle/>
                    <a:p>
                      <a:pPr marL="0" marR="0" algn="l">
                        <a:lnSpc>
                          <a:spcPct val="107000"/>
                        </a:lnSpc>
                        <a:spcBef>
                          <a:spcPts val="0"/>
                        </a:spcBef>
                        <a:spcAft>
                          <a:spcPts val="0"/>
                        </a:spcAft>
                      </a:pPr>
                      <a:r>
                        <a:rPr lang="en-US" sz="1400" dirty="0">
                          <a:effectLst/>
                        </a:rPr>
                        <a:t>COMPETITORS</a:t>
                      </a:r>
                      <a:endParaRPr lang="en-US" sz="1200" dirty="0">
                        <a:effectLst/>
                      </a:endParaRP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Closest competitor: </a:t>
                      </a:r>
                    </a:p>
                    <a:p>
                      <a:pPr marL="0" marR="0" algn="l">
                        <a:lnSpc>
                          <a:spcPct val="107000"/>
                        </a:lnSpc>
                        <a:spcBef>
                          <a:spcPts val="0"/>
                        </a:spcBef>
                        <a:spcAft>
                          <a:spcPts val="0"/>
                        </a:spcAft>
                      </a:pPr>
                      <a:r>
                        <a:rPr lang="en-US" sz="1200" dirty="0">
                          <a:effectLst/>
                        </a:rPr>
                        <a:t>BAHRAIN CONTRACT CLEANING.</a:t>
                      </a:r>
                    </a:p>
                    <a:p>
                      <a:pPr marL="0" marR="0" algn="l">
                        <a:lnSpc>
                          <a:spcPct val="107000"/>
                        </a:lnSpc>
                        <a:spcBef>
                          <a:spcPts val="0"/>
                        </a:spcBef>
                        <a:spcAft>
                          <a:spcPts val="0"/>
                        </a:spcAft>
                      </a:pPr>
                      <a:r>
                        <a:rPr lang="en-US" sz="1200" dirty="0">
                          <a:effectLst/>
                        </a:rPr>
                        <a:t>It is a recycling factory that recycles plastic and metals, that is located in </a:t>
                      </a:r>
                      <a:r>
                        <a:rPr lang="en-US" sz="1200" dirty="0" err="1">
                          <a:effectLst/>
                        </a:rPr>
                        <a:t>Salmabad</a:t>
                      </a:r>
                      <a:r>
                        <a:rPr lang="en-US" sz="1200" dirty="0">
                          <a:effectLst/>
                        </a:rPr>
                        <a:t>.</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 </a:t>
                      </a:r>
                    </a:p>
                    <a:p>
                      <a:pPr marL="0" marR="0" algn="l">
                        <a:lnSpc>
                          <a:spcPct val="100000"/>
                        </a:lnSpc>
                        <a:spcBef>
                          <a:spcPts val="0"/>
                        </a:spcBef>
                        <a:spcAft>
                          <a:spcPts val="0"/>
                        </a:spcAft>
                      </a:pPr>
                      <a:r>
                        <a:rPr lang="en-US" sz="1200" dirty="0">
                          <a:effectLst/>
                        </a:rPr>
                        <a:t>How will you be different or better?</a:t>
                      </a:r>
                    </a:p>
                    <a:p>
                      <a:pPr marL="342900" marR="0" lvl="0" indent="-342900" algn="l">
                        <a:lnSpc>
                          <a:spcPct val="100000"/>
                        </a:lnSpc>
                        <a:spcBef>
                          <a:spcPts val="0"/>
                        </a:spcBef>
                        <a:spcAft>
                          <a:spcPts val="0"/>
                        </a:spcAft>
                        <a:buFont typeface="+mj-lt"/>
                        <a:buAutoNum type="arabicPeriod"/>
                      </a:pPr>
                      <a:r>
                        <a:rPr lang="en-US" sz="1200" dirty="0">
                          <a:effectLst/>
                        </a:rPr>
                        <a:t>Provide delivery services.</a:t>
                      </a:r>
                    </a:p>
                    <a:p>
                      <a:pPr marL="342900" marR="0" lvl="0" indent="-342900" algn="l">
                        <a:lnSpc>
                          <a:spcPct val="100000"/>
                        </a:lnSpc>
                        <a:spcBef>
                          <a:spcPts val="0"/>
                        </a:spcBef>
                        <a:spcAft>
                          <a:spcPts val="0"/>
                        </a:spcAft>
                        <a:buFont typeface="+mj-lt"/>
                        <a:buAutoNum type="arabicPeriod"/>
                      </a:pPr>
                      <a:r>
                        <a:rPr lang="en-US" sz="1200" dirty="0">
                          <a:effectLst/>
                        </a:rPr>
                        <a:t>Recycle old items into new items.</a:t>
                      </a:r>
                    </a:p>
                    <a:p>
                      <a:pPr marL="342900" marR="0" lvl="0" indent="-342900" algn="l">
                        <a:lnSpc>
                          <a:spcPct val="100000"/>
                        </a:lnSpc>
                        <a:spcBef>
                          <a:spcPts val="0"/>
                        </a:spcBef>
                        <a:spcAft>
                          <a:spcPts val="0"/>
                        </a:spcAft>
                        <a:buFont typeface="+mj-lt"/>
                        <a:buAutoNum type="arabicPeriod"/>
                      </a:pPr>
                      <a:r>
                        <a:rPr lang="en-US" sz="1200" dirty="0">
                          <a:effectLst/>
                        </a:rPr>
                        <a:t>Sell recycled items.</a:t>
                      </a: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4124" marR="34124" marT="0" marB="0"/>
                </a:tc>
                <a:extLst>
                  <a:ext uri="{0D108BD9-81ED-4DB2-BD59-A6C34878D82A}">
                    <a16:rowId xmlns:a16="http://schemas.microsoft.com/office/drawing/2014/main" val="3300951762"/>
                  </a:ext>
                </a:extLst>
              </a:tr>
              <a:tr h="1217089">
                <a:tc>
                  <a:txBody>
                    <a:bodyPr/>
                    <a:lstStyle/>
                    <a:p>
                      <a:pPr marL="0" marR="0" algn="l">
                        <a:lnSpc>
                          <a:spcPct val="107000"/>
                        </a:lnSpc>
                        <a:spcBef>
                          <a:spcPts val="0"/>
                        </a:spcBef>
                        <a:spcAft>
                          <a:spcPts val="0"/>
                        </a:spcAft>
                      </a:pPr>
                      <a:r>
                        <a:rPr lang="en-US" sz="1400" dirty="0">
                          <a:effectLst/>
                        </a:rPr>
                        <a:t>ACQUISITION</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Keyword search phrase: green, recycle, Bahrain recycle.</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Visitors/month:2000</a:t>
                      </a: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4124" marR="34124" marT="0" marB="0"/>
                </a:tc>
                <a:tc rowSpan="2">
                  <a:txBody>
                    <a:bodyPr/>
                    <a:lstStyle/>
                    <a:p>
                      <a:pPr marL="0" marR="0" algn="l">
                        <a:lnSpc>
                          <a:spcPct val="107000"/>
                        </a:lnSpc>
                        <a:spcBef>
                          <a:spcPts val="0"/>
                        </a:spcBef>
                        <a:spcAft>
                          <a:spcPts val="0"/>
                        </a:spcAft>
                      </a:pPr>
                      <a:r>
                        <a:rPr lang="en-US" sz="1400" dirty="0">
                          <a:effectLst/>
                        </a:rPr>
                        <a:t>BEHAVIOR</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Available domain name:</a:t>
                      </a:r>
                    </a:p>
                    <a:p>
                      <a:pPr marL="0" marR="0" algn="l">
                        <a:lnSpc>
                          <a:spcPct val="107000"/>
                        </a:lnSpc>
                        <a:spcBef>
                          <a:spcPts val="0"/>
                        </a:spcBef>
                        <a:spcAft>
                          <a:spcPts val="0"/>
                        </a:spcAft>
                      </a:pPr>
                      <a:r>
                        <a:rPr lang="en-US" sz="1200" dirty="0" err="1">
                          <a:effectLst/>
                        </a:rPr>
                        <a:t>greencycle.online</a:t>
                      </a:r>
                      <a:endParaRPr lang="en-US" sz="1200" dirty="0">
                        <a:effectLst/>
                      </a:endParaRP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Most important use case: </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The customer can purchase the recycled items which will be delivered to their destination.</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Anyone can buy the items.</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4124" marR="34124" marT="0" marB="0"/>
                </a:tc>
                <a:tc rowSpan="2">
                  <a:txBody>
                    <a:bodyPr/>
                    <a:lstStyle/>
                    <a:p>
                      <a:pPr marL="0" marR="0" algn="l">
                        <a:lnSpc>
                          <a:spcPct val="107000"/>
                        </a:lnSpc>
                        <a:spcBef>
                          <a:spcPts val="0"/>
                        </a:spcBef>
                        <a:spcAft>
                          <a:spcPts val="0"/>
                        </a:spcAft>
                      </a:pPr>
                      <a:r>
                        <a:rPr lang="en-US" sz="1400" dirty="0">
                          <a:effectLst/>
                        </a:rPr>
                        <a:t>CONVERSIONS</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Primary conversion goal:</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SIGN UP</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LOG IN</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CHOOSE WHAT TO RECYCLE</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ADD ADDRESS</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PRODUCTS THAT ARE FOR SALE</a:t>
                      </a:r>
                    </a:p>
                    <a:p>
                      <a:pPr marL="342900" marR="0" lvl="0" indent="-342900" algn="l">
                        <a:lnSpc>
                          <a:spcPct val="150000"/>
                        </a:lnSpc>
                        <a:spcBef>
                          <a:spcPts val="0"/>
                        </a:spcBef>
                        <a:spcAft>
                          <a:spcPts val="0"/>
                        </a:spcAft>
                        <a:buFont typeface="Calibri" panose="020F0502020204030204" pitchFamily="34" charset="0"/>
                        <a:buChar char="-"/>
                      </a:pPr>
                      <a:r>
                        <a:rPr lang="en-US" sz="1200" dirty="0">
                          <a:effectLst/>
                        </a:rPr>
                        <a:t>PAYMENT</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Revenue stream: Our revenue will come from the sale of our upcycled products, as well as from the fees that we charge for collecting and recycling old items and from advertising.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4124" marR="34124" marT="0" marB="0"/>
                </a:tc>
                <a:extLst>
                  <a:ext uri="{0D108BD9-81ED-4DB2-BD59-A6C34878D82A}">
                    <a16:rowId xmlns:a16="http://schemas.microsoft.com/office/drawing/2014/main" val="2173495242"/>
                  </a:ext>
                </a:extLst>
              </a:tr>
              <a:tr h="1608037">
                <a:tc>
                  <a:txBody>
                    <a:bodyPr/>
                    <a:lstStyle/>
                    <a:p>
                      <a:pPr marL="0" marR="0" algn="l">
                        <a:lnSpc>
                          <a:spcPct val="107000"/>
                        </a:lnSpc>
                        <a:spcBef>
                          <a:spcPts val="0"/>
                        </a:spcBef>
                        <a:spcAft>
                          <a:spcPts val="0"/>
                        </a:spcAft>
                      </a:pPr>
                      <a:r>
                        <a:rPr lang="en-US" sz="1200" dirty="0">
                          <a:effectLst/>
                        </a:rPr>
                        <a:t>Social media platform: Instagram</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Content and frequency: images of items before and after, the importance of recycling, awareness instructions, and promotions.</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Visitors/month:10,000</a:t>
                      </a: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4124" marR="34124" marT="0" marB="0"/>
                </a:tc>
                <a:tc vMerge="1">
                  <a:txBody>
                    <a:bodyPr/>
                    <a:lstStyle/>
                    <a:p>
                      <a:pPr rtl="1"/>
                      <a:endParaRPr lang="ar-BH"/>
                    </a:p>
                  </a:txBody>
                  <a:tcPr/>
                </a:tc>
                <a:tc vMerge="1">
                  <a:txBody>
                    <a:bodyPr/>
                    <a:lstStyle/>
                    <a:p>
                      <a:pPr rtl="1"/>
                      <a:endParaRPr lang="ar-BH"/>
                    </a:p>
                  </a:txBody>
                  <a:tcPr/>
                </a:tc>
                <a:extLst>
                  <a:ext uri="{0D108BD9-81ED-4DB2-BD59-A6C34878D82A}">
                    <a16:rowId xmlns:a16="http://schemas.microsoft.com/office/drawing/2014/main" val="3437932302"/>
                  </a:ext>
                </a:extLst>
              </a:tr>
              <a:tr h="755979">
                <a:tc gridSpan="3">
                  <a:txBody>
                    <a:bodyPr/>
                    <a:lstStyle/>
                    <a:p>
                      <a:pPr marL="0" marR="0" algn="l">
                        <a:lnSpc>
                          <a:spcPct val="107000"/>
                        </a:lnSpc>
                        <a:spcBef>
                          <a:spcPts val="0"/>
                        </a:spcBef>
                        <a:spcAft>
                          <a:spcPts val="0"/>
                        </a:spcAft>
                      </a:pPr>
                      <a:r>
                        <a:rPr lang="en-US" sz="1400" dirty="0">
                          <a:effectLst/>
                        </a:rPr>
                        <a:t>CONVERSION EQUATION</a:t>
                      </a:r>
                      <a:endParaRPr lang="en-US" sz="1200" dirty="0">
                        <a:effectLst/>
                      </a:endParaRPr>
                    </a:p>
                    <a:p>
                      <a:pPr marL="0" marR="0" algn="l">
                        <a:lnSpc>
                          <a:spcPct val="107000"/>
                        </a:lnSpc>
                        <a:spcBef>
                          <a:spcPts val="0"/>
                        </a:spcBef>
                        <a:spcAft>
                          <a:spcPts val="0"/>
                        </a:spcAft>
                      </a:pPr>
                      <a:r>
                        <a:rPr lang="en-US" sz="1200" dirty="0">
                          <a:effectLst/>
                        </a:rPr>
                        <a:t>Primary conversion goal:                    </a:t>
                      </a:r>
                      <a:r>
                        <a:rPr lang="en-US" sz="1200" u="sng" dirty="0">
                          <a:effectLst/>
                        </a:rPr>
                        <a:t>           2000       </a:t>
                      </a:r>
                      <a:r>
                        <a:rPr lang="en-US" sz="1200" dirty="0">
                          <a:effectLst/>
                        </a:rPr>
                        <a:t>  visitors/month      *     </a:t>
                      </a:r>
                      <a:r>
                        <a:rPr lang="en-US" sz="1200" u="sng" dirty="0">
                          <a:effectLst/>
                        </a:rPr>
                        <a:t>         10          </a:t>
                      </a:r>
                      <a:r>
                        <a:rPr lang="en-US" sz="1200" dirty="0">
                          <a:effectLst/>
                        </a:rPr>
                        <a:t>  % conversion rate     =      </a:t>
                      </a:r>
                      <a:r>
                        <a:rPr lang="en-US" sz="1200" u="sng" dirty="0">
                          <a:effectLst/>
                        </a:rPr>
                        <a:t>        200         </a:t>
                      </a:r>
                      <a:r>
                        <a:rPr lang="en-US" sz="1200" dirty="0">
                          <a:effectLst/>
                        </a:rPr>
                        <a:t>  conversions/month</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4124" marR="34124" marT="0" marB="0"/>
                </a:tc>
                <a:tc hMerge="1">
                  <a:txBody>
                    <a:bodyPr/>
                    <a:lstStyle/>
                    <a:p>
                      <a:pPr rtl="1"/>
                      <a:endParaRPr lang="ar-BH"/>
                    </a:p>
                  </a:txBody>
                  <a:tcPr/>
                </a:tc>
                <a:tc hMerge="1">
                  <a:txBody>
                    <a:bodyPr/>
                    <a:lstStyle/>
                    <a:p>
                      <a:pPr rtl="1"/>
                      <a:endParaRPr lang="ar-BH"/>
                    </a:p>
                  </a:txBody>
                  <a:tcPr/>
                </a:tc>
                <a:extLst>
                  <a:ext uri="{0D108BD9-81ED-4DB2-BD59-A6C34878D82A}">
                    <a16:rowId xmlns:a16="http://schemas.microsoft.com/office/drawing/2014/main" val="3984953656"/>
                  </a:ext>
                </a:extLst>
              </a:tr>
            </a:tbl>
          </a:graphicData>
        </a:graphic>
      </p:graphicFrame>
      <p:sp>
        <p:nvSpPr>
          <p:cNvPr id="33" name="TextBox 32">
            <a:extLst>
              <a:ext uri="{FF2B5EF4-FFF2-40B4-BE49-F238E27FC236}">
                <a16:creationId xmlns:a16="http://schemas.microsoft.com/office/drawing/2014/main" id="{2ED02F8D-B667-43E2-B52C-4D62AFC5C66C}"/>
              </a:ext>
            </a:extLst>
          </p:cNvPr>
          <p:cNvSpPr txBox="1"/>
          <p:nvPr/>
        </p:nvSpPr>
        <p:spPr>
          <a:xfrm>
            <a:off x="4332177" y="0"/>
            <a:ext cx="5109183" cy="461665"/>
          </a:xfrm>
          <a:prstGeom prst="rect">
            <a:avLst/>
          </a:prstGeom>
          <a:noFill/>
        </p:spPr>
        <p:txBody>
          <a:bodyPr wrap="square">
            <a:spAutoFit/>
          </a:bodyPr>
          <a:lstStyle/>
          <a:p>
            <a:r>
              <a:rPr lang="en-US" sz="24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Digital Business Canvas</a:t>
            </a:r>
            <a:endParaRPr lang="ar-BH" sz="2400" b="1" spc="3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9765032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4D0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7D3F513-5963-4AC4-AEB7-8D98C4375982}"/>
              </a:ext>
            </a:extLst>
          </p:cNvPr>
          <p:cNvGrpSpPr/>
          <p:nvPr/>
        </p:nvGrpSpPr>
        <p:grpSpPr>
          <a:xfrm>
            <a:off x="-804874" y="139967"/>
            <a:ext cx="777240" cy="777240"/>
            <a:chOff x="-804874" y="139967"/>
            <a:chExt cx="777240" cy="777240"/>
          </a:xfrm>
        </p:grpSpPr>
        <p:sp>
          <p:nvSpPr>
            <p:cNvPr id="3" name="Oval 2">
              <a:extLst>
                <a:ext uri="{FF2B5EF4-FFF2-40B4-BE49-F238E27FC236}">
                  <a16:creationId xmlns:a16="http://schemas.microsoft.com/office/drawing/2014/main" id="{22A1032A-5E23-4778-9D21-F225BFD36FAF}"/>
                </a:ext>
              </a:extLst>
            </p:cNvPr>
            <p:cNvSpPr/>
            <p:nvPr/>
          </p:nvSpPr>
          <p:spPr>
            <a:xfrm>
              <a:off x="-804874" y="1399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4" name="Graphic 3" descr="Lightbulb with solid fill">
              <a:extLst>
                <a:ext uri="{FF2B5EF4-FFF2-40B4-BE49-F238E27FC236}">
                  <a16:creationId xmlns:a16="http://schemas.microsoft.com/office/drawing/2014/main" id="{D5FCD2ED-F0B5-4B7B-9325-61C8F9400A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38" y="222693"/>
              <a:ext cx="611788" cy="611788"/>
            </a:xfrm>
            <a:prstGeom prst="rect">
              <a:avLst/>
            </a:prstGeom>
          </p:spPr>
        </p:pic>
      </p:grpSp>
      <p:grpSp>
        <p:nvGrpSpPr>
          <p:cNvPr id="5" name="Group 4">
            <a:extLst>
              <a:ext uri="{FF2B5EF4-FFF2-40B4-BE49-F238E27FC236}">
                <a16:creationId xmlns:a16="http://schemas.microsoft.com/office/drawing/2014/main" id="{8ACF8460-89E7-491C-840D-241AAA5D63F2}"/>
              </a:ext>
            </a:extLst>
          </p:cNvPr>
          <p:cNvGrpSpPr/>
          <p:nvPr/>
        </p:nvGrpSpPr>
        <p:grpSpPr>
          <a:xfrm>
            <a:off x="-804874" y="4997567"/>
            <a:ext cx="777240" cy="777240"/>
            <a:chOff x="-804874" y="4997567"/>
            <a:chExt cx="777240" cy="777240"/>
          </a:xfrm>
        </p:grpSpPr>
        <p:sp>
          <p:nvSpPr>
            <p:cNvPr id="6" name="Oval 5">
              <a:extLst>
                <a:ext uri="{FF2B5EF4-FFF2-40B4-BE49-F238E27FC236}">
                  <a16:creationId xmlns:a16="http://schemas.microsoft.com/office/drawing/2014/main" id="{A4E2B0EA-98F7-44F6-A863-F338AF997190}"/>
                </a:ext>
              </a:extLst>
            </p:cNvPr>
            <p:cNvSpPr/>
            <p:nvPr/>
          </p:nvSpPr>
          <p:spPr>
            <a:xfrm>
              <a:off x="-804874" y="499756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7" name="Graphic 6" descr="List with solid fill">
              <a:extLst>
                <a:ext uri="{FF2B5EF4-FFF2-40B4-BE49-F238E27FC236}">
                  <a16:creationId xmlns:a16="http://schemas.microsoft.com/office/drawing/2014/main" id="{BB448812-266C-4CC4-8292-E3D4FD875F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573" y="5080293"/>
              <a:ext cx="611788" cy="611788"/>
            </a:xfrm>
            <a:prstGeom prst="rect">
              <a:avLst/>
            </a:prstGeom>
          </p:spPr>
        </p:pic>
      </p:grpSp>
      <p:grpSp>
        <p:nvGrpSpPr>
          <p:cNvPr id="8" name="Group 7">
            <a:extLst>
              <a:ext uri="{FF2B5EF4-FFF2-40B4-BE49-F238E27FC236}">
                <a16:creationId xmlns:a16="http://schemas.microsoft.com/office/drawing/2014/main" id="{AC0FA165-45C7-4A6D-92EE-B297895BEC00}"/>
              </a:ext>
            </a:extLst>
          </p:cNvPr>
          <p:cNvGrpSpPr/>
          <p:nvPr/>
        </p:nvGrpSpPr>
        <p:grpSpPr>
          <a:xfrm>
            <a:off x="-804874" y="2083007"/>
            <a:ext cx="777240" cy="777240"/>
            <a:chOff x="-804874" y="2083007"/>
            <a:chExt cx="777240" cy="777240"/>
          </a:xfrm>
        </p:grpSpPr>
        <p:sp>
          <p:nvSpPr>
            <p:cNvPr id="9" name="Oval 8">
              <a:extLst>
                <a:ext uri="{FF2B5EF4-FFF2-40B4-BE49-F238E27FC236}">
                  <a16:creationId xmlns:a16="http://schemas.microsoft.com/office/drawing/2014/main" id="{CB83A56E-3EB8-4020-B8C6-0A584BCF5F3F}"/>
                </a:ext>
              </a:extLst>
            </p:cNvPr>
            <p:cNvSpPr/>
            <p:nvPr/>
          </p:nvSpPr>
          <p:spPr>
            <a:xfrm>
              <a:off x="-804874" y="208300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0" name="Graphic 9" descr="Research with solid fill">
              <a:extLst>
                <a:ext uri="{FF2B5EF4-FFF2-40B4-BE49-F238E27FC236}">
                  <a16:creationId xmlns:a16="http://schemas.microsoft.com/office/drawing/2014/main" id="{AC34DBF8-1A57-4597-A7DE-25B53D4361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573" y="2171135"/>
              <a:ext cx="611788" cy="611788"/>
            </a:xfrm>
            <a:prstGeom prst="rect">
              <a:avLst/>
            </a:prstGeom>
          </p:spPr>
        </p:pic>
      </p:grpSp>
      <p:grpSp>
        <p:nvGrpSpPr>
          <p:cNvPr id="11" name="Group 10">
            <a:extLst>
              <a:ext uri="{FF2B5EF4-FFF2-40B4-BE49-F238E27FC236}">
                <a16:creationId xmlns:a16="http://schemas.microsoft.com/office/drawing/2014/main" id="{A59AEDF7-3B07-4CA2-A188-72CE3C150A90}"/>
              </a:ext>
            </a:extLst>
          </p:cNvPr>
          <p:cNvGrpSpPr/>
          <p:nvPr/>
        </p:nvGrpSpPr>
        <p:grpSpPr>
          <a:xfrm>
            <a:off x="-807103" y="3040879"/>
            <a:ext cx="777240" cy="777240"/>
            <a:chOff x="-804874" y="3054527"/>
            <a:chExt cx="777240" cy="777240"/>
          </a:xfrm>
          <a:solidFill>
            <a:schemeClr val="bg1"/>
          </a:solidFill>
        </p:grpSpPr>
        <p:sp>
          <p:nvSpPr>
            <p:cNvPr id="12" name="Oval 11">
              <a:extLst>
                <a:ext uri="{FF2B5EF4-FFF2-40B4-BE49-F238E27FC236}">
                  <a16:creationId xmlns:a16="http://schemas.microsoft.com/office/drawing/2014/main" id="{CA71D642-64A1-477B-A023-6FB00ED0290B}"/>
                </a:ext>
              </a:extLst>
            </p:cNvPr>
            <p:cNvSpPr/>
            <p:nvPr/>
          </p:nvSpPr>
          <p:spPr>
            <a:xfrm>
              <a:off x="-804874" y="3054527"/>
              <a:ext cx="777240" cy="777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3" name="Graphic 12" descr="Bank with solid fill">
              <a:extLst>
                <a:ext uri="{FF2B5EF4-FFF2-40B4-BE49-F238E27FC236}">
                  <a16:creationId xmlns:a16="http://schemas.microsoft.com/office/drawing/2014/main" id="{6493B8EF-D511-4117-B813-FD528807DA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8338" y="3123106"/>
              <a:ext cx="611788" cy="611788"/>
            </a:xfrm>
            <a:prstGeom prst="rect">
              <a:avLst/>
            </a:prstGeom>
          </p:spPr>
        </p:pic>
      </p:grpSp>
      <p:grpSp>
        <p:nvGrpSpPr>
          <p:cNvPr id="14" name="Group 13">
            <a:extLst>
              <a:ext uri="{FF2B5EF4-FFF2-40B4-BE49-F238E27FC236}">
                <a16:creationId xmlns:a16="http://schemas.microsoft.com/office/drawing/2014/main" id="{A8605C23-A659-4772-BA8E-37FB5755A7B0}"/>
              </a:ext>
            </a:extLst>
          </p:cNvPr>
          <p:cNvGrpSpPr/>
          <p:nvPr/>
        </p:nvGrpSpPr>
        <p:grpSpPr>
          <a:xfrm>
            <a:off x="-804874" y="1111487"/>
            <a:ext cx="777240" cy="777240"/>
            <a:chOff x="-804874" y="1111487"/>
            <a:chExt cx="777240" cy="777240"/>
          </a:xfrm>
        </p:grpSpPr>
        <p:sp>
          <p:nvSpPr>
            <p:cNvPr id="15" name="Oval 14">
              <a:extLst>
                <a:ext uri="{FF2B5EF4-FFF2-40B4-BE49-F238E27FC236}">
                  <a16:creationId xmlns:a16="http://schemas.microsoft.com/office/drawing/2014/main" id="{188E4D37-7953-4E59-94AE-1DE39C8FF86F}"/>
                </a:ext>
              </a:extLst>
            </p:cNvPr>
            <p:cNvSpPr/>
            <p:nvPr/>
          </p:nvSpPr>
          <p:spPr>
            <a:xfrm>
              <a:off x="-804874" y="111148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6" name="Graphic 15" descr="Boardroom with solid fill">
              <a:extLst>
                <a:ext uri="{FF2B5EF4-FFF2-40B4-BE49-F238E27FC236}">
                  <a16:creationId xmlns:a16="http://schemas.microsoft.com/office/drawing/2014/main" id="{EC2D17A4-E19C-4513-9EB9-64DC39624A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8338" y="1194213"/>
              <a:ext cx="611788" cy="611788"/>
            </a:xfrm>
            <a:prstGeom prst="rect">
              <a:avLst/>
            </a:prstGeom>
          </p:spPr>
        </p:pic>
      </p:grpSp>
      <p:grpSp>
        <p:nvGrpSpPr>
          <p:cNvPr id="17" name="Group 16">
            <a:extLst>
              <a:ext uri="{FF2B5EF4-FFF2-40B4-BE49-F238E27FC236}">
                <a16:creationId xmlns:a16="http://schemas.microsoft.com/office/drawing/2014/main" id="{F773A782-9650-48BB-950F-D29956AA7E2B}"/>
              </a:ext>
            </a:extLst>
          </p:cNvPr>
          <p:cNvGrpSpPr/>
          <p:nvPr/>
        </p:nvGrpSpPr>
        <p:grpSpPr>
          <a:xfrm>
            <a:off x="-804874" y="4026047"/>
            <a:ext cx="777240" cy="777240"/>
            <a:chOff x="-804874" y="4026047"/>
            <a:chExt cx="777240" cy="777240"/>
          </a:xfrm>
        </p:grpSpPr>
        <p:sp>
          <p:nvSpPr>
            <p:cNvPr id="18" name="Oval 17">
              <a:extLst>
                <a:ext uri="{FF2B5EF4-FFF2-40B4-BE49-F238E27FC236}">
                  <a16:creationId xmlns:a16="http://schemas.microsoft.com/office/drawing/2014/main" id="{DBF5F0A8-B3D7-4C98-A93F-49183B06AE37}"/>
                </a:ext>
              </a:extLst>
            </p:cNvPr>
            <p:cNvSpPr/>
            <p:nvPr/>
          </p:nvSpPr>
          <p:spPr>
            <a:xfrm>
              <a:off x="-804874" y="4026047"/>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19" name="Graphic 18" descr="Map with pin with solid fill">
              <a:extLst>
                <a:ext uri="{FF2B5EF4-FFF2-40B4-BE49-F238E27FC236}">
                  <a16:creationId xmlns:a16="http://schemas.microsoft.com/office/drawing/2014/main" id="{50D289B6-004D-47BC-B25E-752FC2F760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573" y="4108773"/>
              <a:ext cx="611788" cy="611788"/>
            </a:xfrm>
            <a:prstGeom prst="rect">
              <a:avLst/>
            </a:prstGeom>
          </p:spPr>
        </p:pic>
      </p:grpSp>
      <p:grpSp>
        <p:nvGrpSpPr>
          <p:cNvPr id="20" name="Group 19">
            <a:extLst>
              <a:ext uri="{FF2B5EF4-FFF2-40B4-BE49-F238E27FC236}">
                <a16:creationId xmlns:a16="http://schemas.microsoft.com/office/drawing/2014/main" id="{C00203CA-F4C2-4451-99E7-33CA350B95BC}"/>
              </a:ext>
            </a:extLst>
          </p:cNvPr>
          <p:cNvGrpSpPr/>
          <p:nvPr/>
        </p:nvGrpSpPr>
        <p:grpSpPr>
          <a:xfrm>
            <a:off x="939812" y="5969085"/>
            <a:ext cx="777240" cy="777240"/>
            <a:chOff x="-804874" y="5969085"/>
            <a:chExt cx="777240" cy="777240"/>
          </a:xfrm>
        </p:grpSpPr>
        <p:sp>
          <p:nvSpPr>
            <p:cNvPr id="21" name="Oval 20">
              <a:extLst>
                <a:ext uri="{FF2B5EF4-FFF2-40B4-BE49-F238E27FC236}">
                  <a16:creationId xmlns:a16="http://schemas.microsoft.com/office/drawing/2014/main" id="{FCD8BD61-4ACE-4947-B3F7-CBEB3AD4701E}"/>
                </a:ext>
              </a:extLst>
            </p:cNvPr>
            <p:cNvSpPr/>
            <p:nvPr/>
          </p:nvSpPr>
          <p:spPr>
            <a:xfrm>
              <a:off x="-804874" y="5969085"/>
              <a:ext cx="777240" cy="777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dirty="0"/>
            </a:p>
          </p:txBody>
        </p:sp>
        <p:pic>
          <p:nvPicPr>
            <p:cNvPr id="22" name="Graphic 21" descr="Smart Phone with solid fill">
              <a:extLst>
                <a:ext uri="{FF2B5EF4-FFF2-40B4-BE49-F238E27FC236}">
                  <a16:creationId xmlns:a16="http://schemas.microsoft.com/office/drawing/2014/main" id="{67AF0886-4EEA-40C8-A787-305C1A4BE0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8338" y="6051811"/>
              <a:ext cx="611788" cy="611788"/>
            </a:xfrm>
            <a:prstGeom prst="rect">
              <a:avLst/>
            </a:prstGeom>
          </p:spPr>
        </p:pic>
      </p:grpSp>
      <p:sp>
        <p:nvSpPr>
          <p:cNvPr id="23" name="Freeform: Shape 22">
            <a:extLst>
              <a:ext uri="{FF2B5EF4-FFF2-40B4-BE49-F238E27FC236}">
                <a16:creationId xmlns:a16="http://schemas.microsoft.com/office/drawing/2014/main" id="{1CB023AD-32EF-4064-863B-80D65773E89D}"/>
              </a:ext>
            </a:extLst>
          </p:cNvPr>
          <p:cNvSpPr/>
          <p:nvPr/>
        </p:nvSpPr>
        <p:spPr>
          <a:xfrm rot="10800000">
            <a:off x="-20014" y="-3478164"/>
            <a:ext cx="1351128" cy="19731789"/>
          </a:xfrm>
          <a:custGeom>
            <a:avLst/>
            <a:gdLst>
              <a:gd name="connsiteX0" fmla="*/ 528 w 1351128"/>
              <a:gd name="connsiteY0" fmla="*/ 10691397 h 19731789"/>
              <a:gd name="connsiteX1" fmla="*/ 493990 w 1351128"/>
              <a:gd name="connsiteY1" fmla="*/ 9967496 h 19731789"/>
              <a:gd name="connsiteX2" fmla="*/ 528 w 1351128"/>
              <a:gd name="connsiteY2" fmla="*/ 9243597 h 19731789"/>
              <a:gd name="connsiteX3" fmla="*/ 0 w 1351128"/>
              <a:gd name="connsiteY3" fmla="*/ 19731789 h 19731789"/>
              <a:gd name="connsiteX4" fmla="*/ 0 w 1351128"/>
              <a:gd name="connsiteY4" fmla="*/ 0 h 19731789"/>
              <a:gd name="connsiteX5" fmla="*/ 1351128 w 1351128"/>
              <a:gd name="connsiteY5" fmla="*/ 0 h 19731789"/>
              <a:gd name="connsiteX6" fmla="*/ 1351128 w 1351128"/>
              <a:gd name="connsiteY6"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93990 w 1351128"/>
              <a:gd name="connsiteY1" fmla="*/ 9967496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 name="connsiteX0" fmla="*/ 528 w 1351128"/>
              <a:gd name="connsiteY0" fmla="*/ 10691397 h 19731789"/>
              <a:gd name="connsiteX1" fmla="*/ 460742 w 1351128"/>
              <a:gd name="connsiteY1" fmla="*/ 9963340 h 19731789"/>
              <a:gd name="connsiteX2" fmla="*/ 528 w 1351128"/>
              <a:gd name="connsiteY2" fmla="*/ 9243597 h 19731789"/>
              <a:gd name="connsiteX3" fmla="*/ 528 w 1351128"/>
              <a:gd name="connsiteY3" fmla="*/ 10691397 h 19731789"/>
              <a:gd name="connsiteX4" fmla="*/ 0 w 1351128"/>
              <a:gd name="connsiteY4" fmla="*/ 19731789 h 19731789"/>
              <a:gd name="connsiteX5" fmla="*/ 0 w 1351128"/>
              <a:gd name="connsiteY5" fmla="*/ 0 h 19731789"/>
              <a:gd name="connsiteX6" fmla="*/ 1351128 w 1351128"/>
              <a:gd name="connsiteY6" fmla="*/ 0 h 19731789"/>
              <a:gd name="connsiteX7" fmla="*/ 1351128 w 1351128"/>
              <a:gd name="connsiteY7" fmla="*/ 19731789 h 19731789"/>
              <a:gd name="connsiteX8" fmla="*/ 0 w 1351128"/>
              <a:gd name="connsiteY8" fmla="*/ 19731789 h 197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128" h="19731789">
                <a:moveTo>
                  <a:pt x="528" y="10691397"/>
                </a:moveTo>
                <a:cubicBezTo>
                  <a:pt x="2920" y="10366969"/>
                  <a:pt x="463124" y="10561915"/>
                  <a:pt x="460742" y="9963340"/>
                </a:cubicBezTo>
                <a:cubicBezTo>
                  <a:pt x="458360" y="9364765"/>
                  <a:pt x="2920" y="9434674"/>
                  <a:pt x="528" y="9243597"/>
                </a:cubicBezTo>
                <a:lnTo>
                  <a:pt x="528" y="10691397"/>
                </a:lnTo>
                <a:close/>
                <a:moveTo>
                  <a:pt x="0" y="19731789"/>
                </a:moveTo>
                <a:lnTo>
                  <a:pt x="0" y="0"/>
                </a:lnTo>
                <a:lnTo>
                  <a:pt x="1351128" y="0"/>
                </a:lnTo>
                <a:lnTo>
                  <a:pt x="1351128" y="19731789"/>
                </a:lnTo>
                <a:lnTo>
                  <a:pt x="0" y="1973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BH" dirty="0"/>
          </a:p>
        </p:txBody>
      </p:sp>
      <p:pic>
        <p:nvPicPr>
          <p:cNvPr id="24" name="Graphic 23" descr="Lightbulb with solid fill">
            <a:hlinkClick r:id="rId16" action="ppaction://hlinksldjump"/>
            <a:extLst>
              <a:ext uri="{FF2B5EF4-FFF2-40B4-BE49-F238E27FC236}">
                <a16:creationId xmlns:a16="http://schemas.microsoft.com/office/drawing/2014/main" id="{ADA1A183-1B64-4A26-873A-C6BFB44FBCD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3546" y="224965"/>
            <a:ext cx="611788" cy="611788"/>
          </a:xfrm>
          <a:prstGeom prst="rect">
            <a:avLst/>
          </a:prstGeom>
        </p:spPr>
      </p:pic>
      <p:pic>
        <p:nvPicPr>
          <p:cNvPr id="25" name="Graphic 24" descr="List with solid fill">
            <a:hlinkClick r:id="rId19" action="ppaction://hlinksldjump"/>
            <a:extLst>
              <a:ext uri="{FF2B5EF4-FFF2-40B4-BE49-F238E27FC236}">
                <a16:creationId xmlns:a16="http://schemas.microsoft.com/office/drawing/2014/main" id="{43FCD6F3-AB50-4DAC-A336-6C01D960E9A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3546" y="5082565"/>
            <a:ext cx="611788" cy="611788"/>
          </a:xfrm>
          <a:prstGeom prst="rect">
            <a:avLst/>
          </a:prstGeom>
        </p:spPr>
      </p:pic>
      <p:pic>
        <p:nvPicPr>
          <p:cNvPr id="26" name="Graphic 25" descr="Research with solid fill">
            <a:hlinkClick r:id="rId22" action="ppaction://hlinksldjump"/>
            <a:extLst>
              <a:ext uri="{FF2B5EF4-FFF2-40B4-BE49-F238E27FC236}">
                <a16:creationId xmlns:a16="http://schemas.microsoft.com/office/drawing/2014/main" id="{8E69EE9F-FA86-4A6A-AC66-3453A8E570A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3546" y="2173407"/>
            <a:ext cx="611788" cy="611788"/>
          </a:xfrm>
          <a:prstGeom prst="rect">
            <a:avLst/>
          </a:prstGeom>
        </p:spPr>
      </p:pic>
      <p:pic>
        <p:nvPicPr>
          <p:cNvPr id="27" name="Graphic 26" descr="Bank with solid fill">
            <a:hlinkClick r:id="rId25" action="ppaction://hlinksldjump"/>
            <a:extLst>
              <a:ext uri="{FF2B5EF4-FFF2-40B4-BE49-F238E27FC236}">
                <a16:creationId xmlns:a16="http://schemas.microsoft.com/office/drawing/2014/main" id="{BEF26526-5D4F-479C-8D99-4EED6BE3052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9820" y="3123106"/>
            <a:ext cx="611788" cy="611788"/>
          </a:xfrm>
          <a:prstGeom prst="rect">
            <a:avLst/>
          </a:prstGeom>
        </p:spPr>
      </p:pic>
      <p:pic>
        <p:nvPicPr>
          <p:cNvPr id="28" name="Graphic 27" descr="Boardroom with solid fill">
            <a:hlinkClick r:id="rId28" action="ppaction://hlinksldjump"/>
            <a:extLst>
              <a:ext uri="{FF2B5EF4-FFF2-40B4-BE49-F238E27FC236}">
                <a16:creationId xmlns:a16="http://schemas.microsoft.com/office/drawing/2014/main" id="{78BE24C6-F8E4-4EE7-8673-1E261D032F7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3546" y="1196485"/>
            <a:ext cx="611788" cy="611788"/>
          </a:xfrm>
          <a:prstGeom prst="rect">
            <a:avLst/>
          </a:prstGeom>
        </p:spPr>
      </p:pic>
      <p:pic>
        <p:nvPicPr>
          <p:cNvPr id="29" name="Graphic 28" descr="Map with pin with solid fill">
            <a:hlinkClick r:id="rId31" action="ppaction://hlinksldjump"/>
            <a:extLst>
              <a:ext uri="{FF2B5EF4-FFF2-40B4-BE49-F238E27FC236}">
                <a16:creationId xmlns:a16="http://schemas.microsoft.com/office/drawing/2014/main" id="{730AD1CD-59C3-4773-962A-7D5FE4F05E3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3546" y="4111045"/>
            <a:ext cx="611788" cy="611788"/>
          </a:xfrm>
          <a:prstGeom prst="rect">
            <a:avLst/>
          </a:prstGeom>
        </p:spPr>
      </p:pic>
      <p:pic>
        <p:nvPicPr>
          <p:cNvPr id="30" name="Graphic 29" descr="Smart Phone with solid fill">
            <a:hlinkClick r:id="rId34" action="ppaction://hlinksldjump"/>
            <a:extLst>
              <a:ext uri="{FF2B5EF4-FFF2-40B4-BE49-F238E27FC236}">
                <a16:creationId xmlns:a16="http://schemas.microsoft.com/office/drawing/2014/main" id="{56BB6A08-A279-42B3-85FB-A97534C01D6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13546" y="6054083"/>
            <a:ext cx="611788" cy="611788"/>
          </a:xfrm>
          <a:prstGeom prst="rect">
            <a:avLst/>
          </a:prstGeom>
        </p:spPr>
      </p:pic>
      <p:grpSp>
        <p:nvGrpSpPr>
          <p:cNvPr id="41" name="Group 40">
            <a:extLst>
              <a:ext uri="{FF2B5EF4-FFF2-40B4-BE49-F238E27FC236}">
                <a16:creationId xmlns:a16="http://schemas.microsoft.com/office/drawing/2014/main" id="{209B55C2-13D8-4D1F-A35E-0159549EF216}"/>
              </a:ext>
            </a:extLst>
          </p:cNvPr>
          <p:cNvGrpSpPr/>
          <p:nvPr/>
        </p:nvGrpSpPr>
        <p:grpSpPr>
          <a:xfrm>
            <a:off x="1447414" y="2411554"/>
            <a:ext cx="16081097" cy="2014442"/>
            <a:chOff x="1447414" y="2411554"/>
            <a:chExt cx="16081097" cy="2014442"/>
          </a:xfrm>
        </p:grpSpPr>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9519BDD0-4BF3-42F8-81CC-C094277C0DB6}"/>
                    </a:ext>
                  </a:extLst>
                </p:cNvPr>
                <p:cNvGraphicFramePr>
                  <a:graphicFrameLocks noChangeAspect="1"/>
                </p:cNvGraphicFramePr>
                <p:nvPr>
                  <p:extLst>
                    <p:ext uri="{D42A27DB-BD31-4B8C-83A1-F6EECF244321}">
                      <p14:modId xmlns:p14="http://schemas.microsoft.com/office/powerpoint/2010/main" val="754743882"/>
                    </p:ext>
                  </p:extLst>
                </p:nvPr>
              </p:nvGraphicFramePr>
              <p:xfrm>
                <a:off x="1447414" y="2411554"/>
                <a:ext cx="3581230" cy="2014442"/>
              </p:xfrm>
              <a:graphic>
                <a:graphicData uri="http://schemas.microsoft.com/office/powerpoint/2016/slidezoom">
                  <pslz:sldZm>
                    <pslz:sldZmObj sldId="265" cId="220990115">
                      <pslz:zmPr id="{67AFEF3E-F28F-4C43-91EB-13C0C351A215}" transitionDur="1000">
                        <p166:blipFill xmlns:p166="http://schemas.microsoft.com/office/powerpoint/2016/6/main">
                          <a:blip r:embed="rId37"/>
                          <a:stretch>
                            <a:fillRect/>
                          </a:stretch>
                        </p166:blipFill>
                        <p166:spPr xmlns:p166="http://schemas.microsoft.com/office/powerpoint/2016/6/main">
                          <a:xfrm>
                            <a:off x="0" y="0"/>
                            <a:ext cx="3581230" cy="2014442"/>
                          </a:xfrm>
                          <a:prstGeom prst="rect">
                            <a:avLst/>
                          </a:prstGeom>
                          <a:ln w="3175">
                            <a:noFill/>
                          </a:ln>
                          <a:effectLst>
                            <a:reflection blurRad="6350" stA="52000" endA="300" endPos="35000" dir="5400000" sy="-100000" algn="bl" rotWithShape="0"/>
                          </a:effectLst>
                        </p166:spPr>
                      </pslz:zmPr>
                    </pslz:sldZmObj>
                  </pslz:sldZm>
                </a:graphicData>
              </a:graphic>
            </p:graphicFrame>
          </mc:Choice>
          <mc:Fallback xmlns="">
            <p:pic>
              <p:nvPicPr>
                <p:cNvPr id="34" name="Slide Zoom 33">
                  <a:hlinkClick r:id="rId38" action="ppaction://hlinksldjump"/>
                  <a:extLst>
                    <a:ext uri="{FF2B5EF4-FFF2-40B4-BE49-F238E27FC236}">
                      <a16:creationId xmlns:a16="http://schemas.microsoft.com/office/drawing/2014/main" id="{9519BDD0-4BF3-42F8-81CC-C094277C0DB6}"/>
                    </a:ext>
                  </a:extLst>
                </p:cNvPr>
                <p:cNvPicPr>
                  <a:picLocks noGrp="1" noRot="1" noChangeAspect="1" noMove="1" noResize="1" noEditPoints="1" noAdjustHandles="1" noChangeArrowheads="1" noChangeShapeType="1"/>
                </p:cNvPicPr>
                <p:nvPr/>
              </p:nvPicPr>
              <p:blipFill>
                <a:blip r:embed="rId39"/>
                <a:stretch>
                  <a:fillRect/>
                </a:stretch>
              </p:blipFill>
              <p:spPr>
                <a:xfrm>
                  <a:off x="1447414" y="2411554"/>
                  <a:ext cx="3581230" cy="2014442"/>
                </a:xfrm>
                <a:prstGeom prst="rect">
                  <a:avLst/>
                </a:prstGeom>
                <a:ln w="3175">
                  <a:noFill/>
                </a:ln>
                <a:effectLst>
                  <a:reflection blurRad="6350" stA="52000" endA="300" endPos="3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F7BC9623-662E-4E91-9B19-2AAC9FB05E92}"/>
                    </a:ext>
                  </a:extLst>
                </p:cNvPr>
                <p:cNvGraphicFramePr>
                  <a:graphicFrameLocks noChangeAspect="1"/>
                </p:cNvGraphicFramePr>
                <p:nvPr>
                  <p:extLst>
                    <p:ext uri="{D42A27DB-BD31-4B8C-83A1-F6EECF244321}">
                      <p14:modId xmlns:p14="http://schemas.microsoft.com/office/powerpoint/2010/main" val="2378996000"/>
                    </p:ext>
                  </p:extLst>
                </p:nvPr>
              </p:nvGraphicFramePr>
              <p:xfrm>
                <a:off x="5618946" y="2412935"/>
                <a:ext cx="3576320" cy="2011680"/>
              </p:xfrm>
              <a:graphic>
                <a:graphicData uri="http://schemas.microsoft.com/office/powerpoint/2016/slidezoom">
                  <pslz:sldZm>
                    <pslz:sldZmObj sldId="266" cId="2024718364">
                      <pslz:zmPr id="{CEBF1D1A-A223-458B-89E2-8713AC7C3548}" transitionDur="1000">
                        <p166:blipFill xmlns:p166="http://schemas.microsoft.com/office/powerpoint/2016/6/main">
                          <a:blip r:embed="rId40"/>
                          <a:stretch>
                            <a:fillRect/>
                          </a:stretch>
                        </p166:blipFill>
                        <p166:spPr xmlns:p166="http://schemas.microsoft.com/office/powerpoint/2016/6/main">
                          <a:xfrm>
                            <a:off x="0" y="0"/>
                            <a:ext cx="3576320" cy="2011680"/>
                          </a:xfrm>
                          <a:prstGeom prst="rect">
                            <a:avLst/>
                          </a:prstGeom>
                          <a:ln w="3175">
                            <a:noFill/>
                          </a:ln>
                          <a:effectLst>
                            <a:reflection blurRad="6350" stA="52000" endA="300" endPos="35000" dir="5400000" sy="-100000" algn="bl" rotWithShape="0"/>
                          </a:effectLst>
                        </p166:spPr>
                      </pslz:zmPr>
                    </pslz:sldZmObj>
                  </pslz:sldZm>
                </a:graphicData>
              </a:graphic>
            </p:graphicFrame>
          </mc:Choice>
          <mc:Fallback xmlns="">
            <p:pic>
              <p:nvPicPr>
                <p:cNvPr id="36" name="Slide Zoom 35">
                  <a:hlinkClick r:id="rId41" action="ppaction://hlinksldjump"/>
                  <a:extLst>
                    <a:ext uri="{FF2B5EF4-FFF2-40B4-BE49-F238E27FC236}">
                      <a16:creationId xmlns:a16="http://schemas.microsoft.com/office/drawing/2014/main" id="{F7BC9623-662E-4E91-9B19-2AAC9FB05E92}"/>
                    </a:ext>
                  </a:extLst>
                </p:cNvPr>
                <p:cNvPicPr>
                  <a:picLocks noGrp="1" noRot="1" noChangeAspect="1" noMove="1" noResize="1" noEditPoints="1" noAdjustHandles="1" noChangeArrowheads="1" noChangeShapeType="1"/>
                </p:cNvPicPr>
                <p:nvPr/>
              </p:nvPicPr>
              <p:blipFill>
                <a:blip r:embed="rId42"/>
                <a:stretch>
                  <a:fillRect/>
                </a:stretch>
              </p:blipFill>
              <p:spPr>
                <a:xfrm>
                  <a:off x="5618946" y="2412935"/>
                  <a:ext cx="3576320" cy="2011680"/>
                </a:xfrm>
                <a:prstGeom prst="rect">
                  <a:avLst/>
                </a:prstGeom>
                <a:ln w="3175">
                  <a:noFill/>
                </a:ln>
                <a:effectLst>
                  <a:reflection blurRad="6350" stA="52000" endA="300" endPos="3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3239684F-55BD-4686-888A-3E2C11AF87D1}"/>
                    </a:ext>
                  </a:extLst>
                </p:cNvPr>
                <p:cNvGraphicFramePr>
                  <a:graphicFrameLocks noChangeAspect="1"/>
                </p:cNvGraphicFramePr>
                <p:nvPr>
                  <p:extLst>
                    <p:ext uri="{D42A27DB-BD31-4B8C-83A1-F6EECF244321}">
                      <p14:modId xmlns:p14="http://schemas.microsoft.com/office/powerpoint/2010/main" val="1317114811"/>
                    </p:ext>
                  </p:extLst>
                </p:nvPr>
              </p:nvGraphicFramePr>
              <p:xfrm>
                <a:off x="9785568" y="2412935"/>
                <a:ext cx="3576320" cy="2011680"/>
              </p:xfrm>
              <a:graphic>
                <a:graphicData uri="http://schemas.microsoft.com/office/powerpoint/2016/slidezoom">
                  <pslz:sldZm>
                    <pslz:sldZmObj sldId="267" cId="3248930852">
                      <pslz:zmPr id="{0E834306-7BB8-40D1-BE8B-92B6592A407B}" transitionDur="1000" showBg="0">
                        <p166:blipFill xmlns:p166="http://schemas.microsoft.com/office/powerpoint/2016/6/main">
                          <a:blip r:embed="rId43"/>
                          <a:stretch>
                            <a:fillRect/>
                          </a:stretch>
                        </p166:blipFill>
                        <p166:spPr xmlns:p166="http://schemas.microsoft.com/office/powerpoint/2016/6/main">
                          <a:xfrm>
                            <a:off x="0" y="0"/>
                            <a:ext cx="3576320" cy="2011680"/>
                          </a:xfrm>
                          <a:prstGeom prst="rect">
                            <a:avLst/>
                          </a:prstGeom>
                          <a:ln w="3175">
                            <a:noFill/>
                          </a:ln>
                          <a:effectLst>
                            <a:reflection blurRad="6350" stA="52000" endA="300" endPos="35000" dir="5400000" sy="-100000" algn="bl" rotWithShape="0"/>
                          </a:effectLst>
                        </p166:spPr>
                      </pslz:zmPr>
                    </pslz:sldZmObj>
                  </pslz:sldZm>
                </a:graphicData>
              </a:graphic>
            </p:graphicFrame>
          </mc:Choice>
          <mc:Fallback xmlns="">
            <p:pic>
              <p:nvPicPr>
                <p:cNvPr id="38" name="Slide Zoom 37">
                  <a:hlinkClick r:id="rId44" action="ppaction://hlinksldjump"/>
                  <a:extLst>
                    <a:ext uri="{FF2B5EF4-FFF2-40B4-BE49-F238E27FC236}">
                      <a16:creationId xmlns:a16="http://schemas.microsoft.com/office/drawing/2014/main" id="{3239684F-55BD-4686-888A-3E2C11AF87D1}"/>
                    </a:ext>
                  </a:extLst>
                </p:cNvPr>
                <p:cNvPicPr>
                  <a:picLocks noGrp="1" noRot="1" noChangeAspect="1" noMove="1" noResize="1" noEditPoints="1" noAdjustHandles="1" noChangeArrowheads="1" noChangeShapeType="1"/>
                </p:cNvPicPr>
                <p:nvPr/>
              </p:nvPicPr>
              <p:blipFill>
                <a:blip r:embed="rId45"/>
                <a:stretch>
                  <a:fillRect/>
                </a:stretch>
              </p:blipFill>
              <p:spPr>
                <a:xfrm>
                  <a:off x="9785568" y="2412935"/>
                  <a:ext cx="3576320" cy="2011680"/>
                </a:xfrm>
                <a:prstGeom prst="rect">
                  <a:avLst/>
                </a:prstGeom>
                <a:ln w="3175">
                  <a:noFill/>
                </a:ln>
                <a:effectLst>
                  <a:reflection blurRad="6350" stA="52000" endA="300" endPos="3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C56A08F5-9DDC-4252-814E-102A5C64E37D}"/>
                    </a:ext>
                  </a:extLst>
                </p:cNvPr>
                <p:cNvGraphicFramePr>
                  <a:graphicFrameLocks noChangeAspect="1"/>
                </p:cNvGraphicFramePr>
                <p:nvPr>
                  <p:extLst>
                    <p:ext uri="{D42A27DB-BD31-4B8C-83A1-F6EECF244321}">
                      <p14:modId xmlns:p14="http://schemas.microsoft.com/office/powerpoint/2010/main" val="1706312859"/>
                    </p:ext>
                  </p:extLst>
                </p:nvPr>
              </p:nvGraphicFramePr>
              <p:xfrm>
                <a:off x="13952191" y="2412935"/>
                <a:ext cx="3576320" cy="2011680"/>
              </p:xfrm>
              <a:graphic>
                <a:graphicData uri="http://schemas.microsoft.com/office/powerpoint/2016/slidezoom">
                  <pslz:sldZm>
                    <pslz:sldZmObj sldId="268" cId="750131637">
                      <pslz:zmPr id="{51726165-93D2-419C-AAF8-64FE827894FE}" transitionDur="1000">
                        <p166:blipFill xmlns:p166="http://schemas.microsoft.com/office/powerpoint/2016/6/main">
                          <a:blip r:embed="rId46"/>
                          <a:stretch>
                            <a:fillRect/>
                          </a:stretch>
                        </p166:blipFill>
                        <p166:spPr xmlns:p166="http://schemas.microsoft.com/office/powerpoint/2016/6/main">
                          <a:xfrm>
                            <a:off x="0" y="0"/>
                            <a:ext cx="3576320" cy="2011680"/>
                          </a:xfrm>
                          <a:prstGeom prst="rect">
                            <a:avLst/>
                          </a:prstGeom>
                          <a:ln w="3175">
                            <a:noFill/>
                          </a:ln>
                          <a:effectLst>
                            <a:reflection blurRad="6350" stA="52000" endA="300" endPos="35000" dir="5400000" sy="-100000" algn="bl" rotWithShape="0"/>
                          </a:effectLst>
                        </p166:spPr>
                      </pslz:zmPr>
                    </pslz:sldZmObj>
                  </pslz:sldZm>
                </a:graphicData>
              </a:graphic>
            </p:graphicFrame>
          </mc:Choice>
          <mc:Fallback xmlns="">
            <p:pic>
              <p:nvPicPr>
                <p:cNvPr id="40" name="Slide Zoom 39">
                  <a:hlinkClick r:id="rId47" action="ppaction://hlinksldjump"/>
                  <a:extLst>
                    <a:ext uri="{FF2B5EF4-FFF2-40B4-BE49-F238E27FC236}">
                      <a16:creationId xmlns:a16="http://schemas.microsoft.com/office/drawing/2014/main" id="{C56A08F5-9DDC-4252-814E-102A5C64E37D}"/>
                    </a:ext>
                  </a:extLst>
                </p:cNvPr>
                <p:cNvPicPr>
                  <a:picLocks noGrp="1" noRot="1" noChangeAspect="1" noMove="1" noResize="1" noEditPoints="1" noAdjustHandles="1" noChangeArrowheads="1" noChangeShapeType="1"/>
                </p:cNvPicPr>
                <p:nvPr/>
              </p:nvPicPr>
              <p:blipFill>
                <a:blip r:embed="rId48"/>
                <a:stretch>
                  <a:fillRect/>
                </a:stretch>
              </p:blipFill>
              <p:spPr>
                <a:xfrm>
                  <a:off x="13952191" y="2412935"/>
                  <a:ext cx="3576320" cy="2011680"/>
                </a:xfrm>
                <a:prstGeom prst="rect">
                  <a:avLst/>
                </a:prstGeom>
                <a:ln w="3175">
                  <a:noFill/>
                </a:ln>
                <a:effectLst>
                  <a:reflection blurRad="6350" stA="52000" endA="300" endPos="35000" dir="5400000" sy="-100000" algn="bl" rotWithShape="0"/>
                </a:effectLst>
              </p:spPr>
            </p:pic>
          </mc:Fallback>
        </mc:AlternateContent>
      </p:grpSp>
      <p:pic>
        <p:nvPicPr>
          <p:cNvPr id="42" name="Graphic 41" descr="Caret Left with solid fill">
            <a:hlinkClick r:id="" action="ppaction://hlinkshowjump?jump=nextslide"/>
            <a:extLst>
              <a:ext uri="{FF2B5EF4-FFF2-40B4-BE49-F238E27FC236}">
                <a16:creationId xmlns:a16="http://schemas.microsoft.com/office/drawing/2014/main" id="{B40623EB-F55E-4F12-8896-48D6A872D83B}"/>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flipH="1">
            <a:off x="9138830" y="3123106"/>
            <a:ext cx="703175" cy="703175"/>
          </a:xfrm>
          <a:prstGeom prst="rect">
            <a:avLst/>
          </a:prstGeom>
        </p:spPr>
      </p:pic>
      <p:sp>
        <p:nvSpPr>
          <p:cNvPr id="45" name="!!start">
            <a:hlinkClick r:id="rId34" action="ppaction://hlinksldjump"/>
            <a:extLst>
              <a:ext uri="{FF2B5EF4-FFF2-40B4-BE49-F238E27FC236}">
                <a16:creationId xmlns:a16="http://schemas.microsoft.com/office/drawing/2014/main" id="{F2932E68-9208-44F8-84BD-7A17CBD2AD4A}"/>
              </a:ext>
            </a:extLst>
          </p:cNvPr>
          <p:cNvSpPr/>
          <p:nvPr/>
        </p:nvSpPr>
        <p:spPr>
          <a:xfrm>
            <a:off x="6057882" y="5275783"/>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46" name="!!end">
            <a:hlinkClick r:id="rId51" action="ppaction://hlinksldjump"/>
            <a:extLst>
              <a:ext uri="{FF2B5EF4-FFF2-40B4-BE49-F238E27FC236}">
                <a16:creationId xmlns:a16="http://schemas.microsoft.com/office/drawing/2014/main" id="{0D6B5F5C-D5A7-40CD-8D68-10F2F1101A35}"/>
              </a:ext>
            </a:extLst>
          </p:cNvPr>
          <p:cNvSpPr/>
          <p:nvPr/>
        </p:nvSpPr>
        <p:spPr>
          <a:xfrm>
            <a:off x="6304482" y="52757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nvGrpSpPr>
          <p:cNvPr id="47" name="Group 46">
            <a:extLst>
              <a:ext uri="{FF2B5EF4-FFF2-40B4-BE49-F238E27FC236}">
                <a16:creationId xmlns:a16="http://schemas.microsoft.com/office/drawing/2014/main" id="{6406984D-19E0-4EAD-9396-F2C087FB027B}"/>
              </a:ext>
            </a:extLst>
          </p:cNvPr>
          <p:cNvGrpSpPr/>
          <p:nvPr/>
        </p:nvGrpSpPr>
        <p:grpSpPr>
          <a:xfrm>
            <a:off x="4682091" y="457393"/>
            <a:ext cx="3532781" cy="822143"/>
            <a:chOff x="4279365" y="388224"/>
            <a:chExt cx="7252993" cy="822143"/>
          </a:xfrm>
        </p:grpSpPr>
        <p:sp>
          <p:nvSpPr>
            <p:cNvPr id="48" name="TextBox 47">
              <a:extLst>
                <a:ext uri="{FF2B5EF4-FFF2-40B4-BE49-F238E27FC236}">
                  <a16:creationId xmlns:a16="http://schemas.microsoft.com/office/drawing/2014/main" id="{640F2DAB-BB34-4467-92ED-2AA4C8A95F6A}"/>
                </a:ext>
              </a:extLst>
            </p:cNvPr>
            <p:cNvSpPr txBox="1"/>
            <p:nvPr/>
          </p:nvSpPr>
          <p:spPr>
            <a:xfrm>
              <a:off x="4279365" y="388224"/>
              <a:ext cx="7252993" cy="646331"/>
            </a:xfrm>
            <a:prstGeom prst="rect">
              <a:avLst/>
            </a:prstGeom>
            <a:noFill/>
          </p:spPr>
          <p:txBody>
            <a:bodyPr wrap="square">
              <a:spAutoFit/>
            </a:bodyPr>
            <a:lstStyle/>
            <a:p>
              <a:r>
                <a:rPr lang="en-US" sz="3600" b="1" kern="0" spc="300" dirty="0">
                  <a:solidFill>
                    <a:schemeClr val="bg1"/>
                  </a:solidFill>
                  <a:effectLst/>
                  <a:latin typeface="Montserrat" panose="00000500000000000000" pitchFamily="2" charset="0"/>
                  <a:ea typeface="Calibri" panose="020F0502020204030204" pitchFamily="34" charset="0"/>
                  <a:cs typeface="Arial" panose="020B0604020202020204" pitchFamily="34" charset="0"/>
                </a:rPr>
                <a:t>App Design</a:t>
              </a:r>
              <a:endParaRPr lang="ar-BH" sz="3600" b="1" spc="300" dirty="0">
                <a:solidFill>
                  <a:schemeClr val="bg1"/>
                </a:solidFill>
                <a:latin typeface="Montserrat" panose="00000500000000000000" pitchFamily="2" charset="0"/>
              </a:endParaRPr>
            </a:p>
          </p:txBody>
        </p:sp>
        <p:pic>
          <p:nvPicPr>
            <p:cNvPr id="49" name="Graphic 48">
              <a:extLst>
                <a:ext uri="{FF2B5EF4-FFF2-40B4-BE49-F238E27FC236}">
                  <a16:creationId xmlns:a16="http://schemas.microsoft.com/office/drawing/2014/main" id="{EDFA3FC9-DCB3-41A5-A6B3-AF62FA3896DB}"/>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rot="21540000">
              <a:off x="4389259" y="972784"/>
              <a:ext cx="6595979" cy="237583"/>
            </a:xfrm>
            <a:prstGeom prst="rect">
              <a:avLst/>
            </a:prstGeom>
          </p:spPr>
        </p:pic>
      </p:grpSp>
    </p:spTree>
    <p:extLst>
      <p:ext uri="{BB962C8B-B14F-4D97-AF65-F5344CB8AC3E}">
        <p14:creationId xmlns:p14="http://schemas.microsoft.com/office/powerpoint/2010/main" val="8858039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851</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Fatema Hussain</dc:creator>
  <cp:lastModifiedBy>Fatema Hussain</cp:lastModifiedBy>
  <cp:revision>62</cp:revision>
  <dcterms:created xsi:type="dcterms:W3CDTF">2023-05-03T18:45:09Z</dcterms:created>
  <dcterms:modified xsi:type="dcterms:W3CDTF">2023-05-08T18:46:07Z</dcterms:modified>
</cp:coreProperties>
</file>