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17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2302 1 24575,'0'0'0,"-4"3"0,-8 6 0,0 0 0,-1-1 0,-25 10 0,-17 10 0,-97 58 0,-796 493-1309,928-567 1308,-465 302 1,22 26 0,443-325 0,9-6 0,-1 0 0,1 0 0,1 1 0,0 0 0,-12 16 0,22-26 0,0 0 0,-1 1 0,1-1 0,0 0 0,0 0 0,-1 1 0,1-1 0,0 0 0,0 0 0,-1 1 0,1-1 0,0 0 0,0 1 0,0-1 0,0 0 0,0 1 0,-1-1 0,1 0 0,0 1 0,0-1 0,0 1 0,0-1 0,0 0 0,0 1 0,0-1 0,0 0 0,0 1 0,0-1 0,0 0 0,0 1 0,1-1 0,-1 1 0,0-1 0,0 0 0,0 1 0,0-1 0,1 0 0,-1 0 0,0 1 0,0-1 0,1 0 0,-1 1 0,0-1 0,0 0 0,1 0 0,-1 0 0,0 1 0,1-1 0,-1 0 0,1 0 0,5 1 0,0-1 0,0 1 0,0-2 0,0 1 0,0-1 0,8-1 0,275-59 1028,-74 12-853,-39 14-368,1 9 1,183-5-1,-267 31 226,175 20 0,-202-9-39,0 3-1,-1 2 0,86 35 1,-116-36 6,0 1 0,-2 2 0,0 1 0,-1 2 0,-1 1 0,0 1 0,-2 2 0,-1 1 0,28 34 0,-40-42 0,-1 2 0,-1 0 0,-1 1 0,-1 0 0,0 1 0,-2 0 0,0 1 0,-2 0 0,-1 0 0,0 1 0,-2 0 0,-1 0 0,0 0 0,-2 1 0,-1 29 0,-3-27-2,-1 0 0,-2 1 1,0-2-1,-2 1 1,-19 49-1,11-42 8,-2-1 0,-1 0 0,-41 55 0,14-34-45,-2-2 0,-2-3 0,-2-1 1,-78 56-1,48-48-174,-2-3 0,-3-4 0,-151 64 0,99-60 190,-254 61-1,112-63 24,246-47 10,0-1 1,-1-2-1,1-1 0,-37-5 1,48 1-173,1-1 1,1 0-1,-1-2 1,1 0 0,0-2-1,-30-16 1,7-2-2534,-53-41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26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717 0 24575,'1'21'0,"0"0"0,7 32 0,1-1 0,35 322 0,-17 1 0,-23 405 0,-19-463 0,-2 106 0,16-414 0,1-5 0,0-1 0,0 1 0,0 0 0,0 0 0,0 0 0,3 7 0,-3-10 0,0-1 0,0 1 0,1-1 0,-1 1 0,0-1 0,0 0 0,1 1 0,-1-1 0,0 0 0,1 1 0,-1-1 0,1 0 0,-1 1 0,0-1 0,1 0 0,-1 1 0,1-1 0,-1 0 0,1 0 0,-1 0 0,1 0 0,0 1 0,0-1 0,0 0 0,1 0 0,-1-1 0,1 1 0,-1 0 0,0 0 0,1-1 0,-1 1 0,0-1 0,1 1 0,1-2 0,721-318 0,-689 306 0,2 2 0,0 1 0,40-5 0,-68 15 0,-10 3 0,-16 7 0,11-6 0,-730 298 0,510-224 0,-317 63 0,431-120-1365,26-7-5461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2:30.3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24575,'0'0'0,"20"16"0,233 149 0,-96-67 0,542 411 0,-445-316 0,-112-94-1365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4:30.3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 0 24575,'-4'12'0,"-44"165"0,-27 199 0,1 190 0,59-446 0,6-27-1365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4:30.7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757 0 24575,'0'0'0,"-3"0"0,-6 0 0,-20 3 0,-22 3 0,-21 4 0,-31 5 0,-10 3 0,-1 4 0,6 6 0,18 1 0,25-4-8191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4:31.2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1 730 24575,'0'-7'0,"1"1"0,0-1 0,0 0 0,1 1 0,0 0 0,0-1 0,4-7 0,4-13 0,186-532 0,-193 553 0,-1 0 0,0 0 0,0 1 0,1-1 0,0 1 0,6-9 0,-5 12 0,-2 9 0,-5 20 0,-82 442 0,3-23 0,69-369 65,-24 172 190,30-186-1098,4 122 1,9-124-5984</inkml:trace>
  <inkml:trace contextRef="#ctx0" brushRef="#br0" timeOffset="1">2386 0 24575,'-3'3'0,"0"9"0,-4 10 0,-10 37 0,-22 62 0,-12 38 0,-8 18-3276,-11 29-1,-1 2 3046,6-9-3045,1-1 2016,0-13 1260,8-29 0,12-36 0,7-30 0,9-28 0,11-25 0,7-18 3129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4:31.5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650 0 24575,'-33'3'0,"8"-2"0,-25 6 0,-1 3 0,1 2 0,1 2 0,0 2 0,-57 28 0,86-34 0,0 1 0,0 1 0,1 1 0,1 1 0,0 1 0,-18 19 0,26-24 0,2 0 0,-1 0 0,2 1 0,-1 0 0,1 1 0,1 0 0,0 0 0,1 0 0,0 0 0,1 1 0,-5 25 0,8-32 0,0 0 0,1 0 0,0 0 0,0 0 0,1 0 0,0 0 0,0 0 0,0 0 0,0 0 0,1 0 0,0 0 0,1 0 0,-1-1 0,1 1 0,0-1 0,0 0 0,6 7 0,-6-8 0,0-1 0,1 1 0,-1-1 0,1 0 0,0-1 0,0 1 0,0-1 0,0 1 0,0-1 0,0 0 0,1-1 0,-1 1 0,1-1 0,-1 0 0,1 0 0,-1 0 0,1-1 0,0 1 0,0-1 0,-1 0 0,1-1 0,0 1 0,4-2 0,2-1 20,0 0 0,-1-1 0,1-1 1,-1 0-1,0 0 0,0 0 0,-1-2 0,0 1 0,0-1 0,0 0 0,-1-1 0,0 0 0,-1 0 0,0-1 0,0 0 0,8-13 1,-6 6-192,0 0 0,-1 0 1,-1 0-1,0-1 0,-1 0 1,-1-1-1,-1 1 0,-1-1 1,3-27-1,-6 9-6655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4:31.9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524 1 24575,'-29'9'0,"1"1"0,0 2 0,-37 21 0,30-15 0,-20 10 0,-57 38 0,95-54 0,0 1 0,1 0 0,0 1 0,1 0 0,1 2 0,0-1 0,-12 21 0,21-28 0,0 0 0,1 1 0,0-1 0,0 1 0,1 0 0,0-1 0,1 1 0,0 1 0,0-1 0,1 0 0,0 0 0,1 1 0,0 11 0,1-15 0,0 0 0,0-1 0,1 1 0,-1-1 0,1 1 0,1-1 0,-1 0 0,1 0 0,-1 0 0,2 0 0,-1 0 0,0 0 0,1-1 0,0 0 0,0 0 0,0 0 0,1 0 0,-1 0 0,1-1 0,0 0 0,0 0 0,8 3 0,-4-2 0,1-1 0,-1-1 0,1 1 0,0-2 0,0 1 0,0-1 0,0-1 0,1 0 0,-1 0 0,0-1 0,0-1 0,0 1 0,0-2 0,-1 1 0,16-7 0,-10 3 0,-1 0 0,0-1 0,0 0 0,0-1 0,-1-1 0,-1 0 0,1 0 0,-2-2 0,17-17 0,-22 22 0,-1 0 0,0-1 0,0 0 0,-1 0 0,0 0 0,0-1 0,-1 1 0,0-1 0,0 0 0,-1 0 0,0 0 0,0 0 0,-1 0 0,0-1 0,0 1 0,-1 0 0,0-1 0,0 1 0,-1 0 0,0 0 0,-1-1 0,0 1 0,0 0 0,-1 0 0,0 1 0,0-1 0,-7-11 0,0 4-273,0 1 0,-1 0 0,-1 1 0,-20-19 0,-3 4-6553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4:32.4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735 3 24575,'-6'-1'0,"0"0"0,0 1 0,0 0 0,0 0 0,-11 2 0,1-1 0,-16 3 0,0 1 0,0 1 0,1 2 0,0 1 0,0 2 0,1 1 0,0 1 0,-49 31 0,41-20 0,1 2 0,1 2 0,1 1 0,2 2 0,-51 60 0,74-80 0,1 0 0,1 0 0,0 1 0,0 0 0,1 1 0,0-1 0,1 1 0,1 1 0,-6 22 0,10-34 0,1 0 0,-1 0 0,1 0 0,0 1 0,0-1 0,0 0 0,0 0 0,1 0 0,-1 0 0,1 0 0,-1 0 0,1 0 0,-1 0 0,1 0 0,0 0 0,0 0 0,0-1 0,0 1 0,1 0 0,-1-1 0,0 1 0,1 0 0,-1-1 0,1 0 0,-1 1 0,1-1 0,0 0 0,-1 0 0,1 0 0,0 0 0,0 0 0,0 0 0,3 1 0,5 0 0,0 1 0,1-1 0,-1 0 0,1-1 0,16-1 0,163-10 0,-7-1 0,-151 11 0,0 1 0,0 2 0,51 11 0,-71-11 0,1 1 0,-1 0 0,0 1 0,0 0 0,0 1 0,-1 1 0,0 0 0,0 0 0,0 1 0,-1 0 0,0 1 0,-1 0 0,0 1 0,-1 0 0,1 0 0,-2 1 0,0 0 0,0 0 0,-1 1 0,0-1 0,-1 1 0,0 1 0,-1-1 0,-1 1 0,0 0 0,0-1 0,-2 1 0,1 0 0,-2 1 0,1-1 0,-2 0 0,-3 24 0,-2-12 0,-1-1 0,-1 0 0,-1-1 0,-2 0 0,0 0 0,-1-1 0,-1 0 0,-1-1 0,-1-1 0,0-1 0,-2 0 0,-20 19 0,13-16 0,-1-1 0,-1-1 0,-1-1 0,-1-1 0,0-2 0,-1-1 0,-1-1 0,-55 18 0,74-28-124,0-1 0,0 0 0,-1 0 0,1-1 0,-1-1 0,1 0-1,-1 0 1,0-1 0,1-1 0,-14-2 0,8-3-6702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4:32.7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896 1 24575,'0'0'0,"-2"0"0,-5 0 0,-18 0 0,-36 5 0,-24 6 0,-13 2 0,-22 5 0,-5 2 0,5 0 0,13 2 0,22 1 0,25-5-8191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4:33.1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933 1 24575,'0'0'0,"-6"0"0,-9 0 0,-14 0 0,-33 2 0,-24 2 0,-15-1 0,-23 3 0,-4 2 0,9 0 0,11 1 0,19 3 0,24-2-8191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4:38.5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930 200 24575,'-1'-2'0,"-1"-1"0,1 1 0,-1 0 0,0 0 0,0 0 0,0 0 0,-5-3 0,2 1 0,-14-14 0,-2 1 0,0 2 0,0 0 0,-1 1 0,-1 1 0,0 1 0,-1 1 0,-1 2 0,-27-8 0,18 7 0,-1 2 0,-1 2 0,0 1 0,0 1 0,0 3 0,-36 2 0,45 1 0,0 1 0,0 1 0,0 2 0,-44 14 0,60-16 0,0 1 0,0 0 0,0 1 0,0 0 0,1 1 0,0 0 0,0 0 0,1 1 0,0 0 0,1 1 0,-1 0 0,-11 18 0,12-15 0,2 0 0,-1 1 0,2 0 0,0 0 0,0 0 0,1 0 0,1 1 0,0 0 0,1 0 0,0 0 0,1 0 0,1 0 0,0 0 0,1 0 0,1 0 0,0 0 0,1 0 0,0-1 0,1 1 0,0-1 0,2 0 0,-1 0 0,1 0 0,1-1 0,17 23 0,-10-16 0,2-1 0,1-1 0,0 0 0,1-2 0,0 0 0,2 0 0,-1-2 0,2-1 0,0 0 0,0-1 0,40 13 0,-20-11 0,1-2 0,0-1 0,1-3 0,0-1 0,69 0 0,-90-6 0,1 0 0,-1-2 0,0-1 0,1-1 0,-1-1 0,-1 0 0,1-2 0,38-17 0,-47 17 0,-1 0 0,0-1 0,0 0 0,-1-1 0,0 0 0,0 0 0,-1-2 0,0 1 0,-1-1 0,0 0 0,-1-1 0,0 0 0,-1 0 0,-1-1 0,7-15 0,-9 15 0,0 1 0,0-1 0,-1 0 0,-1 0 0,0-1 0,-1 1 0,0 0 0,-1-1 0,-1 1 0,0 0 0,-1 0 0,0-1 0,-5-14 0,1 10 0,-1 0 0,0 1 0,-2 0 0,1 1 0,-2 0 0,-1 0 0,0 1 0,-23-24 0,-18-11-1365,7 15-5461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6:46.6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24575,'0'0'0,"0"3"0,3 8 0,3 14 0,14 45 0,16 41 0,11 34 0,20 62 0,9 53 0,-6 3-819,-14-29 819,-19-30 0,-20-42 0,-15-40 0,-7-36 0,-4-32-7372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2:30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24575,'4'17'0,"6"5"0,1 0 0,1-1 0,1 0 0,18 22 0,69 75 0,-60-74 0,14 18 0,214 225 0,-226-248 0,1-2 0,2-2 0,1-2 0,97 51 0,-126-76 0,8 5 0,2-1 0,-1-1 0,37 9 0,50 2-521,135 10-1,-233-30 200,77 7-6504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6:47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0 147 24575,'20'-22'0,"-9"11"0,0 0 0,0 1 0,1 1 0,0-1 0,1 2 0,-1 0 0,2 1 0,-1 0 0,18-6 0,-10 6 0,1 1 0,0 0 0,1 2 0,-1 1 0,36-1 0,-15 4 0,0 3 0,0 2 0,0 1 0,-1 2 0,81 27 0,-79-20 0,-1 3 0,0 1 0,-2 2 0,0 1 0,-2 3 0,62 49 0,-83-58 0,-1 1 0,0 0 0,-1 2 0,-1 0 0,-1 0 0,14 28 0,-19-30 0,-2 0 0,1 0 0,-2 1 0,-1 0 0,0 0 0,-1 1 0,-1-1 0,1 37 0,-5-16 57,-1 0 0,-2-1 0,-2 1 0,-2-1 0,-12 39 0,-2-13-626,-2-1 0,-34 64 0,8-35-6257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6:47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24575,'0'0'0,"4"5"0,50 79 0,-3 2 0,52 119 0,8 17 0,-104-209 0,20 33 0,-24-42 0,-1-1 0,1 0 0,0 0 0,0 0 0,0 0 0,0 0 0,0-1 0,0 1 0,8 3 0,-10-5 0,0-1 0,1 0 0,-1 1 0,1-1 0,-1 0 0,0 0 0,1 0 0,-1 0 0,1 0 0,-1 0 0,0 0 0,1-1 0,-1 1 0,1 0 0,-1-1 0,0 1 0,1-1 0,-1 1 0,0-1 0,0 0 0,0 0 0,1 1 0,-1-1 0,0 0 0,2-2 0,2-2 0,-1-1 0,1 1 0,7-13 0,10-19 0,-2-2 0,22-57 0,23-91 0,-46 129 0,10-33 0,-29 90 0,0 1 0,0 0 0,0 0 0,0 0 0,0 0 0,0 0 0,0 0 0,0 0 0,0 0 0,0 0 0,0-1 0,0 1 0,0 0 0,0 0 0,1 0 0,-1 0 0,0 0 0,0 0 0,0 0 0,0 0 0,0 0 0,0 0 0,0 0 0,0 0 0,0 0 0,0 0 0,1 0 0,-1 0 0,0 0 0,0 0 0,0 0 0,0 0 0,0 0 0,0 0 0,0 0 0,0 0 0,1 0 0,-1 0 0,0 0 0,0 0 0,0 0 0,0 0 0,0 0 0,0 0 0,0 0 0,0 0 0,0 0 0,0 0 0,1 0 0,-1 0 0,0 0 0,0 0 0,0 0 0,0 1 0,7 7 0,7 17 0,-12-21 0,51 97 0,43 77 0,-73-141 0,2 0 0,45 51 0,-61-78-85,0-1 0,1-1-1,0 1 1,0-1 0,1-1-1,0 0 1,0-1 0,1 0-1,-1-1 1,1 0 0,0 0-1,1-2 1,-1 1 0,1-2-1,21 3 1,5-4-6741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6:47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728 0 24575,'-26'1'0,"-3"3"0,1 1 0,-1 1 0,1 2 0,-44 17 0,33-10 0,-31 10 0,-81 43 0,123-53 0,0 1 0,1 1 0,0 2 0,2 1 0,-32 31 0,49-43 0,1 0 0,0 0 0,0 1 0,1 0 0,0 1 0,1-1 0,-5 13 0,8-18 0,1 0 0,0 0 0,0-1 0,0 1 0,0 0 0,1 0 0,0 0 0,-1 0 0,2 0 0,-1 0 0,0 0 0,1 0 0,0 0 0,-1 0 0,2 0 0,-1 0 0,0 0 0,1-1 0,0 1 0,-1-1 0,1 1 0,4 4 0,2 1 0,0-1 0,0 0 0,0 0 0,1-1 0,0 0 0,14 7 0,63 29 0,-61-31 0,128 56 0,130 65 0,-237-108 0,-1 2 0,-1 2 0,75 66 0,-102-79 0,0 0 0,-1 2 0,-1 0 0,-1 0 0,0 2 0,-2 0 0,19 38 0,-28-50 0,0 0 0,0 0 0,-1 0 0,0 0 0,0 0 0,-1 1 0,0-1 0,-1 0 0,1 1 0,-2-1 0,1 0 0,-1 1 0,-1-1 0,1 0 0,-1 0 0,-1 0 0,1 0 0,-1 0 0,-1 0 0,0-1 0,0 0 0,0 1 0,-1-1 0,0-1 0,-6 8 0,-1-3 0,0 0 0,0-1 0,-1 0 0,-1-1 0,1-1 0,-1 0 0,-1-1 0,1 0 0,-1-1 0,0-1 0,-1 0 0,-20 3 0,13-4 0,-1 0 0,0-2 0,0-1 0,0-1 0,0 0 0,0-2 0,-38-8 0,35 3-273,0-1 0,1-2 0,-1 0 0,-34-20 0,4-6-6553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6:48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24575,'19'14'0,"-10"-7"0,0 1 0,-1 0 0,0 1 0,-1 0 0,0 0 0,8 15 0,27 46-861,-4 2-1,40 106 1,42 170-2600,95 449-1648,-128-393 4658,-10 1 3453,-68-351-1857,5 27-196,2-29 4565,-6-82-4519,30-147-995,8 3 0,73-177 0,-116 339 0,16-35 0,-19 44 0,0-1 0,0 1 0,0 0 0,1-1 0,-1 1 0,1 1 0,0-1 0,0 0 0,4-3 0,-5 5 0,-1 1 0,0-1 0,1 0 0,-1 1 0,1-1 0,-1 1 0,0 0 0,1-1 0,-1 1 0,1 0 0,-1 0 0,1 0 0,-1 0 0,1 0 0,-1 0 0,1 0 0,-1 1 0,1-1 0,-1 1 0,1-1 0,2 2 0,0 0 0,0 1 0,0-1 0,0 1 0,0 0 0,-1 0 0,4 5 0,15 17 0,-2 1 0,0 1 0,-2 1 0,21 43 0,-20-34 0,15 23-341,-4 2 0,-2 1-1,36 126 1,-55-151-6485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6:48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6875 17 24575,'0'0'0,"0"0"0,0 0 0,-6 0 0,-127-10 0,-1030 3-4295,-15 67-1134,-837 175 2252,1588-153 3177,58 2-419,-611 198-1673,925-265 2197,-31 9 697,0 3 0,-113 57 0,188-80-696,-1 1 0,1 0 1,1 1-1,0 1 0,0-1 1,0 2-1,1-1 0,1 1 1,-1 0-1,2 1 0,-1 0 1,2 0-1,-1 1 1,2 0-1,-1 0 0,2 0 1,0 1-1,0-1 0,-3 21 1,-1 17 567,2 1 0,2 0 0,3 0 0,2 1 0,9 65 0,8 2-428,39 133 0,134 339 4104,45-18-3777,-52-175-573,30-24 0,-187-333 33,1-2 1,50 52-1,-61-74-211,1-1 0,0 0 0,1-1 0,1-1 0,0-1 0,38 18 0,-7-12-5552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6:49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5153 0 24575,'28'42'0,"-8"-12"0,27 48 0,-9 0 67,29 86-1,16 87-461,-65-192 111,237 855-7945,-35 13 5189,-102-421 3293,-109-466-253,7 22 0,-3 1 0,6 87 0,-18-141 92,-1 0 0,0 0 0,-1-1 0,0 1 1,0 0-1,-1-1 0,0 1 0,0-1 0,-1 0 0,0 1 0,0-1 0,-1-1 0,0 1 0,-1 0 0,0-1 0,0 0 0,0 0 0,-1-1 0,0 1 0,0-1 0,-1 0 0,1-1 0,-14 9 0,4-5 212,0 0-1,0-1 1,-1-1 0,-24 8-1,-85 14 388,-160 5-691,-88-13 0,-60-9 0,223-8-100,-937 24-2577,3 48 229,65 84 1787,21 62 4928,1020-214-393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6:36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19752 547 24575,'-1'-2'0,"-1"0"0,-1-1 0,1 1 0,0 0 0,0 1 0,-1-1 0,1 0 0,-1 1 0,0-1 0,-4-1 0,7 3 0,-24-9 0,0 1 0,-1 1 0,0 1 0,-1 1 0,-43-3 0,46 6 0,-1075-83-3276,-410 37-3961,-9 39 4434,1445 9 2861,-623-1-358,-1512-14-1142,2180 15 1448,-3092-8 407,1822 8-484,344-1-534,68-1 402,66-4-4,86-4 103,-2404-140 896,2782 119-604,69 2-384,25-3 110,-179-15 4032,419 45-3461,16 1-394,0 0 1,0 0-1,0 1 1,0 0-1,0 0 0,0 0 1,0 1-1,0 0 1,0-1-1,0 2 1,-6 1-1,10-2 28,0 0-1,0 0 0,0 0 0,1 0 1,-1 0-1,0 0 0,1 0 0,-1 0 1,0 0-1,1 0 0,0 0 0,-1 0 1,1 1-1,0-1 0,-1 0 0,1 0 1,0 0-1,0 1 0,0-1 0,0 0 1,0 0-1,0 1 0,1-1 0,-1 0 1,0 0-1,1 0 0,0 2 0,71 289 5453,-45-199-4908,238 780-928,44 161-76,-209-598 657,4 14-1896,-77-358-4741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6:37.1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16442 1 24575,'0'0'0,"3"13"0,27 88 0,-5 2 0,-5 1 0,14 200 0,-29-121 0,-26 255 0,4-283 0,-55 226 0,58-326 0,-3-1 0,-2 0 0,-36 68 0,35-84 0,-2-1 0,-2-1 0,-2-1 0,0-1 0,-38 35 0,31-38 0,-2 0 0,-58 38 0,11-18-134,-88 40 0,10-19-581,-2-7 0,-304 78-1,-363 7-1027,313-98 1239,-890 2-2519,-20-60 872,968 2 1338,-1951 2-983,92 80 1796,1559-30 0,-755 94-282,25 41-71,1207-147 339,-192 21 14,59-17-221,48-14 376,60-11 4813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6:37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24575,'0'0'0,"6"3"0,72 33 0,-2 3 0,-1 4 0,126 96 0,46 71 0,-14 20 0,-161-157 0,390 413-1365,-388-402-5461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6:37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0 364 24575,'2'2'0,"-1"0"0,1 0 0,-1 0 0,1-1 0,0 1 0,-1-1 0,1 1 0,0-1 0,0 0 0,4 2 0,0 1 0,242 139 0,14-21 0,135 40 0,-287-124 0,193 39 0,-268-70 0,0-2 0,1-2 0,-1-1 0,1-2 0,37-5 0,-55 3 0,1-1 0,0-2 0,-1 1 0,0-2 0,0-1 0,-1 0 0,1-1 0,-2-1 0,1 0 0,-1-1 0,17-15 0,-7 1 31,-2 0 0,0-2 0,-2-1 0,0-1 0,-2-1 0,-2 0 0,0-1 0,-2-1 1,-2-1-1,14-39 0,-9 10-373,-2-1 1,-3 0 0,-2-1-1,5-107 1,-15 94-6485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2:31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1159 0 24575,'0'0'0,"-3"0"0,-3 0 0,-3 0 0,-23 0 0,-23 0 0,-26 0 0,-46 8 0,-26 9 0,-15 3 0,-22 9 0,6 6 0,34-4-8191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6:38.5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1322 0 24575,'0'0'0,"-11"5"0,-2 4 0,0 1 0,1 0 0,-13 13 0,0 2 0,-84 83 0,-99 129 0,-79 143 0,109-123-682,-208 400-1,331-546-6143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6:38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24575,'0'0'0,"10"35"0,45 306 0,-28-142 0,-18-141 0,62 297 0,-70-351 0,3 10 0,1 0 0,11 24 0,-14-34 0,0-1 0,-1 0 0,1 0 0,1 0 0,-1-1 0,0 1 0,1 0 0,-1-1 0,1 1 0,0-1 0,0 0 0,0 0 0,0 0 0,0-1 0,0 1 0,1-1 0,3 2 0,2-2 0,0-1 0,0 1 0,0-2 0,0 1 0,0-1 0,0-1 0,0 1 0,0-2 0,0 1 0,15-7 0,-10 4 0,124-45 170,171-90 0,119-91-1537,-390 209 1029,22-12-6488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6:40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24575,'3'130'0,"23"140"0,43 122 0,-64-368 0,3 20 0,2 0 0,27 72 0,-31-103 0,-1-1 0,2 1 0,0-1 0,0-1 0,1 0 0,0 0 0,1 0 0,1-1 0,-1 0 0,1-1 0,1 0 0,0 0 0,17 9 0,6 0 0,1-2 0,1-2 0,1-1 0,41 9 0,166 19 0,-83-27 0,227-10 0,161-50 0,-89-33-1365,-360 55-5461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6:40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0 24575,'0'0'0,"0"0"0,0 0 0,0 14 0,-21 680-1285,5-279-706,6 426-5065,17-284 5923,-9 32 900,-3-340 3195,4-196-1623,0-6-2133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6:41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 1 24575,'-4'10'0,"-15"62"0,-14 124 0,25-143 0,-79 990-281,103 6 1,-13-989 176,19 458-1064,-22-463-5190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6:41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24575,'0'0'0,"0"0"0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6:41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66 24575,'4'-1'0,"1"0"0,0 1 0,0-1 0,0 1 0,9 1 0,7 1 0,557-1 0,643-3 0,-464-36 0,-462 19 0,-220 15-1365,-18 1-5461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6:42.3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24575,'0'0'0,"3"0"0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6:42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24575,'0'0'0,"3"0"0,9 0 0,7-2 0,36-2 0,49 1 0,21 0 0,-3 4 0,-23 1-8191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6:44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918 0 24575,'-18'1'0,"0"1"0,0 0 0,0 2 0,0 0 0,1 0 0,0 2 0,0 0 0,0 1 0,-20 12 0,-13 11 0,-67 52 0,106-74 0,-65 49 0,-126 124 0,175-152 0,1 1 0,2 0 0,1 2 0,1 1 0,2 1 0,1 0 0,-19 52 0,23-44 0,2 1 0,1 0 0,3 0 0,2 1 0,1 0 0,2 1 0,3-1 0,1 1 0,2-1 0,2 0 0,2 0 0,2 0 0,2 0 0,27 72 0,-2-31 263,27 76-1891,-48-114-5198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2:31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3233 431 24575,'0'0'0,"0"0"0,0 0 0,-22-4 0,-504-119 0,429 104 0,-1414-226-599,1170 209 599,255 32 0,-170 13 0,183 3-216,1 4-1,0 2 1,-87 35-1,141-46-6509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6:44.5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682 1 24575,'0'0'0,"0"0"0,0 0 0,-3 0 0,-6 3 0,-17 8 0,-16 9 0,-14 6 0,-35 14 0,-22 9 0,-9 5 0,1 0 0,22-8-8191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6:45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 24575,'0'-11'0,"0"7"0,0 10 0,8 645 340,0-45-2045,-8-559-5121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6:45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1 165 24575,'-1'-24'0,"3"-38"0,-2 56 0,1 1 0,0-1 0,0 1 0,1 0 0,0-1 0,0 1 0,0 0 0,5-9 0,-5 13 0,-1-1 0,1 0 0,-1 0 0,1 1 0,0-1 0,0 1 0,0 0 0,0-1 0,0 1 0,0 0 0,0 0 0,1 0 0,-1 0 0,0 1 0,0-1 0,1 1 0,-1-1 0,1 1 0,-1 0 0,0 0 0,1 0 0,-1 0 0,0 0 0,1 1 0,-1-1 0,0 1 0,4 0 0,3 2 0,1 0 0,-1 1 0,0 0 0,0 0 0,15 11 0,-3 1 0,0 1 0,-1 1 0,-1 1 0,0 1 0,-1 0 0,-2 2 0,20 31 0,-13-14 0,-1 2 0,-2 0 0,23 71 0,-28-62 0,-1 1 0,-3 0 0,-3 1 0,4 84 0,-11-92 0,-3-1 0,-2 1 0,-1 0 0,-2-1 0,-25 79 0,30-116 0,1-2 0,-1 0 0,1 0 0,0 0 0,0 1 0,0-1 0,1 0 0,-1 5 0,2-7 0,-1-1 0,0 1 0,1-1 0,-1 1 0,1-1 0,0 1 0,-1-1 0,1 1 0,0-1 0,0 0 0,0 1 0,0-1 0,0 0 0,0 0 0,0 0 0,0 0 0,1 0 0,-1 0 0,0 0 0,1 0 0,-1 0 0,3 0 0,25 12 0,1-2 0,0-1 0,1-2 0,41 7 0,-15-3 0,210 52 342,-196-44-1196,114 51 1,-118-38-5973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6:58.4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0 24575,'0'0'0,"0"0"0,-1 31 0,-2 0 0,-10 42 0,6-34 0,-4 20 0,-23 157 0,32-184 0,0-1 0,2 1 0,1 0 0,10 56 0,-9-80 0,0 0 0,0 0 0,0-1 0,1 1 0,1-1 0,-1 1 0,1-1 0,0 0 0,1 0 0,0-1 0,8 10 0,-10-13 0,2 1 0,-1-1 0,0 0 0,0 0 0,1 0 0,0-1 0,0 0 0,-1 0 0,1 0 0,0 0 0,1-1 0,-1 1 0,0-1 0,0-1 0,0 1 0,1-1 0,-1 0 0,8-1 0,1-1 0,-1 0 0,0-2 0,1 1 0,-2-2 0,1 0 0,0 0 0,-1-1 0,0-1 0,0 0 0,13-11 0,11-10 0,54-56 0,-35 24 0,61-89 0,-106 136 0,-9 11 0,0 0 0,0 0 0,1 0 0,-1 1 0,1-1 0,-1 1 0,1-1 0,-1 1 0,1-1 0,0 1 0,0 0 0,0 0 0,2-1 0,-3 2 0,1 0 0,-1 0 0,0 0 0,0 0 0,1 1 0,-1-1 0,0 0 0,0 1 0,0-1 0,1 1 0,-1 0 0,0-1 0,0 1 0,0 0 0,0-1 0,0 1 0,0 0 0,0 0 0,0 0 0,-1 0 0,1 0 0,0 0 0,0 0 0,0 2 0,9 11 0,-1 1 0,-1 1 0,0 0 0,-1 0 0,-1 0 0,0 1 0,4 24 0,17 127 0,-26-160 0,9 105 171,-4 135 0,-28 110-1878,11-243-5119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7:00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460 71 24575,'2'-5'0,"0"1"0,0-1 0,1 0 0,-1 1 0,1-1 0,0 1 0,0 0 0,1 0 0,-1 0 0,5-4 0,-3 3 0,9-9 0,-14 14 0,0 0 0,0 0 0,0 0 0,0 0 0,0 0 0,0 1 0,0-1 0,0 0 0,0 0 0,0 0 0,0 0 0,0 0 0,0 0 0,0 0 0,0 0 0,0 0 0,0 0 0,0 0 0,0 0 0,1 0 0,-1 0 0,0 0 0,0 0 0,0 0 0,0 0 0,0 0 0,0 0 0,0 0 0,0 0 0,0 1 0,0-1 0,0 0 0,0 0 0,0 0 0,0 0 0,0 0 0,0 0 0,1 0 0,-1 0 0,0 0 0,0 0 0,0 0 0,0 0 0,0-1 0,0 1 0,-18 33 0,13-25 0,-414 820 0,357-673 0,59-148 0,1 0 0,0 0 0,1 0 0,-1 1 0,1-1 0,1 1 0,0 9 0,0-14 0,0 0 0,1 0 0,0 0 0,0 0 0,0 0 0,0 0 0,0 0 0,0 0 0,1 0 0,0-1 0,-1 1 0,1 0 0,0-1 0,0 0 0,0 1 0,1-1 0,-1 0 0,1 0 0,3 2 0,0 0 0,0 0 0,1-1 0,-1 0 0,1 0 0,0-1 0,0 0 0,11 2 0,57 4 0,-69-7 0,325-4-1365,-137-7-5461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7:00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292 1 24575,'-5'50'0,"0"-21"0,-212 1317 0,192-1218-682,-13 178-1,37-267-6143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7:00.9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1 24575,'0'22'0,"0"147"0,-4 398 0,-37-2 0,20-403-1365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7:01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551 1 24575,'0'0'0,"0"0"0,-3 0 0,-4 0 0,-5 0 0,-23 0 0,-19 2 0,-17 5 0,-17 5 0,-5 10 0,11 3 0,19-3 0,20-4-8191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7:01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147 744 24575,'0'0'0,"0"-4"0,22-498 0,-11 273 0,-12 220 0,-2 16 0,-4 25 0,-108 836 0,107-799 0,-34 472-1365,39-456-5461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7:02.0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1491 0 24575,'0'0'0,"-2"3"0,-5 12 0,-3 11 0,-27 52 0,-48 89 0,-28 51 0,-11 21 0,-7 18-1086,15-13 1086,20-32 0,20-16 0,19-29 0,17-29 0,13-21 0,10-26 0,8-28-7105</inkml:trace>
  <inkml:trace contextRef="#ctx0" brushRef="#br0" timeOffset="1">537 478 24575,'-50'19'0,"14"1"0,2 2 0,0 1 0,-42 37 0,-80 96 0,133-131 0,1 0 0,2 1 0,0 2 0,2 0 0,-18 37 0,34-61 0,0 0 0,1 0 0,-1 0 0,1 1 0,0-1 0,0 0 0,0 1 0,1-1 0,0 0 0,-1 1 0,1-1 0,1 1 0,-1-1 0,1 0 0,0 1 0,1 4 0,-1-6 0,1 0 0,0 0 0,0 0 0,0 0 0,0 0 0,1 0 0,-1 0 0,1-1 0,-1 1 0,1-1 0,0 0 0,0 0 0,0 0 0,0 0 0,1 0 0,-1-1 0,0 1 0,1-1 0,-1 0 0,4 1 0,5 1 17,0-1 0,0 0 0,1 0 1,-1-1-1,0-1 0,1 0 0,-1-1 0,0 0 0,19-5 0,-14 2 7,0-1 1,0-1-1,-1-1 0,0-1 1,0 0-1,15-11 1,-3-1-269,-1-1 0,-2-1 0,0-1 0,-1-2 1,-2 0-1,29-42 0,-27 32-6582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2:32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292 75 24575,'4'-2'0,"0"-1"0,0 1 0,0-1 0,-1 0 0,1 0 0,-1 0 0,1 0 0,3-6 0,1 1 0,35-27 0,-191 171 0,-20 21 0,161-151 0,0 1 0,1 1 0,0 0 0,0-1 0,0 2 0,1-1 0,-7 17 0,10-19 0,0 0 0,1-1 0,0 1 0,0 1 0,0-1 0,1 0 0,-1 0 0,2 0 0,-1 0 0,1 0 0,0 0 0,0 0 0,3 9 0,-2-6 0,1-1 0,1 1 0,-1-1 0,1 0 0,1-1 0,-1 1 0,1-1 0,1 1 0,-1-2 0,1 1 0,0 0 0,1-1 0,0 0 0,9 6 0,8 3 0,0-2 0,1 0 0,43 15 0,340 98-690,26-23 1,251 9-447,-515-91-4540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7:02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263 0 24575,'0'0'0,"0"0"0,-13 1 0,5 2 0,0 0 0,1 0 0,-1 1 0,1 0 0,0 0 0,0 0 0,-9 9 0,-44 43 0,51-47 0,-5 6 0,0 0 0,1 0 0,1 1 0,1 1 0,0 0 0,-8 19 0,16-29 0,0 1 0,0-1 0,1 1 0,0 0 0,0 0 0,1 0 0,-1 15 0,2-18 0,0 0 0,1 0 0,0 0 0,0 0 0,0 0 0,0-1 0,1 1 0,0 0 0,0-1 0,0 1 0,1-1 0,-1 0 0,6 7 0,-3-5 0,1-1 0,-1-1 0,1 1 0,0-1 0,1 0 0,-1 0 0,1-1 0,-1 0 0,1 0 0,0 0 0,0-1 0,0 0 0,0 0 0,15 0 0,-9 0 0,0-1 0,0-1 0,0 0 0,0-1 0,0 0 0,0-1 0,20-6 0,-31 8 0,0-1 0,1 0 0,-1 0 0,0 0 0,0 0 0,0 0 0,0 0 0,0 0 0,0-1 0,0 1 0,-1-1 0,1 1 0,0-1 0,-1 0 0,1 0 0,-1 1 0,0-1 0,1 0 0,-1 0 0,1-3 0,-1 2 0,-1 0 0,1 0 0,-1 0 0,0 0 0,0 0 0,0 0 0,0 0 0,-1 0 0,1 0 0,-1 0 0,1 0 0,-1 0 0,-2-5 0,-2-2 0,-1 0 0,0 0 0,0 0 0,-1 1 0,0 0 0,0 0 0,-10-8 0,-20-13-1365,1 6-5461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7:03.2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1085 14 24575,'-1'-1'0,"0"0"0,0 1 0,0-1 0,0 0 0,0 1 0,0-1 0,0 1 0,0 0 0,0-1 0,0 1 0,0 0 0,0 0 0,0 0 0,-1 0 0,-1 0 0,1-1 0,-45-3 0,0 1 0,0 3 0,0 2 0,-1 1 0,2 3 0,-1 2 0,1 2 0,0 2 0,-72 29 0,75-23 0,1 2 0,1 1 0,1 3 0,1 1 0,1 2 0,1 1 0,1 2 0,2 2 0,-55 65 0,73-77 0,1 1 0,-21 39 0,33-55 0,1 0 0,-1 0 0,1 0 0,0 1 0,0-1 0,1 0 0,0 1 0,0 0 0,0-1 0,1 1 0,-1 0 0,1-1 0,1 1 0,-1 0 0,1-1 0,0 1 0,0 0 0,2 5 0,0-6 0,0-1 0,-1-1 0,1 1 0,1 0 0,-1-1 0,0 1 0,1-1 0,0 0 0,0 0 0,0 0 0,0-1 0,0 1 0,0-1 0,1 0 0,-1 0 0,1-1 0,-1 0 0,1 1 0,5 0 0,11 1 0,1 0 0,-1-1 0,23-1 0,199-11 0,-148 2 0,1 5 0,108 11 0,-188-6 0,0 0 0,0 2 0,0 0 0,-1 1 0,1 0 0,-1 1 0,0 1 0,-1 0 0,0 1 0,17 12 0,-21-12 0,1 1 0,-2 1 0,1-1 0,-1 2 0,-1-1 0,0 1 0,0 0 0,-1 1 0,0 0 0,-1 0 0,-1 0 0,7 21 0,-7-16 0,0 1 0,-2 0 0,0 0 0,0 0 0,-2 0 0,0 0 0,-1 1 0,-1-1 0,-1 0 0,-1 0 0,0 0 0,-1 0 0,-1-1 0,0 1 0,-2-1 0,0 0 0,-1-1 0,0 0 0,-1 0 0,-1-1 0,-1 0 0,0 0 0,-26 24 0,18-21 0,-2-2 0,0 0 0,-1-1 0,-1-1 0,0-1 0,-1-1 0,0-1 0,0-2 0,-2 0 0,1-1 0,-1-2 0,-43 6 0,62-11 49,0-1 0,0 0 0,0 0-1,0 0 1,1-1 0,-11-2 0,16 3-98,-1-1 0,1 1 0,0-1 1,-1 1-1,1-1 0,0 0 0,0 1 0,-1-1 1,1 0-1,0 0 0,0 0 0,0 0 1,0 0-1,0 0 0,0-1 0,1 1 1,-1 0-1,0 0 0,0-1 0,1 1 1,-1 0-1,1-1 0,-1 1 0,1 0 1,0-1-1,-1 1 0,1-1 0,0 1 1,0-1-1,0 1 0,0 0 0,0-1 0,1 1 1,-1-2-1,5-21-6777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7:03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535 13 24575,'0'0'0,"0"0"0,-3 0 0,-6 0 0,-15 0 0,-14 0 0,-12-2 0,-22-2 0,-6 1 0,5 0 0,6 6 0,12 6 0,15 1 0,15-1-8191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7:04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728 95 24575,'0'0'0,"-3"0"0,0 0 0,-3 0 0,-9 0 0,-22-2 0,-20-2 0,-18-2 0,-24-6 0,-5-3 0,6 0 0,12 1 0,18 2 0,21 3 0,18 4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7:04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951 86 24575,'-18'-13'0,"-8"0"0,-1 2 0,1 1 0,-2 0 0,0 3 0,0 0 0,0 1 0,-1 2 0,1 1 0,-1 2 0,0 0 0,0 2 0,0 1 0,1 1 0,-1 2 0,1 1 0,0 1 0,-35 13 0,29-5 0,0 1 0,1 2 0,0 1 0,1 1 0,-46 40 0,64-48 0,1 0 0,0 1 0,1 1 0,0 0 0,1 0 0,1 1 0,0 1 0,1-1 0,1 2 0,0-1 0,1 1 0,1 0 0,-6 29 0,10-35 0,1 0 0,1 0 0,0 0 0,1 0 0,0 0 0,0 0 0,1 0 0,0-1 0,1 1 0,1-1 0,0 1 0,0-1 0,0 0 0,2-1 0,-1 1 0,1-1 0,0 0 0,1-1 0,0 1 0,12 9 0,-3-2 0,1-2 0,1 0 0,0-1 0,1-1 0,0-1 0,1 0 0,0-2 0,1 0 0,23 6 0,-7-5 0,0-2 0,1-1 0,-1-2 0,1-1 0,0-2 0,63-6 0,-72 2 0,0-3 0,-1 0 0,1-2 0,-1 0 0,0-2 0,-1-2 0,0 0 0,-1-2 0,32-20 0,-46 26 0,-1-1 0,0-1 0,0 0 0,-1 0 0,0-1 0,0 0 0,-2-1 0,1 0 0,-1-1 0,0 0 0,-1 0 0,-1 0 0,0-1 0,-1 0 0,0 0 0,-1 0 0,0-1 0,-1 1 0,-1-1 0,0 0 0,-1 0 0,0 0 0,-1 0 0,-1 0 0,0 0 0,-4-18 0,1 16-151,0 1-1,-1-1 0,-1 1 0,0 0 1,-1 0-1,-1 0 0,0 1 1,-14-17-1,-23-22-6674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7:35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1149 1 24575,'-93'3'0,"0"4"0,1 4 0,0 4 0,-99 30 0,150-33 0,0 1 0,0 2 0,2 2 0,0 1 0,-64 43 0,82-47 0,1 2 0,1 0 0,0 1 0,1 1 0,1 1 0,1 0 0,1 1 0,0 1 0,2 1 0,0 0 0,-11 28 0,8-6 0,2 1 0,1 0 0,3 0 0,2 1 0,2 0 0,0 50 0,5 27 0,17 131 0,41 150 0,23-5 0,-72-365 0,-6-24 134,-1-7-270,0-1 0,0 1-1,-1 0 1,1 0 0,-1 0-1,0 0 1,0 0 0,0 0 0,0 0-1,-1 5 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7:36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971 1 24575,'0'0'0,"-3"0"0,-3 0 0,-4 0 0,-11 0 0,-12 2 0,-18 5 0,-39 8 0,-22 7 0,-7 3 0,-6 2 0,3 0 0,16-2 0,24-6 0,25-6 0,23-4-8191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7:36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608 0 24575,'0'0'0,"0"0"0,-10 0 0,-40 4 0,0 1 0,0 3 0,-72 21 0,69-16 0,-173 44-1365,180-43-5461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7:36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917 0 24575,'0'0'0,"0"0"0,-2 0 0,-7 0 0,-10 0 0,-12 0 0,-34 3 0,-21 3 0,-16 1 0,-17 2 0,1 2 0,12-1 0,11 0 0,19 2 0,22-2 0,20-2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7:37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24575,'0'19'0,"24"565"329,-2 152-2023,-26-655-5132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2:40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16349 51 24575,'-4'0'0,"1"0"0,-1 0 0,0 0 0,1 0 0,-1 0 0,0-1 0,-5-1 0,-10-1 0,-650-26 0,531 26 0,-1606-9-2736,1446 12 2571,-1331 22-3284,714-6 1499,-1483 3-928,1698-15 919,-339 1 743,-1255 10 1460,1912-11-214,-1132 20 432,6 40-113,1347-53-291,-603 57 1014,679-54-226,28-3 2255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7:37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0 182 24575,'3'-2'0,"0"0"0,0-1 0,-1 1 0,1-1 0,-1 0 0,0 0 0,1 0 0,-1 0 0,2-5 0,4-4 0,1 0 0,0 1 0,1 0 0,0 0 0,1 1 0,0 1 0,0 0 0,1 0 0,0 1 0,1 1 0,0 0 0,0 1 0,23-8 0,-24 10 0,0 1 0,0 1 0,0 0 0,1 0 0,-1 1 0,0 1 0,1 0 0,-1 1 0,0 0 0,0 1 0,0 0 0,0 1 0,0 1 0,0 0 0,17 8 0,-11-2 0,0 1 0,0 0 0,-1 1 0,0 1 0,-1 1 0,-1 0 0,0 1 0,-1 1 0,-1 0 0,-1 1 0,18 30 0,-20-30 0,-2 1 0,0-1 0,-1 2 0,-1-1 0,0 1 0,-2-1 0,0 1 0,-1 1 0,-1-1 0,0 0 0,-2 1 0,-4 37 0,-2-24 0,-2 0 0,-2-1 0,-1 0 0,-1 0 0,-2-1 0,-1-1 0,-1-1 0,-29 40 0,-7 1 0,-4-2 0,-66 62 0,101-110 0,15-16 0,0 1 0,1 0 0,0 0 0,0 0 0,0 0 0,1 1 0,0 0 0,0 0 0,0 0 0,-3 8 0,7-13 0,0-1 0,0 1 0,1 0 0,-1 0 0,0-1 0,0 1 0,0 0 0,1 0 0,-1-1 0,0 1 0,1 0 0,-1-1 0,0 1 0,1 0 0,-1-1 0,1 1 0,-1-1 0,1 1 0,0-1 0,-1 1 0,1-1 0,-1 1 0,1-1 0,0 0 0,-1 1 0,1-1 0,0 0 0,0 1 0,-1-1 0,2 0 0,28 9 0,-24-7 0,235 53 338,28 8-2041,-186-39-5123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7:39.3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0 415 24575,'0'0'0,"0"0"0,11-13 0,12 0 0,1 0 0,1 1 0,51-16 0,-46 17 0,66-21-409,146-29-1,103 4-2047,291-21-4445,-208 36 5760,-341 34 1476,338-28-838,-211 26 2820,-1 10 4755,-194 0-13159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7:39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 24575,'4'-3'0,"1"2"0,0-1 0,0 0 0,0 1 0,0 0 0,0 0 0,1 1 0,-1-1 0,0 1 0,9 1 0,4 2 0,31 7 0,-33-6 0,49 13 0,79 32 0,-107-34 0,0 2 0,-1 2 0,47 32 0,-71-43 0,-1 1 0,0 0 0,-1 1 0,0 0 0,14 18 0,-21-24 0,0 1 0,0 0 0,0 0 0,0 0 0,-1 0 0,0 0 0,0 0 0,-1 1 0,1-1 0,-1 1 0,0-1 0,-1 1 0,1-1 0,-1 1 0,0 0 0,-1-1 0,0 7 0,-3 2 0,0 1 0,-1-1 0,-1 0 0,0 0 0,-1-1 0,-1 1 0,-16 21 0,-3-1 0,-46 46 0,8-20-65,-139 97 0,128-103-1170,46-32-5591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7:42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0 194 24575,'1'-3'0,"-1"1"0,1-1 0,0 0 0,0 0 0,0 0 0,0 0 0,0 1 0,1-1 0,-1 1 0,1-1 0,-1 1 0,1-1 0,3-2 0,32-30 0,-28 26 0,6-5 0,52-43 0,-60 51 0,0 1 0,1 1 0,-1-1 0,1 1 0,0 1 0,1-1 0,13-3 0,-21 7 0,1 0 0,0-1 0,0 1 0,0 0 0,0 0 0,0 0 0,0 1 0,0-1 0,0 0 0,0 1 0,0-1 0,0 1 0,-1 0 0,1-1 0,0 1 0,0 0 0,2 2 0,-1-1 0,0 1 0,0 0 0,0 0 0,0 0 0,0 1 0,-1-1 0,5 7 0,0 4 0,-1 1 0,0-1 0,5 21 0,-11-34 0,11 44 0,-1-1 0,4 66 0,-4 92 0,-8-160 0,-2 144 0,-1-84 0,16 150 0,-14-248 0,0 0 0,0 0 0,0 0 0,1 0 0,-1 0 0,1 0 0,0-1 0,0 1 0,0-1 0,1 1 0,-1-1 0,1 0 0,0 0 0,0 0 0,0 0 0,0 0 0,1 0 0,-1-1 0,1 0 0,4 3 0,6 1 0,1 0 0,-1 0 0,1-2 0,17 4 0,7 0 0,0-1 0,51 1 0,78-7 0,-131-1 0,750-45 0,-1-46 0,-345 50-1365,-380 38-5461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7:43.3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24575,'0'0'0,"0"0"0,0 0 0,10 4 0,110 61 0,-3 5 0,126 101 0,-229-161 0,0 0 0,-1 1 0,15 15 0,-26-24 0,0 0 0,1 1 0,-1 0 0,0-1 0,0 1 0,-1 0 0,1 0 0,-1 0 0,1 0 0,-1 0 0,0 0 0,0 0 0,0 0 0,-1 1 0,1-1 0,-1 0 0,1 5 0,-2-5 0,0 0 0,0-1 0,0 1 0,-1-1 0,1 1 0,0-1 0,-1 0 0,0 0 0,1 1 0,-1-1 0,0 0 0,0 0 0,0-1 0,0 1 0,-1 0 0,1-1 0,0 1 0,-1-1 0,1 0 0,-4 1 0,2 1 0,-53 25 0,-1-1 0,-63 18 0,-62 28 0,163-64-273,1 0 0,1 2 0,0 0 0,-21 17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7: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51 258 24575,'0'0'0,"0"0"0,10-3 0,61-15 0,201-60 0,-229 63 0,0-2 0,-2-2 0,0-2 0,44-30 0,-46 24 0,-34 21 0,-11 4 0,-15 4 0,19-2 0,-44 8 0,-1 1 0,2 3 0,-1 1 0,2 3 0,0 2 0,1 1 0,-41 26 0,59-30 0,1 2 0,1 1 0,0 1 0,2 0 0,-25 29 0,32-31 0,1 1 0,0 0 0,2 1 0,0 0 0,1 1 0,1 0 0,-11 35 0,18-47 0,0 0 0,0 0 0,1 0 0,0 0 0,0 0 0,1 0 0,0 0 0,2 16 0,0-19 0,-1 0 0,0 0 0,1-1 0,0 1 0,0 0 0,0-1 0,1 0 0,-1 1 0,1-1 0,0 0 0,1 0 0,-1-1 0,0 1 0,1-1 0,6 5 0,7 3 0,-1-1 0,1-2 0,0 1 0,1-2 0,0 0 0,35 8 0,117 12 0,-112-21 0,0-2 0,0-2 0,1-3 0,110-17 0,-143 13 0,0-1 0,-1-1 0,0-1 0,0-1 0,-1-1 0,-1-2 0,1 0 0,-2-1 0,0-1 0,0-2 0,-2 0 0,0-1 0,24-26 0,-34 31 0,0-1 0,0-1 0,-2 0 0,0 0 0,0-1 0,7-20 0,-12 26 0,0 1 0,-1 0 0,0-1 0,0 1 0,-1-1 0,0 0 0,0 0 0,-1 1 0,0-1 0,-1 0 0,0 0 0,0 1 0,-5-14 0,5 31 0,0 0 0,1 0 0,0 13 0,9 50 0,3-1 0,40 135 0,-52-205 0,0-1 0,0 0 0,0 0 0,0 0 0,0 1 0,0-1 0,1 0 0,-1 0 0,0 0 0,0 1 0,0-1 0,0 0 0,0 0 0,0 0 0,0 1 0,0-1 0,1 0 0,-1 0 0,0 0 0,0 0 0,0 0 0,0 1 0,1-1 0,-1 0 0,0 0 0,0 0 0,0 0 0,0 0 0,1 0 0,-1 0 0,0 0 0,0 0 0,0 0 0,1 0 0,-1 0 0,0 0 0,0 0 0,1 0 0,6-7 0,5-18 0,-11 22 0,46-121 0,3-11 0,-48 131 0,0 0 0,0 0 0,0 0 0,1 1 0,-1-1 0,1 0 0,5-5 0,-7 8 0,0 0 0,0 1 0,0-1 0,1 0 0,-1 1 0,0-1 0,0 1 0,0-1 0,1 1 0,-1 0 0,0-1 0,0 1 0,1 0 0,-1 0 0,0 0 0,1 0 0,-1 0 0,0 0 0,1 0 0,-1 1 0,0-1 0,0 0 0,1 1 0,-1-1 0,0 1 0,0-1 0,0 1 0,0 0 0,2 1 0,14 11 0,0 1 0,-1 1 0,-1 0 0,0 1 0,-1 1 0,12 19 0,-3-6 0,-2-1 0,-13-17 0,1-1 0,0 0 0,20 19 0,-27-29 0,-1 0 0,1 0 0,-1 0 0,1-1 0,0 1 0,-1 0 0,1-1 0,0 0 0,-1 1 0,1-1 0,0 0 0,0 0 0,0 0 0,-1 0 0,1 0 0,0 0 0,0 0 0,-1-1 0,1 1 0,0-1 0,0 1 0,-1-1 0,1 0 0,-1 0 0,1 1 0,-1-1 0,1 0 0,-1 0 0,3-2 0,5-5 0,0 0 0,-1 0 0,11-12 0,-12 11 0,43-50 0,-26 30 0,1 0 0,32-27 0,-54 53 0,-1 1 0,1 0 0,-1 0 0,1 0 0,0 0 0,-1 1 0,1-1 0,0 1 0,0 0 0,0 0 0,0 0 0,1 0 0,-1 0 0,0 1 0,0-1 0,0 1 0,1 0 0,-1 0 0,0 0 0,0 0 0,0 1 0,1-1 0,-1 1 0,0 0 0,0 0 0,0 0 0,0 0 0,0 1 0,0-1 0,0 1 0,-1 0 0,6 3 0,9 9 0,-1 0 0,0 1 0,26 32 0,35 60 0,19 22 0,-95-127 0,4 3 0,-1 0 0,1 0 0,0-1 0,11 9 0,-15-13 0,0 1 0,1 0 0,-1 0 0,0-1 0,1 1 0,-1-1 0,1 1 0,-1-1 0,0 0 0,1 0 0,-1 1 0,1-1 0,-1 0 0,1 0 0,-1 0 0,1-1 0,-1 1 0,1 0 0,-1 0 0,1-1 0,-1 1 0,1-1 0,-1 0 0,0 1 0,1-1 0,-1 0 0,0 0 0,2-1 0,1-2 0,1 0 0,-1 0 0,0-1 0,-1 1 0,1-1 0,-1 0 0,0 0 0,3-7 0,17-47 0,-16 37 0,29-92 0,-24 70 0,27-66 0,-38 109 0,16-29 0,-17 29 0,1 1 0,-1-1 0,1 0 0,-1 0 0,1 1 0,0-1 0,-1 0 0,1 1 0,0-1 0,-1 1 0,1-1 0,0 1 0,0-1 0,-1 1 0,1 0 0,0-1 0,0 1 0,0 0 0,0 0 0,-1-1 0,1 1 0,0 0 0,0 0 0,0 0 0,0 0 0,0 0 0,0 0 0,0 0 0,-1 0 0,1 1 0,0-1 0,0 0 0,0 0 0,0 1 0,0 0 0,4 4 0,0 0 0,0 0 0,-1 1 0,0-1 0,0 1 0,0 0 0,-1 1 0,5 11 0,-4-9 0,19 44 0,-2 1 0,14 56 0,17 114 0,9 138 342,-56-303-684,-2-1 1,-3 0 0,-2 1-1,-12 71 1,10-106-6485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7:53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0 116 24575,'8'-20'0,"-5"11"0,1 0 0,0 0 0,1 1 0,0-1 0,0 1 0,9-10 0,-11 15 0,-1 1 0,1 0 0,-1 0 0,1-1 0,0 2 0,0-1 0,0 0 0,0 1 0,0-1 0,0 1 0,1 0 0,-1 0 0,0 0 0,1 0 0,-1 1 0,1-1 0,-1 1 0,0 0 0,1 0 0,-1 0 0,1 1 0,3 0 0,4 2 0,0 0 0,-1 1 0,1 0 0,-1 0 0,0 1 0,0 1 0,-1 0 0,1 0 0,-1 1 0,-1 0 0,1 0 0,9 12 0,0 1 0,-1 1 0,-1 0 0,26 47 0,-29-43 0,-1 0 0,-1 1 0,-1 0 0,-2 1 0,0 0 0,-2 1 0,-1-1 0,-1 1 0,0 30 0,-4-45 0,-1 1 0,0 0 0,-1 0 0,0-1 0,-1 1 0,-1-1 0,0 0 0,-11 24 0,10-28 0,-1 0 0,0 0 0,0-1 0,-1 0 0,0 0 0,0 0 0,-1-1 0,0 0 0,0 0 0,0-1 0,-1 0 0,-16 8 0,6-6-1365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7:53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24575,'0'28'0,"8"564"0,0-51 0,-8-474 0,4 145 0,-1-164 0,2 0 0,15 63 0,-17-102 0,-1 1 0,2-1 0,-1 1 0,1-1 0,0 0 0,1-1 0,11 16 0,-14-21 0,2 1 0,-1-1 0,0 0 0,1 0 0,-1 0 0,1 0 0,0-1 0,0 1 0,0-1 0,0 0 0,0 0 0,0-1 0,1 1 0,-1-1 0,1 0 0,-1 0 0,1-1 0,7 1 0,-1-1 31,0-1 0,0 0 0,0-1 0,0-1 0,0 1 0,-1-2 0,1 1 0,-1-2 1,0 1-1,11-7 0,10-8-885,48-38 1,-17 7-5973</inkml:trace>
  <inkml:trace contextRef="#ctx0" brushRef="#br0" timeOffset="1">716 779 24575,'0'0'0,"0"-3"0,0-1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7:54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702 13 24575,'0'0'0,"-2"0"0,-8 0 0,-19-3 0,-33 0 0,-19-1 0,-12 1 0,-23 4 0,-2 4 0,11 1 0,23 0-8191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7:54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 34 24575,'-7'20'0,"-1"19"0,2 1 0,1 0 0,1 76 0,4-111 0,0 19 0,0-1 0,2 1 0,6 29 0,-8-48 0,1 1 0,0-1 0,1 0 0,0 0 0,-1 0 0,1-1 0,1 1 0,-1 0 0,1-1 0,0 1 0,0-1 0,0 0 0,1 0 0,-1 0 0,1-1 0,0 1 0,0-1 0,0 0 0,0 0 0,1 0 0,6 3 0,-6-5 0,0 0 0,0 0 0,0 0 0,0 0 0,0-1 0,0 0 0,0 0 0,0-1 0,0 1 0,1-1 0,-2 0 0,1-1 0,0 1 0,6-3 0,5-3 0,0-1 0,26-17 0,-8 2 0,-1-2 0,-2-2 0,52-54 0,68-105 0,-121 139 0,-22 32 0,2 1 0,-1 0 0,13-12 0,-22 25 0,1 0 0,-1 1 0,1-1 0,-1 1 0,1-1 0,-1 1 0,1-1 0,-1 1 0,1-1 0,-1 1 0,1-1 0,0 1 0,-1 0 0,1-1 0,0 1 0,-1 0 0,1 0 0,0-1 0,-1 1 0,1 0 0,0 0 0,0 0 0,-1 0 0,1 0 0,0 0 0,-1 0 0,1 0 0,0 0 0,0 0 0,-1 0 0,1 1 0,0-1 0,-1 0 0,1 0 0,0 1 0,-1-1 0,1 0 0,0 1 0,-1-1 0,1 1 0,-1-1 0,1 1 0,0 0 0,2 3 0,0 1 0,0 0 0,-1 0 0,0 0 0,3 7 0,-5-11 0,72 241 0,-18 7 0,-52-239 0,31 197 0,-31-184 0,-1 1 0,-1 0 0,-1 0 0,-1-1 0,-1 1 0,-10 39 0,9-52 0,-1 1 0,1-1 0,-2-1 0,0 1 0,0-1 0,0 0 0,-2 0 0,-10 11 0,5-7 0,-1-1 0,-1-1 0,0-1 0,-28 18 0,6-10 0,0-2 0,-1-1 0,-1-2 0,-47 11 0,9-6 0,-112 12 0,145-27 0,-1-2 0,0-1 0,0-3 0,-46-7 0,59 2-1365,12 0-5461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2:42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3673 1 24575,'-502'22'0,"127"-2"0,-931-15 0,843-13 0,-241 0 0,638 7 160,-143 5-1685,162-1-5301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8:39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642 84 24575,'0'-3'0,"1"1"0,-1 0 0,1 0 0,0 0 0,0-1 0,0 1 0,0 0 0,0 0 0,0 1 0,1-1 0,-1 0 0,1 0 0,-1 1 0,1-1 0,0 0 0,0 1 0,0 0 0,0-1 0,-1 1 0,5-1 0,4-5 0,-10 7 0,0-1 0,0 1 0,0 0 0,0 0 0,0 0 0,0 0 0,0-1 0,0 1 0,0 0 0,0 0 0,0 0 0,0 0 0,0-1 0,0 1 0,0 0 0,0 0 0,0 0 0,0-1 0,0 1 0,0 0 0,0 0 0,0 0 0,0 0 0,0-1 0,0 1 0,0 0 0,-1 0 0,1 0 0,0 0 0,0 0 0,0-1 0,0 1 0,0 0 0,0 0 0,-1 0 0,1 0 0,0 0 0,0 0 0,0 0 0,0 0 0,-1 0 0,1 0 0,0-1 0,0 1 0,0 0 0,0 0 0,-1 0 0,1 0 0,0 0 0,0 0 0,0 0 0,-1 0 0,1 1 0,0-1 0,0 0 0,0 0 0,-22-7 0,1 1 0,-1 1 0,-36-3 0,-69 2 0,62 7 0,1 2 0,-1 4 0,2 2 0,-70 19 0,132-28 3,-3 1-155,1 0 0,-1 0 0,0 0 0,1 0 0,-1 1 0,1 0 0,0-1 0,-5 5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8:40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0 577 24575,'26'-9'0,"20"-12"0,-1-1 0,54-37 0,-75 42 0,0-1 0,-1-1 0,-1-2 0,0 0 0,22-30 0,93-162 0,-73 108 0,-64 105 0,0 0 0,0 0 0,0 0 0,0 0 0,0 0 0,0 0 0,0 0 0,0 0 0,1 0 0,-1 0 0,0 0 0,0 0 0,0 0 0,0 0 0,0 0 0,0 0 0,0 0 0,0 0 0,0 0 0,0 0 0,0 0 0,0 0 0,0 0 0,0 0 0,0 0 0,1 0 0,-1 0 0,0 0 0,0 0 0,0 0 0,0 0 0,0 0 0,0 0 0,0 0 0,0 0 0,0 0 0,0 0 0,0 0 0,0 0 0,0 0 0,0 0 0,0 0 0,0 0 0,0 0 0,0 0 0,1 0 0,-1 0 0,0 0 0,0-1 0,0 1 0,0 0 0,0 0 0,0 0 0,0 0 0,-1 12 0,1-10 0,-29 705 0,50 4 0,-4-591 286,-9-75-836,-3 0-1,1 69 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8:41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2246 136 24575,'0'-2'0,"0"0"0,-1 0 0,1 0 0,-1 0 0,0 0 0,0 0 0,0 0 0,0 0 0,0 0 0,0 1 0,0-1 0,0 0 0,-1 1 0,1-1 0,-1 1 0,-2-3 0,-31-19 0,15 13 0,0 1 0,-1 1 0,0 2 0,-1-1 0,-25-2 0,-115-11 0,150 19 0,-67-5 0,1 3 0,-1 4 0,1 3 0,0 3 0,-111 26 0,132-18 0,1 4 0,1 1 0,1 4 0,0 1 0,3 3 0,-51 35 0,28-11 0,3 3 0,2 3 0,-77 85 0,90-81 0,3 2 0,2 3 0,4 1 0,-71 139 0,87-140 0,3 0 0,4 2 0,2 1 0,3 1 0,-17 134 0,29-129 0,3 1 0,4 0 0,3 1 0,20 122 0,-10-135 0,3-1 0,2-1 0,3-1 0,3 0 0,56 101 0,-57-126 0,1 0 0,2-3 0,2 0 0,1-1 0,1-2 0,2-1 0,1-1 0,1-2 0,2-2 0,0-1 0,2-2 0,40 18 0,-15-12 0,1-3 0,1-4 0,1-2 0,0-2 0,1-4 0,134 8 0,43-19 0,-191-6 0,1-2 0,83-20 0,-75 7 0,0-1 0,-1-4 0,-2-2 0,-1-3 0,0-2 0,-3-2 0,92-73 0,-94 60 0,-2-1 0,-2-3 0,-2-2 0,-2-2 0,-3-2 0,-2-1 0,36-73 0,-44 66 0,-3-1 0,-3-1 0,-2-1 0,-4-2 0,-3 0 0,-2-1 0,8-124 0,-20 116 0,-3 1 0,-4-1 0,-3 0 0,-4 1 0,-3 1 0,-44-141 0,28 135 86,-2 1-1,-5 2 0,-46-75 1,49 100-428,-2 2 1,-2 1 0,-3 2-1,-82-78 1,84 94-6485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8:43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0 541 24575,'0'0'0,"10"-14"0,31-36 0,-2-2 0,-2-1 0,-2-2 0,-3-1 0,-3-2 0,-2-1 0,23-74 0,-46 122 0,-5 28 0,-28 441 0,25-306 0,-12 662 0,16-811 16,3 37-1397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8:44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613 702 24575,'-3'-21'0,"1"16"0,-1 1 0,1-1 0,-1 0 0,0 1 0,0 0 0,-1-1 0,1 1 0,-1 1 0,0-1 0,0 0 0,0 1 0,-1 0 0,-7-4 0,-8-4 0,-39-15 0,51 23 0,-2-2 0,0 1 0,0 1 0,0 0 0,-1 0 0,0 1 0,1 1 0,-1-1 0,0 2 0,0-1 0,-11 2 0,34-45 0,-6 36 0,1 0 0,-1 0 0,2 0 0,-1 1 0,1 0 0,0 1 0,0 0 0,1 0 0,0 1 0,17-8 0,9-2 0,56-15 0,-84 28 0,6-3 0,1 2 0,-1 0 0,0 0 0,25-1 0,-81 17 0,29-8 0,-47 18 0,2 3 0,0 3 0,2 2 0,-87 63 0,122-78 0,1 2 0,1 0 0,0 1 0,2 1 0,0 1 0,1 0 0,1 1 0,1 1 0,2 1 0,-21 47 0,28-56 0,1 0 0,1 1 0,0 0 0,1 0 0,1 0 0,1 0 0,0 0 0,2 24 0,1-26 0,0-1 0,0 0 0,2 0 0,0 0 0,0-1 0,1 1 0,1-1 0,0 0 0,0 0 0,1-1 0,11 13 0,-2-5 0,0-1 0,1-1 0,1-1 0,1-1 0,0 0 0,1-2 0,1 0 0,0-1 0,0-1 0,43 15 0,-31-15 0,0-2 0,1-1 0,0-1 0,0-2 0,1-2 0,-1-1 0,36-3 0,-45-1 0,0 0 0,0-2 0,-1-2 0,0 0 0,0-1 0,0-1 0,22-12 0,-28 11 0,0-1 0,0 0 0,-1-2 0,-1 0 0,0-1 0,0-1 0,-1 0 0,24-31 0,-19 15 0,-1 0 0,-1-1 0,-2-1 0,-1 0 0,-1-1 0,-2 0 0,14-66 0,-13 28 0,-4 0 0,2-135 0,-11 140 0,-4 0 0,-13-75 0,9 100 0,-2 1 0,-1 0 0,-2 0 0,-28-57 0,32 83 0,9 14 0,0 0 0,0 0 0,0 0 0,0-1 0,-1 1 0,1 0 0,0 0 0,0 0 0,0 0 0,0 0 0,0 0 0,0 0 0,0 0 0,-1 0 0,1 0 0,0 0 0,0 0 0,0 0 0,0 0 0,0 0 0,0 0 0,-1 0 0,1 0 0,0 0 0,0 0 0,0 0 0,0 0 0,0 0 0,0 1 0,0-1 0,-1 0 0,1 0 0,0 0 0,0 0 0,0 0 0,0 0 0,0 0 0,0 0 0,0 0 0,0 0 0,0 1 0,0-1 0,0 0 0,-1 0 0,1 0 0,0 0 0,0 0 0,0 0 0,0 1 0,0-1 0,0 0 0,0 0 0,-1 35 0,41 295 0,-18-170 0,2 45 0,33 219 0,-55-406-195,1-1 0,1 1 0,1-1 0,1 0 0,0 0 0,16 30 0,-9-29-6631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8:46.2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1 682 24575,'0'0'0,"10"0"0,25-7 0,0-1 0,0-1 0,-1-2 0,0-1 0,33-18 0,-48 21 0,-1-2 0,1 0 0,-2-1 0,1-1 0,-2-1 0,0 0 0,0-1 0,-2-1 0,22-29 0,-16 12 0,-19 31 0,0 0 0,-1-1 0,1 1 0,0 0 0,0 0 0,-1-1 0,0 1 0,1 0 0,-1-1 0,0 1 0,0 0 0,0-1 0,-1-3 0,1 5 0,-1 1 0,1-1 0,0 0 0,-1 1 0,1-1 0,-1 1 0,1-1 0,-1 0 0,1 1 0,-1-1 0,1 1 0,-1-1 0,0 1 0,1 0 0,-1-1 0,0 1 0,1 0 0,-1-1 0,0 1 0,1 0 0,-1 0 0,0 0 0,0-1 0,1 1 0,-1 0 0,0 0 0,0 0 0,1 0 0,-1 0 0,0 1 0,1-1 0,-1 0 0,0 0 0,0 0 0,1 1 0,-1-1 0,0 0 0,0 1 0,-29 14 0,17-6 0,1 1 0,0 0 0,0 1 0,1 0 0,1 1 0,0 0 0,0 0 0,2 1 0,-1 0 0,2 1 0,-1 0 0,2 0 0,-8 25 0,6-16 0,2 1 0,1 0 0,1 0 0,1 0 0,1 0 0,1 0 0,1 1 0,4 27 0,-2-35 0,1 1 0,11 33 0,-12-46 0,-1-1 0,1 1 0,0-1 0,0 1 0,1-1 0,-1 0 0,1 0 0,0 0 0,0 0 0,1 0 0,-1-1 0,1 1 0,-1-1 0,1 0 0,6 3 0,-7-4 0,0-1 0,0-1 0,1 1 0,-1 0 0,0-1 0,0 0 0,1 0 0,-1 0 0,0 0 0,0 0 0,1-1 0,-1 1 0,0-1 0,0 0 0,0 0 0,0 0 0,0 0 0,4-3 0,8-4 0,-1 0 0,19-16 0,-15 12 0,31-24 0,-11 9 0,0 0 0,80-38 0,-115 63 0,0 0 0,0 1 0,1 0 0,-1 0 0,0 0 0,0 0 0,1 0 0,-1 1 0,0 0 0,1-1 0,-1 1 0,0 0 0,1 1 0,-1-1 0,0 0 0,1 1 0,-1 0 0,0 0 0,1 0 0,-1 0 0,0 0 0,0 1 0,0 0 0,0-1 0,-1 1 0,1 0 0,0 0 0,-1 1 0,1-1 0,-1 0 0,0 1 0,4 4 0,13 20 0,27 51 0,-29-47 0,30 41 0,-46-71 0,0 0 0,0-1 0,0 1 0,0 0 0,0-1 0,0 1 0,0-1 0,0 1 0,0-1 0,0 0 0,0 1 0,0-1 0,0 0 0,0 0 0,0 0 0,1 0 0,-1 0 0,0 0 0,0 0 0,0 0 0,0 0 0,0 0 0,0-1 0,0 1 0,0 0 0,0-1 0,0 1 0,0-1 0,0 1 0,0-1 0,2-1 0,34-24 0,-29 19 0,35-33 0,-36 32 0,1 0 0,0 0 0,0 1 0,0 0 0,1 1 0,0-1 0,16-6 0,-19 11 0,1 0 0,0 1 0,0 0 0,-1 0 0,1 1 0,11 0 0,-10 0 0,0 0 0,-1 0 0,1-1 0,13-3 0,-9 0 0,-2-1 0,1 0 0,-1-1 0,1 0 0,-2 0 0,1-1 0,-1 0 0,0-1 0,0 0 0,9-13 0,6-8 0,38-59 0,84-196 0,-130 248 0,-15 35 0,0-2 0,1-1 0,-1 1 0,1-1 0,0 1 0,0 0 0,5-6 0,-6 9 0,0 0 0,-1-1 0,1 1 0,0-1 0,-1 1 0,1 0 0,0 0 0,0-1 0,-1 1 0,1 0 0,0 0 0,0 0 0,-1 0 0,1 0 0,0 0 0,0 0 0,0 0 0,-1 0 0,1 0 0,0 1 0,0-1 0,-1 0 0,1 0 0,0 1 0,0-1 0,-1 0 0,1 1 0,0-1 0,-1 1 0,1-1 0,-1 1 0,1-1 0,-1 1 0,1-1 0,-1 1 0,1 0 0,-1-1 0,1 1 0,0 1 0,6 8 0,-1 0 0,1 0 0,-2 1 0,1 0 0,-2 0 0,6 15 0,-3-5 0,79 218 0,65 298 0,-140-488 0,-11-49 0,0 0 0,0 0 0,0 0 0,0 0 0,0 0 0,0 0 0,1 0 0,-1 0 0,0 0 0,0 0 0,0 0 0,0 0 0,1 0 0,-1 0 0,0 0 0,0 0 0,0 0 0,0 0 0,0 0 0,1 0 0,-1 0 0,0 0 0,0 0 0,0 0 0,0 0 0,0 0 0,0 0 0,1 0 0,-1-1 0,0 1 0,0 0 0,0 0 0,0 0 0,0 0 0,0 0 0,0 0 0,0-1 0,0 1 0,1 0 0,-1 0 0,0 0 0,0 0 0,0 0 0,0-1 0,0 1 0,0 0 0,0 0 0,0 0 0,0 0 0,0 0 0,0-1 0,0 1 0,0 0 0,0 0 0,0 0 0,4-13 0,138-530 0,-33-5 0,-109 545 0,4-18 0,-1 0 0,-1 0 0,-2-41 0,0 62 0,0 0 0,0 0 0,0 0 0,0 0 0,0 0 0,-1 0 0,1 0 0,0 0 0,0 0 0,0 0 0,0 0 0,0 0 0,0 0 0,0 0 0,0 0 0,0 0 0,0 0 0,0 0 0,0 0 0,0 0 0,0 0 0,0 0 0,0 0 0,0 0 0,0 0 0,0 0 0,-1 0 0,1 0 0,0 0 0,0 0 0,0 0 0,0 0 0,0 0 0,0 0 0,0 0 0,0 0 0,0 0 0,0 0 0,0 0 0,0-1 0,0 1 0,0 0 0,0 0 0,0 0 0,0 0 0,0 0 0,0 0 0,0 0 0,0 0 0,0 0 0,0 0 0,0 0 0,0 0 0,-4 8 0,-2 15 0,-18 85 0,-18 214 0,37 113 0,6-402 0,0 0 0,1 0 0,9 48 0,-11-79 0,1 1 0,0-1 0,-1 1 0,1 0 0,0-1 0,0 1 0,0-1 0,1 0 0,-1 1 0,1-1 0,-1 0 0,1 0 0,2 3 0,-2-4 0,-1-1 0,0 1 0,0-1 0,0 1 0,1-1 0,-1 1 0,0-1 0,0 0 0,1 0 0,-1 0 0,0 0 0,1 0 0,-1 0 0,0 0 0,0 0 0,1-1 0,-1 1 0,0 0 0,0-1 0,1 1 0,-1-1 0,0 1 0,0-1 0,0 0 0,0 1 0,0-1 0,0 0 0,2-1 0,4-4 0,1 0 0,-1-1 0,0 0 0,0 0 0,-1-1 0,0 0 0,0 0 0,-1 0 0,0-1 0,-1 1 0,0-1 0,0 0 0,-1-1 0,0 1 0,0-1 0,1-13 0,-3 14 0,0 1 0,0 0 0,-1-1 0,-1 1 0,1 0 0,-1-1 0,-1 1 0,1 0 0,-1 0 0,-1 0 0,0 0 0,0 0 0,0 1 0,-1-1 0,0 1 0,-1 0 0,1 0 0,-1 0 0,-12-11 0,-1 2 0,-1 2 0,0 0 0,-2 1 0,1 1 0,-1 1 0,-1 0 0,-38-11 0,10 6 0,-1 3 0,-75-11 0,84 19-682,-66 0-1,57 8-6143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8:46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0 271 24575,'11'-1'0,"0"-2"0,-1 1 0,1-1 0,-1-1 0,0 0 0,0 0 0,18-12 0,-5 4 0,2 0 0,-2-2 0,1-1 0,31-26 0,-43 31 0,0-1 0,-1 0 0,0-1 0,-1 0 0,-1 0 0,1-1 0,10-21 0,-16 14 0,-3 16 0,-1 11 0,3 10 0,0 1 0,1-1 0,8 22 0,1 5 0,-5-11 0,-1-1 0,-1 2 0,2 64 0,-8-87 0,0 0 0,-1 0 0,-1 0 0,0-1 0,0 1 0,-1 0 0,0-1 0,-1 1 0,0-1 0,-1 0 0,0 0 0,0-1 0,-1 1 0,-1-1 0,-13 15 0,-16 9-1365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8:47.9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5637 1812 24575,'-20'0'0,"-169"0"0,-4 0 0,-69 0-546,-54 1-2184,-763 14-3964,-4 21 4384,735-22 2119,-729 24-179,881-34 333,-215-23 0,377 15 263,0-1 0,1-1 0,-1-2 0,-54-20 0,76 23-28,0-1-1,0 0 1,1 0 0,0-1-1,1-1 1,-1 0 0,1 0-1,1-1 1,0 0 0,0-1 0,1 0-1,0 0 1,0-1 0,2 0-1,-10-18 1,2-6 614,2-2 0,1 1 0,2-2 0,1 1 0,-4-52 0,1-196 1042,11 267-1495,0-121 409,23-199 1,-22 326-769,1 0 0,0 1 0,1-1 0,0 1 0,1-1 0,0 1 0,1 1 0,0-1 0,1 1 0,0-1 0,1 2 0,0-1 0,0 1 0,1 0 0,9-8 0,13-7 0,1 1 0,2 2 0,0 1 0,39-17 0,151-51 0,-82 43-401,259-47-1,149 17-769,448 33 1164,2 80-2850,-935-35 2283,624 20-2603,-102-5 3782,-559-17-581,19 0 295,54 10-1,-86-9-219,-1 1 1,0 1-1,0-1 0,-1 2 0,1 0 1,-1 1-1,0 0 0,20 14 0,-16-6 523,-1 0 0,0 1 0,-1 1 0,-1 1 0,0 0 0,-1 0-1,-1 1 1,13 30 0,3 14-325,26 87 0,-28-66-171,-3 1-1,17 137 1,-34-171-341,-3-1 0,-1 1 1,-3-1-1,-1 1 0,-3-1 1,-12 49-1,1-38-6611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01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24575,'0'0'0,"0"3"0,0 1 0,0 15 0,3 40 0,3 32 0,3 24 0,9 37 0,3 13 0,2 0 0,-1 13 0,-2 2 0,-3-17 0,-6-32 0,-3-33 0,-5-32-8191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02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58 24575,'20'-9'0,"0"0"0,1 2 0,-1 0 0,1 1 0,1 1 0,32-3 0,113 2 0,-94 7 0,0 4 0,0 2 0,-1 4 0,139 40 0,-170-38 0,-1 2 0,0 2 0,-1 2 0,-1 1 0,-1 2 0,-1 2 0,-1 1 0,-1 2 0,52 52 0,-72-64 0,-1 1 0,-1 0 0,0 0 0,-1 1 0,-1 1 0,14 32 0,-20-40 0,-1 0 0,0 0 0,-1 1 0,0-1 0,0 1 0,-1-1 0,0 1 0,-1 0 0,0-1 0,-1 1 0,-1-1 0,1 1 0,-1-1 0,-6 17 0,-2-6 0,0 0 0,-1 0 0,-1-1 0,-1-1 0,0 0 0,-2-1 0,0 0 0,-1-1 0,-25 20 0,-7 2 0,-1-3 0,-72 41 0,-20 0-1365,97-56-5461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2:43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279 3 24575,'19'0'0,"29"-2"0,-21 1 0,50 4 0,-76-3 0,0 0 0,0 1 0,0-1 0,0 0 0,0 0 0,-1 1 0,1-1 0,0 0 0,0 1 0,0-1 0,-1 1 0,1-1 0,0 1 0,-1 0 0,1-1 0,0 1 0,-1 0 0,1-1 0,-1 1 0,1 0 0,-1-1 0,1 1 0,-1 0 0,0 0 0,1 0 0,-1 0 0,0-1 0,0 1 0,0 0 0,1 0 0,-1 0 0,0 0 0,0 0 0,0 0 0,0 0 0,0-1 0,-1 1 0,1 0 0,-1 2 0,0 3 0,-1 1 0,0 0 0,-6 12 0,7-15 0,-39 74 0,-89 133 0,88-148 0,-7 10 0,-49 78 0,74-112 0,-33 81 0,52-109 0,1 0 0,0 1 0,0-1 0,1 1 0,0-1 0,1 1 0,1-1 0,-1 1 0,2 0 0,2 18 0,0-17 0,1 1 0,1 0 0,0-1 0,0 0 0,1 0 0,1 0 0,0-1 0,11 14 0,1-2 0,1-1 0,2-1 0,0-1 0,1 0 0,1-2 0,1-1 0,1-1 0,38 20 0,6-3 0,1-3 0,85 24 0,197 41 179,-189-54-1723,-80-20-5282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03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24575,'1'0'0,"0"1"0,0 0 0,0 0 0,0-1 0,0 1 0,0-1 0,0 1 0,0-1 0,0 1 0,0-1 0,1 0 0,1 1 0,4 1 0,282 142 0,-98-46 0,-4-9 215,254 133-1795,-391-192-5246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03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381 0 24575,'0'0'0,"0"0"0,-13 0 0,-13 1 0,0 2 0,0 0 0,-48 13 0,-73 31 0,138-44 0,-25 10-1365,8-2-5461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04.2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887 1 24575,'0'0'0,"-3"0"0,-7 0 0,-6 0 0,-22 2 0,-16 5 0,-12-1 0,-25 6 0,-24 2 0,-2 2 0,7-1 0,11-2 0,21 1 0,23-2 0,21-3-8191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04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461 1 24575,'-12'1'0,"1"0"0,-1 1 0,1 0 0,0 1 0,0 0 0,0 0 0,0 2 0,0-1 0,1 1 0,0 1 0,-11 7 0,1 1 0,-1 2 0,2 0 0,0 1 0,-16 20 0,15-12 0,1 1 0,1 0 0,1 1 0,2 1 0,1 0 0,1 1 0,1 1 0,2 0 0,-10 44 0,3 18 0,-12 181 0,29 210 0,35 4 0,-29-412 0,-3-43 0,-1-21 0,0 0 0,-2 1 0,1-1 0,-1 0 0,-2 14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05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592 0 24575,'0'0'0,"-3"0"0,-3 0 0,-6 0 0,-23 0 0,-35 3 0,-19 4 0,-5 0 0,-1 2 0,14 2 0,18-1 0,19-2-8191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05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684 1 24575,'0'0'0,"-2"0"0,-8 0 0,-6 0 0,-6 0 0,-21 0 0,-17 0 0,-14 0 0,-17 2 0,-5 5 0,10 0 0,17-1 0,15 1 0,16 2 0,16 0 0</inkml:trace>
  <inkml:trace contextRef="#ctx0" brushRef="#br0" timeOffset="1">779 206 24575,'0'0'0,"-3"0"0,-6 0 0,-7 0 0,-6 0 0,-21 0 0,-33 3 0,-17 3 0,-4 1 0,-4 2 0,10 2 0,15 0 0,18 0 0,18-2-8191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05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0 24575,'0'0'0,"0"0"0,-3 0 0,-3 0 0,-4 0 0,-6 0 0,-2 0 0,-1 3 0,-2 3 0,1 4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06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0 973 24575,'18'-20'0,"11"-14"0,-1 0 0,-2-2 0,-1-1 0,-2-1 0,24-54 0,70-211 0,-68 137 0,10-28 0,-50 175 0,-9 21 0,1 0 0,-1 0 0,0-1 0,1 1 0,-1 0 0,0-1 0,0 1 0,0 0 0,0 0 0,-1-1 0,1 1 0,0 0 0,-2 2 0,-60 378-2565,-1 7-915,-44 341-1153,91-574 5047,15-105 1659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06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308 0 24575,'0'0'0,"0"0"0,-3 0 0,-3 0 0,-4 0 0,-5 0 0,-8 0 0,-15 0 0,-5 0 0,-1 0 0,2 0 0,5 0 0,9 3 0,9 0-8191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07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0 338 24575,'11'0'0,"1457"-64"-495,-616 35 277,-828 29 218,-18 0 0,1 0 0,-1 0 0,1-1 0,-1 0 0,1 0 0,11-4 0,-18 5 2,1 0 0,0 0 1,-1-1-1,1 1 1,-1-1-1,1 1 0,0 0 1,-1-1-1,1 1 1,-1-1-1,1 1 0,-1-1 1,0 1-1,1-1 1,-1 0-1,1 1 0,-1-1 1,0 0-1,0 1 1,1-1-1,-1 0 0,0 1 1,0-1-1,0 0 1,0 1-1,0-1 0,0 0 1,0 1-1,0-1 1,0 0-1,0 0 0,0 1 1,0-1-1,0 0 1,-1 1-1,1-1 0,0 0 1,0 1-1,-1-1 1,0 0-1,-17-25 494,-82-71-348,17 18-177,78 72 29,9 4 0,15 5 0,17 12 0,-1 0 0,48 28 0,-35-16 0,22 9 0,113 61 0,-140-70 0,0 1 0,39 34 0,-82-61 0,9 8 0,0-1 0,-1 1 0,14 16 0,-21-21 0,1-1 0,0 0 0,-1 1 0,0-1 0,1 1 0,-1-1 0,0 1 0,0 0 0,-1 0 0,1-1 0,-1 1 0,1 0 0,-1 0 0,0 0 0,0-1 0,0 1 0,0 0 0,0 0 0,-1 0 0,1 0 0,-2 2 0,-1 3 0,-1-1 0,1-1 0,-2 1 0,1 0 0,-1-1 0,1 0 0,-2 0 0,1 0 0,-1-1 0,-12 10 0,-3 0 0,-1-2 0,-27 14 0,-27 8-682,-143 44-1,144-57-6143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2:45.8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806 65 24575,'-79'-20'0,"0"4"0,-1 4 0,-104-4 0,-134 19-1365,253 1-5461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08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0 329 24575,'19'-7'0,"273"-84"0,-242 72 0,-1-2 0,-1-2 0,76-50 0,-116 67 0,-1 1 0,0-1 0,13-13 0,-19 18 0,0 0 0,-1 0 0,1 0 0,0 0 0,0 0 0,0 0 0,-1 0 0,1 0 0,0 0 0,-1 0 0,1 0 0,-1-1 0,1 1 0,-1 0 0,0-1 0,0 1 0,1 0 0,-1 0 0,0-1 0,0 1 0,0 0 0,0-1 0,-1 1 0,1 0 0,0-1 0,0 1 0,-1 0 0,1 0 0,-1-1 0,1 1 0,-1 0 0,0 0 0,1 0 0,-1 0 0,0 0 0,-1-2 0,-1 1 0,1 1 0,-1-1 0,0 1 0,0-1 0,0 1 0,0 0 0,0 0 0,0 0 0,0 0 0,0 1 0,-1-1 0,1 1 0,0 0 0,0 0 0,0 0 0,-1 0 0,-3 2 0,-8 0 0,-1 1 0,-15 6 0,30-9 0,-21 7 0,0 2 0,1 0 0,0 2 0,0 0 0,1 1 0,0 1 0,-29 27 0,28-22 0,2 1 0,0 2 0,1 0 0,0 1 0,2 0 0,-16 30 0,24-36 0,1 0 0,0 0 0,1 0 0,1 1 0,1 0 0,0 0 0,1 0 0,1 0 0,1 0 0,0 1 0,1-1 0,1 1 0,1-1 0,0 0 0,1 0 0,1 0 0,1 0 0,12 30 0,-10-30 0,0-1 0,2 0 0,0 0 0,0-1 0,2 0 0,0-1 0,0 0 0,23 21 0,-25-27 0,1-1 0,0 0 0,-1-1 0,2 0 0,-1-1 0,1 0 0,0-1 0,0 0 0,0 0 0,0-1 0,1-1 0,-1 0 0,1 0 0,19-1 0,-6-2 0,0 0 0,-1-2 0,0-1 0,0-1 0,0-1 0,0-1 0,44-19 0,-36 10 0,0-2 0,-2-1 0,0-1 0,50-45 0,-25 10 0,-2-1 0,-3-4 0,-2-1 0,55-95 0,-99 149 0,16-23 0,-19 29 0,-1 1 0,0-1 0,1 0 0,-1 1 0,1-1 0,-1 0 0,1 1 0,-1-1 0,1 1 0,0-1 0,-1 1 0,1-1 0,0 1 0,-1 0 0,1-1 0,0 1 0,0 0 0,-1-1 0,1 1 0,0 0 0,0 0 0,0 0 0,-1 0 0,1 0 0,0 0 0,0 0 0,0 0 0,-1 0 0,1 0 0,0 0 0,0 0 0,-1 1 0,2-1 0,3 5 0,0 0 0,-1 0 0,0 1 0,0-1 0,-1 1 0,0 0 0,1 0 0,-2 0 0,3 7 0,7 12 0,-3-7 0,55 103 0,-51-100 0,0-1 0,1-1 0,29 31 0,-41-49 0,0 1 0,0 0 0,0-1 0,0 1 0,0-1 0,0 0 0,0 1 0,1-1 0,-1 0 0,0-1 0,1 1 0,-1 0 0,1-1 0,-1 1 0,1-1 0,-1 0 0,1 1 0,-1-1 0,1 0 0,-1-1 0,1 1 0,-1 0 0,1-1 0,-1 0 0,1 1 0,-1-1 0,0 0 0,1 0 0,-1 0 0,2-2 0,8-5 0,-1 1 0,0-2 0,0 0 0,13-15 0,-10 11 0,158-170 0,-82 84 0,-85 93 0,1 0 0,-1 0 0,2 1 0,-1-1 0,0 2 0,10-7 0,-13 10 0,-1 0 0,0 1 0,1-1 0,-1 0 0,0 1 0,1 0 0,-1-1 0,1 1 0,-1 0 0,1 0 0,-1 1 0,1-1 0,-1 0 0,0 1 0,1-1 0,-1 1 0,0 0 0,1 0 0,-1 0 0,0 0 0,0 0 0,0 1 0,0-1 0,2 2 0,11 9 0,-1 1 0,0 0 0,-1 1 0,-1 1 0,16 24 0,16 18 0,-42-55 0,0 0 0,0 0 0,0 0 0,1 0 0,-1 0 0,1-1 0,-1 1 0,1-1 0,0 1 0,-1-1 0,1 0 0,0 0 0,0 0 0,0 0 0,0-1 0,0 1 0,0-1 0,0 0 0,0 0 0,0 0 0,0 0 0,0 0 0,0-1 0,0 1 0,0-1 0,-1 0 0,1 0 0,0 0 0,4-2 0,7-5 0,0 1 0,-1-2 0,0 1 0,16-17 0,-17 16 0,72-69 0,-56 51 0,1 1 0,41-30 0,-67 54 0,0 1 0,1-1 0,-1 0 0,1 1 0,0 0 0,-1 0 0,1 0 0,0 0 0,-1 0 0,1 1 0,0 0 0,0 0 0,0 0 0,-1 0 0,1 0 0,0 1 0,0 0 0,-1 0 0,1 0 0,0 0 0,-1 0 0,1 1 0,-1 0 0,1-1 0,-1 1 0,0 1 0,5 3 0,6 5 0,-1 1 0,-1 0 0,0 1 0,16 23 0,24 40-682,62 121-1,-95-162-6143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08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24575,'0'0'0,"0"4"0,20 329 0,-8-188 0,6 78 0,11 153 0,-24 2 0,-14-258-1365,5-90-5461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09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 24575,'0'-1'0,"0"0"0,1 0 0,-1 1 0,0-1 0,0 0 0,1 0 0,-1 0 0,1 0 0,-1 0 0,1 0 0,-1 0 0,1 1 0,0-1 0,-1 0 0,1 0 0,0 1 0,0-1 0,-1 0 0,1 1 0,0-1 0,0 1 0,0-1 0,0 1 0,0-1 0,0 1 0,1-1 0,0 1 0,1-1 0,-1 0 0,1 1 0,-1-1 0,1 1 0,0 0 0,-1 0 0,1 0 0,5 1 0,-1 1 0,1 0 0,0 1 0,-1 0 0,0 0 0,0 1 0,0 0 0,0 0 0,7 7 0,49 46 0,-54-48 0,20 20 0,-2 2 0,-1 1 0,-2 1 0,-1 1 0,-1 0 0,20 49 0,-28-54 0,-3 0 0,0 1 0,-2 1 0,-1 0 0,-1 0 0,-2 1 0,-1-1 0,-1 52 0,-4-64 25,-1-1-1,-1 1 0,0-1 1,-2 0-1,0 0 1,-1-1-1,0 1 0,-2-1 1,0 0-1,-1-1 0,0 0 1,-2-1-1,-22 27 1,12-20-239,0-1 1,-2-1 0,-1 0-1,0-2 1,-1-1 0,-1-1-1,-44 19 1,-9-1-6613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09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24575,'11'14'0,"4"14"0,-2 1 0,0 0 0,-2 0 0,-1 1 0,9 45 0,16 161 0,-18-57 0,-11 291 0,-72 178 0,65-641 0,-20 167 0,19-147 0,2 0 0,0 0 0,2 0 0,7 33 0,-8-53 0,1 0 0,0-1 0,0 1 0,0-1 0,1 1 0,0-1 0,0 0 0,1 0 0,-1 0 0,2 0 0,-1-1 0,0 1 0,1-1 0,10 8 0,-11-10 0,1 0 0,0-1 0,0 1 0,-1-1 0,2 0 0,-1-1 0,0 1 0,0-1 0,0 0 0,1 0 0,-1-1 0,0 1 0,1-1 0,-1-1 0,0 1 0,0-1 0,1 0 0,-1 0 0,0 0 0,8-3 0,8-5 69,1 0-1,-2-1 0,1-1 0,22-16 1,72-62-1776,-46 29-5119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09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651 0 24575,'0'0'0,"-3"0"0,-14 0 0,-18 3 0,-19 3 0,-38 9 0,-34 8 0,-3 2 0,18-1 0,27-4-8191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10.1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485 1 24575,'0'0'0,"0"0"0,0 0 0,0 0 0,0 0 0,0 7 0,4 60 0,3 0 0,25 104 0,-30-160 0,3 18 0,1-1 0,2 0 0,1-1 0,1 0 0,24 47 0,-32-70 0,0-1 0,0 1 0,1-1 0,-1 0 0,1 0 0,0 0 0,0 0 0,0-1 0,0 1 0,1-1 0,-1 0 0,1 0 0,-1 0 0,1 0 0,0-1 0,4 2 0,-3-2 0,-1 0 0,1-1 0,-1 0 0,1 0 0,-1 0 0,1-1 0,-1 1 0,0-1 0,1 0 0,-1 0 0,0-1 0,0 1 0,0-1 0,7-3 0,3-4 0,0 0 0,0-1 0,-1 0 0,0-1 0,0-1 0,12-15 0,60-85 0,31-93 0,-83 142 0,-31 60 0,0-2 0,1 1 0,-1 0 0,1 0 0,0 0 0,4-5 0,-7 9 0,1 0 0,-1-1 0,0 1 0,1 0 0,-1-1 0,1 1 0,-1 0 0,1-1 0,-1 1 0,1 0 0,-1 0 0,1 0 0,-1 0 0,1-1 0,-1 1 0,1 0 0,-1 0 0,1 0 0,-1 0 0,1 0 0,0 0 0,0 1 0,0-1 0,0 1 0,0-1 0,0 1 0,-1 0 0,1-1 0,0 1 0,-1 0 0,1-1 0,0 1 0,-1 0 0,1 0 0,-1 0 0,1-1 0,-1 1 0,1 2 0,4 10 0,0 0 0,-1 1 0,0 0 0,3 25 0,-5-26 0,18 121 0,-5 1 0,-7 0 0,-13 215 0,1-306 0,-2 0 0,-2-1 0,-26 84 0,24-101 0,-1 0 0,-1-1 0,-2 0 0,0-1 0,-1 0 0,-1-1 0,-27 28 0,16-24 0,-1-2 0,0-1 0,-2-1 0,-41 24 0,5-10 0,-79 33 0,66-39-273,-1-3 0,-1-3 0,-1-4 0,-120 15 0,128-28-6553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12.9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24575,'0'0'0,"0"0"0,0 0 0,0 0 0,0 10 0,11 174 0,-1-68 0,111 1243 0,-101-1159-682,-6 235-1,-15-410-6143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13.5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24575,'15'16'0,"-13"-13"0,9 14 0,0 0 0,0 1 0,-2 0 0,0 0 0,9 32 0,19 100 0,-34-136 0,17 99 0,8 180 0,-21 119 0,-7-359 0,-43 1172 0,40-1157 0,-11 147-1365,9-149-5461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14.2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24575,'2'1'0,"1"-1"0,0 1 0,-1 0 0,1 0 0,-1 0 0,1 0 0,-1 1 0,0-1 0,0 0 0,4 4 0,5 2 0,509 331 0,-356-219 0,-6 8 0,196 202 0,224 339 0,-148-75-1365,-405-552-5461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14.6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0 787 24575,'0'0'0,"0"0"0,19-9 0,8 3 0,0 1 0,0 2 0,0 0 0,0 2 0,40 2 0,-23 2 0,-1 1 0,-1 3 0,1 1 0,58 19 0,159 73 0,-256-98 0,154 68 0,61 25 0,-199-87 0,1-2 0,-1 0 0,1-1 0,31 3 0,-37-8 0,-1 1 0,1-2 0,-1 0 0,1 0 0,-1-1 0,1-1 0,18-7 0,-9 1 0,-1-1 0,-1-1 0,0-1 0,0-1 0,-2 0 0,1-2 0,-2-1 0,0 0 0,-1-1 0,0-1 0,18-26 0,3-9 0,-3-2 0,-2-1 0,28-65 0,-34 64-170,-3-1-1,-2-1 0,-3-1 1,-3-1-1,-2-1 0,-3 0 1,6-88-1,-17 105-6655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2:46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2094 49 24575,'0'0'0,"-2"0"0,-5 0 0,-8 0 0,-7 0 0,-6 0 0,-19 5 0,-10 5 0,-1 0 0,10-1-8191</inkml:trace>
  <inkml:trace contextRef="#ctx0" brushRef="#br0" timeOffset="1">75 0 24575,'0'0'0,"-3"0"0,-3 0 0,-3 0 0,-7 0 0,-5 3 0,1 1-8191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15.1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1520 0 24575,'0'0'0,"-1"7"0,-10 54 0,-3 0 0,-25 69 0,-57 108 0,-85 113 0,-27-11 0,113-188 0,-183 288 0,-133 218 0,394-630 27,-29 48-723,-64 146 0,98-188-6130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15.4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24575,'12'7'0,"-6"-1"0,-1 0 0,-1 0 0,1 0 0,-1 1 0,0-1 0,0 1 0,-1 0 0,4 10 0,1 9 0,5 27 0,-7-28 0,27 142 0,12 179 0,-42-318 0,-2-17 0,1 13 0,1 0 0,2-1 0,9 32 0,-12-48 0,0-1 0,1 1 0,0-1 0,0 0 0,1 0 0,0 0 0,0 0 0,0-1 0,1 0 0,0 0 0,0 0 0,0 0 0,1-1 0,-1 0 0,1 0 0,7 4 0,-1-3 0,0 0 0,0-1 0,0 0 0,1-1 0,0 0 0,16 1 0,78-1 0,-87-3 0,55-4-455,-1-2 0,94-22 0,-77 9-6371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16.3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838 1 24575,'-16'0'0,"-21"1"0,0 1 0,0 2 0,1 2 0,0 1 0,0 2 0,0 1 0,1 2 0,1 1 0,0 2 0,1 2 0,0 0 0,2 3 0,0 0 0,1 2 0,1 1 0,-44 46 0,56-48 0,1 1 0,0 1 0,2 0 0,0 1 0,2 0 0,-17 49 0,11-18 0,3 0 0,-10 75 0,8 11 0,7 1 0,10 222 0,68 287 0,-56-575-1365,-1-16-5461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16.6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994 1 24575,'0'0'0,"-2"0"0,-10 0 0,-7 0 0,-10 0 0,-20 5 0,-22 5 0,-20 6 0,-40 11 0,-15 6 0,8 1 0,10-1 0,24-3 0,31-6-8191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17.0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24575,'0'0'0,"1"4"0,99 441-226,-89-386-94,91 601-7707,-56-220 5801,-37-321 4834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17.4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68 24575,'1'-2'0,"1"0"0,-1 0 0,0 1 0,1-1 0,-1 0 0,1 1 0,-1-1 0,1 1 0,0-1 0,0 1 0,0 0 0,-1 0 0,1 0 0,0 0 0,0 0 0,3-1 0,10-4 0,1 0 0,0 1 0,0 1 0,20-3 0,70-4 0,-75 8 0,0 3 0,-1 0 0,1 2 0,0 1 0,39 9 0,-51-7 0,-1 1 0,1 0 0,-1 1 0,-1 1 0,1 1 0,-1 1 0,-1 0 0,0 1 0,23 21 0,-25-19 0,0 1 0,-2 1 0,1 0 0,-2 0 0,0 1 0,-1 1 0,0 0 0,-2 0 0,0 1 0,-1 0 0,0 0 0,5 29 0,-8-23 0,-1 0 0,0 1 0,-2 0 0,-1-1 0,-1 1 0,-2-1 0,0 1 0,-1-1 0,-11 33 0,0-12 0,-2-2 0,-1 0 0,-3-1 0,-31 48 0,-118 148 0,85-125 0,79-105 0,1-1 0,0 0 0,0 0 0,-7 15 0,11-19 0,1-1 0,-1 0 0,0 0 0,1 0 0,-1 1 0,1-1 0,0 0 0,0 0 0,0 1 0,0-1 0,0 0 0,1 0 0,-1 1 0,0-1 0,1 0 0,0 0 0,0 0 0,-1 1 0,3 1 0,1 3 0,1 0 0,0 0 0,0-1 0,1 0 0,0 0 0,0 0 0,11 7 0,52 32 0,-47-33 0,265 158-1365,-201-116-5461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19.0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1 24575,'0'0'0,"0"0"0,0 0 0,0 5 0,-41 673-2648,40-601 2020,-4 239-2872,-22 494-1044,-11-527 4327,13-116 3140,19-123-2500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19.4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24575,'12'315'0,"-2"-99"0,0 1088-1365,-10-1214-5461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19.9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24575,'13'-1'0,"0"1"0,0 1 0,0 0 0,0 0 0,15 5 0,1-1 0,65 11 0,-1 4 0,-1 5 0,-1 3 0,-1 5 0,118 60 0,-137-55 0,-2 3 0,-2 3 0,-2 3 0,-2 3 0,-3 2 0,102 113 0,-61-40 0,-5 4 0,-6 4 0,-6 5 0,-6 2 0,63 160 0,-138-294 0,75 196 0,-66-163 0,-1 1 0,-1 0 0,4 48 0,-12-27-1365,-7-14-5461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20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1 180 24575,'0'0'0,"0"0"0,4 0 0,2 3 0,1 0 0,0 0 0,-1 0 0,0 1 0,0 0 0,0 1 0,0-1 0,6 8 0,9 5 0,365 248 0,-324-231 0,1-2 0,1-2 0,1-4 0,116 31 0,-142-49 0,1-1 0,0-2 0,0-2 0,0-1 0,0-2 0,48-7 0,-58 3 0,1-2 0,0-1 0,-1-1 0,-1-2 0,1-1 0,-2-1 0,1-2 0,39-26 0,-32 15-97,-1-2-1,-2-1 1,-1-2-1,-1-2 1,-2 0-1,-1-2 1,-2-1-1,-1-1 1,-1-1-1,-3-1 1,-1-1-1,-2-1 0,24-77 1,-33 79-6729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27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1575 1 24575,'0'0'0,"-4"0"0,-42 12 0,-84 33 0,67-21 0,-1122 424 0,1099-413-1365,26-9-5461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2:46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2214 16 24575,'0'0'0,"-3"0"0,-3 0 0,-4 0 0,-5 0 0,-11 0 0,-23 6 0,-11 4 0,0 0 0,9-1-8191</inkml:trace>
  <inkml:trace contextRef="#ctx0" brushRef="#br0" timeOffset="1">100 1 24575,'-2'0'0,"-5"0"0,-2 0 0,-10 0 0,-2 0 0,-2 2 0,4 2-8191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20.6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1584 0 24575,'0'0'0,"0"0"0,-1 1 0,0 0 0,0 0 0,1 0 0,-1 0 0,0 0 0,0 0 0,0 0 0,1 0 0,-1 0 0,0 0 0,1 0 0,-1 2 0,-2 1 0,-168 233 0,99-144 0,-324 404-210,-135 185-123,443-554-92,6 4 0,-122 266 1,177-330-5950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21.0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24575,'2'41'0,"13"69"0,-7-55 0,-7-50 0,50 280 0,-42-248 0,1-1 0,3 0 0,1-1 0,1 0 0,33 54 0,-37-74 29,1 1-1,0-2 1,1 1-1,0-2 0,1 0 1,1 0-1,0-1 1,1-1-1,0-1 1,1 0-1,20 8 1,-23-11-143,1-2 0,0 0 0,0-1 0,0 0 1,0-1-1,1-1 0,-1 0 0,1-2 1,-1 1-1,1-2 0,0 0 0,-1-1 1,0 0-1,18-6 0,-1-4-6712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21.9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748 9 24575,'-17'1'0,"1"-2"0,-25-3 0,24 2 0,0 0 0,-19 1 0,13 3 0,0 0 0,0 1 0,0 2 0,0 0 0,1 1 0,-36 15 0,45-15 0,0 1 0,0 0 0,1 1 0,0 1 0,0 0 0,1 0 0,0 1 0,0 0 0,2 1 0,-1 0 0,-15 25 0,-3 16 0,1 1 0,4 1 0,1 1 0,-13 58 0,-42 237 0,58-234 0,6 0 0,4 1 0,6 1 0,4-1 0,6 0 0,25 134 0,-26-219 0,14 94 0,-21-114 0,-4-15 0,-4-21 0,7 9 0,0-1 0,2 0 0,0 1 0,1-1 0,0 0 0,6-21 0,28-94 0,-30 116 0,6-20 0,3 1 0,0 1 0,3 0 0,0 1 0,27-37 0,-24 39 0,361-511 0,-364 518 0,-11 14 0,0 0 0,1 1 0,0 0 0,0 0 0,1 1 0,0 0 0,9-7 0,-15 14 0,-5 3 0,-10 6 0,-53 14 0,-132 27 0,59-17 0,71-14-1365,14-2-5461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22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24575,'0'0'0,"0"0"0,1 7 0,0 1 0,0-1 0,0 1 0,5 12 0,0 0 0,31 150 168,16 177-1,-6 176-1282,-41-435 530,12 153-6241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22.7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1 647 24575,'2'-39'0,"12"-68"0,-5 50 0,-8 47 0,5-38 0,2 0 0,29-93 0,-31 126 0,0 1 0,1-1 0,1 1 0,0 0 0,15-18 0,-17 24 0,1 1 0,1-1 0,-1 1 0,1 1 0,0-1 0,1 1 0,0 1 0,0 0 0,13-6 0,-10 6 0,-1 1 0,1 1 0,-1 0 0,1 0 0,0 1 0,0 1 0,0 0 0,0 0 0,0 1 0,0 1 0,0 0 0,0 1 0,0 0 0,0 1 0,0 0 0,-1 1 0,0 0 0,1 1 0,-1 0 0,14 10 0,-10-5 0,-1 0 0,0 2 0,-1-1 0,0 2 0,-1 0 0,-1 0 0,0 1 0,0 0 0,-2 1 0,0 0 0,0 0 0,-2 1 0,9 25 0,-10-24 0,-2 1 0,0 0 0,-1 0 0,-1 0 0,-1 0 0,0 0 0,-2 1 0,0-1 0,-1 0 0,0 0 0,-2 0 0,0 0 0,-1-1 0,-1 1 0,-8 17 0,-13 21 0,-3-1 0,-2-2 0,-40 51 0,47-69 0,16-22 0,1-3 0,1 1 0,-13 23 0,19-31 0,0-1 0,0 0 0,0 1 0,0-1 0,1 1 0,-1-1 0,1 1 0,-1-1 0,1 1 0,0 0 0,0-1 0,0 1 0,0 0 0,0-1 0,1 1 0,-1-1 0,1 1 0,0-1 0,0 1 0,0-1 0,1 3 0,2 1 0,1 0 0,0-1 0,0 1 0,0-1 0,1 0 0,0-1 0,0 1 0,10 5 0,60 27 0,-62-31 0,73 30-1365,-1-3-5461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23.6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0 24575,'0'0'0,"-3"11"0,-2 19 0,1 1 0,2-1 0,2 39 0,0-35 0,31 442 0,38-3 0,-3-27 0,-59-383-1365,-3-20-5461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23.9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0 134 24575,'1'0'0,"0"-1"0,0 1 0,0 0 0,0 0 0,0-1 0,0 1 0,-1-1 0,1 1 0,0-1 0,0 1 0,-1-1 0,1 0 0,0 1 0,-1-1 0,2-1 0,6-5 0,9-7 0,1 2 0,0 0 0,1 1 0,1 1 0,-1 1 0,2 0 0,-1 2 0,28-7 0,-15 7 0,-1 1 0,1 2 0,0 1 0,64 3 0,-73 3 0,1 0 0,-1 1 0,0 2 0,-1 0 0,1 2 0,-1 0 0,-1 2 0,1 0 0,-2 2 0,1 0 0,-2 1 0,24 20 0,-30-21 0,0 0 0,-1 1 0,-1 0 0,0 1 0,-1 0 0,-1 1 0,0 0 0,0 0 0,-2 1 0,0 1 0,-1-1 0,-1 1 0,0 1 0,-1-1 0,-1 1 0,-1 0 0,2 25 0,-5-14 0,-2 0 0,-1 0 0,-1 0 0,-2-1 0,-1 1 0,-1-1 0,-1-1 0,-17 36 0,-11 12 0,-74 114 0,-59 50 0,93-136 0,69-92 0,1-2 0,0 0 0,1 1 0,0 0 0,-7 16 0,12-25 0,0 1 0,1 0 0,-1 0 0,1-1 0,-1 1 0,1 0 0,0 0 0,-1 0 0,1 0 0,0 0 0,0-1 0,0 1 0,1 0 0,-1 0 0,0 0 0,1 0 0,-1-1 0,1 1 0,-1 0 0,1 0 0,0-1 0,0 1 0,0 0 0,0-1 0,0 1 0,0-1 0,0 1 0,1-1 0,-1 0 0,0 0 0,1 1 0,-1-1 0,1 0 0,1 1 0,13 5 0,-1-1 0,1-1 0,-1 0 0,1 0 0,1-2 0,16 2 0,-6-1 0,444 59 152,-263-38-1669,-118-14-5309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24.3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465 1 24575,'0'0'0,"0"0"0,-3 0 0,-6 0 0,-7 0 0,-9 0 0,-22 0 0,-13 3 0,-11 3 0,-12 10 0,1 3 0,14 0-8191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24.7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1537 1 24575,'0'0'0,"-2"0"0,-7 0 0,-15 3 0,-23 3 0,-57 9 0,-43 7 0,-32 2 0,-48 4 0,-23-2 0,21-1 0,43-6 0,53-6-8191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25.0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1036 10 24575,'-20'-3'0,"-16"0"0,0 0 0,0 3 0,-1 1 0,-38 6 0,14 2 0,-95 28 0,107-22 0,1 2 0,-89 45 0,114-49 0,0 1 0,1 1 0,0 1 0,1 1 0,1 1 0,1 0 0,-26 32 0,27-24 0,1 0 0,2 1 0,0 1 0,2 0 0,1 0 0,2 2 0,0-1 0,-7 48 0,6-12 0,4 0 0,2 131 0,12-59 0,27 142 0,44 134 0,16 106 0,-93-507 0,12 117 0,-12-111 0,-1 0 0,0 0 0,-2 0 0,-7 33 0,6-44 342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2:44.0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3865 0 24575,'-20'1'0,"1"1"0,-38 8 0,-9 2 0,-482 45 0,453-49 0,-272 16 0,-49-5 0,-340 19 0,481-22 0,-521 44 0,686-46-682,-183 48-1,247-48-6143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25.4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757 0 24575,'0'0'0,"-2"0"0,-8 0 0,-19 3 0,-30 6 0,-16 5 0,-8 2 0,-15 6 0,1 3 0,10-1 0,8-1 0,15-2 0,19-4 0,16-6-8191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25.8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858 0 24575,'0'0'0,"-2"0"0,-5 0 0,-5 0 0,-15 0 0,-13 0 0,-11 0 0,-18 3 0,-9 3 0,-1 4 0,-7 6 0,4 2 0,13 1 0,18-3 0,18-4 0</inkml:trace>
  <inkml:trace contextRef="#ctx0" brushRef="#br0" timeOffset="1">954 301 24575,'0'0'0,"0"0"0,-2 0 0,-13 0 0,-11 0 0,-15 0 0,-35 0 0,-46 3 0,-18 4 0,2 0 0,4 2 0,21 2 0,26 0 0,28-3-8191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26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24575,'0'0'0,"0"0"0,0 0 0,0 0 0,0 0 0,0 8 0,0 8 0,0 9 0,0 17 0,0 9 0,0 7 0,0 10 0,0 1 0,0-3 0,0-1 0,0-13-8191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26.7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24575,'0'0'0,"0"0"0,2 0 0,2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27.4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0 495 24575,'0'0'0,"7"-1"0,198-15 0,-114 11 0,1289-38-7291,-1305 43 6621,11 0-347,-1-4 0,105-17 0,-126 6 1017,-59 13 0,1 0 0,-1 0 0,0 0 0,0-1 0,0 0 0,0 0 0,0 0 0,5-5 0,-9 6-5,1 0 0,0 0 1,-1 0-1,1 0 0,-1-1 1,0 1-1,1 0 0,-1-1 0,0 1 1,-1 0-1,1-1 0,0 1 1,-1-1-1,1 0 0,-1 1 0,0-1 1,0 1-1,0-1 0,0 0 1,0 1-1,-1-1 0,1 1 1,-1-1-1,0 1 0,0-1 0,1 1 1,-2-1-1,-1-3 0,-4-6 133,0 0 0,-1 0 0,0 1 0,-10-10 0,17 19-85,-64-64 3189,44 47-2195,1-2 1,1-1-1,-19-25 0,38 46-971,-1 0-1,0-1 0,0 1 1,0 0-1,1 0 0,-1 0 1,0-1-1,1 1 0,0 0 0,-1-1 1,1 1-1,0-1 0,-1 1 1,1 0-1,0-1 0,0 1 0,0-1 1,0 1-1,0 0 0,1-3 1,0 3-21,-1 0 1,1 0 0,0 1 0,-1-1 0,1 0-1,0 0 1,0 1 0,0-1 0,0 0 0,0 1-1,0-1 1,0 1 0,0-1 0,0 1-1,0 0 1,0-1 0,0 1 0,0 0 0,0 0-1,2-1 1,4 1 48,0 0 0,1 0 0,-1 1 0,0-1 0,1 2 0,-1-1 0,7 3 0,15 6-94,-1 2 0,-1 1 0,0 1 0,-1 1 0,39 30 0,-24-13 0,-2 2 0,51 58 0,-62-61 0,34 50 0,-55-70 0,0 0 0,-1 0 0,0 1 0,-1-1 0,0 2 0,-1-1 0,0 0 0,3 24 0,-7-32 0,0 1 0,0-1 0,0 0 0,-1 1 0,1-1 0,-1 0 0,0 0 0,0 0 0,-1 1 0,1-1 0,-1-1 0,0 1 0,0 0 0,0 0 0,-1-1 0,1 1 0,-1-1 0,0 0 0,-4 4 0,-5 4 0,0-2 0,-1 0 0,0 0 0,-15 7 0,-9 2 86,0-1-1,-2-1 0,-44 11 1,-121 20-1793,125-32-5119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33.5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519 48 24575,'-19'-17'0,"13"13"0,-1 0 0,0 1 0,0-1 0,0 1 0,0 1 0,0-1 0,-1 1 0,1 1 0,-1-1 0,1 1 0,-1 0 0,0 1 0,1 0 0,-1 0 0,-14 3 0,10-1 0,-1 1 0,1 1 0,0-1 0,0 2 0,0 0 0,0 0 0,1 1 0,-20 15 0,8-3 0,0 1 0,2 0 0,0 2 0,2 1 0,-28 39 0,35-43 0,0 0 0,2 2 0,0-1 0,1 1 0,1 0 0,1 1 0,1 0 0,-5 26 0,10-38 0,0 0 0,0 0 0,1 0 0,1-1 0,-1 1 0,1 0 0,1 0 0,-1 0 0,5 10 0,-4-13 0,0 0 0,1-1 0,0 1 0,0-1 0,1 1 0,-1-1 0,1 0 0,0 0 0,1-1 0,-1 1 0,1-1 0,0 0 0,0 0 0,6 3 0,5 1 0,0 0 0,1-1 0,0-1 0,1-1 0,-1 0 0,1-1 0,0-1 0,0-1 0,25 1 0,-13-3 0,0-1 0,1-1 0,-1-2 0,55-13 0,-76 14 0,-1 1 0,0-1 0,0-1 0,0 0 0,0 0 0,0 0 0,-1-1 0,0 0 0,10-9 0,-13 10 0,0-1 0,0 1 0,0-1 0,-1 0 0,1-1 0,-1 1 0,0 0 0,-1-1 0,0 0 0,1 0 0,-2 0 0,1 1 0,-1-1 0,1-8 0,0-52 0,-2 42 0,3-30 0,-2 47 0,1 0 0,-1-1 0,1 1 0,0 0 0,1 1 0,0-1 0,0 0 0,6-9 0,-8 15 0,0 0 0,-1-1 0,1 1 0,0 0 0,0 0 0,0 0 0,0 0 0,0 0 0,0 0 0,1 0 0,-1 0 0,0 0 0,0 0 0,1 1 0,-1-1 0,0 1 0,1-1 0,-1 1 0,1-1 0,-1 1 0,1 0 0,-1 0 0,2-1 0,-1 2 0,1-1 0,-1 1 0,0 0 0,0-1 0,0 1 0,0 0 0,0 0 0,0 0 0,0 1 0,0-1 0,-1 0 0,1 1 0,2 2 0,5 6 0,0 0 0,-1 1 0,-1 0 0,7 12 0,-13-20 0,89 173 0,-90-176 0,0 1 0,0-1 0,0 0 0,0 0 0,0 0 0,0 0 0,0 1 0,0-1 0,1 0 0,-1 0 0,0 0 0,0 0 0,0 0 0,0 0 0,0 1 0,0-1 0,1 0 0,-1 0 0,0 0 0,0 0 0,0 0 0,0 0 0,0 0 0,1 0 0,-1 0 0,0 0 0,0 0 0,0 0 0,1 0 0,-1 0 0,0 0 0,0 0 0,0 0 0,0 0 0,1 0 0,-1 0 0,0 0 0,0 0 0,0 0 0,0 0 0,1 0 0,-1 0 0,0 0 0,0 0 0,0 0 0,0-1 0,1 1 0,8-11 0,10-23 0,-16 29 0,6-12 0,102-180 0,-85 156 0,2 1 0,53-59 0,-73 91 0,0-1 0,1 2 0,0-1 0,13-8 0,-19 14 0,0 0 0,1 1 0,-1-1 0,0 1 0,0 0 0,1 0 0,-1 0 0,1 0 0,-1 1 0,1-1 0,-1 1 0,1 0 0,-1 0 0,1 0 0,-1 1 0,1-1 0,-1 1 0,4 1 0,1 1 0,-1 0 0,0 1 0,-1 0 0,1 0 0,-1 0 0,1 1 0,-2 0 0,1 0 0,0 0 0,-1 1 0,6 8 0,7 11 0,23 41 0,-28-43 0,29 52 266,40 63-1897,-69-120-5195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33.9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1 323 24575,'0'0'0,"1"1"0,1 0 0,0-1 0,0 1 0,0 0 0,-1 0 0,1-1 0,0 1 0,-1 1 0,3 0 0,5 5 0,4-1 0,0 0 0,0-1 0,0 0 0,15 3 0,-21-6 0,-1-1 0,1-1 0,0 1 0,0-1 0,0 0 0,0-1 0,0 0 0,0 0 0,0 0 0,10-4 0,1-2 0,0-1 0,-1-1 0,0-1 0,0 0 0,-1-1 0,16-14 0,6-8 0,38-44 0,-63 63 0,44-53 0,-53 61 0,1 0 0,-2 0 0,1 0 0,-1-1 0,0 1 0,0-1 0,0 0 0,-1 0 0,2-10 0,-4 16 0,0 1 0,0-1 0,0 1 0,0-1 0,0 0 0,0 1 0,0-1 0,0 1 0,0-1 0,0 0 0,0 1 0,0-1 0,0 1 0,-1-1 0,1 0 0,0 1 0,0-1 0,-1 1 0,1-1 0,0 1 0,-1-1 0,1 1 0,-1-1 0,1 1 0,0 0 0,-1-1 0,1 1 0,-1-1 0,1 1 0,-1 0 0,1-1 0,-1 1 0,1 0 0,-1 0 0,0 0 0,1-1 0,-1 1 0,1 0 0,-1 0 0,0 0 0,1 0 0,-1 0 0,1 0 0,-1 0 0,-1 0 0,-2 1 0,1-1 0,-1 1 0,0 0 0,0 0 0,0 1 0,-6 2 0,-14 9 0,1 1 0,0 1 0,1 1 0,-36 34 0,30-22 0,1 1 0,-40 56 0,56-71 0,2 1 0,0 0 0,1 1 0,0-1 0,2 1 0,-7 19 0,12-30 0,0 0 0,0 0 0,0 0 0,1 0 0,-1 0 0,1 0 0,0 0 0,1 0 0,-1-1 0,1 1 0,0 0 0,0 0 0,1 0 0,-1 0 0,1-1 0,0 1 0,0-1 0,1 1 0,-1-1 0,1 0 0,0 0 0,0 0 0,0 0 0,1-1 0,-1 1 0,8 4 0,3 2 0,0-2 0,1 1 0,0-2 0,0 0 0,30 9 0,88 15 0,-19-11-1365,-6-7-5461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28.6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15 24575,'1'-12'0,"-2"10"0,-2 16 0,-35 290 0,24 5 0,14-285 0,0 500 0,11-351 0,33 173 0,-42-332 0,10 34 0,-12-48-20,0 0-1,0-1 0,0 1 1,0 0-1,0 0 0,0 0 0,0 0 1,0 0-1,0 0 0,1-1 1,-1 1-1,0 0 0,0 0 1,0 0-1,0 0 0,0 0 1,1 0-1,-1 0 0,0 0 1,0 0-1,0-1 0,0 1 0,0 0 1,1 0-1,-1 0 0,0 0 1,0 0-1,0 0 0,0 0 1,1 0-1,-1 0 0,0 0 1,0 0-1,0 0 0,0 0 1,1 1-1,-1-1 0,0 0 0,0 0 1,0 0-1,0 0 0,0 0 1,1 0-1,-1 0 0,0 0 1,0 0-1,0 1 0,0-1 1,0 0-1,0 0 0,1 0 1,-1 0-1,0 0 0,0 1 0,0-1 1,0 0-1,0 0 0,0 0 1,0 0-1,0 0 0,0 1 1,0-1-1,0 0 0,0 0 1,0 0-1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29.0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625 0 24575,'-2'0'0,"-5"3"0,-5 3 0,-25 9 0,-40 13 0,-19 7 0,-4 5 0,1 4 0,14-2 0,20-9 0,20-9-8191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29.8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24575,'-1'19'0,"10"263"0,12-1 0,90 443 0,-9-260 0,-103-477 0,1 0 0,0 0 0,0 0 0,6-24 0,-3 12 0,7-53 0,3 1 0,44-143 0,-54 212 0,-1 1 0,1 0 0,0 0 0,0 0 0,7-11 0,-9 17 0,0 0 0,-1 0 0,1 0 0,0 0 0,0 0 0,0 0 0,0 0 0,1 0 0,-1 0 0,0 0 0,0 1 0,0-1 0,1 0 0,-1 1 0,0-1 0,1 1 0,-1 0 0,0-1 0,1 1 0,-1 0 0,1 0 0,-1 0 0,1 0 0,-1 0 0,0 0 0,1 0 0,-1 0 0,1 1 0,-1-1 0,2 1 0,3 2 0,1 0 0,-1 0 0,-1 1 0,1 0 0,0 0 0,-1 0 0,0 1 0,0 0 0,8 9 0,3 7 0,16 26 0,-27-38 0,71 119 0,39 60 0,-114-188 0,5 10 0,2-1 0,-1 0 0,18 15 0,-24-22 0,1-1 0,-1 1 0,1-1 0,0 0 0,-1 0 0,1 0 0,0 0 0,0 0 0,0 0 0,0 0 0,0-1 0,0 1 0,0-1 0,0 1 0,0-1 0,0 0 0,0 0 0,0 0 0,0 0 0,0 0 0,0 0 0,1-1 0,-1 1 0,0 0 0,0-1 0,0 0 0,0 0 0,-1 1 0,4-3 0,7-8 0,0-1 0,-1 0 0,0 0 0,-1-1 0,0-1 0,14-26 0,1-1 0,16-18 0,2 0 0,54-55 0,-96 113 0,19-19 0,-1-2 0,31-43 0,-46 60 0,-1 0 0,0 0 0,0-1 0,0 0 0,-1 0 0,1 0 0,-1 0 0,-1 0 0,1 0 0,-1 0 0,0 0 0,-1-1 0,1 1 0,-1 0 0,0-1 0,-1 1 0,0 0 0,0-1 0,-2-6 0,2 11 0,1 0 0,-1 0 0,1 0 0,-1 0 0,0 1 0,0-1 0,0 0 0,0 1 0,0-1 0,-1 0 0,1 1 0,0 0 0,-1-1 0,1 1 0,-1 0 0,1 0 0,-1-1 0,0 1 0,1 0 0,-1 1 0,0-1 0,0 0 0,0 0 0,0 1 0,0-1 0,0 1 0,1 0 0,-1 0 0,0-1 0,0 1 0,0 0 0,0 1 0,0-1 0,0 0 0,0 0 0,0 1 0,0-1 0,0 1 0,-3 2 0,-2-1 0,1 2 0,0-1 0,1 1 0,-1 0 0,1 0 0,-1 0 0,1 1 0,1 0 0,-1 0 0,-7 11 0,6-5 0,0 0 0,1 0 0,0 0 0,1 1 0,0 0 0,1 0 0,1 0 0,0 0 0,0 0 0,1 1 0,0-1 0,2 0 0,-1 1 0,3 12 0,0-3 0,2 1 0,0-1 0,1 0 0,2-1 0,0 0 0,19 37 0,-21-49 0,-1 0 0,1-1 0,0 1 0,0-1 0,1-1 0,0 1 0,1-1 0,0 0 0,16 10 0,-20-14 0,1-1 0,0 1 0,1-1 0,-1 0 0,0 0 0,1-1 0,-1 0 0,1 0 0,-1 0 0,1 0 0,0-1 0,-1 0 0,1 0 0,-1-1 0,1 1 0,-1-1 0,1-1 0,-1 1 0,9-4 0,3-2 0,0-1 0,0-2 0,-1 1 0,16-13 0,58-52 0,-58 46 0,8-7 0,-14 12 0,0 1 0,40-25 0,-64 46 0,1-1 0,-1 1 0,0 0 0,1 0 0,-1 0 0,1 0 0,0 0 0,-1 1 0,1-1 0,-1 1 0,1-1 0,0 1 0,2 0 0,-3 1 0,0-1 0,0 1 0,-1-1 0,1 1 0,0 0 0,-1 0 0,1 0 0,-1 0 0,1 0 0,-1 0 0,1 0 0,-1 0 0,0 0 0,1 1 0,-1-1 0,0 1 0,0-1 0,0 1 0,0-1 0,1 3 0,11 24 0,-2 0 0,0 0 0,10 48 0,7 19 0,-11-45 0,-4-85 0,18-48 0,4 2 0,4 2 0,56-87 0,-74 132-273,1 0 0,2 2 0,1 1 0,48-47 0,-45 54-6553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2:44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24575,'0'0'0,"0"0"0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30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64 24575,'0'0'0,"16"0"0,19 1 0,9-1 0,71-7 0,-103 5 0,0 0 0,0-1 0,0 0 0,0-1 0,0 0 0,-1-1 0,1 0 0,-1 0 0,0-2 0,15-10 0,-61 18 0,21 2 0,1 1 0,0 0 0,0 1 0,1 0 0,-1 1 0,1 1 0,0 0 0,1 1 0,0 0 0,0 0 0,1 1 0,0 1 0,0 0 0,1 0 0,1 1 0,-1 0 0,-7 14 0,10-13 0,0-1 0,0 1 0,1 0 0,1 0 0,0 1 0,1 0 0,0-1 0,1 1 0,0 0 0,1 0 0,0 0 0,1 0 0,1 0 0,0 0 0,1 0 0,0 0 0,1 0 0,6 14 0,-5-16 0,1 0 0,1-1 0,0 0 0,0 0 0,1 0 0,1-1 0,-1 0 0,1 0 0,1-1 0,0 0 0,0-1 0,0 0 0,1 0 0,0-1 0,1 0 0,19 8 0,1-2 0,0-2 0,1-1 0,1-1 0,57 6 0,50-3-1365,-6-4-5461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30.6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1 412 24575,'0'0'0,"0"0"0,0 0 0,0 0 0,0 6 0,0 6 0,2 8 0,2 21 0,-1 31 0,0 11 0,-1-3 0,-1-15-8191</inkml:trace>
  <inkml:trace contextRef="#ctx0" brushRef="#br0" timeOffset="1">143 1 24575,'0'0'0,"0"0"0,0 0 0,0 0 0,0 0 0,0 0 0,0 0 0,0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30.9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276 0 24575,'-1'0'0,"-1"0"0,1 1 0,-1-1 0,0 0 0,1 1 0,-1-1 0,1 1 0,-1-1 0,1 1 0,-1 0 0,1-1 0,-3 3 0,1-1 0,-105 54 0,92-46 0,-1 1 0,1 1 0,1 0 0,-16 16 0,22-14 0,9-13 0,0-1 0,0 0 0,-1 1 0,1-1 0,0 0 0,0 1 0,0-1 0,1 0 0,-1 1 0,0-1 0,0 0 0,0 1 0,0-1 0,0 0 0,0 1 0,0-1 0,0 0 0,1 0 0,-1 1 0,0-1 0,0 0 0,0 1 0,1-1 0,-1 0 0,0 0 0,1 1 0,1 0 0,1 0 0,0 0 0,0 0 0,-1 0 0,1 0 0,0-1 0,5 1 0,7 2 0,18 4 0,74 18 0,-91-20 0,0 1 0,0 0 0,0 1 0,19 12 0,-31-17 0,0 1 0,0 0 0,-1 0 0,1 0 0,-1 1 0,1-1 0,-1 1 0,0 0 0,0 0 0,-1 0 0,1 0 0,-1 0 0,0 0 0,0 1 0,0-1 0,-1 1 0,0 0 0,0-1 0,0 1 0,0 0 0,-1 0 0,1-1 0,-1 1 0,-1 0 0,1 0 0,-1 0 0,1-1 0,-1 1 0,-1 0 0,1-1 0,-4 8 0,-1 4 29,-1-2-1,-1 1 1,0-1-1,-1 0 0,-1-1 1,0 0-1,-1-1 1,0 0-1,-1 0 1,0-1-1,-15 10 1,-13 7-598,-1-3 0,-63 30 0,55-32-6257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31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557 7 24575,'-2'0'0,"0"1"0,-1-1 0,1 0 0,0 0 0,0 0 0,0 0 0,0-1 0,-1 1 0,1 0 0,-4-2 0,-11-2 0,-11 4 0,0 0 0,0 2 0,0 1 0,0 1 0,-53 15 0,58-12 0,1 1 0,0 1 0,0 1 0,1 1 0,0 1 0,1 1 0,-28 22 0,39-27 0,1 1 0,0-1 0,0 1 0,1 1 0,0-1 0,1 1 0,0 1 0,1-1 0,0 1 0,0 0 0,1 0 0,1 0 0,-5 20 0,7-24 0,1-1 0,-1 0 0,1 1 0,0-1 0,0 0 0,1 1 0,0-1 0,0 0 0,0 1 0,1-1 0,0 0 0,0 0 0,1 0 0,0-1 0,0 1 0,0-1 0,0 1 0,1-1 0,0 0 0,0 0 0,0 0 0,1-1 0,0 0 0,0 0 0,0 0 0,10 6 0,-5-5 27,0 0-1,1-1 0,-1 0 0,1-1 1,-1 0-1,1 0 0,0-1 0,0-1 1,0 0-1,0-1 0,1 0 0,12-1 1,-10-1-217,1 0 0,-1-1 1,0-1-1,-1 0 0,1-1 1,0 0-1,-1-1 1,24-15-1,-15 5-6636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32.4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1107 24575,'19'3'0,"-15"0"0,0 0 0,0 0 0,0 0 0,-1 0 0,0 1 0,0 0 0,0-1 0,0 1 0,0 0 0,-1 0 0,1 1 0,2 6 0,0 3 0,0 0 0,6 25 0,-6-11 0,-1-1 0,-1 1 0,-1-1 0,-3 34 0,1-61 0,0 1 0,0-1 0,0 0 0,-1 0 0,1 0 0,0 0 0,0 0 0,0 0 0,0 0 0,0 0 0,0 0 0,0 0 0,0 0 0,0 1 0,0-1 0,0 0 0,0 0 0,0 0 0,0 0 0,0 0 0,0 0 0,0 0 0,0 0 0,0 0 0,0 0 0,0 0 0,0 1 0,1-1 0,-1 0 0,0 0 0,0 0 0,0 0 0,0 0 0,0 0 0,0 0 0,0 0 0,0 0 0,0 0 0,0 0 0,0 0 0,0 0 0,0 0 0,0 0 0,1 0 0,-1 0 0,0 1 0,0-1 0,0 0 0,0 0 0,0 0 0,0 0 0,0 0 0,0 0 0,0 0 0,0 0 0,1 0 0,-1 0 0,0-1 0,0 1 0,0 0 0,0 0 0,0 0 0,6-6 0,7-10 0,27-50 0,30-45 0,-66 105 0,1 0 0,-1 0 0,2 0 0,-1 1 0,0 0 0,8-5 0,-11 8 0,0 1 0,0-1 0,0 1 0,1 0 0,-1 0 0,0 0 0,1 0 0,-1 0 0,1 1 0,-1-1 0,1 1 0,0-1 0,-1 1 0,1 0 0,-1 0 0,1 0 0,-1 1 0,1-1 0,0 1 0,-1-1 0,5 2 0,2 3 0,0-1 0,-1 2 0,1-1 0,-1 1 0,0 0 0,-1 1 0,12 12 0,47 62 0,-43-51 0,-10-13 0,-2-2 0,22 24 0,-29-36 0,-1 0 0,1 0 0,0 0 0,-1 0 0,1-1 0,0 1 0,1-1 0,-1 0 0,0 0 0,1-1 0,8 3 0,-10-4 0,0 0 0,-1 0 0,1 0 0,0 0 0,0-1 0,-1 1 0,1-1 0,0 1 0,0-1 0,-1 0 0,1 0 0,-1-1 0,1 1 0,-1 0 0,0-1 0,1 1 0,-1-1 0,0 0 0,0 0 0,3-3 0,3-5 0,0 0 0,0-1 0,6-13 0,6-12 0,-2 0 0,19-56 0,15-78 0,-38 121 0,102-392 0,2-5 0,-114 431 0,-2 6 0,1 0 0,0 0 0,0 0 0,9-16 0,-12 26 0,0-1 0,0 0 0,0 0 0,0 0 0,0 0 0,0 1 0,0-1 0,0 0 0,0 0 0,0 0 0,0 0 0,0 1 0,0-1 0,0 0 0,0 0 0,1 0 0,-1 0 0,0 1 0,0-1 0,0 0 0,0 0 0,0 0 0,0 0 0,0 0 0,0 0 0,1 0 0,-1 1 0,0-1 0,0 0 0,0 0 0,0 0 0,0 0 0,1 0 0,-1 0 0,0 0 0,0 0 0,0 0 0,0 0 0,1 0 0,-1 0 0,0 0 0,0 0 0,0 0 0,0 0 0,1 0 0,-1 0 0,0 0 0,0 0 0,0 0 0,0 0 0,1 0 0,-1 0 0,0 0 0,0 0 0,0 0 0,0-1 0,0 1 0,1 0 0,-1 0 0,0 0 0,0 0 0,0 0 0,0 0 0,0-1 0,0 1 0,0 0 0,1 0 0,2 15 0,0 1 0,0 0 0,-1 18 0,0-10 0,51 857 0,-53-803 0,1-77 0,-1-1 0,0 0 0,0 0 0,0 0 0,0 0 0,0 0 0,0 0 0,1 1 0,-1-1 0,0 0 0,0 0 0,0 0 0,0 0 0,0 0 0,1 0 0,-1 0 0,0 0 0,0 0 0,0 0 0,0 0 0,1 0 0,-1 0 0,0 0 0,0 0 0,0 0 0,0 0 0,1 0 0,-1 0 0,0 0 0,0 0 0,0 0 0,0 0 0,1 0 0,-1 0 0,0 0 0,0-1 0,0 1 0,0 0 0,0 0 0,0 0 0,1 0 0,-1 0 0,0 0 0,0 0 0,0-1 0,0 1 0,0 0 0,0 0 0,10-8 0,-9 6 0,4-2 0,0 0 0,-1 0 0,2 0 0,-1 0 0,0 1 0,1 0 0,-1 0 0,1 1 0,6-3 0,-10 5 0,1 0 0,-1-1 0,1 1 0,-1 0 0,1 0 0,-1 1 0,1-1 0,-1 0 0,1 1 0,-1-1 0,0 1 0,1 0 0,-1 0 0,0 0 0,1 0 0,-1 0 0,0 1 0,0-1 0,0 1 0,0-1 0,0 1 0,-1 0 0,1-1 0,0 1 0,-1 0 0,3 4 0,9 14 0,0 1 0,-2 0 0,14 36 0,-14-32 0,1 1 0,19 30 0,-29-53 0,-1-1 0,1 1 0,0-1 0,0 0 0,0 0 0,0 1 0,0-1 0,1-1 0,-1 1 0,1 0 0,-1 0 0,1-1 0,-1 0 0,1 1 0,0-1 0,0 0 0,0 0 0,0-1 0,0 1 0,-1-1 0,1 1 0,0-1 0,0 0 0,0 0 0,0 0 0,0-1 0,0 1 0,0 0 0,0-1 0,0 0 0,0 0 0,0 0 0,-1 0 0,1 0 0,3-3 0,6-3 0,0-1 0,-1 0 0,-1 0 0,1-1 0,-1-1 0,11-14 0,22-30 0,-3-3 0,45-83 0,-27 43 0,-53 89 0,-3 4 0,1-1 0,-1 1 0,1 0 0,0 1 0,0-1 0,0 0 0,0 1 0,7-5 0,-10 8 0,0-1 0,1 1 0,-1 0 0,1 0 0,-1 0 0,1 0 0,-1-1 0,1 1 0,-1 0 0,1 0 0,-1 0 0,1 0 0,-1 0 0,0 0 0,1 0 0,-1 0 0,1 0 0,-1 1 0,1-1 0,-1 0 0,1 0 0,-1 0 0,1 0 0,-1 1 0,0-1 0,1 0 0,-1 1 0,1-1 0,-1 0 0,0 0 0,1 1 0,-1-1 0,0 1 0,1-1 0,-1 1 0,9 18 0,-3-1 0,-1 1 0,-1-1 0,-1 1 0,2 22 0,-3-18 0,9 98 0,-6 1 0,-5-1 0,-5 1 0,-25 142 0,24-225 0,-2-1 0,-2-1 0,-1 0 0,-22 47 0,27-71 0,0 0 0,-1-1 0,-1 1 0,0-1 0,-1-1 0,0 0 0,-1 0 0,0 0 0,0-2 0,-1 1 0,-1-1 0,0-1 0,0 0 0,-25 12 0,19-13 0,0-1 0,0-1 0,0-1 0,-1-1 0,0 0 0,-19-1 0,-12-1 0,-63-8 0,-112-25-1365,-2-12-5461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34.9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123 896 24575,'20'-5'0,"-1"0"0,1 1 0,33-1 0,-3 0 0,353-51 0,-424 57 0,-9 0 0,-58 9 0,53-1 0,1 1 0,0 3 0,1 0 0,1 2 0,0 2 0,1 1 0,0 1 0,2 1 0,1 2 0,0 1 0,2 1 0,0 2 0,2 0 0,-23 32 0,37-43 0,0 1 0,1 0 0,0 0 0,1 1 0,1 0 0,1 0 0,1 1 0,-6 25 0,10-34 0,-1 1 0,2-1 0,-1 0 0,1 0 0,1 1 0,-1-1 0,2 0 0,-1 0 0,1 0 0,0 0 0,1 0 0,0 0 0,1-1 0,0 1 0,0-1 0,1 0 0,0 0 0,9 11 0,0-5 0,0-1 0,1 0 0,1-1 0,0-1 0,0-1 0,1 0 0,0-1 0,1-1 0,0 0 0,37 10 0,-16-9 0,0-1 0,0-2 0,0-1 0,59-2 0,-71-4 0,1-1 0,-1-1 0,1-1 0,-1-2 0,0-1 0,-1-1 0,0-1 0,0-1 0,-1-1 0,0-2 0,-1 0 0,-1-2 0,0-1 0,-1 0 0,-1-2 0,0 0 0,-1-1 0,-1-1 0,30-43 0,-7-1 0,-3-2 0,-3-1 0,-4-2 0,31-90 0,-26 44 0,44-233 0,-69 269 0,1-81 0,-12 118 0,-2 0 0,-2 0 0,-12-68 0,9 94 0,3 34 0,2 100 0,17 473-3392,41 3 0,-34-479 3158,-14-84-939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35.9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0 327 24575,'19'0'0,"19"0"0,0-1 0,47-10 0,-70 9 0,0-2 0,0 0 0,0-1 0,-1 0 0,0-1 0,0-1 0,-1 0 0,21-15 0,-15 8 0,-2-1 0,0-1 0,25-30 0,-34 37 0,-2 0 0,1-1 0,-1 0 0,-1 0 0,0 0 0,0-1 0,-1 0 0,0 0 0,3-16 0,-7 25 0,1 1 0,-1-1 0,0 0 0,0 0 0,0 0 0,0 1 0,0-1 0,0 0 0,0 0 0,-1 0 0,1 1 0,-1-1 0,1 0 0,-1 1 0,0-1 0,-1-2 0,1 3 0,0 0 0,0 0 0,0 0 0,0 0 0,0 0 0,0 0 0,0 1 0,0-1 0,0 0 0,-1 1 0,1-1 0,0 1 0,-1 0 0,1-1 0,0 1 0,-1 0 0,-1 0 0,-3 0 0,1 0 0,-1 0 0,0 1 0,0 0 0,1 1 0,-1-1 0,1 1 0,-1 0 0,-6 3 0,-1 3 0,-1-1 0,1 2 0,0 0 0,1 0 0,0 1 0,1 1 0,0 0 0,1 0 0,0 1 0,0 1 0,1 0 0,1 0 0,-13 27 0,16-28 0,0 0 0,1 0 0,0 1 0,1 0 0,0 0 0,1 0 0,1 0 0,0 0 0,0 0 0,1 0 0,1 0 0,1 1 0,-1-1 0,2 0 0,0-1 0,8 23 0,-6-24 0,0 0 0,0 0 0,1-1 0,0 1 0,1-1 0,0-1 0,1 1 0,0-1 0,0-1 0,1 1 0,0-1 0,1-1 0,-1 0 0,1 0 0,1-1 0,-1 0 0,1-1 0,0 0 0,1-1 0,-1 0 0,1-1 0,0 0 0,-1 0 0,1-2 0,0 1 0,0-2 0,1 1 0,15-3 0,-6-2 0,0 0 0,0-2 0,0 0 0,-1-2 0,0 0 0,-1-1 0,1-2 0,-2 0 0,25-18 0,7-9 0,-2-3 0,43-46 0,130-157 0,-216 237 0,-2 1 0,1 1 0,-1 0 0,1 0 0,0 0 0,9-6 0,-12 10 0,-1 1 0,0-1 0,0 0 0,0 1 0,1-1 0,-1 1 0,0 0 0,1-1 0,-1 1 0,0 0 0,1 0 0,-1 0 0,0 0 0,1 0 0,-1 0 0,0 0 0,1 0 0,-1 1 0,0-1 0,1 0 0,-1 1 0,0-1 0,0 1 0,1 0 0,-1-1 0,0 1 0,0 0 0,0 0 0,0 0 0,0 0 0,0-1 0,0 1 0,0 1 0,0 0 0,11 12 0,-1 1 0,-1 0 0,-1 1 0,0 0 0,12 33 0,24 94 0,-8-21 0,-34-113 0,-2-5 0,0 0 0,1-1 0,-1 1 0,1 0 0,0 0 0,0-1 0,4 6 0,-5-8 0,0-1 0,0 1 0,0 0 0,0-1 0,0 1 0,0-1 0,0 1 0,0-1 0,1 1 0,-1-1 0,0 0 0,0 0 0,0 0 0,0 1 0,1-1 0,-1 0 0,0 0 0,0-1 0,0 1 0,0 0 0,1 0 0,-1-1 0,0 1 0,0 0 0,0-1 0,0 1 0,0-1 0,0 1 0,0-1 0,0 0 0,0 0 0,1 0 0,29-22 0,0-2 0,-2 0 0,28-32 0,10-9 0,-60 60 0,5-6 0,0 1 0,1 1 0,0 0 0,17-8 0,-27 16 0,1 0 0,-1 1 0,1-1 0,-1 1 0,1 0 0,0 0 0,-1 0 0,1 0 0,0 1 0,0-1 0,-1 1 0,1 0 0,0 0 0,0 1 0,0-1 0,-1 1 0,1 0 0,0 0 0,-1 0 0,1 0 0,0 1 0,-1-1 0,5 4 0,2 3 0,0 0 0,-1 1 0,0 0 0,-1 1 0,0-1 0,-1 1 0,1 1 0,7 15 0,-4-6 0,19 23 0,-28-42 0,-1 1 0,0-1 0,1 1 0,0-1 0,-1 0 0,1 1 0,0-1 0,0 0 0,0 0 0,0 0 0,0 0 0,0-1 0,0 1 0,0-1 0,0 1 0,0-1 0,0 1 0,0-1 0,0 0 0,0 0 0,1 0 0,-1 0 0,0-1 0,0 1 0,0-1 0,0 1 0,0-1 0,0 1 0,3-3 0,5-1 0,0-2 0,0 0 0,0 0 0,11-10 0,-8 7 0,10-8 0,-8 5 0,2 0 0,-1 1 0,30-14 0,-41 23 0,0 0 0,0 0 0,0 1 0,0-1 0,1 1 0,-1 0 0,0 1 0,1-1 0,-1 1 0,0 0 0,1 1 0,-1-1 0,0 1 0,0 0 0,1 0 0,-1 1 0,0-1 0,8 5 0,-1 1 43,-1 0 0,1 2-1,-1-1 1,-1 1 0,0 1-1,0 0 1,15 21 0,2 6-897,22 42 1,-34-53-5973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36.8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1633 24575,'1'-2'0,"0"0"0,0 1 0,0-1 0,1 0 0,-1 1 0,1-1 0,-1 1 0,1-1 0,-1 1 0,1 0 0,2-2 0,20-13 0,84-63 0,-88 63 0,-1-1 0,-1-1 0,19-23 0,-34 37 0,0 0 0,0 0 0,0 0 0,-1 0 0,4-8 0,-6 11 0,0 0 0,1 0 0,-1 0 0,0 0 0,0 0 0,0 0 0,1 0 0,-1 0 0,0 0 0,-1 0 0,1 0 0,0 0 0,0 0 0,0 0 0,0 0 0,-1 0 0,1 0 0,0 0 0,-1 0 0,1 0 0,-1 0 0,1 0 0,-1 0 0,0 1 0,1-1 0,-1 0 0,0 0 0,0 1 0,1-1 0,-1 0 0,0 1 0,0-1 0,-1 0 0,-1-1 0,-1 1 0,1-1 0,-1 1 0,1 0 0,-1-1 0,0 2 0,1-1 0,-1 0 0,0 1 0,0 0 0,0-1 0,0 1 0,1 1 0,-6 0 0,2 0 0,0 1 0,1 0 0,-1 1 0,0-1 0,1 1 0,-1 1 0,-5 3 0,-5 5 0,1 0 0,0 2 0,1 0 0,-16 19 0,15-15 0,1 1 0,2 0 0,-17 29 0,26-40 0,-1 0 0,2 1 0,-1-1 0,1 1 0,1 0 0,-1 0 0,1 0 0,1 0 0,0 0 0,0 0 0,1 16 0,1-21 0,0-1 0,-1 1 0,1 0 0,1-1 0,-1 1 0,0-1 0,1 0 0,0 1 0,0-1 0,0 0 0,0 0 0,0 0 0,1 0 0,0-1 0,-1 1 0,1 0 0,0-1 0,0 0 0,0 0 0,0 0 0,1 0 0,-1 0 0,0-1 0,1 1 0,3 0 0,8 2 0,1 0 0,0-1 0,0-1 0,22 1 0,-18-2 0,1-2 0,0 0 0,-1-1 0,27-6 0,77-26 0,-81 20 0,0 3 0,44-7 0,-83 18 0,0-1 0,1 1 0,-1 0 0,0 0 0,0 0 0,1 1 0,-1-1 0,0 1 0,0 0 0,0 0 0,0 1 0,0-1 0,0 1 0,0 0 0,0 0 0,6 5 0,-2 0 0,0 0 0,-1 1 0,0 1 0,0-1 0,5 11 0,3 2 0,-14-20 0,-1 0 0,1 0 0,-1 0 0,1 0 0,0 0 0,0 0 0,0 0 0,-1 0 0,1-1 0,0 1 0,0 0 0,0 0 0,0-1 0,0 1 0,0-1 0,0 1 0,0-1 0,1 0 0,-1 1 0,0-1 0,0 0 0,0 0 0,0 1 0,0-1 0,1 0 0,1-1 0,0 0 0,0 0 0,-1 0 0,1-1 0,0 0 0,0 1 0,-1-1 0,1 0 0,-1 0 0,4-4 0,24-26 0,-2-2 0,39-58 0,-31 41 0,-16 23 0,5-9 0,3 1 0,0 1 0,48-44 0,-74 77 0,1-1 0,0 1 0,-1 0 0,1 0 0,0 1 0,0-1 0,0 1 0,1-1 0,-1 1 0,5-1 0,-7 2 0,1 0 0,-1 0 0,1 0 0,-1 0 0,1 0 0,-1 0 0,1 1 0,-1-1 0,1 0 0,-1 1 0,0-1 0,1 1 0,-1 0 0,0 0 0,1-1 0,-1 1 0,0 0 0,0 0 0,0 0 0,0 0 0,0 0 0,0 1 0,0-1 0,0 0 0,0 0 0,0 2 0,8 11 0,-2 0 0,0 1 0,-1-1 0,6 24 0,14 69 0,-10-37 0,-11-50 0,-3-9 0,1 0 0,0 0 0,1 0 0,0-1 0,0 1 0,7 9 0,-11-19 0,0-1 0,0 1 0,0-1 0,1 1 0,-1-1 0,0 1 0,0-1 0,1 0 0,-1 1 0,0-1 0,1 1 0,-1-1 0,0 0 0,1 1 0,-1-1 0,0 0 0,1 1 0,-1-1 0,1 0 0,-1 0 0,1 1 0,-1-1 0,1 0 0,-1 0 0,1 0 0,-1 0 0,1 0 0,-1 1 0,1-1 0,-1 0 0,1 0 0,-1 0 0,1-1 0,-1 1 0,1 0 0,-1 0 0,1 0 0,-1 0 0,1 0 0,-1 0 0,1-1 0,-1 1 0,1 0 0,-1 0 0,0-1 0,1 1 0,-1 0 0,1-1 0,-1 1 0,1-1 0,13-27 0,26-116 0,113-572 0,-21 88 0,-86 453 0,-30 136 0,-16 39 0,0 0 0,0-1 0,1 1 0,-1-1 0,0 1 0,0 0 0,1-1 0,-1 1 0,0 0 0,1-1 0,-1 1 0,0 0 0,1 0 0,-1-1 0,0 1 0,1 0 0,-1 0 0,1-1 0,-1 1 0,0 0 0,1 0 0,-1 0 0,1 0 0,-1 0 0,1 0 0,-1 0 0,0 0 0,1 0 0,-1 0 0,1 0 0,-1 0 0,1 0 0,-1 0 0,0 0 0,1 0 0,-1 0 0,1 0 0,-1 1 0,0-1 0,1 0 0,-1 0 0,1 1 0,-1-1 0,0 0 0,1 0 0,-1 1 0,0-1 0,1 0 0,-1 1 0,0 0 0,5 5 0,-1 0 0,0 0 0,0 1 0,-1 0 0,0-1 0,4 14 0,14 56 0,-14-46 0,29 131 0,24 272 0,-42 172 0,-30-376 0,7-183 0,-2-1 0,-24 83 0,24-108-1365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37.1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1046 1 24575,'0'0'0,"-3"0"0,-6 0 0,-7 0 0,-30 3 0,-49 3 0,-26 3 0,-12 1 0,-18 1 0,2 1 0,17-1 0,22-1 0,30-1-8191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8:55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23806 150 24575,'0'0'0,"0"0"0,-10-1 0,-39-4 0,-49 2 0,-409 18-744,316-5 346,-195 6-284,-108 0-1132,-123 0 814,-1532 13-4827,1293-25 5214,-790 7-1415,-761 38 801,704-11 386,502-19 331,-4110-58-189,4337 11 699,72-2 0,107-3 0,99-3 151,106 2 452,102 1-452,72 2-151,76 2 0,75 4 0,258 24 1,-568-41 2475,558 41-2515,5 0 607,-1 1 0,1 0 1,-1 1-1,-15 3 0,27-4-485,-1 0 1,1 1-1,-1-1 0,1 1 0,0-1 1,-1 1-1,1 0 0,0-1 0,0 1 1,-1 0-1,1 0 0,0 0 1,0 0-1,0 0 0,0 0 0,0 1 1,0-1-1,-1 2 0,-6 27 1331,5-2-1309,1 1 0,2-1 0,4 39-1,9 86-104,83 604 177,-4-33-2706,-34 3 224,-52-387 2846,-6-207 2168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2:44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601 1 24575,'-5'5'0,"-189"197"0,101-109 0,21-20 0,-98 107 0,162-171 0,0 2 0,1-1 0,0 1 0,0 0 0,1 0 0,1 1 0,0 0 0,-4 12 0,8-17 0,0 0 0,0-1 0,0 1 0,0 0 0,1 0 0,1 0 0,-1-1 0,1 1 0,0 0 0,0 0 0,1-1 0,0 1 0,0-1 0,1 0 0,0 1 0,6 9 0,1-1 0,0-1 0,2 0 0,0 0 0,0-1 0,1-1 0,1 0 0,17 12 0,114 64 0,80 15 341,7-20-1867,-221-80 1346,82 28-6646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8:57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22335 0 24575,'0'19'0,"9"57"0,3 36 0,-16 276 0,-23 5 0,10-176 0,-49 884 0,65-1069 0,0 10 0,-2 1 0,-2 0 0,-15 63 0,16-93 0,0-1 0,-1 0 0,0 1 0,-1-1 0,0-1 0,-1 1 0,-1-1 0,1-1 0,-2 1 0,1-1 0,-1-1 0,-1 1 0,0-2 0,0 1 0,-22 12 0,-3-3 0,-1-2 0,-1-2 0,0-1 0,-69 15 0,-52 5-226,-168 13-1,-167-10-226,180-22 172,-52-6-846,-1382-20-1769,1224 4 3111,-3430-54-2833,1450 40-1648,-557 11 1932,32 54 2393,189 82-724,1641-59 2380,15 30-2021,1052-83 5525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8:57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24575,'0'0'0,"0"0"0,0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8:58.2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24575,'0'0'0,"5"6"0,7 12 0,8 11 0,13 25 0,9 18 0,3 6 0,10 28 0,4 15 0,-3 6 0,3 7 0,2 7 0,-4-11 0,-7-17 0,-3-10 0,-7-19 0,-7-20 0,-10-21-8191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8:58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1 353 24575,'0'0'0,"3"4"0,115 154 0,-36-60 0,4-5 0,154 130 0,-215-202 0,0-1 0,1-2 0,47 25 0,-66-39 0,1-1 0,1 1 0,-1-1 0,0-1 0,1 0 0,-1 0 0,1 0 0,0-1 0,0-1 0,-1 1 0,1-1 0,0-1 0,0 0 0,-1 0 0,1 0 0,0-1 0,-1-1 0,13-4 0,-1-5 0,-1 0 0,0-1 0,-1 0 0,-1-2 0,0 0 0,20-23 0,17-21 69,-3-2-1,-2-2 0,-3-3 0,47-89 1,-47 65-638,-4-1 0,58-191 0,-85 228-6257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8:59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981 0 24575,'0'0'0,"-7"17"0,-44 122 0,-95 234 0,-127 198-153,6-14-124,199-396 203,-72 260 0,114-304-1195,23-87-5075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8:59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24575,'0'7'0,"42"226"0,-19 73 0,-23 5 0,0-78 0,0-223 0,0-5 0,0 1 0,0 0 0,0 0 0,1-1 0,2 9 0,-2-12 0,-1-1 0,1 1 0,0-1 0,0 1 0,0-1 0,0 1 0,0-1 0,0 0 0,0 1 0,0-1 0,0 0 0,1 0 0,-1 0 0,0 0 0,1 0 0,-1 0 0,1 0 0,-1 0 0,1-1 0,0 1 0,-1 0 0,4 0 0,7 1 0,-1-1 0,1 0 0,0 0 0,0-1 0,-1-1 0,1 0 0,15-3 0,8-4 0,44-16 0,30-19-682,115-63-1,-139 62-6143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00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806 3 24575,'0'0'0,"0"0"0,0 0 0,-8 0 0,-41-1 0,4 0 0,-64 6 0,94-3 0,1 1 0,-1 0 0,1 1 0,0 0 0,0 1 0,0 0 0,1 2 0,-22 12 0,31-16 0,-8 4 0,0 2 0,1 0 0,-1 0 0,2 1 0,0 0 0,-11 15 0,-62 85 0,-74 133 0,138-209 0,1 0 0,1 1 0,-17 53 0,27-64 0,1 1 0,1-1 0,1 1 0,2 0 0,0 0 0,2 34 0,10 22 0,3-1 0,38 127 0,-18-79 0,-30-116 4,39 176 333,-34-138-1190,5 90 0,-13-115-5973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00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693 0 24575,'0'0'0,"-3"0"0,-3 0 0,-6 3 0,-7 3 0,-10 6 0,-26 18 0,-18 11 0,-17 10 0,-25 12 0,-1 0 0,16-7 0,26-13-8191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00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24575,'0'0'0,"0"2"0,6 15 0,6 28 0,7 24 0,6 15 0,15 34 0,8 19 0,8 5 0,6 5 0,0-12 0,-9-17 0,-11-22 0,-12-26-8191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9:01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0 107 24575,'2'0'0,"0"0"0,0 0 0,0-1 0,0 1 0,0-1 0,0 0 0,0 1 0,0-1 0,2-1 0,8-4 0,45-15 0,0 3 0,1 2 0,1 3 0,0 3 0,0 2 0,1 2 0,0 3 0,0 3 0,0 3 0,100 16 0,-139-14 0,1 0 0,-2 1 0,1 1 0,-1 1 0,0 1 0,21 13 0,-33-18 0,-1 1 0,0 0 0,0 1 0,0 0 0,-1 0 0,0 0 0,0 0 0,0 1 0,-1 0 0,0 1 0,0-1 0,-1 1 0,0 0 0,-1 0 0,1 0 0,-1 0 0,3 15 0,-5-10 0,0 0 0,-1 0 0,0 0 0,-1-1 0,-1 1 0,0 0 0,0 0 0,-1-1 0,-1 1 0,0-1 0,-1 0 0,-8 16 0,-10 12 0,-1-1 0,-31 39 0,54-76 0,-81 100 0,47-62 0,2 2 0,-28 49 0,59-89 0,1 0 0,-1 1 0,1-1 0,0 1 0,0-1 0,0 1 0,0 0 0,1 0 0,-1-1 0,1 1 0,-1 0 0,1 0 0,0-1 0,1 6 0,0-5 0,-1-1 0,1 0 0,0 1 0,1-1 0,-1 0 0,0 0 0,1 0 0,-1 0 0,1 0 0,-1 0 0,1 0 0,0-1 0,0 1 0,0-1 0,0 1 0,0-1 0,3 2 0,18 8 0,0 0 0,0-1 0,1-1 0,38 8 0,-15-4 0,43 13-1365,-11-4-5461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2:46.9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3686 32 24575,'0'0'0,"-3"0"0,-1 0 0,-3 0 0,-2 3 0</inkml:trace>
  <inkml:trace contextRef="#ctx0" brushRef="#br0" timeOffset="1">1936 1 24575,'0'0'0,"-2"0"0,-5 0 0,-8 0 0,-5 0 0,2 2 0</inkml:trace>
  <inkml:trace contextRef="#ctx0" brushRef="#br0" timeOffset="2">935 65 24575,'0'0'0,"-3"0"0,-9 0 0,-15 0 0,-12 0 0,-8 0 0,0 0 0,-28 0 0,-55 0 0,-6 0 0,18 0 0,24 0 0,11 0 0,12 0 0,18 0-8191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0:54.2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1026 0 24575,'-28'6'0,"8"-2"0,-296 102 0,10 23 0,265-111 0,-37 16-682,-128 76-1,175-89-6143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0:54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1683 1 24575,'-4'0'0,"0"1"0,0 0 0,0 0 0,1 1 0,-1-1 0,0 1 0,0 0 0,1 0 0,-7 4 0,-2 2 0,-11 5-7,-2-1-1,-28 10 1,7-4-517,-174 67-2206,-59 19-15,-312 125 1846,522-197 793,-129 81 0,75-30-953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8:13.0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1 180 24575,'7'10'0,"-4"-4"0,190 414 0,-180-389 0,187 478 0,-191-486 0,14 33 0,-31-95 0,-60-250 0,-143-507 0,205 783 0,4 31 0,22 223 0,19 0 0,-21-133 0,7 17 0,7 54 0,-33-168 0,-4-13 0,-9-24 0,-64-226 0,61 191 0,4 15 0,-64-249 0,24-2 0,51 259 0,2 38 0,0 0 0,0 0 0,0 0 0,0 0 0,0-1 0,0 1 0,0 0 0,0 0 0,0 0 0,0 0 0,0 0 0,0-1 0,0 1 0,0 0 0,1 0 0,-1 0 0,0 0 0,0 0 0,0 0 0,0-1 0,0 1 0,0 0 0,0 0 0,0 0 0,0 0 0,0 0 0,1 0 0,-1 0 0,0 0 0,0 0 0,0-1 0,0 1 0,0 0 0,0 0 0,1 0 0,-1 0 0,0 0 0,0 0 0,0 0 0,0 0 0,0 0 0,1 0 0,-1 0 0,0 0 0,0 0 0,0 0 0,0 0 0,0 0 0,1 0 0,-1 0 0,0 0 0,0 0 0,0 1 0,0-1 0,0 0 0,12 18 0,22 56-34,34 113 0,-44-115-444,1 0-856,84 246-2922,-5 9 3608,-110-345 6639,4 13-6601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8:16.5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503 1 24575,'0'0'0,"0"0"0,-10 4 0,4 1 0,0 1 0,0 1 0,0-1 0,1 1 0,0 0 0,-8 16 0,-1 1 0,-383 628 0,395-649 0,-6 11 0,0 1 0,-9 28 0,21-51 0,0 1 0,0 0 0,9-12 0,7-10 0,183-319-1365,-182 315-5461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9:26.0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430 924 24575,'0'32'0,"1"18"0,-2-40 0,0-19 0,-5-56 0,-4 0 0,-19-70 0,-50-122 0,58 205 0,16 45 0,5 16 0,9 28 0,5 17 0,150 580 0,-156-597 0,19 70 0,-50-201 0,-149-407-563,-31 7-169,155 382 690,9 24 42,28 74 0,11 14 0,0 0 0,0 0 0,0 0 0,0 0 0,-1 0 0,1 0 0,0-1 0,0 1 0,0 0 0,0 0 0,0 0 0,-1 0 0,1 0 0,0 1 0,0-1 0,0 0 0,0 0 0,0 0 0,-1 0 0,1 0 0,0 0 0,0 0 0,0 0 0,0 0 0,0 0 0,0 0 0,0 0 0,-1 0 0,1 0 0,0 1 0,0-1 0,0 0 0,0 0 0,0 0 0,0 0 0,0 0 0,0 0 0,0 1 0,0-1 0,0 0 0,0 0 0,0 0 0,0 0 0,0 0 0,-1 1 0,1-1 0,0 0 0,1 0 0,-1 0 0,0 0 0,0 0 0,0 0 0,0 1 0,0-1 0,0 0 0,0 0 0,0 0 0,0 0 0,1 11 0,1 0 0,0 0 0,7 19 0,252 674-1303,-246-667 1293,70 175 154,156 365 522,-207-506-666,-33-69 0,0 0 0,0 0 0,1 0 0,-1 1 0,1-1 0,-1 0 0,1-1 0,-1 1 0,1 0 0,0 0 0,0-1 0,2 2 0,-4-3 0,1 0 0,-1 0 0,0 0 0,0 0 0,1 0 0,-1 0 0,0 0 0,1 0 0,-1 0 0,0 0 0,1 0 0,-1 0 0,0 0 0,0 0 0,1 0 0,-1 0 0,0-1 0,0 1 0,1 0 0,-1 0 0,0 0 0,0-1 0,1 1 0,-1 0 0,0 0 0,0-1 0,0 1 0,0 0 0,1 0 0,-1-1 0,0 1 0,5-21 0,-3-15 280,-2 0 0,-1 0 1,-2 1-1,-7-37 0,2 15-230,-97-524 339,97 553-389,6 29 0,2 7 0,6 52 0,65 334 0,11 95 0,-76-441 0,-25-146-103,-34-105 0,-47-95-308,78 236 326,-215-544-56,233 597 141,0 0 0,-1 0 0,0 0 0,-9-12 0,14 21 0,0 0 0,0-1 0,-1 1 0,1 0 0,0-1 0,-1 1 0,1 0 0,0 0 0,-1-1 0,1 1 0,0 0 0,-1 0 0,1 0 0,-1-1 0,1 1 0,0 0 0,-1 0 0,1 0 0,-1 0 0,1 0 0,-1 0 0,1 0 0,0 0 0,-1 0 0,1 0 0,-2 0 0,2 1 0,-1-1 0,1 1 0,-1-1 0,1 1 0,-1 0 0,1-1 0,-1 1 0,1 0 0,-1 0 0,1-1 0,0 1 0,-1 0 0,1 0 0,0-1 0,0 1 0,0 0 0,0 1 0,-2 15 0,1 0 0,3 32 0,12 99-204,36 159 0,61 149-205,68 99 1083,-172-536-594,-5-10-74,1-1 0,0 0 0,0 0 0,1-1 0,0 1 0,0-1 0,1 0 0,9 11 0,-14-18-6,0 1 0,1-1 0,-1 1 0,0-1 0,1 1 0,-1-1 0,1 0 0,-1 1 0,1-1 0,-1 0 0,1 1 0,-1-1 0,1 0 0,-1 0 0,1 1 0,-1-1 0,1 0 0,-1 0 0,1 0 0,-1 0 0,1 0 0,0 0 0,-1 0 0,1 0 0,-1 0 0,1 0 0,0 0 0,-1 0 0,1 0 0,-1 0 0,1-1 0,-1 1 0,1 0 0,-1 0 0,1-1 0,-1 1 0,1 0 0,-1-1 0,1 1 0,-1 0 0,1-1 0,-1 1 0,0-1 0,1 1 0,-1-1 0,1 0 0,1-3 0,-1 0 0,1 0 0,0 0 0,-1-1 0,1-7 0,4-26 151,-2 0 0,-2-1-1,-1 0 1,-9-72 0,-38-160-165,43 257-23,-54-255-648,-13-64 626,57 263 59,12 66 0,0 1 0,0-1 0,0 1 0,0 0 0,0-1 0,-3-3 0,4 6 0,0 1 0,-1 0 0,1 0 0,0 0 0,0 0 0,0 0 0,0-1 0,0 1 0,0 0 0,-1 0 0,1 0 0,0 0 0,0 0 0,0 0 0,0 0 0,-1 0 0,1 0 0,0 0 0,0 0 0,0-1 0,-1 1 0,1 0 0,0 0 0,0 0 0,0 0 0,0 0 0,-1 0 0,1 1 0,0-1 0,0 0 0,0 0 0,-1 0 0,1 0 0,0 0 0,0 0 0,0 0 0,0 0 0,-1 0 0,1 1 0,-8 13 0,1 13 100,1 1 0,1 1 0,1-1 1,0 52-1,3-45 143,-6 454-1459,8-435-5610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1:05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1757 177 24575,'-20'-14'0,"-11"-5"0,0 1 0,-1 2 0,0 1 0,-2 1 0,-38-10 0,10 8 0,-130-16 0,126 26 0,1 3 0,-1 4 0,0 2 0,0 3 0,1 2 0,0 4 0,-118 37 0,166-43 0,1 1 0,0 0 0,0 1 0,0 1 0,1 0 0,0 1 0,-16 15 0,2 3 0,-47 59 0,74-85 0,-176 243 0,146-192 0,2 2 0,-45 112 0,65-136 0,1 0 0,1 0 0,2 0 0,1 1 0,1 0 0,2 0 0,1 0 0,2 0 0,1 0 0,1 0 0,2 0 0,1 0 0,2-1 0,1 0 0,23 53 0,-15-48 0,3 0 0,1 0 0,1-2 0,2-1 0,1-1 0,2-1 0,1-1 0,2-2 0,0-1 0,45 31 0,-47-39 0,1-2 0,1-1 0,0-1 0,1-2 0,0-1 0,1-1 0,0-2 0,1-1 0,0-2 0,0-1 0,0-2 0,67-1 0,-49-6 0,0-3 0,-1-2 0,0-2 0,-1-3 0,-1-1 0,0-2 0,64-34 0,-52 19 0,-1-3 0,-2-2 0,-2-3 0,-1-2 0,48-49 0,-47 35 0,49-63 0,-80 87 0,-1 0 0,-2-2 0,32-67 0,-47 87-273,-1-1 0,0 1 0,-1-1 0,4-25 0,-6 10-6553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1:05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24575,'0'4'0,"0"1"0,1-1 0,0 0 0,0 1 0,1-1 0,2 7 0,3 7 0,-4-8 0,289 892 0,-104-378-1365,-170-475-5461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1:06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24575,'0'17'0,"2"51"0,3 1 0,21 104 0,54 126 0,-68-260 0,1-2 0,2 1 0,2-2 0,28 47 0,-43-80 0,0 0 0,-1-1 0,1 0 0,0 1 0,0-1 0,0 0 0,0 0 0,0 0 0,1 0 0,-1 0 0,1-1 0,-1 1 0,4 1 0,-4-3 0,-1 0 0,1 0 0,0 0 0,-1 0 0,1 0 0,0 0 0,-1-1 0,1 1 0,0-1 0,-1 1 0,1-1 0,-1 1 0,1-1 0,-1 0 0,1 0 0,-1 0 0,1 0 0,-1 0 0,0 0 0,1 0 0,-1 0 0,0 0 0,2-3 0,10-12 0,-1-1 0,0 1 0,-1-2 0,-1 0 0,9-23 0,-5 12 0,40-85 0,-5-3 0,58-212 0,-105 321 0,-2 5 0,0 1 0,1-1 0,0 1 0,-1-1 0,1 1 0,0-1 0,0 1 0,1-1 0,-1 1 0,3-4 0,5 24 0,122 351 0,-54-145 0,-46-143-1365,-5-16-5461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1:07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43 434 24575,'55'-32'0,"92"-69"0,-126 86 0,109-88 0,-110 85 0,-2 0 0,0-1 0,-1-1 0,19-29 0,-33 45 0,-1-1 0,0 1 0,0 0 0,0-1 0,0 0 0,0 1 0,0-8 0,-1 12 0,-1-1 0,0 1 0,0-1 0,0 0 0,0 1 0,0-1 0,0 1 0,0-1 0,-1 1 0,1-1 0,0 0 0,0 1 0,0-1 0,-1 1 0,1-1 0,0 1 0,0-1 0,-1 1 0,1-1 0,0 1 0,-1-1 0,1 1 0,-1 0 0,1-1 0,0 1 0,-2-1 0,1 1 0,-1-1 0,1 1 0,-1 0 0,0 0 0,1 0 0,-1 0 0,0 0 0,1 0 0,-1 0 0,1 0 0,-1 1 0,0-1 0,1 1 0,-3 0 0,-6 3 0,0 1 0,0-1 0,1 1 0,-1 1 0,1 0 0,-12 11 0,-8 10 0,2 2 0,1 0 0,-34 52 0,47-63 0,-8 10 0,-32 42 0,4 3 0,-51 98 0,94-160 0,1 1 0,1-1 0,0 1 0,0 0 0,1 0 0,1 1 0,-3 24 0,5-32 0,1 1 0,-1-1 0,1 1 0,0-1 0,0 0 0,0 1 0,1-1 0,0 0 0,0 0 0,0 0 0,1 0 0,-1-1 0,1 1 0,0 0 0,1-1 0,-1 0 0,1 0 0,0 0 0,0 0 0,5 3 0,7 4 0,1-1 0,0 0 0,0-2 0,0 0 0,1-1 0,1-1 0,-1 0 0,1-2 0,0 0 0,0-1 0,0-1 0,0-1 0,0 0 0,31-4 0,-15 0 0,0-3 0,0-1 0,0-1 0,-1-2 0,0-1 0,-1-2 0,36-19 0,-19 3-195,0-3 0,-2-1 0,-2-3 0,-1-2 0,-2-2 0,72-84 0,-40 31-6631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1:07.4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24575,'46'668'0,"-45"-658"0,0 2 0,0-19 0,1 0 0,0 0 0,0 1 0,0-1 0,1 0 0,0 1 0,0-1 0,0 1 0,1 0 0,8-11 0,4-6 0,89-168 0,7-11 0,-110 199 0,-1 0 0,1 1 0,0-1 0,0 1 0,0-1 0,0 1 0,0 0 0,1-1 0,-1 1 0,5-3 0,-6 5 0,0 0 0,-1 0 0,1 0 0,0 0 0,-1-1 0,1 1 0,0 0 0,-1 0 0,1 0 0,0 0 0,0 0 0,-1 1 0,1-1 0,0 0 0,-1 0 0,1 0 0,-1 1 0,1-1 0,0 0 0,0 1 0,1 1 0,0-1 0,-1 1 0,1-1 0,0 1 0,-1 0 0,1 0 0,-1 0 0,2 3 0,15 29 0,-3 1 0,19 59 0,-16-42 0,83 237-1365,-91-259-5461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2:47.3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2029 1 24575,'-9'0'0,"-158"0"0,-413 3 0,18 27 0,243-14 341,-1 1-2047,248-11-5120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1:07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1 262 24575,'21'-1'0,"1"-1"0,0-2 0,32-8 0,-39 8 0,367-121 0,-285 88 0,-42 18 0,95-39 0,-171 66 0,4-3 0,-31 15 0,18-2 0,1 1 0,1 1 0,1 2 0,-37 37 0,22-15 0,-60 84 0,83-101 0,1 0 0,1 2 0,2-1 0,-13 33 0,23-47 0,1-1 0,0 1 0,1 0 0,0 1 0,1-1 0,1 0 0,0 1 0,1-1 0,0 1 0,1-1 0,5 21 0,-3-21 0,1 0 0,1-1 0,0 0 0,0 0 0,1-1 0,1 1 0,0-1 0,1-1 0,0 1 0,1-1 0,0-1 0,1 0 0,0 0 0,0-1 0,1 0 0,0-1 0,1 0 0,0 0 0,0-2 0,16 7 0,5 0 0,1-2 0,0-1 0,0-2 0,0-1 0,1-2 0,0-1 0,64-2 0,6-8 0,142-26 0,3-13-1365,-11-3-5461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1:09.0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7252 1 24575,'-6'0'0,"0"1"0,0 0 0,0 0 0,0 0 0,0 1 0,-7 3 0,-10 3 0,-38 10 0,-362 99 0,-462 44-2130,-14-46-1262,669-88 2869,-1794 144-750,-145-23 1273,1731-115-146,388-32-581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1:37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1 640 24575,'16'-7'0,"25"-1"0,0 2 0,41-1 0,-41 4 0,1322-57-420,-151 12 69,-1058 38 351,192-39 0,-335 47 0,0 0 0,-1-1 0,1 0 0,0-1 0,-1 0 0,0-1 0,12-7 0,-20 11 14,-1-1-1,1 1 0,-1-1 1,1 1-1,-1-1 0,0 0 0,1 0 1,-1 0-1,0 0 0,0 0 1,0 0-1,-1 0 0,1 0 0,0 0 1,-1 0-1,0 0 0,1 0 1,-1 0-1,0-1 0,0 1 0,0 0 1,0 0-1,0 0 0,-1-1 1,1 1-1,-1 0 0,1 0 1,-3-4-1,-1-5 64,-1 0 0,0 1 0,-1 0 0,-7-11 0,-97-124-77,7 11 0,103 134 0,0 0 0,0 0 0,0 0 0,0 0 0,0 0 0,0 0 0,0 0 0,1 0 0,-1 0 0,0 0 0,0 0 0,0 0 0,0 0 0,0 0 0,0 0 0,0 0 0,0 0 0,1 0 0,-1 0 0,0 0 0,0 0 0,0 0 0,0 0 0,0 0 0,0 0 0,0 0 0,0 0 0,0 0 0,1 0 0,-1 0 0,0 0 0,0 0 0,0 0 0,0 0 0,0 0 0,0 0 0,0 0 0,0 0 0,0 0 0,0 0 0,0-1 0,0 1 0,1 0 0,-1 0 0,0 0 0,0 0 0,0 0 0,0 0 0,0 0 0,0 0 0,0 0 0,0-1 0,0 1 0,0 0 0,0 0 0,0 0 0,0 0 0,0 0 0,0 0 0,0 0 0,0 0 0,0-1 0,0 1 0,0 0 0,0 0 0,0 0 0,-1 0 0,1 0 0,16 4 0,17 9 0,96 47 0,230 147 0,-348-200 0,1 1 0,0 0 0,-1 0 0,0 1 0,0 0 0,-1 1 0,11 13 0,-20-21 0,1 1 0,-1-1 0,1 1 0,-1-1 0,0 1 0,0-1 0,-1 1 0,1 0 0,0-1 0,-1 1 0,1 0 0,-1 0 0,0-1 0,0 1 0,0 0 0,-1 0 0,1-1 0,0 1 0,-2 5 0,-2 0 0,1 0 0,-1 1 0,-1-1 0,1-1 0,-7 9 0,-12 14 0,-1-1 0,-1-2 0,-54 47 0,-97 60 0,175-133 0,-294 195-1365,180-126-5461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1:41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273 1524 24575,'16'-4'0,"66"-36"0,134-85 0,10-26 0,-163 103 0,82-79 0,-134 117 0,-1-1 0,0 0 0,0-1 0,11-18 0,-21 30 0,1-1 0,-1 0 0,1 1 0,-1-1 0,1 0 0,-1 1 0,1-1 0,-1 0 0,0 0 0,0 0 0,1 1 0,-1-1 0,0 0 0,0 0 0,0 0 0,0 1 0,0-1 0,0 0 0,0 0 0,0 0 0,0 0 0,0 1 0,0-1 0,0 0 0,-1 0 0,1 0 0,0 1 0,-1-1 0,1 0 0,-1 0 0,1 1 0,0-1 0,-1 0 0,0 1 0,1-1 0,-2 0 0,0 0 0,0 0 0,-1 1 0,1-1 0,0 1 0,0 0 0,-1 0 0,1 0 0,0 0 0,-1 0 0,1 0 0,0 0 0,-1 1 0,1 0 0,-3 0 0,-21 9 0,1 1 0,0 1 0,1 1 0,-34 23 0,3 2 46,3 2-1,-71 68 1,-75 108-729,135-140-1025,3 3 1,-94 165-1,122-183 1446,3 3-1,2 0 1,4 1 0,-29 131-1,44-157 253,3 1-1,1 0 0,3 79 1,3-93 10,2 0 1,0 0-1,2 0 1,0-1-1,2 0 0,19 43 1,-20-55-1,0 0 0,1 0 0,1-1 0,0 0 0,0-1 0,1 0 0,1 0 0,-1-1 0,2 0 0,0-1 0,0 0 0,0-1 0,1 0 0,0-1 0,1-1 0,-1 0 0,25 6 0,-19-7 0,1-1 0,0 0 0,0-2 0,0-1 0,1 0 0,-1-1 0,0-2 0,0 0 0,0-1 0,0 0 0,0-2 0,32-12 0,-11-1-7,0-2 0,-1-1 0,-1-2 0,-2-2 1,47-39-1,-17 4 300,112-126 1,-75 59 928,-5-5 0,-7-4 1,108-210-1,-122 187-1220,-7-4 1,-8-3-1,45-183 1,-36-2 163,-60 259-83,0-165 0,-13 215-83,-10-59 0,10 96-10,0-1-1,0 1 1,-1-1 0,-3-8-1,5 14 17,-1-1-1,1 0 0,0 1 1,0-1-1,-1 1 1,1-1-1,0 0 0,-1 1 1,1-1-1,0 1 1,-1-1-1,1 1 0,-1-1 1,1 1-1,-1 0 1,1-1-1,-1 1 0,0 0 1,1-1-1,-1 1 1,1 0-1,-1-1 0,0 1 1,1 0-1,-1 0 1,0 0-1,1 0 0,-1 0 1,0 0-1,1 0 1,-1 0-1,0 0 0,1 0 1,-1 0-1,1 0 0,-1 0 1,0 0-1,1 1 1,-1-1-1,0 0 0,1 1 1,-1-1-1,1 0 1,-1 1-1,1-1 0,-1 0 1,0 2-1,-1-1 43,1 1 0,-1-1-1,1 1 1,-1 0 0,1 0-1,0-1 1,0 1 0,0 0 0,0 0-1,0 0 1,0 0 0,0 4-1,-5 33 357,6-31-392,-5 263-12,21 10 0,-13-223 0,69 614 342,-34-458-1196,70 228 1,-74-335-5973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1:42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1821 24575,'40'-12'0,"-1"-3"0,58-28 0,-87 38 0,22-10 0,0-2 0,-1-2 0,-1 0 0,53-47 0,-69 53 0,0 0 0,-1-2 0,-1 0 0,-1 0 0,0-1 0,-1 0 0,0-1 0,-2 0 0,0 0 0,0-1 0,4-19 0,-11 32 0,0 0 0,0-1 0,0 1 0,-1 0 0,1-8 0,-1 13 0,0-1 0,0 1 0,0-1 0,0 0 0,-1 1 0,1-1 0,0 1 0,0-1 0,0 0 0,0 1 0,-1-1 0,1 1 0,0-1 0,0 1 0,-1-1 0,1 1 0,0-1 0,-1 1 0,1-1 0,-1 1 0,1-1 0,-1 1 0,1 0 0,-1-1 0,1 1 0,-1 0 0,1-1 0,-1 1 0,1 0 0,-1 0 0,1-1 0,-1 1 0,0 0 0,1 0 0,-1 0 0,1 0 0,-1 0 0,0 0 0,1 0 0,-1 0 0,1 0 0,-1 0 0,0 0 0,1 0 0,-1 1 0,1-1 0,-1 0 0,1 0 0,-1 1 0,0-1 0,1 0 0,-1 1 0,1-1 0,-1 0 0,1 1 0,-1 0 0,-4 2 0,0 1 0,0 0 0,0 0 0,0 1 0,1-1 0,0 1 0,0 0 0,0 0 0,0 0 0,-2 7 0,2-7 0,-27 47 0,1 1 0,4 1 0,1 1 0,3 1 0,2 2 0,-21 106 0,37-141 0,1 0 0,1 0 0,1 0 0,1 1 0,1-1 0,1 0 0,1 0 0,9 36 0,-9-49 0,1 0 0,-1-1 0,2 0 0,-1 0 0,1 0 0,1-1 0,0 0 0,0 0 0,11 11 0,-11-13 0,0-1 0,1 0 0,0 0 0,0-1 0,0 0 0,0 0 0,1-1 0,-1 0 0,1 0 0,0-1 0,0 0 0,16 2 0,-11-3 0,1 0 0,-1-2 0,1 0 0,-1 0 0,1-1 0,-1-1 0,0 0 0,0 0 0,16-8 0,15-8 0,53-33 0,-75 40 0,153-89 0,51-29 0,-151 91 0,84-30 0,-142 63 0,0 0 0,0 1 0,1 1 0,0 1 0,30-3 0,-39 6 0,-1 0 0,0 1 0,1 0 0,-1 0 0,0 0 0,0 1 0,0 1 0,0-1 0,0 1 0,0 1 0,-1-1 0,1 1 0,-1 1 0,9 6 0,5 8 0,-1 0 0,25 34 0,-29-33 0,1-1 0,1 0 0,24 19 0,-36-34 0,-1-1 0,1 1 0,0-1 0,0 0 0,0-1 0,1 1 0,-1-1 0,1 0 0,-1-1 0,9 1 0,6 0 0,41-3 0,-42 0 0,0 1 0,29 3 0,-18 4 0,0 1 0,52 22 0,-52-18 0,0-2 0,51 12 0,-65-20 0,1 0 0,0-1 0,-1 0 0,1-2 0,0 0 0,-1-1 0,1 0 0,-1-2 0,1 0 0,-1-1 0,0 0 0,-1-2 0,0 0 0,30-18 0,-14 4 0,-2-1 0,-1-2 0,0-1 0,-2-1 0,-1-2 0,-1 0 0,41-63 0,-18 12 0,-3-1 0,39-100 0,153-456 0,-44-19 0,-189 640 0,40-170 0,-39 167 0,-5 18 0,0 0 0,0 0 0,0 0 0,0 0 0,0 0 0,0 0 0,1-1 0,-1 1 0,0 0 0,0 0 0,0 0 0,0 0 0,0 0 0,0 0 0,0 0 0,0 0 0,1 0 0,-1 0 0,0 0 0,0 0 0,0 0 0,0 0 0,0 0 0,0 0 0,0 0 0,0 0 0,1 0 0,-1 0 0,0 0 0,0 0 0,0 0 0,0 0 0,0 0 0,0 0 0,0 0 0,0 0 0,1 0 0,-1 0 0,0 0 0,0 1 0,0-1 0,0 0 0,0 0 0,0 0 0,0 0 0,0 0 0,0 0 0,0 0 0,0 0 0,0 0 0,0 1 0,0-1 0,0 0 0,0 0 0,1 0 0,-1 0 0,0 0 0,0 0 0,0 0 0,0 1 0,8 32 0,-7-25 0,159 901 0,-47-248 0,-31-215-1365,-76-421-5461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1:42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848 8 24575,'0'0'0,"-3"0"0,-6-3 0,-18 0 0,-17 2 0,-18 2 0,-50 11 0,-52 15 0,-54 18 0,10 3-8191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1:42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496 1 24575,'-17'12'0,"-153"106"0,-97 75 0,259-186 0,3-4 0,1 1 0,0-1 0,-1 1 0,2 0 0,-1 1 0,-4 4 0,8-9 0,0 0 0,0 0 0,0 1 0,0-1 0,0 0 0,0 0 0,0 0 0,0 0 0,0 0 0,-1 1 0,1-1 0,0 0 0,0 0 0,0 0 0,0 0 0,0 0 0,0 1 0,0-1 0,0 0 0,0 0 0,0 0 0,0 0 0,0 1 0,0-1 0,0 0 0,1 0 0,-1 0 0,0 0 0,0 1 0,0-1 0,0 0 0,0 0 0,0 0 0,0 0 0,0 0 0,0 0 0,1 1 0,-1-1 0,0 0 0,0 0 0,10 1 0,19-5 0,-21 3 0,53-7 0,1 3 0,96 4 0,-109 4 0,-1 2 0,0 2 0,88 26 0,-109-24 0,-1 2 0,1 1 0,29 17 0,-42-20 0,-1 0 0,0 0 0,0 1 0,-1 1 0,-1 0 0,1 0 0,10 16 0,-19-23 0,0-1 0,-1 1 0,0 0 0,1 0 0,-2-1 0,1 1 0,0 0 0,-1 1 0,0-1 0,0 0 0,0 0 0,0 1 0,-1-1 0,1 0 0,-1 1 0,-1 5 0,0-5 0,-1 0 0,0 0 0,0 0 0,0 0 0,0-1 0,-1 1 0,0-1 0,0 1 0,0-1 0,-1 0 0,1 0 0,-1 0 0,0-1 0,-7 6 0,-17 11 0,-1 0 0,-33 15 0,-129 58 0,-57 9-1365,-6-5-5461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1:44.1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1341 3 24575,'-4'-1'0,"0"0"0,0 1 0,1 0 0,-1 0 0,0 0 0,-7 1 0,-8 0 0,-77-1 0,1 5 0,-1 3 0,-102 24 0,158-23 0,0 2 0,0 1 0,1 3 0,0 1 0,2 1 0,0 3 0,1 1 0,1 1 0,-57 48 0,59-39 0,2 1 0,2 1 0,1 1 0,2 2 0,1 0 0,2 2 0,-25 53 0,25-36 0,2 0 0,3 1 0,2 1 0,-15 112 0,21-76 0,5-1 0,9 140 0,49 174 0,-36-327 214,-8-42-609,-1 0 1,-2 1-1,0 40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1:44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996 1 24575,'-3'0'0,"-3"2"0,-6 2 0,-28 7 0,-27 8 0,-25 6 0,-39 9 0,-25 7 0,1 3 0,18-5 0,23-2 0,31-9-8191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1:44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0 24575,'-3'22'0,"-3"38"0,2 0 0,9 111 0,30 113 0,-35-281 0,64 356 0,15 124 0,-74-429-1365,-2-15-5461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2:48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651 0 24575,'0'0'0,"0"0"0,0 10 0,-6 20 0,-1 0 0,-1 0 0,-21 50 0,-51 80 0,43-97 0,-4-2 0,-2-2 0,-53 57 0,-168 145 0,259-257 0,1 0 0,0 0 0,0 0 0,0 0 0,0 1 0,1 0 0,0 0 0,-4 6 0,7-9 0,-1 0 0,1 0 0,0 0 0,-1 0 0,1 0 0,0 0 0,0 0 0,0 0 0,1 0 0,-1 0 0,0-1 0,1 1 0,-1 0 0,1 0 0,0 0 0,-1 0 0,1-1 0,0 1 0,0 0 0,0-1 0,0 1 0,1 0 0,-1-1 0,0 0 0,1 1 0,-1-1 0,1 0 0,2 3 0,17 11 0,1 0 0,0-1 0,1-1 0,33 14 0,106 33 0,-118-45 0,303 101-1365,-248-83-5461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1:45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1 166 24575,'1'0'0,"0"0"0,0-1 0,0 1 0,0 0 0,-1-1 0,1 1 0,0-1 0,0 1 0,0-1 0,0 0 0,-1 1 0,1-1 0,0 0 0,-1 1 0,2-3 0,3-2 0,10-6 0,0 0 0,0 1 0,0 0 0,2 2 0,-1 0 0,26-9 0,5 3 0,62-12 0,-22 11 0,2 5 0,0 3 0,0 4 0,110 10 0,-186-6 0,114 13 0,-110-11 0,0 1 0,-1 1 0,1 0 0,-1 1 0,20 11 0,-31-15 0,-1 1 0,1 0 0,-1 0 0,1 0 0,-1 0 0,0 1 0,0 0 0,-1-1 0,1 1 0,-1 1 0,0-1 0,0 1 0,0-1 0,-1 1 0,3 7 0,-3-6 0,0 1 0,-1 0 0,0-1 0,0 1 0,-1 0 0,0-1 0,0 1 0,0 0 0,-1 0 0,-3 11 0,-4 8 0,-2 0 0,0-1 0,-2 0 0,-26 42 0,34-59 0,-205 306 0,86-134 0,112-164 0,-22 38 0,30-50 0,1 1 0,0 0 0,0 0 0,0 0 0,1 0 0,0 1 0,0-1 0,0 0 0,0 6 0,1-9 0,0 0 0,1-1 0,-1 1 0,0 0 0,1-1 0,-1 1 0,1-1 0,-1 1 0,1-1 0,0 1 0,0-1 0,0 1 0,0-1 0,0 1 0,0-1 0,0 0 0,0 0 0,0 0 0,2 2 0,30 15 0,0-7 0,0-1 0,0-2 0,1-1 0,0-1 0,35 0 0,-34-2 0,33 3 45,464 62-1455,-466-57-5416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1:48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908 0 24575,'0'0'0,"0"0"0,-10 0 0,-6 1 0,0 1 0,1 1 0,-1 0 0,-18 6 0,-12 3 0,-132 22 0,-85 20 0,251-50 0,0 0 0,0 0 0,1 1 0,0 0 0,0 1 0,0 0 0,0 1 0,1 0 0,-13 13 0,11-8 0,1 0 0,1 1 0,0 0 0,0 1 0,2 0 0,-11 21 0,1 7 0,1 1 0,3 0 0,1 1 0,2 1 0,-9 80 0,4 232 0,15-329 0,42 808 0,63-5 0,-3-213 0,0-8 0,65 823 0,-20 64-5813,41-7 0,-5-236 5813,-127-950 0,-37-234 0,3-1 0,35 79 0,-43-121 138,0 0-1,2-1 0,0-1 1,2-1-1,1 0 0,1-1 0,1-1 1,29 25-1,-22-26 287,1 0-1,1-2 1,0-1-1,2-1 1,0-2-1,66 23 1,142 22 307,379 17 2736,-313-55-8431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1:49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282 1 24575,'9'0'0,"71"14"0,88 28 0,-125-30 0,68 19 0,-3 5 0,-1 5 0,-1 4 0,126 76 0,-189-95 0,56 45 0,-78-53 0,-1 1 0,0 0 0,-2 1 0,22 31 0,-16-13 0,-1 2 0,-2 1 0,-2 1 0,-1 0 0,20 79 0,29 228 0,4 600 0,-81 11 0,11 1080-738,162 136 738,-141-2002 0,23 224 0,-24-4 0,-21-341 0,-3 1 0,-1-1 0,-4 1 0,-21 82 0,20-108 0,-1 1 0,-1-2 0,-1 1 0,-2-2 0,-1 0 0,-1 0 0,-1-2 0,-1 0 0,-40 41 0,2-14-59,-2-3-1,-114 73 1,-160 57-3037,-111-2-359,-8-37 1308,157-58 3570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6:00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1095 2 24575,'0'0'0,"0"0"0,-19 0 0,-78 2 0,1 5 0,-110 21 0,107-10 0,-188 30 0,224-41 0,-1-3 0,-99-6 0,205-8 0,579-71 0,-411 64 0,-135 11 0,-185 22-313,-108 29-1,181-37-424,-58 15-6088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6:39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24575,'412'20'0,"-215"-7"0,-177-12 0,367 24 0,-3 27 0,-353-46 0,0 1 0,-1 2 0,0 1 0,-1 2 0,45 23 0,-56-24 0,0 1 0,0 0 0,-1 2 0,-1 0 0,0 1 0,-1 0 0,-1 1 0,-1 1 0,14 20 0,-8-5 0,-1 2 0,-2 0 0,-2 1 0,14 46 0,26 151 0,24 388-2542,-47 7-2151,-11-183 2472,73 791 814,-6-519 1508,28 275-640,-66 313-1935,-46-982 1287,-3 140 2016,-1-405-347,-3 0 1,-17 87-1,15-119-340,-1 0 0,-1 0 0,-2 0 0,0-1 0,-1 0 0,-2-1 0,-28 40 0,7-21-135,-2-2 1,-1-2-1,-2-1 0,-1-2 0,-88 57 0,34-35-113,-189 83 0,135-79-587,-170 45-1,214-78 938,-1-5 0,-170 15 0,226-36 3939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6:52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7646 689 24575,'-1'-6'0,"-1"-1"0,0 1 0,0-1 0,-1 1 0,0 0 0,0 0 0,0 0 0,-6-7 0,3 2 0,-6-9 0,0 0 0,-2 1 0,0 0 0,-1 1 0,-1 1 0,-1 0 0,-1 1 0,-23-17 0,-18-3 0,-2 2 0,-1 3 0,-70-25 0,-210-54 0,152 63 0,-254-30 0,-205 32 0,-3 54 0,8 30 0,-64 26 0,499-35 0,-277 76 0,-31 73 0,13 47 0,346-144 0,3 5 0,-240 183 0,-206 219 0,551-446 0,2 2 0,2 3 0,2 1 0,3 2 0,1 2 0,3 1 0,-56 113 0,77-131 0,2 1 0,1 0 0,2 1 0,1 1 0,3 0 0,0 0 0,3 0 0,1 1 0,3 0 0,0-1 0,12 73 0,-5-85 0,0-1 0,2 0 0,1 0 0,1-1 0,1 0 0,1-1 0,28 39 0,-3-15 0,2 0 0,60 55 0,-49-57 0,1-3 0,92 58 0,131 50 0,-180-107 0,2-5 0,135 36 0,-92-40 0,163 18 0,149-15 0,-1-25 0,142-16-2319,-1-26 0,932-166 1,-344-49 2318,-618 98 0,-414 98 0,238-114 0,-213 73-24,255-176 0,-333 195 172,-3-4 1,-3-4-1,149-169 1,-175 171 754,-3-3 1,-4-2 0,57-111 0,-94 154-650,-1-1 0,-2-1 0,-2 0 0,-2-1 0,-1 0 0,-2-1 1,-3 0-1,-1-1 0,-1 1 0,-4-49 0,-3 62-254,-1 0 0,-1 1 0,-1-1 0,-2 1 0,-1 1 0,-1-1 0,-1 2 0,-2-1 0,-1 2 0,0 0 0,-2 0 0,-1 2 0,-1 0 0,-1 0 0,-25-21 0,7 10-29,-2 1 0,-1 3 0,-71-41 0,45 35-100,-133-50 1,73 45 3,-1 6 1,-180-26 0,-318-5-3302,344 49-593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4:52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1408 0 24575,'-19'1'0,"1"1"0,-36 7 0,16-1 0,-855 201 0,794-178 0,-140 67 0,231-95 0,4-1 0,1 0 0,-1 0 0,0 0 0,1 0 0,-1 0 0,1 1 0,-1-1 0,1 1 0,-3 4 0,5-7 0,1 0 0,0 1 0,0-1 0,0 0 0,0 0 0,0 1 0,0-1 0,0 0 0,0 0 0,0 1 0,0-1 0,0 0 0,0 1 0,0-1 0,0 0 0,0 0 0,0 1 0,0-1 0,0 0 0,0 0 0,0 1 0,0-1 0,0 0 0,0 0 0,1 1 0,-1-1 0,0 0 0,0 0 0,0 1 0,0-1 0,1 0 0,-1 0 0,0 0 0,0 0 0,1 1 0,-1-1 0,0 0 0,0 0 0,1 0 0,-1 0 0,0 0 0,0 0 0,1 0 0,-1 0 0,1 0 0,16 5 0,-14-5 0,129 19 0,-123-18 0,155 23 0,596 169-3276,-699-175 2408,0 4 1,-1 2 0,61 35 0,-108-52 865,0 1 0,-1 1 1,-1 0-1,1 0 1,-1 1-1,-1 1 0,0 0 1,0 0-1,-2 1 1,1 0-1,-1 1 0,-1 0 1,0 0-1,-1 0 1,0 1-1,-1 0 0,-1 0 1,0 0-1,-1 1 1,0-1-1,-1 1 0,-1 0 1,-1 27-1,-1-22 30,-1 0-1,-1 0 0,-1 0 0,-1 0 1,-1-1-1,0 0 0,-1 0 1,-1 0-1,-1-1 0,-1 0 1,0-1-1,-1 0 0,-1-1 1,-1 0-1,0-1 0,-1 0 0,-1-1 1,0 0-1,-20 13 0,2-6 827,-2-1-1,0-1 0,-1-2 1,0-2-1,-49 14 0,40-17-557,-1-2-1,-1-2 1,1-2-1,-61 0 1,63-6-440,0-2 0,0-2 0,1-2 1,-1-2-1,1-1 0,1-3 1,0-1-1,0-2 0,1-2 0,2-2 1,-49-30-1,39 15-6682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4:52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24575,'0'0'0,"0"0"0,0 8 0,3 16 0,1 13 0,0 7 0,-1 13 0,-1 8 0,-1 3 0,2 17 0,1 8 0,-3-2 0,-5 6 0,-1 0 0,-1-12 0,2-17 0,0-20-8191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4:53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4:53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33 24575,'21'-5'0,"-14"3"0,56-9 0,1 3 0,0 3 0,72 4 0,-120 1 0,0 1 0,0 1 0,-1 0 0,1 2 0,-1-1 0,20 9 0,-30-10 0,1 0 0,-1 0 0,0 1 0,0 0 0,0 0 0,-1 0 0,1 0 0,-1 1 0,0 0 0,0 0 0,0 0 0,0 0 0,-1 1 0,0-1 0,1 1 0,-2 0 0,1 0 0,-1 0 0,1 0 0,-1 1 0,1 7 0,-1 1 0,-1 1 0,0 0 0,-2 0 0,1 0 0,-2 0 0,0 0 0,-1 0 0,0 0 0,-1-1 0,-1 0 0,0 0 0,-1 0 0,-10 16 0,-13 20 0,-2-1 0,-38 46 0,54-75 0,-89 114 0,25-34 0,-110 181 0,186-275 0,-8 14 0,-14 33 0,23-49 0,1 1 0,-1 0 0,1 0 0,0 0 0,0 0 0,0-1 0,1 1 0,-1 0 0,1 0 0,1 0 0,-1 0 0,1 0 0,1 6 0,-1-8 0,0 0 0,1-1 0,-1 1 0,1 0 0,0-1 0,0 1 0,0-1 0,0 1 0,0-1 0,1 0 0,-1 0 0,1 0 0,-1 0 0,1-1 0,3 3 0,6 1 0,0 0 0,17 6 0,-18-8 0,35 10 0,92 15 0,50-7 0,-162-18 0,89 7-1365,-18-4-5461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2:49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768 1 24575,'0'0'0,"0"0"0,0 0 0,-4 11 0,-41 56 0,-3-2 0,-66 70 0,102-122 0,-141 157 0,-129 153 0,259-293 0,-28 46 0,46-67 0,0 0 0,0 1 0,1-1 0,0 1 0,1 0 0,0 0 0,1 0 0,0 1 0,-1 19 0,3-24 0,1-1 0,0 0 0,0 1 0,0-1 0,1 0 0,0 0 0,0 0 0,0 0 0,0 0 0,1 0 0,0-1 0,0 1 0,0-1 0,0 0 0,1 0 0,5 5 0,3 2 0,1-1 0,0 0 0,1-1 0,18 9 0,-1-1 0,2-2 0,0-1 0,60 15 0,90 15-1365,26 1-5461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4:53.7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126 360 24575,'26'-3'0,"100"-31"0,178-75 0,-273 97 0,-13 5 0,0 0 0,-1-1 0,0 0 0,0-2 0,17-12 0,-33 21 0,1 0 0,-1 0 0,0 0 0,0 0 0,0 0 0,0-1 0,0 1 0,0 0 0,-1-1 0,1 1 0,0 0 0,-1-1 0,1 1 0,-1-1 0,1 1 0,-1-1 0,0 1 0,1-1 0,-1 1 0,0-1 0,0 0 0,0 1 0,0-1 0,-1 1 0,1-1 0,0 1 0,-1-1 0,1 1 0,-1-1 0,1 1 0,-1-1 0,-1-1 0,-2-4 0,-1 0 0,0 0 0,0 0 0,-10-10 0,10 12 0,0 0 0,0 1 0,0 0 0,0 1 0,0-1 0,0 1 0,-1 0 0,0 0 0,0 1 0,0 0 0,0 0 0,0 0 0,0 1 0,0-1 0,0 1 0,-1 1 0,1 0 0,0-1 0,0 2 0,-1-1 0,-9 3 0,-9 1 0,1 2 0,-1 1 0,-38 17 0,33-12 0,1 3 0,1 0 0,1 2 0,0 0 0,1 2 0,1 1 0,1 2 0,0 0 0,2 1 0,1 1 0,0 1 0,2 1 0,1 1 0,2 0 0,0 1 0,2 1 0,-18 51 0,28-69 0,1 0 0,1 0 0,-1 0 0,2 1 0,-1-1 0,2 1 0,0-1 0,0 1 0,1-1 0,0 0 0,5 22 0,-3-25 0,0 0 0,1-1 0,0 1 0,0 0 0,0-1 0,1 0 0,0 0 0,1-1 0,-1 1 0,1-1 0,1 0 0,-1-1 0,1 1 0,0-1 0,0-1 0,0 1 0,1-1 0,12 5 0,26 8 0,68 16 0,58 6 0,-170-39 0,15 4 0,237 44 0,-203-41 0,0-3 0,102-3 0,-126-4-341,0-1 0,-1-2-1,48-15 1,-13-2-6485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5:01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24575,'7'15'0,"61"165"0,48 207 0,-3 75 342,-86-313-1196,11 175 1,-35-252-5973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5:01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1 259 24575,'0'-6'0,"1"0"0,0 0 0,0 0 0,0 0 0,1 0 0,0 1 0,0-1 0,0 1 0,1-1 0,0 1 0,0 0 0,0 0 0,1 0 0,4-4 0,5-6 0,1 1 0,28-21 0,-33 28 0,0 1 0,1 0 0,-1 1 0,2-1 0,-1 2 0,0 0 0,1 0 0,0 1 0,0 0 0,22-2 0,-2-1 0,238-37 0,-250 40 0,0 1 0,1 1 0,-1 1 0,0 1 0,36 5 0,-49-5 0,1 1 0,-1 0 0,0 1 0,1-1 0,-1 1 0,0 0 0,0 1 0,-1 0 0,1 0 0,-1 0 0,0 0 0,0 1 0,0 0 0,0 0 0,-1 0 0,0 0 0,0 1 0,-1 0 0,6 10 0,1 8 0,-1 1 0,-2 0 0,0 0 0,-1 1 0,-2 0 0,2 49 0,-4 3 0,-10 80 0,-4-48 0,-43 178 0,-60 98 0,112-375 0,-2 1 0,1 1 0,0-1 0,1 1 0,1 0 0,-2 16 0,4-26 0,0 1 0,1-1 0,-1 1 0,1 0 0,0-1 0,-1 1 0,2-1 0,-1 1 0,0-1 0,1 0 0,-1 0 0,1 1 0,0-1 0,0 0 0,0 0 0,1-1 0,-1 1 0,1 0 0,-1-1 0,1 1 0,0-1 0,0 0 0,5 3 0,4 1 0,0 0 0,1 0 0,0-1 0,1-1 0,15 4 0,74 9 0,-66-12 0,97 16-1365,-80-11-5461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5:02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24575,'0'0'0,"0"6"0,23 97 0,-5-29 0,168 852 0,-179-888 90,2 3-575,-3 0 0,3 61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5:02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794 0 24575,'0'0'0,"-3"0"0,-6 0 0,-9 3 0,-14 3 0,-29 6 0,-19 4 0,-12 4 0,-18 8 0,3 3 0,11 0 0,13-3 0,22-3 0,20-7-8191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5:03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0 971 24575,'1'-3'0,"0"-1"0,-1 0 0,1 1 0,1-1 0,-1 0 0,0 1 0,1 0 0,2-4 0,3-9 0,64-230 0,-43 134 0,-1 16 0,5-12 0,31-206 0,-61 281 0,-3 23 0,-2 19 0,-9 93 0,-50 902 0,48-686 0,11-258 114,0 182-1593,6-208-5347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5:03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844 1 24575,'-3'22'0,"-134"467"0,100-372 0,12-39-4,-211 687-284,30 6 36,197-735 161,-48 176 306,48-187-415,0-2 0,-2 1 0,0-1 1,-2-1-1,-1 0 0,-21 26 1,4-13-6174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5:04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412 0 24575,'-24'0'0,"0"1"0,-1 1 0,1 2 0,-34 8 0,43-8 0,1 1 0,0 1 0,0 0 0,0 1 0,1 1 0,0 0 0,0 1 0,-12 11 0,12-9 0,1 1 0,1 0 0,0 1 0,0 0 0,2 0 0,-1 1 0,2 0 0,0 1 0,-9 21 0,15-30 0,0 0 0,0 0 0,0 0 0,1 1 0,0-1 0,0 0 0,0 1 0,1-1 0,0 0 0,0 1 0,1-1 0,0 0 0,0 1 0,0-1 0,1 0 0,0 0 0,0 0 0,1 0 0,-1 0 0,1-1 0,1 1 0,-1-1 0,1 0 0,0 0 0,0 0 0,0 0 0,8 6 0,-2-3 0,1 0 0,0-1 0,0-1 0,1 0 0,-1 0 0,22 6 0,-2-3 0,50 8 0,-65-14 0,1-1 0,0-1 0,0 0 0,0-1 0,0-1 0,-1-1 0,1 0 0,16-5 0,-23 4 0,-1 0 0,0 0 0,0-1 0,0 0 0,0-1 0,-1 0 0,0 0 0,0-1 0,0 0 0,0 0 0,-1-1 0,0 0 0,-1 0 0,0-1 0,6-9 0,-3 3-114,-2-1 1,0 0-1,0 0 0,-1 0 0,-1-1 1,-1 0-1,0 0 0,-1 0 0,-1-1 1,0 1-1,-1-21 0,-3 3-6712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5:04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3 24575,'-4'-1'0,"1"1"0,-1-1 0,1 1 0,-1 0 0,0 0 0,1 0 0,-1 0 0,1 1 0,-1-1 0,-5 3 0,-2-1 0,-30 5 0,0 2 0,-58 20 0,85-24 0,-1 1 0,1 0 0,0 2 0,0-1 0,1 2 0,0 0 0,0 0 0,1 2 0,-20 21 0,26-24 0,0-1 0,1 1 0,1 1 0,-1-1 0,1 1 0,1-1 0,-1 1 0,1 0 0,1 0 0,0 1 0,0-1 0,1 0 0,0 1 0,1-1 0,0 1 0,0-1 0,1 1 0,0-1 0,5 15 0,-2-9 0,0 0 0,2-1 0,0 1 0,0-1 0,2-1 0,-1 1 0,2-1 0,0-1 0,0 1 0,1-1 0,15 13 0,-7-10 0,1-1 0,0 0 0,0-2 0,2 0 0,-1-1 0,2-1 0,-1-1 0,1-1 0,26 6 0,-20-7 0,1-1 0,0-2 0,1-1 0,-1-1 0,0-2 0,55-5 0,-64 2 0,-1-1 0,0-1 0,0-1 0,0 0 0,34-17 0,-45 19 0,-1 0 0,0 0 0,-1 0 0,1-1 0,-1 0 0,0-1 0,0 1 0,0-1 0,-1 0 0,0 0 0,0-1 0,0 0 0,-1 0 0,0 0 0,0 0 0,-1 0 0,3-10 0,-4 8 22,-1-1-1,0 1 0,-1-1 1,0 0-1,0 1 0,-1-1 1,-1 1-1,1-1 0,-1 1 1,-1 0-1,0 0 0,0 0 1,-1 0-1,0 0 0,-8-13 1,-2 1-364,0 1 1,-1 0 0,-1 1-1,-34-31 1,-13-4-6485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5:05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674 1 24575,'-2'0'0,"-1"0"0,1 0 0,-1 0 0,1 0 0,-1 0 0,1 1 0,-1 0 0,1-1 0,-1 1 0,1 0 0,0 0 0,-1 0 0,-3 3 0,-2 0 0,-2 0 0,-418 206 0,412-201 0,-76 45 0,81-47 0,0 1 0,1 1 0,0 0 0,0 0 0,-14 19 0,24-28 0,-1 0 0,1 1 0,-1-1 0,1 1 0,0-1 0,-1 1 0,1-1 0,0 1 0,-1-1 0,1 1 0,0 0 0,-1-1 0,1 1 0,0-1 0,0 1 0,0 0 0,0-1 0,0 1 0,0-1 0,0 1 0,0 0 0,0-1 0,0 1 0,0 0 0,0-1 0,0 1 0,0 0 0,0-1 0,1 1 0,-1-1 0,0 1 0,0-1 0,1 1 0,-1 0 0,0-1 0,1 1 0,-1-1 0,1 0 0,-1 1 0,1-1 0,-1 1 0,1 0 0,3 0 0,-1 1 0,1-1 0,-1 0 0,1 0 0,0 0 0,3 1 0,0-1 0,2 1 0,263 66 0,-236-55 0,0 0 0,0 3 0,-2 1 0,0 1 0,40 29 0,-55-33 0,-1 1 0,0 0 0,-1 1 0,-1 1 0,-1 1 0,24 34 0,-31-39 0,-1 0 0,0 1 0,-1 0 0,-1 0 0,0 0 0,-1 1 0,-1 0 0,0 0 0,-1 0 0,0 0 0,-1 24 0,-3-17 0,-1 1 0,-1-1 0,0 0 0,-2 0 0,-1-1 0,0 0 0,-2 0 0,0-1 0,-2 0 0,0 0 0,-1-1 0,-17 20 0,6-10 0,-1-1 0,-2-2 0,-1 0 0,0-2 0,-2-1 0,-53 33 0,43-35-341,-1-2 0,-1-1-1,-60 16 1,71-25-6485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14.1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4244 1305 24575,'-2'-3'0,"1"0"0,0 1 0,0-1 0,-1 0 0,2 1 0,-1-1 0,-1-4 0,0-2 0,-3-4 0,0 0 0,0 1 0,-1-1 0,-15-21 0,-1-2 0,-8-15 0,-109-173 0,115 191 0,-1 1 0,-1 1 0,-2 1 0,-51-43 0,32 39 0,-3 1 0,-70-34 0,-117-43 0,233 108 0,-240-102 0,-400-114 0,503 183 0,-181-20 0,212 45 0,-1 4 0,-140 10 0,188 2 0,1 3 0,1 3 0,0 3 0,0 2 0,2 2 0,0 3 0,1 3 0,2 2 0,0 3 0,2 2 0,2 3 0,1 1 0,2 3 0,1 2 0,-71 80 0,49-41 0,3 4 0,4 2 0,4 3 0,-76 153 0,103-174 0,4 1 0,3 2 0,3 0 0,3 1 0,3 1 0,3 1 0,-4 104 0,17-105 0,2 0 0,4 0 0,4 0 0,2-2 0,24 79 0,-10-65 0,4-2 0,4-1 0,80 141 0,-63-143 0,3-1 0,101 110 0,153 116 0,-237-245 0,2-2 0,3-4 0,2-3 0,2-3 0,125 53 0,-106-61 0,1-4 0,2-5 0,1-4 0,157 20 0,-160-37 0,178-6 0,95-36 0,-328 26 0,1-1 0,-1-3 0,0-1 0,-1-2 0,0-3 0,-1-1 0,-1-2 0,53-33 0,1-11 0,-3-5 0,-4-3 0,104-106 0,-156 137 0,-1-1 0,-3-2 0,50-81 0,56-159 0,-24-4 0,90-345 0,-190 576 0,-3-1 0,11-108 0,-22 142 0,0 0 0,-2 0 0,0 1 0,-2-1 0,0 0 0,-2 1 0,0 0 0,-2 0 0,0 0 0,-12-24 0,6 23-1365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5:05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24575,'0'0'0,"5"6"0,5 4 0,3 6 0,7 11 0,6 14 0,2 9 0,0 3 0,-1 10 0,-2 1 0,-7-1 0,-2-4 0,-5-12-8191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5:06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24575,'0'0'0,"0"0"0,0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5:06.6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18 24575,'0'0'0,"17"-1"0,22-3 0,9-2 0,0 2 0,1 1 0,80 8 0,-125-4 0,0-1 0,0 1 0,0 0 0,0 0 0,0 1 0,0-1 0,0 1 0,0 0 0,-1 0 0,1 0 0,-1 0 0,1 1 0,-1-1 0,0 1 0,0 0 0,0 0 0,0 0 0,-1 1 0,1-1 0,-1 0 0,0 1 0,0 0 0,0-1 0,0 1 0,-1 0 0,1 0 0,-1 0 0,0 0 0,-1 0 0,1 0 0,0 1 0,-1-1 0,0 0 0,-1 5 0,-1 14 0,0-2 0,-2 1 0,-1 0 0,-1-1 0,0 0 0,-16 33 0,-68 118 0,78-149 0,-60 99 0,-47 87 0,98-165 0,1 0 0,-26 88 0,44-125 0,1-1 0,-1 1 0,1 0 0,1-1 0,-1 1 0,1 0 0,0 0 0,1-1 0,-1 1 0,4 12 0,-3-15 0,1 0 0,0 0 0,0 0 0,0 0 0,1-1 0,-1 1 0,1-1 0,0 1 0,0-1 0,0 0 0,0 0 0,1 0 0,-1-1 0,1 1 0,-1-1 0,1 0 0,0 0 0,5 2 0,25 9 57,1-2 0,0-1 0,0-1 0,1-2 0,55 3 0,-3-6-911,98-8 1,-112-1-5973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5:06.9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154 417 24575,'15'-7'0,"19"-12"0,-1-1 0,-1-2 0,57-49 0,-71 56 0,0-2 0,-1 0 0,-1 0 0,-1-2 0,0 0 0,-1 0 0,21-42 0,-34 58 0,1-1 0,-1 0 0,0 1 0,1-1 0,-2 1 0,1-1 0,0 0 0,-1 0 0,0 0 0,0 1 0,0-1 0,0 0 0,0 0 0,-1 1 0,-1-7 0,1 8 0,0 0 0,0 0 0,-1 0 0,1 1 0,0-1 0,-1 0 0,1 1 0,-1-1 0,0 1 0,1 0 0,-1-1 0,0 1 0,0 0 0,0 0 0,0 0 0,0 0 0,0 0 0,0 1 0,0-1 0,0 0 0,0 1 0,-1 0 0,1 0 0,0-1 0,0 1 0,0 0 0,0 1 0,-4-1 0,-7 2 0,0 0 0,0 1 0,0 1 0,0-1 0,0 2 0,-23 12 0,-70 46 0,82-48 0,0 2 0,2 1 0,0 1 0,1 0 0,1 2 0,-29 37 0,42-49 0,1 1 0,0-1 0,1 1 0,0 0 0,1 0 0,0 1 0,0-1 0,1 1 0,0 0 0,1 0 0,1 0 0,-1 0 0,2 0 0,0 1 0,0-1 0,1 0 0,0 0 0,1 0 0,0 0 0,5 13 0,-3-13 0,0-1 0,1 1 0,0-1 0,1 0 0,0 0 0,1-1 0,0 0 0,0 0 0,11 9 0,-6-7 0,1-1 0,0 0 0,1-1 0,0 0 0,27 11 0,-6-6 0,2-2 0,0-1 0,0-2 0,71 7 0,-36-10 114,1-3 0,93-9 0,141-34-1821,-207 21-5119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5:22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364 0 24575,'0'0'0,"-2"0"0,-4 0 0,-7 0 0,-11 0 0,-24 3 0,-17 0 0,-2 1 0,6 1 0,15 3 0,14 0-8191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5:22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559 1 24575,'0'0'0,"-3"0"0,-6 0 0,-6 3 0,-7 1 0,-18 5 0,-14 3 0,-10 4 0,-17 0 0,-2 1 0,7-3 0,12-1 0,16-2-8191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5:24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184 761 24575,'0'0'0,"0"0"0,0 0 0,0 0 0,0 0 0,0 0 0,0 7 0,-3 41 0,-2-1 0,-19 79 0,9-49 0,-10 66 0,-26 130 0,51-272 0,-1 0 0,1 1 0,0-1 0,0 0 0,-1 1 0,1-1 0,-1 0 0,1 0 0,-1 1 0,1-1 0,-1 0 0,0 0 0,0 0 0,0 0 0,1 0 0,-3 2 0,3-4 0,-1 1 0,1 0 0,-1 0 0,1 0 0,-1 0 0,1 0 0,-1 0 0,1-1 0,-1 1 0,1 0 0,0 0 0,-1-1 0,1 1 0,-1 0 0,1-1 0,0 1 0,-1 0 0,1-1 0,0 1 0,-1-1 0,1 1 0,0 0 0,0-1 0,0 1 0,-1-1 0,1 1 0,0-1 0,0 0 0,-4-9 0,1 0 0,-4-20 0,-4-41 0,3-1 0,1-91 0,19-144 0,-12 303 0,27-340 0,-14 250 0,38-148 0,-48 231 0,0-1 0,1 1 0,0 0 0,1 1 0,0-1 0,1 1 0,0 0 0,12-14 0,-15 20 0,1 1 0,0 0 0,-1-1 0,1 2 0,0-1 0,1 0 0,-1 1 0,0 0 0,1 0 0,-1 0 0,1 1 0,0-1 0,-1 1 0,1 0 0,0 1 0,0-1 0,0 1 0,0 0 0,-1 0 0,1 0 0,0 1 0,0-1 0,6 3 0,10 3 0,0 0 0,0 1 0,-1 2 0,0 0 0,20 13 0,2 3 0,49 42 0,-43-27 0,-2 3 0,-2 1 0,-2 2 0,-2 2 0,-2 1 0,-2 2 0,35 68 0,-54-87 0,-2 0 0,-1 1 0,-2 1 0,10 44 0,-17-59 0,-2-1 0,-1 1 0,0 0 0,-1 0 0,-1 0 0,-1 0 0,-1-1 0,0 1 0,-10 35 0,3-29 0,-1-1 0,-1-1 0,-1 0 0,-1-1 0,-2 0 0,0-1 0,0 0 0,-2-2 0,-1 0 0,-27 24 0,1-8 0,-1-1 0,-2-2 0,-87 44 0,81-49-273,-1-3 0,-1-3 0,0-2 0,-66 14 0,82-26-6553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5:24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538 1913 24575,'-4'-1'0,"1"0"0,-1 1 0,0-1 0,1 1 0,-1 0 0,1 0 0,-1 0 0,-6 2 0,-6-1 0,-24 0 0,0 2 0,0 2 0,0 1 0,1 2 0,-44 15 0,68-18 0,1 2 0,-1-1 0,1 2 0,1 0 0,0 0 0,-24 21 0,29-21 0,0 0 0,1 0 0,0 1 0,0 0 0,1 0 0,0 1 0,1-1 0,0 1 0,1 0 0,-7 22 0,9-27 0,1 0 0,0 1 0,0-1 0,1 0 0,0 1 0,-1-1 0,2 0 0,-1 1 0,1-1 0,0 0 0,0 1 0,0-1 0,0 0 0,1 0 0,0 0 0,0 0 0,1 0 0,-1 0 0,1-1 0,5 7 0,-4-6 0,1-1 0,-1 0 0,1 1 0,0-2 0,0 1 0,1 0 0,-1-1 0,1 0 0,0 0 0,-1-1 0,1 0 0,0 0 0,1 0 0,-1-1 0,0 1 0,0-2 0,8 1 0,4-1 0,0-1 0,0 0 0,0-2 0,0 0 0,0-1 0,0-1 0,-1-1 0,0 0 0,21-11 0,-4-1 0,-1-2 0,0 0 0,41-36 0,-42 28 0,-2 0 0,-1-2 0,48-65 0,-34 32 0,43-87 0,-77 139 0,-8 24 0,-1 0 0,4 33 0,1 0 0,2 0 0,2 0 0,2-1 0,21 55 0,-29-94 0,0 1 0,0-1 0,0 0 0,1-1 0,0 1 0,0 0 0,0-1 0,1 0 0,8 7 0,-11-10 0,1 0 0,-1 0 0,1-1 0,-1 1 0,1-1 0,0 0 0,0 0 0,0 0 0,0 0 0,-1 0 0,1 0 0,0-1 0,0 0 0,0 1 0,0-1 0,0 0 0,0 0 0,0-1 0,0 1 0,0-1 0,0 0 0,0 1 0,0-1 0,4-2 0,4-4 0,-1 0 0,0-1 0,-1 0 0,0 0 0,0-1 0,0 0 0,-1 0 0,-1-1 0,8-12 0,38-59 0,-4-2 0,45-105 0,-55 107 0,289-645-416,-66-25-1,-225 603 417,-34 125 0,-4 21 0,-1 6 0,-16 45 0,-18 84 0,-66 295 4,-90 874 1,188-1257-5,-5 64 0,8 196 0,2-301 46,0-7-1320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5:25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723 43 24575,'0'0'0,"-2"0"0,-7-2 0,-26-4 0,-39-4 0,-21 0 0,-8 2 0,-8 2 0,10 5 0,17 5 0,19 5 0,21 1-8191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5:25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673 98 24575,'-22'-7'0,"-1"-1"0,0 1 0,-1 1 0,1 1 0,-1 1 0,-1 1 0,1 1 0,-31 2 0,10 4 0,0 2 0,-54 14 0,77-14 0,1 1 0,-1 1 0,1 0 0,1 2 0,0 0 0,-28 20 0,42-26 0,1 0 0,0 1 0,0 0 0,0 0 0,1 0 0,-1 0 0,1 1 0,1-1 0,-1 1 0,1 0 0,0 0 0,0 1 0,1-1 0,-1 1 0,1-1 0,-1 13 0,2-13 0,1-1 0,0 1 0,0 0 0,1-1 0,-1 1 0,1 0 0,1-1 0,-1 1 0,1-1 0,0 1 0,0-1 0,0 0 0,1 0 0,0 0 0,0 0 0,0 0 0,1 0 0,-1-1 0,1 0 0,5 5 0,-1-3 0,0 0 0,1 0 0,0-1 0,0 0 0,0 0 0,0-1 0,1-1 0,0 1 0,0-1 0,0-1 0,0 0 0,0-1 0,0 1 0,0-2 0,1 0 0,-1 0 0,12-2 0,0-1 0,-1 0 0,1-2 0,-1 0 0,-1-1 0,1-2 0,-1 0 0,24-13 0,-17 5 0,-2-1 0,0-1 0,-1 0 0,-1-2 0,36-40 0,-42 40 0,0 0 0,-2-2 0,0 0 0,-2 0 0,0-2 0,18-47 0,-30 69 0,-1 1 0,1-1 0,-1 0 0,1 1 0,-1-1 0,0 0 0,0 0 0,0 1 0,1-1 0,-2 0 0,1 0 0,0 1 0,-1-4 0,1 5 0,0 0 0,0 0 0,0 0 0,0 0 0,0 0 0,0-1 0,-1 1 0,1 0 0,0 0 0,0 0 0,0 0 0,0 0 0,0 0 0,-1 0 0,1 0 0,0 0 0,0-1 0,0 1 0,0 0 0,-1 0 0,1 0 0,0 0 0,0 0 0,0 0 0,0 0 0,-1 0 0,1 0 0,0 0 0,0 0 0,0 0 0,0 0 0,-1 1 0,1-1 0,0 0 0,0 0 0,0 0 0,0 0 0,-1 0 0,-10 11 0,5 0 0,-1-1 0,2 1 0,-1 0 0,2 0 0,-1 1 0,2-1 0,-1 1 0,2 0 0,-1 0 0,0 24 0,2-19 0,1-1 0,1 1 0,1-1 0,0 1 0,1-1 0,0 0 0,10 25 0,-10-34 27,0 0-1,0 0 0,1-1 0,0 1 1,0-1-1,1 0 0,-1 0 0,1-1 1,0 1-1,1-1 0,0 0 0,7 5 1,-5-5-217,1 0 0,0-1 1,0 0-1,1 0 0,-1-1 1,1 0-1,-1-1 1,16 2-1,18 1-6636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2:56.8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4200 0 24575,'-1067'52'-615,"895"-39"482,-110 6 15,-978 79 86,1084-83 32,-727 91 0,854-98 300,1 3-1,-54 19 0,96-27-299,0 0 0,1 0 0,0 1 0,0 0 0,0 0 0,0 0 0,0 0 0,1 1 0,0 0 0,0 0 0,0 0 0,0 0 0,1 1 0,0-1 0,-3 10 0,-4 7 0,2 0 0,-9 40 0,7-10 0,2 0 0,-2 55 0,6 108 0,4-167 0,39 930 0,-5-288 0,-24 461 0,-9-628 0,30 410 0,-28-887-1365,1-15-5461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5:27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1391 0 24575,'-29'3'0,"9"2"26,1 1 0,0 0-1,1 2 1,-19 9-1,-71 47-310,67-39-104,-51 31-1433,-393 250-5239,449-280 6977,1 2 0,1 1 0,2 2 0,1 1 1,1 1-1,2 2 0,1 0 0,3 2 0,-33 63 1,25-32 1122,3 1 1,3 2-1,3 0 1,-25 137 0,34-109-115,4 1 1,4 131-1,31 200 1368,30 22-2293,-28-310 0,51 161 0,91 196 0,50 166 0,-102-181 0,-100-383 0,-5 0 0,-1 191 0,-59 311 0,7-134 0,11 743 0,49-838 0,-8-274 0,43 165 0,-48-244 0,1 1 0,1-1 0,1-1 0,1 1 0,1-2 0,15 23 0,-18-32 0,1 1 0,1-1 0,0-1 0,0 0 0,1 0 0,1-1 0,-1 0 0,1-1 0,1-1 0,25 12 0,-15-10 0,0-2 0,1 0 0,0-2 0,1-1 0,-1 0 0,1-2 0,-1-1 0,42-3 0,16-7 0,98-24 0,-158 29 0,366-88-1365,-342 80-5461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5:17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605 0 24575,'-24'1'0,"15"-2"0,-20 2 0,0 1 0,1 1 0,-1 2 0,1 0 0,0 2 0,0 1 0,1 2 0,0 0 0,1 2 0,0 1 0,1 0 0,0 2 0,1 1 0,1 2 0,0 0 0,2 1 0,-33 37 0,45-46 0,1 1 0,1 0 0,0 0 0,1 1 0,0 0 0,0 0 0,2 1 0,-1-1 0,2 1 0,-1 0 0,-2 26 0,5-22 0,1 1 0,1-1 0,0 1 0,1-1 0,1 1 0,0-1 0,2 0 0,9 24 0,-6-19 0,2-1 0,1 0 0,1 0 0,0-1 0,2-1 0,0 0 0,1-1 0,1-1 0,0 0 0,2-1 0,0-1 0,0-1 0,40 24 0,-49-34 0,0 1 0,0-2 0,0 1 0,1-1 0,0-1 0,-1 1 0,1-2 0,0 1 0,12-1 0,-17-1 0,0 0 0,0-1 0,0 1 0,0-1 0,0 0 0,0-1 0,-1 1 0,1-1 0,0 0 0,-1 0 0,1-1 0,-1 1 0,0-1 0,0 0 0,0 0 0,0 0 0,-1-1 0,1 1 0,-1-1 0,5-7 0,1-3 0,-1-1 0,-1 0 0,0 0 0,-1-1 0,-1 0 0,6-30 0,10-100 0,-21 141 0,10-354 0,-10 203 0,2 198 0,7 45 0,-3-43 0,98 534 0,-103-575 0,3 20 0,2 0 0,1-1 0,15 37 0,-20-54 0,0-1 0,0 1 0,1-1 0,0 0 0,0 0 0,0 0 0,0 0 0,0 0 0,1 0 0,0-1 0,-1 0 0,1 0 0,1 0 0,-1 0 0,0-1 0,1 1 0,-1-1 0,1 0 0,0-1 0,-1 1 0,1-1 0,0 0 0,8 1 0,-5-2-273,1 0 0,-1-1 0,1 0 0,14-4 0,0-2-6553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5:17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977 1 24575,'-44'0'0,"-35"-1"0,-122 15 0,174-10 0,2 1 0,-1 2 0,1 0 0,0 2 0,0 0 0,1 2 0,0 1 0,-37 25 0,31-16 0,1 2 0,2 2 0,0 0 0,2 2 0,0 1 0,2 0 0,-35 59 0,38-51 0,2 1 0,1 2 0,2-1 0,1 2 0,2 0 0,-11 72 0,-5 240 0,30 3 0,1-207 0,-4-114 0,2-1 0,2 0 0,1 0 0,12 49 0,-14-74 0,1 1 0,0-1 0,1 0 0,0 0 0,0 0 0,0 0 0,1-1 0,0 0 0,1 0 0,-1 0 0,1-1 0,1 0 0,-1 0 0,1 0 0,0-1 0,0 0 0,1 0 0,0-1 0,0 0 0,0 0 0,16 5 0,-11-6 29,1-1-1,0-1 1,0 0-1,0 0 0,0-1 1,0-1-1,0 0 1,0-1-1,0-1 1,0 0-1,25-10 1,11-7-876,78-42 1,-128 61 832,73-39-6812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5:18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861 0 24575,'-28'0'0,"-1"1"0,0 2 0,0 0 0,0 2 0,1 1 0,-42 16 0,5 2 0,-67 37 0,82-36 0,1 2 0,1 2 0,1 3 0,2 1 0,-74 71 0,111-95 57,0 0 0,0 0 0,1 1 0,0 0 0,-8 18 0,13-25-139,0 1 1,1-1 0,0 1 0,0-1-1,0 1 1,0 0 0,1 0-1,-1-1 1,1 1 0,0 0 0,0 0-1,0-1 1,1 1 0,-1 0 0,1 0-1,0-1 1,0 1 0,0-1 0,1 1-1,2 5 1,11 10-6745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5:18.9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0 24575,'-1'29'0,"-5"30"0,0-1 0,-47 1478 0,53-1515 0,5 78 0,-3-88 0,-1 0 0,1-1 0,1 1 0,0-1 0,1 1 0,7 15 0,-11-25 0,1 0 0,-1 0 0,1 0 0,0 1 0,-1-1 0,1 0 0,0 0 0,0 0 0,0 0 0,0 0 0,0 0 0,0 0 0,0-1 0,0 1 0,0 0 0,0-1 0,1 1 0,-1 0 0,0-1 0,0 1 0,1-1 0,-1 0 0,0 0 0,1 1 0,-1-1 0,0 0 0,1 0 0,-1 0 0,0 0 0,1 0 0,-1 0 0,0-1 0,1 1 0,-1 0 0,0-1 0,1 1 0,-1-1 0,0 1 0,0-1 0,0 0 0,2-1 0,4-3 0,0 0 0,-1-1 0,1 1 0,-1-2 0,10-12 0,23-37-182,-2-1 0,33-70 0,31-84-2548,-4-27-1187,116-449 0,-199 627 3812,9-77 0,-23 129 105,2 1 0,-2 1 0,1-1 0,-1 1 0,1-1 0,-2 1 0,1-1 0,-1 1 0,0-1 0,0 1 0,-4-11 0,4 17 43,1-1 1,0 1 0,0 0-1,0 0 1,0 0 0,0-1-1,0 1 1,0 0 0,-1 0 0,1 0-1,0-1 1,0 1 0,0 0-1,-1 0 1,1 0 0,0 0 0,0-1-1,0 1 1,-1 0 0,1 0-1,0 0 1,0 0 0,-1 0 0,1 0-1,0 0 1,0 0 0,-1 0-1,1 0 1,0 0 0,-1 0-1,1 0 1,0 0 0,0 0 0,-1 0-1,1 0 1,0 0 0,0 0-1,-1 0 1,1 0 0,0 0 0,0 1-1,0-1 1,-1 0 0,1 0-1,0 0 1,0 0 0,0 1 0,-1-1-1,1 0 1,0 0 0,0 0-1,0 1 1,0-1 0,0 0-1,-1 0 1,1 0 0,0 1 0,0-1-1,0 0 1,0 0 0,0 1-1,0-1 1,0 1 0,-8 17 2031,4-2-754,0 0-1,1 0 0,-2 29 1,3-28-893,-25 771 310,27-754-738,1 0 0,2-1 0,9 41 0,-12-72 0,0-1 0,0 1 0,1 0 0,-1-1 0,1 1 0,-1-1 0,1 1 0,0-1 0,0 1 0,-1-1 0,1 1 0,0-1 0,0 0 0,3 3 0,-4-4 0,1 0 0,0 0 0,0 0 0,0 0 0,0 0 0,0 0 0,0 0 0,0-1 0,-1 1 0,1 0 0,0 0 0,0-1 0,0 1 0,0 0 0,-1-1 0,1 1 0,0-1 0,0 1 0,-1-1 0,1 1 0,0-1 0,-1 0 0,1 1 0,0-1 0,-1 0 0,1 0 0,-1 1 0,1-2 0,18-23 0,-1-1 0,-2-1 0,26-55 0,-7 12 0,128-241 0,-158 299 0,-1 4 0,0-1 0,1 1 0,-1 0 0,11-12 0,-11 20 0,-2 7 0,-1 16 0,-1-21 0,-3 125 0,5 156 0,0-253 171,11 48 0,-10-65-456,1 1 1,0-1-1,1 0 1,1 0-1,12 21 1,-4-13-6542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5:20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1409 1 24575,'-3'0'0,"-379"15"0,338-10 0,1 2 0,1 2 0,-1 1 0,1 3 0,1 1 0,-66 33 0,79-30 0,1 0 0,0 1 0,2 2 0,0 1 0,1 1 0,-35 41 0,31-27 0,1 1 0,2 1 0,1 1 0,-19 47 0,12-14 0,-35 123 0,3 74 0,-12 234 0,30-175 0,40-297 0,-1-3 0,2 0 0,1 1 0,2 43 0,1-64 0,1-1 0,0 1 0,1 0 0,-1-1 0,1 1 0,1-1 0,0 0 0,0 1 0,0-1 0,1 0 0,0-1 0,0 1 0,0-1 0,1 0 0,0 0 0,0 0 0,11 8 0,-5-6 34,1 0 1,0-1-1,0-1 0,0 0 0,1 0 0,0-2 0,0 1 0,0-2 0,20 4 1,4-2-604,2-2 0,40-1 0,20-4-6257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5:20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0 24575,'-1'30'0,"-7"42"0,1-12 0,-43 1152-1365,51-1178-5461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5:21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1 640 24575,'1'-15'0,"0"0"0,1 0 0,0 0 0,9-26 0,26-55 0,-18 49 0,3 1 0,2 1 0,57-82 0,-70 112 0,2 0 0,-1 1 0,2 0 0,0 1 0,0 1 0,1 0 0,1 1 0,-1 0 0,2 1 0,0 1 0,0 1 0,1 1 0,31-10 0,-33 14 0,-1 0 0,1 1 0,0 1 0,0 0 0,-1 2 0,1-1 0,0 2 0,0 0 0,-1 1 0,1 1 0,-1 0 0,25 10 0,-32-10 0,1 1 0,0-1 0,-1 1 0,0 0 0,-1 1 0,1 0 0,-1 0 0,0 1 0,0 0 0,-1 0 0,0 0 0,0 1 0,-1 0 0,0 0 0,0 1 0,-1-1 0,0 1 0,0 0 0,-1 0 0,-1 0 0,1 0 0,0 11 0,-1-4 0,-1 0 0,-1 0 0,-1 0 0,0 0 0,-1 0 0,-8 29 0,-37 89 0,42-122 0,-175 362 0,82-184 0,95-182 0,-6 7 0,2 1 0,0 0 0,1 0 0,0 1 0,-2 18 0,7-31 0,0-1 0,1 1 0,0 0 0,0-1 0,0 1 0,0 0 0,0 0 0,1-1 0,0 1 0,0 0 0,0-1 0,0 1 0,0-1 0,1 1 0,-1-1 0,1 0 0,0 1 0,0-1 0,0 0 0,1 0 0,-1 0 0,1-1 0,0 1 0,-1-1 0,1 1 0,0-1 0,0 0 0,1 0 0,6 3 0,7 2 57,0-1 0,1 0 0,0-1 0,0-1 0,30 3 0,95-1-1764,-75-7-5119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5:22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 74 24575,'0'-1'0,"0"0"0,1 0 0,-1 1 0,0-1 0,1 0 0,-1 0 0,0 1 0,1-1 0,-1 0 0,1 1 0,-1-1 0,1 0 0,0 1 0,-1-1 0,1 1 0,0-1 0,-1 1 0,1-1 0,0 1 0,1-1 0,20-8 0,-17 7 0,20-8 0,1 1 0,0 1 0,0 2 0,1 1 0,0 0 0,42 0 0,-64 5 0,0 1 0,0 0 0,0 0 0,-1 0 0,1 1 0,0 0 0,0-1 0,-1 2 0,0-1 0,1 0 0,-1 1 0,0 0 0,0 0 0,0 0 0,0 1 0,-1-1 0,0 1 0,1 0 0,3 6 0,4 7 0,-1 0 0,-1 1 0,13 32 0,5 27 0,-3 0 0,23 141 0,1 167 0,-41-316 0,-5-51 0,25 307 0,-26-260 0,-2-1 0,-19 127 0,15-166 0,-2-1 0,0 0 0,-2 0 0,-1-1 0,-1 0 0,0-1 0,-2 0 0,-1-1 0,0-1 0,-1 0 0,-2 0 0,0-2 0,-1 0 0,0-1 0,-37 25 0,24-21 0,-1-2 0,-1-1 0,0-1 0,-1-2 0,-1-1 0,-1-2 0,0-1 0,0-2 0,-73 8 0,93-15-682,-33-2-1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7:16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2463 24575,'0'0'0,"0"0"0,3-10 0,3 1 0,1 0 0,-1 1 0,1 0 0,15-13 0,-6 5 0,87-81 0,5 4 0,4 5 0,188-112 0,422-201 0,-365 225-71,551-189 0,345-51-643,-162 145 762,19 90-642,-397 113-7605,-4 43 6248,92 25 1951,-3 36 0,-267 24 681,-180 0 3419,-255-39-3390,-2 4 1,0 4 0,-2 5-1,126 64 1,-147-60-175,-2 4 1,-1 2-1,-2 3 0,-3 3 1,105 107-1,-67-44-536,-6 4 0,81 129 0,-111-142 0,-5 3 0,89 224 0,-95-174 0,56 282 0,-13 171 0,-34-186 0,151 698 0,-166-921-455,9-3 0,120 281 0,-156-434-6371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27.6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24575,'0'0'0,"0"0"0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2:57.5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353 0 24575,'0'0'0,"0"0"0,0 0 0,0 5 0,13 384 0,1-23 0,-40 625-3392,-42 4 0,2-268 6784,-39-5 0,74-538-3392,-16 85 0,31-207 0,10-39 0,0 0 0,-2 24 0,7-41-1365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7:17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24575,'15'14'0,"-11"-9"0,265 313 0,-175-200 0,-71-89 0,49 61 0,135 129 0,-182-196 0,1-1 0,1-1 0,1-1 0,1-2 0,1-1 0,0-1 0,1-1 0,1-2 0,66 18 0,-84-28 0,0-2 0,0 0 0,0 0 0,0-1 0,0-1 0,0 0 0,0-1 0,0 0 0,0-1 0,-1-1 0,1 0 0,-1-1 0,0-1 0,0 0 0,-1 0 0,0-1 0,15-11 0,9-11 0,0-1 0,-2-1 0,55-67 0,-34 30-170,-3-2-1,-4-2 0,-2-3 1,-4-1-1,-3-2 0,-4-2 1,34-111-1,-60 162-6655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8:48.6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7912 220 24575,'-16'-1'0,"-424"-40"59,41 3-356,-738 17-1781,-7 77 548,-829 151-7365,-140-3 6708,2014-198 2397,-478 21 3190,564-28-3164,34-1 262,-17 1-443,250-21 102,2 1-157,73-4 547,94-9 1639,1276-148 381,-561 27-5857,-782 103 1586,-50 7 868,-59 10-1361,-56 9 2519,-49 9 4264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9:19.9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788 10 24575,'0'0'0,"-25"0"0,-301-9 0,241 11 0,-155 26 0,217-24-455,0 2 0,-21 7 0,23-3-6371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9:20.3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1 920 24575,'0'-19'0,"16"-471"0,-15 477 0,13-385 0,-16 432 0,5 52 0,0-18 0,4 147 0,16 1254 0,-24-1467 86,1-2-134,0 1-1,0-1 1,0 0 0,0 0-1,0 1 1,0-1 0,0 0-1,0 1 1,0-1-1,0 0 1,0 1 0,0-1-1,0 0 1,0 1 0,0-1-1,0 0 1,1 0-1,-1 1 1,0-1 0,0 0-1,0 0 1,0 1 0,0-1-1,1 0 1,-1 0-1,0 1 1,0-1 0,1 0-1,-1 0 1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9:20.7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925 35 24575,'-3'0'0,"-3"0"0,-4 0 0,-11-3 0,-9 0 0,-12-4 0,-27 1 0,-19 0 0,-10 2 0,-16 1 0,-4 1 0,12 2 0,21 2 0,20 5 0,22 3 0,17 1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9:21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1 799 24575,'10'-19'0,"6"2"0,22-21 0,10-9 0,-18 10 0,-1 0 0,-2-2 0,-2-1 0,-1-1 0,18-45 0,77-228 0,-111 288 0,-4 17 0,-2 0 0,2 1 0,-1-1 0,6-9 0,-9 18 0,0 0 0,0-1 0,0 1 0,0 0 0,0 0 0,0 0 0,0 0 0,0-1 0,0 1 0,0 0 0,0 0 0,0 0 0,1 0 0,-1-1 0,0 1 0,0 0 0,0 0 0,0 0 0,0 0 0,0 0 0,1-1 0,-1 1 0,0 0 0,0 0 0,0 0 0,0 0 0,0 0 0,1 0 0,-1 0 0,0 0 0,0 0 0,0 0 0,0 0 0,1 0 0,-1 0 0,0 0 0,0 0 0,0 0 0,1 0 0,-1 0 0,0 0 0,0 0 0,0 0 0,0 0 0,1 0 0,-1 0 0,0 0 0,0 0 0,0 0 0,3 13 0,3 238 0,-5-127 0,-4 701 0,-2-365 0,7-378-1365,2-55-5461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9:21.5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1 24575,'-10'16'0,"-2"13"0,1 1 0,2 0 0,-7 34 0,-10 96 0,26-158 0,-26 388 0,9-80 0,15-287 0,0-1 0,-2 1 0,0-1 0,-13 34 0,13-50-1365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9:21.8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638 90 24575,'0'0'0,"0"0"0,-2 0 0,-4-3 0,-18-3 0,-30-7 0,-21-3 0,-14-2 0,-10 2 0,4 4 0,12 7 0,17 6 0,21 4-8191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9:22.2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1 682 24575,'0'-2'0,"0"0"0,1-1 0,-1 1 0,1 0 0,0-1 0,-1 1 0,1 0 0,2-4 0,7-17 0,2-55 0,-2 0 0,-2-114 0,-7 149 0,0-201 0,3 691 0,1-282 0,18 772 0,-20-847-1365,0-26-5461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9:22.6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495 44 24575,'0'0'0,"0"0"0,-2 0 0,-5 0 0,-6-2 0,-16-4 0,-15-1 0,-11-2 0,-14 1 0,-10 1 0,7 3 0,15 3 0,17 3-8191</inkml:trace>
  <inkml:trace contextRef="#ctx0" brushRef="#br0" timeOffset="1">717 379 24575,'0'0'0,"-3"0"0,-6 0 0,-20-3 0,-19-4 0,-21-3 0,-21-2 0,-8 0 0,5 2 0,5 4 0,15 2 0,17 2 0,18 1 0,15 1-8191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2:57.9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4589 0 24575,'0'0'0,"0"0"0,-14 1 0,-223 34 0,-543 16-28,610-44-85,-1185 55-595,755-34 708,-328 19 0,863-43 0,-39 4 0,-177-11 0,245-2-1223,17 0-4896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9:22.9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358 0 24575,'0'0'0,"-3"0"0,-3 0 0,-17 0 0,-16 0 0,-11 0 0,-16 3 0,-3 3 0,10 1 0,16-1-8191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9:23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1244 24575,'1'-4'0,"-1"1"0,1 0 0,0 0 0,0-1 0,0 1 0,0 0 0,4-5 0,1-6 0,186-615 0,-135 370 0,-5 22 0,-31 170 0,-17 61 0,-3 12 0,-2 23 0,0-16 0,-120 1631 0,115-1581 0,-2 0 0,-3-1 0,-2 0 0,-23 61 0,22-84-1365,2-7-5461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9:24.6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13089 801 24575,'-18'-17'0,"4"2"0,-4 1 0,-1 2 0,0-1 0,-31-14 0,-41-13 19,-163-49-1,-113-5-203,-171-18-971,-963-71 0,302 123 124,-18 22-94,1139 36 1120,-959-37 46,-216-6-668,3 58-4568,239 83 2288,17 56 3113,40 17-1973,824-140 2393,-244 89 0,279-79-107,3 4-1,2 3 0,-92 65 1,151-91 229,2 1-1,0 2 1,2 0-1,-34 38 1,53-52-663,1-1-1,1 2 1,0-1-1,0 0 1,1 1 0,0 0-1,0 1 1,1-1-1,1 1 1,-1 0 0,2 0-1,0 0 1,0 0-1,1 0 1,0 0 0,1 0-1,0 0 1,3 18-1,4 3 358,2 0 1,0 0-1,2-1 0,2 0 0,0-1 0,3-1 0,19 30 0,-3-12 236,2-1 1,3-1-1,54 51 0,-32-42-677,2-3 0,93 61 0,153 62 0,-122-90-431,366 114 1,-215-106 322,589 82 0,355-48 151,706-65-1351,481-62 1046,-926-8 262,-1200 6 0,447-20-3888,-3-60-990,-642 57 4691,-2-5 0,-1-7 0,-1-6 0,187-87-1,-272 105 186,0-2-1,-3-3 1,62-46-1,-92 60 16,0 0 0,-2-2 0,-1 0 0,0-1 0,-1 0 0,-1-2 0,-1 0 0,-1-1 0,19-42 0,-21 32 46,-1-1-1,-2 0 1,-2 0 0,-1-1-1,-1 0 1,-2 0 0,-1 0-1,-2-1 1,-2 1 0,-8-49-1,-4 13-69,-2-1-1,-4 2 0,-56-130 1,46 132 206,-70-112 0,73 140 720,-1 1-1,-2 1 0,-58-55 1,40 52-1567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0:06.6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1194 16 24575,'0'0'0,"-3"-16"0,-2 17 0,0 0 0,0 1 0,0-1 0,0 1 0,1 0 0,-1 0 0,1 1 0,-1 0 0,1-1 0,0 1 0,0 1 0,0-1 0,0 0 0,-3 5 0,0-2 0,1 0 0,-1 0 0,-15 8 0,5-6 0,0-1 0,-1-1 0,0-1 0,1-1 0,-2 0 0,1-1 0,0-1 0,-33 0 0,48-2 0,-1 0 0,1 1 0,0-1 0,0 1 0,-1 0 0,1 0 0,0 0 0,0 1 0,0-1 0,0 1 0,1-1 0,-1 1 0,0 0 0,-2 3 0,-37 37 0,23-21 0,9-9 0,0 0 0,1 1 0,-12 21 0,10-16 0,-17 22 0,-162 217 0,175-234 0,-2 0 0,0 0 0,-1-2 0,-1 0 0,-44 35 0,17-24 0,-81 41 0,17-11 0,100-56 0,0 1 0,0 0 0,1 1 0,-17 17 0,44-20 0,278 32 0,-199-29 0,343 24 0,-428-31 24,8 1-302,-1 0 0,1 1 0,-1 1 1,31 10-1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8:56.7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458 1 24575,'-16'0'0,"1"2"0,0 0 0,1 1 0,-1 0 0,0 1 0,1 1 0,0 0 0,0 1 0,0 1 0,1 0 0,-15 10 0,13-6 0,1 1 0,0 1 0,0 0 0,1 1 0,1 0 0,0 1 0,-12 21 0,3 2 0,2 2 0,1 0 0,2 1 0,2 0 0,2 2 0,-8 53 0,6-16 0,4 2 0,4-1 0,4 1 0,2 0 0,15 99 0,0-83 0,4-1 0,4-1 0,69 180 0,-17-97-1365,-49-117-5461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8:57.1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463 0 24575,'0'0'0,"0"0"0,-3 0 0,-9 6 0,-10 4 0,-15 6 0,-26 11 0,-26 14 0,-4 6 0,12-3 0,19-8-8191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8:57.8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24575,'0'8'0,"11"206"0,0-52 0,-2 173 302,9 182-1969,-13-433-5159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8:58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55 24575,'9'-9'0,"4"2"0,0 0 0,0 2 0,0-1 0,0 2 0,1 0 0,0 0 0,0 2 0,0-1 0,22 0 0,13 2 0,67 7 0,92 23 0,-171-21 0,-1 1 0,0 3 0,53 24 0,-83-34 0,0 1 0,-1 0 0,1 0 0,-1 0 0,0 1 0,0 0 0,0 0 0,0 0 0,-1 0 0,1 1 0,-1 0 0,0 0 0,-1 0 0,1 0 0,-1 1 0,0-1 0,0 1 0,-1 0 0,0 0 0,0 0 0,0 0 0,-1 0 0,0 0 0,0 1 0,0-1 0,-1 13 0,-2 5 0,-2 1 0,0 0 0,-2-1 0,0 0 0,-2 0 0,-1 0 0,0-1 0,-25 42 0,-5-3 0,-80 100 0,1-30 0,47-57 0,70-74 0,1-1 0,-1 1 0,0 0 0,0 0 0,1 0 0,-1-1 0,1 1 0,-1 0 0,1 0 0,-1 0 0,1 0 0,-1 0 0,1 0 0,-1 2 0,2-3 0,-1 1 0,1 0 0,-1-1 0,1 1 0,-1-1 0,1 1 0,0-1 0,-1 1 0,1-1 0,0 0 0,-1 1 0,1-1 0,0 0 0,-1 1 0,1-1 0,0 0 0,0 0 0,0 0 0,-1 0 0,1 0 0,1 0 0,79 15 141,83 5-1,85-7-369,-69-4-1188,-124-5-5409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8:59.9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0 365 24575,'12'-4'0,"11"-2"0,0 1 0,36-4 0,-31 6 0,700-68-282,10 28-174,-305 20 343,-409 22 113,74-5 0,171-30 0,-262 35 54,0-1-1,0 0 0,0 0 0,0-1 0,-1 0 1,1 0-1,11-8 0,-17 10-39,1 0-1,-1-1 1,1 1 0,-1-1-1,0 1 1,1-1 0,-1 0 0,0 1-1,0-1 1,0 0 0,0 0 0,0 0-1,-1 0 1,1 0 0,-1 0-1,1 0 1,-1 0 0,0 0 0,1 0-1,-1 0 1,0 0 0,0 0-1,-1 0 1,1 0 0,0-1 0,-1 1-1,1 0 1,-1 0 0,0 1 0,0-3-1,-5-8-13,4 8 0,1 1 0,-1-1 0,0 1 0,1-1 0,0 0 0,0 0 0,0 1 0,1-1 0,-1-7 0,1 10 0,1 0 0,-1 0 0,1 0 0,0 0 0,-1 0 0,1 0 0,0 0 0,0 0 0,0 0 0,0 1 0,0-1 0,0 0 0,0 1 0,0-1 0,0 1 0,0-1 0,0 1 0,0-1 0,0 1 0,0 0 0,0 0 0,0-1 0,1 1 0,-1 0 0,0 0 0,0 0 0,0 0 0,3 1 0,36 3 0,-38-4 0,21 3 0,-2 2 0,1 0 0,0 2 0,-1 0 0,0 1 0,31 18 0,-46-23 0,0 1 0,0 1 0,0-1 0,-1 1 0,1 0 0,-1 0 0,-1 1 0,1-1 0,-1 1 0,6 11 0,-7-12 0,-1 0 0,-1 0 0,1 1 0,-1-1 0,0 1 0,0-1 0,0 1 0,-1-1 0,0 1 0,0-1 0,0 1 0,-1-1 0,0 1 0,0-1 0,-3 10 0,-2 1 0,-2-1 0,1 0 0,-2 0 0,0 0 0,-1-1 0,0-1 0,-17 17 0,-115 118-1365,80-88-5461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9:01.5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 0 24575,'-2'4'0,"-1"-1"0,1 1 0,-1 0 0,1 0 0,1 0 0,-1 0 0,0 0 0,1 0 0,-1 5 0,-2 4 0,-10 36 0,1 1 0,4 1 0,1 0 0,-1 72 0,17 207 0,19-40 0,-14-194 0,26 95 0,-23-135-1365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03.4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1137 0 24575,'-14'5'0,"12"-4"0,-420 224 0,-252 105 0,653-318 0,21-12 0,-1 0 0,1 0 0,0 0 0,0 0 0,0 0 0,0 0 0,0 0 0,0 0 0,0 0 0,-1 0 0,1 0 0,0 0 0,0 0 0,0 0 0,0 0 0,0 0 0,0 0 0,0 0 0,0 0 0,0 0 0,-1 0 0,1 0 0,0 1 0,0-1 0,0 0 0,0 0 0,0 0 0,0 0 0,0 0 0,0 0 0,0 0 0,0 0 0,0 0 0,0 1 0,0-1 0,0 0 0,0 0 0,0 0 0,0 0 0,0 0 0,0 0 0,0 0 0,0 1 0,0-1 0,0 0 0,0 0 0,0 0 0,0 0 0,0 0 0,0 0 0,0 0 0,0 0 0,0 1 0,0-1 0,0 0 0,0 0 0,0 0 0,1 0 0,-1 0 0,0 0 0,0 0 0,0 0 0,11 2 0,19-4 0,51-5 0,0 3 0,143 14 0,-169-4 0,0 3 0,-1 2 0,0 3 0,102 41 0,-138-47 0,0 0 0,-1 2 0,25 17 0,-33-19 0,1 0 0,-2 0 0,1 1 0,-1 0 0,0 1 0,-1-1 0,7 13 0,0 7 0,-1 1 0,-1 1 0,-1-1 0,-2 2 0,-1-1 0,-2 1 0,0 1 0,-3-1 0,0 51 0,-3-72 0,-1 0 0,1-1 0,-2 1 0,0-1 0,0 1 0,-1-1 0,0 0 0,-1 0 0,-5 11 0,5-14 0,0-1 0,-1 0 0,1 0 0,-1 0 0,0-1 0,-1 0 0,0 0 0,1 0 0,-2 0 0,1-1 0,0 0 0,-1-1 0,-8 4 0,-3 0 43,0 0 0,0-2-1,-1 0 1,0-1 0,0-1-1,0-1 1,-30 0 0,18-3-470,0-2 0,0 0 1,-57-15-1,46 5-6399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9:01.9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9 688 24575,'-4'-120'0,"1"71"0,1 1 0,9-82 0,-4 115 0,0-1 0,0 1 0,1 0 0,1 0 0,1 0 0,0 0 0,1 1 0,1 0 0,0 0 0,0 1 0,2 0 0,14-15 0,-11 15 0,0 1 0,1 0 0,1 2 0,0-1 0,1 2 0,-1 0 0,2 1 0,-1 0 0,1 2 0,0 0 0,28-6 0,1 3 0,0 3 0,0 1 0,55 2 0,-50 3 0,0 2 0,83 15 0,-115-13 0,-1 0 0,1 1 0,-1 1 0,0 1 0,-1 0 0,1 1 0,-2 1 0,1 1 0,-1 0 0,19 17 0,-28-20 0,0-1 0,-1 1 0,0 1 0,0-1 0,-1 1 0,0 0 0,-1 0 0,1 0 0,-2 1 0,1-1 0,-1 1 0,0 0 0,-1 0 0,0 0 0,0 0 0,-1 1 0,-1-1 0,1 0 0,-1 1 0,-1-1 0,0 0 0,0 1 0,-1-1 0,0 0 0,-4 11 0,-11 26 0,-2-1 0,-1-1 0,-42 65 0,-11 21 0,60-103 0,2 0 0,0 0 0,-6 31 0,15-50 13,0-1 1,1 1-1,0 1 0,1-1 0,0 0 0,0 0 0,0 0 0,1 0 0,0 0 1,1 0-1,0 0 0,5 12 0,-3-10 6,1 0 0,1-1 0,-1 0 0,2 0 0,-1 0 0,1-1 0,0 0 0,13 10 0,3 1-304,1-2 1,1 0-1,1-2 1,1-1-1,49 19 1,13-1-6542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9:02.4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974 16 24575,'-40'-9'0,"-35"3"0,-125 6 0,-69 24 0,182-13-455,0 3 0,-95 30 0,148-33-6371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9:02.7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1083 0 24575,'-40'0'0,"1"2"0,0 2 0,0 1 0,0 2 0,1 1 0,0 3 0,0 1 0,1 1 0,1 2 0,1 2 0,0 1 0,1 2 0,0 1 0,2 2 0,-37 34 0,32-25 0,2 2 0,1 1 0,2 2 0,1 1 0,2 1 0,2 2 0,2 0 0,1 2 0,3 1 0,-22 60 0,17-15 0,-27 166 0,15 98 0,32-220-1365,6-112-5461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9:03.0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329 16 24575,'0'0'0,"-3"0"0,-5 0 0,-8 0 0,-9 0 0,-16 5 0,-21 13 0,-4 6 0,6 2 0,12-4-8191</inkml:trace>
  <inkml:trace contextRef="#ctx0" brushRef="#br0" timeOffset="1">1489 0 24575,'-6'23'0,"-43"222"0,15-71 0,-29 109-1365,58-258-5461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9:03.5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644 1 24575,'0'0'0,"-2"0"0,-8 0 0,-6 0 0,-6 0 0,-16 0 0,-23 5 0,-14 5 0,-8 3 0,-15 7 0,2 4 0,14-1 0,21-3-8191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9:03.9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0 583 24575,'10'-1'0,"0"-1"0,-1 0 0,1-1 0,0 0 0,-1 0 0,16-8 0,-7 3 0,-8 3 0,0-1 0,-1 1 0,1-2 0,-1 1 0,0-1 0,-1-1 0,0 1 0,0-2 0,-1 1 0,0-1 0,0 0 0,-1 0 0,0-1 0,6-12 0,5-17 0,-1-1 0,15-56 0,-25 76 0,28-104 0,-27 99 0,-2 0 0,3-28 0,7 866 273,1-316-1911,-15-403-5188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9:10.5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640 1 24575,'-31'4'0,"-195"61"0,191-53 0,0 3 0,1 1 0,1 1 0,-42 30 0,63-38 0,0 1 0,0 1 0,1 0 0,0 0 0,1 1 0,0 0 0,1 1 0,-10 19 0,9-13 0,1 1 0,1 0 0,1 1 0,1 0 0,-5 28 0,4 12 0,2 0 0,3 1 0,8 79 0,49 416-135,29-4-147,-52-355 180,43 268-1263,-65-403-4942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9:10.8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699 1 24575,'0'0'0,"-2"0"0,-13 0 0,-11 2 0,-12 5 0,-21 6 0,-14 5 0,-8 7 0,-16 11 0,2 5 0,9-1 0,13-5 0,19-9-8191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9:11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977 1 24575,'0'0'0,"0"0"0,0 0 0,0 0 0,-2 0 0,-13 0 0,-13 3 0,-19 5 0,-40 16 0,-39 17 0,-15 7 0,3-2 0,4 0 0,18-6 0,30-10 0,29-10-8191</inkml:trace>
  <inkml:trace contextRef="#ctx0" brushRef="#br0" timeOffset="1">835 97 24575,'0'0'0,"0"0"0,0 0 0,0 0 0,-3 0 0,-12 5 0,-11 7 0,-9 8 0,-24 12 0,-14 11 0,4-4-8191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9:11.7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24575,'3'14'0,"124"354"0,182 564-1365,-293-883-5461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03.7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 24575,'1'37'0,"12"67"0,-2-25 0,27 1031-744,-50-608 744,-32-2 0,38-457 0,-18 65 0,23-106 42,1-1-122,0 0 0,0 0-1,0 0 1,-1 0 0,1 0 0,0 0 0,-1 0-1,1 0 1,-1 0 0,1 0 0,-1-1 0,1 1 0,-1 0-1,0 0 1,-1 1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9:12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1 441 24575,'1'-7'0,"-1"-1"0,2 1 0,-1-1 0,1 1 0,1 0 0,-1-1 0,1 1 0,0 0 0,1 1 0,-1-1 0,2 1 0,5-9 0,7-6 0,1 2 0,24-23 0,-8 12 0,1 2 0,1 1 0,2 2 0,0 1 0,2 3 0,0 1 0,56-20 0,-64 30 0,1 0 0,0 3 0,0 1 0,43-3 0,-52 8 0,1 1 0,0 1 0,-1 1 0,1 1 0,-1 1 0,33 11 0,-46-12 0,0 1 0,0 1 0,-1 0 0,1 0 0,-1 1 0,0 0 0,-1 1 0,0 0 0,0 0 0,0 1 0,-1 0 0,0 1 0,-1 0 0,12 18 0,-12-14 0,0 0 0,-2 0 0,0 0 0,0 1 0,-1 0 0,-1 0 0,0 0 0,-1 0 0,0 0 0,-2 1 0,0 22 0,-5 15 0,-1 0 0,-15 55 0,-36 101 0,26-102 0,20-68 0,2-9 0,1 0 0,2 1 0,0-1 0,-1 39 0,7-62 0,1 1 0,-1-1 0,1 0 0,0 0 0,0-1 0,1 1 0,0 0 0,0 0 0,0-1 0,1 1 0,0-1 0,0 0 0,0 1 0,1-1 0,-1-1 0,1 1 0,0-1 0,1 1 0,-1-1 0,1 0 0,8 5 0,5 2 0,1-1 0,0-1 0,0 0 0,36 9 0,123 30-1365,-104-32-5461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9:12.5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530 1 24575,'0'0'0,"-3"0"0,-6 0 0,-12 2 0,-11 5 0,-11 3 0,-19 8 0,-8 6 0,0 2 0,-1 5 0,8-1 0,13-5 0,14-6-8191</inkml:trace>
  <inkml:trace contextRef="#ctx0" brushRef="#br0" timeOffset="1">197 208 24575,'0'0'0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9:15.1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769 0 24575,'0'0'0,"0"0"0,0 0 0,-3 0 0,-9 3 0,-10 3 0,-10 4 0,-21 7 0,-12 8 0,-7 6 0,-11 12 0,-12 10 0,0 1 0,6-4 0,7-4 0,17-11-8191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9:15.5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692 1 24575,'0'0'0,"0"0"0,-8 0 0,-11 2 0,-11 5 0,-23 6 0,-15 3 0,-8 4 0,-19 11 0,-12 7 0,7-1 0,20-2 0,24-9-8191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9:15.8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 1 24575,'0'0'0,"-3"0"0,-3 0 0,-6 0 0,-15 3 0,-8 3 0,-6 3 0,-7 7 0,2 2 0,9-2 0,10-3-8191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9:16.2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0 703 24575,'1'-1'0,"-1"-1"0,1 1 0,0 0 0,-1-1 0,1 1 0,0-1 0,0 1 0,0 0 0,0 0 0,0 0 0,1-1 0,-1 1 0,3-1 0,2-4 0,11-15 0,0 0 0,-2-1 0,0 0 0,-1-2 0,19-45 0,37-131 0,-62 175 0,-3 7 0,65-223 0,-70 239 0,4-10 0,4 25 0,11 55 0,-2-1 0,9 86 0,-19-105 0,61 412 298,45 273-1961,-100-666-5163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9:17.4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24575,'13'0'0,"429"26"0,-189-6 0,133 1 0,291 20 0,-460-23 0,700 63 0,67-13 0,-466-45 0,363 12 0,-505-16-1365,-300-13-5461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9:33.0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526 0 24575,'-64'4'0,"0"3"0,0 3 0,-66 18 0,105-22 0,-146 36 0,164-42 171,15-2 0,14-4-1878,-5 2-5119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9:35.1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0 442 24575,'2'-13'0,"1"10"0,0-1 0,0 1 0,1 0 0,0 1 0,-1-1 0,1 0 0,0 1 0,0 0 0,0 0 0,1 0 0,-1 0 0,9-1 0,-5 0 0,59-18-69,1 3 0,136-17-1,-153 28-268,262-30-4562,450 4 0,318 72 3989,-1002-35 1140,-49-7 5006,-31 3-5179,-5-9 2029,-15-8 303,19 16-2178,-94-67 660,52 39-808,1-1-1,-45-45 0,87 75-61,-2-3 0,-1-1 0,1 1 0,0-1 0,0 0 0,-3-5 0,6 9 0,0-1 0,-1 1 0,1-1 0,0 0 0,0 1 0,0-1 0,0 1 0,-1-1 0,1 0 0,0 1 0,0-1 0,0 1 0,0-1 0,0 0 0,1 1 0,-1-1 0,0 1 0,0-1 0,0 0 0,0 1 0,1-1 0,-1 1 0,0-1 0,0 1 0,1-1 0,-1 1 0,1-1 0,-1 1 0,0-1 0,1 1 0,-1-1 0,1 1 0,-1 0 0,1-1 0,-1 1 0,1 0 0,-1-1 0,1 1 0,-1 0 0,1 0 0,0 0 0,-1-1 0,1 1 0,-1 0 0,1 0 0,0 0 0,-1 0 0,1 0 0,0 0 0,9-1 0,1-1 0,-1 2 0,1-1 0,-1 1 0,0 1 0,1 0 0,19 5 0,-1 2 0,42 17 0,-34-10 0,-2 2 0,0 1 0,0 2 0,-2 1 0,-1 2 0,0 1 0,-2 1 0,43 47 0,-68-66 0,-1-1 0,0 1 0,0 0 0,0 1 0,-1-1 0,0 0 0,4 11 0,-6-14 0,0 0 0,-1 1 0,1 0 0,-1-1 0,0 1 0,0-1 0,0 1 0,0 0 0,0-1 0,-1 1 0,0-1 0,0 1 0,0-1 0,0 1 0,0-1 0,-1 0 0,-1 4 0,-4 3 0,1 0 0,-2-1 0,1 0 0,-1 0 0,-1-1 0,-18 15 0,-68 39 0,65-43 0,-194 119-1365,121-74-5461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9:37.1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642 64 24575,'-22'-16'0,"14"14"0,1-1 0,-1 1 0,0 1 0,0-1 0,0 1 0,0 1 0,0 0 0,-12 1 0,-7 2 0,-31 7 0,29-3 0,0 1 0,1 2 0,0 0 0,1 2 0,1 1 0,-1 1 0,2 1 0,0 1 0,-29 26 0,40-30 0,0 1 0,2 0 0,-1 0 0,2 1 0,0 1 0,0 0 0,2 1 0,0 0 0,0 0 0,2 1 0,0 0 0,1 0 0,1 1 0,0-1 0,1 1 0,-2 25 0,6-18 0,0 0 0,2 0 0,1-1 0,0 1 0,2-1 0,1 1 0,1-1 0,1-1 0,1 0 0,1 0 0,1 0 0,1-1 0,1-1 0,1 0 0,1-1 0,0-1 0,2 0 0,0-1 0,1-1 0,1 0 0,0-2 0,1 0 0,1-1 0,42 21 0,-18-16 0,1-2 0,0-3 0,1-1 0,1-2 0,81 8 0,-70-15 0,2-2 0,-1-2 0,0-4 0,74-13 0,-76 6 0,-2-3 0,108-41 0,-130 40 0,-1-1 0,0-2 0,-1-1 0,-2-1 0,52-44 0,-70 53 0,0-1 0,-1 0 0,-1-1 0,0 0 0,0-1 0,-2 0 0,1-1 0,-2 1 0,10-27 0,-13 28 0,0-1 0,-2 1 0,1 0 0,-2-1 0,1 0 0,-2 1 0,0-1 0,-1 0 0,0 1 0,-1-1 0,0 1 0,-6-18 0,3 16 0,-1 1 0,0-1 0,-1 1 0,-1 0 0,0 1 0,-19-24 0,9 16 0,-1 1 0,-2 0 0,-28-21 0,5 10 114,-1 2 0,-65-32 0,-103-31-1821,-21 6-5119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04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643 1 24575,'0'0'0,"0"0"0,-3 0 0,-3 0 0,-3 0 0,-15 0 0,-15 0 0,-18 0 0,-35 5 0,-25 7 0,-2 5 0,18 1 0,25-1-8191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9:39.9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566 42 24575,'-11'-4'0,"-9"-2"0,-66-20 0,75 24 0,0 0 0,-1 1 0,1 0 0,0 1 0,-1 0 0,-13 3 0,-62 13 0,45-8 0,-1-1 0,-69 3 0,110-10 0,-1 0 0,1 0 0,-1 0 0,1 1 0,0-1 0,-1 1 0,1 0 0,0 0 0,0 0 0,0 0 0,-1 0 0,1 0 0,0 0 0,0 1 0,1-1 0,-1 1 0,0-1 0,0 1 0,1 0 0,-1 0 0,1 0 0,-1 0 0,1 0 0,0 0 0,0 0 0,0 0 0,0 0 0,-1 3 0,-1 7 0,0 0 0,0 1 0,1-1 0,0 16 0,1-16 0,-2 34 0,3-1 0,1 1 0,13 72 0,38 131 0,-51-241 0,170 588 0,5 19 0,-175-610 0,3 11 0,3 31 0,-8-36 0,-4-10 0,-9-19 0,-25-57 0,-50-141 0,68 160 0,-122-358 0,106 285 0,-26-172 0,56 254 0,3 0 0,3-89 0,3 110 0,1 0 0,1 0 0,1 1 0,2-1 0,0 1 0,18-39 0,-21 55 0,1 1 0,0-1 0,0 1 0,1 1 0,0-1 0,0 1 0,1 0 0,11-10 0,0 4 0,0 2 0,30-16 0,103-44 0,-122 61 0,-1 0 0,2 2 0,48-8 0,-72 15 0,0 0 0,0 1 0,0 0 0,0 0 0,0 0 0,0 1 0,0 0 0,0 0 0,0 0 0,0 1 0,9 4 0,-11-4 0,0 0 0,-1 0 0,0 1 0,1 0 0,-1 0 0,0 0 0,-1 0 0,1 0 0,0 0 0,-1 1 0,0-1 0,0 1 0,0 0 0,0 0 0,0-1 0,1 9 0,2 7 0,-2-1 0,0 1 0,-1-1 0,-1 1 0,0 0 0,-2-1 0,-3 31 0,-34 130 0,-3-45 0,-5-1 0,-80 162 0,110-263 0,9-19 0,0 0 0,1 1 0,0 0 0,1 0 0,1 0 0,-5 28 0,9-40 0,0 0 0,0 0 0,0 1 0,1-1 0,-1 0 0,1 0 0,-1 0 0,1 1 0,0-1 0,0 0 0,0 0 0,0 0 0,0 0 0,0 0 0,0-1 0,1 1 0,-1 0 0,1 0 0,-1-1 0,1 1 0,0-1 0,0 0 0,-1 1 0,5 1 0,4 2 0,0 0 0,0-1 0,21 6 0,-22-8 0,58 16 114,1-3 0,87 8 0,140-6-1821,-192-16-5119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9:40.9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1036 1 24575,'-9'1'0,"0"0"0,0 0 0,0-1 0,-18-2 0,-2 1 0,-22 1 0,-81 11 0,107-6 0,1 0 0,-1 1 0,1 2 0,0 0 0,-31 16 0,7 3 0,1 1 0,2 2 0,0 3 0,2 1 0,2 2 0,1 2 0,3 1 0,-65 87 0,83-96 0,1 2 0,2 1 0,1 0 0,2 1 0,1 0 0,1 1 0,2 0 0,2 0 0,1 1 0,-2 56 0,7-9 0,3 0 0,4 0 0,25 120 0,61 173 313,-22-107-1991,-60-226-5148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9:41.2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475 1 24575,'0'0'0,"0"0"0,-3 0 0,-3 3 0,-6 0 0,-18 9 0,-30 12 0,-21 8 0,-14 6 0,-6 6 0,14-6-8191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9:41.8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802 1 24575,'0'0'0,"-2"0"0,-5 0 0,-3 0 0,-8 0 0,-9 0 0,-11 2 0,-26 7 0,-31 13 0,-14 7 0,1 2 0,0 4 0,13-2 0,23-7 0,23-6-8191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9:42.1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1045 0 24575,'0'0'0,"0"0"0,-3 0 0,-3 0 0,-4 0 0,-5 3 0,-20 7 0,-19 3 0,-20 6 0,-35 7 0,-39 10 0,-14 5 0,-1 0 0,14-4 0,32-8-8191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9:43.0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0 274 24575,'11'-12'0,"0"6"0,1 0 0,-1 1 0,1 0 0,0 1 0,1 0 0,-1 1 0,20-2 0,-5 0 0,479-77 26,13 23-155,1048-19-385,-1554 78 555,14 1-693,34 3 1,-40 0-5661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9:43.6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1272 24575,'0'0'0,"0"0"0,6 0 0,152-3 0,778-29-1074,-803 27 978,839-30-1031,-8-36 394,-560 21 733,-303 33 0,186-57 0,-280 71 0,111-42 0,-107 39 0,1 0 0,-1-1 0,0 0 0,0 0 0,-1-1 0,0-1 0,11-12 0,-19 19 0,0 0 0,0-1 0,0 1 0,-1-1 0,1 1 0,-1-1 0,1 0 0,-1 1 0,0-1 0,0 0 0,0 0 0,0 0 0,-1 0 0,1 0 0,-1 0 0,0-6 0,-1 3 0,0-1 0,-1 1 0,0 0 0,0 0 0,0 0 0,-1 0 0,0 1 0,-5-9 0,-22-31 114,-1 2 0,-44-47 0,-88-78 520,113 121-291,-2 3-1,-1 2 0,-2 2 1,-2 3-1,-102-50 0,99 57-342,7 4 0,-67-24 0,111 47 0,8 4 0,16 9 0,55 25 0,334 186 0,-341-181 0,-3 2 0,-1 4 0,-2 1 0,61 67 0,-99-93 0,0 1 0,-1 1 0,-2 0 0,16 29 0,-27-42 0,-1-1 0,1 1 0,-2 0 0,1 0 0,-2 0 0,1 0 0,-1 1 0,-1-1 0,0 1 0,0 0 0,-1-1 0,-1 1 0,1-1 0,-4 16 0,-3-4 0,-1 0 0,0-1 0,-2 0 0,0-1 0,-2 0 0,0 0 0,-1-1 0,-20 22 0,-101 104 0,-66 29-200,-333 209-1965,264-208-3661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0:10.6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794 1 24575,'-1'0'0,"0"1"0,-1 0 0,1-1 0,0 1 0,-1 0 0,1 0 0,0 0 0,0 0 0,0 0 0,0 0 0,0 0 0,0 0 0,0 0 0,-1 2 0,-2 1 0,-49 55 0,-19 23 0,-155 134 0,142-155 0,-3-4 0,-97 47 0,140-79 0,30-15 0,15-9 0,0-1 0,0 0 0,0 0 0,-1 1 0,1-1 0,0 0 0,0 1 0,0-1 0,0 0 0,0 0 0,-1 1 0,1-1 0,0 0 0,0 1 0,0-1 0,0 0 0,0 1 0,0-1 0,0 0 0,0 1 0,0-1 0,0 0 0,0 1 0,1-1 0,-1 0 0,0 1 0,2 1 0,-1-1 0,1 0 0,0 0 0,-1 1 0,1-1 0,0 0 0,0-1 0,0 1 0,0 0 0,0 0 0,0-1 0,0 1 0,4-1 0,102 18 0,115 3 0,-104-12 0,-22-1 88,382 52-1541,-414-44-5373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7:32.6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24575,'0'6'0,"2"38"0,2 0 0,12 60 0,29 89 0,-19-89 0,-10-40 0,98 454 0,-86-359 0,9 204 0,-35-330-195,-2-1 0,-1 1 0,-2 0 0,-1-1 0,-1 0 0,-15 50 0,12-61-6631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7:33.2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0 328 24575,'0'-25'0,"1"18"0,-1-1 0,2 0 0,-1 1 0,1-1 0,0 1 0,1-1 0,0 1 0,0 0 0,0 0 0,1 0 0,0 1 0,0-1 0,1 1 0,0 0 0,7-7 0,6-4 0,0 0 0,2 1 0,29-19 0,-28 21 0,1 2 0,0 0 0,1 1 0,1 1 0,0 1 0,0 2 0,0 0 0,1 1 0,39-3 0,-48 8 0,1 0 0,-1 1 0,1 1 0,-1 1 0,0 0 0,1 1 0,-1 0 0,0 2 0,-1 0 0,1 1 0,-1 0 0,0 1 0,-1 1 0,1 0 0,24 21 0,-19-12 0,-1 2 0,-1 0 0,-1 1 0,-1 0 0,-1 2 0,0 0 0,-2 0 0,-1 2 0,0-1 0,-2 1 0,14 48 0,-16-38 0,-1 0 0,-2 0 0,-1 1 0,-1 0 0,-2 0 0,-2-1 0,-1 1 0,-11 58 0,-3-26 0,-2-1 0,-4-1 0,-39 84 0,15-56 0,-90 135 0,66-137 0,68-87 0,1-3 0,0 0 0,0-1 0,0 1 0,0 0 0,0 0 0,1 0 0,-1 0 0,0 0 0,1 0 0,-1 0 0,0 0 0,1 0 0,0 0 0,-1 1 0,1-1 0,0 0 0,-1 0 0,1 0 0,0 1 0,0-1 0,0 0 0,0 0 0,0 0 0,0 1 0,1-1 0,-1 0 0,0 0 0,0 0 0,1 0 0,-1 1 0,1-1 0,-1 0 0,2 2 0,2 0 0,-1-1 0,1 1 0,0 0 0,0-1 0,0 0 0,0 0 0,0 0 0,6 1 0,78 26 0,122 23 0,-98-27 0,-26-5 129,-7-3-627,-1 3 0,91 38 0,-138-44-6328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04.9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648 1283 24575,'-6'0'0,"0"1"0,0 0 0,0 1 0,1-1 0,-1 1 0,0 1 0,-8 4 0,-6 1 0,-29 14 0,0 1 0,2 2 0,0 3 0,-76 60 0,96-66 0,1 1 0,1 2 0,2 1 0,0 0 0,2 2 0,0 1 0,2 0 0,-23 51 0,34-63 0,-8 33 0,14-44 0,0 0 0,1 0 0,0 0 0,1 1 0,-1-1 0,1 0 0,1 1 0,1 10 0,-2-16 0,0-1 0,0 1 0,0-1 0,0 1 0,1-1 0,-1 1 0,0-1 0,0 1 0,1-1 0,-1 1 0,0-1 0,1 1 0,-1-1 0,1 1 0,-1-1 0,0 0 0,1 1 0,-1-1 0,1 0 0,-1 1 0,1-1 0,-1 0 0,1 0 0,-1 1 0,1-1 0,0 0 0,-1 0 0,1 0 0,-1 0 0,1 0 0,-1 0 0,1 0 0,0 0 0,-1 0 0,1 0 0,-1 0 0,1 0 0,-1 0 0,1 0 0,-1-1 0,1 1 0,0 0 0,-1 0 0,1-1 0,0 0 0,26-17 0,34-36 0,-2-2 0,-3-3 0,-2-3 0,50-75 0,-61 71 0,-49 86 0,2 1 0,-3 22 0,3-16 0,2-16 0,-22 172 0,22-161 0,2 0 0,0 0 0,2 0 0,0 0 0,1 0 0,9 29 0,-11-46 0,1 0 0,0 0 0,-1 0 0,2 0 0,-1 0 0,1-1 0,-1 1 0,1-1 0,0 1 0,1-1 0,-1 0 0,1 0 0,0-1 0,0 1 0,0-1 0,0 0 0,1 0 0,-1 0 0,1 0 0,0-1 0,0 0 0,0 0 0,0 0 0,0-1 0,0 1 0,0-1 0,1-1 0,-1 1 0,0-1 0,1 1 0,-1-2 0,0 1 0,8-2 0,15-2 0,0-1 0,-1-2 0,0-1 0,0-1 0,0-1 0,32-18 0,-4-1 0,100-75 0,17-35 0,198-206 0,-355 331 0,-6 5 0,0 0 0,0 0 0,-1-1 0,0 0 0,-1-1 0,7-12 0,-14 23 0,1-1 0,-1 1 0,1-1 0,-1 0 0,0 1 0,1-1 0,-1 0 0,0 1 0,0-1 0,0 0 0,1 0 0,-1 1 0,0-1 0,0 0 0,0 0 0,0 1 0,0-1 0,0 0 0,0 0 0,-1 1 0,1-1 0,0 0 0,0 1 0,-1-1 0,1 0 0,0 1 0,-1-1 0,1 0 0,0 1 0,-1-1 0,1 1 0,-1-1 0,1 0 0,-1 1 0,1-1 0,-1 1 0,0 0 0,1-1 0,-1 1 0,0-1 0,0 1 0,-3-1 0,0 0 0,0 0 0,0 0 0,1 1 0,-1-1 0,-5 1 0,6 0 0,-30 1 0,0 1 0,0 1 0,0 2 0,0 2 0,1 0 0,0 2 0,0 2 0,1 1 0,1 1 0,0 2 0,0 0 0,2 3 0,0 0 0,1 1 0,-40 39 0,47-37 0,0 2 0,2 0 0,1 1 0,1 0 0,-19 39 0,28-48 0,0 1 0,1 0 0,1 1 0,0-1 0,1 1 0,1 0 0,0 0 0,2 0 0,0 0 0,2 29 0,1-34 0,1 0 0,0-1 0,0 0 0,1 0 0,1 0 0,0 0 0,1 0 0,0-1 0,0 0 0,1 0 0,0-1 0,1 0 0,0 0 0,0-1 0,1 0 0,16 12 0,-9-9 0,0-1 0,1 0 0,0-1 0,0 0 0,1-2 0,0 0 0,0-1 0,1-1 0,30 5 0,-36-10 0,-1 1 0,1-2 0,0 1 0,-1-2 0,1 0 0,-1 0 0,0-1 0,0-1 0,0 0 0,0 0 0,-1-1 0,1-1 0,-1 0 0,0-1 0,-1 0 0,11-9 0,6-7 0,-1-1 0,0-2 0,-2 0 0,35-52 0,-16 14 0,35-71 0,3-33-185,-7-2-1,-7-4 0,-8-3 0,-8-2 1,32-215-1,-59 200 186,-22 162 0,-2-1 0,-1 1 0,-9-55 0,10 86 0,0-1 0,0 0 0,-1 1 0,1-1 0,-1 0 0,1 1 0,-1-1 0,0 0 0,1 1 0,-1-1 0,0 1 0,-2-3 0,3 4 0,-1 0 0,1 0 0,0-1 0,-1 1 0,1 0 0,0 0 0,-1 0 0,1 0 0,-1 0 0,1 0 0,0 0 0,-1 0 0,1 0 0,0 0 0,-1 1 0,1-1 0,0 0 0,-1 0 0,1 0 0,0 0 0,-1 0 0,1 1 0,0-1 0,-1 0 0,1 0 0,0 0 0,0 1 0,-1-1 0,1 0 0,0 1 0,0-1 0,-1 0 0,1 1 0,0-1 0,0 1 0,-5 6 0,1 1 0,1 0 0,-1 0 0,-3 15 0,-99 455 0,73-311 0,-22 104 295,-141 646-841,182-858-6280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7:36.7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915 0 24575,'0'0'0,"0"0"0,0 0 0,-10 0 0,-7 1 0,-1 1 0,1 1 0,0 0 0,-19 7 0,-5 1 0,-685 202 0,701-205 0,18-6 0,15-5 0,26-4-341,0 1 0,0 2-1,67 0 1,-45 4-6485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7:37.5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1274 91 24575,'-14'-10'0,"-8"-2"0,-1 1 0,0 0 0,0 2 0,-1 1 0,-1 1 0,1 1 0,-1 1 0,-30-2 0,-1 3 0,-1 3 0,-88 9 0,103-3 0,0 1 0,1 2 0,0 2 0,1 1 0,-66 29 0,81-28 0,0 1 0,1 2 0,0 0 0,1 1 0,1 2 0,1 0 0,0 1 0,2 1 0,-26 33 0,24-22 0,1 1 0,2 1 0,1 0 0,1 1 0,2 1 0,1 0 0,-11 53 0,5 8 0,-10 155 0,23 145 0,32-2 0,-4-72 0,-19-171-1365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7:37.9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686 0 24575,'0'0'0,"-3"0"0,-6 0 0,-24 3 0,-19 3 0,-14 2 0,-21 3 0,-3 4 0,5 1 0,4 2 0,13-1 0,15-3 0,17-1 0,14-3-8191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7:38.3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 0 24575,'-1'31'0,"-8"42"0,0 4 0,-4 233 0,-2 17 0,6-230 0,-28 131 0,29-192-455,-2 0 0,-23 56 0,24-74-6371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7:38.6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863 1 24575,'0'0'0,"-3"0"0,-3 0 0,-7 0 0,-8 0 0,-31 0 0,-42 0 0,-18 0 0,-1 0 0,0 2 0,11 4 0,17 4 0,18 5 0,18 3 0,16 2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7:39.0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1170 24575,'1'-2'0,"-1"0"0,1 0 0,-1 1 0,1-1 0,0 1 0,0-1 0,-1 0 0,1 1 0,0 0 0,1-1 0,-1 1 0,2-2 0,3-5 0,78-117 0,106-214 0,-46 18 0,-18-9 0,-124 325 0,5-12 0,-4 14 0,-5 40 0,-47 432 0,-35 340 0,84-804 0,-45 383 0,30-297 0,-4-1 0,-38 107 0,39-151-682,-43 74-1,50-99-6143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7:39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736 1 24575,'0'0'0,"-5"0"0,-464 83 0,425-76 0,-4 0 0,1 3 0,-76 23 0,188-38-1365,-39 2-5461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8:36.8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8155 3567 24575,'-504'-18'0,"185"3"0,-413-12 0,-514-14 0,1 26 0,-339 73 0,1142-23 0,-312 15 0,518-52 0,188-1 0,0-3 0,-87-22 0,106 19 0,0-2 0,0-2 0,2 0 0,-1-2 0,2 0 0,0-2 0,1-1 0,0-2 0,2 0 0,-38-42 0,26 21 0,1-2 0,3-1 0,1-2 0,3-1 0,-30-67 0,5-16 0,5-3 0,-55-264 0,2-287 0,85 515 0,11-280 0,5 435 0,0 1 0,1-1 0,0 1 0,1 0 0,0 0 0,2 0 0,-1 0 0,9-16 0,-7 19 0,0 1 0,0 1 0,1-1 0,0 1 0,1 0 0,-1 0 0,1 1 0,1 0 0,0 1 0,0 0 0,15-8 0,53-23 0,1 3 0,152-42 0,175-16 0,694-66-321,9 67-157,-634 57 406,-285 19 72,677-55 0,-4-22 0,-184 2 0,-559 77 242,0 6 0,222 14 0,579 104-97,-797-93-145,-1 6 0,144 47 0,-234-61 0,0 3 0,48 25 0,-69-32 0,-1 1 0,-1-1 0,0 2 0,0-1 0,0 1 0,-1 1 0,0 0 0,0 0 0,-1 0 0,-1 1 0,7 12 0,-1 3 0,-2 0 0,-1 1 0,-2 0 0,0 0 0,-1 0 0,-2 1 0,-1 0 0,-1 0 0,-2 49 0,-6-2 0,-4 1 0,-23 92 0,-41 127 0,-25 119 0,-27 504 0,97-705 0,5-46 0,20-101-1365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7:50.5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13 422 24575,'0'-1'0,"-1"1"0,1-1 0,-1 0 0,1 0 0,-1 1 0,1-1 0,-1 0 0,1 0 0,0 0 0,-1 1 0,1-1 0,0 0 0,0 0 0,0 0 0,0 0 0,0-1 0,-1 1 0,-2-19 0,1 1 0,1 0 0,1-1 0,0 1 0,2 0 0,0-1 0,1 1 0,7-23 0,-3 17 0,1-1 0,2 1 0,0 1 0,2 0 0,21-33 0,-32 55 0,1-1 0,-1 1 0,1 0 0,0 0 0,0 0 0,0 0 0,0 0 0,0 0 0,0 1 0,0-1 0,1 1 0,3-3 0,-5 4 0,1 0 0,-1 0 0,0 0 0,1-1 0,-1 1 0,1 1 0,-1-1 0,0 0 0,1 0 0,-1 0 0,0 1 0,1-1 0,-1 1 0,0-1 0,0 1 0,0-1 0,1 1 0,-1 0 0,0-1 0,0 1 0,0 0 0,0 0 0,0 0 0,0 0 0,0 0 0,0 0 0,0 1 0,5 6 0,0 0 0,-1 1 0,0-1 0,-1 1 0,0 0 0,0 0 0,-1 1 0,2 9 0,14 84 0,-15-79 0,6 83 0,-3 0 0,-6 1 0,-15 142 0,9-195 0,-2 0 0,-3 0 0,-2-1 0,-2-1 0,-3 0 0,-1-1 0,-30 55 0,37-86 0,6-13 0,0 0 0,1 0 0,1 0 0,-1 1 0,-3 14 0,7-23 0,0 0 0,0 1 0,0-1 0,0 0 0,0 0 0,0 0 0,0 0 0,0 1 0,0-1 0,0 0 0,0 0 0,0 0 0,0 1 0,0-1 0,0 0 0,0 0 0,0 0 0,0 0 0,0 0 0,0 1 0,1-1 0,-1 0 0,0 0 0,0 0 0,0 0 0,0 0 0,0 1 0,0-1 0,0 0 0,1 0 0,-1 0 0,0 0 0,0 0 0,0 0 0,0 0 0,1 0 0,-1 0 0,0 0 0,0 0 0,0 0 0,0 0 0,1 0 0,-1 0 0,0 0 0,0 0 0,0 0 0,0 0 0,1 0 0,-1 0 0,0 0 0,0 0 0,0 0 0,0 0 0,1 0 0,-1 0 0,0 0 0,13-6 0,-11 5 0,45-19 0,1 2 0,1 3 0,73-14 0,-92 22 0,59-12-341,1 4 0,0 4-1,148 1 1,-212 11-6485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7:52.9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479 1 24575,'-2'1'0,"0"0"0,0 0 0,0 1 0,0-1 0,0 1 0,0 0 0,0 0 0,0-1 0,1 1 0,-1 0 0,1 0 0,-1 1 0,1-1 0,0 0 0,-1 3 0,-4 4 0,-119 191 0,38-58 0,34-60 0,-89 148 0,139-224 0,-4 6 0,1 0 0,0 1 0,-5 17 0,10-28 0,0 1 0,0 0 0,1-1 0,-1 1 0,1 0 0,0-1 0,-1 1 0,1 0 0,1-1 0,-1 1 0,0 0 0,1-1 0,-1 1 0,1 0 0,0-1 0,0 1 0,0-1 0,0 1 0,0-1 0,0 0 0,1 1 0,-1-1 0,3 3 0,3 0 0,-1-1 0,1 0 0,0 0 0,0-1 0,0 1 0,1-1 0,-1-1 0,1 0 0,0 0 0,-1 0 0,12 0 0,-5 1 0,93 12-682,130 2-1,-126-14-6143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05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506 0 24575,'-1'15'0,"-8"64"0,-38 144 0,-42 67 0,-121 289 0,83-241 0,122-325 0,1 0 0,0 0 0,1 0 0,-3 18 0,6-27 0,0 0 0,0 0 0,0-1 0,0 1 0,1 0 0,0 0 0,-1-1 0,1 1 0,1-1 0,-1 1 0,0-1 0,1 1 0,0-1 0,0 0 0,0 0 0,0 1 0,0-1 0,1-1 0,-1 1 0,4 3 0,8 4 0,0 0 0,0-1 0,1 0 0,0-1 0,1-1 0,0 0 0,32 8 0,122 19 0,-142-29 0,85 12 193,191 39-1751,-265-45-5268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7:53.2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399 0 24575,'0'0'0,"0"0"0,-7 10 0,-1 7 0,2 0 0,0 1 0,0-1 0,-2 21 0,-2 3 0,-108 478 0,52-218 0,11-70 0,-45 220 0,95-422-1365,2-6-5461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7:55.1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0 498 24575,'1'-25'0,"1"18"0,0-1 0,1 1 0,0 0 0,1 0 0,0 1 0,0-1 0,6-7 0,5-9 0,5-12 0,2 2 0,1 0 0,2 1 0,1 2 0,1 1 0,1 1 0,2 1 0,37-26 0,-25 27 0,47-22 0,-85 46 0,0 0 0,0 1 0,0-1 0,0 1 0,1 0 0,-1 0 0,0 0 0,1 0 0,-1 1 0,1 0 0,-1 0 0,1 0 0,-1 0 0,1 1 0,-1-1 0,0 1 0,8 3 0,-6-1 0,0 0 0,-1 0 0,1 1 0,-1-1 0,0 1 0,0 1 0,0-1 0,0 1 0,-1-1 0,8 12 0,-2-1 0,-1 1 0,0 1 0,-1 0 0,-1 0 0,-1 0 0,0 1 0,4 27 0,-4-8 0,-3 0 0,-1 1 0,-2-1 0,-7 55 0,-32 145 0,36-220 0,-8 42 0,-3-1 0,-2 0 0,-3 0 0,-26 54 0,41-104 0,1-1 0,-1-1 0,1 1 0,0 0 0,1-1 0,0 1 0,0 0 0,0 1 0,-1 13 0,4-21 0,-1 1 0,0-1 0,0 0 0,0 0 0,0 1 0,0-1 0,0 0 0,0 0 0,0 1 0,1-1 0,-1 0 0,0 0 0,0 1 0,0-1 0,0 0 0,1 0 0,-1 0 0,0 0 0,0 1 0,1-1 0,-1 0 0,0 0 0,0 0 0,1 0 0,-1 0 0,0 0 0,0 0 0,1 0 0,-1 1 0,0-1 0,0 0 0,1 0 0,-1 0 0,0 0 0,1 0 0,-1-1 0,0 1 0,1 0 0,13-3 0,-11 3 0,356-69 0,-253 54-341,0 5 0,0 5-1,115 9 1,-176 0-6485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7:56.9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1 456 24575,'0'-26'0,"2"19"0,-1-1 0,2 0 0,-1 1 0,1-1 0,0 1 0,1 0 0,-1 0 0,6-7 0,41-52 0,-44 58 0,21-23 0,2 1 0,0 1 0,58-44 0,-61 55 0,0 1 0,1 1 0,1 2 0,0 0 0,47-15 0,-66 26 0,0 1 0,1 0 0,-1 0 0,0 1 0,1 0 0,-1 1 0,1 0 0,0 0 0,-1 1 0,0 0 0,1 1 0,-1 0 0,12 5 0,-14-5 0,0 2 0,-1-1 0,1 1 0,-1 0 0,0 0 0,-1 1 0,1 0 0,-1 0 0,0 0 0,0 0 0,0 1 0,-1 0 0,1 0 0,-2 0 0,1 1 0,-1-1 0,0 1 0,3 9 0,7 25 0,-2 1 0,-2 1 0,5 59 0,-8-25 0,-6 82 0,-3-122 0,-1 1 0,-2-2 0,-2 1 0,-1-1 0,-2 0 0,-1-1 0,-21 43 0,31-76 0,1 1 0,-1 0 0,1 0 0,0 0 0,0 0 0,0 0 0,1 0 0,-1 0 0,1 0 0,0 1 0,-1-1 0,1 0 0,1 4 0,1-6 0,1 0 0,-1 0 0,0-1 0,1 1 0,-1-1 0,1 1 0,-1-1 0,1 0 0,-1 0 0,1 0 0,-1 0 0,5-2 0,2 2 0,738-2-1365,-703 2-5461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8:38.9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550 80 24575,'0'0'0,"-13"-1"0,-522-14 0,534 14 0,5-1 0,14-3 0,33-7 0,246-27-1365,-235 34-5461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8:39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 1 24575,'0'0'0,"0"0"0,0 6 0,-24 587 341,0 28-2047,24-603-5120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8:39.6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1058 1 24575,'0'0'0,"0"0"0,-5 0 0,-8 0 0,-9 0 0,-23 2 0,-20 5 0,-20 3 0,-39 8 0,-29 9 0,2 5 0,21 0 0,24 6 0,27-2 0,28-3 0,22-9-8191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8:40.0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1036 24575,'16'-13'0,"8"-8"0,0-2 0,-2 0 0,0-1 0,-2-2 0,-1 0 0,23-40 0,-4-5 0,41-109 0,-32 52 0,-6-1 0,33-176 0,-77 353 0,2-3 0,-26 501 0,-19 243 0,43-745-341,-3 0 0,-2 0-1,-25 80 1,13-75-6485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8:40.7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835 0 24575,'0'0'0,"0"0"0,-3 0 0,-11 6 0,-12 4 0,-12 3 0,-27 8 0,-26 11 0,-11 5 0,-3-1 0,-1 2 0,9-3 0,15-5 0,19-5 0,21-6-8191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8:41.1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1 325 24575,'0'-3'0,"1"-1"0,0 1 0,0 0 0,1-1 0,-1 1 0,0 0 0,1 0 0,0 0 0,0 0 0,0 0 0,4-4 0,1-2 0,12-16 0,1 1 0,2 0 0,0 2 0,1 1 0,2 1 0,0 1 0,1 1 0,0 1 0,1 1 0,1 2 0,1 0 0,32-9 0,-47 19 0,0 0 0,0 1 0,0 1 0,0 0 0,22 0 0,-30 2 0,0 0 0,1 1 0,-1 0 0,0 0 0,0 1 0,0-1 0,0 1 0,-1 1 0,1-1 0,0 1 0,-1 0 0,0 0 0,1 0 0,-1 1 0,5 5 0,-3-1 0,0-1 0,0 2 0,-1-1 0,-1 1 0,1 0 0,-2 0 0,1 0 0,-1 1 0,0 0 0,-1 0 0,0 0 0,-1 0 0,2 15 0,-2 2 0,-1 0 0,0 1 0,-8 54 0,-3-21 0,-3 0 0,-2-1 0,-31 76 0,-84 166 0,109-256 0,-201 398 0,130-265 0,85-165 0,-3 6 0,-11 28 0,21-47 0,-1 0 0,1-1 0,0 1 0,-1 0 0,1 0 0,0 0 0,0-1 0,0 1 0,0 0 0,0 0 0,0 0 0,0-1 0,0 1 0,0 0 0,0 0 0,0 0 0,0-1 0,0 1 0,1 0 0,-1 0 0,0 0 0,1-1 0,-1 1 0,0 0 0,1-1 0,-1 1 0,1 0 0,-1-1 0,1 1 0,0 0 0,-1-1 0,1 1 0,-1-1 0,1 1 0,0-1 0,0 0 0,-1 1 0,1-1 0,0 0 0,0 1 0,-1-1 0,2 0 0,4 1 0,0 0 0,0 0 0,-1-1 0,1 0 0,6-1 0,-9 1 0,112-13 0,181-44 0,-239 45 0,194-45 285,175-37-1935,-323 73-5176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8:41.6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0 24575,'0'7'0,"-23"1024"0,12-846 0,11-185 0,0 0 0,0 0 0,0 0 0,0 0 0,0 0 0,0 0 0,0 0 0,1 0 0,-1 0 0,0 0 0,0-1 0,0 1 0,0 0 0,0 0 0,1 0 0,-1 0 0,0 0 0,0 0 0,0 0 0,0 0 0,0 1 0,0-1 0,1 0 0,-1 0 0,0 0 0,0 0 0,0 0 0,0 0 0,0 0 0,0 0 0,0 0 0,1 0 0,-1 0 0,0 0 0,0 0 0,0 1 0,0-1 0,0 0 0,0 0 0,0 0 0,0 0 0,0 0 0,0 0 0,0 0 0,0 1 0,0-1 0,0 0 0,0 0 0,1 0 0,-1 0 0,0 0 0,0 0 0,0 1 0,0-1 0,-1 0 0,1 0 0,0 0 0,0 0 0,0 0 0,0 0 0,0 1 0,11-15 0,-5 5 0,24-28 0,201-265 0,-172 216 0,80-152 0,-133 226 0,-2 6 0,-1-1 0,1 0 0,-2 0 0,1 1 0,-1-2 0,0 1 0,0 0 0,0-8 0,-2 14 0,0 1 0,0-1 0,0 0 0,0 0 0,0 0 0,0 0 0,0 1 0,-1-1 0,1 0 0,0 0 0,-1 1 0,1-1 0,0 0 0,-1 0 0,1 1 0,-1-1 0,1 0 0,-1 1 0,0-1 0,1 1 0,-1-1 0,1 1 0,-1-1 0,0 1 0,0-1 0,1 1 0,-1-1 0,0 1 0,0 0 0,1 0 0,-2-1 0,-28 0 0,7 5 57,1 0 0,-1 1 0,1 1 0,1 1 0,-28 13 0,-99 58-1764,105-52-5119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06.9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2624 130 24575,'0'0'0,"0"0"0,0 0 0,-13-3 0,-88-18 0,-112-10 0,-105 7 0,177 15 0,-1108-32 0,661 76-1365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8:41.9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1 416 24575,'1'0'0,"0"-1"0,0 0 0,0 0 0,-1 0 0,1 0 0,0 0 0,0 0 0,-1-1 0,1 1 0,-1 0 0,1 0 0,0-2 0,2-4 0,92-198 0,-17 33 0,-77 170 0,-1 1 0,1 0 0,0-1 0,-1 1 0,1 0 0,0-1 0,0 1 0,0 0 0,0 0 0,0 0 0,2-2 0,-3 3 0,1 0 0,-1 1 0,0-1 0,0 0 0,1 0 0,-1 0 0,0 0 0,0 0 0,1 0 0,-1 0 0,0 1 0,0-1 0,0 0 0,1 0 0,-1 0 0,0 1 0,0-1 0,0 0 0,0 0 0,0 0 0,1 1 0,-1-1 0,0 0 0,0 0 0,0 1 0,0-1 0,0 0 0,0 0 0,0 1 0,0-1 0,0 0 0,0 0 0,0 1 0,0-1 0,0 0 0,0 0 0,0 1 0,-2 42 0,-56 1075 0,58-1103 34,0 5 115,4 33-1,-3-48-278,0-1-1,0 1 1,0 0-1,0-1 1,1 1-1,0-1 1,0 1-1,0-1 1,1 0-1,-1 0 1,1 0-1,3 4 1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8:42.3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768 1 24575,'0'0'0,"0"0"0,-3 0 0,-6 0 0,-7 0 0,-19 5 0,-18 5 0,-19 4 0,-24 1 0,-6 1 0,6 1 0,5 0 0,14 0 0,19-1 0,20-2 0,17-4 0</inkml:trace>
  <inkml:trace contextRef="#ctx0" brushRef="#br0" timeOffset="1">736 429 24575,'0'0'0,"-2"0"0,-7 0 0,-7 0 0,-9 0 0,-25 0 0,-32 3 0,-18 4 0,-1 0 0,3 2 0,14 2 0,20-1 0,21-2-8191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8:42.9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210 1090 24575,'-5'1'0,"1"0"0,0 1 0,0-1 0,0 1 0,0-1 0,0 1 0,-5 3 0,-11 5 0,-19 5 0,-62 33 0,101-48 0,0-1 0,0 1 0,0 0 0,0 0 0,0-1 0,1 1 0,-1 0 0,0 0 0,0-1 0,0 1 0,0 0 0,0 0 0,-1-1 0,1 1 0,0 0 0,0-1 0,0 1 0,0 0 0,0 0 0,0-1 0,0 1 0,0 0 0,-1 0 0,1 0 0,0-1 0,0 1 0,0 0 0,0 0 0,-1 0 0,1-1 0,0 1 0,0 0 0,-1 0 0,1 0 0,0 0 0,0 0 0,-1-1 0,1 1 0,0 0 0,0 0 0,-1 0 0,1 0 0,0 0 0,0 0 0,-1 0 0,1 0 0,0 0 0,0 0 0,-1 0 0,1 0 0,0 0 0,-1 0 0,1 0 0,0 0 0,0 1 0,-1-1 0,1 0 0,0 0 0,0 0 0,-1 0 0,1 0 0,0 1 0,0-1 0,0 0 0,-1 0 0,1 0 0,0 1 0,9-25 0,-9 23 0,107-233 0,-2-27 0,78-304 0,-166 478 0,-22 114 0,0 0 0,2 0 0,0 29 0,1-10 0,-17 876 0,27-685 335,1 39-2035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8:43.2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 0 24575,'-27'0'0,"-39"0"0,38 0 0,23 0 0,8 0 0,176 0-1365,-126 0-5461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58:45.0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7912 132 24575,'-3'0'0,"0"-1"0,0 1 0,0-1 0,0 0 0,0 0 0,0 0 0,0-1 0,-3-1 0,-21-9 0,-44-9 19,-1 3-1,-87-10 0,-160-2-293,-505 18-1845,-3 58 283,-1243 162-459,561 46 511,31 86-880,1170-257 2971,285-76-238,1 1 0,0 0-1,-36 21 1,51-24 38,0-1 0,1 1 0,0 0 0,0 0 0,0 1 0,1-1 0,-1 1 0,2 1 0,-1-1 0,1 1 0,0 0 0,0 0 0,0 0 0,-2 9 0,3-6-77,0 1 1,1 0-1,0 0 1,1-1-1,0 1 1,1 0-1,0 0 1,1 0-1,0 0 1,0 0-1,1 0 0,1 0 1,5 15-1,3 1-49,2 0-1,0-1 1,33 47-1,0-9 106,4-3 0,2-1 1,2-3-1,104 84 0,-50-58 128,226 130 0,-19-58 333,62-15 1801,59-18-862,243 13-3412,-313-87-287,416 0 0,-476-49 1300,0-13 1,-1-14-1,397-88 0,-459 60 539,-3-11-1,-3-10 1,371-175-1,-509 201 318,-2-3 0,91-69 0,-157 101 297,-2-3 0,0 0 0,-1-2 0,41-51 0,-58 63-29,-1 0 0,0 0 1,-1-1-1,-1 0 0,0-1 0,-2 0 0,0 0 0,0 0 1,-2-1-1,0 0 0,3-33 0,-8 26-55,-1 1 0,0 0-1,-2 0 1,-1 0 0,-1 0 0,0 1-1,-12-25 1,-24-49 1581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0:21.4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5226 3 24575,'-6'-1'0,"0"0"0,0 0 0,1 1 0,-1 0 0,-9 1 0,-13 1 0,-596 29-4566,408-16 3087,-1092 63-4345,269-17 5229,-586 96 1307,1284-105 2849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0:22.0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24575,'45'1'0,"0"3"0,83 16 0,92 42 0,-23 10-1603,262 136-1,169 146-2480,-66 0 150,254 212 3088,155 217-1794,-934-751 3186,1-2 0,2-1 1,1-2-1,1-3 0,1 0 1,1-3-1,58 19 0,-49-25 1604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0:22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2710 0 24575,'-4'0'0,"-1"1"0,1-1 0,-1 1 0,1 0 0,0 0 0,-1 0 0,1 1 0,0 0 0,0 0 0,0 0 0,0 0 0,0 0 0,-4 4 0,-5 6 0,-1 0 0,-13 17 0,18-20 0,-71 82-186,-95 142 0,-56 138-505,-203 411-1141,82-144 1136,-22-15-2385,97-223 556,-185 170 2845,308-389-104,109-127 254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2:35.9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12542 64 24575,'-492'-23'0,"93"1"0,318 20 0,-936-14 0,1000 16 0,-999 16 0,690-2 0,-206 11 0,-567 16 0,131 3 0,318-12 0,95-6 0,-2424 226 0,2787-233 0,-290 42 0,-743 104 0,1158-161 0,41-4 0,1 2 0,0 0 0,-1 2 0,2 0 0,-44 15 0,58-15 0,-8 2 0,0 2 0,1 0 0,-17 10 0,29-14 0,0 0 0,0-1 0,1 2 0,-1-1 0,1 1 0,-1-1 0,2 1 0,-1 0 0,0 0 0,1 1 0,0-1 0,0 1 0,-2 7 0,-17 55 0,2 2 0,4 1 0,2 0 0,4 1 0,3 0 0,2 82 0,6 810 0,-3-438 0,2 125 0,0-649 0,0 1 0,1 0 0,-1-1 0,1 1 0,0 0 0,0-1 0,0 1 0,0-1 0,0 1 0,1-1 0,-1 0 0,1 1 0,-1-1 0,1 0 0,0 0 0,0 0 0,0 0 0,0 0 0,0-1 0,0 1 0,1-1 0,-1 1 0,0-1 0,1 0 0,-1 0 0,1 0 0,3 1 0,9 2 0,0 0 0,-1 0 0,26 1 0,-36-5 0,73 5 0,1-5 0,127-14 0,-101 6 0,24-2 0,484-43 0,339-11 0,-331 32 0,35-22 0,555-34 0,-792 77 0,-35 2 0,1757-42 0,-1354 41 0,-3-52 0,249-29 0,-898 86 0,794-18 0,-800 24 0,137-1 0,-249-1 0,1 0 0,-1-1 0,1 0 0,-1-2 0,0 0 0,0-1 0,-1 0 0,1-1 0,-1-1 0,0-1 0,-1 0 0,0 0 0,0-2 0,-1 0 0,0 0 0,-1-1 0,0-1 0,-1 0 0,0 0 0,-1-1 0,0-1 0,-1 0 0,0 0 0,10-26 0,-4 5 0,-2-1 0,-2 0 0,-1-1 0,5-38 0,7-156 0,-28-300 0,1 399 0,-12-158 0,-2-172 0,43 252 0,0 1 0,-26 57 0,1-10 0,6-33-1365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3:36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24575,'0'0'0,"0"0"0,7 7 0,248 288 0,294 445 0,-492-652 0,203 324 0,-194-295 0,83 204 0,-20 40 0,-103-271 0,-3 1 0,11 100 0,-30-143 0,-4-31 0,0-16 0,0-8 0,0-5-1365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07.5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 0 24575,'15'10'0,"53"30"0,164 100 0,-169-97 0,90 78 0,-149-118 0,1 1 0,-1 1 0,0-1 0,0 0 0,-1 1 0,1 0 0,-1 0 0,0 0 0,0 0 0,-1 0 0,0 1 0,2 5 0,-3-6 0,0-1 0,-1 1 0,0-1 0,0 1 0,0-1 0,-1 1 0,0-1 0,1 1 0,-2-1 0,1 0 0,0 1 0,-1-1 0,0 0 0,0 0 0,0 0 0,-5 7 0,-18 23 0,-2-2 0,-1 0 0,-2-2 0,-42 34 0,50-44 0,-440 329-429,384-294-507,49-35-5890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3:36.6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2140 1 24575,'-3'14'0,"-25"82"0,-3-3 0,-47 97 0,-103 176 0,126-260 0,-679 1279-6849,576-1091 6241,-278 435 608,197-414 0,61-83 0,159-205 2062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3:41.0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24575,'0'0'0,"0"0"0,0 0 0,0 0 0,1 1 0,56 48 0,9 9 0,29 45 0,-3 5 0,82 130 0,138 257 0,-167-258 0,89 155 0,-175-282 0,72 191 0,-114-254-1365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3:41.4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1864 1 24575,'0'0'0,"-3"24"0,-12 38 0,-3 0 0,-47 106 0,-73 106 0,99-200 0,-526 934-374,-40-29-1,572-926 375,-322 468 0,339-506 107,16-15-133,0 0 0,-1 1 0,1-1 0,0 0 0,-1 0 0,1 0 0,0 0 0,0 0 0,-1 0 1,1 0-1,0 0 0,-1 0 0,1 0 0,0 0 0,-1 0 0,1 0 0,0 0 0,-1-1 1,1 1-1,0 0 0,-1 0 0,1 0 0,0 0 0,0-1 0,-1 1 0,1 0 0,0 0 0,0 0 1,-1-1-1,1 1 0,0 0 0,0 0 0,0-1 0,-1 1 0,1 0 0,0-1 0,0 1 1,0 0-1,0 0 0,0-1 0,0 1 0,0 0 0,0-1 0,-1 1 0,1 0 0,0-1 0,0 1 1,1 0-1,-1-1 0,0 1 0,0-1 0,-2-14-6176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3:41.8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24575,'0'0'0,"19"17"0,5 4 0,-2 2 0,-1 1 0,0 1 0,17 30 0,3 1 0,950 1256 0,-667-894 0,20-18 0,-326-381-1365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3:42.2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2207 0 24575,'0'0'0,"-10"16"0,-80 171 0,-63 121 0,-354 545-858,-417 355 858,779-1042 0,-215 258 0,343-400-1223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3:43.8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669 0 24575,'-7'2'0,"0"1"0,0 0 0,0 0 0,1 0 0,-8 6 0,-4 2 0,-45 27 0,2 3 0,-107 94 0,86-57 0,-88 108 0,117-116 0,52-70 0,1 0 0,-1 0 0,1 1 0,0-1 0,-1 1 0,1-1 0,0 0 0,-1 1 0,1-1 0,0 1 0,0-1 0,-1 1 0,1-1 0,0 1 0,0-1 0,0 1 0,0-1 0,0 1 0,-1-1 0,1 1 0,0-1 0,0 1 0,0-1 0,0 1 0,1-1 0,-1 1 0,0-1 0,0 1 0,0-1 0,0 1 0,2 0 0,0-1 0,-1 0 0,1 0 0,-1 0 0,1 0 0,0-1 0,-1 1 0,1 0 0,-1-1 0,1 1 0,1-2 0,82-29 0,-33 11 0,586-207 0,20 58 0,-630 164 0,-2-1 0,-1 2 0,1 0 0,0 2 0,29 1 0,-53 1 0,-1 0 0,1 0 0,-1 0 0,0 0 0,1 1 0,-1-1 0,0 0 0,1 1 0,-1-1 0,0 1 0,1 0 0,-1-1 0,0 1 0,0 0 0,2 1 0,-3-2 0,0 1 0,1-1 0,-1 1 0,0 0 0,0-1 0,1 1 0,-1-1 0,0 1 0,0 0 0,0-1 0,0 1 0,0 0 0,0-1 0,0 1 0,0 0 0,0-1 0,0 1 0,0-1 0,0 1 0,0 0 0,0-1 0,-1 1 0,1 0 0,-4 5 0,1 0 0,-1 0 0,-1 0 0,1-1 0,-7 7 0,9-10 0,-83 83 0,-159 122 0,200-172 0,-525 399 0,420-322 0,121-92 0,15-11 0,1 0 0,-20 20 0,30-26 0,9-4 0,142-60 0,1058-360-609,-1008 370 609,-193 50 0,-1-1 0,1 2 0,0-1 0,0 0 0,-1 1 0,1 0 0,0 1 0,-1-1 0,10 3 0,-12-1 0,0-1 0,0 1 0,0-1 0,0 1 0,-1 0 0,1 0 0,0 1 0,-1-1 0,0 0 0,0 1 0,1 0 0,-1-1 0,-1 1 0,1 0 0,2 5 0,-1-3 17,1 0 0,-1-1 0,1 1-1,0-1 1,0 0 0,0 0 0,0-1 0,1 1-1,-1-1 1,1 0 0,0 0 0,0-1 0,0 0-1,1 1 1,-1-2 0,0 1 0,9 1 0,9 2 85,0-2 0,42 0 0,-64-3-102,75-1 0,-1-3 0,1-4 0,-2-3 0,122-33 0,-165 36-455,1 2 0,60-3 0,-49 7-6371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4:08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990 1 24575,'-20'0'0,"-27"3"0,1 1 0,-63 16 0,55-10 0,-72 12 0,-149 30 0,193-33 0,-103 39 0,180-56-170,0 0-1,0 0 0,0 1 1,0-1-1,0 1 0,0 0 1,-5 5-1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6:17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2797 759 24575,'1'0'0,"0"-1"0,0 1 0,1 0 0,-1-1 0,0 1 0,0-1 0,0 0 0,0 1 0,0-1 0,0 0 0,0 0 0,0 1 0,0-1 0,0 0 0,0 0 0,0 0 0,-1 0 0,1 0 0,1-3 0,-1 2 0,7-9 0,0-1 0,-2 0 0,1-1 0,-1 0 0,-1 0 0,0 0 0,-1-1 0,-1 1 0,0-1 0,-1 0 0,0 0 0,-1 0 0,0 0 0,-2 0 0,-2-25 0,0 22 0,0 0 0,-1 0 0,-1 0 0,0 0 0,-1 1 0,-1 0 0,-1 0 0,0 0 0,-1 1 0,0 1 0,-1-1 0,-20-19 0,14 19 0,0 0 0,-1 1 0,-1 1 0,-27-15 0,4 7 0,-51-20 0,15 13 0,-1 3 0,-2 4 0,0 3 0,-1 3 0,-1 4 0,0 4 0,-96 3 0,101 7 0,0 4 0,1 3 0,0 3 0,1 3 0,1 4 0,1 3 0,-128 58 0,149-54 0,1 3 0,1 1 0,2 3 0,2 1 0,-70 70 0,66-52 0,2 2 0,3 2 0,3 3 0,-38 67 0,52-77 0,3 1 0,2 2 0,2 0 0,2 1 0,3 1 0,2 0 0,2 1 0,-6 100 0,17-117 0,1 1 0,3 0 0,1 0 0,2-1 0,16 61 0,-11-67 0,0-1 0,2-1 0,2 0 0,1-1 0,1-1 0,1 0 0,25 29 0,-11-21 0,3-1 0,0-2 0,3-1 0,0-2 0,2-2 0,1-1 0,2-2 0,0-2 0,1-2 0,2-2 0,0-2 0,57 14 0,-32-16 0,1-2 0,-1-4 0,2-4 0,-1-2 0,74-6 0,-79-3 0,0-2 0,-1-4 0,0-3 0,-1-2 0,100-39 0,-126 37 0,0-2 0,-2-1 0,0-2 0,-1-2 0,-1-1 0,-2-1 0,-1-2 0,-1-2 0,-1 0 0,-2-2 0,35-53 0,-31 36 0,-2-2 0,-2-1 0,-3-2 0,-2 0 0,-3-1 0,-2-1 0,18-99 0,-29 114 0,-3 0 0,-1 0 0,-2 0 0,-4-44 0,-1 55 0,0 0 0,-3 1 0,0 0 0,-2 0 0,-1 1 0,-15-32 0,5 23 0,-1 0 0,-2 2 0,-2 1 0,-1 0 0,-1 2 0,-2 1 0,-1 2 0,-2 0 0,-1 3 0,-1 0 0,-74-42 0,41 33-45,-3 4-1,0 2 0,-2 4 1,0 3-1,-2 3 0,-1 3 0,0 4 1,-84-5-1,77 14-5,0 3-1,0 4 1,1 3 0,-1 4-1,2 4 1,-1 3-1,-117 41 1,143-38 51,0 3 0,2 2 0,0 3 0,2 2 0,1 2 0,2 2 0,1 2 0,-54 55 0,81-70 0,1 1 0,1 1 0,1 0 0,1 1 0,2 1 0,0 0 0,1 1 0,2 0 0,1 1 0,1 1 0,1-1 0,1 2 0,2-1 0,0 0 0,2 1 0,2 0 0,0 0 0,2-1 0,9 55 0,-3-48 0,2 1 0,1-1 0,2-1 0,1 0 0,2-1 0,1 0 0,2-2 0,1 1 0,1-2 0,2-1 0,1-1 0,1 0 0,1-2 0,2-1 0,0-1 0,38 24 0,-25-23 0,2-2 0,0-2 0,1-2 0,1-2 0,1-1 0,0-3 0,1-1 0,0-3 0,1-2 0,0-1 0,51-2 0,-37-5 0,0-2 0,0-3 0,-1-3 0,0-3 0,0-2 0,-1-2 0,-1-4 0,67-31 0,-42 10 14,-1-4 1,-2-4-1,138-112 1,-161 113-12,-2-3-1,-2-3 1,-3-2 0,-3-2 0,56-87 0,-91 126-3,-1-1 0,-1 0 0,-1-1 0,0 0 0,-2-1 0,0 1 0,5-38 0,-11 49 0,0-1 0,0 1 0,-1 0 0,-1-1 0,0 1 0,0 0 0,-1-1 0,0 1 0,-1 0 0,0 0 0,0 1 0,-1-1 0,-1 1 0,1-1 0,-2 1 0,1 1 0,-1-1 0,-13-14 0,7 12 0,0 0 0,-1 1 0,0 0 0,-1 1 0,1 0 0,-30-12 0,4 5 0,-65-17 0,26 14-22,-1 3-1,-128-8 1,-159 22-2015,66 20-3303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6:32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3655 84 24575,'0'0'0,"0"0"0,0 0 0,0 0 0,-13-4 0,-7-4 0,-1 0 0,0 2 0,-36-7 0,-67-2 0,88 11 0,-446-22 0,-7 27 0,259 1 0,-528 20 0,173 15 0,24-14 0,518-23 0,-69 8 0,38-1 0,73-7 0,0 0 0,0 1 0,0-1 0,0 1 0,-1-1 0,1 1 0,0 0 0,0-1 0,0 1 0,0 0 0,0 0 0,1 0 0,-1 0 0,0 0 0,0 0 0,0 0 0,1 0 0,-1 0 0,1 0 0,-1 0 0,1 0 0,-1 0 0,1 0 0,-1 1 0,1-1 0,0 0 0,0 2 0,-5 40 0,4-35 0,-1 41 0,3 1 0,7 55 0,24 101 0,-7-49 0,31 303 0,-35 3 0,-21-439 0,2-37 0,2-27 0,50-596 0,-51-6 0,-3 630 0,0 16 0,0 23 0,10 82 0,32 149 0,-26-174 0,33 165 0,31 185 0,-34 4 0,-46-430 0,0 0 0,1 0 0,0 0 0,0 0 0,1 0 0,0 0 0,1 0 0,0-1 0,6 14 0,-6-16 0,1-1 0,0 1 0,-1-1 0,1 0 0,0-1 0,1 1 0,-1-1 0,1 0 0,-1 0 0,1 0 0,0 0 0,0-1 0,1 0 0,-1 0 0,9 2 0,30 5 0,0-1 0,0-3 0,0-2 0,61-2 0,-68-1 0,639-37-425,-6-54 0,203-67 425,-142 23 0,-675 125 167,-13 1-373,1 2 0,0 2 0,51 2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2:19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1834 0 24575,'-4'0'0,"0"1"0,0-1 0,0 1 0,1 0 0,-1 0 0,0 0 0,-4 2 0,-25 7 0,-413 85 0,17-5 0,406-85 0,0 1 0,-31 13 0,45-15 0,1 0 0,0 1 0,0 0 0,0 0 0,1 1 0,-1 0 0,2 0 0,-12 13 0,-24 38 0,2 2 0,-46 92 0,81-142 0,-70 140 0,-57 161 0,-29 172 0,39 38 342,101-381-1196,-5 248 1,27-270-5973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08.0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 0 24575,'0'2'0,"0"1"0,0-1 0,0 0 0,0 1 0,0-1 0,0 0 0,-1 1 0,1-1 0,-2 3 0,-1 8 0,-20 295 0,15-170 0,-8 218 0,-8 98 0,17-390-682,-16 78-1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2:19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459 7 24575,'0'0'0,"-2"-3"0,-10 0 0,-10 2 0,-13 2 0,-27 6 0,-17 7 0,-8 7 0,0 5 0,15-2-8191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2:20.3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0 752 24575,'696'9'0,"1372"-108"-11587,-1994 92 11587,45-3 0,169-36 0,-284 45 196,0 0 1,0 0 0,0 0 0,0-1-1,0 0 1,0 1 0,0-1 0,-1-1-1,7-4 1,-8 6-114,-1 0 1,0-1-1,-1 1 0,1-1 1,0 1-1,0-1 0,-1 1 0,1-1 1,-1 1-1,1-1 0,-1 0 1,0 1-1,1-1 0,-1 0 1,0 1-1,0-1 0,0 0 0,0 1 1,-1-1-1,1 0 0,0 1 1,-1-1-1,1 1 0,-1-1 1,1 1-1,-3-4 0,-2-6-9,-1-1-1,0 1 0,-1 0 1,0 1-1,-11-13 0,-49-45 2133,53 55-1387,-82-72 483,-4 4 0,-181-112 0,264 181-1302,16 10 0,5 2 0,38 18 0,560 301 0,-452-237 0,-135-73 0,315 190 0,-314-187 0,0 1 0,0 0 0,-2 0 0,17 20 0,-28-29 0,1 0 0,-1 0 0,0 1 0,-1-1 0,1 1 0,-1 0 0,0 0 0,0 0 0,0 0 0,-1 0 0,1 0 0,-1 0 0,-1 1 0,1-1 0,-1 0 0,0 1 0,0-1 0,0 0 0,-1 1 0,-2 8 0,0-6 0,0-1 0,0 1 0,-1 0 0,0-1 0,0 0 0,-1 0 0,-10 11 0,-46 42 0,61-60 0,-59 50 170,-127 79 0,-76 22-1535,238-138 1025,-42 23-6486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2:20.6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24575,'0'0'0,"0"16"0,3 22 0,3 26 0,9 56 0,16 67 0,7 28 0,3 3 0,3-2 0,-4-20 0,-8-31 0,-10-27 0,-9-36-8191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2:21.1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0 336 24575,'3'-26'0,"1"17"0,-1 0 0,1 0 0,0 1 0,1 0 0,0-1 0,0 1 0,1 1 0,0-1 0,0 1 0,1 0 0,14-11 0,-2 4 0,0 0 0,2 1 0,38-18 0,0 6 0,2 2 0,0 3 0,1 3 0,1 2 0,1 3 0,-1 3 0,2 3 0,-1 2 0,71 6 0,-111 0 0,0 1 0,-1 1 0,1 0 0,-1 2 0,0 1 0,43 19 0,-49-17 0,-1 1 0,0 0 0,0 1 0,-1 0 0,0 1 0,-1 1 0,-1 0 0,0 1 0,12 17 0,-15-16 0,0 0 0,-1 1 0,0 0 0,-2 0 0,1 0 0,-2 1 0,0 0 0,-2 1 0,1-1 0,-2 1 0,-1 0 0,0 0 0,-1-1 0,-1 1 0,0 0 0,-2 0 0,-4 26 0,-4-4 0,-3 1 0,-1-1 0,-1-1 0,-2-1 0,-2 0 0,-37 54 0,15-34 0,-2-2 0,-2-1 0,-59 53 0,63-73 0,-10 12 0,51-47 0,-1 1 0,0-1 0,1 1 0,-1 0 0,1-1 0,-1 1 0,1 0 0,-1-1 0,1 1 0,0 0 0,-1 0 0,1-1 0,0 1 0,0 0 0,0 0 0,-1 0 0,1-1 0,0 1 0,0 0 0,0 0 0,0 0 0,0 0 0,0-1 0,1 1 0,-1 0 0,0 0 0,0 0 0,1-1 0,-1 1 0,0 0 0,1 0 0,-1-1 0,1 1 0,-1 0 0,1-1 0,-1 1 0,1 0 0,4 3 0,-1 0 0,0-1 0,1 0 0,0 0 0,6 3 0,300 136 0,-196-93 0,868 370-1987,-742-317-4217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2:22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 50 24575,'0'0'0,"0"0"0,0 0 0,-20 0 0,5 1 0,0 1 0,0 0 0,0 1 0,1 1 0,-27 10 0,-29 7 0,67-22 0,9-3 0,12-4 0,58-15-455,2 3 0,156-17 0,-196 34-6371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2:22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0 24575,'0'0'0,"0"0"0,1 5 0,15 79 0,-7-44 0,4 50 0,-11-37 0,-3 0 0,-2 0 0,-16 90 0,-51 153 0,52-228 0,5-13-1365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2:23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1436 1 24575,'-31'1'0,"-1"5"0,1 2 0,0 1 0,-55 24 0,-83 52 0,142-71 0,-13 7 0,1 2 0,-64 48 0,-92 109 0,8 21 0,154-163 0,1 2 0,-27 44 0,45-60 0,1 1 0,1 0 0,1 0 0,1 2 0,-7 30 0,-10 77 0,-9 138 0,21-138 0,-86 468 0,41-275 0,57-307 25,-5 23-488,2 0-1,-1 85 1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2:23.9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338 0 24575,'-25'0'0,"-6"5"0,-1 2 0,1 0 0,1 2 0,-47 20 0,49-18 0,16-6 0,4-3 0,0 1 0,0 0 0,0 0 0,1 1 0,-1 0 0,1 0 0,-10 9 0,47-24 0,-22 8 118,13-8 60,-16 7-646,-9 3-725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2:24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1534 1 24575,'-36'5'0,"-309"98"0,207-59 0,82-27 0,0 3 0,2 2 0,0 2 0,2 3 0,-74 50 0,96-55 0,2 2 0,1 1 0,0 1 0,-34 45 0,43-50 0,-84 101 0,-95 146 0,182-244 0,0 1 0,2 0 0,1 1 0,1 0 0,1 1 0,2 0 0,-10 50 0,5 19 0,5 1 0,4 113 0,28 198 0,-19-340 0,5 85 174,36 292-1713,-38-401-5287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2:24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522 0 24575,'0'0'0,"0"0"0,-3 0 0,-6 0 0,-7 0 0,-20 8 0,-36 14 0,-22 8 0,-9 7 0,0 6 0,18-6-8191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28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2293 3 24575,'-106'-3'0,"-148"16"0,157-3 0,1 4 0,1 4 0,0 4 0,2 4 0,1 4 0,1 4 0,2 5 0,-143 83 0,189-94-117,2 2 0,0 2 0,3 1 0,1 3 0,1 0 0,-50 68 0,43-41-497,3 1-1,2 2 1,-52 129 0,39-55-1620,6 2 1,-45 253 0,-2 302 550,-26 491 1683,99-960 1160,15-77 4084,4-130-8180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08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975 0 24575,'-17'0'0,"-28"7"0,0 1 0,-67 21 0,35-8 0,-230 64 342,227-59-1196,-136 65 1,140-50-5973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2:25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18803 15 24575,'0'0'0,"-19"0"0,-1061-2-890,-1003-11-1350,-447 47-2645,-646 88 2204,1187 8 2681,22 46 0,1348-119-411,-2050 141-3180,2207-174 3827,48-3-314,-16-4-511,-445 27 1091,850-42 172,-224 23 1314,146-4 1885,99-19-3656,0-1 1,0 1 0,0 0 0,1 0 0,-1 1 0,0-1 0,1 1 0,0 0 0,-1 0 0,1 0 0,0 0 0,1 0 0,-1 1-1,0-1 1,1 1 0,0 0 0,0-1 0,0 1 0,-2 6 0,-2 9 1011,0 0 1,-7 37-1,12-47-1183,-9 56-46,-4 116 0,18 66 0,-3-195 0,10 255 0,-1 478 0,-20-592 220,-3 258-1805,15-387-5241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2:27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18046 1 24575,'4'0'0,"0"1"0,0-1 0,0 1 0,0 0 0,0 0 0,0 0 0,-1 1 0,1 0 0,0-1 0,-1 1 0,1 0 0,-1 1 0,1-1 0,-1 1 0,0-1 0,0 1 0,0 0 0,-1 0 0,1 0 0,-1 0 0,1 1 0,1 4 0,5 8 0,-1 1 0,0 1 0,7 27 0,-13-39 0,12 43 0,-2 1 0,9 94 0,-7 109 0,-41 589 0,5-640 0,-10-2 0,-66 229 0,90-400 0,-4 14 0,-2-1 0,-20 46 0,28-76 0,0 0 0,-1-1 0,0 0 0,0 0 0,-1-1 0,-1 0 0,1 0 0,-2-1 0,1 0 0,-1-1 0,-22 14 0,0-5 0,0-2 0,-1-1 0,-49 13 0,-120 19 0,-415 38-545,-7-34 0,-2075 98-3317,2126-121 3519,-2276 95-5164,1066-49 2776,-641 28 2731,-207-5 0,436 11 161,1935-90 211,-453 32 407,600-40 3251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2:27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24575,'0'0'0,"0"0"0,0 0 0,7 1 0,1-1 0,-1 1 0,0 1 0,0-1 0,0 1 0,0 0 0,0 1 0,10 5 0,6 4 0,23 18 0,-30-19 0,462 313 0,-99-26 0,-311-235 0,-2 3 0,-4 3 0,64 89 0,-99-117-1365,-6-7-5461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2:28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0 382 24575,'21'1'0,"23"6"0,1 2 0,62 22 0,85 42 0,-95-35 0,-40-16 0,185 65 0,-191-71 0,1-2 0,94 11 0,-130-24 0,0 0 0,0-1 0,0 0 0,-1-2 0,1 0 0,0 0 0,17-6 0,-21 4 0,0-1 0,0 0 0,0-1 0,-1 0 0,0-1 0,0 0 0,-1-1 0,0 0 0,13-12 0,4-10 0,-1 0 0,-2-1 0,-1-2 0,-1 0 0,-2-2 0,16-38 0,-17 29 0,-1-1 0,-3-1 0,-2-1 0,12-80 0,-22 101-1365,-2 10-5461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2:28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1078 1 24575,'0'0'0,"0"0"0,0 0 0,-10 3 0,2 3 0,1 1 0,0-1 0,0 1 0,0 0 0,1 1 0,-6 8 0,-7 8 0,-114 134 0,-273 341 0,287-339 0,-121 218 0,168-246-1365,47-83-5461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2:29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24575,'3'11'0,"12"43"0,-3 2 0,8 87 0,-16-115 0,19 277 0,-3-37 0,-20-261 0,2 13 0,0-1 0,2 0 0,0 1 0,10 27 0,-12-43 0,-1 1 0,1-1 0,0 0 0,1 0 0,-1 0 0,1 0 0,0-1 0,0 1 0,0-1 0,0 0 0,1 1 0,-1-2 0,1 1 0,0 0 0,0-1 0,0 1 0,0-1 0,0 0 0,0-1 0,1 1 0,-1-1 0,1 1 0,-1-1 0,9 0 0,1-1 0,0 0 0,1-1 0,-1-1 0,0 0 0,0-1 0,-1-1 0,22-8 0,266-99 339,41-15-2043,-290 111-5122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2:30.1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1172 1 24575,'-4'-1'0,"-17"6"0,-465 164 0,464-162 0,-6 4 0,-1 1 0,2 2 0,0 0 0,0 2 0,-36 28 0,47-30 0,-1 0 0,2 2 0,0 0 0,0 1 0,2 0 0,-20 33 0,12-18 0,-124 197 0,112-172 0,3 1 0,-26 73 0,51-118 0,0-1 0,1 0 0,0-1 0,1 2 0,1-1 0,0 0 0,0 0 0,1 1 0,1-1 0,1 16 0,14 123 0,42 172 0,-36-215 0,-12-65 76,27 188-1517,-33-198-5385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2:30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1266 9 24575,'0'0'0,"-25"-9"0,6 10 0,-1 1 0,1 1 0,0 1 0,0 0 0,-20 8 0,13-4 0,-574 198 0,305-98 0,189-71-1365,28-10-5461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2:31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24575,'0'0'0,"0"0"0,3 4 0,1 4 0,-1 0 0,0 0 0,-1 0 0,0 0 0,0 0 0,-1 0 0,1 15 0,1-2 0,40 569 0,-31-371 0,3 91-1365,-13-254-5461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2:31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1 489 24575,'0'-16'0,"1"-1"0,1 1 0,0-1 0,2 1 0,-1 0 0,2 0 0,0 0 0,1 1 0,11-20 0,-7 17 0,1 0 0,1 1 0,1 0 0,1 1 0,0 1 0,28-25 0,-16 20 0,1 1 0,0 2 0,2 0 0,0 2 0,0 1 0,2 1 0,-1 2 0,2 1 0,41-8 0,-44 13 0,0 1 0,0 1 0,1 2 0,47 3 0,-63 0 0,0 0 0,0 0 0,0 1 0,0 1 0,-1 0 0,1 1 0,-1 1 0,0 0 0,0 0 0,-1 1 0,18 14 0,-25-16 0,1 1 0,-1 0 0,0 0 0,-1 0 0,0 0 0,0 1 0,0 0 0,0 0 0,-1 0 0,0 0 0,-1 0 0,0 1 0,0-1 0,0 1 0,-1 0 0,0-1 0,-1 1 0,0 9 0,-1 9 0,-1-1 0,-1 1 0,-2-1 0,-8 31 0,-5 1 0,-48 108 0,-43 48 0,42-89 0,61-111 0,-1-1 0,1 0 0,-8 24 0,13-34 0,0 1 0,0-1 0,1 1 0,-1 0 0,1-1 0,0 1 0,0-1 0,0 1 0,0 0 0,0-1 0,0 1 0,1-1 0,-1 1 0,1 0 0,0-1 0,0 0 0,0 1 0,0-1 0,0 1 0,3 3 0,2 0 0,1 0 0,0-1 0,0 0 0,0 0 0,0-1 0,1 0 0,0 0 0,0-1 0,8 3 0,221 73 0,10-17 0,-130-33 0,51 13-1365,-26-7-5461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08.7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515 83 24575,'-33'1'0,"0"3"0,1 0 0,0 2 0,0 1 0,-57 22 0,72-23 0,0 2 0,0 0 0,1 1 0,1 0 0,-1 1 0,2 1 0,-1 1 0,1 0 0,-23 27 0,27-27 0,1 0 0,0 1 0,1 1 0,0-1 0,1 2 0,0-1 0,2 0 0,-1 1 0,2 0 0,0 1 0,-3 28 0,6-39 0,1-1 0,-1 1 0,1 0 0,1-1 0,-1 1 0,1 0 0,0-1 0,0 1 0,0-1 0,1 1 0,-1-1 0,1 1 0,0-1 0,0 0 0,1 0 0,2 4 0,-1-3 0,0-1 0,1 0 0,-1-1 0,1 1 0,-1-1 0,1 1 0,0-1 0,0-1 0,1 1 0,-1-1 0,9 3 0,0-2 0,1 0 0,0 0 0,0-2 0,-1 0 0,1 0 0,0-1 0,0-1 0,0-1 0,18-4 0,-21 4 0,0-1 0,0 0 0,0-1 0,-1 0 0,0-1 0,0 0 0,0-1 0,0 0 0,-1-1 0,0 0 0,0 0 0,-1-1 0,0-1 0,0 1 0,-1-1 0,10-15 0,11-25 0,-3-2 0,-2-1 0,34-106 0,-51 139 0,-1-1 0,-1 0 0,-1 0 0,2-25 0,-9 16-1365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2:44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11442 1 24575,'-336'12'0,"122"-1"0,-215 2-1283,-629 27-4725,928-32 4665,-374 20-1437,-668 23 2309,939-44 134,-1597 49 47,452 8 290,323-12 0,-910 43 546,1829-88 1095,-288 18 145,7 25-222,409-49-1247,1 0 0,-1 1 0,1 0 0,-1 1 0,1 0 0,0 0 1,0 0-1,0 1 0,0 0 0,-8 6 0,10-5-49,1-1 0,-1 1 1,1 0-1,0 1 0,0-1 0,1 1 1,0 0-1,0-1 0,0 1 0,0 1 1,1-1-1,-2 10 0,-5 25-268,2 1 0,2 0 0,1 81 0,21 133 0,30 131 0,11 111 0,-49-369 0,-15 240 0,0-306-1365,0-15-5461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2:45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10539 1 24575,'0'21'0,"-17"540"0,1-81 0,16-416 0,-1 53 0,-29 227 0,29-335 0,-1-1 0,-1 1 0,0 0 0,0-1 0,-1 0 0,0 1 0,0-1 0,-1-1 0,0 1 0,-10 11 0,5-9 0,1-1 0,-1-1 0,0 1 0,-1-2 0,0 1 0,-19 8 0,-5-1 0,0-2 0,-1-1 0,0-2 0,-44 7 0,-36 2 0,-122 3 0,-121-11 0,191-8 0,-1107 69 0,-1218 111 0,-470-38-603,1043 33 603,1400-115-1265,460-58-5058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2:46.5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24575,'0'0'0,"0"0"0,3 1 0,8 5 0,-1 0 0,0 2 0,0-1 0,-1 1 0,9 9 0,7 6 0,479 394 0,116 103 0,-596-498 85,40 39 142,-58-54-467,1 1 1,-1 0-1,-1 0 1,1 0-1,-1 1 0,5 12 1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2:46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1 514 24575,'0'0'0,"0"0"0,0 0 0,15 1 0,-1 2 0,1 1 0,-1 0 0,-1 2 0,1-1 0,-1 2 0,22 13 0,-9-5 0,52 29 0,-21-11 0,75 32 0,-113-57 0,0-1 0,0-1 0,0-1 0,1-1 0,0 0 0,0-2 0,0 0 0,30-2 0,-42 0 0,0-1 0,0-1 0,0 0 0,-1 0 0,1 0 0,0-1 0,-1 0 0,1-1 0,-1 1 0,10-8 0,-7 4 0,-1-1 0,0 0 0,0-1 0,0 0 0,-1-1 0,8-11 0,2-9 0,-1 0 0,-2-1 0,22-62 0,-13 18 0,-3-1 0,-3-1 0,9-104 0,-22 144-1365,-1 14-5461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2:47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743 0 24575,'0'0'0,"0"0"0,0 13 0,-3 9 0,-2-1 0,0 0 0,-13 33 0,5-17 0,-85 244 0,-13-5 0,-157 282 0,93-257-573,152-263-219,-1 0-6034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2:47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0 24575,'-1'5'0,"-10"54"0,-20 64 0,3-16 0,3 2 0,-22 221 0,46-318 0,1-1 0,0 1 0,1 0 0,0-1 0,1 1 0,3 13 0,-3-21 0,-1 0 0,1 0 0,0 0 0,0 0 0,0 0 0,1 0 0,0 0 0,-1-1 0,1 0 0,0 1 0,1-1 0,-1 0 0,0 0 0,1-1 0,0 1 0,-1-1 0,1 0 0,8 4 0,0-2 0,1-1 0,-1 0 0,0-1 0,1 0 0,0-1 0,-1 0 0,1-1 0,0 0 0,0-1 0,19-4 0,-4-1 0,0-1 0,-1-1 0,43-19 0,-13-1-1365,-12 1-5461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2:48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24575,'9'11'0,"-1"1"0,-1-1 0,0 1 0,-1 0 0,8 22 0,-5-13 0,154 448 0,-123-315 342,-35-128-769,-1 0 0,-1 1 1,-1 50-1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2:48.4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0 460 24575,'0'-15'0,"1"1"0,0-1 0,0 1 0,2 0 0,0 0 0,0 0 0,1 0 0,1 0 0,0 1 0,8-14 0,-3 9 0,2 0 0,-1 1 0,2 0 0,0 1 0,28-27 0,-19 24 0,1 1 0,0 1 0,2 1 0,-1 0 0,2 2 0,0 2 0,1 0 0,0 1 0,33-8 0,-49 17 0,-1-1 0,1 2 0,0-1 0,-1 2 0,1-1 0,0 1 0,-1 1 0,20 3 0,-26-3 0,0 0 0,0 0 0,1 1 0,-1 0 0,-1-1 0,1 1 0,0 1 0,0-1 0,-1 0 0,1 1 0,-1 0 0,0 0 0,0 0 0,0 0 0,0 1 0,-1-1 0,1 1 0,-1-1 0,0 1 0,0 0 0,0 0 0,0 0 0,1 8 0,-1-5 0,-1 1 0,0 0 0,-1-1 0,0 1 0,0 0 0,-1 0 0,0 0 0,0-1 0,-1 1 0,0-1 0,0 1 0,-7 13 0,-2 3 0,-1-1 0,-23 33 0,-11 4 0,30-42 0,2 1 0,-18 28 0,32-46 0,-1 0 0,0 0 0,1 0 0,-1 0 0,1 0 0,-1 0 0,1 0 0,0 0 0,-1 0 0,1 0 0,0 0 0,0 0 0,-1 1 0,1-1 0,0 0 0,0 0 0,0 0 0,1 0 0,-1 1 0,0-1 0,0 0 0,1 0 0,-1 0 0,0 0 0,1 0 0,-1 0 0,1 0 0,0 0 0,-1 0 0,1 0 0,0 0 0,-1 0 0,1 0 0,0-1 0,1 2 0,3 1 0,1 0 0,-1 0 0,1-1 0,0 1 0,-1-1 0,9 1 0,219 49 266,-94-24-1897,-40-5-5195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2:49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636 50 24575,'0'0'0,"0"0"0,-10-10 0,4 5 0,-1 1 0,1 0 0,-1 0 0,0 0 0,-1 1 0,1 0 0,0 0 0,-1 1 0,0 0 0,0 0 0,1 1 0,-1 0 0,0 0 0,0 1 0,-14 1 0,9 0 0,0 1 0,1 0 0,-1 1 0,1 0 0,-1 1 0,1 1 0,1 0 0,-1 0 0,-11 8 0,4 0 0,2 1 0,0 0 0,0 1 0,1 1 0,1 1 0,1 0 0,0 1 0,-20 36 0,12-13 0,1 1 0,3 1 0,-17 56 0,20-43 0,2 1 0,3 1 0,-4 76 0,8 176 0,6-270 0,0-24 86,0-1-1,-2 0 0,-3 22 1,3-30-257,0 0 0,0 0 1,-1 0-1,0 0 0,0-1 1,-1 0-1,1 1 0,-2-1 1,-4 6-1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2:49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17 24575,'0'0'0,"0"0"0,-19 0 0,-115-16 0,238 16-1365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09.1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0 24575,'0'2'0,"-1"-1"0,1 1 0,0 0 0,0-1 0,-1 1 0,1-1 0,1 1 0,-1 0 0,0-1 0,0 1 0,0-1 0,1 1 0,0 1 0,2 11 0,83 503 0,16 137 0,-100-626-1365,-1-10-5461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2:49.9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942 0 24575,'-112'4'0,"0"5"0,0 4 0,-177 46 0,262-53 0,0 2 0,1 1 0,0 1 0,0 1 0,-25 16 0,43-23 0,1 1 0,0 0 0,0 1 0,0-1 0,1 1 0,0 1 0,0-1 0,0 1 0,1 0 0,0 0 0,0 1 0,1 0 0,0 0 0,0 0 0,1 0 0,0 0 0,0 1 0,1-1 0,-2 16 0,3 49 231,2-53-234,-1-1 1,-2 21-1,1-33-156,0 0 0,-1 0 1,0-1-1,0 1 0,-1-1 0,1 1 0,-1-1 1,-1 0-1,-5 9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2:50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495 1 24575,'0'0'0,"-3"0"0,-6 0 0,-9 0 0,-10 0 0,-9 0 0,-16 0 0,-8 0 0,-1 0 0,-2 0 0,9 0 0,10 0 0,10 0 0,11 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2:56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48 228 24575,'0'-1'0,"1"0"0,-1 0 0,1 0 0,0 0 0,-1 0 0,1 0 0,0 1 0,0-1 0,-1 0 0,1 0 0,0 1 0,0-1 0,0 0 0,0 1 0,0-1 0,0 1 0,1-1 0,74-31 0,0 2 0,108-25 0,-80 26 0,-46 11 0,-22 5 0,1 2 0,-1 2 0,71-8 0,-115 24 0,-12 4 0,-324 132 340,-27 13-2045,337-140-5121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2:58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12722 4191 24575,'0'0'0,"0"0"0,-5 0 0,-19 1 0,0 2 0,1 1 0,-44 13 0,21-5 0,-1000 185 0,127-20 0,74-11 0,-12-49 0,-4-42 0,8 16 0,4 37 0,597-88 0,-424 63 0,-7-35 0,-468-25 0,868-41 0,-402-48 0,521 22 0,1-7 0,1-6 0,-286-109 0,367 113 0,2-5 0,1-2 0,2-4 0,2-4 0,-92-76 0,35 3 0,6-5 0,4-6 0,-113-163 0,174 212 0,4-3 0,4-2 0,3-3 0,5-1 0,4-2 0,3-2 0,6-2 0,-34-168 0,50 172 0,3-1 0,2-185 0,13 227 0,2 0 0,2 0 0,2 1 0,3 0 0,2 1 0,40-96 0,-22 81-28,4 1 1,2 1-1,85-105 0,-58 94-54,3 2 0,104-85 1,-58 67-42,126-75 0,136-49 12,-87 75 111,6 12 0,449-128 0,646-69 0,-791 228-663,651-22 0,-195 100 663,-5 57 0,977 195 0,-1836-201-151,549 96-154,-251-26-4875,-288-53 5148,-3 9 1,-3 9-1,-2 8 1,-4 8-1,235 142 1,-324-159 174,-2 3 0,94 90-1,158 182 3692,-181-153-598,-104-108-3065,91 146 1,-136-190-168,-1 0 0,-2 1 0,-2 1 1,-1 0-1,-2 1 0,8 42 0,-15-48-5,0 1 1,-3 0-1,0 0 0,-2 0 0,-2 0 1,-1 0-1,-13 56 0,-2-26 24,-3-2 0,-2 0 0,-3-2-1,-3 0 1,-70 106 0,25-62-251,-4-3 1,-103 103-1,-8-18-2502,-49 36-274,-7 1 1093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3:06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17 350 24575,'0'-4'0,"-1"-23"0,1 26 0,0 1 0,0-1 0,-1 0 0,1 0 0,0 1 0,0-1 0,0 0 0,-1 0 0,1 1 0,0-1 0,-1 0 0,1 1 0,-1-1 0,1 1 0,-1-1 0,1 1 0,-1-1 0,1 0 0,-1 1 0,1 0 0,-1-1 0,0 1 0,1-1 0,-1 1 0,0 0 0,1-1 0,-1 1 0,0 0 0,0 0 0,0-1 0,21-23 0,-9 17 0,0 1 0,0 0 0,0 0 0,1 1 0,0 1 0,0 0 0,0 1 0,0 0 0,18-2 0,11 1 0,63 3 0,-62 2 0,-35-2 0,1 0 0,-1 0 0,1 0 0,11-5 0,10-2 0,43-6 0,27-5 0,120-9 0,-136 25 0,-40 3 0,0-2 0,49-9 0,112-12 0,-68 11 0,-8 2 0,138 6 0,-158 5 0,-94-2 0,-1 0 0,26-7 0,2 0 0,28-6 0,-49 9 0,1 0 0,33-2 0,3 4 0,354-10 0,-345 14 0,19 0 0,109-12 0,-111 4 0,127 6 0,-97 3 0,94-2 0,-213 3-1365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3:08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0 603 24575,'0'0'0,"3"-9"0,4-2 0,1 0 0,0 1 0,1 0 0,0 0 0,0 1 0,1 1 0,0-1 0,1 1 0,12-7 0,18-8 0,47-20 0,-88 43 0,108-46 0,2 5 0,160-36 0,238-21 0,-132 43 0,761-10 0,-1119 67 0,-42 1 0,19-2 0,-730 54 0,394-33 0,204-12 0,-199 12 0,308-23 0,29 0 0,1 0 0,-1 0 0,1 0 0,-1 1 0,1-1 0,0 1 0,-1-1 0,1 1 0,0-1 0,-1 1 0,1 0 0,0 0 0,2 0 0,138-15 0,-115 13 0,151-12 0,1935-62-11320,-2106 76 10983,44 3 3822,-83 0-1761,-824 12 4209,646-15-5418,-204-1-515,382 1 0,52-6 0,27-2 0,469-31 0,2 28 0,-495 10 0,361 1 0,-661 20 0,74-3 0,-198-4 0,389-14 0,32-2 0,333-9 0,-266 12 0,-60-1 0,261 2 0,-1 24 0,-271-20 0,-22-1 0,-29 0 0,33-3 0,-310 8 0,303-9 0,-6-2 0,20-1 0,28-3 0,435-1 0,-417 8 0,-62-1 0,4-1 0,0 1 0,0 0 0,-14 1 0,21-1 0,0 0 0,0 0 0,0 0 0,0 0 0,0 0 0,0 0 0,0 0 0,0 0 0,0 0 0,0 0 0,0 0 0,0 0 0,0 0 0,0 0 0,0 0 0,0 0 0,0 0 0,0 0 0,0 0 0,0 0 0,0 0 0,0 0 0,0 0 0,0 0 0,0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3:09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3:12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13251 0 24575,'3'17'0,"120"303"0,-42-118 0,-60-140 0,-2 2 0,16 93 0,-3 131 0,-30-203 0,-4-1 0,-3 1 0,-4-1 0,-4 0 0,-31 110 0,27-133 0,-2 1 0,-34 71 0,42-110 0,-2 0 0,1-2 0,-2 1 0,-1-2 0,-1 0 0,-1 0 0,0-2 0,-37 31 0,-11-4 0,-2-2 0,-1-4 0,-136 57 0,-237 61 0,415-149 0,-247 76 0,-4-13 0,-531 66 0,-186-59 0,716-60 0,-824 24 0,1-41 0,540-3 0,-6 1 0,-671 2 0,-31 48 0,232-4 0,1016-44 0,-726-5 0,632-5 0,0-4 0,0-5 0,2-6 0,-159-53 0,206 51 0,1-3 0,1-3 0,1-3 0,-80-59 0,59 30 0,4-4 0,-96-103 0,118 105 0,2-3 0,4-2 0,3-2 0,-57-114 0,-118-333 0,205 468 0,2 0 0,-10-58 0,22 85 0,2 0 0,0-1 0,2 1 0,1-1 0,1 0 0,7-41 0,-3 44 0,1 0 0,2 0 0,0 1 0,22-41 0,-7 23 0,44-58 0,-52 79 0,2 1 0,0 0 0,1 1 0,1 1 0,0 1 0,2 0 0,-1 1 0,32-14 0,19-5 0,98-30 0,-112 43 0,85-24 0,2 7 0,175-23 0,4 19 0,-78 36 0,-179 8 0,1-4 0,124-17 0,-107-3 0,-58 14 0,1 0 0,0 2 0,0 1 0,37-2 0,90 9 0,216-4 0,-277-7 0,30 0 0,-50 8 0,130-16 0,-105 2 0,191-5 0,29 11 0,163 0 0,-312 9 0,-228 3-169,1 2-1,-93 22 1,114-20-688,-27 5-5969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3:15.4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260 829 24575,'-251'0'0,"250"0"0,1 0 0,-1 0 0,1 0 0,0 0 0,-1-1 0,1 1 0,0 0 0,-1 0 0,1 0 0,0 0 0,-1-1 0,1 1 0,0 0 0,0 0 0,-1 0 0,1-1 0,0 1 0,0 0 0,-1-1 0,1 1 0,0 0 0,0-1 0,0 1 0,0 0 0,-1-1 0,1 1 0,0 0 0,0-1 0,0 1 0,0 0 0,0-1 0,0 1 0,0 0 0,0-1 0,0 1 0,0 0 0,0-1 0,0 1 0,0-1 0,0 1 0,0 0 0,0-1 0,1 1 0,-1 0 0,0-1 0,0 1 0,0 0 0,0 0 0,1-1 0,-1 1 0,11-20 0,-6 13 0,1 1 0,0 0 0,0 0 0,0 0 0,1 1 0,0 0 0,12-7 0,58-26 0,-46 24 0,447-194 0,135 18 0,-194 107 0,-101 25 0,-18 12 0,-100 18 0,-70 9 0,244-6 0,-28 18 0,19 0 0,-91-1 0,50 0 0,-396 12 0,0 2 0,-72 18 0,22-5 0,-249 27 0,245-32 0,189-33 0,79-12 0,250-21 0,148 39 0,-517 13 0,-3 1 0,-45 6 0,-65 14 0,-348 65 0,432-87 0,16-4 0,19-5 0,85-17 0,1 5 0,149-10 0,-254 31 0,13-1 0,0 2 0,32 2 0,-48 18 0,-2-6 0,3 10 0,-2 0 0,0 1 0,-2-1 0,1 28 0,-1 105 0,-4-112 0,-2 1361 0,29-1778 0,-10 202 0,-13 119 0,28-415 0,-28 330 0,-22-194 0,0 185 0,5 177 0,-3 39 0,4 1 0,-5 133 0,11-118 0,-67 658 0,52-213 0,20-412 0,1-431-1365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3:16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71 24575,'0'0'0,"0"0"0,0 0 0,0 10 0,7 75 0,-4-57 0,123 1354 0,-117-1183 0,-9-193 0,1-7 0,1-16 0,1-10 0,30-166 0,-2 15 0,55-355 0,-33-9 0,-52 523 0,2-16 0,-2 0 0,-1 1 0,-2-1 0,-12-65 0,14 98 0,0 0 0,-1 0 0,1 0 0,-1 0 0,0 0 0,1 1 0,-1-1 0,0 0 0,0 0 0,0 1 0,0-1 0,-1 0 0,1 1 0,0-1 0,-1 1 0,-1-2 0,2 3 0,0 0 0,0 0 0,0 0 0,0 0 0,0 0 0,-1 0 0,1 0 0,0 0 0,0 0 0,0 1 0,0-1 0,0 0 0,0 1 0,0-1 0,0 1 0,0-1 0,0 1 0,1 0 0,-1-1 0,0 1 0,0 0 0,0-1 0,1 1 0,-1 0 0,0 0 0,1 0 0,-1 0 0,1 0 0,-1 1 0,-9 11 43,2 1 0,0 0-1,0 0 1,2 1 0,0 0-1,0 0 1,-4 22 0,-16 113-1750,20-99-5119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09.4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94 24575,'11'-13'0,"0"3"0,1 1 0,1 1 0,0 0 0,0 1 0,0 0 0,1 1 0,0 1 0,0 0 0,0 1 0,1 0 0,0 1 0,-1 1 0,1 1 0,24-1 0,-9 3 0,0 1 0,0 1 0,0 1 0,0 2 0,-1 1 0,36 13 0,-42-11 0,36 19 0,-51-24 0,1 2 0,-1-1 0,-1 1 0,1 0 0,-1 0 0,0 1 0,7 8 0,-13-13 14,1 1 1,0 0-1,-1 0 0,1 0 0,-1 0 0,0 0 0,0 0 0,0 0 1,-1 0-1,1 1 0,-1-1 0,1 0 0,-1 0 0,0 1 0,0-1 0,-1 0 1,1 1-1,-1-1 0,1 0 0,-1 0 0,0 0 0,-1 0 0,-1 5 1,-3 5-357,-1-1 0,-1 1 1,-17 20-1,21-28 4,-28 35-6488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3:20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24575,'0'0'0,"0"0"0,4 7 0,3 12 0,0 0 0,-2 1 0,0 0 0,-1 0 0,-1 0 0,1 34 0,-2-37 0,11 139 0,54 532 0,-59-627 0,9 75 0,-1 142 0,-17-267 0,1-11 0,-1-22 0,-1-823 0,3 434 0,-7 456 0,-4 441 0,18-352 331,0 30-2027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3:21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24575,'0'10'0,"8"133"0,0-53 0,-5 1300 0,-7-1153 0,27-673 293,-4 151-1951,-15 187-5168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3:21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2626 262 24575,'0'0'0,"19"-3"0,45-24 0,-2-3 0,85-54 0,-133 75 0,-7 5 0,1 0 0,0-1 0,0 0 0,-1 0 0,0-1 0,0 0 0,12-12 0,-19 17 0,0 1 0,1-1 0,-1 1 0,0-1 0,0 1 0,0-1 0,0 1 0,0 0 0,0-1 0,0 1 0,1-1 0,-2 1 0,1-1 0,0 1 0,0-1 0,0 1 0,0-1 0,0 1 0,0-1 0,0 1 0,-1-1 0,1 1 0,0 0 0,0-1 0,-1 1 0,1-1 0,0 1 0,0 0 0,-1-1 0,1 1 0,-1 0 0,1-1 0,0 1 0,-1 0 0,0-1 0,-18-9 0,-6 3 0,0 0 0,-1 2 0,0 1 0,0 1 0,-41 0 0,51 2 0,-523 14-160,-1 41-157,438-42 259,-44 4-7,-899 76 23,1031-91 47,-351 24-1268,348-23-5028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3:22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912 0 24575,'-2'1'0,"0"0"0,1 0 0,-1 0 0,0 0 0,0 1 0,0-1 0,1 1 0,-1-1 0,1 1 0,-1-1 0,1 1 0,-2 2 0,-2 2 0,-437 492 0,339-385 0,-189 221 0,282-323 0,-17 24 0,26-34 0,0 1 0,0-1 0,0 1 0,0 0 0,0 0 0,0-1 0,1 1 0,-1 0 0,1 0 0,-1 0 0,1 0 0,0 0 0,0 0 0,0 0 0,0-1 0,0 5 0,6 1-1365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3:23.5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1824 82 24575,'-8'4'0,"0"1"0,0 1 0,0-1 0,-11 12 0,-1 0 0,-770 628-453,-34-43-1,788-579 454,7-4 0,-31 26 0,46-29 0,14-11 0,12-6 0,15-8 0,-1-1 0,-1-1 0,31-19 0,-48 25 0,339-205-227,-316 191 141,336-221-1168,38-26 940,-56 35 314,-79 57 0,-79 58 0,-150 91 0,0 3 0,76-31 0,-112 52 0,0-1 0,0 1 0,0 0 0,0 0 0,8-1 0,-12 2 0,-1 0 0,0 0 0,1 0 0,-1 0 0,1 0 0,-1 0 0,1 0 0,-1 0 0,0 0 0,1 0 0,-1 0 0,1 0 0,-1 1 0,0-1 0,1 0 0,-1 0 0,1 0 0,-1 1 0,0-1 0,1 0 0,-1 0 0,0 1 0,0-1 0,1 0 0,-1 0 0,0 1 0,1-1 0,-1 0 0,0 1 0,0-1 0,0 0 0,1 1 0,-1-1 0,0 1 0,0-1 0,0 0 0,0 1 0,0-1 0,0 1 0,0-1 0,0 1 0,0-1 0,0 0 0,0 1 0,0-1 0,0 1 0,0-1 0,0 0 0,0 1 0,0-1 0,0 1 0,-1 0 0,-17 26 0,-32 29 0,-63 55 0,100-98 0,-519 458 1932,-18-17-1870,347-289-38,160-129-24,-15 10 0,-60 64 0,116-109 0,1 0 0,0 0 0,0 0 0,0 0 0,1 0 0,-1 0 0,0 0 0,0 0 0,0 1 0,1-1 0,-1 0 0,1 0 0,-1 2 0,2-2 0,0-1 0,0 0 0,0 0 0,0 0 0,0 0 0,0 0 0,0 0 0,0 0 0,0-1 0,0 1 0,0 0 0,0 0 0,0-1 0,0 1 0,0-1 0,0 1 0,0-1 0,1 0 0,41-20 0,72-48 0,55-44 0,87-70-349,63-53-1049,29-27 1048,-36 22 350,-70 52 0,23-21 574,-217 170-460,-38 30-114,-11 7 0,-21 15 0,-46 35 0,-83 78 0,-58 74 0,201-192 0,-722 790 0,596-621 363,129-169-167,-18 32 881,21-37-1043,0 0 0,0-1 0,0 1 0,0 1 0,1-1 0,-1 0-1,1 0 1,0 0 0,-1 0 0,1 0 0,0 0 0,0 0 0,1 1 0,-1-1 0,1 2 0,-1-3-34,1 0 0,0 0 0,-1 0 0,1 0 0,0 0 0,0 0 0,0 0 0,0 0 0,0-1 0,0 1 0,0 0 0,0-1 0,0 1 0,0-1 0,0 1 0,0-1 0,1 0 0,-1 1 0,0-1 0,0 0 0,0 0 0,1 0 0,-1 0 0,0 0 0,0 0 0,2 0 0,37-6 0,-24 2 0,-1-1 0,1-1 0,20-10 0,115-66-1365,27-23-5461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3:23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1093 0 24575,'0'0'0,"-3"0"0,-8 0 0,-9 6 0,-8 9 0,-22 24 0,-28 38 0,-16 25 0,-4 13 0,-13 29 0,-2 7 0,6-2 0,-6 9 0,7-13 0,15-22 0,22-32-8191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3:24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1230 1 24575,'-22'18'0,"-172"167"0,-172 215 0,199-202 0,-169 264 0,298-404 0,-42 93 0,77-147 0,-17 48 0,20-49 0,-1 0 0,0-1 0,1 1 0,-1 0 0,1-1 0,0 1 0,0 0 0,0 0 0,0-1 0,1 1 0,-1 0 0,1 0 0,-1-1 0,1 1 0,2 4 0,-2-6 0,0 1 0,0-1 0,0 0 0,0 0 0,0 0 0,0 1 0,1-1 0,-1 0 0,0-1 0,1 1 0,-1 0 0,1 0 0,-1 0 0,1-1 0,-1 1 0,1-1 0,-1 1 0,1-1 0,0 0 0,-1 0 0,1 1 0,-1-1 0,1 0 0,2-1 0,6 0 0,-1-1 0,1 0 0,-1 0 0,14-6 0,119-54-1365,32-23-5461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3:24.6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1748 0 24575,'-11'5'0,"6"-1"0,-201 186 0,150-135 0,-1134 1241-826,1183-1288 826,-227 308 0,226-303 0,-14 23 0,21-34 0,0 0 0,0 0 0,0 0 0,0 0 0,0 0 0,1 1 0,-1-1 0,1 0 0,-1 0 0,1 1 0,0-1 0,0 3 0,0-4 0,1-1 0,-1 1 0,0-1 0,1 1 0,-1-1 0,1 1 0,-1-1 0,1 1 0,-1-1 0,1 1 0,-1-1 0,1 0 0,-1 1 0,1-1 0,0 0 0,-1 0 0,1 1 0,-1-1 0,1 0 0,0 0 0,-1 0 0,1 0 0,0 0 0,-1 0 0,1 0 0,0 0 0,-1 0 0,1 0 0,-1 0 0,1 0 0,0 0 0,-1 0 0,1-1 0,1 0 0,24-8 0,14-11-1228,-2-3-4909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3:25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1722 0 24575,'-7'8'0,"-127"108"0,-717 793-1175,500-470 1175,34 26 0,306-446 0,0-3 0,1 1 0,1 0 0,-11 30 0,19-37 0,1-10 0,1 0 0,-1 0 0,0 0 0,0 0 0,0 1 0,1-1 0,-1 0 0,0 0 0,1 0 0,-1 0 0,0 0 0,0 0 0,1 0 0,-1 0 0,0 0 0,0 0 0,1 0 0,-1 0 0,0 0 0,1 0 0,-1 0 0,0 0 0,0 0 0,1 0 0,-1 0 0,0 0 0,0 0 0,1-1 0,-1 1 0,0 0 0,12-6 0,-1-1 0,0 0 0,10-9 0,215-176-2555,-196 159 1757,136-116-2865</inkml:trace>
  <inkml:trace contextRef="#ctx0" brushRef="#br0" timeOffset="1">2119 143 24575,'-1'1'0,"0"-1"0,-1 1 0,1 0 0,0-1 0,0 1 0,-1 0 0,1 0 0,0 0 0,0 0 0,0 0 0,0 0 0,0 0 0,0 0 0,1 0 0,-2 2 0,-2 2 0,-350 430-3518,-397 636 0,737-1049 3518,-133 233 0,135-225 0,12-30 0,0 0 0,0 1 0,0-1 0,0 0 0,0 0 0,0 0 0,0 1 0,0-1 0,0 0 0,0 0 0,0 0 0,0 1 0,0-1 0,0 0 0,0 0 0,0 0 0,0 1 0,0-1 0,0 0 0,1 0 0,-1 0 0,0 0 0,0 1 0,0-1 0,0 0 0,0 0 0,0 0 0,1 0 0,-1 0 0,0 1 0,0-1 0,0 0 0,0 0 0,1 0 0,-1 0 0,0 0 0,0 0 0,0 0 0,0 0 0,1 0 0,-1 0 0,0 0 0,0 0 0,0 0 0,1 0 0,-1 0 0,0 0 0,0 0 0,0 0 0,1 0 0,-1 0 0,0 0 0,0 0 0,0 0 0,1 0 0,-1 0 0,0 0 0,0 0 0,0-1 0,0 1 0,1 0 0,-1 0 0,0 0 0,9-5 365,0-1 0,0 0-1,-1 0 1,13-13 0,-2 3-197,35-29-3315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3:25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1025 1 24575,'-1'0'0,"-13"13"0,-222 326 0,216-309 0,-217 351 0,-204 450 0,376-684 0,55-115 0,10-31 0,0-1 0,0 0 0,0 0 0,0 0 0,0 1 0,0-1 0,0 0 0,0 0 0,0 1 0,0-1 0,0 0 0,0 0 0,0 1 0,0-1 0,0 0 0,0 0 0,0 1 0,0-1 0,0 0 0,0 0 0,0 1 0,0-1 0,0 0 0,1 0 0,-1 0 0,0 1 0,0-1 0,0 0 0,0 0 0,1 0 0,-1 0 0,0 0 0,0 1 0,0-1 0,1 0 0,-1 0 0,0 0 0,0 0 0,1 0 0,-1 0 0,0 0 0,0 0 0,0 0 0,1 0 0,-1 0 0,0 0 0,0 0 0,1 0 0,-1 0 0,0 0 0,0 0 0,1 0 0,-1 0 0,0 0 0,0 0 0,1 0 0,-1 0 0,0 0 0,0 0 0,0-1 0,1 1 0,-1 0 0,0 0 0,0 0 0,0 0 0,0-1 0,1 1 0,-1 0 0,18-14 0,19-25-1365,6-8-5461</inkml:trace>
  <inkml:trace contextRef="#ctx0" brushRef="#br0" timeOffset="1">1343 239 24575,'0'0'0,"0"0"0,-3 0 0,-6 11 0,-9 14 0,-14 19 0,-29 40 0,-46 54 0,-21 26 0,-2 3 0,7-6 0,23-20 0,27-33 0,27-35-8191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09.8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1401 1 24575,'-150'0'0,"-162"1"0,249 2 0,-85 15 0,-58 24 0,154-31 0,-114 26 0,-119 24 0,267-56 274,37-6-448,0-1-1291,-2 2-5361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3:25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1088 1 24575,'-2'0'0,"0"1"0,0 0 0,0-1 0,0 1 0,1 0 0,-1 0 0,0 0 0,0 0 0,1 0 0,-1 1 0,1-1 0,-3 3 0,-4 3 0,-61 55 0,-106 123 0,140-145 0,-334 390 0,276-310 0,-136 231 0,211-319 0,1 0 0,-24 69 0,39-97-91,1 0 0,-1 1 0,1-1 0,0 1 0,0-1 0,1 1 0,0-1 0,-1 1 0,1 0 0,1-1 0,-1 1 0,1-1 0,0 1 0,1 4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3:26.3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1560 1 24575,'0'0'0,"-3"0"0,-9 8 0,-32 24 0,-36 32 0,-31 28 0,-59 59 0,-27 27 0,-3 5-3276,1 7-1,24-16 3046,35-26-3045,35-28 2016,34-32 1260,32-30 0,26-28 0,19-22 0,10-12 3129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3:26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1829 128 24575,'-1'0'0,"0"0"0,0 0 0,1 1 0,-1-1 0,0 0 0,0 0 0,0 1 0,0-1 0,0 1 0,0-1 0,0 1 0,1-1 0,-1 1 0,0-1 0,-1 2 0,-3 1 0,-93 59 0,-651 471-1179,573-404 1047,-143 109 174,-91 66 236,367-276-278,32-23 0,8-7 0,17-15 0,78-67-496,-73 68-208,55-48-5296</inkml:trace>
  <inkml:trace contextRef="#ctx0" brushRef="#br0" timeOffset="1">1925 1 24575,'-1'1'0,"-1"-1"0,1 1 0,0-1 0,-1 1 0,1 0 0,0 0 0,0 0 0,-1 0 0,1 0 0,0 0 0,0 0 0,0 0 0,0 1 0,-1 1 0,-1 0 0,-445 537 0,339-406 0,47-58 0,-371 492 0,421-551 0,9-13 0,0-1 0,0 1 0,0 0 0,1 0 0,0 0 0,0 0 0,0 0 0,0 0 0,0 1 0,-1 7 0,4-12 0,-1 0 0,0 1 0,1-1 0,-1 0 0,1 0 0,-1 1 0,0-1 0,1 0 0,-1 0 0,1 0 0,-1 0 0,1 1 0,-1-1 0,1 0 0,-1 0 0,1 0 0,-1 0 0,0 0 0,1 0 0,-1 0 0,1 0 0,-1-1 0,1 1 0,-1 0 0,1 0 0,-1 0 0,1 0 0,-1-1 0,0 1 0,1 0 0,-1 0 0,1-1 0,-1 1 0,1-1 0,19-8 0,-20 9 0,32-19-1365,1-2-5461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3:27.0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908 1 24575,'0'0'0,"-5"5"0,-24 35 0,-23 31 0,-21 26 0,-32 37 0,-10 16 0,3 8 0,2 12 0,11-7 0,15-17 0,13-18 0,19-31-8191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3:27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693 1 24575,'-2'2'0,"0"0"0,-1 0 0,1 0 0,0 0 0,0 1 0,1-1 0,-1 1 0,0-1 0,1 1 0,-1 0 0,0 3 0,-6 10 0,-243 389 0,-70 125 0,310-509 0,-4 6 0,1 0 0,2 1 0,0 0 0,-11 45 0,23-71 10,-1-1-1,1 1 1,-1 0-1,1 0 1,0-1-1,0 1 1,0 0-1,0 0 1,0-1-1,0 1 1,1 0-1,-1 0 0,0-1 1,1 1-1,0 0 1,-1-1-1,2 3 1,-1-3-2,-1-1 0,1 1 0,0 0 0,0-1 1,0 1-1,0 0 0,0-1 0,0 1 0,0-1 0,0 0 0,0 1 0,0-1 1,0 0-1,0 1 0,0-1 0,0 0 0,0 0 0,0 0 0,0 0 0,2 0 1,4-2-253,1 1 0,-1-1 0,0 0 0,1-1 1,-1 0-1,7-4 0,30-15-6582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3:28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950 1 24575,'-1'0'0,"0"0"0,0 1 0,0-1 0,0 1 0,0-1 0,0 1 0,1-1 0,-1 1 0,0-1 0,0 1 0,1 0 0,-1 0 0,0-1 0,1 1 0,-1 0 0,0 1 0,-1 0 0,-61 78 0,-640 908 0,607-848 0,78-114 0,7-11 0,1 0 0,0 1 0,-13 28 0,24-44 3,-1 0 0,0 0 0,0 0-1,0 0 1,0 0 0,0 0 0,0 0 0,0 0-1,0 0 1,0 0 0,0 0 0,0 0 0,1 0-1,-1 0 1,0 0 0,0 0 0,0 0 0,0 0-1,0 0 1,0 0 0,0 0 0,0 0 0,0 0-1,0 0 1,0 0 0,1 0 0,-1 0 0,0 0-1,0 0 1,0 1 0,0-1 0,0 0 0,0 0-1,0 0 1,0 0 0,0 0 0,0 0 0,0 0-1,0 0 1,0 0 0,0 0 0,0 0 0,0 0-1,0 0 1,0 1 0,0-1 0,0 0-1,0 0 1,0 0 0,0 0 0,0 0 0,0 0-1,0 0 1,0 0 0,0 0 0,0 0 0,0 1-1,0-1 1,0 0 0,0 0 0,12-8 168,11-12-1878,4-7-5119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3:28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812 0 24575,'-42'43'0,"1"1"0,-62 90 0,90-116 0,-109 159 0,8 4 0,-92 202 0,105-157 342,85-181-769,1 0 0,2 0 1,-7 56-1,14-48-6399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3:28.9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2467 12 24575,'0'0'0,"0"0"0,-5-2 0,-10-2 0,0 2 0,-1 0 0,1 1 0,0 0 0,-28 3 0,10-1 0,-318 29 0,-3 25 0,184-27 0,-1141 155 0,1267-177 0,-6 0-1365,20-1-5461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3:52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0 255 24575,'1'-4'0,"-1"1"0,1 0 0,-1-1 0,1 1 0,0 0 0,0-1 0,1 1 0,-1 0 0,0 0 0,1 0 0,0 0 0,0 0 0,0 1 0,0-1 0,0 0 0,1 1 0,-1 0 0,1-1 0,-1 1 0,1 0 0,0 0 0,0 1 0,6-3 0,7-4 0,0 1 0,1 1 0,24-5 0,-23 6 0,114-29 0,149-19 0,-140 36 0,153 3 0,-8-1 0,-12-1 0,693 16 0,-443 1 0,-496 2-1365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3:54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1 462 24575,'10'-4'0,"53"-24"0,1 3 0,95-24 0,136-16 0,-256 57 0,402-60 0,-144 26 0,594-84 0,4 80 0,-816 51 0,103 20 0,6 1 0,384-16 0,-344-12 0,-199 1 0,16 1 0,-34 0 0,-15 1 0,-227 28 0,115-12 0,-766 136 0,855-144 0,29-8 0,0-1 0,0 1 0,0 0 0,0 0 0,0-1 0,0 1 0,0-1 0,0 0 0,0 0 0,0 0 0,2 0 0,113 12-1365,-53-6-5461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10.1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 24575,'0'0'0,"0"0"0,0 112 0,16 942 0,-15-1024 0,7 295 0,-10-256 0,-3 1 0,-23 111 0,22-154-1365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4:42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1121 16 24575,'-18'-2'0,"-42"-5"0,0 2 0,0 3 0,0 3 0,-1 2 0,2 3 0,-1 3 0,-112 31 0,142-30 0,1 1 0,0 1 0,1 2 0,0 1 0,1 1 0,1 1 0,0 1 0,1 2 0,2 0 0,0 2 0,1 0 0,1 2 0,1 0 0,1 1 0,1 1 0,2 1 0,0 0 0,2 1 0,1 1 0,1 0 0,2 1 0,1 0 0,1 0 0,-6 51 0,11-45 0,1 0 0,6 63 0,-4-98 0,0-1 0,0 1 0,1 0 0,-1 0 0,0-1 0,0 1 0,1 0 0,-1-1 0,0 1 0,1 0 0,-1-1 0,1 1 0,-1-1 0,1 1 0,-1 0 0,1-1 0,-1 1 0,1-1 0,-1 0 0,1 1 0,0-1 0,-1 1 0,1-1 0,0 0 0,-1 0 0,1 1 0,0-1 0,0 0 0,-1 0 0,1 0 0,0 0 0,0 0 0,-1 0 0,1 0 0,0 0 0,-1 0 0,1 0 0,0 0 0,0 0 0,-1-1 0,1 1 0,1-1 0,39-15 0,-30 11 0,153-75 0,41-17 0,-190 92 0,0 1 0,0 1 0,0 0 0,1 1 0,-1 0 0,1 2 0,-1-1 0,1 2 0,-1 0 0,1 1 0,-1 1 0,0 0 0,1 1 0,-2 0 0,20 10 0,-2 0 0,-1 2 0,-1 1 0,-1 2 0,0 0 0,44 42 0,-61-51 0,0 1 0,-2 1 0,1 0 0,-1 1 0,-1-1 0,0 2 0,-1-1 0,12 28 0,-17-31 0,1 0 0,-2 0 0,1 0 0,-1 1 0,-1-1 0,0 0 0,-1 1 0,0-1 0,0 1 0,-1-1 0,0 1 0,-1-1 0,0 0 0,-6 15 0,0-2 25,-2-1-1,-1 0 0,0-1 1,-2-1-1,0 1 1,-16 17-1,6-12 19,-1-1-1,0-1 1,-51 37 0,37-34-287,-2-2 0,-1-2 0,0-2 0,-2-1 1,0-3-1,-65 18 0,36-18-6582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4:43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1 573 24575,'0'-1'0,"0"0"0,0 1 0,0-1 0,0 1 0,0-1 0,1 1 0,-1-1 0,0 1 0,0 0 0,1-1 0,-1 1 0,0-1 0,0 1 0,1-1 0,-1 1 0,1 0 0,-1-1 0,0 1 0,1 0 0,-1-1 0,1 1 0,-1 0 0,1 0 0,0-1 0,13-7 0,9-7 0,1-1 0,-2-1 0,0-1 0,-1-1 0,-1-1 0,-1-1 0,-1 0 0,25-38 0,-14 12 0,-2-1 0,-2-1 0,27-75 0,-52 123 0,4-8 0,-1-1 0,0 1 0,0-1 0,-1 0 0,0 0 0,0-10 0,-14 85 0,-42 601 0,40-425 0,8-68-1365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4:52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699 51 24575,'-15'0'0,"-152"4"0,-326 51 0,470-51 0,33-8 0,39-8 0,279-49 0,4 25 0,-306 36 0,-54 6 0,6-1 0,-79 20-1365,50-9-5461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4:53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4:54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1364 59 24575,'-16'-1'0,"1"0"0,0-2 0,-16-3 0,-16-4 0,-108-9 0,-196 0 0,301 19 0,-1 3 0,1 1 0,0 2 0,-64 18 0,87-16 0,1 0 0,0 2 0,1 1 0,0 1 0,1 1 0,0 1 0,1 1 0,1 1 0,-31 28 0,41-32 0,0 2 0,1-1 0,0 1 0,1 1 0,1 0 0,-15 31 0,14-20 0,1-1 0,1 1 0,-8 52 0,9-10 0,2 0 0,9 121 0,40 262-2007,23 7-2266,36 334-767,-101-766 5405,5 91-938,-15-45 11542,3-83-11813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4:54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65 24575,'16'-9'0,"17"-4"0,1 1 0,1 2 0,61-10 0,-84 19 0,-11 3 0,-20 7 0,-264 103-1365,238-93-5461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4:54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 24575,'0'8'0,"-1"-1"0,0 1 0,-3 13 0,-3 11 0,-4 59 0,3 1 0,9 179 0,47 184 0,0 13 0,-46-392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4:55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958 0 24575,'0'0'0,"-3"0"0,-7 0 0,-6 0 0,-20 0 0,-17 0 0,-16 3 0,-33 6 0,-30 7 0,-4 4 0,12 3 0,18 6 0,24 1 0,27-5 0,22-6-8191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4:55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1339 24575,'9'-19'0,"0"0"0,-1 0 0,0 0 0,-2-1 0,5-23 0,11-89 0,-19 115 0,79-914 0,-79 812 0,-4 252 0,58 811 0,-46-840 0,18 183 0,-24-196 0,-7 102 0,-5-125-1365,-2-18-5461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4:55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928 1 24575,'-12'8'0,"9"-5"0,-71 66 0,4 3 0,3 4 0,3 2 0,4 2 0,4 4 0,-64 122 0,45-42-167,8 2-1,7 4 1,7 2 0,8 2-1,-39 304 1,71-349 244,9 211 1,10-246-1217,4 0 1,44 178 0,-40-222 838,3-1 0,2-1-1,1 0 1,3-2 0,2 0-1,2-2 1,47 60 0,-47-72 221,0-1 0,3-2 0,0 0 0,1-3 0,2 0 0,1-2 0,1-2 0,0-1 0,71 30 0,-52-32 21,1-2 0,1-2-1,1-3 1,103 8 0,-32-14-180,129-11 0,71-17 270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10.6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4:56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 0 24575,'12'13'0,"-1"0"0,-1 1 0,0 0 0,13 27 0,-10-17 0,63 124-409,61 173-1,26 174-2047,-113-313-228,36 266 1,-73-336 1952,-4 0 1,-6 1-1,-19 196 1,1-196 725,-58 209 1,53-258-101,-2 0 1,-4-2-1,-2-1 1,-58 92-1,64-121-417,-2 0 0,-2-1-1,-56 52 1,-96 55 1231,-50 11 4596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4:02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2031 24575,'0'0'0,"0"0"0,4-4 0,12-14 0,-1-2 0,-2 1 0,1-2 0,-2 0 0,16-39 0,-22 49 0,31-74 0,-4-2 0,27-105 0,21-189 0,22-533 0,-97 841 0,22 199 0,10 24 0,70 175 0,-106-320 0,3 9 0,0-1 0,1-1 0,1 1 0,14 19 0,-19-29 0,0 0 0,1-1 0,-1 1 0,1-1 0,0 0 0,-1 0 0,1 0 0,0 0 0,0 0 0,0 0 0,0-1 0,1 0 0,-1 0 0,0 0 0,1 0 0,-1 0 0,0 0 0,1-1 0,-1 0 0,1 0 0,-1 0 0,1 0 0,-1 0 0,5-1 0,0-1 0,1-1 0,-1 1 0,0-2 0,1 1 0,-2-1 0,1 0 0,0 0 0,-1-1 0,11-9 0,1-3 0,0-1 0,16-22 0,-7 5 0,-1-2 0,-3 0 0,-1-2 0,22-49 0,55-172 0,-81 202 0,21-114 0,-59 733 0,18-491 0,41 1050 0,-38-1098 77,6 42 161,-7-60-367,0 0 0,0 0-1,0 0 1,1-1 0,-1 1 0,1 0-1,0-1 1,0 0 0,0 1 0,1-1-1,-1 0 1,6 5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4:03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642 45 24575,'-2'-3'0,"-1"0"0,1-1 0,0 1 0,-1 0 0,0 1 0,0-1 0,0 0 0,0 1 0,0-1 0,0 1 0,-1 0 0,1 0 0,-1 1 0,0-1 0,1 1 0,-1-1 0,0 1 0,0 0 0,0 1 0,1-1 0,-1 1 0,0-1 0,0 1 0,-5 1 0,-11 0 0,-1 1 0,1 1 0,-27 7 0,41-8 0,-29 6 0,1 2 0,1 2 0,0 1 0,1 1 0,-39 24 0,55-28 0,1 0 0,1 0 0,-1 1 0,2 1 0,0 1 0,0 0 0,2 0 0,-1 1 0,2 1 0,0 0 0,0 0 0,-8 21 0,12-21 0,0 0 0,1 0 0,1 0 0,1 1 0,0-1 0,1 1 0,1 0 0,0 0 0,1 0 0,2 17 0,-1-24 0,1-1 0,0 1 0,0 0 0,1-1 0,0 1 0,1-1 0,-1 0 0,2 0 0,-1-1 0,1 1 0,0-1 0,1 0 0,-1 0 0,2 0 0,-1-1 0,1 0 0,-1 0 0,2-1 0,9 6 0,-10-7 0,0 0 0,0 0 0,0-1 0,1 0 0,-1-1 0,1 1 0,-1-1 0,1-1 0,0 0 0,0 0 0,0 0 0,0-1 0,0 0 0,0-1 0,0 0 0,0 0 0,-1 0 0,1-1 0,0 0 0,-1-1 0,1 0 0,-1 0 0,0-1 0,0 1 0,0-1 0,-1-1 0,13-10 0,-6 3 0,1-1 0,-2 0 0,0-1 0,-1-1 0,0 0 0,-1 0 0,9-19 0,-14 23 0,0 0 0,-1-1 0,0 1 0,0-1 0,-1 1 0,-1-1 0,0 0 0,0 0 0,-2 0 0,1 0 0,-3-23 0,0 28 0,1 0 0,-1 0 0,-1 0 0,1 0 0,-5-6 0,6 10 0,0 1 0,0 0 0,0 0 0,0 0 0,-1 0 0,1 1 0,-1-1 0,1 0 0,-1 0 0,1 1 0,-1-1 0,0 1 0,0 0 0,0-1 0,0 1 0,0 0 0,0 0 0,0 0 0,-5-1 0,7 3 0,0 0 0,-1-1 0,1 1 0,0-1 0,0 1 0,-1 0 0,1-1 0,0 1 0,0 0 0,0-1 0,0 1 0,0 0 0,0-1 0,0 1 0,0 0 0,0-1 0,0 1 0,0 0 0,0-1 0,0 1 0,1 0 0,-1-1 0,0 2 0,5 19 0,55 153 0,-47-144 0,1 0 0,1-1 0,31 44 0,-42-68 0,-1-1 0,1 1 0,-1-1 0,1 0 0,1 0 0,-1-1 0,0 1 0,1-1 0,0 0 0,0 0 0,0 0 0,0-1 0,0 0 0,0 0 0,9 2 0,-8-3 0,0-1 0,1 1 0,-1-1 0,0-1 0,1 1 0,-1-1 0,0-1 0,0 1 0,0-1 0,0 0 0,0 0 0,0 0 0,8-5 0,4-4 0,27-20 0,-33 21 0,0 2 0,0-1 0,1 2 0,25-12 0,-33 17 0,0 1 0,0 0 0,0 0 0,0 0 0,0 1 0,0-1 0,0 1 0,1 0 0,-1 1 0,0-1 0,0 1 0,0 0 0,0 0 0,0 1 0,0 0 0,-1 0 0,1 0 0,6 4 0,33 22 0,-2 2 0,56 50 0,-2 0 0,-29-30 0,-66-49 0,0 0 0,0-1 0,0 1 0,0-1 0,0 1 0,1-1 0,-1 0 0,0 1 0,0-1 0,0 0 0,0 0 0,0 0 0,1 0 0,-1 0 0,0 0 0,0 0 0,0 0 0,0 0 0,0-1 0,0 1 0,1 0 0,-1-1 0,1 0 0,0 0 0,0-1 0,1 1 0,-1-1 0,0 0 0,0 0 0,-1 0 0,1 0 0,0 0 0,2-4 0,2-5 0,-1 0 0,0-1 0,5-15 0,-9 25 0,12-42 0,-2-1 0,-1-1 0,-3 0 0,-2 0 0,-1 0 0,-6-83 0,2 127 0,0-6 0,-1-1 0,0 0 0,-1 1 0,1 0 0,-7-15 0,8 21 0,-1 1 0,0-1 0,0 1 0,1-1 0,-1 1 0,0-1 0,0 1 0,-1 0 0,1 0 0,0 0 0,0 0 0,-1-1 0,1 2 0,0-1 0,-1 0 0,1 0 0,-1 0 0,1 1 0,-1-1 0,1 1 0,-1-1 0,0 1 0,1-1 0,-1 1 0,0 0 0,1 0 0,-1 0 0,0 0 0,1 0 0,-1 0 0,0 1 0,1-1 0,-1 0 0,0 1 0,1-1 0,-1 1 0,1 0 0,-3 1 0,-9 4 0,-1 1 0,1 0 0,1 1 0,-1 1 0,-14 13 0,-55 58 0,11-4 0,4 3 0,-67 105 0,88-112 0,4 2 0,2 2 0,-33 91 0,62-135-682,-13 59-1,17-50-6143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4:56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450 0 24575,'-13'7'0,"0"5"0,1 0 0,-1 1 0,2 0 0,-19 27 0,-33 72 0,31-41 0,4 1 0,-27 109 0,1 30-1477,10 3-1,10 1 0,8 2 1,11 0-1,8 1 0,11 0 1,46 330-1,-25-409 1465,5-1 1,7-2-1,5-2 1,7-2-1,5-2 1,5-2-1,93 145 1,-93-180 12,4-3 0,77 86 0,-80-111 0,3-2 0,139 107 0,33-19 621,-15-32 2488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4:57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24575,'0'10'0,"1"29"0,3 0 0,8 40 0,-12-79 0,122 599-340,26 6-260,-24-107 353,-52-163-1930,-30 3-713,-39-263 2239,-3 1-1,-14 107 1,6-125 808,-4-1 1,-2 0 0,-38 100-1,22-89-182,-3-2-1,-3-1 1,-78 107-1,49-89-485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5:01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0 196 24575,'1'-3'0,"-1"0"0,1 0 0,0 0 0,0-1 0,0 2 0,0-1 0,0 0 0,0 0 0,1 0 0,0 0 0,-1 1 0,1-1 0,0 1 0,0 0 0,5-5 0,4-3 0,0 1 0,14-8 0,-19 12 0,23-14 0,0 1 0,35-16 0,-50 28 0,0 0 0,1 1 0,-1 1 0,1 0 0,0 1 0,0 0 0,20 0 0,-33 3 0,0-1 0,1 1 0,-1 1 0,0-1 0,0 0 0,1 0 0,-1 1 0,0-1 0,0 1 0,0 0 0,0 0 0,0 0 0,0 0 0,0 0 0,0 0 0,0 0 0,0 1 0,0-1 0,-1 1 0,1-1 0,0 1 0,-1 0 0,0-1 0,1 1 0,-1 0 0,0 0 0,0 0 0,0 0 0,0 0 0,0 0 0,-1 0 0,1 1 0,0 3 0,0 5 0,0 0 0,-1-1 0,0 1 0,0 0 0,-5 18 0,-1 2 0,-2-1 0,-1 0 0,-1-1 0,-2 0 0,-22 40 0,-88 130 0,62-116 0,-15 24 0,66-87 0,9-19 0,0-1 0,0 1 0,0-1 0,0 1 0,0-1 0,0 1 0,0-1 0,0 1 0,1-1 0,-1 0 0,0 1 0,0-1 0,0 1 0,0-1 0,1 0 0,-1 1 0,0-1 0,0 1 0,1-1 0,-1 0 0,0 1 0,1-1 0,-1 0 0,0 0 0,1 1 0,2 0 0,1 0 0,-1 0 0,1 0 0,0-1 0,-1 1 0,1-1 0,-1 0 0,6 0 0,225-9 340,14 1-2045,-158 10-5121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5:02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24575,'0'0'0,"0"0"0,0 6 0,3 43 0,2 0 0,15 61 0,-5-23 0,10 63 0,25 170 0,-22 2 0,-28-313 57,1 6-531,-1-1 0,-3 17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5:02.6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605 0 24575,'0'0'0,"-3"0"0,-11 0 0,-14 3 0,-17 1 0,-26 5 0,-13 4 0,-2 2 0,-4 4 0,12 2 0,16-4 0,18-3-8191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5:02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0 400 24575,'2'-4'0,"-1"0"0,0 0 0,1 0 0,0 0 0,0 0 0,0 1 0,0-1 0,1 1 0,0 0 0,-1-1 0,4-2 0,5-7 0,20-34 0,-3-1 0,41-94 0,-45 89 0,-21 46 0,-1 1 0,1 1 0,0 0 0,-1-1 0,2 1 0,-1 0 0,5-5 0,-4 13 0,-2 9 0,0 16 0,36 481 0,1-19 0,-37-388-1365,-2-67-5461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6:10.3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905 32 24575,'-6'2'0,"-97"64"0,4 3 0,-109 101 0,143-112 0,2 3 0,-81 106 0,113-127 0,2 2 0,3 0 0,1 2 0,2 1 0,-31 86 0,47-108 0,1 1 0,1 0 0,1 0 0,1 0 0,1 0 0,1 1 0,1-1 0,1 0 0,5 28 0,-2-33 0,0 1 0,2-1 0,0 0 0,1-1 0,1 0 0,1 0 0,0 0 0,2-1 0,0-1 0,0 0 0,23 24 0,-15-21 0,2-1 0,0 0 0,1-2 0,0 0 0,1-1 0,26 11 0,-15-10 0,2-2 0,0-1 0,68 15 0,-41-17 0,2-3 0,-1-3 0,1-3 0,120-11 0,-98-1 0,-1-3 0,-1-5 0,-1-3 0,-1-3 0,130-58 0,-158 55 0,-2-2 0,0-2 0,68-55 0,-85 56 0,-1-1 0,-1-3 0,-2 0 0,54-76 0,-68 82 0,-1-1 0,-1-1 0,-1-1 0,-2 0 0,-1 0 0,-2-1 0,0-1 0,-3 1 0,-1-2 0,-1 1 0,1-42 0,-6 52 0,-1 1 0,-1 0 0,-1 0 0,0 0 0,-2 0 0,0 1 0,-2-1 0,0 2 0,-2-1 0,0 1 0,-1 0 0,-1 1 0,-1 0 0,-1 0 0,0 2 0,-1-1 0,-32-29 0,18 25 0,0 2 0,-1 0 0,-1 2 0,0 1 0,-2 2 0,0 1 0,0 1 0,-62-15 0,27 13 0,1 4 0,-2 2 0,-109 0 0,111 10 0,-1 3 0,0 3 0,1 3 0,0 2 0,-89 30 0,102-23 0,1 2 0,1 2 0,1 2 0,1 2 0,2 3 0,-81 64 0,104-73 0,1 1 0,1 2 0,1 0 0,1 1 0,1 1 0,1 0 0,1 2 0,2 0 0,-19 48 0,28-60 0,0 1 0,1 0 0,1 1 0,1-1 0,0 1 0,2-1 0,0 1 0,0 0 0,2 0 0,0-1 0,1 1 0,1 0 0,1-1 0,0 0 0,2 0 0,-1 0 0,2-1 0,15 28 0,-10-25 0,2 0 0,0-1 0,2-1 0,0 0 0,0-1 0,2-1 0,0 0 0,0-2 0,1 0 0,34 17 0,-8-9 0,1-1 0,2-2 0,88 21 0,-68-25 0,0-3 0,1-3 0,0-3 0,1-3 0,-1-3 0,0-2 0,77-16 0,-93 10 0,-2-3 0,0-2 0,0-2 0,-1-2 0,-1-3 0,-1-2 0,-1-1 0,-1-3 0,79-61 0,-105 70 0,0 0 0,-1-1 0,-1-1 0,-1 0 0,0-1 0,-2-1 0,-1-1 0,14-27 0,-21 34 0,-1 0 0,0-1 0,-1 0 0,-1 0 0,0 0 0,-1 0 0,-1 0 0,-1-1 0,0 1 0,-2-1 0,0 1 0,0-1 0,-6-22 0,2 21 0,-1 0 0,0 0 0,-1 1 0,-2 0 0,1 0 0,-2 1 0,0 0 0,-1 1 0,-22-25 0,16 23 0,-1 1 0,-1 0 0,-1 1 0,0 1 0,-1 1 0,-44-22 0,30 21 0,-1 1 0,-1 1 0,1 3 0,-2 0 0,1 3 0,-1 1 0,-1 2 0,1 2 0,-75 4 0,72 3 0,1 1 0,-1 2 0,1 2 0,1 2 0,0 2 0,1 1 0,0 2 0,1 1 0,-61 42 0,61-33 0,0 2 0,2 1 0,1 2 0,1 1 0,2 2 0,1 1 0,2 1 0,-32 58 0,47-71 0,0 1 0,2 0 0,1 1 0,1 0 0,1 1 0,1 0 0,-3 32 0,8-45 0,2-1 0,-1 1 0,2 0 0,0 0 0,1 0 0,6 26 0,-4-30 0,-1-1 0,1 1 0,0-1 0,1 0 0,0 0 0,1-1 0,0 1 0,0-1 0,0 0 0,12 9 0,-6-6 0,1-2 0,0 0 0,1 0 0,0-1 0,1-1 0,-1 0 0,1-1 0,1-1 0,26 6 0,-8-4 0,1-1 0,0-3 0,52 0 0,-44-5 0,1-2 0,-1-2 0,0-1 0,0-3 0,-1-1 0,0-3 0,-1-1 0,0-1 0,45-28 0,-43 20 0,-2-3 0,-1-1 0,-1-2 0,-1-1 0,-2-2 0,-1-2 0,-2-1 0,29-42 0,-45 54 0,-1 0 0,-2-2 0,0 0 0,-2 0 0,-1-1 0,-1 0 0,-1-1 0,-1-1 0,-2 1 0,4-38 0,-9 46 0,0 1 0,-1-1 0,-1 0 0,-1 0 0,0 1 0,-2-1 0,0 1 0,-2 0 0,0 0 0,-1 0 0,0 1 0,-2 0 0,0 0 0,-1 1 0,-24-31 0,20 32 0,-1-1 0,-1 2 0,-1 0 0,0 1 0,-1 1 0,0 1 0,-1 0 0,0 1 0,-26-10 0,18 10 0,-1 2 0,-1 1 0,0 1 0,0 2 0,0 0 0,-40 0 0,22 5 0,0 3 0,0 1 0,0 2 0,1 3 0,0 1 0,0 3 0,1 1 0,-67 32 0,64-22 0,1 2 0,-68 49 0,90-56 0,0 2 0,1 0 0,2 2 0,0 0 0,-29 42 0,44-55 0,0 0 0,1 1 0,0 0 0,1 1 0,1-1 0,-7 22 0,10-29 0,1 0 0,-1 0 0,0 0 0,1 0 0,0 0 0,0 0 0,0 0 0,1 0 0,0 0 0,-1 0 0,1 0 0,0 0 0,1 0 0,-1 0 0,1-1 0,0 1 0,-1-1 0,2 1 0,-1-1 0,0 1 0,1-1 0,-1 0 0,1 0 0,3 2 0,2 1 0,-1-1 0,1 0 0,-1 0 0,1-1 0,1 0 0,11 4 0,61 13 0,-63-16 0,146 29-1365,14-2-5461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10.9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498 0 24575,'0'0'0,"0"0"0,-5 3 0,-13 11 0,-11 9 0,-10 6 0,-19 11 0,-7 5 0,-2-3 0,-2 0 0,7-5 0,12-9 0,15-9-8191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6:11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3078 407 24575,'-22'-23'0,"-2"-2"0,-2 0 0,0 2 0,-2 1 0,0 1 0,-2 2 0,0 1 0,-1 1 0,-56-22 0,21 15-312,0 3 0,-1 3 1,-1 3-1,0 3 0,-1 3 0,0 3 0,0 3 0,-1 3 0,1 3 0,-113 20 0,112-9-3,0 3 0,2 3 0,0 3 0,2 3 0,0 3 0,2 3 0,2 2 0,1 4 1,2 1-1,-72 63 0,74-48 312,2 1 0,3 3 0,2 2 1,3 2-1,3 3 0,3 1 1,2 2-1,-40 98 0,41-69 4,5 1-1,3 2 0,5 0 1,5 2-1,-14 186 0,30-219 0,3 1 0,3 0 0,4 0 0,2-1 0,3 0 0,27 90 0,-25-120 0,2-1 0,1 0 0,2-2 0,45 69 0,-43-78 0,1 0 0,2-2 0,1 0 0,0-1 0,2-2 0,46 32 0,-36-33-243,1-1 1,0-2-1,2-1 0,0-2 1,1-2-1,0-1 0,1-3 0,0-1 1,63 4-1,-20-8-137,0-4 0,0-3 1,145-26-1,-117 7 649,-2-4 1,0-6-1,-2-4 0,-2-5 0,-2-5 1,-1-4-1,115-77 0,-133 70-120,-2-3-1,-4-4 0,-2-4 1,-3-3-1,-3-3 0,-4-3 1,-2-2-1,66-111 0,-102 141-148,-2-1 0,-2-1 0,-3-1 0,-1-1 0,16-70 0,-30 92 0,-1-1 0,-1 0 0,-2-1 0,-2 1 0,-1 0 0,-1-1 0,-1 1 0,-2 0 0,-2 0 0,-15-53 0,5 44-211,-2 0 0,-2 1-1,-1 1 1,-2 1-1,-2 0 1,-1 2 0,-2 2-1,-1 0 1,-39-34-1,7 13-226,-3 3-1,-3 3 1,-1 2-1,-79-39 1,48 37 382,-1 4 1,-2 4-1,-2 5 1,-149-31-1,108 40 62,-2 5 0,-258-3 0,286 26-6,1 5 0,-194 34 0,251-27 0,0 2 0,1 3 0,1 2 0,0 3 0,2 3 0,-95 58 0,119-62 0,2 2 0,1 1 0,1 1 0,1 2 0,2 1 0,1 1 0,1 1 0,1 1 0,2 1 0,1 1 0,-17 40 0,18-26 0,2 1 0,1 0 0,3 1 0,2 1 0,3 0 0,1 0 0,2 101 0,8-74 12,5-1 0,2 1 0,4-2 0,3 0 0,4-1 0,53 130 0,-35-119-6,4-1 1,4-2-1,3-2 0,4-2 1,76 85-1,-87-116-6,1-2 0,3-2 0,2-2 0,1-3 0,2-1 0,2-3 0,1-2 0,2-3 0,0-2 0,2-3 0,85 24 0,-69-29 0,2-4 0,0-3 0,0-3 0,1-4 0,0-3 0,101-10 0,-113 0 0,-1-3 0,0-3 0,0-2 0,-2-4 0,0-2 0,-1-3 0,104-57 0,-102 43 0,-3-3 0,-1-3 0,-3-3 0,-1-2 0,-3-2 0,-2-3 0,-2-2 0,-3-2 0,59-96 0,-67 89 0,-2-1 0,-4-2 0,-3-2 0,-2 0 0,-4-2 0,-3-1 0,-3 0 0,-4-1 0,7-100 0,-19 118 0,-3 1 0,-2 0 0,-2 0 0,-3 0 0,-1 1 0,-4 0 0,-2 1 0,-1 1 0,-4 0 0,-1 1 0,-3 2 0,-50-76 0,38 72 0,-2 2 0,-2 2 0,-3 1 0,-1 2 0,-3 3 0,-1 1 0,-2 3 0,-2 2 0,-1 2 0,-91-42 0,71 45 0,-2 3 0,-1 4 0,-1 3 0,0 3 0,-2 4 0,0 3 0,0 4 0,-96 3 0,91 8 0,1 3 0,0 4 0,0 4 0,1 3 0,1 4 0,1 4 0,-134 60 0,126-40 0,2 3 0,2 4 0,3 3 0,3 4 0,2 4 0,2 2 0,4 4 0,-110 137 0,149-164 0,2 2 0,1 1 0,-32 71 0,51-95 0,2 1 0,0 0 0,1 1 0,2 0 0,0 0 0,1 0 0,2 1 0,0-1 0,2 1 0,2 28 0,2-26 0,1-1 0,1 0 0,1 0 0,1-1 0,1 0 0,12 24 0,-3-16 0,0-1 0,2-1 0,43 50 0,-23-38 0,1-2 0,2-1 0,1-3 0,3-2 0,66 38 0,-33-29 7,2-4 0,2-3-1,1-4 1,2-4 0,116 22 0,-56-24-5,1-7 0,220 2-1,-240-23 10,233-33 0,-262 18-28,-2-5 0,189-69 0,-222 65 191,0-4 0,-2-2-1,-2-3 1,-1-2 0,55-47 0,-73 49 238,-2-1 0,-1-2 1,-2-2-1,-1-1 1,-3-2-1,-1-1 1,29-58-1,-43 68-412,-1-1 0,-2 0 0,-1-1 0,-3-1 0,0 0 0,-3 0 0,0-1 0,-3 1 0,-1-2 0,-2 1 0,-2 0 0,-1 0 0,-2 0 0,-1 0 0,-3 1 0,0 0 0,-3 0 0,-1 1 0,-1 0 0,-3 1 0,0 1 0,-42-63 0,27 54-5,-3 1 1,0 3-1,-3 0 0,-1 2 1,-2 2-1,-1 2 0,-2 2 1,-1 1-1,-1 3 0,-77-35 1,42 28-5,-1 4 0,-2 4 1,0 3-1,-2 4 1,-150-15-1,141 28 9,0 3 0,0 4 0,0 5 0,0 4 0,1 3 0,0 5 0,2 4 0,-120 45 0,143-41 0,2 3 0,0 4 0,3 2 0,0 3 0,3 2 0,1 4 0,2 1 0,3 3 0,1 3 0,3 2 0,-59 79 0,68-72 533,2 1 0,4 1 1,2 2-1,3 2 0,-36 114 0,51-128-177,3 1-1,1 0 0,3 1 1,2 0-1,3 0 1,2 0-1,2 1 1,10 60-1,-5-84-355,1 1 0,1-2 0,2 1 0,1-1 0,1-1 0,1 0 0,2 0 0,1-2 0,1 0 0,2-1 0,30 35 0,-24-36 0,1 0 0,1-1 0,1-2 0,1-1 0,1-1 0,1-2 0,1 0 0,0-3 0,67 24 0,-39-23 4,-1-2-1,1-3 1,1-3-1,0-2 1,0-3 0,113-9-1,-65-5 5,0-6 1,205-60-1,-206 42-8,-2-4 0,-1-6 0,-3-4 0,127-81 0,-151 78 0,-3-3 0,-2-4 0,-2-2 0,-4-4 0,98-119 0,-131 141 0,-3-2 0,-1-1 0,-2-1 0,27-66 0,-46 90 0,0 0 0,-1-1 0,-2 0 0,0-1 0,-2 0 0,-1 1 0,0-1 0,-2 0 0,-1 0 0,-1 0 0,-7-41 0,0 36 0,-1 0 0,-1 1 0,-1 0 0,-2 1 0,-1 1 0,-1 0 0,-1 0 0,-2 2 0,0 0 0,-2 1 0,0 1 0,-42-36 0,23 27 0,-1 2 0,-2 1 0,-1 2 0,-1 2 0,-1 2 0,-1 2 0,-52-16 0,35 17 0,0 4 0,-1 2 0,0 4 0,-130-6 0,117 17 0,1 2 0,0 4 0,-149 35 0,143-20 0,2 3 0,1 4 0,2 4 0,0 3 0,3 3 0,1 3 0,2 3 0,-121 103 0,141-101-6,2 2 1,3 1-1,2 3 0,2 1 1,3 3-1,-42 77 0,58-89 56,2 1 0,2 1 0,2 0 0,2 1 0,2 1-1,2 1 1,3 0 0,2 0 0,-1 59 0,8-81-40,0 1 0,2-1 0,1 0 0,1-1 0,2 1 0,1-1 0,0 0 0,2-1 0,24 45 0,-21-49-11,2-1 0,0 0 1,1-1-1,1 0 0,0-2 0,2 0 1,0-1-1,1 0 0,1-2 0,42 23 1,-21-17-83,1-2 1,1-2-1,0-3 1,2-1 0,-1-2-1,1-2 1,1-2-1,51 1 1,-5-6-1236,0-4-1,0-4 1,104-21 0,-66 2 1239,-1-7 0,-2-5 0,-2-5 0,-2-6 0,-2-6 0,-2-5 0,139-91 0,-199 109 84,-2-3 0,72-69 0,-96 79-41,-1-2 1,-2-2-1,-1-1 0,33-57 1,-23 18-782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6:13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3400 564 24575,'-2'-1'0,"1"-1"0,-1 1 0,1-1 0,-1 1 0,1-1 0,-1 0 0,1 1 0,-2-5 0,-5-5 0,-14-14 0,-1 1 0,-2 0 0,0 2 0,-1 1 0,-2 1 0,0 2 0,-1 0 0,0 2 0,-1 1 0,-1 2 0,-1 0 0,0 3 0,-48-11 0,15 9-393,-2 3-1,1 3 1,-1 3 0,0 3-1,1 3 1,-1 2-1,1 4 1,-97 24-1,58-4-314,3 5 0,1 4 0,1 4 0,-141 83 0,145-66 708,3 3 0,3 4 0,3 4 0,2 4 0,4 3 0,-118 147 0,146-154 0,3 1 0,4 3 0,2 2 0,4 2 0,3 1 0,4 2 0,3 1 0,4 2 0,-16 93 0,32-117 0,2 0 0,4 0 0,2 0 0,2 1 0,3-1 0,3 0 0,3 0 0,24 90 0,-21-108 0,3-1 0,1-1 0,1 0 0,3-2 0,1 0 0,2-1 0,1-1 0,2-1 0,2-1 0,1-2 0,1-1 0,54 43 0,-53-51 17,1-2 0,0-1 0,2-1 0,0-2 0,1-1 0,1-2 0,38 9 0,-31-13-131,1-1 1,0-2-1,1-3 0,-1-1 0,81-5 1,-46-6-171,-1-4 1,0-2-1,141-47 1,-123 25-194,-2-4 1,139-80 0,-103 37 127,-3-5 0,-4-5 0,-5-6 1,111-118-1,-140 123 349,-3-4 0,107-161 0,-152 195 0,-3-1 0,-3-2 0,-2-2 0,-4-1 0,33-121 0,-53 152 0,-1-1 0,-2 1 0,-2-1 0,-2-1 0,-4-60 0,-1 68 0,-2 1 0,-1 0 0,-2 0 0,-1 0 0,-1 1 0,-2 1 0,-19-37 0,5 22 0,-2 1 0,-2 1 0,-2 2 0,-2 1 0,-1 1 0,-2 3 0,-2 0 0,-1 3 0,-1 1 0,-56-32 0,20 20 0,-1 4 0,-3 3 0,-1 3 0,-1 4 0,-109-24 0,58 25 0,0 6 0,-2 7 0,0 5 0,0 6 0,-1 6 0,1 6 0,0 6 0,1 5 0,1 7 0,-197 63 0,255-62 0,1 3 0,2 4 0,1 3 0,-77 52 0,111-62 0,1 1 0,1 3 0,1 1 0,2 1 0,1 1 0,2 3 0,2 0 0,-40 66 0,45-57 0,1 0 0,3 2 0,2 0 0,2 2 0,2-1 0,2 2 0,3-1 0,1 1 0,3 1 0,2 52 0,5-35 0,2 1 0,4-1 0,3 0 0,2-1 0,3 0 0,49 118 0,-40-128 0,2-2 0,3 0 0,2-2 0,3-2 0,1-1 0,3-2 0,2-1 0,2-2 0,1-3 0,3-1 0,1-3 0,2-1 0,1-3 0,2-3 0,1-1 0,87 32 0,-67-35 0,1-4 0,0-2 0,1-4 0,96 8 0,-78-18 0,1-4 0,0-4 0,107-16 0,-80-2 0,-2-5 0,-1-6 0,-1-5 0,-2-5 0,216-106 0,-242 97 0,-2-4 0,-3-4 0,-2-4 0,-3-3 0,126-128 0,-149 130 0,-4-4 0,-2-1 0,-2-3 0,-5-2 0,-2-1 0,-3-3 0,39-106 0,-61 131 251,-2-1 0,-3 0 0,-1-1 0,-3 0 0,-3-1 0,-2 0-1,-2 0 1,-6-69 0,0 86-77,-2 1 0,-1-1 0,-2 1-1,-1 1 1,-2 0 0,-2 0-1,-1 1 1,-1 1 0,-2 1 0,-1 0-1,-2 1 1,-47-54 0,33 50-174,-2 1-1,-1 2 1,-2 1 0,-1 2 0,-1 2 0,-88-41 0,42 31 3,-2 3 1,-157-37-1,118 44 9,-1 5 1,-1 5-1,-263 3 1,297 18-14,1 4 1,0 5-1,0 3 1,2 5-1,0 4 1,-104 43-1,142-44 1,1 3 0,1 1 0,2 3 0,1 3 0,2 1 0,-65 61 0,80-63 0,1 2 0,3 1 0,0 1 0,3 2 0,1 0 0,2 2 0,2 1 0,-31 81 0,34-65 0,3 1 0,2 1 0,3 0 0,3 1 0,2 0 0,2 72 0,6-78 0,2-1 0,3 0 0,2-1 0,2 0 0,3 0 0,1-1 0,28 60 0,-24-73 18,1-2 0,2 0-1,1-1 1,2-1 0,2-2-1,1 0 1,1-2 0,2-1-1,1-2 1,1-1 0,42 27-1,-30-27-363,2-2-1,1-1 0,0-3 0,2-2 1,0-2-1,1-2 0,1-2 0,86 9 1,-54-16 439,0-3 0,1-3 0,-1-5 0,0-3 0,0-3 0,-1-5 0,145-46 0,-149 35 136,-1-4 0,-2-4 0,-2-2 0,-1-4 0,-2-3 0,-2-3-1,120-107 1,-145 110-229,-1-2 0,-2-2 0,-3-2 0,-1-1 0,42-80 0,-56 85 0,-2 0 0,-1-2 0,-3 0 0,-2-1 0,-2-1 0,-2 0 0,4-55 0,-13 75 0,-1-1 0,-1 0 0,-2 0 0,-1 0 0,-1 0 0,-2 1 0,-11-35 0,8 40 0,0 0 0,-2 1 0,-1 0 0,-1 1 0,0 0 0,-2 1 0,-1 1 0,-31-33 0,14 23 0,-1 2 0,-2 1 0,-1 1 0,-1 2 0,-1 2 0,-1 2 0,-1 1 0,-59-19 0,25 15 0,-1 3 0,-1 4 0,-156-15 0,154 27 0,-1 4 0,1 3 0,0 3 0,-141 29 0,157-19 0,0 3 0,2 3 0,0 2 0,2 3 0,0 3 0,-71 46 0,82-42 0,2 1 0,1 3 0,1 1 0,2 2 0,2 2 0,2 2 0,2 2 0,-46 76 0,61-86 0,3 0 0,0 2 0,3 0 0,1 0 0,2 2 0,1-1 0,3 1 0,1 1 0,2 0 0,1 0 0,3 0 0,6 73 0,-1-82 0,1 0 0,2 0 0,1-1 0,1 0 0,2-1 0,1 0 0,2 0 0,19 30 0,-20-40 0,0 0 0,2-1 0,0-1 0,1-1 0,1 0 0,1-1 0,0-1 0,1 0 0,0-2 0,1 0 0,38 17 0,-29-18-93,0-1-1,1-2 1,0-1 0,1-1-1,35 3 1,-21-7-219,-1-1 0,0-2 0,51-8 0,-24-3-78,-2-2-1,1-4 0,-2-3 1,91-40-1,-81 25 351,-1-4 1,-3-3-1,-1-3 0,132-109 1,-146 102 30,-3-2 0,-1-3 0,-4-3 1,-2-1-1,65-109 0,-90 129 9,-2-1 0,27-77 0,-42 100 0,-1-2 0,-1 1 0,-1 0 0,-1-1 0,0 0 0,-2 0 0,-1 0 0,-3-31 0,1 40 0,0 1 0,-2-1 0,1 0 0,-2 1 0,1 0 0,-2 0 0,1 0 0,-1 1 0,-1 0 0,0 0 0,0 1 0,-1-1 0,0 2 0,-1-1 0,0 1 0,0 0 0,-15-8 0,-3-2 0,-2 2 0,0 2 0,0 0 0,-2 2 0,-38-10 0,8 6-37,0 3 1,0 3-1,-85-4 1,-182 18 768,124 11 2198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6:21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797 115 24575,'16'-21'0,"-13"18"0,4-5 0,-1 2 0,-1 0 0,0-1 0,8-12 0,-12 19 0,-1-1 0,1 0 0,-1 1 0,1-1 0,-1 0 0,1 0 0,-1 0 0,0 1 0,1-1 0,-1 0 0,0 0 0,0 0 0,0 0 0,0 0 0,0 1 0,0-1 0,0 0 0,0 0 0,0 0 0,0 0 0,0 0 0,0 1 0,-1-1 0,1 0 0,0 0 0,-1 0 0,1 1 0,0-1 0,-1 0 0,1 0 0,-1 1 0,1-1 0,-1 0 0,0 1 0,1-1 0,-1 1 0,0-1 0,1 0 0,-1 1 0,0 0 0,0-1 0,1 1 0,-1-1 0,-1 1 0,-10-4 0,0 1 0,-1 1 0,1 0 0,0 1 0,-25 0 0,-65 9 0,57-3 0,-1 2 0,2 2 0,-76 26 0,100-28 0,0 1 0,1 1 0,0 1 0,1 1 0,0 1 0,1 0 0,0 1 0,1 1 0,0 0 0,-17 23 0,14-11 0,1 0 0,2 1 0,1 1 0,1 1 0,1 0 0,2 1 0,0 0 0,-11 61 0,7 7 0,-5 153 0,31 431 0,-8-612 0,-2-4 319,1 22-2003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6:22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448 26 24575,'8'-10'0,"-7"8"0,0 1 0,0 0 0,0 0 0,0-1 0,0 1 0,0 0 0,0 0 0,0 0 0,0 0 0,0 0 0,1 0 0,2-1 0,-152 22 0,99-13 0,-11 2 0,2 2 0,-95 30 0,149-38 150,8-1 35,12-2-1286,-14 0 502,20 0-6227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6:23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1177 24575,'7'24'0,"19"81"0,209 1202 0,-234-1300 0,48 297 0,-52-371 0,-14-196 0,-64-795-6244,34 469 2764,19 56 1884,26 495 1544,3 0 1,1 1-1,1-1 1,13-52-1,-13 79 107,0 0-1,2 0 0,-1 0 0,1 1 0,1-1 1,0 1-1,13-16 0,-14 19 176,2 1 1,-1 0-1,0 0 0,1 1 1,0 0-1,0 0 0,1 1 1,-1-1-1,1 2 0,0-1 1,15-4-1,-11 6 56,1 0 1,-1 0-1,1 1 0,0 1 1,-1 0-1,1 0 0,0 1 0,-1 1 1,1 0-1,-1 1 0,0 0 1,0 1-1,0 1 0,0 0 0,16 9 1,-8-2 183,0 0 0,-1 1 0,-1 1 0,0 0 0,-1 2 1,-1 0-1,27 34 0,-21-18-465,-1 0 0,-2 2 1,-2 1-1,-1 0 1,-1 1-1,-2 0 0,-2 1 1,10 57-1,-14-55-6,-2 1 0,-2-1 0,-2 1 0,-1 0 0,-2 0-1,-2-1 1,-2 1 0,-13 50 0,6-52 1,-1 0 0,-2-1 0,-2-1 0,-1-1 0,-1 0 0,-45 55 0,4-16 0,-120 110 0,179-183 0,1 0 0,0 1 0,-1-1 0,1 0 0,0 1 0,0-1 0,0 0 0,0 1 0,0-1 0,0 1 0,0 0 0,0-1 0,1 1 0,-2 3 0,2-3 0,1-1 0,-1 1 0,1 0 0,-1 0 0,1-1 0,0 1 0,-1 0 0,1-1 0,0 1 0,0-1 0,0 1 0,0-1 0,0 0 0,0 1 0,1-1 0,1 2 0,25 23 0,1-2 0,44 29 0,73 38 0,-123-77 0,465 263 0,-465-264-170,-1 1-1,-1 2 0,0 0 1,-1 1-1,0 1 0,-2 0 1,22 29-1,-19-18-6655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6:25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4052 645 24575,'0'0'0,"0"0"0,-3-4 0,-53-75 0,32 43 0,-2 1 0,-56-61 0,54 72 0,-1 0 0,-1 2 0,-1 1 0,-52-26 0,-143-48 0,118 59 0,-2 5 0,-2 5 0,-137-15 0,59 23 0,-218 8 0,224 18-1686,1 7-1,1 8 1,-339 90 0,431-86 1590,1 4 1,1 3 0,2 5-1,1 3 1,-139 95 0,172-99 405,2 2 1,2 3 0,1 1-1,-71 90 1,87-91 946,1 1-1,2 2 1,-32 72-1,49-91-1189,0 1 0,2 1 0,1 0 0,1 0 1,2 0-1,1 1 0,1 0 0,1 0 0,2-1 0,6 58 0,5-28-67,2-1 0,2-1 0,3 0 0,2-1 0,3-1 0,43 76 0,-22-58 0,3-2 0,3-1 0,113 118 0,-114-141 0,2-1 0,2-3 0,1-2 0,3-2 0,1-4 0,2-1 0,112 44 0,-105-53 0,1-3 0,1-3 0,1-4 0,0-2 0,1-3 0,0-4 0,94-3 0,-114-6 86,0-1-1,-1-3 0,93-26 1,-110 23-330,1-2 0,-2-2 0,0-1 0,0-1 1,-2-2-1,40-29 0,-39 22-6582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6:26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24575,'-1'1'0,"1"0"0,0 1 0,0-1 0,0 1 0,0-1 0,0 1 0,1-1 0,-1 1 0,0-1 0,0 0 0,2 2 0,-1 3 0,35 188 0,9 52 0,-13 4 0,19 124 0,-40-286-1365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6:26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702 0 24575,'0'0'0,"0"0"0,0 0 0,-2 0 0,-4 0 0,-15 0 0,-14 3 0,-15 3 0,-25 6 0,-12 4 0,-1-1 0,-2 0 0,3 0 0,14 0 0,20-2 0,18-4-8191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6:27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4019 390 24575,'-14'-20'0,"4"9"0,0 1 0,0 1 0,-1-1 0,0 2 0,-16-10 0,-72-34 0,-8 7-953,-2 4-1,-2 5 1,-1 4 0,-2 6-1,-129-14 1,55 22-971,1 8 0,-273 19 0,289 6 1911,2 7 1,-274 72-1,315-56 14,3 6 0,1 5-1,-226 124 1,289-136-1,2 2 0,2 3 0,2 3 0,1 1 0,3 3 0,-89 110 0,114-122 484,1 0 0,2 2 0,2 1 0,1 0 0,2 1 0,2 1-1,2 1 1,2 0 0,2 1 0,1 0 0,3 1 0,1-1 0,2 1 0,3 0 0,1 0-1,2 0 1,3 0 0,1-1 0,2 0 0,2 0 0,2-1 0,33 74 0,-20-64-457,2-1 1,2-2 0,3-1-1,59 68 1,-43-63 4,3-2 0,2-2 0,73 51 0,-37-41-10,2-3 0,3-5 0,2-4-1,2-4 1,112 34 0,-90-42-22,202 34 0,131-24 0,-322-41 0,-1-5 0,1-6 0,-1-6 0,179-39 0,-226 31 0,-1-4 0,-1-3 0,-2-4 0,-1-4 0,-1-2 0,-2-5 0,123-88 0,-134 79 0,-3-3 0,-1-3 0,-4-2 0,-1-3 0,-4-2 0,75-120 0,-94 127 0,-3-1 0,-2-1 0,-2-2 0,-4-1 0,-2 0 0,-2-2 0,-4 0 0,12-124 0,-24 137 0,-3 0 0,-1 1 0,-3-1 0,-18-80 0,3 53 0,-4 1 0,-38-84 0,38 107 0,-3 1 0,-2 1 0,-2 2 0,-3 1 0,-1 2 0,-78-80 0,79 95 0,0 1 0,-3 1 0,0 3 0,-2 1 0,0 1 0,-2 3 0,-1 1 0,0 2 0,-56-17 0,74 30-455,0 0 0,-27-2 0,17 6-6371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6:38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0 109 24575,'0'0'0,"6"-9"0,10-2 0,-1 2 0,2-1 0,-1 2 0,1 0 0,28-8 0,-44 15 0,24-7 0,-1 0 0,2 2 0,-1 1 0,0 1 0,1 1 0,0 1 0,0 1 0,0 2 0,-1 0 0,1 2 0,0 1 0,25 7 0,-47-10 0,0 0 0,1 0 0,-1 1 0,0-1 0,0 1 0,0 0 0,0 0 0,0 1 0,-1-1 0,1 1 0,-1 0 0,0 0 0,1 0 0,-1 0 0,-1 0 0,1 1 0,0-1 0,-1 1 0,3 5 0,-4-7 0,-1-1 0,0 0 0,1 1 0,-1-1 0,0 1 0,0-1 0,1 1 0,-1-1 0,-1 1 0,1-1 0,0 1 0,0-1 0,0 1 0,-1-1 0,1 0 0,-1 1 0,1-1 0,-1 1 0,1-1 0,-2 2 0,-11 21 0,-2 0 0,0 0 0,-21 23 0,-65 70 0,88-102 0,3-4 0,-73 76 0,73-78 0,0-1 0,0 0 0,-1 0 0,1-1 0,-2-1 0,-23 10 0,33-15 0,-1 0 0,1 0 0,-1 0 0,1 0 0,-1-1 0,0 1 0,1-1 0,-1 0 0,0 0 0,0 0 0,1 0 0,-1 0 0,0 0 0,1-1 0,-1 1 0,-4-3 0,7 3 0,0 0 0,0 0 0,0 0 0,0 0 0,-1 0 0,1 0 0,0 0 0,0 0 0,0 0 0,0 0 0,0 0 0,-1 0 0,1 0 0,0 0 0,0-1 0,0 1 0,0 0 0,0 0 0,0 0 0,0 0 0,0 0 0,-1 0 0,1-1 0,0 1 0,0 0 0,0 0 0,0 0 0,0 0 0,0-1 0,0 1 0,0 0 0,0 0 0,0 0 0,0 0 0,0 0 0,0-1 0,0 1 0,0 0 0,0 0 0,0 0 0,0 0 0,0-1 0,0 1 0,0 0 0,0 0 0,1 0 0,-1 0 0,0 0 0,0-1 0,0 1 0,0 0 0,0 0 0,0 0 0,0 0 0,1 0 0,-1 0 0,0 0 0,0 0 0,0-1 0,0 1 0,0 0 0,1 0 0,-1 0 0,0 0 0,0 0 0,0 0 0,0 0 0,0 0 0,1 0 0,13-3 0,25-1 0,0 2 0,74 5 0,73 23 0,-155-20 0,0 1 0,-1 2 0,0 0 0,0 2 0,-1 1 0,39 23 0,-59-29 0,0 1 0,0-1 0,-1 1 0,0 1 0,0 0 0,-1 0 0,0 0 0,0 1 0,8 14 0,-11-15 0,-1 0 0,0 0 0,0 0 0,0 0 0,-1 1 0,0-1 0,-1 1 0,0 0 0,-1-1 0,1 1 0,-1 0 0,-1-1 0,-2 14 0,0-8 0,-2 1 0,1 0 0,-2-1 0,0 0 0,0 0 0,-2 0 0,1-1 0,-2 0 0,-17 20 0,4-8 0,-1-1 0,-1-1 0,-40 30 0,37-34-136,0-2-1,-1 0 1,0-2-1,-1-1 1,-1-1-1,-1-2 1,1-1-1,-2-1 0,-32 4 1,26-8-6690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34.4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0 301 24575,'0'0'0,"0"0"0,10-7 0,3 2 0,1-1 0,0 2 0,0 0 0,0 1 0,0 0 0,27-1 0,1-1 0,616-66-2033,2 23-1311,-450 34 2676,-8 1-1195,365-28-1458,-8-25 3751,-523 60 2178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6:38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0 120 24575,'0'0'0,"4"-4"0,3 0 0,-1 0 0,1 0 0,1 1 0,-1 0 0,1 0 0,12-3 0,-6 2 0,60-18 0,0 3 0,1 4 0,0 3 0,1 3 0,1 3 0,-1 4 0,1 3 0,80 12 0,-127-8 0,0 0 0,47 16 0,-67-18 0,-1 1 0,0 0 0,1 0 0,-1 1 0,-1 1 0,1-1 0,-1 1 0,0 0 0,0 1 0,-1 0 0,9 11 0,-13-15 0,-1 1 0,-1-1 0,1 1 0,0 0 0,-1-1 0,0 1 0,0 0 0,0 0 0,0 0 0,-1 0 0,0 0 0,1 0 0,-1 0 0,-1 0 0,1 0 0,-1-1 0,1 1 0,-1 0 0,0 0 0,0 0 0,-1 0 0,1-1 0,-1 1 0,-4 6 0,-2 4 0,-1-1 0,0 0 0,-1 0 0,-23 22 0,-8 2 0,-1-2 0,-2-2 0,-1-2 0,-60 31 0,-206 81 0,295-136 0,16-7 0,0 0 0,0 0 0,-1 0 0,1 0 0,0 0 0,0 0 0,0 0 0,0 0 0,0 0 0,0 0 0,0 1 0,0-1 0,0 0 0,-1 0 0,1 0 0,0 0 0,0 0 0,0 0 0,0 0 0,0 0 0,0 0 0,0 0 0,0 0 0,0 0 0,0 0 0,0 0 0,0 1 0,0-1 0,0 0 0,-1 0 0,1 0 0,0 0 0,0 0 0,0 0 0,0 0 0,0 0 0,0 0 0,0 1 0,0-1 0,0 0 0,0 0 0,0 0 0,0 0 0,0 0 0,0 0 0,0 0 0,0 0 0,1 0 0,-1 1 0,0-1 0,0 0 0,0 0 0,0 0 0,0 0 0,0 0 0,0 0 0,0 0 0,0 0 0,31 2 0,41-3 0,-1 3 0,0 4 0,0 2 0,71 19 0,-105-17 0,-1 2 0,-1 1 0,59 30 0,-71-30 0,-1 1 0,-1 1 0,0 0 0,-1 2 0,-1 0 0,21 25 0,-33-35 0,-1 1 0,0 0 0,-1 1 0,1-1 0,-2 1 0,1 0 0,-1 1 0,-1-1 0,1 1 0,2 13 0,-5-15 0,0 0 0,-1-1 0,0 1 0,0 0 0,-1 0 0,0 0 0,0-1 0,-1 1 0,0-1 0,0 1 0,0-1 0,-1 0 0,-1 1 0,-4 7 0,-6 7 0,0-2 0,-1 0 0,-1-1 0,-21 20 0,-80 64 0,103-92 0,-56 45 171,-132 78 0,-91 20-1878,258-137-5119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6:41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3 463 24575,'-1'-3'0,"1"1"0,-1-1 0,1 1 0,0-1 0,0 1 0,0-1 0,0 0 0,1-3 0,0-4 0,0-5 0,0 1 0,1-1 0,1 1 0,1 0 0,0 0 0,0 0 0,2 1 0,-1-1 0,16-23 0,-3 8 0,1 2 0,1 0 0,29-28 0,-36 41 0,0 2 0,1 0 0,1 0 0,0 1 0,0 1 0,1 1 0,20-10 0,-25 15 0,0-1 0,0 2 0,1-1 0,0 2 0,0 0 0,-1 0 0,1 1 0,0 0 0,0 1 0,0 0 0,23 5 0,-29-4 0,0 0 0,0 1 0,0 0 0,-1 0 0,1 1 0,0-1 0,-1 1 0,0 1 0,0-1 0,0 1 0,0-1 0,-1 2 0,8 7 0,-6-5 0,-1 0 0,0 1 0,0 0 0,-1 0 0,0 0 0,-1 0 0,0 1 0,4 14 0,-4-4 0,0 0 0,-1 1 0,-1-1 0,0 1 0,-2-1 0,0 1 0,-2-1 0,-4 23 0,-4 1 0,-2 1 0,-2-2 0,-36 73 0,39-92 0,-1 0 0,-1-1 0,-1-1 0,-1 0 0,-1-2 0,-1 0 0,0 0 0,-22 16 0,-3-2 0,65-36 0,106-19-195,1 5 0,0 6 0,1 6 0,0 5 0,-1 6 0,166 29 0,-216-21-6631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6:43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24575,'25'-1'0,"-13"1"0,1 0 0,0 0 0,20 4 0,-29-3 0,0 0 0,0 0 0,0 1 0,-1-1 0,1 1 0,0 0 0,-1 0 0,1 0 0,-1 0 0,0 1 0,0-1 0,0 1 0,0 0 0,0 0 0,4 6 0,1 3 0,-1 2 0,0-1 0,-1 1 0,-1 0 0,0 0 0,0 1 0,-2 0 0,4 24 0,2 126 0,-8-148 0,-21 433 0,-30 3 0,7-82 0,34-290 0,-9 140 0,18-220 12,0-1-33,0 0 0,0 0 0,0 0-1,0 0 1,0 0 0,0 0 0,-1 0 0,1 1-1,0-1 1,0 0 0,0 0 0,0 0 0,0 0-1,0 0 1,0 0 0,0 1 0,0-1 0,0 0 0,0 0-1,0 0 1,0 0 0,0 0 0,0 1 0,0-1-1,0 0 1,0 0 0,0 0 0,0 0 0,0 0-1,0 0 1,0 1 0,0-1 0,1 0 0,-1 0 0,0 0-1,0 0 1,0 0 0,0 0 0,0 0 0,0 1-1,0-1 1,0 0 0,0 0 0,1 0 0,-1 0-1,0 0 1,0 0 0,0 0 0,0 0 0,0 0 0,0 0-1,1 0 1,-1 0 0,0 0 0,0 0 0,0 0-1,0 0 1,0 0 0,1 0 0,-1 0 0,0 0-1,0 0 1,0 0 0,0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6:43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24575,'0'-9'0,"0"5"0,1 6 0,58 257 0,-12 2 0,14 288 0,-50-325 0,-11-171 0,-2 0 0,-12 65 0,14-113-72,-1 0 1,0 1-1,0-1 0,0 0 0,-1 0 0,1 0 0,-2 0 0,1 0 1,0 0-1,-1-1 0,0 1 0,0-1 0,0 1 0,0-1 0,-1 0 1,0-1-1,0 1 0,-5 4 0,-14 3-6754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6:43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689 1 24575,'-9'16'0,"-191"253"0,116-163 0,-26 31 0,-133 186 0,238-317 10,-1 3 45,0-1 0,1 1 0,0 0-1,1 1 1,-5 12 0,8-20-104,1 0 0,0-1 1,-1 1-1,1 0 0,0 0 1,0 0-1,0 0 0,0 0 1,0 0-1,0-1 0,1 1 1,-1 0-1,1 0 0,-1 0 1,1 0-1,0-1 0,-1 1 1,1 0-1,0-1 0,0 1 0,0-1 1,1 1-1,-1-1 0,0 1 1,1-1-1,-1 0 0,0 0 1,1 1-1,-1-1 0,1 0 1,0 0-1,-1-1 0,1 1 1,2 1-1,15 5-6777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6:44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520 1 24575,'0'0'0,"-4"4"0,-2 4 0,0 1 0,1 0 0,-8 20 0,0-2 0,-10 21 0,-199 425 0,30 18 0,185-470 0,0-3 0,2 0 0,0 0 0,1 0 0,-2 25 0,6-43 0,-1 0 0,1 0 0,0 1 0,0-1 0,0 0 0,0 0 0,0 0 0,0 1 0,0-1 0,0 0 0,0 0 0,0 0 0,0 1 0,0-1 0,0 0 0,0 0 0,0 0 0,0 1 0,0-1 0,0 0 0,0 0 0,0 0 0,0 1 0,0-1 0,1 0 0,-1 0 0,0 0 0,0 1 0,0-1 0,0 0 0,0 0 0,1 0 0,-1 0 0,0 0 0,0 0 0,0 1 0,0-1 0,1 0 0,-1 0 0,0 0 0,0 0 0,0 0 0,1 0 0,-1 0 0,0 0 0,0 0 0,0 0 0,1 0 0,10-9 0,13-22 0,-23 30 0,175-261 0,88-121 0,-255 372 0,-17 22 0,-1 3 0,-254 409 0,229-360 0,3 1 0,3 2 0,2 1 0,-32 139 0,48-132-1365,7-21-5461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6:44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627 0 24575,'0'1'0,"-1"-1"0,0 0 0,0 1 0,0-1 0,1 1 0,-1-1 0,0 1 0,1 0 0,-1-1 0,0 1 0,1-1 0,-1 1 0,1 0 0,-1 0 0,1-1 0,-1 1 0,0 1 0,-1 2 0,-70 106 0,-85 179 0,116-210 0,14-27 0,-246 515 0,235-461 0,37-105 0,1 0 0,-1 0 0,1 0 0,-1 0 0,1 0 0,0 0 0,-1 0 0,1 0 0,0 0 0,0 0 0,0 0 0,0 0 0,0 0 0,0 0 0,0 0 0,0 0 0,0 0 0,0 0 0,1 0 0,-1 0 0,0 0 0,1 0 0,0 1 0,0-1 0,1-1 0,-1 0 0,0-1 0,1 1 0,-1 0 0,1 0 0,-1 0 0,0-1 0,0 1 0,1-1 0,-1 1 0,0-1 0,0 0 0,1 1 0,-1-1 0,0 0 0,1-1 0,23-15-1365,0-3-5461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6:44.8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483 1 24575,'-4'12'0,"-225"554"0,8-24 0,218-533 0,-3 6 0,1-1 0,1 1 0,0 0 0,-2 19 0,6-33 0,-1 0 0,1 0 0,0 0 0,0 0 0,0 0 0,0 0 0,0 0 0,1 0 0,-1 0 0,0 0 0,0 0 0,1 0 0,-1 0 0,0 0 0,1 0 0,-1 0 0,1 0 0,-1-1 0,1 1 0,0 1 0,0-2 0,0 1 0,-1-1 0,1 0 0,0 1 0,0-1 0,0 0 0,-1 0 0,1 0 0,0 1 0,0-1 0,0 0 0,0 0 0,-1 0 0,1 0 0,0-1 0,0 1 0,0 0 0,-1 0 0,2-1 0,5-1 0,0-1 0,-1-1 0,1 1 0,7-7 0,-11 8 0,69-50 0,67-63 0,-43 32 0,-92 80 0,15-11 0,-19 13 0,1 1 0,-1 0 0,0 0 0,0 0 0,0-1 0,1 1 0,-1 0 0,0 0 0,0 0 0,1 0 0,-1 0 0,0 0 0,0-1 0,1 1 0,-1 0 0,0 0 0,0 0 0,1 0 0,-1 0 0,0 0 0,0 0 0,1 0 0,-1 0 0,0 0 0,1 0 0,-1 0 0,0 0 0,0 1 0,1-1 0,-1 0 0,0 0 0,0 0 0,1 0 0,-1 0 0,0 0 0,0 1 0,0-1 0,1 0 0,-1 0 0,0 0 0,0 1 0,0-1 0,0 0 0,1 0 0,-1 1 0,0-1 0,0 0 0,0 0 0,0 1 0,0-1 0,0 0 0,0 0 0,0 1 0,0-1 0,0 0 0,0 0 0,0 1 0,0-1 0,0 0 0,0 1 0,0-1 0,0 0 0,0 0 0,0 1 0,0-1 0,-4 25 0,-10 37 0,-1 1 0,0 36-1365,11-61-5461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6:46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24575,'0'0'0,"0"0"0,0 0 0,5 27 0,0-7 0,67 397 0,-39 10 0,-33-405 167,1-7-677,-1 0-1,-3 18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6:47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1327 1 24575,'-29'0'0,"-19"2"0,-1 2 0,-61 14 0,48-7 0,-390 82 337,-67 10-2039,462-95-5124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34.7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1 144 24575,'3'0'0,"148"-26"0,48-6 0,705-25 0,-728 50 0,1579-14-1920,-1681 21-4351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6:53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949 1 24575,'-3'0'0,"1"1"0,0 0 0,-1 0 0,1 0 0,0 0 0,-1 0 0,1 1 0,0-1 0,0 1 0,0-1 0,-3 4 0,0-1 0,-60 51 0,3 2 0,-58 69 0,-100 144 0,94-105 0,-144 254 0,262-406 0,-1 2 0,1 1 0,0 0 0,-6 19 0,14-33 0,-1-1 0,1 0 0,-1 0 0,1 1 0,0-1 0,-1 0 0,1 1 0,0-1 0,0 1 0,0-1 0,0 0 0,0 1 0,0-1 0,0 0 0,1 1 0,-1-1 0,0 0 0,1 1 0,-1-1 0,1 0 0,0 0 0,-1 1 0,1-1 0,0 0 0,0 0 0,0 0 0,-1 0 0,1 0 0,0 0 0,0 0 0,1 0 0,0 0 0,1 0 0,-1 0 0,1 0 0,0 0 0,-1-1 0,1 0 0,0 1 0,0-1 0,-1 0 0,1 0 0,0-1 0,0 1 0,-1 0 0,1-1 0,0 0 0,-1 0 0,4-1 0,22-11 0,-1-1 0,38-26 0,-43 25 0,-2 0 0,27-25 0,130-138-234,74-89-725,93-95 749,-289 306 210,119-95 0,-155 138 0,-1 1 0,35-17 0,-46 26 0,0 1 0,0-1 0,0 1 0,0 0 0,0 0 0,0 1 0,1 0 0,-1 1 0,0-1 0,1 1 0,10 2 0,-16-2 0,0 1 0,0-1 0,0 1 0,0-1 0,0 1 0,-1 0 0,1 0 0,0 0 0,0 0 0,-1 0 0,1 0 0,0 0 0,-1 0 0,0 1 0,1-1 0,-1 1 0,0-1 0,1 1 0,-1-1 0,0 1 0,0 0 0,0-1 0,-1 1 0,1 0 0,0 0 0,-1 0 0,1 0 0,0 3 0,0 3 0,-1 0 0,0-1 0,0 1 0,-1 0 0,0 0 0,-2 8 0,-8 27 170,-1 0 0,-2-1 0,-33 66 0,21-50 319,-296 675-255,318-724-221,-13 27-702,-20 68 0,32-81-6137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6:53.6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1189 0 24575,'0'3'0,"-3"0"0,-19 20 0,-23 23 0,-22 24 0,-47 51 0,-46 59 0,-12 17 0,10-8-3276,18-15-1,28-29 1327,29-33 340,27-31 1610,23-29 1922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6:54.1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208 159 24575,'0'0'0,"0"0"0,-3 6 0,-3 9 0,-4 10 0,-8 24 0,-6 18 0,-5 15 0,-5 25 0,0 22 0,6-1 0,10-11 0,14-14 0,13-20 0,10-21 0,8-18 0,-1-17-8191</inkml:trace>
  <inkml:trace contextRef="#ctx0" brushRef="#br0" timeOffset="1">1607 1 24575,'0'0'0,"-8"8"0,-14 16 0,-14 18 0,-33 39 0,-21 30 0,-14 26 0,-19 41 0,0 9 0,13-17 0,12-15 0,20-23 0,23-32 0,21-30 0,19-24 0,11-20-8191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6:54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 1 24575,'0'0'0,"0"8"0,-3 7 0,-9 24 0,-7 21 0,-7 20 0,-6 35 0,-4 32 0,2 4 0,4-16 0,7-17 0,7-26 0,7-26 0,5-24-8191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6:59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941 1 24575,'0'0'0,"0"0"0,-2 2 0,-16 16 0,-17 14 0,-19 18 0,-33 34 0,-31 36 0,-10 18 0,4 1 0,7 1 0,18-15 0,23-20 0,24-23 0,21-26-8191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00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1237 0 24575,'-7'8'0,"-276"263"0,50-49 0,164-153 0,-544 562 0,603-621 0,8-9 0,0 1 0,1 0 0,-1-1 0,0 1 0,1 0 0,-1 0 0,1 0 0,0 0 0,-1 0 0,1 0 0,0 0 0,0 0 0,1 1 0,-1-1 0,0 3 0,1-5-34,0 0 0,0 0 0,0 0 0,0 1 0,0-1-1,0 0 1,0 0 0,0 0 0,0 0 0,0 0 0,0 1 0,0-1 0,0 0-1,0 0 1,1 0 0,-1 0 0,0 0 0,0 0 0,0 0 0,0 1-1,0-1 1,0 0 0,0 0 0,1 0 0,-1 0 0,0 0 0,0 0 0,0 0-1,0 0 1,0 0 0,1 0 0,-1 0 0,0 0 0,0 0 0,0 0 0,0 0-1,1 0 1,-1 0 0,0 0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00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837 1 24575,'-1'0'0,"-1"1"0,1 0 0,-1-1 0,1 1 0,-1 0 0,1 0 0,-1 0 0,1 0 0,0 1 0,0-1 0,-2 2 0,-3 2 0,-57 55 0,-64 77 0,-47 77 0,123-149 0,20-26 0,-273 365 0,293-389-273,1 1 0,1 0 0,1 0 0,-12 32 0,15-31-6553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01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1038 24575,'0'0'0,"9"-3"0,6-7 0,-2-1 0,0 0 0,0-1 0,17-20 0,40-60 0,-64 85 0,46-68 0,-3-2 0,-4-2 0,-3-2 0,-4-2 0,-3-1 0,-4-2 0,20-93 0,-46 160 0,-1 4 0,-1 1 0,-1-1 0,0 1 0,0-20 0,-3 29 0,-2 8 0,-3 14 0,-19 113 0,-68 753 0,70-220-1365,24-630-5461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02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1 617 24575,'12'-22'0,"54"-55"0,-23 26 0,49-70 0,-59 69 0,-1-2 0,-3-1 0,43-112 0,-67 150 0,-7 21 0,-9 31 0,-77 413 342,72-319-1196,0 200 1,17-304-5973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02.9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654 0 24575,'-3'0'0,"-1"0"0,-2 0 0,-11 0 0,-13 0 0,-16 0 0,-24 0 0,-10 0 0,-1 3 0,1 1 0,5 3 0,13-1 0,15 0 0,14 0 0,14 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28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1439 1 24575,'0'0'0,"0"0"0,-3 0 0,-11 2 0,-17 5 0,-25 5 0,-52 15 0,-34 11 0,-20 4 0,-26 8 0,-11 5 0,18-6 0,29-7 0,32-9 0,37-9-8191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35.1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1 194 24575,'9'0'0,"348"-42"0,885-81 0,179 94-1902,-1330 30-4387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03.3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621 1 24575,'0'0'0,"-3"0"0,-3 0 0,-12 5 0,-11 5 0,-13 3 0,-25 4 0,-12 3 0,-2 4 0,-2-1 0,8-1 0,14-4 0,15-3 0,16-3-8191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03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24575,'44'2'0,"0"1"0,48 10 0,83 25 0,-147-31 0,-3-1 0,178 47 0,-154-37 0,-1 1 0,50 26 0,-84-37 0,-1 2 0,-1-1 0,0 2 0,0 0 0,20 19 0,-28-24 0,-1 0 0,1 0 0,-1 0 0,0 0 0,-1 0 0,1 1 0,-1 0 0,1-1 0,-1 1 0,-1 0 0,1 0 0,-1 0 0,0 0 0,0 0 0,0 1 0,-1-1 0,0 0 0,0 0 0,-1 9 0,-2-2 0,0-1 0,-1 1 0,0-1 0,-1 0 0,-1-1 0,0 1 0,0-1 0,0 0 0,-2 0 0,1-1 0,-1 0 0,0 0 0,-16 12 0,1-2 0,-2-1 0,0-1 0,-1-1 0,-34 15 0,32-17 0,-2-1 0,1-2 0,-59 15 0,108-28 0,0 0 0,0 2 0,0 0 0,37 6 0,83 21 0,-72-13 0,-2 3 0,0 3 0,-1 3 0,74 38 0,-127-55 0,-1 1 0,1 0 0,-1 1 0,-1 0 0,1 1 0,-2 0 0,1 1 0,-1 0 0,-1 0 0,12 18 0,-17-22 0,0-1 0,0 1 0,-1 0 0,1 0 0,-2 0 0,1 1 0,-1-1 0,0 0 0,0 0 0,0 1 0,-1-1 0,0 1 0,0-1 0,-1 0 0,0 1 0,0-1 0,0 0 0,-1 0 0,0 1 0,0-1 0,-1-1 0,1 1 0,-1 0 0,-6 7 0,-2 4 0,-1-2 0,-1 0 0,-1 0 0,-21 18 0,-74 48 0,39-38 114,-1-2 0,-86 35 0,-159 40-1821,209-83-5119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04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984 1 24575,'-1'0'0,"-1"0"0,1 0 0,-1 1 0,1-1 0,-1 1 0,1-1 0,-1 1 0,1-1 0,-1 1 0,1 0 0,0 0 0,-1 0 0,-1 1 0,0 0 0,-38 27 0,1 2 0,-46 45 0,-67 82 0,140-145 0,-260 290-3392,188-201 1696,-75 121 0,136-184 1707,-24 51-1,41-76-42,1 0 0,1 0 0,1 1 0,0-1 0,0 1 0,2 0 1,-2 20-1,6-9-1141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05.2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1232 0 24575,'0'0'0,"-8"3"0,-13 9 0,-14 10 0,-42 34 0,-62 50 0,-28 27 0,-3 9 0,4 5 0,22-12 0,30-21 0,26-11 0,25-14 0,24-23-8191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0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858 1 24575,'0'0'0,"0"0"0,-3 0 0,-9 5 0,-29 35 0,-25 31 0,-21 32 0,-41 48 0,-30 40 0,-31 38-3276,16-19-1639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05.9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735 1 24575,'-1'1'0,"-1"0"0,1 0 0,-1 1 0,1-1 0,0 1 0,-1-1 0,1 1 0,0-1 0,0 1 0,0 0 0,0-1 0,0 1 0,0 0 0,1 0 0,-2 3 0,-2 4 0,-73 160 0,-131 354-3356,13 19-2004,132-365 4352,-91 207-588,153-382 1594,1-1 0,-1 0 0,1 1 1,-1-1-1,1 1 0,-1-1 1,0 0-1,0 0 0,0 1 1,0-1-1,0 0 0,0 0 0,0 0 1,0 0-1,-1 1 0,8-29 576,13-18 1585,3-6-1735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06.2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693 0 24575,'-5'11'0,"-48"94"0,28-56-3,-267 523-337,23 12 36,255-553 304,6-13 0,1-1 0,0 1 0,-5 23 0,13-32 0,5-9 0,2-6 0,0 0 0,-1 0 0,1-1 0,-1 1 0,-1-2 0,1 1 0,5-10 0,3-1 0,428-584 647,-414 560-647,-29 41 0,1 0 0,-1 0 0,1 1 0,-1-1 0,1 0 0,-1 1 0,1-1 0,-1 0 0,1 1 0,0-1 0,0 0 0,-1 1 0,1-1 0,0 1 0,0-1 0,-1 1 0,1 0 0,1-1 0,-1 2 0,-1 0 0,0 0 0,1 0 0,-1 0 0,0 0 0,0 0 0,0 0 0,0 0 0,0 1 0,0-1 0,0 0 0,0 0 0,0 0 0,-1 2 0,-34 196-1365,6-23-5461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37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700 64 24575,'0'0'0,"0"0"0,-7-17 0,4 14 0,0-1 0,-1 1 0,1-1 0,0 1 0,-1 0 0,0 1 0,0-1 0,0 1 0,0-1 0,0 1 0,0 0 0,-1 1 0,1-1 0,-1 1 0,1 0 0,-6-1 0,-3 0 0,0 0 0,0 1 0,-1 1 0,-19 1 0,14 2 0,1 0 0,0 1 0,0 1 0,0 1 0,1 1 0,-1 0 0,-21 13 0,0 4 0,-65 51 0,69-48 0,-56 59 0,80-73 0,1-1 0,0 1 0,1 0 0,0 1 0,1 0 0,1 1 0,0 0 0,-7 21 0,9-14 0,1 0 0,1 1 0,1-1 0,1 1 0,0-1 0,2 1 0,1-1 0,1 1 0,9 34 0,-3-21 0,2 0 0,2-2 0,1 1 0,2-2 0,22 35 0,-34-60 0,1 0 0,0-1 0,0 0 0,1 0 0,0-1 0,0 1 0,0-1 0,1-1 0,0 1 0,0-1 0,1 0 0,0-1 0,-1 0 0,1 0 0,1-1 0,12 4 0,7 1 0,0-2 0,1-1 0,0-1 0,0-1 0,0-2 0,0-1 0,54-7 0,-63 3 0,-1 0 0,0-1 0,0-1 0,0 0 0,-1-2 0,0 0 0,0-1 0,-1-1 0,0-1 0,0 0 0,-2-1 0,23-21 0,-17 11 0,-1-1 0,-1-1 0,21-35 0,-30 42 0,0-1 0,-2 1 0,0-1 0,-1-1 0,-1 1 0,5-25 0,-9 34 20,-1 0 0,-1-1 0,1 1 1,-2-1-1,1 1 0,-1 0 0,-1-1 0,0 1 0,0 0 0,-1 0 0,0 0 0,0 1 0,-1-1 0,0 1 0,-1-1 0,-10-14 1,1 6-265,0 1 0,-1 0 0,-1 1 0,-1 1 1,0 0-1,-19-11 0,-21-11-6582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41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83 24575,'0'0'0,"0"0"0,0 0 0,0 0 0,0 0 0,0 0 0,0 0 0,0 0 0,0 0 0,19-3 0,39-17 0,1 3 0,99-16 0,-119 28 0,0 2 0,1 2 0,-1 1 0,0 1 0,49 10 0,-66-7 0,1 1 0,-2 1 0,36 15 0,-49-17 0,0-1 0,0 1 0,-1 1 0,0 0 0,0 0 0,0 0 0,0 1 0,-1 0 0,0 0 0,0 0 0,-1 1 0,8 12 0,-12-17 0,0 1 0,0-1 0,0 1 0,0-1 0,0 1 0,-1-1 0,0 1 0,1 0 0,-1-1 0,0 1 0,0-1 0,-1 1 0,1 0 0,0-1 0,-1 1 0,1-1 0,-1 1 0,0-1 0,0 1 0,0-1 0,0 1 0,-1-1 0,-1 3 0,-5 6 0,1-1 0,-2 0 0,-14 14 0,15-17 0,-121 108 0,-25 26 0,143-126 0,11-15 0,0 0 0,0 1 0,0-1 0,0 0 0,0 0 0,0 1 0,0-1 0,0 0 0,0 1 0,0-1 0,0 0 0,0 0 0,0 1 0,0-1 0,0 0 0,0 1 0,0-1 0,0 0 0,1 0 0,-1 1 0,0-1 0,0 0 0,0 0 0,0 1 0,1-1 0,-1 0 0,0 0 0,0 0 0,1 1 0,2 0 0,-1 0 0,1 0 0,0-1 0,0 1 0,0-1 0,0 1 0,0-1 0,3 0 0,3 1 0,80 5 0,153 15 0,-170-12 0,93 26 0,-146-30 0,0 0 0,0 2 0,0 0 0,21 14 0,-34-18 0,-1 0 0,0 1 0,-1 0 0,1 0 0,-1 0 0,1 0 0,6 11 0,-9-12 0,0 0 0,0 0 0,-1 0 0,1 1 0,-1-1 0,0 1 0,0-1 0,0 1 0,-1 0 0,1-1 0,-1 1 0,0 0 0,0-1 0,0 6 0,-2 1 0,0-1 0,-1 0 0,0 0 0,0 0 0,-1 0 0,0 0 0,-1-1 0,0 0 0,0 0 0,-1 0 0,0 0 0,0-1 0,-10 9 0,-8 6 0,-1-1 0,-48 29 0,-278 141-1365,247-140-5461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46.9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24575,'13'1'0,"33"10"0,-1 1 0,0 3 0,66 31 0,-83-34 0,521 262-179,-25 48-153,-162-75 204,-19 26 154,-313-245-1289,-12-11-5052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35.5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0 329 24575,'20'-4'0,"359"-76"0,751-88-546,-452 102-5565,-3 55 5984,-478 28-107,-136-8-939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47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1412 0 24575,'-1'0'0,"-1"1"0,1-1 0,-1 0 0,0 1 0,1 0 0,-1-1 0,1 1 0,-1 0 0,1-1 0,0 1 0,-1 0 0,1 0 0,0 0 0,0 0 0,-2 3 0,-4 1 0,-57 54 0,2 2 0,-63 83 0,78-90 0,-16 20-12,-602 707-539,662-776 551,-280 361 0,270-348 79,2 0 1,0 1-1,-14 36 1,24-51-156,-1 1 0,0 0 0,1 0 1,0 0-1,0 0 0,1 0 1,-1 0-1,1 0 0,0 0 1,1 0-1,-1 0 0,1 0 1,0 0-1,0 0 0,0 0 1,1 0-1,0-1 0,0 1 1,0 0-1,5 8 0,14 9-6280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47.6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24575,'26'1'0,"0"2"0,0 0 0,0 2 0,0 1 0,-1 1 0,37 15 0,-3 4 0,82 48 0,214 165 0,-19 27 0,-82-49 342,-174-142-1196,71 88 1,-135-144-5973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48.0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1884 1 24575,'-4'0'0,"0"-1"0,0 1 0,0 0 0,0 1 0,0-1 0,0 1 0,0-1 0,0 1 0,0 1 0,-4 1 0,-2 0 0,-6 2 0,0 1 0,0 1 0,1 0 0,0 1 0,-18 13 0,-72 50-1603,-172 152-1,-76 119-2480,-136 182-400,24 19 7781,448-522-2152,8-9-2003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8:07.2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44 24575,'-1'-11'0,"2"-12"0,0 23 0,-1-1 0,0 0 0,1 1 0,-1-1 0,0 1 0,1-1 0,-1 1 0,1-1 0,-1 1 0,1-1 0,-1 1 0,1 0 0,-1-1 0,1 1 0,-1 0 0,1-1 0,0 1 0,-1 0 0,1 0 0,-1-1 0,1 1 0,0 0 0,-1 0 0,1 0 0,0 0 0,-1 0 0,1 0 0,0 0 0,-1 0 0,1 0 0,0 0 0,0 1 0,12 1 0,-1 1 0,0 1 0,0 0 0,-1 1 0,15 7 0,101 54 0,119 84 0,106 96 0,56 59 0,-25 31 0,-260-203-1365,-105-110-5461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8:07.5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1442 1 24575,'0'0'0,"1"-1"0,-6 6 0,-10 8 0,-17 16 0,0 0 0,-28 37 0,-246 383-4868,228-324 3691,-521 743-4108,305-448 5808,272-388 2093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8:07.9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40 24575,'22'-21'0,"-15"17"0,0 2 0,0-1 0,0 1 0,1 0 0,-1 0 0,0 0 0,1 1 0,-1 1 0,1-1 0,-1 1 0,1 1 0,0-1 0,8 3 0,11 2 0,-1 1 0,37 14 0,0 5 0,-1 3 0,-1 2 0,74 51 0,162 132 0,-16 9 0,301 307 0,-541-487-1365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8:08.2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1782 1 24575,'0'0'0,"-10"3"0,7-1 0,0 0 0,0 0 0,0 0 0,0 1 0,1-1 0,-1 1 0,1-1 0,-1 1 0,1 0 0,-3 5 0,-8 9 0,-134 184 0,6-14-166,-309 369-723,-22-13 973,81-94-112,288-323-1171,80-93-4794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18:14.7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1377 0 24575,'-10'14'0,"-22"30"0,-25 39 0,-31 41 0,-30 41 0,-24 37-2023,-15 26 2023,-12 19 0,10 0-1528,22-13 1528,25-27 0,21-34-630,27-42 630,24-43-4010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18:15.3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 0 24575,'-17'60'0,"-17"113"0,22-95 0,5-40 0,-28 196 0,34-225 0,0 0 0,1 1 0,0-1 0,1 1 0,0-1 0,0 0 0,3 10 0,-3-16 0,0-1 0,0 1 0,1-1 0,-1 1 0,0-1 0,1 1 0,0-1 0,0 0 0,-1 0 0,1 0 0,0 0 0,1 0 0,-1 0 0,0 0 0,0-1 0,1 1 0,-1-1 0,1 0 0,0 1 0,-1-1 0,1 0 0,0-1 0,-1 1 0,1 0 0,0-1 0,0 0 0,3 1 0,7-1 0,0 0 0,-1-1 0,1-1 0,23-5 0,53-19 0,-83 24 0,597-243 0,-490 195 0,41-22-1365,-102 45-5461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18:18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24575,'5'19'0,"21"30"0,24 41 0,25 38 0,22 41 0,14 25-1459,7 4 1459,-1-18 0,-7-20 0,-12-23 0,-14-25 355,-16-27-355,-19-28-7087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35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0 225 24575,'0'0'0,"0"0"0,20-10 0,59-15 0,0 3 0,99-14 0,-135 28 0,936-105-309,9 102 0,-542 36-953,-362-16-5049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18:19.0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416 0 24575,'2'4'0,"1"-1"0,0 1 0,-1 0 0,0 0 0,0 0 0,0 0 0,-1 0 0,1 1 0,-1-1 0,2 9 0,2 8 0,156 633 0,-148-594 0,3 7 0,35 209 0,-50-271 0,0 4 0,0 0 0,-1 0 0,-1 14 0,1-21 0,0-1 0,0 1 0,0-1 0,-1 0 0,1 1 0,-1-1 0,1 1 0,0-1 0,-1 0 0,0 0 0,1 1 0,-1-1 0,0 0 0,0 0 0,0 0 0,0 0 0,0 0 0,0 0 0,0 0 0,0 0 0,0 0 0,0 0 0,0 0 0,-1-1 0,1 1 0,0 0 0,-1-1 0,1 1 0,-2-1 0,-2 1 0,0-1 0,0-1 0,1 1 0,-1-1 0,0 1 0,0-1 0,1-1 0,-1 1 0,1-1 0,-6-2 0,-50-28 0,41 20 0,-434-269 0,438 270 0,6 6 0,1 0 0,0-1 0,1 0 0,-1-1 0,-8-10 0,32 26 0,36 31-1365,16 15-5461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15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26317 0 24575,'0'0'0,"0"0"0,-25 1 0,-148 32 0,68-11 0,-912 125-1152,-11-59 0,-908 5-5262,100-51 4450,-110-5 293,-235 0 1348,647-13-1084,-1194 38 1136,1557-33 263,1078-27-22,-3697 97-1273,478 51 966,2734-117 514,45-1 533,-1473 125-533,1810-134 952,68-5 4519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15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408 0 24575,'-7'26'0,"-107"393"0,30-46 0,17 3 0,-30 591 0,65 60 0,26-776-1365,6-169-5461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16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 0 24575,'0'6'0,"0"9"0,-12 480 0,-80 377 0,7-102 0,53 4 0,49-174-1365,-16-503-5461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16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25607 114 24575,'0'0'0,"-5"0"0,-70 3 0,-140 27 0,90-10 0,-626 48-611,-1-47 0,-827-9-2875,-1246-27 3117,1363-31-555,-756-19-810,-1106-15 1734,1810 49 0,-947 1-4204,157 40 4099,1 73-225,2223-79 64,-1839 111-2064,1358-74 3667,-279 18-317,547-41 3402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25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0 24575,'0'0'0,"0"2"0,13 68 0,-3 1 0,2 127 0,-10-124 0,-1 1278 0,-51-758 312,11-171-501,25-2-1299,17-314-5338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25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1 24575,'0'0'0,"0"0"0,-1 20 0,-134 1691 0,113-1317-4601,47 644-1,-15-929 5614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26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0 24575,'0'27'0,"14"376"0,-3-196 0,11 1254-9724,-62-643 7790,14-389 2553,14-166 2229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27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374 0 24575,'0'0'0,"0"11"0,-5 110 0,-25 141 0,17-161 0,-96 656 0,-5 32 0,40 4 0,52-241-1365,16-430-5461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28.9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24575,'0'0'0,"0"3"0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38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2301 266 24575,'-1'-2'0,"-1"0"0,0 0 0,0 0 0,0 1 0,0-1 0,0 1 0,0 0 0,0-1 0,-3 0 0,-2-1 0,-25-17 0,-2 2 0,0 1 0,-1 2 0,-1 2 0,-37-9 0,-187-31 0,156 41 0,-1 4 0,0 5 0,0 5 0,-199 28 0,212-12 0,-164 54 0,-409 169 0,663-240 0,-1 0 0,1 0 0,-1 0 0,0 1 0,0-1 0,1 1 0,-1-1 0,-4 5 0,7-5 0,-1 0 0,1 0 0,-1 0 0,1 0 0,0 0 0,-1 0 0,1 0 0,0 0 0,0 0 0,0 0 0,0 0 0,0 0 0,0 0 0,0 0 0,0 0 0,0 0 0,0 0 0,1 0 0,-1 0 0,0 0 0,1 0 0,-1 0 0,1 1 0,14 37 0,31 56 0,-37-80 0,1 0 0,1 0 0,0-1 0,1 0 0,0-1 0,19 15 0,13 5 0,2-2 0,0-1 0,2-3 0,1-3 0,73 28 0,-15-16 0,184 38 0,-104-41 0,357 14 0,193-68 0,-308-37 0,-352 41 0,0-3 0,-2-4 0,105-48 0,-162 64 0,-1-1 0,0 0 0,-1-1 0,25-20 0,-37 26 0,0 1 0,-1 0 0,1-1 0,-1 0 0,0 0 0,-1 0 0,1 0 0,0 0 0,-1-1 0,0 1 0,0-1 0,-1 1 0,1-1 0,-1 0 0,0 0 0,0 0 0,0 1 0,-1-1 0,0 0 0,0 0 0,0 0 0,-1 0 0,-1-7 0,0 3 0,-1 0 0,0 0 0,-1 0 0,0 0 0,-1 1 0,0 0 0,0 0 0,0 0 0,-1 0 0,-1 1 0,-9-10 0,-26-23 0,-1 1 0,-3 2 0,-1 2 0,-85-48 0,31 29 0,-156-58 0,134 68 0,-2 6 0,-231-40 0,193 57 0,-294-2 0,366 25 0,1 4 0,-97 19 0,131-13 0,1 1 0,1 3 0,0 2 0,-74 37 0,120-51 0,-17 9 0,-38 24 0,58-33 0,-1 0 0,1 0 0,0 1 0,0-1 0,0 1 0,0 0 0,1 1 0,0-1 0,0 1 0,1 0 0,-1 0 0,-3 9 0,6-11 0,0 0 0,1 1 0,-1-1 0,1 0 0,0 1 0,0-1 0,0 0 0,1 1 0,-1-1 0,1 0 0,0 1 0,0-1 0,1 0 0,2 5 0,2 5 0,2 0 0,13 19 0,-16-25 0,19 26 0,1-2 0,1 0 0,2-1 0,1-2 0,2-1 0,50 35 0,-35-32 0,1-2 0,2-3 0,0-1 0,72 24 0,-35-23 0,2-2 0,1-5 0,0-4 0,1-3 0,162-1 0,-137-14 0,194-30 0,-225 17 0,0-3 0,155-59 0,-211 67 0,0-2 0,0-1 0,-1-1 0,-1-1 0,-1-1 0,42-37 0,-63 51 0,-1 0 0,0 0 0,1-1 0,-1 1 0,-1-1 0,1 0 0,0 0 0,-1 0 0,0 0 0,0 0 0,0 0 0,0-1 0,-1 1 0,0 0 0,0-1 0,1-6 0,-3 7 0,1 0 0,-1 0 0,0 0 0,0 0 0,0 1 0,-1-1 0,1 0 0,-1 0 0,0 1 0,0-1 0,0 1 0,0 0 0,-1-1 0,0 1 0,1 0 0,-1 0 0,0 1 0,0-1 0,-7-3 0,-12-10 0,0 1 0,-2 1 0,-44-19 0,-89-21 0,54 30-136,-2 4-1,-1 4 1,-113-1-1,-238 18-5580,7 54 5196,414-50 521,1 3 0,0 0 0,1 2 0,-50 22 0,83-31 102,0-1 1,0 1-1,-1-1 0,1 1 0,0 0 0,0-1 0,-1 1 0,1 0 1,0 0-1,0 0 0,0 0 0,0 0 0,0 0 0,1 0 1,-1 0-1,0 1 0,0-1 0,1 0 0,-1 0 0,1 1 1,-1-1-1,1 0 0,-1 1 0,1-1 0,0 1 0,0-1 0,0 0 1,0 1-1,0-1 0,0 1 0,0-1 0,0 0 0,0 1 1,1-1-1,-1 0 0,0 1 0,1-1 0,-1 0 0,1 1 0,0-1 1,-1 0-1,1 0 0,1 2 0,4 5 273,0-1 0,1 0 0,-1 0 1,1-1-1,14 11 0,16 8-368,1-2 0,1-1-1,1-2 1,1-1 0,0-3 0,78 21 0,-32-18-10,1-3-1,126 7 1,24-20 3,-202-6 0,0 0 0,0-3 0,-1-1 0,52-17 0,-72 18 0,-1 0 0,0 0 0,0-1 0,20-15 0,-31 20 0,1 0 0,-1 0 0,0-1 0,0 1 0,-1-1 0,1 0 0,-1 0 0,1 0 0,-1 0 0,0 0 0,0 0 0,0-1 0,0 1 0,-1-1 0,1 1 0,-1-1 0,0 0 0,0 0 0,-1 1 0,1-1 0,-1 0 0,1 0 0,-2-7 0,-2 1 0,0 1 0,-1-1 0,-1 1 0,0 0 0,0 0 0,0 1 0,-1-1 0,0 1 0,-1 1 0,0-1 0,-8-7 0,-10-6 0,0 0 0,-1 2 0,0 1 0,-2 1 0,0 1 0,-1 1 0,-54-18 0,32 16 0,-1 2 0,0 3 0,-103-11 0,98 18 0,0 3 0,0 3 0,0 2 0,0 2 0,0 4 0,1 1 0,0 3 0,-74 28 0,123-39 0,-11 5 0,-31 17 0,45-21 0,0-1 0,0 1 0,0 0 0,1 0 0,-1 0 0,1 0 0,0 1 0,0-1 0,0 1 0,0 0 0,0 0 0,-3 7 0,6-10 0,-1 1 0,1-1 0,-1 1 0,1-1 0,0 1 0,0-1 0,-1 1 0,1-1 0,0 1 0,0-1 0,0 1 0,1 0 0,-1-1 0,0 1 0,1-1 0,-1 1 0,1-1 0,-1 0 0,2 3 0,1 0 0,-1 0 0,1-1 0,0 0 0,0 0 0,0 0 0,5 4 0,9 5 0,0 0 0,1-1 0,0-1 0,1-1 0,19 8 0,107 28 0,-5-12 0,2-6 0,1-7 0,259 5 0,-381-25 0,93-3 0,-98 1 0,0 0 0,-1-1 0,1 0 0,27-11 0,-40 13 0,-1 0 0,0 0 0,0 0 0,1 0 0,-1 0 0,0 0 0,0 0 0,0-1 0,-1 1 0,1-1 0,0 0 0,0 1 0,-1-1 0,1 0 0,-1 0 0,0 0 0,1 0 0,-1 0 0,1-3 0,-2 3 0,0 0 0,0 0 0,0 0 0,0-1 0,0 1 0,-1 0 0,1 0 0,-1 0 0,1 0 0,-1 0 0,0 0 0,0 0 0,0 0 0,0 0 0,0 0 0,0 1 0,-1-1 0,1 0 0,-1 1 0,-2-4 0,-8-6 0,-1-1 0,0 2 0,0 0 0,-1 0 0,-1 1 0,-17-7 0,-97-37 0,43 24 0,-1 4 0,-1 4 0,-1 3 0,-1 5 0,0 3 0,-129 3 0,188 8 0,0 0 0,0 2 0,1 1 0,-1 2 0,1 0 0,-58 23 0,82-27 0,0 1 0,1 0 0,-1 0 0,1 0 0,0 0 0,0 1 0,-8 8 0,12-10 0,-1-1 0,1 1 0,0 0 0,0 0 0,0 0 0,0 0 0,0 0 0,0 0 0,0 0 0,1 0 0,-1 0 0,1 0 0,-1 0 0,1 1 0,0-1 0,0 0 0,0 0 0,0 0 0,0 0 0,1 1 0,-1-1 0,1 0 0,-1 0 0,2 3 0,0 0 0,1 0 0,-1 0 0,1 0 0,0-1 0,0 1 0,1-1 0,-1 0 0,1 1 0,5 3 0,5 4 0,28 16 0,11 3 0,1-2 0,2-3 0,1-3 0,114 32 0,-86-34 0,1-5 0,166 11 0,-214-24 0,0-3 0,-1-1 0,1-1 0,59-13 0,-92 14 0,0 0 0,0-1 0,0 1 0,0-1 0,0-1 0,6-3 0,-10 6 0,-1-1 0,1 1 0,0-1 0,0 0 0,-1 1 0,1-1 0,0 0 0,-1 0 0,1 1 0,-1-1 0,1 0 0,-1 0 0,0 0 0,1 1 0,-1-1 0,0 0 0,1 0 0,-1 0 0,0 0 0,0 0 0,0 0 0,0 0 0,0 0 0,0 0 0,0 0 0,0 0 0,0 1 0,0-1 0,-1 0 0,1 0 0,0 0 0,0 0 0,-1 0 0,1 0 0,-1 1 0,1-1 0,-1 0 0,1 0 0,-1 1 0,0-1 0,-1-1 0,-2-3 0,-1 0 0,0 0 0,0 1 0,-1 0 0,0 0 0,1 0 0,-1 1 0,-10-4 0,-55-19 0,49 19 0,-37-10 0,-1 2 0,0 3 0,-1 3 0,0 2 0,-95 2 0,143 5 0,-1 1 0,0 0 0,0 1 0,1 0 0,-20 6 0,32-7 0,0-1 0,0 0 0,0 1 0,0-1 0,0 1 0,0-1 0,0 1 0,0-1 0,0 1 0,0 0 0,0-1 0,0 1 0,0 0 0,0 0 0,1 0 0,-1-1 0,0 1 0,1 0 0,-1 0 0,1 0 0,-1 0 0,1 0 0,-1 1 0,1-1 0,-1 1 0,1 0 0,1-1 0,-1 1 0,0-1 0,1 1 0,-1 0 0,1-1 0,-1 1 0,1-1 0,0 1 0,-1-1 0,1 0 0,0 1 0,0-1 0,0 0 0,2 2 0,4 4 0,0-1 0,0 1 0,1-2 0,0 1 0,10 5 0,12 3 0,1-2 0,0 0 0,1-2 0,0-2 0,0 0 0,1-3 0,0 0 0,0-2 0,41-2 0,-64-1 0,-1 0 0,1-1 0,0-1 0,-1 1 0,1-2 0,-1 1 0,12-5 0,-20 6 6,0 1 0,-1 0 1,1 0-1,0-1 0,0 1 0,0-1 0,0 1 0,-1-1 0,1 1 0,0-1 0,0 0 0,-1 1 0,1-1 1,0 0-1,-1 1 0,1-1 0,-1 0 0,1 0 0,-1 0 0,0 1 0,1-1 0,-1 0 0,0 0 1,1 0-1,-1 0 0,0 0 0,0-1 0,0 0 5,-1 1-1,1 0 1,-1-1 0,0 1-1,1 0 1,-1 0 0,0 0-1,0-1 1,0 1 0,0 0-1,0 0 1,0 0 0,0 1-1,0-1 1,-3-1 0,-5-3-438,0 0 0,0 1 1,-17-6-1,-17-2-6399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29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24575,'0'3'0,"0"0"0,0 9 0,5 17 0,5 21 0,14 48 0,22 44 0,13 18 0,9 3 0,13 11 0,4-8 0,-4-18 0,0-13 0,3-11 0,-8-20 0,-11-23 0,-17-25-8191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29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0 645 24575,'29'27'0,"58"43"0,-72-59 0,591 430 0,-589-429 0,0-1 0,1 0 0,0-1 0,1-2 0,0 0 0,0 0 0,33 7 0,-44-14 0,1 0 0,0 0 0,0 0 0,-1-1 0,1-1 0,0 0 0,0 0 0,-1 0 0,1-1 0,-1 0 0,1-1 0,-1 0 0,0 0 0,0-1 0,0 0 0,-1 0 0,1-1 0,-1 0 0,0 0 0,8-8 0,1-5 0,0 0 0,-1 0 0,-1-1 0,0-1 0,-2-1 0,14-30 0,49-140 0,-45 93 0,-4-2 0,-4-1 0,-5 0 0,8-198 0,-25 268-455,0-1 0,-10-54 0,6 66-6371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30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24575,'2'1'0,"-1"-1"0,1 1 0,0-1 0,0 1 0,-1 0 0,1 0 0,0 0 0,-1 0 0,3 2 0,18 17 0,0 1 0,-2 1 0,-1 0 0,22 33 0,57 107 0,-49-69 0,-3 3 0,42 133 0,38 210 0,-33-20-1365,-72-308-5461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30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0 506 24575,'17'-30'0,"17"-26"0,3 2 0,2 1 0,2 2 0,73-71 0,-97 106 0,1 0 0,1 1 0,0 1 0,1 0 0,1 2 0,0 0 0,25-9 0,-35 17 0,-1 0 0,1 1 0,-1 1 0,1 0 0,0 0 0,0 1 0,0 0 0,-1 1 0,1 0 0,0 1 0,0 0 0,0 1 0,0 0 0,-1 1 0,1 0 0,-1 0 0,20 10 0,-18-6 0,0 0 0,-1 1 0,0 0 0,-1 1 0,1 0 0,-2 1 0,1 0 0,-1 0 0,-1 1 0,0 0 0,0 0 0,7 17 0,-7-10 0,0 1 0,-2-1 0,0 1 0,-1 1 0,-1-1 0,0 1 0,1 36 0,-5-3-682,-13 99-1,-1-71-6143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31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24575,'17'1'0,"0"1"0,0 0 0,0 1 0,0 1 0,-1 0 0,29 13 0,-14-6 0,26 9 0,464 168 0,-306-92-1365,-109-44-5461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32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1198 1 24575,'-114'176'0,"-180"288"0,-69 172 0,38 16 0,243-457-1365,62-139-5461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32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24575,'0'0'0,"0"0"0,0 8 0,-2 174 0,4 200 0,-2-376 0,0 0 0,1 1 0,-1-1 0,1 0 0,1 0 0,-1 1 0,1-1 0,0-1 0,5 11 0,-5-13 0,1 1 0,0-1 0,0 0 0,0 0 0,0 0 0,0 0 0,1 0 0,-1-1 0,1 0 0,-1 1 0,1-1 0,0-1 0,0 1 0,0 0 0,5 0 0,23 7 0,1-2 0,0-1 0,0-1 0,66-1 0,135-19 0,-137 3-1365,-16-1-5461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33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916 2 24575,'-88'-1'0,"-133"5"0,192-2 0,0 2 0,1 1 0,-1 2 0,1 1 0,-41 16 0,56-17 0,0 0 0,1 0 0,0 1 0,1 1 0,0 0 0,0 1 0,0 0 0,2 0 0,-1 1 0,-11 18 0,1 2 0,1 1 0,-27 65 0,21-31 0,3 1 0,3 1 0,-13 82 0,-10 211 0,29-17 334,-6 65-2033,15-372-5127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33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1 353 24575,'1'-2'0,"0"0"0,0 1 0,0-1 0,0 0 0,0 0 0,0 1 0,0-1 0,1 1 0,-1-1 0,1 1 0,-1 0 0,1-1 0,2-1 0,2-1 0,42-32 0,2 2 0,83-44 0,-96 58 0,-10 5 0,34-12 0,-61 26 0,0 1 0,0 0 0,0 0 0,-1 0 0,1 0 0,0 0 0,0 0 0,0 0 0,0 0 0,0 0 0,0 0 0,0 0 0,0 0 0,0 0 0,0 0 0,0-1 0,0 1 0,0 0 0,0 0 0,0 0 0,0 0 0,0 0 0,0 0 0,0 0 0,0 0 0,0 0 0,0 0 0,0 0 0,0-1 0,0 1 0,0 0 0,0 0 0,0 0 0,0 0 0,0 0 0,0 0 0,0 0 0,0 0 0,0 0 0,0 0 0,0 0 0,0 0 0,1 0 0,-1-1 0,-17 1 0,-27 2 0,-80 22 0,18-4 0,91-19 0,11-5 0,6 3 0,-1-1 0,0 1 0,1-1 0,-1 1 0,1 0 0,-1 0 0,1 0 0,0 0 0,-1 0 0,3-1 0,229-101 0,-220 97 0,58-18-1365,-48 18-5461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50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2692 24575,'-3'-10'0,"0"-18"0,1 1 0,3-52 0,1 36 0,143-1803-571,-110 1566 571,-31 253 0,-2 27 0,1 7 0,3 12 0,12 65 8,60 267-25,24-10 122,-90-304 14,3-1-1,1-1 1,21 36 0,-34-66-119,0 0 0,0-1 0,1 0 0,-1 0 0,1 0 0,0 0 0,0 0 0,0-1 0,0 0 0,1 0 0,-1 0 0,1 0 0,6 2 0,-7-4 0,0 0 0,0 0 0,0-1 0,0 1 0,0-1 0,0 0 0,0 0 0,0 0 0,0-1 0,0 1 0,0-1 0,0 0 0,0 0 0,0-1 0,0 1 0,-1-1 0,7-3 0,-1-1 0,0 1 0,0-1 0,-1-1 0,0 0 0,-1 0 0,11-12 0,36-57 0,-7-2 0,67-152 0,11-94 0,-123 319 0,136-399 0,-98 280 0,-20 66 0,-19 57 0,-1-1 0,1 0 0,-1 0 0,1 1 0,0-1 0,0 0 0,0 1 0,0-1 0,0 1 0,2-3 0,1 8 0,-1 14 0,5 145 0,-6-84 0,57 1548-1315,-58-1584 1315,20 370 0,-19-400 0,-2-1 0,2 1 0,-1-1 0,2 1 0,-1-1 0,8 18 0,-10-29 0,0 0 0,1-1 0,-1 1 0,0 0 0,1 0 0,-1-1 0,1 1 0,-1 0 0,1-1 0,-1 1 0,1 0 0,-1-1 0,1 1 0,0-1 0,-1 1 0,1-1 0,0 1 0,-1-1 0,1 0 0,0 1 0,0-1 0,-1 0 0,1 1 0,0-1 0,0 0 0,0 0 0,0 0 0,-1 0 0,1 0 0,0 0 0,0 0 0,0 0 0,0 0 0,-1 0 0,1 0 0,0-1 0,0 1 0,0 0 0,-1 0 0,1-1 0,0 1 0,1-1 0,3-3 0,1 0 0,-1 0 0,0 0 0,7-9 0,-6 7 0,223-257 392,-153 170 312,300-326-431,15 20-322,-310 318 44,-58 56 5,-20 18 0,-6 5 0,-13 7 0,-16 11 0,1 1 0,0 1 0,2 2 0,-50 43 0,-91 108 0,33-7 0,121-141 0,0 0 0,2 2 0,1-1 0,0 1 0,-12 41 0,23-60 0,0 0 0,1 0 0,0 0 0,0 0 0,1 0 0,-1 0 0,1 0 0,0 1 0,1-1 0,0 0 0,0 0 0,0 0 0,3 6 0,-3-8 0,1 0 0,0 0 0,1-1 0,-1 1 0,1 0 0,-1-1 0,1 1 0,0-1 0,0 0 0,1 0 0,-1 0 0,1-1 0,-1 1 0,1-1 0,0 0 0,0 0 0,0 0 0,7 2 0,-2-2 0,0 0 0,0 0 0,1-1 0,-1 0 0,1-1 0,0 0 0,-1-1 0,1 0 0,-1 0 0,0-1 0,1 0 0,-1-1 0,0 0 0,8-4 0,10-5 0,-2 0 0,1-2 0,34-25 0,-19 8 0,-2-1 0,0-3 0,-3-1 0,0-1 0,-3-2 0,43-65 0,-75 102 0,4-5 0,-1 0 0,1 0 0,-1-1 0,0 0 0,-1 0 0,0 0 0,3-15 0,-6 21 0,-3 11 0,-2 18 0,4-5 0,0-1 0,1 1 0,2-1 0,0 1 0,1-1 0,7 23 0,-8-36 0,0 0 0,1 0 0,0 0 0,0 0 0,1-1 0,0 1 0,0-1 0,1 0 0,0 0 0,0 0 0,1-1 0,0 0 0,0 0 0,1 0 0,-1-1 0,1 0 0,0 0 0,10 4 0,-14-7 0,-1-1 0,1 0 0,-1-1 0,1 1 0,-1 0 0,1-1 0,0 0 0,-1 1 0,1-1 0,0 0 0,-1 0 0,1-1 0,0 1 0,-1 0 0,1-1 0,4-1 0,-3 0 0,0 0 0,0 0 0,-1 0 0,0-1 0,1 1 0,-1-1 0,0 0 0,0 0 0,5-6 0,0-4 0,0 1 0,-1-1 0,0-1 0,9-26 0,-3-2 0,-2 0 0,-1 0 0,-3-1 0,3-68 0,-9 102 0,-1 2 0,0-1 0,1 1 0,0-1 0,3-8 0,-4 15 0,1-1 0,-1 1 0,1 0 0,-1-1 0,1 1 0,-1 0 0,1-1 0,0 1 0,0 0 0,-1 0 0,1 0 0,0 0 0,0 0 0,0 0 0,0 0 0,1 0 0,-1 0 0,0 1 0,0-1 0,0 0 0,1 1 0,-1-1 0,0 1 0,1-1 0,-1 1 0,0 0 0,1-1 0,-1 1 0,3 0 0,9 2 0,1 1 0,-1 0 0,0 1 0,0 0 0,-1 1 0,22 11 0,-31-15 0,243 134 0,-7 21 0,-204-132 0,0-1 0,538 390 0,-538-381-1365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39.6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627 18 24575,'-5'-1'0,"-30"-2"0,-244-11 0,250 15 0,-1 1 0,1 1 0,0 2 0,0 1 0,0 1 0,1 1 0,-40 18 0,64-25 0,0 1 0,0 0 0,0 1 0,0-1 0,1 1 0,-7 5 0,9-7 0,1-1 0,0 1 0,-1-1 0,1 1 0,0-1 0,-1 1 0,1-1 0,0 1 0,0-1 0,0 1 0,-1-1 0,1 1 0,0-1 0,0 1 0,0-1 0,0 1 0,0 0 0,0-1 0,0 1 0,0-1 0,0 1 0,0-1 0,1 2 0,0-1 0,-1 0 0,1 0 0,0 0 0,0 1 0,0-1 0,0 0 0,0 0 0,0 0 0,0-1 0,1 1 0,-1 0 0,0 0 0,2 0 0,45 20 0,1-2 0,0-2 0,71 14 0,-111-29 0,93 20 0,1-5 0,0-5 0,140 0 0,-236-12 0,24 1 0,-1-2 0,1 0 0,33-8 0,-51 4 0,-12-2 0,-2 5 0,0 0 0,-1 1 0,1-1 0,-1 1 0,1 0 0,-1 0 0,0-1 0,1 1 0,-1 0 0,-3-1 0,-30-14 0,-2 1 0,0 2 0,-72-16 0,-119-6 0,56 26 0,142 9 0,1 2 0,0 1 0,-53 12 0,74-13 0,0 1 0,0 0 0,0 0 0,0 0 0,1 1 0,-15 9 0,20-11 0,1-1 0,-1 1 0,0-1 0,1 1 0,-1 0 0,1-1 0,-1 1 0,1 0 0,0 0 0,0 0 0,0 0 0,0 0 0,0 0 0,0 1 0,0-1 0,1 0 0,-1 0 0,1 1 0,0-1 0,0 0 0,0 0 0,0 1 0,0-1 0,0 0 0,0 1 0,1-1 0,-1 0 0,1 0 0,0 0 0,1 4 0,5 7 0,0 1 0,1-1 0,0 0 0,1 0 0,1-1 0,0-1 0,1 0 0,13 12 0,2-1 0,1-1 0,51 29 0,-44-32 0,1-1 0,0-1 0,1-3 0,1-1 0,0-1 0,0-2 0,1-2 0,1-1 0,-1-3 0,0 0 0,43-4 0,-62 0 0,1-2 0,29-6 0,-41 7 0,0 0 0,-1-1 0,1 0 0,0-1 0,-1 0 0,0 0 0,0 0 0,9-8 0,-14 11 0,-1-1 0,1 1 0,-1-1 0,1 1 0,-1-1 0,0 0 0,1 1 0,-1-1 0,0 0 0,0 0 0,0 0 0,-1 0 0,1 0 0,0 0 0,-1 0 0,1 0 0,-1 0 0,0 0 0,1 0 0,-1 0 0,0 0 0,0-1 0,-1 1 0,1 0 0,0 0 0,-1 0 0,1 0 0,-1 0 0,0 0 0,1 0 0,-1 0 0,-2-3 0,-1-1 0,-1 0 0,1 0 0,-1 0 0,0 1 0,-1-1 0,1 1 0,-1 1 0,-9-7 0,-9-3 0,0 1 0,-1 1 0,0 1 0,-1 1 0,0 2 0,0 0 0,-52-7 0,4 7 0,-122 0 0,183 8 14,-16-1-290,1 2 1,-1 0-1,1 2 0,-53 12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51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450 0 24575,'0'0'0,"0"0"0,0 0 0,0 3 0,0 6 0,-3 13 0,-3 34 0,-9 71 0,-8 48 0,-7 29 0,-13 34-571,-4-1 571,-2-23 0,-6-18 0,0-31 0,5-39 0,8-35 0,10-32-7620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51.9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627 16 24575,'0'0'0,"-5"-3"0,-13-1 0,0 1 0,-1 0 0,1 2 0,0 0 0,-1 1 0,-17 2 0,20-1 0,-215 20 0,43-3 0,158-18 0,19-3 0,11 3 0,0 0 0,0 0 0,0 0 0,0-1 0,0 1 0,0 0 0,0 0 0,1 0 0,-1 0 0,0-1 0,0 1 0,0 0 0,0 0 0,0 0 0,0 0 0,0 0 0,0-1 0,0 1 0,0 0 0,0 0 0,1 0 0,-1 0 0,0 0 0,0 0 0,0-1 0,0 1 0,0 0 0,1 0 0,-1 0 0,0 0 0,0 0 0,0 0 0,0 0 0,1 0 0,-1 0 0,0 0 0,0 0 0,0 0 0,0 0 0,1 0 0,-1 0 0,0 0 0,0 0 0,0 0 0,0 0 0,1 0 0,-1 0 0,26-7 0,1 1 0,0 2 0,29-2 0,87 1 0,-40 7-1365,-9 3-5461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52.6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1205 84 24575,'1'-2'0,"0"-1"0,1 1 0,-1-1 0,0 1 0,1 0 0,-1 0 0,1 0 0,0 0 0,2-2 0,-4 3 0,1 0 0,1 0 0,-1 0 0,0 0 0,0-1 0,0 1 0,-1 0 0,1 0 0,0-1 0,0 1 0,-1-1 0,1-1 0,-1 3 0,0-1 0,0 0 0,0 0 0,-1 1 0,1-1 0,-1 0 0,1 1 0,0-1 0,-1 0 0,1 1 0,-1-1 0,1 1 0,-1-1 0,0 1 0,1-1 0,-1 1 0,1-1 0,-1 1 0,0 0 0,1-1 0,-1 1 0,0 0 0,0-1 0,1 1 0,-1 0 0,0 0 0,-1 0 0,-21-7 0,0 2 0,-1 0 0,1 1 0,-46 0 0,55 3 0,-77-2 0,-138 12 0,176-3 0,1 2 0,0 3 0,1 2 0,-56 21 0,87-26 0,1 0 0,1 2 0,-1 0 0,2 1 0,-1 1 0,2 1 0,0 0 0,-23 25 0,22-19 0,1 2 0,1 0 0,1 0 0,1 2 0,1-1 0,-16 43 0,8-7 0,3 0 0,-19 116 0,6 124 0,25 217 0,38-4 0,-10-202 0,-17-157-1365,-6-133-5461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53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565 1 24575,'-20'0'0,"-128"11"0,-205 41 0,320-44 0,22-3 0,19-2 0,23 0 0,383-5 0,-434 4 37,0 1-1,-38 10 1,20-3-1512,0-2-5351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55.8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1488 0 24575,'-15'0'0,"-822"46"0,823-44 0,-23 1 0,0 2 0,1 2 0,-72 21 0,106-27 0,-1 0 0,1 0 0,-1 0 0,1 0 0,0 0 0,-1 1 0,1-1 0,0 1 0,0 0 0,0-1 0,0 1 0,0 0 0,0 0 0,1 0 0,-3 3 0,4-3 0,0-1 0,-1 1 0,1 0 0,0-1 0,0 1 0,0 0 0,0-1 0,0 1 0,0-1 0,0 1 0,1 0 0,-1-1 0,1 1 0,-1-1 0,1 1 0,0-1 0,-1 1 0,1-1 0,0 1 0,0-1 0,0 0 0,0 1 0,0-1 0,0 0 0,2 1 0,9 10 0,0-1 0,1 0 0,0-1 0,1-1 0,23 12 0,-24-13 0,89 46 0,2-4 0,2-4 0,1-5 0,169 40 0,-276-81 0,0 0 0,1 0 0,-1 0 0,0 0 0,0 0 0,0 0 0,1 0 0,-1 0 0,0 0 0,0 0 0,1 0 0,-1 0 0,0 0 0,0 0 0,1 0 0,-1 0 0,0 0 0,0 1 0,0-1 0,1 0 0,-1 0 0,0 0 0,0 0 0,0 1 0,0-1 0,1 0 0,-1 0 0,0 0 0,0 1 0,0-1 0,0 0 0,0 0 0,0 0 0,1 1 0,-1-1 0,-9 5 0,-27 3 0,28-7 0,-849 145 0,715-123 0,127-21 33,-115 24-1431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56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173 1 24575,'0'0'0,"-3"0"0,-1 0 0,-2 0 0,-6 0 0,-4 0 0,-3 0 0,-5 0 0,-1 0 0,1 0 0,2 0 0,5 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57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1149 1 24575,'-87'-1'0,"-147"4"0,183 1 0,0 1 0,-77 20 0,105-19 0,1 1 0,-1 2 0,2 0 0,0 1 0,0 1 0,1 1 0,0 1 0,1 1 0,-19 17 0,19-12 0,0 1 0,1 0 0,1 2 0,0 0 0,2 0 0,1 2 0,-19 42 0,2 13 0,3 0 0,-19 96 0,-21 171 0,63-319 0,-4 24 0,-20 157 0,29-208 0,0 1 0,0-1 0,0 0 0,0 0 0,0 1 0,0-1 0,0 0 0,0 1 0,0-1 0,0 0 0,0 0 0,0 0 0,0 1 0,0-1 0,0 0 0,1 0 0,-1 1 0,0-1 0,0 0 0,0 0 0,0 0 0,1 1 0,-1-1 0,0 0 0,0 0 0,0 0 0,1 0 0,-1 1 0,0-1 0,0 0 0,1 0 0,-1 0 0,0 0 0,0 0 0,1 0 0,-1 0 0,0 0 0,0 0 0,1 0 0,-1 0 0,0 0 0,0 0 0,1 0 0,-1 0 0,0 0 0,0 0 0,1 0 0,-1 0 0,0 0 0,0 0 0,0-1 0,1 1 0,-1 0 0,0 0 0,0 0 0,1 0 0,-1 0 0,0-1 0,0 1 0,1 0 0,20-15 0,-11 7 0,22-11 0,0 1 0,1 1 0,0 2 0,1 1 0,1 2 0,0 1 0,46-7 0,-56 14 0,0 1 0,0 2 0,0 1 0,0 0 0,-1 2 0,1 1 0,0 1 0,-1 1 0,1 1 0,-2 1 0,41 18 0,-38-13 0,-1 2 0,-1 1 0,0 0 0,-1 2 0,-1 1 0,-1 0 0,0 2 0,-1 0 0,-2 2 0,0 0 0,-1 1 0,-1 0 0,-1 1 0,-1 1 0,-2 1 0,13 35 0,-20-47 0,-1 0 0,-1 0 0,0 1 0,-2-1 0,1 1 0,-2 0 0,1 0 0,-2-1 0,0 1 0,-1 0 0,-5 18 0,2-16 0,-1 1 0,-1-1 0,0 0 0,-1-1 0,-1 1 0,-1-2 0,0 1 0,-17 18 0,10-15 0,0-1 0,-2-1 0,0 0 0,-1-2 0,-1 0 0,0-1 0,-1-1 0,0-1 0,-1-1 0,0-1 0,-1-1 0,0-1 0,-33 6 0,44-12-151,0 1-1,0-2 0,-1 0 0,1-1 1,0 0-1,0-1 0,-1 0 1,-16-5-1,9-1-6674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57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455 1 24575,'-2'0'0,"-5"0"0,-2 0 0,-22 0 0,-39 0 0,-17 0 0,-5 0 0,5 0 0,17 0-8191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57.9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 1 24575,'15'1'0,"0"1"0,0 0 0,-1 1 0,1 0 0,-1 2 0,0-1 0,0 2 0,0 0 0,-1 1 0,0 0 0,0 1 0,-1 0 0,0 1 0,20 18 0,-28-22 0,0-1 0,0 1 0,0-1 0,0 1 0,-1 0 0,0 1 0,0-1 0,0 1 0,-1-1 0,0 1 0,0 0 0,2 9 0,-3-6 0,0 0 0,0 0 0,-1 0 0,-1 0 0,1 0 0,-1 0 0,-5 15 0,-3 5 0,-2 0 0,-1 0 0,-30 50 0,33-62 0,-123 200 0,83-140 0,39-56 0,10-21 0,0 1 0,0 0 0,0-1 0,0 1 0,0-1 0,0 1 0,0-1 0,0 1 0,0 0 0,0-1 0,0 1 0,0-1 0,1 1 0,-1-1 0,0 1 0,0 0 0,1-1 0,-1 1 0,0-1 0,1 1 0,2 2 0,1-2 0,-1 1 0,0 0 0,1-1 0,-1 1 0,1-1 0,0 0 0,-1 0 0,5 0 0,-5 0 0,230 61 0,-170-41 0,105 49 0,-136-53 0,0 1 0,-2 1 0,0 2 0,46 41 0,-58-44 0,-1 0 0,0 2 0,-2-1 0,0 2 0,-1 0 0,-1 1 0,16 39 0,-22-45 0,-1 1 0,-1-1 0,-1 1 0,0 0 0,-1 0 0,-1 0 0,-1 0 0,0 1 0,-4 31 0,1-35 0,0-1 0,-1 0 0,-1 0 0,0 0 0,-1 0 0,-1 0 0,0-1 0,0 0 0,-1 0 0,0-1 0,-1 0 0,-1 0 0,-11 11 0,-2-1 0,-2-1 0,0-2 0,-1 0 0,-1-2 0,0-1 0,-56 23 0,29-17 0,-1-4 0,-105 22 0,105-30-273,0-2 0,-1-2 0,0-2 0,-58-6 0,54-4-6553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58.3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481 37 24575,'0'0'0,"-3"0"0,-3 0 0,-6-3 0,-15-3 0,-10-1 0,-11-2 0,-20 1 0,-16 4 0,5 6 0,12 2 0,17 0-8191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16.4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241 0 24575,'-6'85'0,"2"-51"0,-90 779-249,-35 388-195,121-1068 560,9-127 270,-1-8-151,1-8-1644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58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1036 64 24575,'0'0'0,"-3"0"0,-12 0 0,-16 0 0,-23-3 0,-55-6 0,-37-4 0,-23-1 0,-85 1 0,0 1-8191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59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1 383 24575,'0'-3'0,"1"-1"0,0 1 0,0-1 0,0 1 0,0-1 0,1 1 0,2-6 0,1 0 0,5-11 0,1 1 0,1 1 0,1 0 0,0 0 0,1 1 0,1 1 0,1 1 0,0 0 0,1 1 0,0 0 0,1 2 0,22-12 0,-2 3 0,1 2 0,1 2 0,0 2 0,1 1 0,49-9 0,-70 19 0,0 1 0,0 0 0,0 2 0,0 0 0,1 2 0,-1 0 0,0 1 0,0 1 0,21 6 0,-26-5 0,1 2 0,0 0 0,-1 1 0,0 0 0,-1 1 0,0 1 0,0 0 0,-1 1 0,0 0 0,0 1 0,15 18 0,-19-17 0,0 0 0,0 1 0,-1 0 0,-1 0 0,0 1 0,-1 0 0,-1 0 0,0 1 0,-1-1 0,0 1 0,-1 0 0,-1 0 0,0 0 0,-1 1 0,-1-1 0,-2 22 0,-2 1 0,-2-1 0,-2 0 0,-1-1 0,-2 0 0,-21 50 0,3-24 0,-2-2 0,-3 0 0,-66 87 0,-144 146 0,198-242 0,-1 4 0,-91 111 0,134-161 0,-1 1 0,1 1 0,0-1 0,0 1 0,-4 10 0,7-15 0,0-1 0,1 1 0,-1-1 0,1 1 0,0 0 0,-1-1 0,1 1 0,0-1 0,0 1 0,0 0 0,0-1 0,0 1 0,1 0 0,-1-1 0,0 1 0,1-1 0,-1 1 0,1-1 0,0 1 0,-1-1 0,1 1 0,0-1 0,0 1 0,0-1 0,0 0 0,0 0 0,2 3 0,8 3 0,0-1 0,0 0 0,1 0 0,-1-1 0,1-1 0,1 0 0,-1-1 0,16 3 0,-12-2 0,60 12 114,0-4 0,97 4 0,156-15-1821,-235-5-5119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7:59.4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2812 423 24575,'-3'-4'0,"-4"-10"0,-1 0 0,0 1 0,0 0 0,-1 0 0,-1 1 0,0 1 0,-21-19 0,-9-1 0,0 1 0,-2 2 0,-2 3 0,0 1 0,-1 2 0,-53-18 0,28 17 0,-1 2 0,-1 3 0,-113-12 0,124 25-28,-1 3 0,1 3 1,0 2-1,-1 3 0,2 2 0,-109 30 0,77-9-226,2 4 1,2 4-1,-133 76 1,142-66-568,1 3 1,4 4 0,1 2-1,4 4 1,1 3 0,4 3-1,-102 135 1,130-150 385,3 2 0,3 1 0,1 2 0,3 0-1,3 2 1,2 1 0,3 0 0,-14 79 0,23-82 414,2 0 1,4 1-1,1 0 1,3-1-1,3 1 0,1 0 1,4-1-1,2-1 1,22 68-1,-8-50 21,4-2 0,3-1 0,3-1 0,3-2 0,3-1 0,3-2 0,2-3 0,3-1 0,96 90 0,-89-101 0,2-2 0,2-2 0,1-4 0,3-2 0,1-2 0,2-4 0,1-2 0,1-4 0,2-3 0,94 21 0,-51-26-45,1-4-1,1-5 1,0-5-1,0-6 1,0-4 0,-1-6-1,0-4 1,0-6-1,197-62 1,-216 49 45,-1-5 0,145-82 0,-172 80 0,-3-3 0,-1-3 0,109-103 0,-121 96 0,-2-2 0,-3-2 0,57-89 0,-80 106 0,-1-1 0,-3-1 0,-1-1 0,-2 0 0,-2-1 0,14-70 0,-22 61 284,-1 0 0,-3 0 1,-2 0-1,-3 0 0,-2-1 1,-2 2-1,-17-66 0,6 53-54,-2 0 0,-4 2 0,-3 0 0,-2 2 0,-47-77 0,-31-20 273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8:00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24575,'0'0'0,"10"7"0,326 243 132,-18 17-492,-237-198 42,400 354-5244,205 247 4291,-663-646 1264,99 105-57,114 157 0,-215-255-613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8:00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521 50 24575,'-1'-2'0,"1"0"0,0 0 0,0 1 0,0-1 0,0 0 0,1 0 0,-1 0 0,0 0 0,1 0 0,0 0 0,-1 0 0,1 0 0,0 1 0,0-1 0,0 0 0,0 1 0,0-1 0,0 0 0,0 1 0,1 0 0,-1-1 0,1 1 0,-1 0 0,1-1 0,-1 1 0,1 0 0,0 0 0,-1 0 0,3 0 0,-1 0 0,0 1 0,1 0 0,-1 0 0,0 0 0,0 0 0,0 0 0,1 0 0,-1 1 0,0 0 0,0 0 0,0 0 0,0 0 0,0 0 0,0 0 0,0 1 0,0-1 0,-1 1 0,4 2 0,23 19 0,-1 0 0,-1 2 0,-1 1 0,-1 1 0,-2 1 0,30 46 0,-18-18 0,-3 1 0,43 107 0,-64-136 0,-1 0 0,-1 0 0,-2 1 0,5 36 0,-11-56 0,0 1 0,-1 0 0,0-1 0,0 1 0,-1 0 0,0-1 0,-1 1 0,0-1 0,0 1 0,-1-1 0,0 0 0,-1 0 0,0 0 0,-1-1 0,1 1 0,-2-1 0,-5 8 0,0-5 0,0-1 0,-1 0 0,0 0 0,-1-1 0,0-1 0,0 0 0,-1 0 0,-27 10 0,-6-2 0,-76 16 0,-10-8-455,-1-6 0,-168 1 0,216-17-6371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8:00.9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716 1 24575,'-4'50'0,"-1"-1"0,-2 0 0,-27 90 0,24-102 0,-133 440 0,-22-9 0,86-257-682,-138 258-1,166-376-6143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8:01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 24575,'16'-20'0,"-15"19"0,1 0 0,-1 1 0,1-1 0,0 0 0,-1 1 0,1-1 0,0 1 0,-1 0 0,1 0 0,0 0 0,0-1 0,-1 1 0,1 1 0,0-1 0,-1 0 0,1 0 0,0 1 0,-1-1 0,1 1 0,0-1 0,-1 1 0,1 0 0,-1 0 0,1-1 0,-1 1 0,3 2 0,2 3 0,0-1 0,0 1 0,-1 1 0,7 9 0,-10-14 0,28 43 0,-1 0 0,36 81 0,30 106 0,-72-172 0,18 49 0,-8-18 0,58 111 0,-84-190 0,0-1 0,0 1 0,1-1 0,1-1 0,9 11 0,-13-17 0,1 1 0,-1 0 0,1-1 0,0 0 0,0-1 0,0 1 0,1-1 0,-1 0 0,1-1 0,-1 0 0,12 3 0,-5-4 0,0 0 0,0-1 0,0 0 0,0-1 0,0 0 0,0-2 0,0 1 0,-1-1 0,1-1 0,-1 0 0,0-1 0,19-10 0,0-2 0,0-2 0,-2 0 0,40-35 0,-19 11-151,-3-2-1,-2-2 0,-1-2 0,-3-2 1,-2-2-1,-3-1 0,-1-1 1,42-96-1,-58 100-6674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8:18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512 33 24575,'0'0'0,"0"0"0,0 0 0,-4 0 0,-110-16-455,0 6 0,-139 4 0,226 6-6371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8:19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853 157 24575,'0'0'0,"-2"0"0,-5 0 0,-2 0 0,-12-3 0,-10 0 0,-13-3 0,-26-9 0,-15-3 0,-6-5 0,-12-4 0,-5 3 0,10 5 0,17 6 0,20 8 0,19 5-8191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8:19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1167 54 24575,'-1'-1'0,"0"0"0,0 1 0,1-1 0,-1 0 0,0 1 0,0-1 0,0 0 0,-1 1 0,1-1 0,0 1 0,0 0 0,0-1 0,-2 1 0,0-1 0,-26-10 0,-1 3 0,0 0 0,0 2 0,-1 1 0,1 1 0,-1 2 0,-39 1 0,20 5 0,0 1 0,0 2 0,-78 23 0,86-17 0,2 2 0,0 2 0,1 1 0,0 2 0,2 1 0,0 2 0,2 2 0,1 2 0,1 0 0,1 2 0,-54 65 0,73-80 0,2 2 0,0-1 0,1 2 0,0-1 0,1 1 0,1 1 0,-7 21 0,13-33 0,1-1 0,-1 1 0,1 0 0,0 0 0,1 1 0,-1-1 0,1 0 0,0 0 0,1 0 0,0 0 0,0 0 0,0 0 0,0 0 0,1 0 0,0 0 0,0-1 0,1 1 0,0-1 0,0 1 0,0-1 0,0 0 0,1 0 0,0-1 0,0 1 0,0-1 0,7 6 0,0-2 0,1 0 0,-1-1 0,1-1 0,0 0 0,1 0 0,-1-1 0,25 6 0,6-2 0,53 5 0,-27-8 0,1-2 0,0-3 0,0-3 0,-1-4 0,1-2 0,-1-4 0,-1-2 0,118-42 0,-157 45 43,0-1 0,-1-2-1,-1-1 1,0-1 0,-1-1-1,-1-2 1,39-36 0,-54 46-129,-1-1 1,-1-1 0,1 1-1,-1-1 1,-1 0 0,0-1-1,-1 0 1,0 0 0,-1-1-1,0 1 1,-1-1 0,0 0-1,-1 0 1,-1-1 0,0 1-1,-1 0 1,0-1 0,-1 1-1,-3-25 1,-8-18-6741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16.7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1598 15 24575,'4'-2'0,"-1"0"0,1 0 0,0 1 0,0-1 0,0 1 0,1 0 0,-1 0 0,0 0 0,0 1 0,1-1 0,-1 1 0,6 0 0,1 0 0,10-1 0,-13 2 0,-8-1 0,0 0 0,0 0 0,0 0 0,0 0 0,0 0 0,0 0 0,0 0 0,0 0 0,0 0 0,0 0 0,0 0 0,0 0 0,0 0 0,0 0 0,0 0 0,0 0 0,0 0 0,0 0 0,0 0 0,0 0 0,0 0 0,0 1 0,0-1 0,0 0 0,0 0 0,0 0 0,0 0 0,0 0 0,0 0 0,0 0 0,0 0 0,0 0 0,0 0 0,0 0 0,0 0 0,0 0 0,0 0 0,0 0 0,0 0 0,0 0 0,0 0 0,0 0 0,0 0 0,0 0 0,-548 178 0,537-174 0,-309 90 58,-390 126-2041,603-181-4283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8:20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1 24575,'0'0'0,"0"9"0,-71 1040 0,69-1029 62,-8 97-1489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8:20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628 1 24575,'0'0'0,"-3"0"0,-6 0 0,-7 0 0,-20 0 0,-20 0 0,-22 0 0,-35 5 0,-10 5 0,13 4 0,26-2-8191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8:20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1168 24575,'6'-16'0,"29"-73"0,45-183 0,-63 203 0,91-398 0,-55 227 0,-49 226 0,-2 23 0,-5 35 0,-151 957-2714,136-902 2152,-37 189-2653,-31 189 2922,82-450 215,2 0 0,0 29 0,4-31-1095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8:21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631 1 24575,'0'0'0,"-2"0"0,-10 0 0,-7 0 0,-10 0 0,-15 0 0,-19 0 0,-8 0 0,4 2 0,7 4 0,15 1 0,14-1 0</inkml:trace>
  <inkml:trace contextRef="#ctx0" brushRef="#br0" timeOffset="1">902 349 24575,'0'0'0,"0"0"0,-3 0 0,-14 0 0,-15 0 0,-16 0 0,-35 0 0,-38 3 0,-12 3 0,6 1 0,8 2 0,21 2 0,25-1 0,25-1-8191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8:21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1187 24575,'1'-1'0,"1"-1"0,0 0 0,-1 1 0,1-1 0,0 1 0,0-1 0,0 1 0,0 0 0,4-1 0,1-2 0,11-9 0,-1 0 0,0 0 0,-1-2 0,0 0 0,-1 0 0,-1-2 0,-1 0 0,22-35 0,9-29 0,50-127 0,13-95 0,-4-63 0,-97 327 0,-16 81 0,-88 569-168,25 11-172,-35 247 44,103-840 193,2-15-58,1 0 0,0 1 0,1 0 0,1-1-1,0 1 1,3 16 0,2-10-5995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8:21.9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1782 1 24575,'-20'1'0,"6"-2"0,-468 25 0,360-16 0,-785 68 0,891-74 0,-30 3 0,0 1 0,-60 17 0,84-15-1365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8:23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3292 241 24575,'6'-21'0,"-5"16"0,0 0 0,0-1 0,-1 1 0,0-1 0,0 0 0,0 1 0,-1-1 0,0 1 0,0-1 0,0 1 0,0 0 0,-1-1 0,0 1 0,0 0 0,0 0 0,-1 0 0,0 0 0,0 1 0,0-1 0,-1 1 0,1 0 0,-1 0 0,0 0 0,0 0 0,0 0 0,-6-2 0,-4-4 0,0 1 0,-1 0 0,0 1 0,-1 1 0,0 1 0,0 0 0,-24-5 0,10 5 0,-1 1 0,0 1 0,-48 1 0,-99 17 0,-80 38-546,-45 47-2184,-57 70-39,166-61 2258,5 8 1,6 9 0,5 7 0,-173 167 0,80-6 510,63-6-547,170-224 26,2 2 0,3 1-1,3 2 1,3 1-1,-23 92 1,37-108 475,4 0 0,1 0 0,3 0 0,2 1 0,2 0 0,3 0 0,16 96 0,-11-115 69,2 0 1,1 0 0,2-1 0,1-1 0,2 0 0,1 0 0,2-2-1,0 0 1,3-1 0,0-1 0,2-1 0,1-1 0,1-1 0,1-1-1,1-2 1,2 0 0,0-2 0,1-1 0,1-1 0,1-2 0,34 13-1,-9-8 711,0-3 0,90 17 0,-22-15-588,0-6 0,1-5 0,0-5-1,173-17 1,-93-11 159,380-91 0,-374 56 533,-2-8-1,238-112 0,-332 123-933,-2-5-1,-3-5 1,-3-5 0,-3-5-1,110-101 1,-161 123-413,-1-2 0,-4-3 1,-1-1-1,-4-2 1,-2-3-1,66-134 0,-76 123 86,-3-1 0,-3-1 0,-3-2 0,-4 0 0,-4-2 0,7-102 0,-18 114 368,-3 1 1,-4-1 0,-2 0-1,-20-98 1,14 121 112,-1 0 0,-2 0 0,-3 2 1,-1-1-1,-2 2 0,-2 1 0,-32-46 0,37 64 208,-1 2-1,-22-22 1,-25-12 3715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8:23.6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1054 12 24575,'0'0'0,"0"-6"0,0 0 0,1 8 0,36 162 0,19 203 0,-47-293 0,42 473 0,-48-505 0,-3 1 0,-1-1 0,-3 0 0,-1 0 0,-12 49 0,11-68 0,-2-1 0,0 0 0,-2 0 0,0-1 0,-1 0 0,-2 0 0,0-1 0,0-1 0,-2-1 0,-30 30 0,6-13 0,-2-2 0,-2-2 0,-1-2 0,-1-1 0,-59 25 0,-253 91 0,271-112 0,-118 48-1365,135-51-5461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8:24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1 136 24575,'485'23'0,"-5"27"0,-56-5 0,-208-32 0,-201-15 0,-11-3 0,-4 3 0,-1 0 0,0 0 0,1 0 0,-1 0 0,0 1 0,0-1 0,0 0 0,-1 1 0,1-1 0,-2-1 0,-20-26 0,-46-65 0,62 82 0,0 1 0,1-1 0,0-1 0,1 1 0,0-1 0,-4-19 0,9 32 0,0-1 0,-1 1 0,1 0 0,0-1 0,0 1 0,0-1 0,0 1 0,0-1 0,0 1 0,0-1 0,0 1 0,0-1 0,0 1 0,0 0 0,0-1 0,0 1 0,0-1 0,1 1 0,-1-1 0,0 1 0,0 0 0,0-1 0,1 0 0,8 5 0,14 20 0,-18-19 0,109 114 0,108 125 0,-218-239 0,5 7 0,0-1 0,-1 1 0,0 1 0,9 18 0,-16-29 0,0 1 0,0 0 0,0 0 0,0 0 0,0-1 0,-1 1 0,1 0 0,-1 0 0,0 0 0,0 0 0,0 0 0,0 0 0,-1 0 0,1 0 0,-1 0 0,1 0 0,-1-1 0,0 1 0,0 0 0,0 0 0,-1-1 0,1 1 0,-1-1 0,1 1 0,-1-1 0,0 1 0,-3 2 0,-2 1 0,0-1 0,-1-1 0,1 0 0,-1 0 0,0 0 0,0-1 0,0 0 0,0 0 0,-1-1 0,1 0 0,-11 1 0,-311 41-46,227-33-1273,22-2-5507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8:24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262 1 24575,'0'0'0,"0"13"0,26 193 0,4 46 0,-27-215 0,6 148 0,-10-158 0,0 0 0,-2 0 0,-1 0 0,-13 46 0,17-73 0,-1 1 0,1 0 0,-1 0 0,1 0 0,0-1 0,-1 1 0,1 0 0,0 0 0,0 0 0,-1 0 0,1 0 0,0 0 0,0-1 0,0 1 0,0 0 0,0 0 0,0 0 0,1 0 0,-1 1 0,13-14 0,2-5 0,10-8 0,15-13 0,45-35 0,-71 62 0,1 1 0,0 1 0,1 0 0,0 1 0,0 0 0,1 2 0,25-7 0,-21 4 0,-21 9 0,1 0 0,-1 0 0,0 0 0,0 0 0,0 0 0,0-1 0,0 1 0,0 0 0,0 0 0,0 0 0,1 0 0,-1-1 0,0 1 0,0 0 0,0 0 0,0 0 0,0-1 0,0 1 0,0 0 0,0 0 0,0 0 0,0 0 0,0-1 0,0 1 0,0 0 0,0 0 0,-1 0 0,1-1 0,0 1 0,0 0 0,0 0 0,0 0 0,0 0 0,0 0 0,0-1 0,0 1 0,-1 0 0,1 0 0,0 0 0,0 0 0,0 0 0,0 0 0,0-1 0,-1 1 0,1 0 0,0 0 0,0 0 0,0 0 0,-1 0 0,-39-12 0,32 10 0,-93-20-341,0 5 0,-2 4-1,-130 0 1,170 14-6485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17.1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892 114 24575,'0'0'0,"-11"4"0,-83 52 0,-107 84 0,183-127 0,-238 199 0,209-166 0,2 2 0,2 2 0,-36 56 0,61-78 0,0 1 0,-22 52 0,36-72 0,0 0 0,1 0 0,0 0 0,1 0 0,0 1 0,0-1 0,1 1 0,0-1 0,1 1 0,0 0 0,1-1 0,0 1 0,4 18 0,-3-23 0,0-1 0,0 1 0,0 0 0,0 0 0,1-1 0,0 1 0,0-1 0,0 0 0,1 0 0,0 0 0,-1-1 0,1 1 0,6 3 0,-3-3 0,-1 0 0,1-1 0,0 0 0,0 0 0,0-1 0,0 0 0,0 0 0,12 1 0,4-2 0,0 0 0,0-2 0,0-1 0,0-1 0,26-6 0,-1-1 0,-1-3 0,0-2 0,-2-2 0,1-1 0,-2-3 0,-1-1 0,-1-3 0,44-33 0,-56 35 0,-1-1 0,-1-2 0,-1 0 0,-2-2 0,0-1 0,-2-1 0,-2-1 0,0-1 0,-3-1 0,0 0 0,13-39 0,-19 38 57,-1 1 0,-2-2 0,-2 1 0,-1-1 0,1-43 0,-6 52-271,-1 0 1,-2 0 0,-1 0-1,0 0 1,-2 1 0,-1 0-1,-16-42 1,-11-4-6613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8:26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15 24575,'1'-1'0,"-1"0"0,1 1 0,0-1 0,0 1 0,-1-1 0,1 1 0,0 0 0,0-1 0,-1 1 0,1 0 0,0-1 0,0 1 0,0 0 0,0 0 0,1 0 0,0-1 0,25-2 0,1 0 0,-1 2 0,1 0 0,-1 2 0,29 5 0,-35-4 0,67 6 0,-1 3 0,139 38 0,-211-45 0,1 2 0,-1 0 0,0 0 0,0 1 0,-1 1 0,25 18 0,-36-24 0,-1 1 0,1-1 0,-1 0 0,0 1 0,0-1 0,0 1 0,0 0 0,0 0 0,0 0 0,-1 0 0,0 0 0,1 0 0,-1 0 0,0 1 0,0-1 0,-1 0 0,1 0 0,-1 1 0,0-1 0,0 1 0,0-1 0,0 0 0,0 1 0,-1-1 0,1 0 0,-1 1 0,0-1 0,0 0 0,0 0 0,-1 0 0,-2 6 0,-3 3 0,-1-1 0,0 0 0,-1 0 0,0-1 0,0 0 0,-1 0 0,-11 8 0,-21 13 0,-1-1 0,-1-2 0,-2-2 0,-1-2 0,-69 25 0,-261 66 0,376-113 0,6 0 0,13 2 0,49 12 0,0 3 0,-1 2 0,0 4 0,113 60 0,-138-61 0,-1 1 0,-2 2 0,0 2 0,-2 2 0,-1 1 0,-2 1 0,-1 2 0,27 39 0,-48-58 0,0 0 0,-1 0 0,-1 1 0,-1 1 0,0-1 0,-2 1 0,7 24 0,-11-33 0,0 1 0,-1 0 0,0-1 0,-1 1 0,0 0 0,-1 0 0,1-1 0,-2 1 0,0 0 0,0-1 0,0 1 0,-1-1 0,-1 0 0,0 0 0,0 0 0,-5 8 0,0-4 0,-1 0 0,0-1 0,-1 0 0,0 0 0,-1-1 0,0-1 0,0 0 0,-17 9 0,-3 0 0,0-1 0,-51 18 0,38-19-136,-2-3-1,1-1 1,-2-3-1,1-1 1,-1-3-1,-1-2 1,1-1-1,0-3 0,-68-9 1,57-1-6690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8:26.8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2339 103 24575,'0'-1'0,"-1"1"0,0-1 0,1 0 0,-1 0 0,0 1 0,0-1 0,0 1 0,0-1 0,1 1 0,-1-1 0,0 1 0,0-1 0,0 1 0,-2 0 0,-1-2 0,-39-14 0,-1 1 0,1 3 0,-49-7 0,-142-8 0,149 24-45,0 3 0,0 3 0,0 5 0,-123 26 0,141-18-15,1 3 0,0 3 1,1 2-1,2 4 0,1 2 0,-60 39 1,57-24 51,2 2 0,2 3 0,3 2-1,1 3 1,3 3 0,3 1 0,3 3 0,2 2 0,3 2 0,3 2 0,2 1 0,4 2 0,3 2 0,4 0 0,-33 136 0,49-151 8,3 1 0,2 0 0,2 0 0,4 0 0,2 0 0,2 0 0,3 0 0,3-1 0,26 90 0,-16-86 0,4 0 0,2-1 0,3-2 0,2-1 0,2-1 0,4-2 0,1-2 0,66 70 0,-46-64 0,3-2 0,3-2 0,2-4 0,2-2 0,2-4 0,134 65 0,-118-72 0,3-3 0,1-5 0,1-3 0,1-5 0,164 20 0,-196-36 0,1-3 0,-1-2 0,0-3 0,0-3 0,0-2 0,0-3 0,91-27 0,-73 10-163,-2-3 1,-1-4 0,-1-3-1,-2-4 1,-2-2-1,73-60 1,-77 50 97,-3-3 1,-2-2-1,-3-3 1,-3-3-1,-3-2 0,45-74 1,-55 69 64,-3-2 0,-3-1 0,44-132 0,-61 141 0,-2-1 0,-4-1 0,-2 0 0,3-124 0,-15 115-3,-3-1 0,-4 1 0,-3 1 1,-4 0-1,-2 0 0,-4 2 0,-3 0 1,-3 2-1,-4 0 0,-2 2 0,-80-121 1,65 124-366,-2 2 0,-102-100 0,55 78-4325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9:54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9478 1 24575,'-140'0'0,"-33"0"0,-78 0-546,-73 0-1967,-66 0 210,-4104 0-1093,4387 0 3118,-333 7 323,345 0 1457,0 3 0,-144 36 0,103-5 1354,-28 7-1610,-436 70-1366,188-41-683,-236 37 803,439-88 0,-237-3 0,427-23-94,13 1 6,-1-1 1,1 0-1,-1 0 0,1 0 0,-1-1 0,1 0 0,-1 0 1,1-1-1,0 0 0,0 0 0,-7-3 0,0-9-5649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8:13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24575,'0'6'0,"9"143"0,-8-143 0,36 341 0,22 250 0,-44 0 0,-32-374-1365,13-197-5461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8:14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0 105 24575,'1'-3'0,"0"1"0,0 0 0,0-1 0,0 1 0,1 0 0,-1 0 0,0 0 0,1 0 0,0 0 0,-1 0 0,1 0 0,0 1 0,0-1 0,4-2 0,-4 2 0,9-6 0,1 0 0,0 0 0,1 1 0,0 1 0,0 0 0,0 0 0,0 2 0,1-1 0,0 2 0,0 0 0,0 1 0,0 0 0,0 1 0,1 0 0,20 3 0,-13 0 0,-1 1 0,0 1 0,0 1 0,0 0 0,-1 2 0,0 1 0,0 0 0,-1 1 0,34 22 0,-24-10 0,0 1 0,-2 1 0,-1 2 0,0 1 0,-2 0 0,-1 2 0,-1 1 0,-2 1 0,0 0 0,16 38 0,-23-39 0,-1 0 0,-1 0 0,-2 1 0,-1 0 0,-2 0 0,0 1 0,-2 0 0,-2 0 0,0 0 0,-3 1 0,0-1 0,-7 38 0,-3-20 0,-1-1 0,-3 0 0,-2-1 0,-2-1 0,-2-1 0,-38 63 0,-189 237 0,236-329 0,7-11 0,1 1 0,0-1 0,0 1 0,1-1 0,0 1 0,0 1 0,-3 8 0,5-13 0,1 1 0,0 0 0,-1 0 0,1-1 0,1 1 0,-1 0 0,0-1 0,1 1 0,-1 0 0,1-1 0,0 1 0,0 0 0,0-1 0,0 1 0,0-1 0,1 0 0,-1 1 0,1-1 0,-1 0 0,4 3 0,8 8 0,1 1 0,0-2 0,1 0 0,1-1 0,0 0 0,0-1 0,23 9 0,-13-5 0,299 144-1365,-219-111-5461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8:14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1 24575,'0'0'0,"-13"12"0,4 4 0,1 1 0,1 0 0,0 1 0,1-1 0,1 1 0,1 1 0,-3 22 0,-6 48 0,-1 93 0,10 92 0,4-273 0,5 290 0,58 413 0,-60-686 46,0 5-399,1-1 0,1 0 1,13 38-1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8:15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1060 1 24575,'0'0'0,"-3"0"0,-7 0 0,-6 0 0,-9 0 0,-29 0 0,-26 3 0,-23 3 0,-28 6 0,-23 9 0,2 7 0,16 1 0,23 1 0,30-5-8191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08:15.4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1 970 24575,'0'-20'0,"3"2"0,0 0 0,9-25 0,2-7 0,138-630 0,-150 674 0,31-129 0,-40 167 0,1 0 0,-2 56 0,5-50 0,-13 719-476,59 1 1,37-8-732,-77-734-4826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30:12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5541 0 24575,'-5515'0'-1365,"5490"0"-5461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19:39.5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705 1 24575,'0'0'0,"0"0"0,0 0 0,0 0 0,0 0 0,0 0 0,-12 32 0,-18 128 0,9-37 0,-93 411 0,-64 342 0,16 261 0,143-986 0,-87 477 0,89-535 0,0-10 0,5 0 0,-4 132 0,16-207 0,0 0 0,1-1 0,0 1 0,0 0 0,1-1 0,0 1 0,0-1 0,6 12 0,-6-15 0,1 1 0,0-1 0,0 0 0,0 0 0,0 0 0,1 0 0,0-1 0,0 1 0,0-1 0,0 0 0,0 0 0,1 0 0,8 3 0,7 2 0,1-1 0,1 0 0,-1-2 0,1 0 0,0-2 0,34 2 0,141-11 0,344-72-2584,-5-44-877,136-41 2272,-462 115 232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17.5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0 24575,'-1'16'0,"-9"109"0,-12 196 0,42 1145 0,-7-1219-1365,-12-221-5461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19:40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 0 24575,'0'0'0,"0"0"0,4 10 0,9 5 0,1-2 0,0 0 0,1-1 0,0 0 0,31 17 0,-13-8 0,467 255 0,-98-61 0,-392-209 0,1 0 0,-1 1 0,0 0 0,-1 1 0,17 17 0,-23-22 0,-1 0 0,0 0 0,0 1 0,0-1 0,-1 0 0,1 1 0,-1-1 0,0 1 0,0-1 0,0 1 0,0 0 0,-1 0 0,1-1 0,-1 1 0,0 0 0,0 0 0,0-1 0,-1 1 0,1 0 0,-1 0 0,0-1 0,0 1 0,-2 4 0,-4 8 0,-1 0 0,-1 0 0,0-1 0,-1-1 0,0 1 0,-23 23 0,-86 72 0,113-104 0,-434 328 326,-23-33-1161,329-215-21,60-38-5970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18:42.6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24575,'0'0'0,"0"0"0,0 0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18:43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1411 24575,'0'20'0,"16"511"0,33-119-3392,-31-313 2262,4-2-1,39 108 0,-13-83 1131,-39-103 0,1-2 0,0 1 0,1-1 0,18 20 0,-27-34 0,0-1 0,0 1 0,0-1 0,0 0 0,1 0 0,-1 0 0,1 0 0,0-1 0,-1 1 0,1-1 0,0 1 0,0-1 0,0 0 0,0 0 0,4 1 0,-5-2 0,1 0 0,-1-1 0,0 1 0,1 0 0,-1-1 0,0 0 0,1 1 0,-1-1 0,0 0 0,0 0 0,0 0 0,1 0 0,-1-1 0,-1 1 0,1 0 0,0-1 0,0 1 0,0-1 0,-1 0 0,3-3 0,5-7 43,-1-1 0,0 0 0,-1 0-1,0-1 1,-1 1 0,-1-2 0,5-20-1,-5 19 162,81-338 3325,-31-6-820,-18 34-2709,17-110 0,-52 422 0,5-21 0,-7 33 0,0 1 0,1-1 0,-1 1 0,1-1 0,-1 1 0,1-1 0,0 1 0,-1-1 0,1 1 0,0 0 0,0 0 0,0-1 0,0 1 0,0 0 0,3-1 0,-4 1 0,1 1 0,0 0 0,-1 0 0,1 0 0,-1 0 0,1 0 0,0 0 0,-1 0 0,1 1 0,-1-1 0,1 0 0,-1 0 0,1 0 0,0 1 0,-1-1 0,1 0 0,-1 0 0,1 1 0,-1-1 0,1 1 0,-1-1 0,0 0 0,1 1 0,-1-1 0,1 1 0,-1-1 0,0 1 0,1-1 0,-1 1 0,0-1 0,0 1 0,1-1 0,-1 2 0,14 22 0,-1 1 0,15 44 0,-16-37 0,159 361 0,-107-265 0,81 121 0,-144-246 0,91 125 0,-82-116 0,2 0 0,-1 0 0,2-1 0,-1 0 0,1-1 0,1-1 0,19 11 0,-26-17 0,0 0 0,1 0 0,-1-1 0,0 0 0,1 0 0,0-1 0,-1 1 0,1-2 0,0 1 0,0-1 0,-1-1 0,16-1 0,-11-1 0,0 0 0,0-1 0,0 0 0,-1-1 0,0 0 0,0-1 0,15-10 0,-3-1 0,0-1 0,-2-2 0,0 0 0,-1-1 0,-1-1 0,19-28 0,-5-1 0,-2-1 0,-3-2 0,-2 0 0,24-76 0,53-235 0,-70 235 0,-31 123 0,5-19 0,-4 21 0,-2 15 0,-5 42 0,-1 1 0,-4-1 0,-16 59 0,6-25 0,16-73 0,-39 209 0,36-175 0,2 1 0,3 81 0,2-113 0,1 0 0,0 0 0,1 0 0,1-1 0,1 1 0,0-1 0,10 19 0,-11-24 0,2-1 0,-1-1 0,1 1 0,1-1 0,-1 0 0,1 0 0,1-1 0,-1 0 0,1 0 0,0-1 0,1 0 0,13 7 0,-2-3 0,-1-2 0,1 0 0,0-1 0,1-2 0,0 0 0,-1-1 0,2 0 0,-1-2 0,0-1 0,0-1 0,1 0 0,-1-2 0,0 0 0,0-1 0,0-2 0,0 0 0,-1-1 0,0-1 0,0-1 0,0 0 0,-1-2 0,-1 0 0,0-1 0,0-1 0,27-24 0,-8 0 0,-1-1 0,58-80 0,48-110 0,-46 43-442,137-379-1,-158 338 399,-11-4 0,-9-2-1,30-298 1,-81 502 44,-4 27 0,0 0 0,1 0 0,-1 0 0,0 0 0,0 0 0,0 0 0,0 0 0,0 0 0,0 0 0,0 0 0,0 0 0,0 0 0,0 0 0,0 0 0,0 0 0,1 0 0,-1 0 0,0 0 0,0 0 0,0 0 0,0 0 0,0 0 0,0 0 0,0 0 0,0 0 0,0 0 0,0 0 0,0 0 0,0 0 0,1 45 0,-1-20 0,9 441-320,38 629-8614,-44-1052 8581,34 373-298,-31-397 665,-6-19-15,0 0 0,0 0 1,0 0-1,0 0 0,0 0 1,1 0-1,-1 0 0,0 0 1,0 0-1,0 0 0,0 0 1,0 0-1,1 0 1,-1 0-1,0 0 0,0 1 1,0-1-1,0 0 0,0-1 1,1 1-1,-1 0 0,0 0 1,0 0-1,0 0 1,0 0-1,0 0 0,0 0 1,1 0-1,-1 0 0,0 0 1,0 0-1,0 0 0,0 0 1,0 0-1,0 0 0,0-1 1,1 1-1,-1 0 1,0 0-1,0 0 0,0 0 1,0 0-1,0 0 0,0 0 1,0-1-1,0 1 0,0 0 1,0 0-1,0 0 0,0 0 1,0 0-1,0-1 1,0 1-1,10-37 568,37-317 3896,-43 283-3069,-2-1-1,-4 1 0,-12-74 0,12 128-1320,-1 0 1,-1 0-1,-1 1 1,0 0-1,-1 0 0,-1 0 1,-1 1-1,0 0 1,0 0-1,-21-24 1,19 28-79,0 1 0,-1 0 0,0 1 0,-1 0 0,1 1 0,-2 0 0,1 1 0,-1 0 0,0 1 0,-1 0 0,0 2 0,1-1 0,-29-4 0,-13 2-677,-79-1-1,-79 9-6143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18:44.2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24575,'16'20'0,"2"7"0,-2 1 0,18 40 0,-15-29 0,41 85 0,113 210 0,-160-311 0,2-1 0,0 0 0,1-2 0,35 36 0,-43-48 0,1-1 0,1 0 0,-1-1 0,1 1 0,0-2 0,1 1 0,-1-2 0,1 1 0,0-1 0,0-1 0,0 0 0,1-1 0,17 2 0,-2-3 0,0-1 0,0-1 0,38-7 0,80-23 0,-75 14 0,332-51 0,-315 60 0,1 4 0,142 11 0,-128 6-455,0 4 0,155 47 0,-141-26-6371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18:36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1875 687 24575,'-2'-50'0,"-15"-91"0,9 89 0,3 19 0,-1-9 0,-20-79 0,22 110 0,0-1 0,0 1 0,-1-1 0,-1 1 0,0 1 0,0-1 0,-1 1 0,-1 0 0,1 1 0,-2-1 0,-12-10 0,6 9 0,0 1 0,-1 0 0,0 1 0,-1 0 0,0 2 0,0 0 0,-20-5 0,-1 2 0,-1 2 0,-59-5 0,40 9 0,0 3 0,0 3 0,-67 10 0,32 4 0,-109 32 0,145-31 0,1 2 0,1 3 0,2 1 0,0 4 0,1 1 0,2 3 0,1 2 0,-86 75 0,112-86 0,1 1 0,0 1 0,2 0 0,1 2 0,1 0 0,1 1 0,1 1 0,1 0 0,2 1 0,1 1 0,1 0 0,2 1 0,1 0 0,1 0 0,2 0 0,-2 48 0,6-42 0,2 0 0,1 0 0,2-1 0,1 1 0,2-1 0,2 0 0,1-1 0,1 0 0,3 0 0,0-1 0,2-1 0,2-1 0,39 56 0,-32-57 0,2-1 0,1-1 0,1-1 0,1-2 0,1 0 0,2-3 0,0 0 0,2-3 0,0 0 0,1-3 0,1-1 0,43 13 0,-28-13 0,0-3 0,1-3 0,74 6 0,-90-14 0,1-1 0,0-2 0,-1-2 0,1-2 0,61-14 0,-60 6 0,-1 0 0,0-3 0,-1-1 0,0-2 0,-2-1 0,0-2 0,-2-1 0,0-2 0,-2-1 0,0-2 0,-2-1 0,34-44 0,-36 39 0,-3-1 0,-1-1 0,-2-1 0,-1 0 0,-2-2 0,-1 0 0,-3-1 0,-1-1 0,-1 0 0,-3-1 0,7-76 0,-14 97-114,-1 0 1,-1 0-1,-1 0 0,-1 0 0,-1 0 1,-1 0-1,0 0 0,-2 1 0,0 0 1,-1 0-1,-18-34 0,-14-3-6712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18:36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24575,'0'0'0,"0"3"0,0 1 0,8 13 0,6 9 0,3 5 0,63 147 0,21 50 0,-1-5-602,-7-27 602,2-23 0,-4-27 0,-9-28 0,-11-23 0,-17-27-7589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18:37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24575,'131'468'0,"-89"-313"0,-28-104 0,3-1 0,25 54 0,-32-84 0,1 0 0,0-1 0,1 0 0,1-1 0,1 0 0,0-1 0,29 26 0,-36-37 0,-1-1 0,1-1 0,0 1 0,0-1 0,0 0 0,1 0 0,9 2 0,-13-4 0,1-1 0,-1-1 0,0 1 0,1 0 0,-1-1 0,0 0 0,1 0 0,-1-1 0,0 1 0,1-1 0,-1 0 0,0 0 0,1 0 0,-1-1 0,4-1 0,0-1 0,-1 1 0,1-2 0,-1 1 0,1-1 0,-1 0 0,-1 0 0,1-1 0,-1 0 0,0 0 0,0-1 0,-1 1 0,0-1 0,7-14 0,29-50 0,37-89 0,27-96 0,-96 234 0,9-22 0,9-20 0,-3-1 0,-3-1 0,13-69 0,-32 128 0,-2 5 0,1-1 0,-1 1 0,1 0 0,-1 0 0,0 0 0,0-1 0,0 1 0,0 0 0,0 0 0,-1 0 0,0-4 0,1 6 0,0 0 0,0-1 0,0 1 0,0 0 0,-1 0 0,1 0 0,0 0 0,0 0 0,0 0 0,0 0 0,0 0 0,0 0 0,0 0 0,0 0 0,0 0 0,0 0 0,-1 0 0,1 0 0,0 0 0,0 0 0,0 0 0,0 0 0,0 0 0,0 0 0,0 0 0,0 0 0,0 0 0,-1 0 0,1 0 0,0 0 0,0 0 0,0 0 0,0 0 0,0 0 0,0 0 0,0 0 0,0 0 0,0 0 0,-1 0 0,1 0 0,0 0 0,0 0 0,0 0 0,0 0 0,0 0 0,0 1 0,0-1 0,0 0 0,0 0 0,0 0 0,0 0 0,0 0 0,0 0 0,0 0 0,0 0 0,0 0 0,0 1 0,0-1 0,0 0 0,0 0 0,0 0 0,0 0 0,0 0 0,0 0 0,0 0 0,0 0 0,0 0 0,0 1 0,0-1 0,-3 11 0,2 16 0,1 1 0,2-1 0,5 37 0,23 83 0,-30-145 0,33 133-455,6-1 0,61 141 0,-74-216-6371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18:37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0 376 24575,'0'0'0,"25"0"0,11-2 0,0-1 0,0-2 0,-1-1 0,0-2 0,0-2 0,0-1 0,-2-1 0,1-2 0,-2-1 0,49-31 0,-62 33 0,0 0 0,-1-1 0,28-30 0,-39 37 0,0-1 0,0 0 0,-1-1 0,0 1 0,-1-1 0,0-1 0,0 1 0,-1-1 0,0 1 0,3-16 0,-6 24 0,-1-1 0,1 0 0,-1 1 0,0-1 0,1 0 0,-1 1 0,0-1 0,0 0 0,0 0 0,0 1 0,-1-1 0,1 0 0,0 1 0,-1-1 0,1 0 0,-1 1 0,1-1 0,-1 1 0,0-1 0,0 1 0,1-1 0,-1 1 0,0-1 0,-1 1 0,0-2 0,-1 2 0,1 0 0,0 0 0,-1 1 0,1-1 0,0 1 0,-1-1 0,1 1 0,-1 0 0,1 0 0,0 0 0,-1 0 0,1 1 0,-1-1 0,1 1 0,0-1 0,-1 1 0,1 0 0,-3 1 0,-10 4 0,-1 1 0,1 0 0,1 2 0,-1-1 0,1 2 0,-22 19 0,8-3 0,-47 57 0,55-56 0,0 0 0,2 2 0,1 0 0,2 0 0,0 2 0,-17 56 0,26-68 0,1 0 0,1 0 0,1 1 0,0-1 0,1 1 0,2 0 0,0-1 0,0 1 0,2 0 0,1 0 0,0-1 0,11 34 0,-10-43 0,0-1 0,0 0 0,1 0 0,0 0 0,1-1 0,0 1 0,0-2 0,1 1 0,0 0 0,0-1 0,1-1 0,0 1 0,9 5 0,-5-5 0,-1-1 0,1-1 0,1 1 0,-1-2 0,1 0 0,0-1 0,-1 0 0,2-1 0,13 1 0,2-2 0,0-2 0,0 0 0,0-2 0,-1-2 0,1 0 0,-1-2 0,0-1 0,39-17 0,-4-4 152,79-50 0,52-47-605,-94 59-763,-84 57-5610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18:38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24575,'0'0'0,"0"0"0,0 0 0,0 7 0,13 332 0,-5-268 0,2-1 0,34 118 0,-39-170 0,1 0 0,0 0 0,1 0 0,1-1 0,1-1 0,0 1 0,2-1 0,21 26 0,-30-40 0,0 1 0,1 0 0,-1-1 0,1 0 0,0 0 0,0 0 0,0 0 0,0 0 0,0 0 0,0-1 0,1 0 0,-1 1 0,0-1 0,1 0 0,-1-1 0,1 1 0,-1-1 0,1 1 0,-1-1 0,1 0 0,-1 0 0,1-1 0,-1 1 0,1-1 0,-1 0 0,1 0 0,-1 0 0,0 0 0,1 0 0,-1-1 0,4-2 0,4-3 0,0-1 0,-1 0 0,0-1 0,-1 0 0,0 0 0,0-1 0,11-17 0,115-190 0,-15-17 0,-24 46 0,-91 177 0,-1 2 0,1 1 0,-1 0 0,8-9 0,-11 16 0,0 0 0,-1-1 0,1 1 0,0 0 0,0 0 0,0 0 0,0 0 0,1 1 0,-1-1 0,0 0 0,0 0 0,0 1 0,1-1 0,-1 0 0,0 1 0,1-1 0,-1 1 0,0 0 0,1-1 0,-1 1 0,1 0 0,-1 0 0,0 0 0,1 0 0,-1 0 0,1 0 0,1 1 0,5 3 0,-1 1 0,0 0 0,0 0 0,-1 1 0,0-1 0,1 1 0,-2 1 0,1-1 0,6 11 0,-10-15 0,43 62 0,63 118 0,4 6 0,-98-168 0,1-2 0,0 0 0,2 0 0,0-2 0,28 22 0,-14-16 0,0-2 0,56 27 0,-70-39 0,-1 0 0,2-2 0,-1 0 0,1-1 0,0-1 0,26 3 0,-36-6 0,1-1 0,0 0 0,-1 0 0,1-1 0,-1 0 0,1-1 0,-1 0 0,1 0 0,-1-1 0,0 0 0,0 0 0,0-1 0,-1 0 0,1-1 0,9-6 0,-1-4 0,0-1 0,0 0 0,-2-2 0,24-34 0,19-24 0,113-106 0,6-6 0,-168 178 0,0 0 0,0-1 0,-1 0 0,11-24 0,-16 30 0,0 0 0,0-1 0,-1 1 0,1-1 0,-1 1 0,0-1 0,-1 0 0,1 0 0,-1 1 0,0-1 0,-1 0 0,1 0 0,-3-8 0,3 13 0,-1 0 0,1 0 0,-1 0 0,1 0 0,-1 0 0,1 0 0,-1 0 0,0 0 0,1 0 0,-1 0 0,0 1 0,0-1 0,0 0 0,0 0 0,1 1 0,-1-1 0,0 1 0,0-1 0,0 0 0,-1 1 0,1 0 0,0-1 0,0 1 0,0 0 0,0-1 0,0 1 0,0 0 0,0 0 0,-1 0 0,1 0 0,-1 0 0,-5 1 0,0 0 0,0 0 0,0 1 0,-7 2 0,10-3 0,-33 12 0,1 1 0,0 2 0,1 1 0,-63 43 0,50-25 0,1 2 0,-67 69 0,86-77 0,2 1 0,-24 36 0,41-53 0,1 0 0,0 1 0,1 0 0,1 1 0,0 0 0,0 0 0,2 0 0,-4 18 0,7-25 7,1 0 0,0 0 0,0-1 0,0 1-1,1 0 1,0 0 0,0-1 0,1 1 0,0-1 0,1 1-1,0-1 1,0 0 0,0 0 0,1 0 0,0 0-1,0-1 1,0 0 0,1 1 0,8 7 0,5 2-121,0 0 0,1-1 0,0-1 1,1-1-1,30 15 0,130 54-2890,13-9-1637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18:38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2131 0 24575,'0'0'0,"-3"0"0,-8 0 0,-17 3 0,-22 3 0,-59 9 0,-90 18 0,-51 12 0,-27 6-3276,-28 8-1,-9 4 1327,-4 9-867,52-9 5946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17.8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41 24575,'6'-9'0,"2"5"0,-1 1 0,0-1 0,1 2 0,-1-1 0,1 1 0,0 0 0,0 0 0,13-1 0,-15 2 0,24-2 0,1 1 0,0 2 0,-1 0 0,1 2 0,-1 2 0,1 0 0,56 18 0,-16 1 0,-1 4 0,67 36 0,-85-37 0,-2 2 0,-1 1 0,-1 3 0,-2 2 0,68 64 0,-101-84 0,0 0 0,-1 1 0,0 0 0,-1 0 0,-1 2 0,-1-1 0,13 30 0,-18-34 0,0-1 0,-1 1 0,-1 0 0,1 1 0,-2-1 0,0 0 0,0 0 0,-2 1 0,1-1 0,-1 0 0,-1 0 0,-6 23 0,3-18 0,-2 0 0,0 0 0,-1 0 0,-1-1 0,0-1 0,-1 0 0,-18 21 0,0-4 0,-2-1 0,-36 28 0,18-21 114,-2-1 0,-67 37 0,-115 42-1821,155-82-5119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18:39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24575,'23'4'0,"209"92"0,-161-64 0,319 154 0,-313-143 0,-2 3 0,131 107 0,-187-137 0,-2 0 0,0 1 0,0 1 0,13 20 0,-26-31 0,0-1 0,0 1 0,-1-1 0,0 1 0,0 0 0,-1 0 0,3 12 0,-5-15 0,1 1 0,-1-1 0,0 1 0,0 0 0,0-1 0,-1 1 0,0 0 0,0-1 0,0 1 0,0-1 0,0 0 0,-1 1 0,-3 4 0,0 1 0,-2-1 0,1 0 0,-1 0 0,0-1 0,-1 0 0,-12 10 0,-62 42 0,-6-6-345,-132 58 0,187-97-330,-199 94-6151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18:40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292 457 24575,'1'-2'0,"0"1"0,-1-1 0,2 0 0,-1 0 0,0 1 0,0-1 0,0 0 0,1 1 0,-1 0 0,1-1 0,-1 1 0,1 0 0,0 0 0,-1-1 0,4 0 0,1-2 0,4-4 0,37-26 0,64-62 0,-98 83 0,0-1 0,-1 0 0,-1 0 0,0-2 0,-2 1 0,1-1 0,-2 0 0,0-1 0,6-21 0,-12 35 0,-1 0 0,-1-1 0,1 1 0,0-1 0,-1 1 0,0-1 0,1 1 0,-2-1 0,1 1 0,0-1 0,-1 1 0,1-1 0,-1 1 0,0-1 0,0 1 0,0 0 0,-1-1 0,1 1 0,-5-6 0,3 5 0,0 1 0,0 0 0,-1-1 0,0 1 0,1 0 0,-1 1 0,0-1 0,-1 1 0,1-1 0,0 1 0,-1 1 0,1-1 0,-1 0 0,-5 0 0,-2 0 0,1 1 0,-1 0 0,1 1 0,-1 1 0,1-1 0,-1 2 0,1 0 0,0 0 0,-1 1 0,1 0 0,1 1 0,-1 0 0,0 1 0,-12 7 0,-1 2 0,0 1 0,1 2 0,1 0 0,-35 35 0,36-30 0,1 1 0,1 1 0,1 0 0,1 2 0,2 0 0,-24 52 0,30-55 0,1 1 0,0 0 0,2 1 0,1-1 0,1 1 0,2 0 0,0 0 0,3 42 0,-1-55 0,2-1 0,0 0 0,0 0 0,1 0 0,0 0 0,1 0 0,0 0 0,1-1 0,0 0 0,1 0 0,0 0 0,12 15 0,-9-15 0,1-1 0,-1 0 0,2 0 0,-1-1 0,1-1 0,1 0 0,-1 0 0,1-1 0,0 0 0,22 6 0,-9-5 0,1-2 0,0 0 0,0-2 0,0 0 0,0-2 0,1-1 0,-1-2 0,0 0 0,0-1 0,41-12 0,-16 1 0,-2-2 0,0-3 0,-1-1 0,64-38 0,-33 10 0,130-104 0,50-85 0,-255 234 0,-2 0 0,1 0 0,0 0 0,0 1 0,0-1 0,0 1 0,0 0 0,5-3 0,-8 5 0,1 0 0,0 0 0,0 0 0,0 0 0,0 0 0,0 0 0,0 0 0,0 0 0,0 0 0,0 0 0,0 0 0,0 1 0,0-1 0,0 0 0,-1 1 0,1-1 0,0 0 0,0 1 0,0-1 0,-1 1 0,1 0 0,0-1 0,0 1 0,-1 0 0,1-1 0,-1 1 0,1 0 0,0 0 0,-1-1 0,1 1 0,-1 0 0,0 0 0,1 1 0,8 18 0,0 1 0,-2 0 0,0 0 0,-2 1 0,6 40 0,-5-26 0,45 229 0,-37-304 0,-3-2 0,10-34 0,55-133 0,-73 201 0,-1 1 0,2 1 0,-1-1 0,1 0 0,-1 1 0,2 0 0,-1 0 0,0 0 0,7-5 0,-9 9 0,1-1 0,-1 1 0,0 0 0,1 0 0,-1 0 0,1 0 0,-1 1 0,1-1 0,-1 0 0,1 1 0,-1 0 0,1 0 0,-1 0 0,1 0 0,0 0 0,-1 0 0,1 1 0,-1-1 0,1 1 0,-1 0 0,1-1 0,-1 1 0,1 1 0,-1-1 0,4 2 0,5 4 0,0 0 0,-1 1 0,0 0 0,0 0 0,-1 1 0,10 12 0,46 66 0,-31-39 0,-33-47 0,0 0 0,0 1 0,0-1 0,0 0 0,0 0 0,1 0 0,-1 0 0,0 0 0,1 0 0,-1 0 0,1 0 0,-1 0 0,1-1 0,-1 1 0,1 0 0,-1-1 0,1 0 0,0 1 0,-1-1 0,1 0 0,-1 0 0,1 0 0,0 0 0,-1 0 0,1 0 0,0 0 0,-1-1 0,1 1 0,0 0 0,-1-1 0,1 0 0,-1 1 0,1-1 0,-1 0 0,1 0 0,-1 0 0,0 0 0,1 0 0,-1 0 0,2-2 0,7-6 0,-1 0 0,0-1 0,-1 0 0,8-13 0,-8 13 0,62-100 0,-42 66 0,32-43 0,-55 81 0,1-1 0,-1 1 0,1 0 0,0 0 0,1 1 0,11-8 0,-15 12 0,-1-1 0,1 1 0,0 0 0,0 0 0,0 0 0,0 0 0,0 1 0,0-1 0,0 1 0,0 0 0,0-1 0,0 1 0,0 1 0,0-1 0,0 0 0,0 1 0,0 0 0,0-1 0,0 1 0,6 3 0,2 2 0,-1 0 0,1 1 0,-1 0 0,0 0 0,-1 1 0,12 13 0,46 61 0,-58-72 0,182 271 342,-155-217-911,-3 1 0,42 118 0,-58-131-6257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18:40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24575,'4'0'0,"0"1"0,1-1 0,-1 1 0,1 0 0,-1 0 0,0 1 0,0-1 0,0 1 0,0 0 0,6 3 0,2 3 0,0 1 0,11 10 0,10 12 0,-2 1 0,-1 2 0,47 69 0,62 136 0,-58-74 8,84 250 0,-121-277-636,-7 2 1,28 199 0,-53-237-5698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18:41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1496 24575,'1'-1'0,"-1"-1"0,1 1 0,-1 0 0,1-1 0,0 1 0,0 0 0,-1 0 0,1 0 0,0-1 0,0 1 0,0 0 0,2-1 0,3-5 0,12-11 0,1 0 0,0 1 0,1 1 0,1 1 0,0 1 0,1 0 0,1 2 0,0 1 0,0 0 0,28-7 0,-18 8 0,1 1 0,0 2 0,1 1 0,0 2 0,0 1 0,69 4 0,-74 3 0,-1 1 0,0 1 0,0 1 0,-1 2 0,0 1 0,0 1 0,-1 1 0,-1 2 0,0 0 0,-1 2 0,-1 1 0,0 1 0,-1 1 0,-1 1 0,28 32 0,-32-31 0,-1 1 0,-1 1 0,0 1 0,-2 0 0,-1 1 0,-1 0 0,10 32 0,-15-35 0,-1 1 0,-1-1 0,-1 1 0,-1-1 0,-2 1 0,0 0 0,-1 0 0,-1 0 0,-5 29 0,3-36 0,-1 1 0,-1-1 0,0 1 0,-1-2 0,0 1 0,-2 0 0,0-1 0,0-1 0,-2 1 0,0-2 0,0 1 0,-22 20 0,22-24 0,-2-1 0,1 0 0,-1-1 0,0 0 0,-1-1 0,0 0 0,0-1 0,-1-1 0,1 0 0,-1 0 0,0-2 0,0 0 0,-1 0 0,1-1 0,-17-1 0,20-1 0,0 0 0,0-1 0,0-1 0,0 0 0,0-1 0,0 0 0,0 0 0,1-1 0,-1-1 0,1 0 0,0 0 0,1-1 0,-1 0 0,1-1 0,0 0 0,1 0 0,0-1 0,-11-12 0,4 2 0,1-2 0,1 1 0,1-2 0,1 0 0,1 0 0,0-1 0,2 0 0,-8-28 0,1-17-45,2 0 0,4-1 1,2 0-1,3-1 0,6-78 0,7 35-122,4 1 0,39-157 0,75-146 0,-89 318 172,4 2-1,63-105 0,-88 170-4,1 1 0,2 0 0,40-44 0,-56 68 0,1 0 0,-1 0 0,0 0 0,1 1 0,0 0 0,0-1 0,0 2 0,0-1 0,1 1 0,-1-1 0,1 1 0,-1 1 0,1-1 0,0 1 0,0 0 0,10 0 0,-9 2 0,-1 0 0,1 0 0,-1 1 0,1 0 0,-1 0 0,0 0 0,0 1 0,0 0 0,0 0 0,0 1 0,-1-1 0,1 1 0,-1 1 0,0-1 0,7 9 0,15 16 0,-2 2 0,-1 1 0,-1 1 0,20 39 0,65 160 0,47 225 0,-37 15 0,-63-240 0,-45-191 55,-3-10 90,0 1 0,2-2 0,2 0 0,1 0-1,17 32 1,-28-60-145,0 0 0,0 0 0,0 0 0,0-1 0,0 1 0,1 0 0,-1-1 0,0 0 0,1 1 0,-1-1 0,1 0 0,0 1 0,-1-1 0,1 0 0,0 0 0,0 0 0,0-1 0,-1 1 0,1 0 0,0-1 0,0 1 0,0-1 0,0 1 0,0-1 0,0 0 0,0 0 0,0 0 0,0 0 0,4-1 0,0-1 0,0-1 0,0 1 0,0-1 0,0-1 0,-1 1 0,1-1 0,-1 0 0,7-6 0,15-17 0,0-1 0,-2-1 0,38-56 0,-63 84 0,456-704 0,-422 649 0,-2 5 0,112-203 0,-143 252 0,0 0 0,0 1 0,0-1 0,0 0 0,0 0 0,0 0 0,-1 0 0,1-1 0,-1 1 0,0 0 0,0 0 0,0 0 0,0 0 0,0 0 0,0 0 0,0 0 0,0-1 0,-2-1 0,1 2 0,0 1 0,-1-1 0,1 1 0,-1-1 0,0 1 0,1 0 0,-1 0 0,0 0 0,0 0 0,0 0 0,0 0 0,0 1 0,0-1 0,0 0 0,0 1 0,0 0 0,0-1 0,0 1 0,-3 0 0,-29-2 0,-1 1 0,-50 5 0,45-1 0,-1300 142-1365,1221-128-5461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18:41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24575,'0'3'0,"1"0"0,-1-1 0,1 1 0,0 0 0,0 0 0,0-1 0,0 1 0,1 0 0,1 2 0,5 10 0,36 91 0,225 486 0,-193-463 0,-62-109 0,1-1 0,1 0 0,0-1 0,20 16 0,-30-29 0,0-1 0,0 1 0,0-1 0,0 0 0,1-1 0,0 0 0,0 0 0,0 0 0,0-1 0,0 0 0,0 0 0,1-1 0,-1 0 0,1 0 0,8-1 0,-5 0 0,0-2 0,0 0 0,0 0 0,0-1 0,-1 0 0,1-1 0,-1 0 0,0-1 0,12-7 0,7-6 0,-2-2 0,-1-1 0,0-2 0,-2 0 0,34-42 0,12-22 0,71-118 0,38-110 0,-166 297 0,-13 17 0,1 1 0,-1 0 0,0 0 0,1 0 0,-1-1 0,0 1 0,1 0 0,-1 0 0,1 0 0,-1 0 0,0 0 0,1-1 0,-1 1 0,1 0 0,-1 0 0,1 0 0,-1 0 0,0 0 0,1 1 0,-1-1 0,1 0 0,-1 0 0,1 0 0,-1 0 0,0 0 0,1 0 0,-1 1 0,3 2 0,0-1 0,-1 1 0,1 0 0,-1 0 0,0 0 0,0 1 0,-1-1 0,4 6 0,56 137 0,-45-105 0,86 212-120,86 220-420,-25 5 198,-146-417 342,17 105 0,-31-141 0,-1-1 0,-1 1 0,-1-1 0,-2 1 0,0-1 0,-2 1 0,-7 28 0,7-40 0,0 0 0,-1-1 0,-1 0 0,0 0 0,0 0 0,-1-1 0,-1 1 0,0-2 0,-14 15 0,3-7 0,0-1 0,-1-1 0,-1-1 0,-26 14 0,-9 2 0,-109 42 0,-118 20-1198,-4-15-4793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18:45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24575,'7'9'0,"-1"0"0,0 1 0,0 0 0,-1 0 0,0 0 0,-1 1 0,0 0 0,0 0 0,2 14 0,3 8 0,28 103 0,-5 1 0,-7 2 0,-6 1 0,2 173 0,-22-69 0,-50 384 0,30-474 0,-30 343 0,50-468 0,1 0 0,2 0 0,9 53 0,-9-73 0,0 0 0,1 0 0,0-1 0,0 1 0,1-1 0,0 0 0,1 0 0,0 0 0,0-1 0,1 0 0,-1 0 0,2 0 0,-1 0 0,1-1 0,0 0 0,13 8 0,9 2 0,0-2 0,0 0 0,1-2 0,61 15 0,-15-11 0,82 7 0,-36-12-43,1-5-1,0-5 1,183-22-1,-38-24-1843,-1-13-4243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18:45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24575,'0'0'0,"7"3"0,76 37 0,-2 3 0,76 55 0,2 7 0,258 222 0,-374-287 0,-1 2 0,52 69 0,-86-101 0,-1 0 0,0 0 0,-1 1 0,0 0 0,-1 1 0,0-1 0,-1 1 0,0 0 0,-1 0 0,4 22 0,-7-25 0,0-1 0,-1 1 0,1-1 0,-2 0 0,1 0 0,-1 1 0,0-1 0,-1 0 0,0-1 0,0 1 0,-1 0 0,0-1 0,0 0 0,0 0 0,-1 0 0,0 0 0,-9 8 0,-16 13 0,-1-1 0,-1-2 0,-1-1 0,-1-1 0,-47 22 0,-112 46 0,-81 10-1365,-23-2-5461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18:46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986 3 24575,'-10'-1'0,"1"0"0,0 1 0,0 0 0,-1 0 0,1 1 0,0 1 0,0-1 0,0 2 0,-14 4 0,-38 13 0,2 4 0,0 1 0,2 4 0,1 1 0,2 3 0,1 3 0,1 2 0,-74 71 0,95-78 0,1 1 0,2 1 0,1 2 0,2 1 0,1 1 0,2 1 0,1 1 0,3 1 0,1 0 0,2 1 0,1 1 0,-9 54 0,20-72 0,0 1 0,2-1 0,0 0 0,2 0 0,0 1 0,2-1 0,1 0 0,1-1 0,1 1 0,1-1 0,0 0 0,2 0 0,1-1 0,1 0 0,1-1 0,17 23 0,-17-27 0,1 0 0,1-2 0,0 1 0,1-2 0,1 0 0,0-1 0,1-1 0,0 0 0,1-1 0,1-1 0,-1-1 0,1 0 0,1-2 0,0 0 0,0-1 0,0-1 0,1-1 0,-1-1 0,26 1 0,-11-4 0,0-2 0,-1-1 0,1-2 0,-1-2 0,0 0 0,-1-3 0,0-1 0,0-1 0,-1-2 0,-1-1 0,31-19 0,4-9 0,-1-3 0,-2-2 0,98-100 0,-160 146 0,1 0 0,-1 1 0,1-1 0,0 0 0,0 1 0,-1 0 0,1-1 0,0 1 0,1 0 0,-1 0 0,0 0 0,0 0 0,4-1 0,-6 2 0,1 0 0,-1 0 0,1 0 0,0 1 0,-1-1 0,1 0 0,-1 0 0,1 0 0,-1 1 0,1-1 0,-1 0 0,1 0 0,-1 1 0,0-1 0,1 1 0,-1-1 0,1 0 0,-1 1 0,0-1 0,1 2 0,7 18 0,1 29-455,-3 1 0,1 77 0,-6-89-6371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18:47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83 24575,'1'18'0,"4"6"0,2-1 0,0 0 0,2 0 0,0 0 0,2-1 0,22 35 0,4-3 0,54 62 0,-83-106 0,16 17 0,-23-25 0,1-1 0,0 1 0,-1-1 0,1 0 0,0 1 0,0-1 0,-1 0 0,1 0 0,0 0 0,0 0 0,0-1 0,4 2 0,-5-3 0,0 0 0,0 1 0,0-1 0,-1 0 0,1 0 0,0 0 0,0 0 0,0 1 0,0-1 0,-1 0 0,1-1 0,-1 1 0,1 0 0,-1 0 0,1 0 0,-1 0 0,1 0 0,-1-3 0,2-1 0,14-31 0,2 0 0,1 2 0,2 0 0,1 1 0,2 1 0,0 1 0,38-36 0,-41 48 0,1 1 0,0 0 0,1 2 0,1 0 0,1 2 0,0 1 0,1 1 0,0 1 0,1 1 0,0 1 0,28-5 0,-16 7-341,1 1 0,-1 2-1,55 2 1,-50 5-6485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18:47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24575,'0'0'0,"2"0"0,5 0 0,0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28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1483 0 24575,'-28'0'0,"-19"2"0,1 2 0,-1 2 0,1 2 0,0 2 0,-47 16 0,4 6 0,-122 62 0,146-60 0,1 4 0,2 2 0,1 2 0,3 4 0,-93 91 0,107-90 0,2 2 0,2 2 0,2 2 0,2 1 0,3 1 0,-46 108 0,68-137 0,1 0 0,1 1 0,2 0 0,1 0 0,1 0 0,-3 56 0,8-74 0,1-1 0,-1 1 0,2 0 0,-1-1 0,1 1 0,1-1 0,-1 0 0,1 0 0,1 0 0,0 0 0,0 0 0,0-1 0,10 13 0,-6-11 0,0-1 0,0 0 0,1-1 0,0 1 0,1-2 0,0 1 0,0-1 0,0-1 0,14 6 0,1-2 0,1-2 0,-1 0 0,1-2 0,1-1 0,-1-1 0,0-1 0,1-1 0,32-3 0,-25-2 0,-1-1 0,-1-2 0,1 0 0,-1-3 0,-1-1 0,1-1 0,-2-1 0,0-2 0,-1-1 0,0-1 0,32-27 0,-31 20 0,-1-2 0,-1-1 0,-2-1 0,0-1 0,-2-1 0,-2-1 0,-1-2 0,-1 0 0,24-55 0,-29 53 0,-2-1 0,-2-1 0,-1 0 0,9-70 0,-17 84 0,0 0 0,-2 0 0,-1-1 0,0 1 0,-2 0 0,-1 0 0,0 0 0,-2 1 0,-10-27 0,6 27-195,-1 0 0,0 1 0,-2 0 0,-1 1 0,0 0 0,-21-22 0,-21-11-6631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18.6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1945 1 24575,'-2'1'0,"-1"1"0,1-1 0,0 1 0,0-1 0,0 1 0,0 0 0,0 0 0,0 0 0,0 0 0,-1 2 0,-8 10 0,-111 129 0,-1285 1510-1480,1212-1426 1417,14-13 438,176-208-82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18:48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727 511 24575,'-25'1'0,"-1"1"0,1 1 0,-44 12 0,-72 30 0,108-31 0,0 0 0,1 2 0,-46 30 0,58-31 0,0 0 0,1 1 0,1 1 0,1 1 0,0 0 0,-15 22 0,16-17 0,1 1 0,0 1 0,2 0 0,1 1 0,2 1 0,0-1 0,2 2 0,-9 44 0,15-56 0,0 0 0,1-1 0,0 1 0,2 0 0,0 0 0,0 0 0,2 0 0,0 0 0,0-1 0,2 0 0,0 1 0,1-2 0,0 1 0,1-1 0,1 0 0,17 25 0,-14-25 0,1-1 0,0 0 0,1-1 0,0-1 0,1 0 0,0 0 0,1-1 0,0-1 0,1-1 0,0 0 0,0-1 0,0-1 0,1 0 0,0-1 0,0-1 0,0-1 0,1 0 0,-1-2 0,1 0 0,20-1 0,-6-3 0,-1-1 0,0-2 0,0-1 0,0-1 0,-1-2 0,53-24 0,156-104 0,-183 103 0,-48 30 0,0-1 0,1 1 0,-1 0 0,1 1 0,14-6 0,-20 10 0,-1-1 0,1 0 0,-1 1 0,1 0 0,0-1 0,-1 1 0,1 0 0,0 1 0,-1-1 0,1 0 0,-1 1 0,1-1 0,0 1 0,-1 0 0,1 0 0,-1 0 0,0 0 0,1 0 0,-1 1 0,0-1 0,3 3 0,15 12 0,-8-5 0,1 0 0,1-1 0,21 12 0,-30-20 0,1 1 0,0-1 0,0 0 0,1 0 0,-1-1 0,0 0 0,1 0 0,-1 0 0,0-1 0,1 0 0,-1 0 0,11-2 0,7-3 0,44-15 0,-54 14 0,0 1 0,0 1 0,0 0 0,0 1 0,0 1 0,1 0 0,-1 1 0,1 0 0,19 3 0,-2 5 0,0 1 0,37 15 0,10 3 0,-75-25 0,0 0 0,1-1 0,-1 1 0,0-1 0,1 0 0,-1 0 0,0-1 0,1 1 0,-1-1 0,0 0 0,1 0 0,-1 0 0,0-1 0,0 1 0,0-1 0,0 0 0,0 0 0,-1-1 0,1 1 0,-1-1 0,1 0 0,-1 1 0,0-2 0,5-5 0,4-6 0,-2 0 0,0 0 0,0-1 0,12-30 0,4-17 0,31-118 0,0-73 0,-57 252 0,46-247 0,37-159 0,-80 394 0,-2 10 0,0 0 0,0 0 0,1-1 0,-1 1 0,1 0 0,3-4 0,-5 7 0,0 1 0,0 0 0,0 0 0,0 0 0,0 0 0,0 0 0,0 0 0,0 0 0,0-1 0,0 1 0,0 0 0,1 0 0,-1 0 0,0 0 0,0 0 0,0 0 0,0 0 0,0 0 0,0 0 0,1 0 0,-1 0 0,0 0 0,0 0 0,0 0 0,0 0 0,0 0 0,1 0 0,-1 0 0,0 0 0,0 0 0,0 0 0,0 0 0,0 0 0,1 0 0,-1 0 0,0 0 0,0 0 0,0 0 0,0 0 0,0 0 0,0 0 0,1 0 0,-1 0 0,0 0 0,0 1 0,0-1 0,0 0 0,0 0 0,0 0 0,0 0 0,0 0 0,0 0 0,0 1 0,0-1 0,1 0 0,-1 0 0,0 0 0,0 0 0,0 0 0,0 0 0,0 1 0,4 8 0,0 0 0,-1 1 0,5 19 0,-2-7 0,38 137 0,71 236 0,-77-283 0,76 155 0,-94-228 0,1-1 0,41 53 0,-52-78 0,1 0 0,0-1 0,0 0 0,2-1 0,-1 0 0,1-1 0,1-1 0,0 0 0,25 12 0,-28-17 25,0-1-1,0 0 0,1-1 1,-1 0-1,0 0 1,1-2-1,-1 1 0,1-1 1,-1-1-1,0 0 0,1-1 1,-1 0-1,21-7 1,-1-2-452,0-1 0,-1-2 1,41-25-1,-24 10-6399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18:49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368 79 24575,'-15'2'0,"0"0"0,-1 1 0,1 1 0,0 0 0,1 1 0,-22 10 0,9-4 0,18-7 0,-95 40 0,89-37 0,1 1 0,1 1 0,-1-1 0,-22 22 0,35-29 0,0-1 0,1 0 0,-1 1 0,0-1 0,1 1 0,-1 0 0,1-1 0,-1 1 0,1-1 0,-1 1 0,1 0 0,0-1 0,-1 1 0,1 0 0,0 0 0,0-1 0,-1 1 0,1 0 0,0 1 0,0-2 0,1 1 0,-1-1 0,0 0 0,1 0 0,-1 1 0,0-1 0,1 0 0,-1 0 0,1 0 0,-1 1 0,1-1 0,-1 0 0,0 0 0,1 0 0,-1 0 0,1 0 0,-1 0 0,1 0 0,-1 0 0,1 0 0,-1 0 0,0 0 0,2 0 0,39-9 0,-33 6 0,16-3 0,-2 0 0,1 1 0,-1 1 0,30-2 0,-46 6 0,1 0 0,-1 0 0,0 1 0,1 0 0,-1 0 0,1 0 0,-1 1 0,0 0 0,0 0 0,0 1 0,0-1 0,0 1 0,-1 1 0,1-1 0,-1 1 0,7 5 0,38 47 0,-36-38 0,29 27 0,-37-40 0,0-1 0,0 1 0,0-1 0,1 0 0,-1 0 0,1-1 0,0 0 0,0 0 0,10 2 0,-4-3 0,1 1 0,0-2 0,-1 0 0,1-1 0,0 0 0,-1-1 0,18-3 0,7-4 0,44-16 0,-56 15 0,1 1 0,1 2 0,-1 0 0,40-2 0,-52 8 0,0 1 0,0 1 0,0 0 0,0 1 0,-1 0 0,23 9 0,82 41 0,-74-31 0,-42-20 0,1-1 0,-1 0 0,0 0 0,0-1 0,1 1 0,-1-1 0,0 1 0,1-1 0,-1 0 0,0 0 0,1 0 0,-1-1 0,0 1 0,0-1 0,1 0 0,-1 0 0,5-2 0,4-3 0,0-1 0,-1 1 0,14-12 0,-8 6 0,91-63 114,121-79 70,-167 117-1015,118-53-1,-88 54-5994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5:18.1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1057 24575,'33'-2'0,"-1"-1"0,1-1 0,38-11 0,-20 4 0,282-60-166,95-18-263,-112 32 318,291-59-1148,1367-282-1009,-1824 372 2229,580-127-263,-645 130 1827,1 3 0,133-12-1,-155 27-2206,77-18-1,-109 15-6143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5:20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5432 4184 24575,'0'1'0,"0"0"0,-1 0 0,1 0 0,0 0 0,-1 0 0,1 0 0,-1 0 0,1 0 0,-1 0 0,1 0 0,-1 0 0,0 0 0,0-1 0,1 1 0,-1 0 0,0 0 0,0-1 0,0 1 0,-1 0 0,-4 5 0,-35 31 34,-77 51 1,-61 24-161,100-64-116,-627 357-1587,307-218 990,-775 247 1,489-264 179,515-142 436,-2-8 0,-186-2 1,339-18 272,-133-5 388,137 3-112,-1 0-1,2-1 1,-1-1 0,0 0-1,1-1 1,0-1 0,-22-11-1,28 12-162,0-1-1,1 0 1,0 0-1,0-1 0,0 0 1,1 0-1,0-1 1,0 0-1,-6-10 1,-5-14 88,-15-40 1,18 41-348,-45-105 115,-148-321-734,-108-126 552,178 338 186,105 189-31,-59-118-17,83 154 47,0-1-1,2 1 1,0-1 0,1 0-1,1 0 1,1-1 0,0-21-1,26-383 768,29 6-1685,-47 387 766,131-669-71,-90 537 192,7 1 0,86-180 0,-115 292-20,3 1-1,66-92 1,-75 119 156,2 1 0,1 0 1,1 2-1,1 1 0,0 1 0,1 0 1,35-18-1,313-139 129,-229 114-274,687-270 18,-519 209 0,108-37 0,-324 132 0,1 3 0,0 5 0,2 4 0,1 4 0,103 1 0,-69 9-47,1 5 0,229 36-1,-226-11-40,0 6-1,-3 6 0,-1 5 1,-3 7-1,-1 5 0,-4 5 1,221 148-1,78 139 11,-253-198 57,167 149 21,-246-210 0,119 151 0,145 250 706,-188-271-464,-70-97-240,-91-114-2,0 1 0,-1 1 0,0-1 0,-1 1 0,0 0 0,0 1 0,-1-1 0,3 16 0,-3-4 0,-1 0 0,-1 0 0,-2 32 0,-6 94 0,-6 0 0,-51 243 0,39-294 0,-4-2 0,-5-1 0,-65 133 0,58-151 0,-3-3 0,-4-2 0,-2-1 0,-83 89 0,61-87 169,-108 85 0,-90 47-1405,233-178 769,-3 1-6359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5:25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7005 2490 24575,'-378'151'0,"306"-120"0,-141 63 0,-256 102 0,64-45 0,333-125 0,-91 35 0,101-38 0,-1-3 0,-1-2 0,-1-4 0,0-2 0,-69 4 0,-335-7 0,337-10 0,-2225-3 0,2311 8 0,-1 1 0,1 2 0,0 2 0,-61 20 0,44-11 0,-85 13 0,14-19 0,-195-9 0,225-5 0,69 2 0,1-2 0,-60-11 0,80 10 0,-1-1 0,1-1 0,-1 0 0,1-1 0,1-1 0,-1 0 0,1-1 0,-21-16 0,16 9 0,0-1 0,1-1 0,1-1 0,1 0 0,0-1 0,1-1 0,2 0 0,0-1 0,1 0 0,-15-40 0,-22-68 0,6-2 0,5-2 0,-21-153 0,43 181 0,-25-150 0,27 166 0,-2-123 0,16-89 0,1 128 0,12-96 0,-9 227 0,3 0 0,1 0 0,2 1 0,21-53 0,-9 40 0,3 1 0,2 1 0,2 2 0,58-75 0,-62 95 0,0 0 0,2 2 0,2 1 0,0 1 0,1 2 0,2 1 0,62-33 0,-30 26 0,1 3 0,1 3 0,2 3 0,0 2 0,1 4 0,1 3 0,121-5 0,633 11-1030,-552 9 497,3691 2 1692,-2453-6-755,-1500 1-404,36-1 0,0 3 0,51 8 0,-84-8 0,0 1 0,-1 1 0,1 0 0,-1 1 0,0 0 0,-1 1 0,1 0 0,-1 1 0,0 1 0,0 0 0,15 14 0,-18-12 0,0 0 0,0 0 0,-1 1 0,0 0 0,-1 1 0,-1 0 0,0 0 0,0 0 0,6 22 0,-1 8 0,10 70 0,-18-96 0,27 355 0,-30 3 0,-2-207 0,1-139 0,-3 149 0,0-134 0,-1 0 0,-11 45 0,2-38 0,-2-1 0,-24 51 0,-54 89 0,91-184 0,-19 39 0,-2-1 0,-2-2 0,-32 41 0,-210 247-1365,241-297-5461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5:48.3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0 801 24575,'23'-10'0,"0"-4"0,-2-2 0,0 0 0,0-1 0,-2 0 0,0-2 0,17-23 0,-12 12 0,-3-2 0,0 0 0,26-57 0,-16 12 0,-3-1 0,-3-1 0,17-98 0,-35 130 0,-6 38 0,-5 34 0,-47 590-2260,39 4-1428,6-239 2721,2-218 967,1 311 0,3-468-25,0-1 0,1 1 0,0 0 0,0 0 0,1 4 0,-2-8 89,1 0 0,-1 0 1,0 0-1,1 0 0,-1-1 0,1 1 1,-1 0-1,1 0 0,-1-1 1,1 1-1,0 0 0,-1-1 0,1 1 1,0-1-1,-1 1 0,1-1 1,0 1-1,0-1 0,-1 1 1,1-1-1,0 0 0,0 1 0,0-1 1,0 0-1,-1 0 0,1 0 1,0 0-1,0 0 0,0 0 0,0 0 1,0 0-1,1 0 0,6-2-3311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5:48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5:49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1256 24575,'0'0'0,"19"0"0,30-2 0,0-1 0,69-15 0,91-36 0,-174 43 0,45-21 0,-69 26 0,1 0 0,-1 0 0,0-1 0,-1-1 0,0 0 0,0 0 0,12-13 0,-21 20 0,0 0 0,0 0 0,0 0 0,0 0 0,0 0 0,-1 0 0,1-1 0,0 1 0,-1 0 0,1 0 0,-1-1 0,1 1 0,-1 0 0,0-1 0,1 1 0,-1 0 0,0-1 0,0-1 0,0 2 0,-1 0 0,1 1 0,0-1 0,-1 0 0,1 1 0,-1-1 0,1 0 0,-1 1 0,1-1 0,-1 1 0,1-1 0,-1 1 0,0-1 0,1 1 0,-1 0 0,0-1 0,1 1 0,-1 0 0,0-1 0,1 1 0,-1 0 0,0 0 0,-1-1 0,-3 1 0,-1-1 0,1 1 0,0 0 0,-1 0 0,1 0 0,-1 1 0,-9 2 0,-30 12 0,1 2 0,0 1 0,1 3 0,2 1 0,0 3 0,-42 32 0,61-41 0,1 1 0,1 1 0,1 1 0,0 1 0,2 0 0,-23 34 0,30-38 0,1 0 0,1 1 0,0 0 0,1 0 0,1 0 0,1 1 0,0 0 0,2 0 0,0 0 0,-1 26 0,4-25 0,0 0 0,2 0 0,0 0 0,1-1 0,1 1 0,0-1 0,2 1 0,0-1 0,1-1 0,1 1 0,0-1 0,2-1 0,13 19 0,-14-23 0,1 0 0,0 0 0,1-1 0,0-1 0,1 0 0,0 0 0,1-1 0,0-1 0,0 0 0,1-1 0,0 0 0,0-1 0,0-1 0,1 0 0,0-1 0,25 4 0,-25-7 0,1 0 0,-1-1 0,1 0 0,0-1 0,-1-1 0,0-1 0,1 0 0,-1-1 0,0-1 0,-1 0 0,1-1 0,-1 0 0,0-1 0,0-1 0,-1 0 0,0-1 0,22-20 0,-5 0 0,-1-1 0,-2-1 0,-1-2 0,-1 0 0,31-59 0,-3-6 0,-5-3 0,-4-2 0,-5-1 0,41-172 0,-33 50 0,22-274 0,-65 461 0,1-10 0,-1-1 0,-4-63 0,47 406 0,25 5 0,-69-286 0,52 198 0,91 223 0,-140-417 0,3 5 0,0 0 0,22 36 0,-28-52 0,0 0 0,1 0 0,-1-1 0,1 0 0,0 0 0,0 0 0,1 0 0,-1-1 0,1 1 0,0-1 0,0 0 0,0-1 0,0 1 0,0-1 0,1 0 0,8 2 0,0-2 0,0-1 0,1 0 0,-1-1 0,0-1 0,14-2 0,73-16 0,-39 6 0,-5 3 0,74-2 0,-97 11 0,-1 2 0,0 1 0,57 11 0,12 7 0,1-4 0,1-5 0,0-4 0,136-9 0,-50-12 0,332-9 0,-465 25-1365,-12 1-5461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5:54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924 743 24575,'-2'0'0,"-1"1"0,1-1 0,0 0 0,-1 1 0,1-1 0,0 0 0,-1-1 0,-3 1 0,-8-1 0,-11 4 0,0 1 0,0 1 0,0 1 0,1 1 0,0 2 0,0 0 0,-29 17 0,-148 96 0,141-81 0,2 3 0,-67 64 0,100-82 0,0 0 0,2 2 0,1 1 0,1 0 0,1 1 0,-23 51 0,36-65 0,1 0 0,0 1 0,1 0 0,1 0 0,1 0 0,0 1 0,1-1 0,1 1 0,1-1 0,1 1 0,0-1 0,1 1 0,8 33 0,-5-36 0,0 0 0,1 0 0,1-1 0,0 0 0,1 0 0,1-1 0,0 0 0,0 0 0,1-1 0,1 0 0,0-1 0,1 0 0,0-1 0,1-1 0,25 16 0,-16-13 0,1-2 0,0 0 0,0-1 0,1-2 0,0 0 0,44 5 0,-23-7 0,1-2 0,84-6 0,-88-1 0,0-2 0,0-1 0,0-3 0,-1-1 0,-1-1 0,0-3 0,-1-1 0,0-2 0,-2-2 0,0-2 0,-1 0 0,-1-3 0,-2-1 0,39-37 0,-37 25 0,-1-1 0,-2-2 0,-2-1 0,-1-1 0,32-68 0,-36 57 0,-2-2 0,-2 0 0,-3-1 0,16-91 0,-20 56 0,-4-1 0,-3-128 0,-9 153 0,-4 1 0,-2-1 0,-3 1 0,-21-68 0,24 107 0,-14-31 0,19 52 0,-1-1 0,0 1 0,0 0 0,-1 0 0,0 1 0,0-1 0,-1 1 0,-9-8 0,15 13 0,-1 0 0,0 1 0,0-1 0,0 0 0,0 1 0,0-1 0,0 0 0,0 1 0,0-1 0,0 1 0,0 0 0,0-1 0,0 1 0,0 0 0,0 0 0,0 0 0,0-1 0,0 1 0,0 0 0,-2 1 0,2-1 0,0 1 0,-1 0 0,1 0 0,0 0 0,0 0 0,0 0 0,0 0 0,0 0 0,0 0 0,0 1 0,1-1 0,-1 0 0,0 1 0,1-1 0,-1 0 0,1 1 0,-1-1 0,1 0 0,-1 3 0,-5 30 0,0 0 0,3 1 0,0 0 0,3 36 0,0-70 0,29 425-819,38 0-1638,70 245-4190,-118-595 8379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5:55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0 674 24575,'25'-1'0,"45"-8"0,-22 2 0,16-1 0,0-3 0,-1-3 0,75-28 0,-95 26 0,-1-2 0,0-2 0,-1-1 0,-2-3 0,48-35 0,-68 44 0,-1-1 0,21-22 0,-35 34 0,0-1 0,0 0 0,-1 0 0,1 0 0,-1 0 0,0 0 0,0-1 0,-1 1 0,0-1 0,0 0 0,0 1 0,0-1 0,-1 0 0,0-6 0,-1 10 0,0 1 0,0 0 0,0 0 0,0 0 0,0 0 0,0-1 0,-1 1 0,1 0 0,-1 0 0,1 0 0,-1 0 0,1 0 0,-1 0 0,1 0 0,-1 0 0,0 0 0,0 0 0,0 0 0,1 0 0,-1 1 0,0-1 0,0 0 0,0 0 0,0 1 0,0-1 0,0 1 0,0-1 0,-1 1 0,1 0 0,0-1 0,0 1 0,0 0 0,0-1 0,0 1 0,-1 0 0,0 0 0,-5 0 0,0 0 0,1 1 0,-1-1 0,1 1 0,-9 3 0,-3 1 0,0 1 0,0 1 0,1 0 0,0 1 0,-21 14 0,8-2 0,-50 44 0,63-48 0,0 0 0,1 1 0,-15 22 0,26-32 0,0 0 0,1 0 0,0 0 0,0 1 0,0 0 0,1 0 0,0 0 0,1 0 0,0 0 0,0 0 0,-1 16 0,3-20 0,0-1 0,0 0 0,1 1 0,-1-1 0,1 0 0,0 0 0,0 1 0,0-1 0,0 0 0,1 0 0,-1 0 0,1 0 0,0-1 0,0 1 0,0 0 0,0-1 0,0 1 0,1-1 0,-1 0 0,1 1 0,-1-1 0,1-1 0,0 1 0,0 0 0,4 1 0,3 1 0,0 0 0,0-1 0,0-1 0,1 0 0,-1 0 0,22 0 0,12-1 0,1-3 0,45-7 0,91-23 0,-39 7 0,-126 22 0,152-17 0,-146 19 0,1 1 0,-1 0 0,1 2 0,-1 1 0,34 8 0,-11 3 0,109 25 0,-127-34 0,0-1 0,1-2 0,51-1 0,-25-7 0,103-26 0,-100 18 0,93-10 0,-126 23 0,0 2 0,-1 0 0,1 1 0,27 6 0,90 28 0,-88-20 0,77 12 0,-124-27 0,1 0 0,0 0 0,0-1 0,0 0 0,0 0 0,-1-1 0,1 1 0,0-1 0,0-1 0,-1 1 0,1-1 0,-1-1 0,1 1 0,-1-1 0,0 0 0,0 0 0,0-1 0,0 0 0,-1 0 0,1 0 0,-1-1 0,7-7 0,8-14 0,0 0 0,-2-1 0,0-1 0,24-56 0,1 1 0,-42 80 0,0 1 0,1-1 0,-1 1 0,1 0 0,0-1 0,-1 1 0,1 0 0,3-2 0,-5 4 0,1-1 0,0 1 0,0 0 0,0-1 0,0 1 0,-1 0 0,1 0 0,0-1 0,0 1 0,0 0 0,0 0 0,0 0 0,0 0 0,0 0 0,0 1 0,-1-1 0,1 0 0,0 0 0,0 0 0,0 1 0,0-1 0,0 1 0,-1-1 0,1 0 0,0 1 0,0-1 0,-1 1 0,1 0 0,1 0 0,23 22 0,-1 0 0,22 27 0,11 12 0,-29-33 0,1-2 0,2-1 0,39 26 0,-66-50 0,1 0 0,-1 1 0,1-2 0,0 1 0,-1 0 0,1-1 0,0 0 0,0 0 0,0-1 0,0 1 0,-1-1 0,1 0 0,0 0 0,0-1 0,0 1 0,0-1 0,0 0 0,0-1 0,-1 1 0,1-1 0,0 0 0,-1 0 0,0 0 0,6-4 0,7-6 0,0-1 0,0 0 0,-1-1 0,17-21 0,-26 28 0,253-246 0,-217 216 0,2 2 0,2 3 0,0 1 0,73-34 0,-12 21-1365,-15 14-5461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19.1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91 270 24575,'-3'1'0,"-1"-1"0,0 1 0,1-1 0,-1 1 0,1 0 0,-1 0 0,1 1 0,0-1 0,0 1 0,-1 0 0,1 0 0,0 0 0,1 0 0,-5 3 0,1 1 0,0 1 0,0-1 0,0 1 0,-8 14 0,14-21 0,0-1 0,0 1 0,0 0 0,0 0 0,0 0 0,1 0 0,-1 0 0,0 0 0,0 0 0,0 0 0,0 0 0,0 0 0,0 0 0,0 0 0,0 0 0,0 0 0,0 0 0,1 0 0,-1 0 0,0 0 0,0 0 0,0 0 0,0 0 0,0 0 0,0 0 0,0 0 0,0 0 0,0 0 0,1 0 0,-1 0 0,0 0 0,0 0 0,0 0 0,0 0 0,0 0 0,0 0 0,0 0 0,0 0 0,0 0 0,0 0 0,1 0 0,-1 0 0,0 0 0,0 0 0,0 1 0,0-1 0,0 0 0,0 0 0,0 0 0,0 0 0,0 0 0,0 0 0,0 0 0,0 0 0,0 0 0,0 1 0,0-1 0,0 0 0,0 0 0,0 0 0,0 0 0,0 0 0,0 0 0,0 0 0,0 0 0,0 0 0,0 1 0,0-1 0,0 0 0,15-5 0,17-10 0,235-137 0,-83 45 0,-162 94 0,1 1 0,45-16 0,-61 26 0,-1 0 0,0 0 0,1 1 0,-1 0 0,1 0 0,-1 1 0,1-1 0,0 1 0,-1 1 0,1 0 0,-1 0 0,1 0 0,-1 0 0,0 1 0,1 0 0,9 5 0,-5 0 0,-1 1 0,1 0 0,-1 0 0,-1 1 0,0 0 0,0 1 0,-1 0 0,0 1 0,0-1 0,5 13 0,10 20 0,22 59 0,-41-93 0,28 76 148,29 119 0,4 92-514,-28-120-929,-30-142-5531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5:56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922 1 24575,'-26'1'0,"0"1"0,0 1 0,1 1 0,-1 1 0,-39 14 0,-116 58 0,172-72 0,-56 26 0,1 2 0,-115 83 0,153-95 0,1 1 0,0 1 0,-28 36 0,39-42 0,1 2 0,1-1 0,1 2 0,0-1 0,-14 42 0,21-49 0,1 1 0,0 0 0,1 0 0,1-1 0,0 1 0,1 0 0,0 0 0,1 0 0,0 0 0,1 0 0,7 24 0,-7-31 0,0 0 0,0 0 0,1-1 0,0 1 0,0-1 0,1 1 0,-1-1 0,1 0 0,0 0 0,1-1 0,6 7 0,-7-8 0,0-1 0,1 1 0,-1-1 0,1 0 0,-1 0 0,1 0 0,0 0 0,0-1 0,0 0 0,-1 0 0,1 0 0,0-1 0,0 0 0,0 0 0,0 0 0,6-1 0,4-1 0,-1-2 0,0 0 0,1 0 0,-1-1 0,-1-1 0,1 0 0,-1-1 0,21-14 0,-2-2 0,-2-1 0,34-33 0,-18 8 0,-2-2 0,-3-1 0,-1-3 0,-3-1 0,31-64 0,-62 108 0,-3 8 0,0-1 0,0-1 0,-1 1 0,0 0 0,0-1 0,2-10 0,-5 13 0,-4 8 0,-6 17 0,0 0 0,1 0 0,-8 33 0,18-55 0,-26 86 0,4 1 0,-17 132 0,7 185 0,24-106 0,10-229 0,3 0 0,18 89 0,-22-154 0,13 47 0,-13-49 0,0 1 0,0-1 0,1 1 0,-1-1 0,0 0 0,1 1 0,-1-1 0,1 0 0,0 0 0,0 0 0,0-1 0,0 1 0,0 0 0,0-1 0,0 1 0,4 1 0,-5-3 0,1 0 0,0 1 0,0-1 0,0 0 0,0 0 0,0 0 0,-1 0 0,1 0 0,0-1 0,0 1 0,0-1 0,0 1 0,-1-1 0,1 1 0,0-1 0,0 0 0,-1 0 0,1 0 0,-1 0 0,3-2 0,31-28 0,-27 23 0,25-25-1365,-3 1-5461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5:56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24575,'0'19'0,"3"6"0,2 1 0,0-1 0,2 0 0,0 0 0,2-1 0,20 40 0,-27-60 0,1 1 0,-1-1 0,1 1 0,0-1 0,1 0 0,-1 0 0,1 0 0,0-1 0,0 1 0,0-1 0,0 0 0,0 0 0,7 3 0,-5-4 0,1 0 0,-1 0 0,1 0 0,0-1 0,-1 0 0,1 0 0,0-1 0,0 1 0,11-3 0,11 0 0,-20 0 0,1 1 0,-1 1 0,1-1 0,-1 1 0,0 1 0,1 0 0,-1 0 0,0 1 0,16 5 0,4 6 0,33 21 0,-41-21 0,1-1 0,1-1 0,37 14 0,-23-16 0,0-1 0,0-2 0,1-2 0,73 0 0,155-25 0,-153 9 0,113-2-1365,-180 12-5461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3:24.7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 24575,'0'0'0,"0"0"0,0 10 0,12 557 0,0-54 0,-28-3 0,8-422-1365,1-27-5461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3:25.1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1 180 24575,'4'-14'0,"2"3"0,0 0 0,1 1 0,1 0 0,0 0 0,0 1 0,1-1 0,0 2 0,0-1 0,1 2 0,0-1 0,0 1 0,1 0 0,0 1 0,0 1 0,1 0 0,-1 0 0,1 1 0,20-4 0,-7 3 0,1 1 0,0 0 0,0 3 0,0 0 0,0 1 0,0 2 0,51 9 0,-52-6 0,-1 2 0,1 0 0,-1 2 0,0 1 0,-1 0 0,-1 2 0,1 1 0,-2 0 0,0 2 0,0 0 0,-2 2 0,0 0 0,-1 1 0,0 1 0,-2 0 0,0 2 0,-1-1 0,-1 2 0,-2 0 0,0 1 0,-1 0 0,-1 0 0,-1 1 0,-1 1 0,-2-1 0,0 1 0,-1 1 0,-2-1 0,1 50 0,-8-26 0,-1 0 0,-3-1 0,-1 0 0,-3-1 0,-28 75 0,-117 221 0,91-210 0,59-119 0,2-5 0,1 1 0,-7 19 0,10-27 0,0 1 0,1-1 0,-1 0 0,1 0 0,0 1 0,0-1 0,0 0 0,0 0 0,0 1 0,0-1 0,1 0 0,-1 1 0,1-1 0,-1 0 0,1 0 0,0 0 0,0 0 0,0 0 0,2 3 0,2 0 0,1 0 0,1 0 0,-1 0 0,1-1 0,-1 0 0,1 0 0,1-1 0,-1 1 0,0-2 0,9 3 0,-12-3 0,266 78 111,-160-50-1587,-31-8-5350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3:26.7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 0 24575,'-10'14'0,"3"2"0,1 1 0,0 0 0,1 0 0,0 1 0,-2 23 0,0-5 0,-43 243 0,-25 546 0,75-811 0,-1 1 0,3-31 0,1-3-1365,1 0-5461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3:27.0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1063 0 24575,'0'0'0,"-3"0"0,-6 0 0,-7 3 0,-9 3 0,-24 6 0,-21 4 0,-17 2 0,-31 6 0,-12 4 0,0 0 0,3 4 0,15-2 0,24-2 0,27-7 0,23-6-8191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3:27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1 842 24575,'8'-21'0,"87"-167"0,-32 69 0,142-368 0,-194 461 0,-115 445 0,20 7 0,69-348 0,-22 105 0,-44 297 0,79-458-455,1 0 0,4 41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3:27.8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569 1 24575,'0'0'0,"-3"0"0,-9 0 0,-10 0 0,-11 0 0,-17 0 0,-9 0 0,-5 0 0,-8 0 0,3 0 0,8 0 0,8 0 0,12 2 0,11 2-8191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3:28.2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852 1 24575,'0'0'0,"-2"0"0,-5 0 0,-3 0 0,-19 0 0,-18 0 0,-14 3 0,-30 3 0,-15 1 0,-3-1 0,-3-2 0,11 0 0,19-3 0,24 0 0,21 0-8191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3:28.5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1053 13 24575,'-5'1'0,"0"-1"0,1 0 0,-1 0 0,0 0 0,1 0 0,-1-1 0,-8-2 0,-8 0 0,-13-1 0,-1 2 0,1 2 0,-1 1 0,1 1 0,0 3 0,-49 11 0,61-10 0,-1 1 0,1 2 0,1 0 0,-1 1 0,2 2 0,0 0 0,0 1 0,1 0 0,0 2 0,-24 26 0,11-6 0,2 2 0,2 2 0,1 0 0,2 2 0,-37 83 0,25-32 0,-47 176 0,45-107 0,8 3 0,7 0 0,7 1 0,7 260 0,11-398-1365,0-10-5461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19.7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 24575,'-1'6'0,"-10"323"0,12-257 0,53 879 0,-24-570 0,-26-335 0,-1-11 0,-1 0 0,-3 42 0,-3-57-1365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3:28.9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585 1 24575,'0'0'0,"-2"0"0,-4 0 0,-15 0 0,-27 0 0,-17 0 0,-11 0 0,-9 0 0,5 0 0,14 0 0,12 0 0,15 0 0,15 0 0,11 0 0,8 0 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3:34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9236 283 24575,'-7'2'0,"-425"53"0,-10-29 0,-616 2-404,-126 6-467,-1307 128-416,2371-152 1550,-1139 105-1642,3 40-7224,1208-148 8708,-239 41-36,210-32 264,-125 44-1,184-52-117,1 0-1,0 1 0,0 1 0,1 1 1,0 0-1,1 1 0,0 0 0,1 2 0,0-1 1,2 2-1,-1 0 0,2 0 0,0 1 1,0 0-1,-8 20 0,-2 9 687,3 2 1,1 0-1,2 0 1,-14 83-1,13-25-66,4 1-1,3 161 1,34 212 163,-23-443-993,128 1389-5,-123-1357 0,3 1 0,29 108 0,-33-157 0,1 0 0,1-1 0,0 0 0,2 0 0,0-1 0,1 0 0,1 0 0,0-1 0,2-1 0,0 0 0,0-1 0,34 26 0,-32-30 0,1-2 0,0 0 0,0-1 0,1 0 0,0-1 0,1-2 0,0 0 0,20 3 0,26 1 0,72 0 0,53-6-1292,220-27 0,192-52-2169,-5-12-9,779-96 1015,1200 19 1374,13 153 4432,-2434 16-3188,263-3 719,-404-2-319,-1 0-1,0 0 0,0-1 1,22-7-1,-31 8-229,1-1-1,-1 0 1,0-1-1,1 1 1,-1-1-1,0 1 1,-1-1-1,1-1 1,0 1-1,-1 0 1,0-1-1,0 0 1,0 1 0,0-1-1,0-1 1,2-5-1,5-12-292,-2 0-1,0-1 1,-2 0 0,0 0-1,3-36 1,-4-3-64,-2-66 0,-52-465-392,-54 0 0,-134-447 416,22 116 0,164 667-1226,7 25-4907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2:32.3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21558 1 24575,'-15'0'0,"1"0"0,-1 0 0,1 2 0,-1 0 0,1 0 0,-22 8 0,-22 3 0,-31-1 0,-93 1 0,-94-12 0,128-2 0,-351 13 0,88 0 0,-2692-51-672,432 19 472,2323 26-184,-504 7-234,-1499 30 618,1788-28 0,-199 2 0,-483 14 0,254-1 0,-425 16 0,142 27-6709,660-31 3903,-866 67 1630,9 62 1753,911-66 3493,490-90-4343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2:32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24575,'0'0'0,"0"0"0,1 2 0,-1 0 0,1 1 0,0-1 0,0 0 0,0 0 0,0 0 0,0 0 0,1 1 0,-1-2 0,1 1 0,2 3 0,3 4 0,7 14 0,-1 0 0,-1 1 0,-1 0 0,10 32 0,24 107 0,-34-117 0,55 244 0,-50-194 0,6 103 0,-16-89-1365,-2-71-5461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2:34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1 469 24575,'0'0'0,"0"0"0,2 3 0,16 21 0,-11-15 0,1 0 0,-2 0 0,1 1 0,-1 0 0,0 0 0,-1 1 0,-1 0 0,1 0 0,2 12 0,87 697 0,-74-281 0,-21 1 0,-2-128 0,3-219 0,19-90 0,84 11 0,194 2 0,108-36 0,325-55 16,-381 36-148,2207-260-447,-1343 176 579,-1 33 0,-471 34 0,173-11 0,-142 14 0,610-28 0,-298 57 0,-162 5 0,20-22 0,-591 24 0,2-1 6,693-25 104,1453 44 469,-1456 39-4043,-5 51 1,-520-19 5760,293 30 2297,-795-100-4584,60 5-1,-1-3 0,94-8-1,-162 4-8,1-1 0,-1 1 0,0-2 0,0 1 0,0-1 0,-1 0 0,1 0 0,0-1 0,-1 0 0,1 0 0,-1-1 0,0 1 0,0-1 0,0-1 0,-1 1 0,10-11 0,1-7 0,-1-2 0,-1 1 0,-2-2 0,0 1 0,-1-2 0,-2 1 0,-1-2 0,-1 1 0,4-28 0,3-40 0,1-118 0,-8-635 141,-10 479-1647,3 323-5320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2:37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0 24575,'7'251'0,"-1"-12"0,-19 22 0,1-92 0,23 407 0,51-3 0,-48-451-1365,-11-75-5461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2:38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24575,'19'405'0,"1"-4"0,-8 469-1365,-12-785-5461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2:38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24575,'0'0'0,"3"0"0,0 0 0,11 0 0,9 0 0,2 0 0,-2 0-8191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2:39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24575,'0'0'0,"3"0"0,33 0 0,43 0 0,8 0 0,-8 0 0,-18 0-8191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2:39.4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80 24575,'18'-1'0,"-8"2"0,279-30 0,192 4 0,-174 11 0,-128 5-1365,-116 7-5461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20.1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1 375 24575,'2'-22'0,"1"1"0,1-1 0,0 1 0,2 0 0,14-33 0,-13 33 0,-4 14 0,4-15 0,1 1 0,2 0 0,12-22 0,-19 37 0,1 1 0,0 0 0,0-1 0,0 2 0,1-1 0,-1 0 0,1 1 0,0 0 0,0 0 0,1 0 0,-1 1 0,1 0 0,0 0 0,0 0 0,12-3 0,-2 3 0,1 0 0,1 1 0,-1 1 0,0 1 0,0 1 0,0 0 0,1 1 0,-1 0 0,0 2 0,-1 0 0,26 10 0,-17-4 0,-1 0 0,0 2 0,-1 1 0,0 1 0,-1 1 0,39 34 0,-45-34 0,-1 1 0,0 1 0,-1 1 0,-1 0 0,-1 0 0,0 2 0,-2-1 0,0 1 0,-1 1 0,-1 0 0,-1 0 0,-1 0 0,-1 1 0,0 0 0,-2 0 0,-1 0 0,0 0 0,-3 29 0,-4-2 86,-2-1-1,-2 0 0,-20 61 1,-64 134-1793,56-163-5119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2:39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24575,'0'0'0,"3"0"0,9 0 0,8 0 0,19 0 0,22 2 0,20 2 0,37 2 0,11 3 0,-11 0 0,-25-1-8191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2:40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24575,'0'0'0,"0"0"0,3 0 0,1 0 0,5 0 0,20 0 0,18 3 0,16 3 0,9 3 0,-6 1-8191</inkml:trace>
  <inkml:trace contextRef="#ctx0" brushRef="#br0" timeOffset="1">2576 64 24575,'2'0'0,"7"0"0,8 0 0,18-3 0,18-1 0,19 1 0,40 0 0,22 1 0,11 1 0,-1 3 0,-24 1-8191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2:42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983 29 24575,'11'-5'0,"-1"1"0,1 0 0,0 0 0,0 1 0,0 0 0,0 1 0,1 0 0,14 0 0,-24 2 0,-1 0 0,1 1 0,-1-1 0,1 0 0,-1 1 0,1-1 0,-1 1 0,1-1 0,-1 1 0,0 0 0,1 0 0,-1 0 0,0-1 0,0 1 0,1 0 0,-1 0 0,0 1 0,0-1 0,0 0 0,0 0 0,-1 0 0,1 1 0,0-1 0,0 1 0,-1-1 0,1 0 0,-1 1 0,1-1 0,-1 1 0,0-1 0,1 1 0,-1-1 0,0 3 0,1 5 0,-1 1 0,0-1 0,-1 0 0,-2 13 0,-3 11 0,-2 0 0,-1-1 0,-1 0 0,-24 47 0,-72 119 0,102-191 0,-519 800 0,493-763 0,-318 444-1365,298-420-5461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2:42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202 1 24575,'0'0'0,"0"0"0,0 0 0,0 10 0,-3 40 0,-3-1 0,-2 1 0,-22 74 0,19-79 0,-33 127 0,-35 153 0,76-314 0,-3 16 0,2-1 0,-3 39 0,7-58 0,0 0 0,0-1 0,0 1 0,1 0 0,0-1 0,1 1 0,-1-1 0,1 0 0,0 1 0,1-1 0,-1 0 0,1 0 0,1-1 0,-1 1 0,7 7 0,-4-6 0,1-1 0,0-1 0,0 1 0,1-1 0,0-1 0,0 1 0,0-1 0,0-1 0,17 6 0,0-2 0,1-2 0,34 4 0,145-2-1365,-112-10-5461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2:41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24575,'0'0'0,"10"0"0,22 7 0,0 1 0,-1 1 0,0 2 0,37 18 0,-52-23 0,463 233 0,-18 32 0,275 215 0,-413-257-1365,-247-177-5461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2:42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0 625 24575,'0'0'0,"20"2"0,-1 0 0,1 2 0,-1 0 0,0 1 0,32 14 0,-17-7 0,207 80 0,-13-6 0,-164-64 0,106 19 0,-153-38 0,0-1 0,0 0 0,0-1 0,0-1 0,0-1 0,0 0 0,0-1 0,21-6 0,-27 5 0,0-1 0,0-1 0,-1 1 0,0-1 0,0-1 0,0 0 0,-1-1 0,0 1 0,0-2 0,0 1 0,-1-1 0,0-1 0,9-13 0,12-20 0,-2-1 0,31-67 0,33-105 0,-53 120 0,-10 25 156,-8 19-663,2 0 0,38-64 0,-48 98-6319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2:43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687 1 24575,'0'0'0,"-18"0"0,1 2 0,-1 0 0,0 1 0,0 1 0,1 1 0,-30 12 0,-93 53 0,102-49 0,1 2 0,-52 43 0,73-52 0,0 1 0,2 0 0,0 1 0,0 1 0,2 0 0,0 0 0,-14 29 0,9-6 0,1 1 0,2 0 0,1 2 0,-9 64 0,11-26 0,-2 124 0,15-138-273,3-1 0,2 0 0,4 0 0,19 65 0,-17-83-6553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2:44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473 1 24575,'0'0'0,"-3"0"0,-6 3 0,-7 3 0,-20 9 0,-17 8 0,-16 4 0,-26 10 0,-7 3 0,13-6-8191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2:44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24575,'1'8'0,"0"0"0,0 0 0,0 0 0,1 0 0,5 12 0,2 8 0,49 188 0,98 394 0,-127-461-1365,-22-97-5461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2:45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1 476 24575,'0'-15'0,"2"0"0,0-1 0,1 1 0,0 0 0,1 1 0,1-1 0,0 1 0,1-1 0,8-13 0,8-9 0,50-66 0,-57 83 0,2 0 0,0 2 0,1 0 0,1 1 0,27-20 0,-38 32 0,0 0 0,0 0 0,0 0 0,1 1 0,-1 1 0,1-1 0,0 1 0,0 1 0,0-1 0,0 2 0,1-1 0,-1 1 0,0 1 0,1 0 0,-1 0 0,1 1 0,12 2 0,-17-2 0,-1 0 0,1 1 0,-1 0 0,1-1 0,-1 2 0,1-1 0,-1 0 0,0 1 0,0 0 0,0 0 0,-1 0 0,1 1 0,-1-1 0,0 1 0,1 0 0,-2-1 0,1 1 0,0 1 0,-1-1 0,0 0 0,0 1 0,0-1 0,0 1 0,-1 0 0,0-1 0,1 8 0,0 9 0,-1 0 0,0 0 0,-2 0 0,-6 38 0,4-38 0,-58 368 0,57-373 0,4-24 0,0 8 0,0 0 0,0 0 0,0-1 0,0 1 0,0 0 0,0 0 0,0 0 0,0-1 0,0 1 0,0 0 0,0 0 0,1 0 0,-1-1 0,0 1 0,0 0 0,0 0 0,0 0 0,1 0 0,-1-1 0,0 1 0,0 0 0,0 0 0,0 0 0,1 0 0,-1 0 0,0 0 0,0 0 0,1 0 0,-1 0 0,0 0 0,0 0 0,0 0 0,1 0 0,-1 0 0,0 0 0,0 0 0,1 0 0,-1 0 0,0 0 0,0 0 0,0 0 0,1 0 0,-1 0 0,0 0 0,0 0 0,0 0 0,1 0 0,-1 1 0,0-1 0,14 9 0,-10-6 0,124 86 122,371 281-1609,-459-336-5339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20.8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1 240 24575,'0'4'0,"0"-1"0,0 0 0,0 0 0,0 1 0,1-1 0,-1 0 0,1 0 0,1 4 0,86 232 0,-56-161 0,-23-52 0,2 0 0,1 0 0,1-1 0,1 0 0,1-1 0,20 25 0,-31-46 0,-1 1 0,1 0 0,0-1 0,0 0 0,0 0 0,0 0 0,1-1 0,-1 1 0,1-1 0,0 0 0,-1 0 0,1-1 0,0 1 0,0-1 0,0 0 0,0 0 0,0-1 0,0 0 0,1 0 0,-1 0 0,0 0 0,0-1 0,0 0 0,0 0 0,0 0 0,0-1 0,-1 1 0,8-4 0,4-3 0,0-1 0,-1 0 0,1-1 0,-2-1 0,1 0 0,20-23 0,-7 4 0,-1-2 0,-1 0 0,-2-2 0,26-47 0,-17 19 0,42-115 0,-74 176 0,0 5 0,-1 16 0,-3 28 0,-1-10 0,-7 115 0,11-133 0,1 0 0,0-1 0,2 1 0,0 0 0,10 29 0,-11-42 0,0-1 0,1 0 0,-1 0 0,2-1 0,-1 1 0,0-1 0,1 1 0,0-1 0,1 0 0,-1 0 0,9 6 0,-9-8 0,0 0 0,0-1 0,0 0 0,1 0 0,-1 0 0,1 0 0,-1-1 0,1 0 0,0 1 0,-1-2 0,1 1 0,0-1 0,0 1 0,-1-1 0,1-1 0,8 0 0,3-3 0,-1 1 0,1-2 0,-1 0 0,0-1 0,-1-1 0,1 0 0,-1-1 0,-1 0 0,17-14 0,5-7 0,63-66 0,-45 36 0,-2-2 0,-3-2 0,-3-3 0,58-109 0,-97 162 0,1-1 0,-1 0 0,-1 0 0,5-23 0,-10 34 0,1 0 0,-1 0 0,0 0 0,0 0 0,0 0 0,0 0 0,0 0 0,-1 0 0,0 0 0,1 1 0,-1-1 0,-2-6 0,2 8 0,-1-1 0,1 0 0,0 1 0,-1-1 0,1 1 0,-1-1 0,0 1 0,1 0 0,-1 0 0,0 0 0,0 0 0,1 0 0,-1 0 0,0 0 0,0 0 0,0 1 0,0-1 0,0 1 0,0-1 0,-5 1 0,-2 0 0,0 0 0,1 1 0,-1 0 0,0 0 0,0 1 0,0 0 0,1 1 0,-1-1 0,-10 7 0,-5 2 0,-41 27 0,60-35 0,-33 24 0,37-26 0,-1 1 0,1-1 0,0 0 0,-1 0 0,1 1 0,0-1 0,0 1 0,0-1 0,0 1 0,0 0 0,0-1 0,0 1 0,0 0 0,1 0 0,-1-1 0,1 1 0,-1 0 0,1 0 0,0 3 0,0-4 0,1 1 0,0-1 0,0 1 0,0-1 0,0 0 0,0 1 0,0-1 0,0 0 0,0 0 0,1 0 0,-1 0 0,1 0 0,-1 0 0,0 0 0,1 0 0,-1 0 0,1-1 0,0 1 0,-1-1 0,1 1 0,2 0 0,2 1 0,122 41 0,108 45 0,-211-76 0,-1 1 0,0 1 0,0 0 0,-2 2 0,1 1 0,36 38 0,-53-50 0,-1 2 0,0-1 0,0 1 0,-1-1 0,1 1 0,-2 1 0,1-1 0,-1 0 0,0 1 0,-1 0 0,1 0 0,-2-1 0,3 17 0,-4-13 0,0 0 0,-1 0 0,0 0 0,-1 0 0,0 0 0,-1 0 0,0-1 0,-1 1 0,-8 15 0,5-10 0,-2-1 0,0-1 0,0 0 0,-2 0 0,0 0 0,0-2 0,-1 1 0,-1-1 0,0-1 0,-23 16 0,26-21 0,0 0 0,0-1 0,-1 0 0,1 0 0,-1-1 0,0-1 0,0 1 0,0-2 0,-1 0 0,1 0 0,0-1 0,-1 0 0,0-1 0,1-1 0,-1 0 0,-18-3 0,25 3 0,0 0 0,0-1 0,1 1 0,-1-1 0,1 0 0,-1 0 0,1 0 0,0-1 0,-1 0 0,1 1 0,1-2 0,-1 1 0,0 0 0,1-1 0,0 1 0,0-1 0,0 0 0,0 0 0,0 0 0,1 0 0,0-1 0,0 1 0,0-1 0,0 1 0,1-1 0,0 0 0,-1-6 0,-4-23-455,2 0 0,1-49 0,6-102-6371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2:58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800 1 24575,'0'0'0,"-3"0"0,-9 0 0,-21 0 0,-16 0 0,-11 3 0,-13 3 0,-1 4 0,13 0 0,17-2-8191</inkml:trace>
  <inkml:trace contextRef="#ctx0" brushRef="#br0" timeOffset="1">959 287 24575,'0'0'0,"-9"0"0,-31 5 0,-35 8 0,-27 4 0,-46 4 0,-17 2 0,4-1 0,16 2 0,32-4-8191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2:59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779 1 24575,'-17'0'0,"1"2"0,0 0 0,0 1 0,-31 9 0,-62 31 0,50-15 0,1 4 0,2 1 0,1 3 0,1 3 0,-68 64 0,103-86 0,1 1 0,1 1 0,1 1 0,0 0 0,2 1 0,-20 38 0,30-52 0,1 0 0,1 1 0,-1-1 0,1 1 0,0 0 0,1 0 0,0 0 0,0 0 0,1 0 0,0 0 0,1 8 0,0-10 0,1 0 0,-1 0 0,1 0 0,0-1 0,1 1 0,0-1 0,0 1 0,0-1 0,0 0 0,1 0 0,-1 0 0,1-1 0,1 1 0,-1-1 0,1 0 0,6 5 0,1-1 0,0-1 0,0 0 0,1-1 0,0 0 0,0-1 0,1 0 0,0-1 0,17 3 0,5-2 0,0-1 0,40 0 0,-50-4 0,1-1 0,0-1 0,-1-2 0,0 0 0,0-2 0,0-1 0,0 0 0,-1-2 0,46-24 0,-59 26 0,0 0 0,0-1 0,-1 0 0,0-1 0,0-1 0,-1 1 0,0-2 0,-1 1 0,0-1 0,-1-1 0,0 1 0,-1-2 0,0 1 0,-1-1 0,0 0 0,-1 0 0,-1 0 0,0-1 0,0 1 0,1-18 0,-5 23 0,1-1 0,-1 0 0,-1 0 0,0 1 0,0-1 0,0 0 0,-1 1 0,-1-1 0,1 1 0,-1 0 0,-7-12 0,8 16 0,0 0 0,0 1 0,0 0 0,0-1 0,-1 1 0,1 0 0,-1 0 0,0 0 0,0 1 0,0-1 0,-1 1 0,1-1 0,0 1 0,-1 0 0,1 0 0,-1 1 0,0-1 0,0 1 0,0 0 0,0 0 0,0 0 0,0 0 0,0 1 0,0 0 0,0-1 0,-7 2 0,8 0 0,0 0 0,0 0 0,0 0 0,0 0 0,0 0 0,1 1 0,-1 0 0,0-1 0,0 1 0,1 0 0,-1 0 0,1 1 0,0-1 0,0 0 0,0 1 0,0 0 0,0-1 0,0 1 0,1 0 0,-1 0 0,1 0 0,0 0 0,0 0 0,-1 4 0,-2 7 0,0 1 0,2-1 0,-1 1 0,1 19 0,2 22 0,2 0 0,3-1 0,14 68 0,50 163 0,-60-256 0,0 7 0,2 0 0,22 47 0,-32-82 0,0 0 0,-1 0 0,1 0 0,1 0 0,-1 0 0,0 0 0,0-1 0,1 1 0,-1 0 0,1-1 0,-1 1 0,1-1 0,0 0 0,2 2 0,-3-2 0,1-1 0,-1 0 0,1 0 0,-1 0 0,0 0 0,1 0 0,-1-1 0,0 1 0,1 0 0,-1 0 0,0-1 0,1 1 0,-1-1 0,0 1 0,0-1 0,1 0 0,-1 0 0,0 1 0,0-1 0,0 0 0,0 0 0,0 0 0,1-2 0,26-25 0,30-41 0,21-21 0,-63 74 0,2 0 0,0 1 0,0 1 0,1 1 0,1 0 0,1 1 0,-1 2 0,2 0 0,-1 1 0,1 1 0,1 1 0,-1 1 0,45-5 0,21 5 0,116 7 0,5 0 0,-144-5-455,0-3 0,121-30 0,-137 23-6371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3:01.8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1116 1 24575,'-56'1'0,"0"3"0,0 3 0,0 2 0,1 2 0,0 3 0,1 2 0,1 2 0,0 3 0,2 2 0,-61 37 0,90-46 0,1 1 0,0 1 0,1 1 0,0 1 0,2 1 0,-28 34 0,25-22 0,0 0 0,3 1 0,0 0 0,-14 40 0,10-11 0,-24 98 0,3 64 0,38-196 0,-38 250 0,22 1 0,20-264 0,2-1 0,0 1 0,0-1 0,1 1 0,6 20 0,-6-29 0,0 1 0,1-1 0,-1 0 0,1 1 0,0-1 0,0-1 0,1 1 0,-1 0 0,1-1 0,0 1 0,1-1 0,-1 0 0,1-1 0,-1 1 0,10 4 0,3 0 0,-1-1 0,2-1 0,-1-1 0,1 0 0,0-1 0,0-1 0,0-1 0,0-1 0,21 0 0,11-3 0,0-2 0,55-11 0,151-49-1365,-159 33-5461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3:02.3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378 959 24575,'-27'1'0,"0"2"0,1 0 0,-43 12 0,-73 28 0,128-38 0,1-1 0,0 0 0,1 2 0,-14 6 0,26-12 0,-1 1 0,1-1 0,-1 0 0,0 1 0,1-1 0,-1 0 0,1 1 0,-1-1 0,1 1 0,-1-1 0,1 1 0,0-1 0,-1 1 0,1-1 0,0 1 0,-1 0 0,1-1 0,0 1 0,0-1 0,-1 2 0,1-2 0,1 1 0,-1-1 0,0 0 0,0 1 0,1-1 0,-1 0 0,0 1 0,1-1 0,-1 0 0,0 1 0,1-1 0,-1 0 0,1 0 0,-1 1 0,0-1 0,1 0 0,-1 0 0,1 0 0,-1 0 0,1 1 0,-1-1 0,1 0 0,-1 0 0,1 0 0,-1 0 0,1 0 0,-1 0 0,1 0 0,8-1 0,-1 0 0,0 0 0,0 0 0,0-1 0,0 0 0,0-1 0,0 1 0,0-2 0,10-5 0,-6 4 0,45-24 0,-2-2 0,-1-3 0,-1-2 0,-2-2 0,-1-2 0,-3-3 0,56-64 0,-35 28 0,-4-3 0,-4-3 0,85-159 0,-63 66 0,-81 173 0,3-4 0,-2 18 0,-4 75 0,-2 347 0,35-1 0,-28-414 0,0 11 0,1-1 0,1 0 0,1 0 0,20 48 0,-26-72 0,1 0 0,0 0 0,1 0 0,-1 0 0,0 0 0,0-1 0,1 1 0,-1 0 0,1-1 0,-1 1 0,1 0 0,0-1 0,0 0 0,0 1 0,0-1 0,0 0 0,0 0 0,0 0 0,0 0 0,0-1 0,3 1 0,1 0 0,0-1 0,0 0 0,0 0 0,0-1 0,0 0 0,8-1 0,15-3 0,41 1 0,-1 4 0,1 3 0,77 13 0,-61-6 0,131 0 0,-149-13 171,68-13 0,-99 9-598,-1-1 0,0-2 1,52-21-1,-54 16-6399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3:02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1203 13 24575,'-81'-10'0,"18"7"0,-118 9 0,154-2 0,1 0 0,-1 2 0,1 0 0,0 2 0,0 1 0,1 1 0,-25 15 0,24-10 0,1 1 0,1 1 0,0 2 0,1 0 0,-36 42 0,31-28 0,2 1 0,2 2 0,-30 55 0,7 8 0,4 1 0,4 2 0,5 2 0,-30 154 0,-29 444 0,81-462 0,13-203 0,1-1 0,2 0 0,1 0 0,16 56 0,-18-80 0,1-1 0,0 0 0,1 0 0,0 0 0,1 0 0,0-1 0,0 0 0,1 0 0,1-1 0,0 0 0,0 0 0,0-1 0,1 0 0,0 0 0,1-1 0,0 0 0,0-1 0,1 0 0,-1 0 0,1-1 0,0-1 0,21 6 0,128 25-1365,31-3-5461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3:03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852 2 24575,'-20'0'0,"-36"-1"0,0 0 0,-100 11 0,139-7 0,-1 1 0,1 0 0,-1 1 0,1 0 0,1 2 0,-1 0 0,1 1 0,0 1 0,-27 19 0,20-9 0,1 1 0,1 1 0,1 1 0,1 0 0,-31 49 0,28-33 0,1 0 0,2 2 0,-19 59 0,11-6 0,5 0 0,-20 187 0,40-260 9,-16 181 321,16-150-1182,9 100 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3:03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366 1 24575,'-3'0'0,"-3"0"0,-4 0 0,-8 0 0,-20 5 0,-11 5 0,-9 1 0,-2 1 0,6-2 0,13-2 0,13-3-8191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3:04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24575,'0'0'0,"6"10"0,29 61 0,-3 1 0,33 110 0,15 90 0,73 449 0,-145-677 0,21 171 0,-26-184 0,-2 0 0,-2 1 0,0-1 0,-11 53 0,9-71-170,-1 1-1,0-1 0,-1 0 1,-1-1-1,0 0 0,-1 1 1,-9 12-1,-16 16-6655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3:04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24575,'3'0'0,"0"-3"0,6 0 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3:05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844 1 24575,'-35'0'0,"-1"2"0,1 1 0,0 2 0,-67 19 0,77-16 0,1 2 0,-1 0 0,2 2 0,0 0 0,0 1 0,1 2 0,-29 25 0,19-11 0,2 1 0,1 1 0,1 2 0,2 0 0,2 2 0,1 1 0,-21 44 0,19-26 0,3 1 0,2 1 0,2 1 0,-15 91 0,19-53 0,4 1 0,4 111 0,32 182 0,5-172 0,13 135 0,-43-338 46,0-6-175,0 0 1,-1 1 0,0-1 0,0 0-1,0 0 1,-1 0 0,-1 0 0,1 0-1,-1 0 1,-6 15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21.3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24575,'4'13'0,"19"67"0,23 153 0,-13 81 0,-29-275 0,30 1533 0,-35-1571 0,1 1 0,0 0 0,0 0 0,0-1 0,0 1 0,0 0 0,0-1 0,0 1 0,1 0 0,-1-1 0,1 1 0,-1 0 0,1-1 0,1 4 0,-2-5 0,1 0 0,-1 0 0,0 0 0,1 0 0,-1 0 0,0 0 0,1 0 0,-1 0 0,0 0 0,1 0 0,-1 0 0,1 0 0,-1 0 0,0 0 0,1 0 0,-1 0 0,0 0 0,1 0 0,-1-1 0,0 1 0,1 0 0,-1 0 0,0 0 0,1-1 0,-1 1 0,17-15 0,151-188 0,-105 121 0,125-124 0,-184 202 0,1 0 0,-1 1 0,0-1 0,1 1 0,0 0 0,0 0 0,0 1 0,0-1 0,0 1 0,0 0 0,10-2 0,-11 4 0,0 0 0,0 0 0,0 0 0,0 0 0,1 1 0,-1 0 0,0 0 0,0 0 0,0 0 0,0 0 0,-1 1 0,1 0 0,0 0 0,-1 0 0,1 0 0,3 3 0,7 7 0,0 0 0,0 1 0,-1 0 0,-1 1 0,0 1 0,11 17 0,53 98 0,-74-127 0,28 57 114,-2 0 0,28 89 0,-44-110-399,-3 0 1,0 0-1,-3 1 1,-1-1-1,-1 52 1,-7-45-6542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3:05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592 0 24575,'-3'0'0,"-3"0"0,-4 0 0,-13 6 0,-14 6 0,-14 7 0,-30 12 0,-19 5 0,-5 4 0,7 2 0,20-7-8191</inkml:trace>
  <inkml:trace contextRef="#ctx0" brushRef="#br0" timeOffset="1">1228 94 24575,'10'20'0,"3"7"0,0 1 0,-2 0 0,13 53 0,9 93 0,-31-162 0,53 553 0,-55-556 64,4 24 192,-4-31-344,0-1-1,0 0 0,1 1 1,-1-1-1,1 0 0,-1 1 0,1-1 1,0 0-1,-1 0 0,1 1 1,0-1-1,0 0 0,0 0 0,0 0 1,0 0-1,0 0 0,0 0 1,1 1-1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3:05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575 1 24575,'0'0'0,"0"0"0,-3 0 0,-3 0 0,-3 0 0,-17 0 0,-31 5 0,-19 5 0,-10 3 0,-10 7 0,7 3 0,16-2 0,19-5-8191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3:06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0 24575,'1'21'0,"50"232"0,-31-168 0,4 20 0,49 203 0,-69-293-273,0-1 0,1 0 0,0 0 0,14 23 0</inkml:trace>
  <inkml:trace contextRef="#ctx0" brushRef="#br0" timeOffset="1">645 286 24575,'0'0'0,"-2"0"0,-5 0 0,-2 0 0,-11 5 0,-24 10 0,-18 8 0,-15 9 0,-18 8 0,-4 4 0,7-3 0,13-4 0,21-7-8191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3:12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25343 645 24575,'0'0'0,"-664"-32"0,-319-96-586,369 42 305,-1905-144-2547,-28 124 274,1965 88 2279,-786-20 177,-7 32 113,-1140 65-15,1662-36 0,-461 17 0,-1706 79 72,1706-63-4177,998-43 3771,-1650 55-1703,805-48 1190,0-12 3652,1157-8-2757,-42-1 1889,0 3-1,-54 8 1,86-8-1547,0 2-1,0-1 1,1 1 0,-1 1 0,1 1-1,1 0 1,-1 0 0,1 1 0,0 1-1,0 0 1,-15 14 0,3 4-342,0 1 0,2 0 0,1 2 0,1 1 1,1 0-1,-26 60 0,-62 206 133,-21 208-181,33 7 0,94-504 0,-172 803 0,151-696 0,20-99 0,1 0 0,1 0 0,0 0 0,1 0 0,4 23 0,-4-33 0,0-1 0,0 0 0,1 1 0,0-1 0,0 0 0,0 0 0,0 0 0,1 0 0,0 0 0,-1 0 0,1-1 0,1 1 0,-1-1 0,0 0 0,1 0 0,0 0 0,5 3 0,2 0 0,0-1 0,0-1 0,1 1 0,0-2 0,-1 1 0,14 1 0,73 10 0,141 4 0,110-17 0,658-36-3326,2-31-2714,-86 5 3168,613 3 2872,-1290 49 0,1124-44 0,15-1 0,-1384 53 0,2661-89 0,-213-39 0,-1118 54-2101,-731 42 1472,657-6 1736,-3 38-1,-224 30-1106,0 33 0,375 55-689,-1209-100-275,1269 72 3201,-830-113 1879,-552 14-3908,-1-3 0,0-4 0,147-50 0,-199 54 459,0-1 0,-2-1 1,1-1-1,-2-2 0,0-1 1,-1-1-1,-1-1 1,-1-1-1,41-47 0,-33 26-581,-2-2-1,-2 0 1,-1-2-1,-3-2 1,-2 0-1,30-96 0,-18 20-109,29-217 0,-12-375-1341,-50 586-5461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3:14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 1 24575,'-6'20'0,"-18"88"0,-15 169 0,30-203 0,-93 844 0,18-72 0,73-750-682,2 156-1,12-211-6143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3:14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278 0 24575,'-3'12'0,"-2"21"0,-2 65 0,5-36 0,-150 1424 0,133-1348-682,-59 215-1,66-314-6143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3:15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24575,'227'214'0,"61"63"0,-117-88 0,-121-129 0,53 84 0,-93-130-151,-1 1-1,-1 0 0,0 1 0,-1 0 1,-1 0-1,0 0 0,-1 1 1,2 18-1,-4 0-6674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3:15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1 377 24575,'13'6'0,"100"71"0,95 60 0,-144-99 0,92 40 0,-137-70 0,1 0 0,-1-2 0,29 6 0,-39-11 0,0 0 0,0 0 0,0 0 0,0-1 0,0-1 0,0 0 0,0 0 0,0-1 0,0 0 0,11-4 0,-4-1 0,0-1 0,-1-1 0,1-1 0,-2 0 0,1-1 0,-2-1 0,1 0 0,-2 0 0,1-2 0,10-15 0,10-15 0,51-95 0,-50 74 0,-3-1 0,-3-1 0,35-128 0,-58 168-1365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3:19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2397 1 24575,'-3'0'0,"0"0"0,0 0 0,1 0 0,-1 0 0,0 0 0,1 1 0,-1-1 0,1 1 0,-1 0 0,1 0 0,-1 0 0,1 0 0,-3 2 0,-5 1 0,-93 32 0,-159 34 0,-236 2 0,-4-32 0,-13 1 0,284-16-1365,-5 2-5461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3:20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1166 21 24575,'0'0'0,"-25"0"0,-31-3 0,-7 0 0,4-1 0,7 1 0,-44-1 0,-65 1 0,-14 3 0,31 0 0,35 1 0,31 0 0,17 3 0,11 2 0,14 2-8191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22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24575,'0'0'0,"10"0"0,34 1 0,0 3 0,49 10 0,-36-5 0,558 120-615,-15 44-1,-18 18 616,162 49 0,-704-227 0,-20-6 0,0-1 0,0-1 0,0 0 0,0-2 0,1 0 0,31 0 0,-51-3 0,1 0 0,-1 0 0,1-1 0,-1 1 0,1 0 0,-1-1 0,0 1 0,1-1 0,-1 1 0,1-1 0,-1 1 0,0-1 0,0 0 0,1 0 0,-1 0 0,0 0 0,0 0 0,0 0 0,0 0 0,2-2 0,-2 1 0,0 0 0,-1-1 0,1 1 0,0 0 0,-1 0 0,1-1 0,-1 1 0,0 0 0,0 0 0,1-1 0,-2 1 0,1-3 0,-2-8 0,-1 1 0,0 0 0,-1 0 0,-5-12 0,9 22 0,-32-68 350,-64-107 1,-14-28 179,109 202-530,-2-2 0,0-1 0,1 0 0,0 0 0,-2-10 0,4 15 0,0 1 0,0-1 0,0 0 0,0 0 0,0 0 0,0 1 0,0-1 0,0 0 0,0 0 0,0 0 0,0 1 0,1-1 0,-1 0 0,0 0 0,0 1 0,1-1 0,-1 0 0,1 1 0,-1-1 0,0 0 0,1 1 0,-1-1 0,1 0 0,0 1 0,-1-1 0,1 1 0,-1-1 0,1 1 0,0-1 0,0 1 0,-1 0 0,1-1 0,0 1 0,-1 0 0,1-1 0,0 1 0,0 0 0,0 0 0,-1 0 0,1 0 0,0 0 0,0 0 0,1 0 0,4 0 0,0 1 0,-1 0 0,1-1 0,0 2 0,-1-1 0,1 1 0,-1 0 0,0 0 0,0 0 0,6 5 0,5 2 0,27 24 0,-6-1 0,-1 1 0,-2 2 0,-2 2 0,-1 0 0,-2 2 0,40 72 0,-53-83 0,-2 1 0,-1 1 0,-2 0 0,-1 0 0,-1 1 0,-1 0 0,-2 1 0,-2 0 0,0 0 0,-2 0 0,-3 40 0,-1-57 0,0 0 0,-1 1 0,-1-1 0,0-1 0,-1 1 0,0-1 0,-1 0 0,-1 0 0,-1 0 0,0-1 0,0 0 0,-1-1 0,-1 0 0,0 0 0,-1-1 0,-21 18 0,-4 0-455,-2-1 0,-54 29 0,24-20-6371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3:21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24575,'2'0'0,"10"0"0,11 0 0,28 0 0,21 0 0,19 3 0,33 3 0,17 1 0,5-1 0,14-1 0,18-2 0,-2-1 0,-12-2 0,-16 3 0,-32 1-8191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3:22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24575,'0'0'0,"8"18"0,3 10 0,-1-4 0,-2-2 0,1 3 0,1 7 0,7 27 0,6 28 0,2 15 0,-3 5 0,-4 9 0,-3-7 0,-6-14 0,-3-15 0,-3-21-8191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3:22.9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85 24575,'23'-12'0,"-10"5"0,0 0 0,1 1 0,15-4 0,17-2 0,0 2 0,0 2 0,1 2 0,0 2 0,0 2 0,1 2 0,66 8 0,-97-5 0,-1 0 0,0 1 0,0 0 0,0 2 0,-1 0 0,1 0 0,-1 1 0,25 17 0,-32-18 0,-1 0 0,0 0 0,0 1 0,0-1 0,-1 2 0,0-1 0,0 1 0,-1-1 0,0 1 0,0 1 0,-1-1 0,0 1 0,-1 0 0,0 0 0,0 0 0,2 16 0,-3-6 0,-1 1 0,-1-1 0,-1 1 0,0-1 0,-2 0 0,0 1 0,-1-1 0,-1-1 0,-1 1 0,-9 20 0,-14 25 0,-53 85 0,65-121 0,-6 9 0,15-25 0,0 1 0,1-1 0,0 2 0,-7 19 0,13-32 0,1 0 0,0 0 0,-1 0 0,1 0 0,0 0 0,0 1 0,0-1 0,0 0 0,0 0 0,0 0 0,0 0 0,0 0 0,1 0 0,-1 0 0,0 0 0,1 0 0,-1 0 0,0 1 0,1-1 0,0-1 0,-1 1 0,1 0 0,-1 0 0,1 0 0,0 0 0,0 0 0,0-1 0,-1 1 0,1 0 0,0-1 0,1 2 0,3 0 0,0 1 0,0-1 0,0-1 0,0 1 0,10 1 0,205 30-887,-205-31 409,63 7-6348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2:56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24575,'3'3'0,"1"1"0,7 8 0,8 7 0,25 25 0,16 15 0,8 9 0,6 9 0,-1-1 0,-10-10 0,-14-14 0,-12-13 0,-13-13 0,-9-14 0,-9-22 0,-4-15 0,-3-9 0,-2 2-8191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2:56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1 24575,'0'0'0,"-2"16"0,-5 21 0,-3 8 0,-3 1 0,-1 3 0,-10 30 0,-14 37 0,-5 20 0,-5 7 0,-7 9 0,3-13 0,8-25 0,12-31-8191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2:57.0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1 726 24575,'17'-6'0,"50"-8"0,127-10 0,-86 13 0,-37 4 0,-27 4 0,0-2 0,-1-2 0,79-24 0,-116 29 0,0 0 0,0-1 0,0 0 0,0 0 0,0-1 0,-1 0 0,0 0 0,9-8 0,-11 9 0,0-1 0,-1 0 0,1 1 0,-1-1 0,0 0 0,0 0 0,0-1 0,-1 1 0,1 0 0,-1 0 0,0-1 0,0 1 0,0-9 0,-1-10 0,-1 0 0,0 0 0,-2 0 0,-1 0 0,-1 0 0,-10-29 0,-56-130 0,6 51 0,56 118 0,9 13 0,-1 0 0,1 0 0,0 1 0,0-1 0,0 0 0,-1 0 0,1 0 0,0 0 0,0 0 0,0 0 0,0 0 0,-1 0 0,1 0 0,0 0 0,0 0 0,0 1 0,0-1 0,0 0 0,-1 0 0,1 0 0,0 0 0,0 0 0,0 0 0,0 1 0,0-1 0,0 0 0,0 0 0,0 0 0,0 1 0,0-1 0,0 0 0,-1 0 0,1 0 0,0 0 0,0 1 0,0-1 0,0 0 0,0 0 0,0 0 0,1 1 0,-1 34 0,0-35 0,47 582 0,-35-440 0,28 194-1365,-28-266-5461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2:57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193 560 24575,'0'0'0,"0"2"0,2 7 0,2 7 0,7 25 0,8 22 0,6 22 0,9 36 0,5 18 0,-2 3 0,-2-1 0,-7-24-8191</inkml:trace>
  <inkml:trace contextRef="#ctx0" brushRef="#br0" timeOffset="1">1 35 24575,'0'0'0,"0"0"0,0-1 0,0 1 0,0 0 0,0-1 0,0 1 0,0 0 0,0 0 0,0-1 0,0 1 0,0 0 0,0-1 0,0 1 0,0 0 0,0-1 0,0 1 0,1 0 0,-1 0 0,0-1 0,0 1 0,0 0 0,0-1 0,1 1 0,-1 0 0,0 0 0,0 0 0,0-1 0,1 1 0,-1 0 0,0 0 0,1 0 0,-1-1 0,0 1 0,1 0 0,10-7 0,-2 3 0,0 1 0,0 0 0,0 1 0,0 0 0,0 0 0,1 0 0,-1 2 0,17-1 0,-9 2 0,1 0 0,-1 2 0,0 0 0,19 6 0,-12-1 0,-1 1 0,0 1 0,-1 1 0,0 1 0,-1 1 0,0 0 0,-1 2 0,-1 1 0,0 0 0,-1 1 0,-1 1 0,-1 1 0,0 0 0,-1 1 0,-1 1 0,16 32 0,-10-7 49,-3 0 0,-1 1 0,-3 1-1,-1 0 1,-3 1 0,4 66 0,-8-29-618,-5 0 0,-18 158 0,8-180-6257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2:57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24575,'39'41'0,"-1"1"0,-2 2 0,40 65 0,-47-67 0,174 259 0,-206-308 0,1 0 0,0 0 0,1-1 0,-1 1 0,1 0 0,0-1 0,1-8 0,0 1 0,0 1 0,0-1 0,2 1 0,3-16 0,-3 23 0,1-1 0,0 1 0,0 1 0,1-1 0,-1 0 0,2 1 0,-1 0 0,1 0 0,0 0 0,0 0 0,1 1 0,-1 0 0,12-8 0,6-2 0,0 1 0,35-16 0,-55 29 0,62-28-1365,-9 8-5461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2:58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1 24575,'0'0'0,"4"13"0,94 270 0,-12 4 0,66 407 0,-146-655 0,-4-23 0,0 0 0,1 0 0,1-1 0,0 0 0,2 1 0,11 25 0,-5-26-1365</inkml:trace>
  <inkml:trace contextRef="#ctx0" brushRef="#br0" timeOffset="1">513 650 24575,'0'0'0,"-2"0"0,-15 3 0,-24 9 0,-23 8 0,-36 16 0,-9 8 0,9 0 0,20-9-8191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3:44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24575,'0'451'0,"0"-442"0,0 0 0,0 0 0,1 0 0,0 0 0,1 0 0,0 0 0,0-1 0,1 1 0,0 0 0,1-1 0,0 0 0,8 13 0,6 11 0,-1 0 0,-2 1 0,15 45 0,-4-11 0,-2-9 0,44 123 0,-55-140-1365,1-5-5461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22.5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24575,'3'16'0,"134"608"0,-94-338 0,-37-223 0,-3 0 0,-7 102 0,1-140-682,-9 39-1,5-43-6143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3:45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337 0 24575,'-5'15'0,"-16"13"0,-4 8 0,-4-2 0,0-3 0,-1-2 0,0 0 0,1-6 0,-1-2 0,2 1 0,-1-4 0,1 0 0,4-3-8191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3:16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397 1 24575,'0'0'0,"0"6"0,-3 34 0,-1 0 0,-14 60 0,8-46 0,-268 1581 0,278-1633 0,-15 107-682,-39 141-1,40-206-6143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3:17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720 0 24575,'-13'43'0,"-3"0"0,-1-1 0,-36 64 0,17-35 0,-139 301 0,-16 35 0,154-337-455,-3-1 0,-75 96 0,88-132-6371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3:17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24575,'0'3'0,"0"-1"0,1 0 0,0 1 0,0-1 0,-1 0 0,1 1 0,1-1 0,-1 0 0,0 0 0,2 2 0,5 10 0,-2 1 0,-1 0 0,-1 0 0,-1 1 0,0-1 0,2 25 0,-4 80 0,-4-60 0,0-22 0,4 54 0,-1-82 0,1 0 0,1 0 0,0 0 0,0 0 0,1 0 0,1 0 0,-1 0 0,2-1 0,-1 0 0,7 10 0,-6-13 0,0 0 0,1-1 0,-1 1 0,1-1 0,1 0 0,-1 0 0,1-1 0,0 0 0,0 0 0,0-1 0,0 0 0,1 0 0,-1 0 0,16 2 0,-6-2 0,0 0 0,1-2 0,-1 0 0,0 0 0,32-5 0,-18-2-273,0-1 0,0-1 0,-1-2 0,44-21 0,-18 5-6553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3:18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896 0 24575,'-16'0'0,"-57"0"0,-84 11 0,133-8 0,1 1 0,1 1 0,-1 1 0,1 1 0,0 1 0,0 2 0,-36 20 0,34-14 0,0 2 0,1 0 0,1 1 0,1 2 0,0 0 0,-31 43 0,28-29 0,2 1 0,2 1 0,1 1 0,-16 46 0,7 3 0,3 2 0,5 1 0,-15 150 0,22-58 0,8 1 0,19 195 0,-6-216-1365,-8-144-5461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3:18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427 1 24575,'-4'1'0,"1"-1"0,0 1 0,0-1 0,0 0 0,0 0 0,0 0 0,-1 0 0,-5-1 0,-4 0 0,-68 1 0,1 3 0,-137 23 0,240-24 0,33 7 0,-2-1 0,-5-2-1365,-5-1-5461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3:19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24575,'0'0'0,"0"0"0,0 14 0,0 20 0,-1 51 0,21 164 0,-15-220 0,2 1 0,1-1 0,17 42 0,-16-53 0,0 0 0,0-1 0,2 0 0,0 0 0,1-1 0,17 17 0,-19-24 0,-1 0 0,2-1 0,-1 0 0,1-1 0,1 0 0,-1-1 0,1 0 0,0 0 0,1-2 0,20 6 0,3-2 0,1-2 0,55 3 0,-11-6 86,-1-4-1,0-4 0,93-16 1,229-75-1793,-357 82-5119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3:20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24575,'0'0'0,"3"0"0,1 0 0,18 0 0,14 0 0,6 3 0,-4 0-8191</inkml:trace>
  <inkml:trace contextRef="#ctx0" brushRef="#br0" timeOffset="1">2417 127 24575,'0'0'0,"3"0"0,17 0 0,21 3 0,20 3 0,41 9 0,13 5 0,-3 2 0,-19-4-8191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4:17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701 1 24575,'0'0'0,"0"0"0,-30 0 0,-20 0 0,0 2 0,0 2 0,1 2 0,-91 24 0,130-26 0,-1 0 0,1 1 0,0 0 0,0 1 0,0 0 0,1 1 0,0 0 0,0 0 0,1 1 0,0 0 0,0 1 0,1-1 0,0 1 0,1 1 0,-6 10 0,-5 11 0,3 0 0,0 1 0,-15 55 0,1 19 0,-28 215 0,27 112 0,28-49-1365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4:17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1 24575,'0'0'0,"0"0"0,0 0 0,0 0 0,-2 0 0,-5 0 0,-2 0 0,-3 0 0,-5 0 0,-5 2 0,-7 5 0,-6 5 0,-9 7 0,-1 5 0,1 2 0,8-5-8191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22.9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0 154 24575,'0'-2'0,"0"-1"0,0 1 0,0-1 0,1 1 0,-1-1 0,0 1 0,1-1 0,1-2 0,0-4 0,1 0 0,0 0 0,1 1 0,0 0 0,0-1 0,1 2 0,10-14 0,-11 16 0,0 1 0,0 0 0,0 1 0,0-1 0,1 1 0,0-1 0,-1 1 0,1 1 0,0-1 0,0 1 0,1 0 0,-1 0 0,0 0 0,7 0 0,3 0 0,0 1 0,0 0 0,0 2 0,0-1 0,0 2 0,0 0 0,0 1 0,-1 0 0,1 1 0,-1 1 0,0 0 0,0 1 0,16 10 0,7 5 0,-1 2 0,-2 2 0,48 42 0,-22-11 0,-2 2 0,-2 3 0,63 90 0,-88-107 0,-2 3 0,-2 0 0,-3 2 0,-1 0 0,-2 2 0,14 56 0,-29-81 0,0 0 0,-2 0 0,-1 1 0,-1-1 0,-1 1 0,-4 39 0,2-51 0,-2 0 0,0 0 0,-1 0 0,0 0 0,-1-1 0,-1 0 0,0 0 0,-1 0 0,0-1 0,-1 0 0,-1 0 0,-18 20 0,2-9-170,-2-1-1,-1-1 0,-1-2 1,0 0-1,-2-2 0,0-2 1,-41 17-1,0-5-6655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4:24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14784 143 24575,'0'0'0,"0"0"0,0 0 0,0 0 0,0 0 0,0 0 0,0 0 0,19-2 0,69-24 0,167-24 0,133 32 0,-346 16 0,71-12 0,-68 7 0,57-2 0,722 9 0,-378 1 0,-320-1 0,422-9 0,51 3 0,-439 21 0,0 1 0,-102-15 0,14 1 0,82 11 0,184 20 0,171 19 0,-283-22 0,521 14 0,-171-21 0,-119 18 0,21-11 0,-223-15 0,153 3 0,117 14 0,-175-17 0,-292-14 0,220 23 0,18 1 0,442-10 0,-671-11 0,0 3 0,101 25 0,-97-19 0,1-2 0,0-4 0,95-2 0,-148-4 0,1 1 0,0 0 0,-1 2 0,35 10 0,13 3 0,-37-12 0,0-2 0,0-2 0,38-2 0,-10 0 0,-54 1 0,-1 1 0,0-1 0,1 1 0,-1 0 0,0 0 0,5 2 0,18 5 0,20-7 0,-45-1 0,1 0 0,-1 0 0,0 1 0,1-1 0,-1 1 0,1-1 0,-1 1 0,1 0 0,-1-1 0,0 1 0,0 0 0,1 0 0,-1 0 0,0 0 0,0 0 0,0 0 0,0 0 0,0 1 0,0-1 0,0 0 0,-1 0 0,1 1 0,0-1 0,-1 1 0,1-1 0,-1 1 0,1 2 0,15 52 0,-13-44 0,4 32 0,-1 0 0,-3 1 0,-1-1 0,-5 46 0,2-7 0,-16 391 0,3-236 0,-23 265 0,4-131 0,-5 46 0,0 500 0,38-915 0,0 0 0,-1 1 0,1-1 0,-1 0 0,1 0 0,-1 0 0,0 1 0,-1-1 0,1 0 0,0-1 0,-1 1 0,0 0 0,1 0 0,-1 0 0,0-1 0,-1 1 0,1-1 0,0 0 0,-1 0 0,1 0 0,-1 0 0,0 0 0,-5 3 0,-5 1 0,-1 0 0,0-1 0,0 0 0,-14 2 0,14-3 0,-74 16 0,-1-4 0,-136 8 0,-182-16 0,358-8 0,-534-9 0,46 0 0,401 8 0,-817-8 0,907 8 0,-890 5 0,-307 20 0,291 9 0,-814 14 0,519-59 0,1134 11 0,-1135-13 0,-916 18 0,657 64 0,994-39 0,-189 12-171,-647 28-282,10-1 453,1159-57 0,-782 40 0,601-33 198,-236 15 228,403-19-426,-909 49 0,499-45 0,-864 13 0,1227-30 0,-558-16 0,521-13 0,199 16 0,-113-33 0,164 36 0,0-1 0,1-2 0,0 0 0,1-2 0,1-1 0,0-1 0,-43-38 0,32 21 0,3-1 0,1-2 0,1-2 0,-27-43 0,3-6 0,3-2 0,4-3 0,5-1 0,3-3 0,5-1 0,4-1 0,-26-144 0,-38-408 0,84 495 0,6-1 0,18-194 0,130-599 0,-131 887 0,3 0 0,27-70 0,-34 111 0,1 0 0,1 1 0,1 1 0,1 0 0,0 0 0,2 1 0,0 1 0,0 0 0,34-29 0,-32 35 0,0 1 0,0 1 0,0 0 0,1 1 0,32-10 0,93-21 0,-132 37 0,176-36 0,1 8 0,265-8 0,43 22 0,-273 10 0,290-3 0,-483 9 0,528-9 0,-150-7 0,-306 13 0,354-10 0,-276 7 0,201-14 0,-4 6 0,-15 2 0,177-22 0,-254 20 0,146-3 0,-388 16 0,442-8 0,514 2 0,-610 8 0,471-1 0,-852 0 0,-1-1 0,1 1 0,-1-2 0,1 1 0,-1-1 0,1 0 0,-1 0 0,0 0 0,9-6 0,3-3 0,28-22 0,-23 15 0,-21 17 0,0-1 0,0 0 0,1 1 0,-1 0 0,0-1 0,1 1 0,-1 0 0,0 0 0,1 0 0,0 0 0,-1 1 0,1-1 0,2 1 0,-9 21 0,-33 150 0,-37 186 0,-60 530 0,116-742 0,-13 83 0,13-101 0,-3 194 0,17-261 0,-12 59 0,-2 14 0,10 3 0,17 229 0,-4-43 0,-25-3 0,13-235 0,4 75 78,3-99-1521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4:26.6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0 175 24575,'0'0'0,"0"0"0,0 0 0,0 0 0,15-12 0,18 2 0,0 1 0,0 2 0,53-4 0,-35 4 0,894-80 0,67 56 0,-931 30 0,77 3 0,-149-2 0,-1 1 0,1 0 0,0 1 0,-1 0 0,1 0 0,-1 1 0,0 0 0,0 1 0,0 0 0,0 0 0,7 5 0,-5-2 0,-1 1 0,-1 0 0,1 0 0,-1 0 0,-1 1 0,0 1 0,9 13 0,0 7 0,-1 1 0,-2 1 0,-1 0 0,12 55 0,-1 16 0,-4 1 0,-5 1 0,-5 0 0,-6 164 0,-74 425 0,49-543 0,-117 905 0,126-895 0,8 221 0,5-409 0,1 0 0,6-32 0,-5 39 0,93-574 30,-31 226-207,86-990-560,-144 1235 819,5-410 720,-25 632-802,-36 523-172,0-3-139,-28-7 145,-76 181 166,-26 169 0,176-934 22,-3 8 103,2 1 1,2-1-1,2 1 1,3 38-1,-1-70-125,0-9 0,2-18 0,-1 6 0,60-316 14,-28 163-129,13-74-291,124-778-958,-75-19 1310,-83 558 54,-25 3 0,-4 321 474,16 158-464,0 0-1,0 0 1,0 0-1,0-1 1,0 1-1,0 0 0,0 0 1,0 0-1,0-1 1,0 1-1,0 0 1,0 0-1,0 0 1,0 0-1,0-1 1,0 1-1,0 0 1,-1 0-1,1 0 1,0-1-1,0 1 1,0 0-1,0 0 1,0 0-1,0 0 1,0-1-1,-1 1 0,1 0 1,0 0-1,0 0 1,0 0-1,0 0 1,-1 0-1,1 0 1,0-1-1,0 1 1,0 0-1,0 0 1,-1 0-1,1 0 1,0 0-1,0 0 1,0 0-1,-1 0 1,1 0-1,0 0 1,0 0-1,0 0 0,-1 0 1,1 0-1,0 0 1,0 0-1,0 0 1,-1 1-1,1-1 1,0 0-1,0 0 1,0 0-1,0 0 1,-1 0-1,1 0 1,0 0-1,0 1 1,-13 15 718,7-8-612,-157 206-1481,108-143-5461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4:27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5155 1 24575,'-158'74'0,"-5"-7"-546,-61 19-2184,-85 24-39,-64 18 1523,-49 16-1187,-1518 497-627,1493-497 2918,57-15-425,73-22 425,78-24 1049,66-21 3630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4:27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5750 13 24575,'17'-3'0,"54"-6"0,-59 10 0,-11 4 0,-3-3 0,-1 1 0,1-1 0,-1 1 0,1-1 0,-1 0 0,-6 3 0,-38 23 0,-2-2 0,-88 33 0,-132 41-334,-91 19-1005,-74 15 504,-2301 635-4614,2235-639 4903,85-21-1784,85-20 1203,88-22 651,-14 0-197,204-56 5591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4:27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4963 0 24575,'-13'6'0,"-2"-2"0,-140 53 0,69-24 0,-174 66 0,-79 29-506,-94 35-1520,-1134 444-1244,1043-394 2594,69-20 644,72-25 32,81-30-57,87-34-170,79-35-53,56-25-837</inkml:trace>
  <inkml:trace contextRef="#ctx0" brushRef="#br0" timeOffset="1">5869 221 24575,'-3'0'0,"-6"6"0,-9 7 0,-54 31 0,-155 80 0,-116 61 0,-85 41-3276,-110 50-1,-36 13 1327,4-5-867,-10 6 2817,32-16-1808,88-45 1808,108-52-2435,100-49 2435,91-43 0,73-37 1231,50-25 4910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4:28.1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3603 0 24575,'-15'15'0,"-132"104"0,-26 10-285,-109 64-854,-75 46 308,-40 25-1843,-1221 867-2200,1355-932 4874,76-49 0,74-51 0,105-93 0,2 1 0,-1 0 0,1 1 0,0-1 0,-8 14 0,14-21-1,-1 1-1,1-1 1,0 1 0,-1-1-1,1 1 1,0-1 0,-1 1-1,1 0 1,0-1-1,0 1 1,0 0 0,0-1-1,-1 1 1,1 0 0,0-1-1,0 1 1,0 0 0,0-1-1,0 1 1,1 0-1,-1-1 1,0 1 0,0-1-1,0 1 1,0 0 0,1-1-1,-1 1 1,0-1-1,1 1 1,-1 0 0,0-1-1,1 1 1,-1-1 0,1 1-1,-1-1 1,1 1-1,-1-1 1,1 0 0,-1 1-1,1-1 1,-1 0 0,1 1-1,0-1 1,-1 0 0,1 0-1,0 1 1,-1-1-1,2 0 1,2 1 57,0-1 0,0 0 0,1 0 0,-1 0 0,7-1 0,37-9 1287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4:28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3188 1 24575,'0'2'0,"0"1"0,0 0 0,-1 0 0,1 0 0,-1-1 0,1 1 0,-1 0 0,0-1 0,0 1 0,0 0 0,-3 3 0,-26 28 0,24-27 0,-231 204 0,-16-6-377,-949 734-3891,935-732 3919,-88 66-197,61-52-1947,65-53 711,208-153 1709,-219 154-1804,202-145 1606,32-23 495,22-16 363,167-121-393,-108 85-215,204-142 105,401-245 186,30 49-125,-420 259-145,-44 41 0,-52 36 0,-156 45 0,62-6 0,-95 13 56,-1 0-1,1 1 1,0 0-1,0 0 1,-1 0-1,1 1 1,0-1-1,-1 1 0,1 0 1,0 1-1,-1-1 1,0 1-1,1 0 1,-1 0-1,5 2 1,-8-2 7,0-1 1,1 1 0,-1-1 0,0 1-1,0-1 1,0 1 0,0 0-1,0 0 1,0-1 0,-1 1 0,1 0-1,-1 0 1,1 0 0,0 3-1,-1 1 103,0 0 0,0 0 0,-1-1 0,1 1 0,-1 0-1,-3 8 1,-4 12 136,-2-1 1,-1 0-1,-22 38 0,-99 140-1752,-85 75 1020,-1142 1163-3537,1185-1280 3967,51-53 666,41-39 2664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4:29.9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4250 34 24575,'0'0'0,"0"0"0,0 0 0,-20-3 0,-7-5 0,-1 1 0,0 2 0,-33-2 0,-438 3 0,269 6 0,-432 14 0,-70-12 0,373-8 0,-504 4 0,860 0 0,0 0 0,0 1 0,-1-1 0,1 1 0,0-1 0,0 1 0,0 0 0,0 1 0,0-1 0,0 0 0,1 1 0,-1-1 0,0 1 0,1 0 0,-1 0 0,1 0 0,-1 0 0,-3 5 0,-1 3 0,0 0 0,1 1 0,-9 19 0,8-17 0,-20 48 0,3 1 0,-30 116 0,-10 134 0,-51 505 0,63-402 0,18-166 0,-133 920 0,133-973 0,-13 77 0,36-181 0,0 92 0,11-182 0,0 0 0,0 1 0,0-1 0,0 1 0,0-1 0,0 1 0,0-1 0,1 0 0,-1 1 0,2 3 0,-1-6 0,-1 0 0,0 1 0,0-1 0,1 0 0,-1 0 0,0 0 0,0 0 0,1 1 0,-1-1 0,0 0 0,0 0 0,1 0 0,-1 0 0,0 0 0,1 0 0,-1 0 0,0 0 0,1 0 0,-1 0 0,0 0 0,0 0 0,1 0 0,-1 0 0,0 0 0,1 0 0,-1 0 0,1 0 0,14-9 0,20-18-1365,3-6-5461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4:30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2098 0 24575,'0'0'0,"0"0"0,-5 6 0,-244 270-2584,-24-16-877,-265 220-459,-65 60 2042,384-323 1825,169-163 273,3 3 1,-42 65 0,64-79 2822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4:30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3791 1 24575,'-2'0'0,"-1"0"0,1 1 0,-1-1 0,1 1 0,0 0 0,-1-1 0,1 1 0,0 0 0,0 1 0,-3 1 0,-6 3 0,-154 90 0,-45 41 0,-74 56-546,-55 42-2184,-959 689-4673,20 44 3048,1236-935 4351,-81 69 1727,111-89-1273,12-13-437,0 0-1,0 0 1,0 1 0,0-1 0,0 0-1,0 0 1,0 0 0,0 0-1,0 0 1,0 0 0,0 0 0,0 0-1,0 0 1,0 0 0,0 0-1,0 0 1,0 1 0,0-1 0,0 0-1,0 0 1,0 0 0,0 0-1,0 0 1,0 0 0,0 0 0,0 0-1,0 0 1,0 0 0,0 1-1,0-1 1,0 0 0,0 0 0,0 0-1,0 0 1,0 0 0,0 0 0,0 0-1,0 0 1,0 0 0,0 0-1,0 0 1,0 0 0,0 1 0,0-1-1,0 0 1,0 0 0,1 0-1,-1 0 1,0 0 0,0 0 0,0 0-1,0 0 1,0 0 0,0 0-1,0 0 1,0 0 0,0 0 0,0 0-1,1 0 1,-1 0 0,0 0-1,21-8 1898,18-13-892,5-6-60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23.2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538 141 24575,'-42'2'0,"0"3"0,0 1 0,0 1 0,1 3 0,0 2 0,1 1 0,-72 34 0,99-41 0,0 0 0,1 0 0,0 1 0,0 1 0,1 0 0,-1 0 0,2 1 0,-18 19 0,26-27 0,1 1 0,0 0 0,0 0 0,0-1 0,0 1 0,0 0 0,0 0 0,0 0 0,0 0 0,1 0 0,-1 0 0,1 0 0,0 0 0,0 0 0,-1 0 0,1 1 0,1-1 0,-1 0 0,0 3 0,1-2 0,0-1 0,1 1 0,-1 0 0,0 0 0,1-1 0,0 1 0,-1-1 0,1 0 0,0 1 0,0-1 0,0 0 0,3 2 0,3 2 0,-1-1 0,1 0 0,0-1 0,0 1 0,1-2 0,-1 1 0,18 3 0,-16-4 0,1-1 0,-1-1 0,1 0 0,0 0 0,-1-1 0,1-1 0,0 1 0,-1-2 0,1 0 0,-1 0 0,1 0 0,-1-2 0,11-4 0,-11 3 0,0-1 0,0 0 0,0 0 0,0-1 0,-1-1 0,-1 0 0,1 0 0,-1 0 0,0-1 0,-1 0 0,11-18 0,-10 12 49,1-1 0,-2 0 0,0-1-1,-1 0 1,-1 0 0,4-19 0,-4 6-618,-1 1 0,-1-56 0,-4 39-6257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4:31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3461 13 24575,'6'-2'0,"0"0"0,1 0 0,-1 1 0,0 0 0,1 0 0,-1 1 0,12 0 0,3-1 0,-14 1 0,0-1 0,-1 0 0,1 1 0,-1 0 0,0 0 0,1 1 0,-1-1 0,1 1 0,7 3 0,-13-4 0,-1 0 0,1 1 0,0-1 0,0 1 0,0-1 0,-1 1 0,1-1 0,0 1 0,-1 0 0,1-1 0,0 1 0,-1 0 0,1-1 0,-1 1 0,1 0 0,-1 0 0,1-1 0,-1 1 0,0 0 0,1 0 0,-1 0 0,0 0 0,0 0 0,1 0 0,-1 0 0,0-1 0,0 1 0,0 0 0,0 0 0,0 0 0,0 0 0,-1 0 0,1 0 0,-1 1 0,-1 4 0,-1 0 0,1 0 0,-2-1 0,1 1 0,0-1 0,-6 6 0,-95 105 0,-80 66 0,-80 60-499,-99 72-1500,-1696 1339-2305,1812-1467 1880,68-54 922,-7 3 359,169-121 1302,37-26 1108,19-12 987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4:31.3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3816 0 24575,'-13'16'0,"4"-5"0,-1 0 0,0-1 0,0 0 0,-16 11 0,-9 6 0,-101 83-546,-85 64-2184,-116 89-39,-81 64 1042,-1606 1250-5511,1789-1397 6821,-32 20 1234,216-162-155,37-26 1123,23-17-535,10-8 1472</inkml:trace>
  <inkml:trace contextRef="#ctx0" brushRef="#br0" timeOffset="1">5120 286 24575,'0'0'0,"-6"3"0,-17 11 0,-25 12 0,-92 60 0,-85 62 0,-80 65 0,-115 91-3276,-73 66 2243,15 0-1288,62-35 2321,72-46 0,83-64 0,82-64-3277,67-55 1966,54-45 1311,36-32 3027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4:31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3215 1 24575,'-7'0'0,"1"1"0,0 0 0,0 1 0,0-1 0,0 1 0,1 0 0,-1 1 0,0-1 0,1 1 0,-8 6 0,-11 4 0,-91 51 0,-70 50-288,-103 83-867,-70 63 321,-34 43-1840,-1017 951-2024,1222-1068 4698,68-59 0,100-106 0,-20 29 0,38-48 0,0-1 0,0 0 0,1 0 0,-1 0 0,0 1 0,1-1 0,-1 0 0,1 0 0,0 1 0,-1-1 0,1 1 0,0-1 0,-1 2 0,2-3 0,-1 0 0,0 1 0,0-1 0,0 0 0,0 1 0,0-1 0,1 0 0,-1 0 0,0 1 0,0-1 0,1 0 0,-1 0 0,0 0 0,0 1 0,1-1 0,-1 0 0,0 0 0,0 0 0,1 0 0,-1 0 0,0 0 0,0 0 0,1 1 0,-1-1 0,0 0 0,1 0 0,-1 0 0,0 0 0,1 0 0,-1 0 0,0 0 0,1 0 0,-1-1 0,32-9 0,-31 9 0,55-27 243,4-5 972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4:32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3426 0 24575,'-19'11'0,"-113"74"-144,102-64-258,-160 110-2328,-114 88-326,-79 67 741,-38 45 111,-1098 1009-2006,1312-1142 3797,155-148 410,-102 104 1100,140-136-753,14-18-332,0 0 0,0 0 0,0 0 0,0 0 0,0 0 0,0 0 0,0 0 0,0 0 0,0 0 0,0 0 0,1 0 0,-1 0 0,0 0 0,0 0 0,0 0 0,0 0 0,0 0 0,0 0 0,0 0 0,0 0 0,0 0 0,0 1 0,0-1 0,0 0 0,0 0 0,1 0 0,-1 0 0,0 0 0,0 0 0,0 0 0,0 0 0,0 0 0,0 0 0,0 0 0,0 0 0,0 0 0,0 1 0,0-1 0,0 0 0,0 0 0,0 0 0,0 0 0,0 0 0,0 0 0,0 0 0,0 0 0,0 0 0,0 0 0,0 1 0,0-1 0,0 0 0,0 0 0,0 0 0,0 0 0,0 0 0,0 0 0,0 0 0,-1 0 0,1 0 0,0 0 0,0 0 0,25-14 1726,24-21-743,6-5 1373</inkml:trace>
  <inkml:trace contextRef="#ctx0" brushRef="#br0" timeOffset="1">5030 16 24575,'-2'0'0,"-4"0"0,-36 24 0,-65 52 0,-68 53-3276,-124 101-1,-56 59 1327,-3 19-867,-1 28 2817,27-5-1287,58-48 1287,67-65-2608,62-63 2608,54-55 0,44-46 1771,29-31 3482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4:32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1723 0 24575,'-16'10'0,"-9"8"0,0 1 0,-25 25 0,40-34 0,-115 113 0,-74 105-356,-557 814-4623,560-728 2567,51-55 1399,49-62-1302,79-163 2074,3 2 1,1-1 0,1 2-1,-9 54 1,20-85 235,0-1-1,1 1 0,-1-1 0,1 1 1,1-1-1,1 11 0,-2-15 12,0 0 0,1 1 0,-1-1 1,1 0-1,0 0 0,-1 1 0,1-1 0,0 0 0,0 0 0,0 0 0,0 0 0,0 0 0,0 0 0,0 0 0,0-1 0,0 1 0,0 0 0,0 0 0,1-1 0,-1 1 0,0-1 0,0 1 0,1-1 0,-1 0 0,1 1 0,-1-1 0,0 0 0,1 0 0,-1 0 0,0 0 1,1 0-1,1 0 0,8-2 100,0 0 0,0 0 0,0-1 1,0-1-1,16-7 0,104-54 54,54-47-160,83-75 0,76-81 0,410-394-143,-467 394-429,-85 74 429,-162 156 187,111-114 458,-133 130 823,-15 16-385,-10 11 768,-20 21 43,2 2 1,-35 47-1,60-74-1741,-104 145 468,-40 84-392,-391 757-2437,353-618-1658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4:33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1400 1 24575,'0'0'0,"0"3"0,-1 1 0,0 0 0,-1 0 0,1 0 0,-1-1 0,1 1 0,-4 4 0,-5 10 0,-97 182 0,-9 20-299,-50 95-897,-97 177 886,-298 582 321,433-795-11,103-211-1066,15-32-4265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4:33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2785 0 24575,'-16'11'0,"-9"8"0,1 2 0,-25 29 0,34-35 0,-110 118 0,-90 108-512,-103 132-1539,-520 658-1870,58 45-1263,614-819 4234,-8 46 763,144-237 956,20-33 3076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4:33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2944 0 24575,'-3'0'0,"-9"8"0,-13 8 0,-41 34 0,-43 43 0,-53 52 0,-106 109-1896,-103 114 1896,-25 38-3186,24-13 3186,33-14 0,60-47 0,66-61-3277,62-57 1453,54-60 1824,43-57-2069,31-41 2069,19-31 4061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4:34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3395 1 24575,'0'0'0,"-9"5"0,-26 26 0,-32 30 0,-107 109 0,-170 185-3276,-89 111 2703,-27 51-2703,2 30 1638,55-44 1638,74-77-3277,66-71 2673,70-81 27,67-86 577,56-74 0,42-57 0,25-38 5030</inkml:trace>
  <inkml:trace contextRef="#ctx0" brushRef="#br0" timeOffset="1">5048 541 24575,'0'0'0,"-3"0"0,-16 13 0,-23 16 0,-70 56 0,-109 109 0,-63 74 0,-28 49-3276,-24 63-1,26 3 1327,53-33-867,53-46 2817,59-67-399,54-74 399,43-65 3528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4:34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2309 0 24575,'-2'1'0,"0"0"0,0 0 0,0 0 0,1 0 0,-1 0 0,0 0 0,1 1 0,-1-1 0,1 1 0,-1-1 0,1 1 0,0-1 0,-1 1 0,1 0 0,-1 2 0,-6 7 0,-130 178 0,98-132 0,-131 187-546,-40 60-2184,-405 624-3636,23 17 3862,424-669 2339,36-64 165,-27 43 0,125-197 0,27-41 292,8-17-269,0 0 0,0 0 0,0 0 0,0 0 0,0 0 0,0 0-1,0 0 1,0 0 0,0 0 0,0 0 0,0 0 0,0 0 0,1 0 0,-1 0 0,0 0 0,0 0 0,0 0 0,0 0 0,0 0 0,0 0 0,0 0 0,0 1 0,0-1 0,0 0 0,0 0 0,0 0 0,0 0 0,0 0 0,1 0 0,-1 0 0,0 0 0,0 0 0,0 0 0,0 0 0,0 0 0,0 0 0,0 0 0,0 0 0,0 1 0,0-1 0,0 0 0,0 0 0,0 0 0,0 0 0,0 0-1,0 0 1,0 0 0,0 0 0,0 0 0,0 0 0,0 0 0,0 0 0,0 1 0,0-1 0,0 0 0,0 0 0,0 0 0,0 0 0,0 0 0,-1 0 0,1 0 0,0 0 0,0 0 0,0 0 0,0 0 0,0 0 0,18-16 2287,-15 13-2521,20-19 401</inkml:trace>
  <inkml:trace contextRef="#ctx0" brushRef="#br0" timeOffset="1">2642 507 24575,'0'0'0,"-3"0"0,-14 16 0,-26 41 0,-27 45 0,-66 109 0,-68 125-2666,-23 60 2666,9 14-3276,10 2 1074,31-48 2202,37-71-3277,29-65 2468,31-63 809,28-59 4039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29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9188 1 24575,'-18'2'0,"10"0"0,-178 44 0,-17 2 0,-72 12-335,-99 12-1006,-73 5 459,-61 4-1776,-101 7 218,198-30 1601,-2767 406-2579,2608-376 1416,57-11 1501,74-16 240,-182 10 349,22-55 392,457-25 506,55-1 3946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23.6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112 820 24575,'0'5'0,"1"1"0,0 0 0,0-1 0,3 9 0,2 10 0,26 183 0,-9 2 0,-9 0 0,-23 363 0,4-505-682,-18 93-1,16-133-6143</inkml:trace>
  <inkml:trace contextRef="#ctx0" brushRef="#br0" timeOffset="1">0 25 24575,'22'-9'0,"-10"5"0,0 1 0,0 0 0,0 1 0,0 0 0,0 1 0,0 0 0,1 1 0,-1 1 0,0 0 0,24 5 0,-9 1 0,0 0 0,-1 2 0,45 22 0,-42-15 0,0 1 0,-2 1 0,0 2 0,-1 0 0,-1 2 0,-1 1 0,-1 1 0,-1 0 0,-2 2 0,0 1 0,16 29 0,-19-28 0,-2 1 0,-1 1 0,-1 0 0,-2 0 0,0 1 0,-3 1 0,0 0 0,-2 0 0,-2 0 0,-1 1 0,-1 36 0,-3-52 0,0 1 0,-2-1 0,0 0 0,-1 0 0,-1 0 0,0 0 0,-1-1 0,-1 0 0,-1 0 0,0 0 0,-1-1 0,0-1 0,-2 1 0,1-2 0,-2 1 0,0-2 0,0 1 0,-1-2 0,-1 1 0,-21 12 0,-14 4-273,-1-2 0,-1-3 0,-1-2 0,-86 23 0,42-19-6553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4:36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272 1 24575,'-2'29'0,"-1"0"0,-13 55 0,3-25 0,-8 82 0,-6 214 0,-32 207 0,34-380 0,-17 89 283,-19 195-1931,58-412-5178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4:41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49 554 24575,'0'0'0,"0"0"0,-7-10 0,2 0 0,0 0 0,1 0 0,0 0 0,0-1 0,1 1 0,-3-23 0,-1-68 0,6 81 0,-2-276-1365,4 264-5461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4:41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259 205 24575,'-7'1'0,"0"0"0,0 0 0,0-1 0,-9 0 0,10-1 0,0 1 0,0 0 0,0 1 0,0-1 0,1 1 0,-1 0 0,-10 4 0,7-1 0,0 1 0,0 0 0,1 1 0,0 0 0,0 0 0,0 1 0,0 0 0,1 0 0,1 1 0,-1 0 0,1 0 0,0 1 0,1 0 0,-5 10 0,2-3 0,1 0 0,1 1 0,0 0 0,1 0 0,1 0 0,1 1 0,-2 23 0,8-27 0,6-13 0,17-17 0,-20 12 0,40-31 0,-2-2 0,-1-1 0,44-53 0,-28 20 0,65-100 0,-121 167 0,-1 0 0,1 1 0,0-1 0,0 0 0,0 1 0,1-1 0,7-5 0,-10 9 0,1-1 0,-1 0 0,1 1 0,-1-1 0,1 1 0,0-1 0,-1 1 0,1 0 0,0 0 0,-1 0 0,1 0 0,0 0 0,-1 0 0,1 0 0,0 0 0,-1 1 0,1-1 0,0 0 0,-1 1 0,1 0 0,-1-1 0,1 1 0,-1 0 0,1 0 0,1 1 0,12 9 57,0 0 0,-1 1 0,-1 1 0,0 0 0,22 29 0,-15-14-626,-2 1 0,19 38 0,-13-15-6257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4:42.3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1189 2 24575,'-7'-1'0,"1"1"0,0 0 0,0 0 0,0 0 0,0 1 0,0 0 0,0 0 0,-7 2 0,-8 2 0,-60 11 0,1 4 0,1 4 0,1 2 0,-144 72 0,193-82 0,1 1 0,1 1 0,0 1 0,1 2 0,1 0 0,1 2 0,-35 43 0,30-29 0,3 1 0,1 2 0,2 1 0,-33 83 0,22-29 0,4 3 0,5 0 0,4 2 0,4 0 0,-3 107 0,15 516 0,5-715 0,1 20 118,1-18-283,-1 1 0,-1 0 0,0-1 1,-1 1-1,0-1 0,0 1 0,-1-1 1,-6 20-1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4:42.7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584 1 24575,'0'0'0,"-3"0"0,-6 0 0,-10 2 0,-10 5 0,-21 5 0,-16 7 0,-10 5 0,-12 7 0,5 4 0,13-2 0,16-1 0,17-6-8191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4:43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1515 1851 24575,'-2'0'0,"0"0"0,1 0 0,-1 0 0,0 1 0,0-1 0,0 0 0,1 1 0,-1 0 0,0-1 0,1 1 0,-1 0 0,1 0 0,-1 0 0,1 0 0,-1 0 0,-1 2 0,-18 27 0,20-29 0,-24 43 0,2 1 0,3 1 0,1 1 0,3 1 0,1 0 0,3 1 0,2 0 0,2 1 0,-3 100 0,11-143 0,0 0 0,1 0 0,0 0 0,0 0 0,1-1 0,0 1 0,0 0 0,0 0 0,4 6 0,-5-12 0,0 1 0,0 0 0,0 0 0,1 0 0,-1-1 0,0 1 0,1-1 0,-1 1 0,1-1 0,0 1 0,-1-1 0,1 0 0,0 0 0,0 0 0,0 0 0,0 0 0,0 0 0,0-1 0,0 1 0,0-1 0,0 1 0,0-1 0,0 0 0,0 0 0,0 0 0,0 0 0,0 0 0,0 0 0,1 0 0,-1-1 0,0 1 0,0-1 0,0 1 0,3-3 0,6-2 0,0-1 0,0 0 0,-1-1 0,0-1 0,0 1 0,-1-2 0,0 1 0,0-1 0,9-13 0,66-96 0,-84 117 0,55-94 0,70-167 0,-119 244 0,-5 14 0,1-1 0,-1 1 0,1 0 0,0-1 0,0 1 0,0 0 0,1 0 0,-1 0 0,6-5 0,-6 14 0,3 105 0,7 78 0,-9-156 0,3 1 0,1 0 0,16 49 0,-19-72 0,1 0 0,0 0 0,0 0 0,0-1 0,2 1 0,9 11 0,-14-18 0,1-1 0,-1 1 0,0-1 0,0 0 0,1 0 0,-1 0 0,1 0 0,0-1 0,0 1 0,-1-1 0,1 1 0,0-1 0,0 0 0,0 0 0,0 0 0,0-1 0,1 1 0,-1-1 0,0 0 0,0 1 0,0-1 0,1-1 0,-1 1 0,0 0 0,0-1 0,0 0 0,3-1 0,1-1 0,0 0 0,-1-1 0,1 0 0,-1 0 0,0-1 0,0 1 0,8-10 0,1-2 0,20-30 0,-9 8 0,-2-1 0,-2-2 0,17-43 0,40-132 0,-73 199 0,54-176 0,-9-1 0,36-269 0,-73 320 0,-14 113 0,-2 22 0,0 7 0,-4 14 0,-2 18 0,-5 39 0,9-46 0,-28 205 0,9 1 0,10 320 0,14-529 0,-1-5 0,0 1 0,2 0 0,5 26 0,-7-42 0,1 0 0,-1 0 0,0-1 0,0 1 0,0 0 0,0 0 0,1 0 0,-1-1 0,0 1 0,1 0 0,-1-1 0,1 1 0,-1 0 0,0-1 0,1 1 0,0-1 0,-1 1 0,1 0 0,-1-1 0,1 1 0,0-1 0,-1 0 0,1 1 0,0-1 0,-1 0 0,1 1 0,0-1 0,1 1 0,0-2 0,-1 1 0,1-1 0,-1 1 0,1-1 0,-1 0 0,1 1 0,-1-1 0,0 0 0,1 0 0,-1 0 0,0 0 0,0 0 0,0 0 0,2-2 0,9-12 0,-1 0 0,0 0 0,-1-1 0,-1-1 0,13-28 0,127-333 0,-24-13 0,-22 38 0,-96 334 0,-6 19 0,-1 3 0,-4 34 0,4-35 0,-52 341 0,-10 70 0,27-3 0,34-396 0,2 144 0,1-140 0,0 0 0,1-1 0,1 1 0,1 0 0,0-1 0,11 24 0,-12-34 0,1 0 0,0 0 0,0 0 0,0-1 0,1 1 0,-1-1 0,2-1 0,-1 1 0,0-1 0,1 0 0,0 0 0,1-1 0,-1 0 0,1 0 0,-1-1 0,1 0 0,0-1 0,9 3 0,12 1 0,1-1 0,-1-1 0,54-1 0,44-8 0,203-33 0,-249 26 0,-42 7 0,-33 7 0,-13 4 0,-23 8 0,-218 73 0,-8-7-313,-462 126-1288,-22-37 1635,423-118-580,198-38-1286,-125-2 0,175-12 1208,0-4-1,0-2 1,-73-18 0,109 17 79,0-2 0,0-1 0,-36-17 0,48 18 404,1-2 0,0 0 0,1-1 0,0-2 0,-27-25 0,22 14 113,0-1 0,2-1 1,1-1-1,-21-39 0,14 15 19,-39-103 1,44 88 43,3-1 0,3-1 0,4 0 0,-7-94 0,15 57 12,5 1-1,15-130 1,-2 141 315,3 1 1,5 1 0,4 0-1,4 2 1,3 1 0,5 2 0,3 1-1,77-120 1,-82 153-363,1 0 0,4 2 0,1 2 0,3 2 0,2 2 0,1 2 0,3 2 0,58-38 0,-39 38 0,2 3 0,1 4 0,2 2 0,1 4 0,1 3 0,2 3 0,100-15 0,-85 24 0,0 4 0,0 4 0,1 4 0,-1 4 0,1 4 0,96 20 0,-93-6 0,-1 3 0,0 5 0,150 67 0,-175-61 0,-2 3 0,-1 2 0,-3 4 0,-1 3 0,70 64 0,-59-37 0,-3 4 0,-3 2 0,-4 4 0,-3 2 0,-5 3 0,85 172 0,-100-166 0,-4 2 0,-4 2 0,-4 1 0,-5 1 0,-4 1 0,-4 1 0,3 104 0,-18-113 2,-4-1 0,-4 1 1,-4-1-1,-29 123 0,8-101-154,-4 0 1,-6-3-1,-56 111 0,-68 89 152,-12-10 595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8:44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24575,'0'5'0,"19"11"0,30 23 0,36 17 0,27 11 0,29 7 0,33 6 0,25 4-1053,13-9 1053,13-1 0,-2-9 0,-26-16 0,-26-15 0,-28-15 0,-29-9 0,-34-8-7138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3:28:44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1543 7 24575,'-5'-5'0,"-16"4"0,-28 10 0,-20 25 0,-18 19 0,-8 26 0,-8 23 0,-14 32 0,-8 18 0,0 16-873,-4 23 873,1 4 0,3 1 0,4-8 0,17-27 0,22-36 0,25-39-7318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29.7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3502 1 24575,'0'0'0,"0"0"0,0 0 0,-10 0 0,-115 0 0,-507 19 0,-87 77 0,303-35 0,-257 44 0,56-8 0,591-93 0,-116 13 0,111-15 0,0-1 0,-48-5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31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3649 30 24575,'0'0'0,"0"0"0,-22 0 0,-368-16 0,-132 3 0,-226 95 0,189-11 0,-330-35 0,457-22 0,427-14-76,0 1 1,0-1-1,0 1 0,0 0 0,0 0 0,1 0 0,-1 1 0,0 0 1,1 0-1,-1 0 0,1 0 0,-1 1 0,1 0 0,0-1 1,0 2-1,0-1 0,-5 6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48.3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2157 1 24575,'-5'0'0,"1"1"0,-1-1 0,1 1 0,-1 1 0,1-1 0,-6 3 0,-11 3 0,-950 221 0,-10-38 0,955-186 94,11-2-303,1 0 1,-1 1 0,1 1-1,-1 0 1,1 1-1,-19 10 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49.7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1339 24575,'0'1'0,"0"-1"0,0 1 0,0-1 0,0 1 0,0 0 0,0-1 0,0 1 0,0-1 0,0 1 0,0-1 0,0 1 0,0 0 0,0-1 0,0 1 0,1-1 0,-1 1 0,0-1 0,0 1 0,1-1 0,-1 1 0,0-1 0,1 1 0,-1-1 0,0 1 0,1-1 0,-1 0 0,1 1 0,-1-1 0,1 0 0,-1 1 0,1-1 0,-1 0 0,1 1 0,-1-1 0,1 0 0,-1 0 0,1 0 0,-1 0 0,1 1 0,0-1 0,-1 0 0,1 0 0,-1 0 0,1 0 0,-1 0 0,1 0 0,0-1 0,0 1 0,2-1 0,0 0 0,0 0 0,0-1 0,-1 1 0,1-1 0,0 0 0,-1 0 0,5-4 0,3-4 0,0-1 0,-1-1 0,-1 1 0,0-2 0,0 1 0,6-16 0,-10 20 0,40-82 0,54-159 0,7-107 0,4-143 0,-104 463 0,-5 33 0,-2 8 0,-11 63 0,-18 222 0,29-274 0,-36 456-568,-62 593-3183,49-762 989,20-132 2349,25-125 770,5-36-1411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50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0 24575,'0'0'0,"0"3"0,0 1 0,0 8 0,0 12 0,-3 16 0,-4 45 0,0 28 0,1 18 0,1 34 0,4 35 0,3 3 0,0-20 0,1-24 0,-1-35 0,-1-37 0,0-35-8191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50.5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82 24575,'1'-1'0,"0"-1"0,0 1 0,0-1 0,0 1 0,0-1 0,0 1 0,0 0 0,0-1 0,0 1 0,0 0 0,1 0 0,-1 0 0,1 0 0,-1 0 0,3-1 0,0-1 0,9-5 0,-1 0 0,1 2 0,0-1 0,1 2 0,0 0 0,-1 0 0,2 1 0,-1 1 0,0 1 0,1 0 0,28-1 0,-14 4 0,0 0 0,1 2 0,-1 1 0,-1 2 0,32 9 0,-19-1 0,1 2 0,-2 1 0,0 2 0,-1 2 0,63 45 0,-74-45 0,-1 1 0,-1 2 0,-1 0 0,-1 2 0,-1 0 0,-2 2 0,34 55 0,-48-70 0,0 2 0,-1-1 0,-1 1 0,0 0 0,-1 0 0,0 0 0,-2 0 0,1 1 0,-2-1 0,0 1 0,-1 0 0,-1-1 0,-3 24 0,0-19 0,-1-1 0,-1 1 0,0-1 0,-2 0 0,0-1 0,-1 0 0,-1 0 0,0-1 0,-26 31 0,2-10-273,-1-2 0,-2-1 0,-1-2 0,-52 33 0,34-28-6553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50.9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513 16 24575,'-13'2'0,"1"0"0,0 0 0,0 1 0,0 1 0,1 0 0,-1 1 0,1 0 0,0 0 0,-14 10 0,13-8 0,-41 24 0,2 1 0,2 3 0,-89 82 0,129-109 0,1 0 0,-1 1 0,1 0 0,1 0 0,0 1 0,0 0 0,1 0 0,-9 18 0,15-27 0,-1 1 0,1-1 0,-1 0 0,1 0 0,0 0 0,0 0 0,0 0 0,-1 0 0,1 1 0,0-1 0,0 0 0,0 0 0,1 0 0,-1 0 0,0 1 0,0-1 0,1 0 0,-1 0 0,0 0 0,1 0 0,-1 0 0,1 0 0,0 0 0,-1 0 0,1 0 0,0 0 0,0 0 0,-1 0 0,1 0 0,0-1 0,0 1 0,0 0 0,0-1 0,0 1 0,0 0 0,0-1 0,0 0 0,0 1 0,0-1 0,0 1 0,2-1 0,2 1 0,1 0 0,-1 0 0,1-1 0,-1 0 0,1 0 0,-1 0 0,0-1 0,7-1 0,6-3-57,0 0 0,0-2 1,-1 0-1,0-1 0,-1 0 0,1-1 0,-2-1 0,1-1 0,-1-1 0,-1 1 0,0-2 1,-1 0-1,0-1 0,-1 0 0,-1-1 0,0 0 0,-1-1 0,-1 0 0,0-1 1,-1 0-1,-1 0 0,-1 0 0,7-27 0,-7 1-6769</inkml:trace>
  <inkml:trace contextRef="#ctx0" brushRef="#br0" timeOffset="1">1037 1 24575,'0'0'0,"0"2"0,3 10 0,3 7 0,1 9 0,2 14 0,2 4 0,-1 0 0,-2 0 0,-3-4 0,-2-8 0,-1-9-8191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51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24575,'0'0'0,"0"0"0,0 0 0,0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51.6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24575,'13'14'0,"-10"-9"0,203 275 0,-193-267 0,-4-11 0,-7-4 0,0 0 0,-1 1 0,1-1 0,-1 0 0,0 0 0,0 0 0,1 0 0,-1 0 0,0 0 0,1-4 0,-1 3 0,13-25 0,0 1 0,1 1 0,31-40 0,-37 55 0,1 0 0,0 1 0,1 0 0,0 0 0,0 1 0,1 1 0,0 0 0,1 0 0,23-10 0,-29 16 0,-1 0 0,1 0 0,0 0 0,0 1 0,-1 0 0,1 0 0,0 1 0,0 0 0,0 0 0,0 1 0,11 2 0,-7 0 0,-1 0 0,1 1 0,-1 0 0,0 0 0,0 1 0,15 11 0,1 4 0,-1 1 0,-1 1 0,40 47 0,-24-19-682,62 98-1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30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0 24575,'-9'24'0,"5"-10"0,1 0 0,0 1 0,0 28 0,1 385 0,5-242 0,-2-101-3,-4 888-350,-68 0 40,48-819 313,-15 151 0,38-301 5,-1 4-8,1 0 1,0 0-1,0 0 1,1-1-1,2 16 0,-2-22 7,-1 1-1,1 0 1,-1-1-1,1 1 0,0-1 1,0 1-1,0-1 1,0 0-1,0 1 0,0-1 1,0 0-1,0 0 1,0 0-1,0 0 0,1 1 1,-1-2-1,0 1 0,1 0 1,-1 0-1,1 0 1,-1-1-1,1 1 0,0-1 1,-1 1-1,1-1 1,-1 0-1,1 1 0,0-1 1,-1 0-1,1 0 1,0 0-1,-1 0 0,1-1 1,0 1-1,2-1 0,14-4 109,-1 0 0,1-1-1,22-12 1,143-72-1366,34-22-5572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51.9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346 0 24575,'0'0'0,"0"1"0,5 8 0,0-1 0,-2 1 0,1 0 0,-1 0 0,0 0 0,2 16 0,48 274 22,-19 11-84,-27-233 12,15 132-262,71 890 173,-88-912-1136,-6-164-5100</inkml:trace>
  <inkml:trace contextRef="#ctx0" brushRef="#br0" timeOffset="1">1267 951 24575,'0'0'0,"-2"0"0,-16 0 0,-27 3 0,-29 3 0,-23 4 0,-47 8 0,-20 4 0,-3 0 0,-10 6 0,18-1 0,31-1 0,37-5-8191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3:52.6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513 453 24575,'0'0'0,"0"0"0,0 0 0,9-7 0,3 0 0,8-5 0,-1 0 0,22-20 0,-36 29 0,-1-1 0,0 0 0,0 0 0,-1 0 0,1 0 0,-1-1 0,0 1 0,0-1 0,-1 0 0,1 0 0,-1 0 0,0 0 0,0-1 0,-1 1 0,1-6 0,-1 8 0,-1 1 0,0-1 0,0 1 0,-1 0 0,1-1 0,-1 1 0,1-1 0,-1 1 0,1 0 0,-1-1 0,0 1 0,0 0 0,0 0 0,-1 0 0,1 0 0,0 0 0,-1 0 0,0 0 0,1 0 0,-1 0 0,0 1 0,0-1 0,0 1 0,0-1 0,0 1 0,0 0 0,-4-2 0,-2 0 0,0 0 0,0 0 0,0 1 0,0 0 0,0 1 0,0-1 0,-12 1 0,-12 1 0,1 2 0,1 1 0,-1 1 0,0 1 0,-42 14 0,47-10 0,1 0 0,0 2 0,0 0 0,1 2 0,0 1 0,-33 26 0,46-31 0,1 1 0,0 0 0,0 1 0,2 0 0,-1 1 0,1 0 0,1 0 0,0 0 0,1 1 0,0 0 0,-6 25 0,9-28 0,0 1 0,1-1 0,0 1 0,1 0 0,0-1 0,1 1 0,0 0 0,1 0 0,0 0 0,1-1 0,0 1 0,1-1 0,0 1 0,0-1 0,1 0 0,5 10 0,-2-9 0,1 0 0,0 0 0,1 0 0,0-1 0,0-1 0,1 0 0,1 0 0,-1-1 0,1 0 0,1 0 0,-1-2 0,1 1 0,0-1 0,1-1 0,0-1 0,20 6 0,-8-4 0,1-2 0,0 0 0,0-2 0,0-1 0,0-1 0,0-1 0,44-8 0,-19-2 0,-1-2 0,0-2 0,-1-3 0,-1-2 0,72-40 0,-13-4 0,114-89 0,-148 95 0,-38 29 0,65-41 0,-99 70 0,0-1 0,0 0 0,-1 1 0,1-1 0,0 1 0,0 0 0,0-1 0,0 1 0,0 0 0,0-1 0,0 1 0,0 0 0,0 0 0,0 0 0,0 0 0,0 0 0,0 0 0,0 0 0,0 0 0,0 0 0,0 1 0,0-1 0,0 0 0,0 1 0,0-1 0,0 1 0,0-1 0,-1 1 0,1-1 0,0 1 0,0-1 0,0 1 0,-1 0 0,1-1 0,0 2 0,2 2 0,-1 0 0,1 1 0,-1-1 0,0 1 0,-1-1 0,2 6 0,-1-5 0,12 47 0,-1 1 0,6 71 0,-1 110 0,-15-73 0,-3-161 0,1 1 0,-1-1 0,0 1 0,0-1 0,0 1 0,0-1 0,0 1 0,0-1 0,0 1 0,0-1 0,0 1 0,0 0 0,-1-1 0,1 1 0,0-1 0,0 1 0,0-1 0,-1 0 0,1 1 0,0-1 0,0 1 0,-1-1 0,1 1 0,0-1 0,-1 1 0,-6-16 0,-4-31 0,2-1 0,3 0 0,1 0 0,4-89 0,2 103 0,2 0 0,1 0 0,2 0 0,1 1 0,1 0 0,2 0 0,1 1 0,22-43 0,-21 51 0,2 0 0,0 1 0,2 0 0,0 2 0,2-1 0,0 2 0,1 1 0,0 0 0,2 1 0,0 1 0,26-14 0,-16 13 0,1 2 0,0 1 0,1 2 0,62-15 0,-28 13 0,101-6 0,-75 17-455,-1 4 0,161 23 0,1 12-6371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4:08.1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232 399 24575,'1'-20'0,"2"0"0,0 0 0,1 0 0,14-37 0,-3 6 0,43-143 0,-52 179 0,-6 15 0,0 0 0,0-1 0,1 1 0,-1 0 0,0 0 0,0 0 0,0 0 0,0 0 0,0 0 0,0 0 0,0 0 0,0 0 0,0 0 0,0 0 0,1 0 0,-1 0 0,0 0 0,0 0 0,0 0 0,0 0 0,0 0 0,0 0 0,0 0 0,0 0 0,1 0 0,-1 0 0,0 0 0,0 0 0,0 0 0,0 0 0,0 0 0,0 0 0,0 0 0,0 0 0,0 0 0,1 0 0,-1 0 0,0 0 0,0 0 0,0 0 0,0 0 0,0 0 0,0 0 0,0 0 0,0 0 0,0 1 0,0-1 0,0 0 0,0 0 0,0 0 0,0 0 0,1 0 0,-1 0 0,0 0 0,0 0 0,0 0 0,0 1 0,0-1 0,0 0 0,4 33 0,2 162 0,-10-10 0,-23 238-3392,-109 572 0,114-877 3392,-46 138 0,67-254 0,-10 24 0,11-26 0,0 0 0,-1 1 0,1-1 0,0 0 0,0 1 0,0-1 0,0 0 0,-1 0 0,1 1 0,0-1 0,0 0 0,0 1 0,-1-1 0,1 0 0,0 0 0,-1 0 0,1 1 0,0-1 0,0 0 0,-1 0 0,1 0 0,0 0 0,-1 0 0,1 0 0,0 1 0,-1-1 0,1 0 0,0 0 0,-1 0 0,1 0 0,0 0 0,-1 0 0,1 0 0,0-1 0,-1 1 0,1 0 0,0 0 0,-1 0 0,1 0 0,0 0 0,-1 0 0,1-1 0,0 1 0,-1 0 0,1 0 0,0 0 0,0-1 0,-1 1 0,1 0 0,0 0 0,0-1 0,0 1 0,-1 0 0,1 0 0,0-1 0,0 1 0,0 0 0,0-1 0,0 1 0,-1 0 0,1-1 0,0 1 0,0 0 0,0-1 0,0 1 0,0 0 0,0-1 0,-9-27 1101,1-1 1,1 1-1,2-1 0,-2-33 0,2 27-561,-13-155-271,8 0 0,17-232 1,84-380-340,-88 788 70,9-62 0,23-80 0,-35 156 0,12-30 0,-12 29 0,0 1 0,0 0 0,1-1 0,-1 1 0,0 0 0,0-1 0,1 1 0,-1 0 0,0-1 0,0 1 0,1 0 0,-1 0 0,0-1 0,1 1 0,-1 0 0,0 0 0,1-1 0,-1 1 0,1 0 0,-1 0 0,0 0 0,1 0 0,-1 0 0,1 0 0,-1 0 0,1 0 0,0 0 0,-1 1 0,1-1 0,0 1 0,-1-1 0,1 1 0,0 0 0,-1-1 0,1 1 0,-1 0 0,1 0 0,-1 0 0,1-1 0,-1 1 0,0 0 0,0 0 0,1 0 0,-1 0 0,0 1 0,9 33 0,-2 1 0,-2 1 0,-1-1 0,-2 48 0,-1-43 0,-2 653 0,-5-347 0,17-391 0,231-1190 0,-236 1208 0,-5 56 0,2 77 0,-5 0 0,-24 162 0,-21-50-1365,-11 13-5461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4:11.1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24575,'0'0'0,"0"0"0,0 2 0,0 13 0,2 16 0,4 19 0,7 45 0,3 33 0,4 21 0,5 37 0,0 12 0,-1-8 0,-7-2 0,-13-13 0,-8-27 0,-5-36 0,-1-38-8191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4:11.4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0 161 24575,'3'-2'0,"0"1"0,-1-1 0,1 0 0,-1 0 0,1 0 0,-1 0 0,0 0 0,0 0 0,4-5 0,6-7 0,8-1 0,1 1 0,0 1 0,0 1 0,1 1 0,1 1 0,-1 0 0,2 2 0,-1 1 0,1 1 0,0 1 0,1 1 0,29-2 0,7 4 0,0 2 0,0 3 0,106 20 0,-106-11 0,-1 3 0,0 2 0,-1 3 0,-1 3 0,-1 2 0,-2 3 0,0 2 0,-2 2 0,-1 3 0,-2 2 0,-2 2 0,77 79 0,-97-87 0,-1 1 0,40 63 0,-57-78 0,-1-1 0,-1 1 0,0 1 0,-2-1 0,0 1 0,0 1 0,-2-1 0,4 30 0,-8-29 43,0 0 0,-1-1-1,-1 1 1,-1 0 0,0-1-1,-2 0 1,-9 27 0,0-10-612,-1-1 0,-35 57 0,-6-8-6257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4:12.7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1490 24575,'4'0'0,"1"1"0,-1 0 0,0 0 0,-1 0 0,1 0 0,0 0 0,0 1 0,0 0 0,-1 0 0,1 0 0,-1 0 0,0 0 0,1 1 0,-1 0 0,0-1 0,0 1 0,-1 0 0,6 7 0,2 4 0,-1 1 0,15 30 0,99 273 0,-19-41 0,-94-255 0,0-2 0,23 35 0,-30-50 0,0-1 0,1 1 0,0-1 0,-1 0 0,1 0 0,1 0 0,-1-1 0,1 1 0,-1-1 0,1 0 0,0-1 0,0 1 0,0-1 0,0 0 0,1 0 0,10 2 0,-6-3 0,0-1 0,0-1 0,0 0 0,0 0 0,-1-1 0,1-1 0,0 1 0,-1-1 0,1-1 0,-1 0 0,0 0 0,12-9 0,11-7 0,55-48 0,-33 21 0,-2-3 0,-2-3 0,-3-1 0,-2-2 0,-3-3 0,-2-1 0,52-105 0,-92 165 0,0 0 0,0-1 0,0 1 0,0 0 0,0 0 0,0-1 0,0 1 0,1 0 0,-1-1 0,0 1 0,0 0 0,0 0 0,0-1 0,0 1 0,1 0 0,-1 0 0,0 0 0,0-1 0,0 1 0,1 0 0,-1 0 0,0 0 0,0 0 0,1-1 0,-1 1 0,0 0 0,0 0 0,1 0 0,-1 0 0,0 0 0,1 0 0,2 10 0,-2 33 0,-1-19 0,3 25 0,3 1 0,2-2 0,3 1 0,1-1 0,2-1 0,3 0 0,33 67 0,-41-97 0,1 0 0,1-1 0,0 0 0,1-1 0,27 27 0,-31-35 0,1 0 0,0 0 0,1 0 0,-1-1 0,1-1 0,0 0 0,0 0 0,1-1 0,0 0 0,-1-1 0,18 4 0,-13-5 0,0-1 0,0 0 0,0-2 0,0 1 0,-1-1 0,1-1 0,0-1 0,0 0 0,17-7 0,-13 3 0,1-2 0,-2 0 0,1-1 0,-1-1 0,32-25 0,-18 7 0,0-2 0,-3-1 0,0-1 0,-2-1 0,38-65 0,-39 55 0,-1-2 0,23-61 0,-40 86 0,-1-1 0,-1 1 0,-1-1 0,-1 0 0,-1 0 0,-1-1 0,-1-40 0,-2 54 0,0 0 0,0 1 0,-1 0 0,0-1 0,-1 1 0,1 0 0,-2 0 0,-4-9 0,5 12 0,0 1 0,0-1 0,0 0 0,-1 1 0,0 0 0,0 0 0,0 0 0,0 1 0,-1-1 0,0 1 0,1 0 0,-1 0 0,-9-3 0,0 1 0,0 1 0,0 1 0,-1 0 0,1 1 0,-1 0 0,1 1 0,-1 1 0,0 0 0,1 1 0,-1 1 0,1 0 0,-1 1 0,-15 5 0,10-1 0,0 0 0,0 2 0,0 0 0,1 1 0,1 1 0,-1 0 0,2 2 0,-23 19 0,32-24 0,-1 1 0,1 0 0,-12 17 0,18-23 0,1-1 0,-1 1 0,1 0 0,0-1 0,0 1 0,0 0 0,0 0 0,0 0 0,0 3 0,1-5 0,0 0 0,0 1 0,0-1 0,0 0 0,1 0 0,-1 1 0,0-1 0,1 0 0,-1 0 0,0 0 0,1 1 0,0-1 0,-1 0 0,1 0 0,0 0 0,-1 0 0,1 0 0,0 0 0,0 0 0,0-1 0,2 3 0,1 0 0,1 0 0,0-1 0,0 1 0,0-1 0,0 0 0,0 0 0,0-1 0,8 2 0,47 3 0,-27-3 0,214 30 0,-200-24 0,1 2 0,-2 3 0,53 22 0,-84-30 0,-1 0 0,-1 2 0,0 0 0,0 0 0,0 1 0,-1 1 0,0 0 0,-1 1 0,0 0 0,9 13 0,-14-17 0,-1 1 0,-1 0 0,0 0 0,0 0 0,0 0 0,-1 0 0,0 1 0,-1 0 0,0-1 0,0 1 0,-1 0 0,0 0 0,0 0 0,-1 0 0,-1 0 0,1 0 0,-1 0 0,-4 13 0,1-6 0,-1 0 0,-1 0 0,0 0 0,-2-1 0,1 0 0,-2-1 0,0 1 0,-20 23 0,20-28 0,0-1 0,0 0 0,-1 0 0,0-1 0,0-1 0,-1 0 0,0 0 0,0-1 0,-1 0 0,0-1 0,0 0 0,-16 4 0,8-6 0,0 0 0,0-1 0,0 0 0,0-2 0,-1-1 0,1 0 0,0-2 0,0 0 0,0-1 0,0-1 0,1-1 0,-20-8 0,20 6 0,0-1 0,0-1 0,1-1 0,0 0 0,1-2 0,0 0 0,1 0 0,1-2 0,0 0 0,1 0 0,-22-33 0,22 25 0,2 0 0,0-1 0,2 0 0,-15-51 0,12 21 0,-8-77 0,12 20-1074,4 0 1,5-1-1,26-195 0,5 116-1641,74-247 1,-36 214 1232,-45 159 1425,43-83 0,-62 138 57,1 0 0,-1 1 0,2 0 0,-1 0 0,1 0 0,1 1 0,14-14 0,-18 19 0,1 0 0,-1 0 0,1 1 0,-1-1 0,1 1 0,0 0 0,0 0 0,0 1 0,0 0 0,0 0 0,0 0 0,0 0 0,0 1 0,1 0 0,-1 0 0,0 0 0,0 1 0,7 1 0,-2 0-1,-1 1 0,1 0 1,-1 0-1,1 1 1,-1 1-1,0-1 1,-1 2-1,11 6 1,4 7 275,34 35 1,-9-2 698,-2 3 1,-2 1-1,62 110 1,74 203-883,-121-217-92,-8 2 0,-6 2 0,-7 2 0,18 169 0,-49-280 0,-2 1 0,-2 0 0,-4 65 0,-4-94-48,5-17 762,2-9 1360,-1 5-1537,16-41 279,2 1-1,27-44 1,56-76 226,-87 140-1024,141-191-18,-152 207 0,1 0 0,0 1 0,0 0 0,0 0 0,1 1 0,-1-1 0,13-6 0,-15 10 0,-1 0 0,0 0 0,1 1 0,-1-1 0,1 1 0,-1 0 0,1 0 0,-1 0 0,1 0 0,-1 0 0,1 1 0,-1-1 0,1 1 0,-1-1 0,1 1 0,-1 0 0,0 0 0,1 0 0,-1 0 0,0 1 0,0-1 0,0 0 0,0 1 0,0 0 0,2 2 0,9 7 0,-1 1 0,-1 1 0,0 0 0,-1 0 0,0 1 0,8 18 0,43 94 0,-61-125 0,84 218-1365,-54-130-5461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4:16.4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4696 1 24575,'-135'0'0,"-854"24"0,342 15 0,-91 7 0,-49-10 0,-3-36 0,314-2 0,368 2-1365,83 0-5461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4:16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658 0 24575,'0'0'0,"0"0"0,0 0 0,-7 13 0,-9 21 0,-1-1 0,-1-1 0,-2-1 0,-35 42 0,27-35 0,-51 68 0,-110 152 0,21 14 0,156-250 0,1 1 0,1 0 0,-9 32 0,17-47 0,0 1 0,0-1 0,1 1 0,0 0 0,1 0 0,0 0 0,0-1 0,1 1 0,0 0 0,0 0 0,1-1 0,0 1 0,5 10 0,3 2 0,2-1 0,0-1 0,1 0 0,1 0 0,0-2 0,2 1 0,0-2 0,22 18 0,13 7 0,94 57 0,-41-39 0,2-4 0,3-5 0,2-4 0,2-6 0,2-5 0,147 27 0,-225-55-682,67 4-1,-84-11-6143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4:17.3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4167 0 24575,'0'0'0,"-11"1"0,-1 0 0,1 0 0,-14 4 0,-8 1 0,-1153 244-629,352-68 259,-281 24 370,406-78 0,671-120-91,-1-2-1,0-2 1,-55 0-1,74-6-6734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4:17.6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941 121 24575,'1'-3'0,"0"0"0,0-1 0,1 1 0,-1 0 0,1 0 0,0 0 0,0 0 0,0 0 0,0 0 0,1 0 0,-1 1 0,5-5 0,2-2 0,-2 0 0,37-47 0,-43 52 0,-8 9 0,-12 13 0,-722 803 0,690-758 0,3 3 0,3 1 0,-41 82 0,80-138 0,1 1 0,0-1 0,1 1 0,0 0 0,1 0 0,-2 14 0,4-21 0,1 0 0,0-1 0,0 1 0,1 0 0,-1-1 0,1 1 0,0-1 0,0 1 0,1-1 0,-1 0 0,1 1 0,0-1 0,0 0 0,1 0 0,-1 0 0,1 0 0,0 0 0,0-1 0,4 4 0,0 1 0,1-1 0,1-1 0,-1 0 0,1 0 0,0-1 0,1 0 0,14 6 0,81 20 0,-92-27 0,180 39-1603,219 20-1,209-14-2480,-194-34 332,-6-21 3996,-332 1 2364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30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1290 1 24575,'-39'2'0,"-1"3"0,1 1 0,-1 2 0,-46 16 0,80-22 0,-74 23 0,0 3 0,2 3 0,2 4 0,1 3 0,2 4 0,1 2 0,3 4 0,-94 83 0,122-93 0,2 2 0,-44 58 0,68-79 0,2 0 0,0 1 0,1 1 0,1 0 0,1 1 0,1 0 0,1 0 0,-5 24 0,11-35 0,0 0 0,1 0 0,0 1 0,1-1 0,0 0 0,1 0 0,0 1 0,1-1 0,0 0 0,1 0 0,0 0 0,0-1 0,1 1 0,1-1 0,8 15 0,-8-18 0,0 0 0,1 0 0,0 0 0,0-1 0,0 0 0,1 0 0,0 0 0,0-1 0,0 0 0,1-1 0,0 1 0,0-1 0,0-1 0,0 0 0,0 0 0,1 0 0,0-1 0,-1 0 0,1-1 0,11 1 0,1-2 0,0-1 0,1-1 0,-1-1 0,0-1 0,0-1 0,0 0 0,-1-2 0,1 0 0,-2-1 0,1-1 0,23-16 0,-1-1 0,-1-2 0,-2-2 0,64-62 0,-72 61 0,47-62 0,-66 77 0,-1-1 0,-1 1 0,-1-2 0,0 1 0,-2-1 0,9-26 0,-16 41 0,7-26 0,-7 28 0,0 0 0,0 0 0,0-1 0,0 1 0,0 0 0,0 0 0,0 0 0,0 0 0,0-1 0,0 1 0,0 0 0,-1 0 0,1 0 0,-1 0 0,1 0 0,-1 0 0,1 0 0,-1 0 0,-1-2 0,2 3-34,0 0 0,0 0 0,-1 0 0,1 0 0,0 0-1,-1 0 1,1 0 0,0 0 0,0 0 0,-1 0 0,1 0 0,0 0 0,0 0-1,-1 0 1,1 0 0,0 0 0,0 1 0,-1-1 0,1 0 0,0 0-1,0 0 1,0 0 0,-1 1 0,1-1 0,0 0 0,0 0 0,0 0 0,0 1-1,-1-1 1,1 0 0,0 0 0,0 0 0,0 1 0,0-1 0,0 0 0,0 0-1,0 1 1,0-1 0,0 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4:18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3937 687 24575,'20'0'0,"-38"0"0,-110 3 0,-692 39-866,222-17 681,-488 31 197,468 19-12,614-74 0,-18 2 0,-146 17 0,137-18 0,1-2 0,-1-1 0,-43-6 0,70 7 0,-1-1 0,1 0 0,0 0 0,-1 0 0,1 0 0,0-1 0,0 0 0,0 0 0,0 0 0,0 0 0,0-1 0,0 1 0,1-1 0,-1 0 0,1 0 0,0 0 0,0-1 0,0 1 0,0-1 0,1 0 0,-1 1 0,1-1 0,0 0 0,0 0 0,1-1 0,-1 1 0,1 0 0,0-1 0,0 1 0,0 0 0,0-1 0,1-5 0,-1-11 1,0 0 1,2-1-1,1 1 1,0-1-1,1 1 1,8-24-1,45-123 855,-24 85-813,3 1 1,4 2-1,64-100 0,-84 156-43,-8 11 0,-17 17 0,-239 247 0,174-169 0,-74 109 0,131-170 0,1 0 0,1 0 0,-14 35 0,23-49 0,0 0 0,1 0 0,0 0 0,1 0 0,0 1 0,0-1 0,0 1 0,1-1 0,0 1 0,1-1 0,-1 0 0,2 1 0,-1-1 0,1 0 0,5 14 0,-2-10 0,1 0 0,0-1 0,1 0 0,0 0 0,1-1 0,0 0 0,0 0 0,10 7 0,7 5 0,1-2 0,29 16 0,18 5 0,116 48 0,89 15 0,-256-95 0,358 114-1365,-301-100-5461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4:18.8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3613 0 24575,'0'0'0,"-420"33"0,331-22 0,-230 26-85,-847 79-534,238-72 739,259-15-1488,647-28-4871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4:19.2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539 1 24575,'0'0'0,"0"0"0,0 0 0,-4 4 0,-292 394 0,230-305 0,41-58 0,-5 5 0,2 1 0,-42 83 0,67-117 0,-1 1 0,2 0 0,-1-1 0,1 1 0,0 1 0,1-1 0,-1 11 0,2-13 0,0 0 0,1-1 0,0 1 0,0-1 0,0 1 0,1-1 0,0 0 0,0 1 0,0-1 0,0 0 0,6 7 0,4 6 0,1-1 0,1 0 0,1-1 0,0-1 0,19 14 0,94 66 0,-84-65 0,296 209-1365,-250-175-5461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4:23.7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1573 186 24575,'-1'-1'0,"1"-1"0,0 1 0,0-1 0,-1 1 0,1-1 0,-1 1 0,0-1 0,1 1 0,-1-1 0,0 1 0,0 0 0,0-1 0,-1 0 0,-3-5 0,-1 1 0,0 0 0,0 0 0,0 1 0,-1 0 0,0 0 0,-9-5 0,-6-1 0,-26-10 0,33 15 0,-32-11 0,0 3 0,-1 1 0,-1 2 0,1 3 0,-2 1 0,-51 1 0,33 6 0,0 3 0,1 2 0,-127 29 0,155-24 0,0 1 0,0 3 0,1 1 0,1 2 0,1 1 0,0 2 0,1 2 0,-51 41 0,64-44 0,1 1 0,0 0 0,2 2 0,0 0 0,1 2 0,2 0 0,0 0 0,2 2 0,1-1 0,0 2 0,2 0 0,-13 53 0,17-51 0,2 0 0,1 1 0,1-1 0,2 1 0,1 0 0,2 0 0,0 0 0,9 38 0,-5-46 0,0 0 0,1-1 0,1 0 0,2 0 0,0-1 0,0 0 0,2 0 0,1-2 0,0 1 0,1-2 0,28 27 0,-21-25 0,2-1 0,0-1 0,2-1 0,-1-2 0,2 0 0,0-1 0,0-2 0,1-1 0,35 9 0,-8-6 0,2-3 0,0-2 0,98 2 0,-102-10 0,1-2 0,-1-2 0,0-3 0,0-2 0,-1-2 0,69-25 0,-92 26 0,-1-1 0,-1-1 0,0-1 0,-1-2 0,-1-1 0,0 0 0,-1-2 0,0-1 0,-2 0 0,0-2 0,-2 0 0,34-48 0,-41 49 0,-2-1 0,0-1 0,-1 1 0,-1-1 0,-1-1 0,-1 0 0,-1 0 0,-1 0 0,-1 0 0,-1-1 0,-1 1 0,-1-1 0,-2 1 0,0-1 0,-1 1 0,-8-29 0,4 23 0,-2 1 0,0 0 0,-2 0 0,-1 1 0,-2 1 0,0 0 0,-2 1 0,0 1 0,-2 0 0,-1 1 0,0 1 0,-36-31 0,25 30 0,-1 1 0,-1 2 0,-1 1 0,0 1 0,-2 2 0,1 2 0,-2 1 0,0 1 0,0 3 0,-1 0 0,-1 3 0,1 1 0,-64 0 0,67 5 0,1 1 0,-1 2 0,1 2 0,0 1 0,0 1 0,1 2 0,0 1 0,0 2 0,1 0 0,1 3 0,0 0 0,1 2 0,1 1 0,0 2 0,-39 36 0,47-37 0,1 2 0,1 0 0,1 1 0,1 1 0,1 1 0,1 0 0,1 1 0,-18 49 0,25-53 0,0 0 0,1 0 0,1 0 0,1 1 0,1-1 0,1 1 0,1 0 0,0 0 0,2-1 0,1 1 0,10 41 0,-6-42 0,1 0 0,0 0 0,2-1 0,0-1 0,1 1 0,1-2 0,1 1 0,24 25 0,-18-24 0,1-1 0,1-1 0,0-1 0,2-1 0,0-1 0,40 20 0,-22-16 0,1-2 0,1-2 0,0-2 0,1-2 0,0-2 0,0-1 0,1-3 0,0-1 0,0-3 0,0-1 0,1-3 0,-2-1 0,1-2 0,59-17 0,-79 16 0,-1-1 0,-1-1 0,0-1 0,0-1 0,-1-1 0,0-1 0,25-19 0,-38 25 0,0-1 0,-1 0 0,0 0 0,0-1 0,0 0 0,-1 0 0,-1-1 0,0 0 0,0 0 0,-1 0 0,0-1 0,0 0 0,-1 0 0,-1 0 0,0 0 0,-1 0 0,3-22 0,-5 10 0,-2 0 0,0 1 0,-1-1 0,-1 1 0,-1 0 0,-1 0 0,-1 1 0,-1 0 0,-1 0 0,0 0 0,-2 1 0,-24-33 0,22 34 0,-1 1 0,0 1 0,-2 1 0,0 0 0,0 1 0,-2 1 0,0 0 0,0 1 0,-1 1 0,-1 1 0,0 1 0,-42-15 0,49 22 0,0 0 0,0 1 0,0 0 0,0 1 0,-1 1 0,1 0 0,-1 1 0,1 0 0,0 1 0,0 0 0,0 1 0,0 1 0,0 0 0,-19 10 0,18-7 0,0 0 0,1 1 0,0 0 0,0 1 0,1 1 0,0 0 0,1 1 0,0 0 0,1 1 0,0 0 0,1 0 0,-10 18 0,16-26 0,1 0 0,0 1 0,0-1 0,1 0 0,-1 1 0,0 5 0,1-9 0,1 1 0,0-1 0,0 0 0,0 0 0,0 1 0,0-1 0,1 0 0,-1 0 0,0 0 0,0 1 0,1-1 0,-1 0 0,1 0 0,-1 0 0,1 0 0,0 0 0,-1 0 0,1 0 0,0 0 0,0 0 0,-1 0 0,1 0 0,0 0 0,0 0 0,0-1 0,0 1 0,0 0 0,2 0 0,7 4 0,1-1 0,0 0 0,0-1 0,0 0 0,0-1 0,0 0 0,0-1 0,19 0 0,1-2 0,60-9 0,-73 6 0,0 0 0,0-1 0,-1-1 0,0-1 0,0-1 0,-1 0 0,1-1 0,-2-1 0,22-16 0,-18 10 0,-1 0 0,-1-1 0,0-1 0,-1-1 0,-1 0 0,19-34 0,-31 49 0,0-1 0,-1 0 0,0 1 0,0-1 0,0 0 0,-1 0 0,0-1 0,0 1 0,1-5 0,-2 8 0,0 1 0,0 0 0,0 0 0,-1 0 0,1-1 0,0 1 0,0 0 0,-1 0 0,1 0 0,-1 0 0,1-1 0,-1 1 0,1 0 0,-1 0 0,0 0 0,0 0 0,-1-1 0,0 1 0,1 0 0,-1 0 0,0 0 0,1 0 0,-1 0 0,0 1 0,0-1 0,1 1 0,-1-1 0,0 1 0,0 0 0,0 0 0,0 0 0,0 0 0,-2 0 0,-22 3 0,1 1 0,0 2 0,0 0 0,-47 20 0,26-10 0,-413 148 0,449-160 0,-6 1 0,0 2 0,0 0 0,-17 11 0,164-91 0,-16 12 0,-90 45 0,-15 9 0,1 1 0,-1 0 0,1 1 0,0 0 0,18-6 0,-40 29 0,-63 61 0,20-22 0,48-52 0,-4 9 0,10-13 0,0-1 0,0 1 0,0-1 0,0 0 0,0 1 0,0-1 0,0 0 0,0 1 0,1-1 0,-1 0 0,0 0 0,0 1 0,0-1 0,1 0 0,-1 1 0,0-1 0,0 0 0,1 0 0,-1 1 0,0-1 0,1 0 0,-1 0 0,0 0 0,1 0 0,-1 1 0,0-1 0,1 0 0,-1 0 0,0 0 0,1 0 0,-1 0 0,0 0 0,1 0 0,-1 0 0,1 0 0,-1 0 0,0 0 0,1 0 0,-1 0 0,0 0 0,1 0 0,0-1 0,15 3-1365,2 0-5461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4:05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 1 24575,'0'16'0,"3"86"0,35 1195 0,-29-896 0,-9-371 0,0-30 0,0 0 0,0 1 0,0-1 0,0 0 0,0 0 0,0 0 0,0 1 0,0-1 0,0 0 0,0 0 0,0 1 0,0-1 0,0 0 0,0 0 0,0 0 0,0 1 0,0-1 0,0 0 0,0 0 0,0 0 0,0 1 0,0-1 0,0 0 0,0 0 0,-1 0 0,1 1 0,0-1 0,0 0 0,0 0 0,0 0 0,0 0 0,-1 1 0,1-1 0,0 0 0,0 0 0,0 0 0,-1 0 0,1 0 0,0 0 0,0 0 0,0 0 0,-1 1 0,-5-11 0,-4-21 0,7 22 0,-6-25 0,1 0 0,-2-34 0,-21-174 0,-75-797-7117,100 969 6583,1 20 194,2 1-1,1 0 1,7-53 0,1 117 3341,-1-1 0,5 24 0,87 596-2990,-66-376-13,-24-215 2,-3-20 0,-1 0 0,-1 1 0,-1 41 0,-1-89 0,-4-47 0,-1 11 0,7-428 254,3 205-1873,-5 261-5207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4:06.7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561 747 24575,'0'-18'0,"-9"-255"0,1-17 0,6 283 0,-3 13 0,-7 17 0,12-23 0,-15 38 0,-17 62 0,25-77 0,-257 990 0,214-787 0,45-214 0,0-18 0,-3-22 0,7 24 0,-46-215 0,10-2 0,10-1 0,1-299 0,28 483 0,-2 38 0,0 0 0,0 0 0,0 0 0,0 0 0,0 0 0,0 0 0,0 0 0,0 0 0,0 1 0,0-1 0,0 0 0,0 0 0,0 0 0,0 0 0,0 0 0,0 0 0,0 0 0,1 0 0,-1 0 0,0 0 0,0 0 0,0 0 0,0 0 0,0 0 0,0 1 0,0-1 0,0 0 0,0 0 0,0 0 0,1 0 0,-1 0 0,0 0 0,0 0 0,0 0 0,0 0 0,0 0 0,0 0 0,0 0 0,0 0 0,0 0 0,1 0 0,-1 0 0,0 0 0,0 0 0,0-1 0,0 1 0,0 0 0,0 0 0,0 0 0,0 0 0,0 0 0,0 0 0,0 0 0,0 0 0,1 0 0,-1 0 0,0 0 0,7 26 0,70 457 0,-47-270 0,2-16 0,12 89 0,-104-853 0,48 349 0,28-394 0,-11 573 0,11-51 0,-8 71 0,-8 18 0,0 1 0,0 0 0,0 0 0,0 0 0,1 0 0,-1 0 0,0 0 0,0 0 0,0 0 0,0 0 0,1-1 0,-1 1 0,0 0 0,0 0 0,0 0 0,1 0 0,-1 0 0,0 0 0,0 0 0,0 0 0,0 0 0,1 0 0,-1 0 0,0 0 0,0 1 0,0-1 0,1 0 0,-1 0 0,0 0 0,0 0 0,0 0 0,0 0 0,1 0 0,-1 0 0,0 1 0,0-1 0,0 0 0,0 0 0,0 0 0,0 0 0,0 0 0,1 1 0,-1-1 0,0 0 0,0 0 0,2 5 0,0-1 0,-1 1 0,1-1 0,-1 1 0,2 8 0,26 272 0,-23-198 0,47 798 0,-52-833 0,-17-573 0,2 199 0,10 216 0,1-187 0,-19 917-1365,22-483-5461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4:09.2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24575,'0'0'0,"0"0"0,0 0 0,8 48 0,3 25 0,0-4 0,0 7 0,1 2 0,2 8 0,5 32 0,6 37 0,2 5 0,-5-20 0,-6-32-8191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4:09.5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1 663 24575,'0'-12'0,"1"1"0,1 0 0,0-1 0,0 1 0,1 0 0,1 0 0,4-11 0,8-10 0,18-31 0,-8 19 0,3 2 0,0 0 0,3 2 0,1 2 0,2 1 0,45-37 0,-55 55 0,1 0 0,0 2 0,1 1 0,48-21 0,-54 29 0,2 0 0,-1 1 0,1 2 0,0 0 0,0 1 0,46-1 0,-33 7 0,0 1 0,1 1 0,-2 3 0,1 0 0,-1 3 0,0 0 0,0 3 0,-2 1 0,0 1 0,37 23 0,-33-16 0,-2 3 0,0 0 0,-1 3 0,-2 0 0,-1 3 0,-1 0 0,-2 2 0,33 47 0,-45-53 0,0 0 0,-2 0 0,0 1 0,18 60 0,-28-74 0,0 1 0,-1 0 0,-1 0 0,0 0 0,-1 0 0,-1 1 0,0-1 0,-1 0 0,-1 0 0,0 0 0,-1 0 0,-7 21 0,2-18 25,0 0-1,-1-1 0,-1 0 1,0-1-1,-1 0 1,-17 18-1,5-10 19,-1 0-1,-1-2 1,-28 20 0,-24 8-897,-132 65 1,-9-8-5973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4:09.9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24575,'0'0'0,"0"0"0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4:10.2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266 413 24575,'-2'0'0,"-1"1"0,1 0 0,0-1 0,0 1 0,0 0 0,0 0 0,0 1 0,0-1 0,0 0 0,0 0 0,0 1 0,0 0 0,-2 2 0,0 0 0,-15 12 0,1 1 0,1 1 0,0 0 0,-14 24 0,-49 87 0,72-115 0,0 1 0,1 0 0,1 1 0,0 0 0,-6 29 0,12-41 0,-1-1 0,1 0 0,-1 1 0,1-1 0,0 0 0,0 1 0,0-1 0,1 1 0,-1-1 0,1 0 0,0 1 0,0-1 0,0 0 0,0 0 0,1 0 0,-1 0 0,1 0 0,0 0 0,0 0 0,0 0 0,0-1 0,0 1 0,1-1 0,-1 1 0,1-1 0,0 0 0,-1 0 0,1 0 0,0-1 0,0 1 0,0-1 0,0 1 0,1-1 0,-1 0 0,5 1 0,2 0 0,0-1 0,0 0 0,0 0 0,0-1 0,0-1 0,0 1 0,0-2 0,0 1 0,0-1 0,0-1 0,-1 0 0,11-5 0,1-1 0,0 0 0,0-2 0,-1-1 0,24-18 0,-24 14 0,0-1 0,-1-1 0,-1-1 0,0 0 0,-2-2 0,0 0 0,17-31 0,-27 41 0,0 0 0,0-1 0,-1 0 0,-1 0 0,0 0 0,-1 0 0,0-1 0,0 0 0,-2 1 0,1-1 0,-2 0 0,0 0 0,0 0 0,-1 0 0,-1 0 0,-5-22 0,-13-11-1365,0 8-5461</inkml:trace>
  <inkml:trace contextRef="#ctx0" brushRef="#br0" timeOffset="1">759 0 24575,'0'0'0,"5"6"0,5 4 0,6 6 0,14 16 0,9 16 0,8 17 0,8 37 0,8 42 0,-1 18 0,-5 6 0,-8 12 0,-8-14 0,-13-32 0,-9-40-8191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31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508 0 24575,'-3'1'0,"-1"-1"0,1 1 0,0 0 0,-1 0 0,1 0 0,0 1 0,-1-1 0,1 1 0,0 0 0,-5 3 0,-4 3 0,-37 21 0,1 1 0,2 3 0,1 2 0,2 1 0,2 3 0,1 1 0,-47 62 0,82-96 0,1 0 0,-1-1 0,1 1 0,0 0 0,0 0 0,0 0 0,1 1 0,0-1 0,1 1 0,-1-1 0,1 1 0,-2 12 0,4-18 0,0 0 0,1 1 0,-1-1 0,0 0 0,0 0 0,1 0 0,-1 0 0,1 0 0,-1 0 0,1-1 0,-1 1 0,1 0 0,0 0 0,-1 0 0,1 0 0,0-1 0,0 1 0,0 0 0,-1-1 0,1 1 0,0 0 0,0-1 0,0 1 0,0-1 0,0 0 0,0 1 0,0-1 0,0 0 0,0 0 0,0 1 0,0-1 0,2 0 0,41 1 0,-34-2 0,79-6 0,-59 3 0,-1 1 0,1 2 0,0 0 0,42 6 0,-65-3 0,1-1 0,-1 1 0,0 0 0,0 0 0,0 1 0,-1 0 0,1 0 0,0 0 0,-1 1 0,0 0 0,0 1 0,0-1 0,-1 1 0,1 0 0,-1 0 0,0 1 0,-1 0 0,1 0 0,-1 0 0,0 0 0,-1 0 0,6 14 0,-6-10 0,0 1 0,0 1 0,-2-1 0,1 0 0,-1 0 0,-1 1 0,0-1 0,0 0 0,-1 1 0,0-1 0,-1 0 0,-1 0 0,-4 12 0,1-3 0,-2 1 0,-1-1 0,0-1 0,-1 1 0,-1-2 0,-14 19 0,-8 1-170,0-1-1,-3-2 0,-1-2 1,-1-1-1,-2-1 0,-1-3 1,-53 29-1,20-19-6655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4:10.6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1 242 24575,'0'-1'0,"0"1"0,0-1 0,0 1 0,1-1 0,-1 1 0,0-1 0,0 1 0,1 0 0,-1-1 0,0 1 0,0-1 0,1 1 0,-1 0 0,1-1 0,-1 1 0,0 0 0,1-1 0,-1 1 0,1 0 0,-1 0 0,0-1 0,1 1 0,-1 0 0,2 0 0,73-38 0,96-34 0,-145 62 0,51-18 0,103-25 0,-131 42 0,0 3 0,0 2 0,72-1 0,-58 9 0,1 3 0,98 20 0,-121-16 0,-2 1 0,1 3 0,-1 1 0,-1 2 0,36 21 0,-63-31 0,-1 0 0,-1 0 0,1 1 0,-1 1 0,-1-1 0,1 1 0,-1 1 0,-1 0 0,1 0 0,-1 0 0,-1 1 0,0 0 0,0 0 0,-1 0 0,4 13 0,-8-20 0,0 0 0,0 0 0,-1 0 0,1 0 0,-1 1 0,1-1 0,-1 0 0,0 0 0,0 0 0,-1 0 0,1 1 0,-1-1 0,1 0 0,-1 0 0,0 0 0,0 0 0,-1 0 0,-1 3 0,-10 15 0,0 0 0,-2 0 0,-25 27 0,-13 10 0,-2-3 0,-89 69 0,100-90 0,-2-3 0,-1-2 0,-2-1 0,-74 29 0,60-35-455,-1-2 0,-85 14 0,33-15-6371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4:28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1356 408 24575,'0'0'0,"-14"-13"0,3 7 0,0 0 0,0 1 0,-1 1 0,0 0 0,0 0 0,0 1 0,-15-1 0,-2-2 0,-270-46 0,252 48 0,1 2 0,-1 1 0,0 3 0,-72 11 0,90-6 0,1 1 0,-1 2 0,1 0 0,1 2 0,0 1 0,1 1 0,-28 20 0,5 1 0,1 2 0,-62 64 0,92-83 0,1 1 0,1 1 0,1 0 0,-16 27 0,23-34 0,2 1 0,0 0 0,0 0 0,1 1 0,1-1 0,0 1 0,1 0 0,-1 21 0,3-11 0,1 1 0,2 0 0,0-1 0,2 0 0,0 1 0,2-1 0,1-1 0,1 1 0,11 23 0,-10-29 0,0 0 0,2-1 0,0 0 0,1 0 0,0-1 0,2-1 0,0 0 0,1-1 0,0 0 0,1-1 0,29 18 0,-8-11 0,2-1 0,0-3 0,0-1 0,2-2 0,0-1 0,0-3 0,62 9 0,-48-13 0,0-2 0,0-3 0,0-2 0,0-2 0,78-16 0,-82 8 0,-1-2 0,-1-3 0,0-1 0,0-3 0,-2-2 0,-1-2 0,-1-2 0,-1-2 0,-1-2 0,64-58 0,-90 72 0,-1-1 0,0-1 0,-1 0 0,-1-1 0,0 0 0,-2-1 0,0-1 0,15-40 0,-21 44 0,-1 0 0,0-1 0,-2 0 0,0 0 0,-1 0 0,-1-1 0,0 1 0,-2 0 0,0-1 0,-1 1 0,-9-35 0,3 25 0,-3 0 0,0 1 0,-1 0 0,-2 0 0,-1 2 0,-1-1 0,-1 2 0,-1 1 0,-37-39 0,7 17 0,-1 1 0,-2 3 0,-76-47 0,80 59 0,-2 2 0,0 2 0,-1 3 0,-2 1 0,0 3 0,-1 2 0,0 3 0,-1 2 0,-1 2 0,0 3 0,-61 0 0,95 6 0,-1 1 0,1 1 0,-1 1 0,1 1 0,0 1 0,0 1 0,1 1 0,-1 0 0,1 2 0,1 0 0,0 1 0,0 1 0,1 1 0,0 1 0,1 0 0,1 1 0,0 1 0,1 0 0,-26 35 0,27-31 0,0 0 0,2 1 0,0 0 0,1 1 0,1 1 0,1-1 0,1 2 0,1-1 0,1 1 0,1 0 0,1 0 0,1 0 0,1 1 0,1-1 0,1 1 0,1-1 0,1 1 0,1-1 0,2 0 0,0 0 0,1 0 0,14 33 0,-5-22 0,2 0 0,1-1 0,2-1 0,1-1 0,1-1 0,2-1 0,51 49 0,-58-62 0,1-2 0,0 0 0,1-1 0,1 0 0,0-2 0,1-1 0,0 0 0,0-1 0,1-2 0,0 0 0,0-1 0,1-1 0,0-1 0,24 0 0,-11-4 0,1-2 0,-1-1 0,0-2 0,0-1 0,-1-2 0,40-14 0,-13-1 0,0-3 0,81-47 0,-107 52 0,0-1 0,-2-2 0,0-1 0,45-46 0,-67 59 0,0-1 0,-1 0 0,0-1 0,-1 0 0,-1-1 0,0 0 0,-1-1 0,-1 0 0,0 0 0,-1 0 0,-1-1 0,-1 0 0,4-24 0,-8 37 0,1 0 0,-1-1 0,0 1 0,0 0 0,-1-1 0,1 1 0,-1 0 0,0 0 0,0-1 0,0 1 0,-1 0 0,-3-7 0,-7-8 0,0 0 0,-1 1 0,-26-28 0,-59-51 0,68 69 0,-1 1 0,-1 2 0,-2 1 0,-59-32 0,76 48 0,0 0 0,-1 1 0,0 1 0,0 1 0,0 1 0,0 0 0,-1 1 0,1 1 0,-1 1 0,1 1 0,-1 0 0,-33 6 0,20 1 0,0 1 0,1 2 0,0 2 0,0 0 0,2 2 0,-32 19 0,21-8 0,0 2 0,2 2 0,-54 53 0,70-60 0,0 1 0,2 1 0,0 0 0,-19 35 0,34-51 0,0 0 0,1 1 0,0-1 0,1 1 0,-1 0 0,2 0 0,-1 1 0,1-1 0,1 0 0,0 1 0,0-1 0,1 1 0,0-1 0,0 1 0,1-1 0,1 1 0,-1-1 0,6 14 0,-3-11 0,2 0 0,0 0 0,0 0 0,1-1 0,1 0 0,-1 0 0,2-1 0,0 0 0,0 0 0,1-1 0,15 12 0,-10-11 0,1-1 0,0 0 0,0 0 0,1-2 0,0 0 0,0-1 0,28 5 0,-5-4 0,0-3 0,1-1 0,-1-1 0,0-3 0,0-1 0,74-14 0,-77 9 0,-1-2 0,0-1 0,67-29 0,-91 34 0,-1 0 0,-1-1 0,1-1 0,-1 0 0,0 0 0,0 0 0,-1-2 0,0 1 0,-1-1 0,0 0 0,0-1 0,-1 0 0,0 0 0,-1-1 0,9-17 0,-13 22 0,0 1 0,-1-1 0,1 1 0,-1-1 0,0 0 0,-1 1 0,1-1 0,-1 0 0,0 0 0,-1 1 0,0-1 0,1 0 0,-2 1 0,-2-10 0,1 8 0,0 1 0,0-1 0,-1 0 0,0 1 0,-1 0 0,1 0 0,-1 0 0,-1 0 0,-10-8 0,1 2 0,0 2 0,-1 0 0,0 1 0,-1 1 0,0 0 0,0 1 0,-1 1 0,-20-4 0,15 5 0,0 1 0,-1 1 0,1 1 0,-1 1 0,1 2 0,-1 0 0,1 1 0,-1 2 0,1 0 0,0 1 0,1 2 0,-1 0 0,1 1 0,0 2 0,1 0 0,0 1 0,1 1 0,0 1 0,1 0 0,1 2 0,0 0 0,-24 27 0,35-34 0,0 0 0,1 1 0,0 0 0,1 0 0,0 0 0,0 0 0,1 1 0,0 0 0,1 0 0,0 0 0,1 0 0,-2 13 0,3-16 0,1 0 0,0 0 0,0 0 0,1 0 0,0 0 0,0-1 0,1 1 0,-1 0 0,2-1 0,-1 1 0,1-1 0,0 0 0,0 1 0,0-2 0,1 1 0,0 0 0,0-1 0,1 1 0,8 7 0,2-1 0,1 0 0,0-1 0,1 0 0,0-1 0,1-1 0,0-1 0,0-1 0,35 9 0,-16-7 0,1-1 0,0-3 0,63 2 0,-80-7 0,0 0 0,0-2 0,0-1 0,34-8 0,-46 9 0,-1-1 0,0 0 0,1 0 0,-1-1 0,0 0 0,-1 0 0,1-1 0,-1 0 0,0 0 0,0-1 0,-1 0 0,1 0 0,9-13 0,-14 16 0,0-1 0,0 0 0,0 0 0,0 0 0,0 0 0,-1 0 0,0-1 0,0 1 0,0 0 0,0 0 0,-1-1 0,0 1 0,0-1 0,0 1 0,0 0 0,-1-1 0,1 1 0,-1 0 0,0-1 0,-1 1 0,1 0 0,-1 0 0,1 0 0,-1 0 0,-1 0 0,1 0 0,0 1 0,-5-6 0,0 0 0,-1 1 0,0 0 0,0 0 0,-1 1 0,0 0 0,0 0 0,-1 1 0,1 0 0,-1 0 0,-13-4 0,6 4 0,-1 1 0,1 1 0,-1 1 0,0 0 0,0 1 0,0 1 0,-1 1 0,1 0 0,0 1 0,-21 5 0,12-1 0,0 1 0,1 2 0,0 1 0,1 1 0,0 0 0,-27 17 0,44-22 0,-1 0 0,1 1 0,-7 6 0,13-11 0,1 1 0,0-1 0,0 0 0,0 0 0,0 1 0,0-1 0,0 0 0,0 1 0,1-1 0,-1 1 0,0 1 0,0-2 0,1 0 0,0-1 0,0 1 0,0 0 0,0-1 0,0 1 0,1 0 0,-1-1 0,0 1 0,0 0 0,0-1 0,1 1 0,-1 0 0,0-1 0,0 1 0,1-1 0,-1 1 0,1-1 0,-1 1 0,0-1 0,1 1 0,-1-1 0,1 1 0,-1-1 0,1 1 0,-1-1 0,1 0 0,0 1 0,6 3 0,0-1 0,0 0 0,0 0 0,0-1 0,1 0 0,-1 0 0,15 1 0,55 1 0,-71-4 0,39-1 0,0-2 0,58-11 0,-75 9 0,0-2 0,-1-1 0,0-1 0,48-24 0,-68 29 0,0 0 0,0 0 0,-1-1 0,0 0 0,0 0 0,7-7 0,-12 10 0,0 1 0,0 0 0,1 0 0,-1-1 0,0 1 0,-1-1 0,1 1 0,0-1 0,0 1 0,-1-1 0,1 1 0,-1-1 0,1 0 0,-1 1 0,1-1 0,-1 0 0,0 1 0,0-1 0,0 0 0,0 0 0,0 1 0,-1-1 0,1 0 0,0 1 0,-1-1 0,1 0 0,-1 1 0,0-1 0,1 1 0,-1-1 0,0 1 0,0-1 0,0 1 0,-2-2 0,-2-2-136,-1 1-1,1 0 1,-1 0-1,0 1 1,0 0-1,-1 0 1,1 0-1,-1 1 0,-11-3 1,-29-6-6690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4:55.7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0 840 24575,'0'0'0,"0"0"0,6-10 0,226-276 0,-231 284 0,267-373 0,-165 224 0,-89 137 0,-14 14 0,0-1 0,0 1 0,1 0 0,-1 0 0,0 0 0,0 0 0,1 0 0,-1 0 0,0 0 0,0 0 0,1 0 0,-1 0 0,0 0 0,0 0 0,1 0 0,-1 0 0,0 0 0,0 0 0,1 0 0,-1 0 0,0 0 0,0 0 0,1 0 0,-1 0 0,0 0 0,0 0 0,0 1 0,1-1 0,-1 0 0,0 0 0,0 0 0,0 0 0,1 1 0,-1-1 0,0 0 0,1 3 0,0 0 0,0 0 0,0 0 0,0 1 0,-1-1 0,1 0 0,-1 0 0,0 0 0,0 5 0,-10 163 0,-53 330-222,-22 8-152,26-160 255,22-126 119,-68 461 0,92-534-1246,13-124-4984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4:59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 0 24575,'-18'224'0,"3"-86"0,-13 262-1365,20-302-5461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4:59.6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1 239 24575,'0'0'0</inkml:trace>
  <inkml:trace contextRef="#ctx0" brushRef="#br0" timeOffset="1">429 1 24575,'3'0'0,"9"0"0,10 5 0,10 5 0,21 17 0,12 14 0,6 12 0,2 17 0,-9 9 0,-15 1 0,-16 11 0,-19 20 0,-23 7 0,-24 3 0,-21-3 0,-3-22-8191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00.3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10 24575,'0'23'0,"-1"109"0,5 204 0,0-295 0,10 54 0,-10-76 0,1 0 0,1-1 0,1 1 0,17 33 0,-22-48 0,0 0 0,1 0 0,-1-1 0,1 1 0,0-1 0,0 1 0,0-1 0,1 0 0,-1-1 0,1 1 0,-1 0 0,1-1 0,0 0 0,0 0 0,0 0 0,0 0 0,0-1 0,1 0 0,6 2 0,-4-3 0,0 0 0,0 0 0,-1 0 0,1-1 0,0 0 0,0-1 0,0 1 0,-1-1 0,1-1 0,-1 1 0,1-1 0,-1 0 0,0-1 0,8-5 0,171-132 0,-2-22 0,-174 154 0,183-179 0,-176 164 0,-17 20 0,-8 12 0,8-6 0,-1-1 0,1 1 0,0 0 0,0 0 0,0-1 0,0 1 0,0 0 0,1 0 0,-1 0 0,1 0 0,-1 0 0,1 0 0,0 0 0,0 1 0,-1 1 0,6 34 0,-3-23 0,5 24 0,1-1 0,1 1 0,3-1 0,1-1 0,2 0 0,1-1 0,26 42 0,-38-72 0,0 1 0,0-2 0,0 1 0,1 0 0,0-1 0,0 0 0,8 6 0,-9-9 0,0 1 0,0-1 0,1 0 0,-1 0 0,0-1 0,1 1 0,0-1 0,-1 0 0,1 0 0,0 0 0,-1-1 0,1 0 0,7 0 0,13-3 0,0 0 0,0-2 0,-1-1 0,0-1 0,30-13 0,120-61 0,-152 69 0,0-1 0,-1-1 0,-1-1 0,25-23 0,-33 26 0,0-1 0,-1 0 0,-1 0 0,0-1 0,-1-1 0,0 0 0,7-20 0,-6 11 0,-1-1 0,-1 0 0,-2-1 0,0 0 0,-2 0 0,-1 0 0,-1 0 0,-1-1 0,-3-29 0,2 48 0,-1 0 0,-1 0 0,1-1 0,-2 1 0,1 0 0,-1 1 0,0-1 0,0 1 0,-8-13 0,8 17 0,1 0 0,-1 0 0,1 0 0,-1 0 0,0 1 0,0-1 0,0 1 0,-1 0 0,1 0 0,0 0 0,-1 0 0,1 0 0,-1 1 0,0 0 0,0-1 0,1 1 0,-1 1 0,0-1 0,0 1 0,0-1 0,0 1 0,-6 1 0,-11 1 0,0 2 0,0 0 0,1 1 0,0 2 0,0 0 0,-30 14 0,23-7 0,1 1 0,1 1 0,0 1 0,-24 21 0,19-8-1365,11-8-5461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00.9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38 24575,'0'0'0,"0"-1"0,0 0 0,1 0 0,-1 1 0,0-1 0,0 0 0,1 1 0,-1-1 0,1 0 0,-1 1 0,0-1 0,1 0 0,0 1 0,-1-1 0,1 1 0,-1-1 0,1 1 0,-1-1 0,1 1 0,0 0 0,-1-1 0,1 1 0,1-1 0,20-7 0,3 3 0,0 1 0,1 1 0,-1 1 0,1 1 0,-1 1 0,33 5 0,-14 1 0,0 2 0,75 25 0,-86-21 0,-1 1 0,0 2 0,-1 2 0,-1 0 0,-1 2 0,-1 1 0,30 28 0,-8-1 0,-2 2 0,67 90 0,-61-62 0,-3 2 0,-3 2 0,-4 2 0,35 94 0,-25-32 0,58 252 0,-47-53 0,-61-321 0,2-58 0,121-411-5126,-65 242 3507,-48 157 1594,46-151 11,-54 181 14,-4 11 0,-1-1 0,2 0 0,-1 1 0,1 0 0,0 0 0,0 0 0,1 0 0,0 0 0,7-9 0,-10 15 0,-1-1 0,1 1 0,-1 0 0,1-1 0,-1 1 0,1 0 0,0-1 0,-1 1 0,1 0 0,0 0 0,-1-1 0,1 1 0,0 0 0,-1 0 0,1 0 0,0 0 0,-1 0 0,1 0 0,0 0 0,-1 0 0,1 0 0,0 0 0,-1 0 0,1 1 0,0-1 0,-1 0 0,1 0 0,0 1 0,-1-1 0,2 1 0,15 16 0,-14-13 0,21 25 46,-2 0 0,29 54-1,30 77 3095,-1 34-1247,19 98-6663,-96-284 4682,45 144-1631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01.3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0 769 24575,'8'0'0,"0"-1"0,0-1 0,-1 1 0,1-1 0,0-1 0,-1 1 0,0-1 0,1-1 0,-1 1 0,0-1 0,7-6 0,9-7 0,36-34 0,-33 25 0,-2-1 0,0-2 0,-2 0 0,27-48 0,59-135 0,-9-23 0,-99 234 0,14-22 0,-14 23 0,0-1 0,1 1 0,-1-1 0,0 1 0,1 0 0,-1-1 0,1 1 0,-1 0 0,0-1 0,1 1 0,-1 0 0,1-1 0,-1 1 0,1 0 0,-1 0 0,1 0 0,-1-1 0,1 1 0,-1 0 0,1 0 0,-1 0 0,1 0 0,-1 0 0,1 0 0,-1 0 0,1 0 0,-1 0 0,1 0 0,-1 0 0,1 0 0,-1 1 0,1-1 0,-1 0 0,1 0 0,-1 1 0,1-1 0,-1 0 0,1 0 0,-1 1 0,0-1 0,1 0 0,-1 1 0,1-1 0,-1 1 0,0-1 0,1 0 0,-1 1 0,3 5 0,0-1 0,0 0 0,-1 1 0,3 9 0,87 321 0,-50-167 0,138 523-1365,-158-607-5461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01.8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0 24575,'0'0'0,"-3"3"0,-1 12 0,1 13 0,0 38 0,-1 64 0,-1 37 0,1 17 0,-2 18 0,1-7 0,0-20 0,5-24 0,1-37-8191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02.2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0 186 24575,'4'-12'0,"2"3"0,-1 1 0,2-1 0,-1 1 0,1 0 0,1 1 0,-1 0 0,1 0 0,0 1 0,1 0 0,0 0 0,0 1 0,11-6 0,5 0 0,0 1 0,1 2 0,46-11 0,-4 8 0,0 2 0,0 3 0,1 3 0,101 9 0,-93 2 0,-1 3 0,0 3 0,133 45 0,-164-43 0,-2 1 0,58 34 0,-80-39 0,-2 1 0,0 1 0,0 0 0,-2 1 0,0 1 0,24 30 0,-33-36 27,-1 0-1,0 1 0,-1 0 0,-1 0 1,0 1-1,0-1 0,-1 1 0,0 0 1,-1 0-1,-1 1 0,0-1 0,1 20 1,-3-3-369,-2 0 1,-1 0 0,0 0-1,-10 32 1,-21 65-6485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18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1 24575,'1'26'0,"1"176"0,-6 32-324,-8 134-975,-99 1524-5632,48-938 5622,44-603 1309,7-67-546,3 101-1520,8-265 6350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31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 24575,'0'0'0,"0"4"0,-13 69 0,4 1 0,-1 127 0,7-93 0,-2-5 0,-3 123 0,18-4 0,-9-216 27,0 0-1,0 0 0,0 0 0,0 0 1,1 0-1,0 0 0,1 0 0,-1-1 1,1 1-1,0-1 0,0 0 0,7 7 1,-7-8-141,1-1 0,0 1 0,1-1 0,-1-1 1,0 1-1,1 0 0,-1-1 0,1 0 1,0 0-1,0 0 0,0-1 0,0 0 1,0 0-1,8 1 0,23 0-6712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03.3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1 807 24575,'0'0'0,"3"13"0,23 57 0,59 191 0,-67-185 0,-2-8 0,31 87 0,-44-147 0,0 0 0,1-1 0,-1 0 0,1 0 0,1 0 0,0 0 0,10 11 0,-13-15 0,1-1 0,0 0 0,0 0 0,0 0 0,0 0 0,0-1 0,0 1 0,0-1 0,1 0 0,-1 0 0,0 0 0,1 0 0,-1 0 0,1-1 0,-1 0 0,1 0 0,-1 0 0,1 0 0,-1 0 0,7-2 0,6-2 0,0 0 0,-1-1 0,0-1 0,0-1 0,0 0 0,-1-1 0,20-14 0,4-6 0,47-45 0,230-264 0,-228 238 0,-81 93 0,-1 0 0,1-1 0,0 1 0,0 1 0,8-6 0,-14 10 0,0 1 0,1 0 0,-1 0 0,0-1 0,0 1 0,1 0 0,-1 0 0,1 0 0,-1 0 0,0 0 0,1-1 0,-1 1 0,0 0 0,1 0 0,-1 0 0,0 0 0,1 0 0,-1 0 0,1 0 0,-1 0 0,0 1 0,1-1 0,-1 0 0,0 0 0,1 0 0,-1 0 0,0 0 0,1 0 0,-1 1 0,1-1 0,5 13 0,-1 24 0,-4-28 0,10 134 0,10 86 0,-13-174 0,2-2 0,20 63 0,-23-95 0,0-1 0,1 0 0,2 0 0,0-1 0,16 23 0,-22-36 0,0-1 0,0-1 0,0 1 0,1-1 0,0 1 0,0-1 0,0-1 0,0 1 0,11 4 0,-12-6 0,0-1 0,0 1 0,0-1 0,1 0 0,-1-1 0,0 1 0,1-1 0,-1 0 0,0 0 0,1 0 0,-1-1 0,0 1 0,1-1 0,-1 0 0,7-3 0,1-1 0,-1-1 0,-1-1 0,1 1 0,-1-2 0,0 1 0,-1-1 0,1-1 0,-2 0 0,16-19 0,28-38 0,52-81 0,33-80 0,-128 211 0,26-43 0,63-113 0,-84 142 0,0 0 0,-2-1 0,14-56 0,-24 81 0,-1 0 0,0 0 0,-1 0 0,0 0 0,0 0 0,0 0 0,0 0 0,-1 0 0,0 0 0,0 0 0,-3-7 0,3 10 0,-1 0 0,1 0 0,-1 1 0,1-1 0,-1 1 0,0-1 0,0 1 0,0 0 0,0-1 0,0 1 0,-1 0 0,1 0 0,-1 1 0,1-1 0,-1 1 0,0-1 0,1 1 0,-1 0 0,0 0 0,0 0 0,0 0 0,0 0 0,-4 0 0,0 1 0,0 0 0,0 0 0,0 1 0,0 0 0,0 0 0,0 0 0,0 1 0,1 0 0,-1 1 0,1-1 0,-1 1 0,1 0 0,0 1 0,-6 4 0,-7 6 0,1 0 0,-33 32 0,47-41 0,-1-1 0,0 1 0,1-1 0,0 1 0,0 0 0,1 1 0,0-1 0,-1 0 0,2 1 0,-1 0 0,1 0 0,0 0 0,0 0 0,0 0 0,1 0 0,0 0 0,0 9 0,1-1 0,2-1 0,0 1 0,0 0 0,1-1 0,1 1 0,0-1 0,1 0 0,0 0 0,1-1 0,1 1 0,0-1 0,1-1 0,0 1 0,0-2 0,1 1 0,1-1 0,-1 0 0,2-1 0,0 0 0,0-1 0,0 0 0,1 0 0,0-1 0,23 9 0,15 2 0,97 23 0,63-1 0,-143-28 0,-62-11 0,5 0 0,0 1 0,0 0 0,-1 1 0,13 5 0,-19-7 0,-1 1 0,0-1 0,1 0 0,-1 1 0,0 0 0,0-1 0,0 1 0,0 0 0,0 0 0,-1 0 0,1 0 0,0 0 0,-1 1 0,0-1 0,1 0 0,-1 1 0,0-1 0,0 1 0,0-1 0,-1 1 0,2 2 0,-1 7 0,-1-1 0,0 0 0,0 0 0,-1 0 0,0 1 0,-1-1 0,0 0 0,-1-1 0,-8 21 0,5-16 0,-1 1 0,-1-1 0,0 0 0,-1-1 0,-1 0 0,-13 15 0,1-7 0,-1 0 0,0-2 0,-2-1 0,0-1 0,-1-1 0,-1-1 0,0-1 0,-1-1 0,-1-2 0,0-1 0,0-1 0,-1-2 0,-1-1 0,1-1 0,-1-1 0,0-2 0,0-2 0,-32-1 0,47-1 0,0-1 0,-1-1 0,1 0 0,0-1 0,1-1 0,-1 0 0,1-1 0,0-1 0,0 0 0,1-2 0,-16-10 0,20 11 0,0 0 0,1-1 0,0-1 0,0 1 0,1-1 0,0-1 0,1 1 0,0-1 0,1 0 0,0-1 0,1 0 0,0 0 0,1 0 0,1 0 0,-4-16 0,3 1 0,1-1 0,1 0 0,2 0 0,3-38 0,27-116 0,-2 70 0,6 2 0,3 1 0,6 1 0,4 3 0,5 2 0,4 3 0,83-114 0,-139 214 0,96-122 0,-82 107 0,-1 1 0,2 1 0,-1 1 0,2 0 0,30-18 0,-41 28 0,0-1 0,0 1 0,0 0 0,0 1 0,1-1 0,-1 1 0,1 0 0,-1 0 0,0 1 0,1 0 0,-1 0 0,1 0 0,-1 0 0,1 1 0,-1 0 0,1 0 0,-1 1 0,0-1 0,0 1 0,0 0 0,0 1 0,0-1 0,0 1 0,5 3 0,3 5 0,0-1 0,0 2 0,-1 0 0,0 0 0,-1 1 0,-1 0 0,9 16 0,16 27 0,-3 2 0,-2 2 0,21 63 0,51 200 0,-47-97 0,-11 2 0,17 261 0,-58-484 0,2-10 0,10-22 0,-10 16 0,38-66 0,3 1 0,3 2 0,70-80 0,-106 139 0,2 0 0,-1 1 0,2 1 0,0 0 0,22-13 0,-32 23 0,0-1 0,0 1 0,0 0 0,1 0 0,-1 1 0,1 0 0,0 0 0,0 0 0,0 1 0,0 0 0,0 0 0,0 1 0,0 0 0,0 0 0,0 1 0,0 0 0,-1 0 0,15 4 0,-12-1 0,-1 1 0,1 0 0,-1 0 0,0 1 0,0 0 0,0 1 0,-1-1 0,0 1 0,-1 1 0,12 14 0,-1 4 0,-2 0 0,18 37 0,-1 13-682,39 137-1,-53-146-6143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03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1 185 24575,'3'-1'0,"0"0"0,-1 0 0,1-1 0,0 1 0,-1 0 0,1-1 0,2-2 0,6-2 0,59-26 0,1 3 0,1 4 0,1 2 0,1 4 0,95-12 0,-143 27 0,0 2 0,44 1 0,-63 1 0,1 1 0,-1 0 0,1 1 0,-1-1 0,0 1 0,0 0 0,1 1 0,-1 0 0,-1 0 0,1 1 0,0 0 0,-1 0 0,11 9 0,-8-4 0,-1 1 0,0 0 0,-1 1 0,0-1 0,0 1 0,-1 1 0,-1-1 0,0 1 0,0 0 0,-2 0 0,1 0 0,-1 1 0,-1-1 0,1 17 0,-1 4 0,-1 1 0,-2-1 0,-2 1 0,-7 38 0,-2-11 0,-4 0 0,-1-2 0,-4 0 0,-45 93 0,22-69 0,-3-3 0,-84 109 0,61-108 0,21-25 0,62-63 0,39-21 85,2 3 0,1 2 0,58-16-1,177-38-1431,-263 71 990,225-53-6469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04.5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24575,'0'0'0,"0"0"0,3 0 0,0 0 0,6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04.9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24575,'0'0'0,"0"0"0,11 0 0,9 3 0,3 0 0,-1 0-8191</inkml:trace>
  <inkml:trace contextRef="#ctx0" brushRef="#br0" timeOffset="1">1511 1 24575,'0'0'0,"3"0"0,3 0 0,4 0 0,5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05.8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24575,'0'0'0,"2"0"0,43 0 0,436 11 0,-386-3 0,0 3 0,184 49 0,-265-57 0,0 2 0,0 0 0,0 0 0,0 2 0,20 12 0,-33-18 0,1 0 0,-1 0 0,1 0 0,-1 1 0,0-1 0,0 0 0,1 1 0,-1-1 0,0 1 0,0-1 0,-1 1 0,1-1 0,0 1 0,0 0 0,-1-1 0,1 1 0,-1 0 0,1 0 0,-1-1 0,0 1 0,0 0 0,0 0 0,0 0 0,0-1 0,0 1 0,0 0 0,-1 0 0,1-1 0,-1 1 0,1 0 0,-1-1 0,-1 4 0,-3 4 0,0-1 0,0 0 0,-1 0 0,-13 14 0,14-16 0,-128 127 0,69-71 0,62-60 0,-4 3 0,1 0 0,0 1 0,0 0 0,0 0 0,-5 9 0,10-15 0,0 0 0,0 1 0,0-1 0,0 0 0,0 0 0,0 0 0,0 0 0,-1 0 0,1 1 0,0-1 0,0 0 0,0 0 0,0 0 0,0 0 0,0 1 0,0-1 0,0 0 0,0 0 0,0 0 0,0 0 0,0 1 0,0-1 0,0 0 0,0 0 0,1 0 0,-1 0 0,0 1 0,0-1 0,0 0 0,0 0 0,0 0 0,0 0 0,0 0 0,0 1 0,1-1 0,-1 0 0,0 0 0,0 0 0,0 0 0,0 0 0,0 0 0,1 0 0,-1 0 0,0 1 0,0-1 0,0 0 0,0 0 0,0 0 0,1 0 0,11 0 0,-6 0 0,24 2 0,-1 0 0,1 2 0,57 16 0,-72-16 0,-1 1 0,1 1 0,-1 0 0,0 1 0,0 1 0,-1 0 0,0 1 0,0 0 0,16 16 0,-26-22 0,1 0 0,-1 0 0,0 1 0,-1 0 0,1-1 0,0 1 0,-1 0 0,0 0 0,0 0 0,0 0 0,-1 1 0,1-1 0,-1 0 0,0 1 0,0-1 0,-1 1 0,1-1 0,-1 1 0,0 0 0,0-1 0,-1 1 0,1-1 0,-1 1 0,0-1 0,0 0 0,-1 1 0,1-1 0,-1 0 0,0 0 0,-3 6 0,-8 10 0,0 0 0,-1-1 0,0-1 0,-2 0 0,-26 23 0,-102 72 0,27-36-1365,10-13-5461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06.1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24575,'0'0'0,"0"0"0,0 0 0,3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06.5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1 429 24575,'0'0'0</inkml:trace>
  <inkml:trace contextRef="#ctx0" brushRef="#br0" timeOffset="1">1081 0 24575,'0'0'0,"5"3"0,5 6 0,3 6 0,10 24 0,7 17 0,-2 0-8191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07.0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 0 24575,'0'0'0,"0"2"0,3 91 0,0-49 0,-5 68 0,-20 75 0,-8 121 0,30-301 0,-1 5 0,1-1 0,1 0 0,-1 1 0,4 11 0,-4-21 0,1 0 0,-1 1 0,1-1 0,0 1 0,0-1 0,0 0 0,0 0 0,1 0 0,-1 0 0,0 0 0,1 0 0,0 0 0,-1 0 0,1 0 0,0 0 0,0-1 0,0 1 0,0-1 0,0 0 0,0 1 0,0-1 0,0 0 0,1 0 0,2 0 0,6 1 0,-1 0 0,1-1 0,0-1 0,0 1 0,0-2 0,0 0 0,0 0 0,16-4 0,85-29 0,-44 6 0,-1-3 0,69-44 0,50-24 0,-182 97 0,10-5 0,0 1 0,1 0 0,28-6 0,-39 11 0,-1 0 0,1 1 0,0 0 0,0-1 0,0 1 0,0 1 0,0-1 0,-1 0 0,1 1 0,0 0 0,0 0 0,-1 0 0,1 0 0,0 1 0,-1-1 0,0 1 0,1 0 0,-1 0 0,0 0 0,0 1 0,3 2 0,1 3 0,-1 1 0,0-1 0,-1 1 0,0 0 0,0 0 0,-1 1 0,-1-1 0,1 1 0,3 18 0,-6-23 0,16 66 0,-3 0 0,9 129 0,-17 146 0,-16-42-1365,3-185-5461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4:41.1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24575,'1'10'0,"0"-1"0,0 1 0,1-1 0,6 18 0,1 7 0,117 706-680,-88-495 342,114 836 114,-80 11 239,-76-772-34,15 351-1122,-2-580-4663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4:40.7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22435 460 24575,'0'0'0,"-10"0"0,-1567-46-1475,492-45-266,83 7-351,-1320-26-140,-4 64-49,1708 36 2133,-2723-38-148,1179 26-1184,1828 20 1162,-2685 3-1756,792 27 1184,946 16 280,516 51 2835,400-27 2996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31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 0 24575,'-35'615'-198,"-41"-7"-212,-24 307 11,87-506 399,15-308 0,29 198 0,-26-270 0,2-1 0,13 40 0,-16-60 0,-1 1 0,1-1 0,1 0 0,-1 0 0,1-1 0,1 1 0,-1-1 0,1 0 0,0-1 0,1 1 0,10 7 0,-13-12 0,-1 1 0,0-1 0,1 0 0,0-1 0,-1 1 0,1-1 0,0 1 0,0-1 0,0 0 0,0-1 0,0 1 0,0-1 0,0 1 0,0-1 0,0-1 0,0 1 0,0 0 0,0-1 0,0 0 0,0 0 0,0 0 0,-1 0 0,1-1 0,0 0 0,0 1 0,3-4 0,9-4 2,-1-1-1,0-1 1,-1 0-1,22-23 1,53-67-556,37-62-2282,-2-11-966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4:42.0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203 1 24575,'0'0'0,"0"128"-60,-18 676-3156,-67 67-4278,24-301 6530,22-2 1151,39 680-187,6-936 0,-9 67 4056,1-304-4756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4:42.6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22582 940 24575,'-3'0'0,"1"1"0,-1-1 0,1 0 0,-1 0 0,0-1 0,1 1 0,-1 0 0,1-1 0,-1 0 0,1 1 0,-1-1 0,-1-1 0,-8-2 0,-48-7 0,-1 4 0,-68-1 0,89 6 0,-864-11-709,672 13 446,-2840-26-4975,26-107 3734,-1784-129-4673,2979 188 5783,-161-8-719,134-35 2295,703 40-870,-295-4-169,14 44 239,1270 38 483,53 3 3458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4:46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1 24575,'26'588'0,"-1"63"0,-59-46 0,-27-5 0,31-324 0,-167 1254 0,114-1157-1365,53-279-5461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4:47.1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0 24575,'0'0'0,"0"0"0,0 5 0,33 157 0,-5-37 0,10 110 0,10 266 0,-52 247 0,-55 0-343,5-80 54,47-556 201,-26 562 297,32-467-899,31 251-1,-19-373-5608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4:48.0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663 0 24575,'-6'246'0,"0"-61"0,-31 752 0,-31-2 0,42-563 0,-15 160 0,-37-5 0,-72 88 0,77-329 0,-75 245-1365,118-439-5461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4:49.6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920 289 24575,'9'-16'0,"-6"12"0,1 0 0,0 0 0,-1-1 0,0 1 0,0-1 0,0 1 0,3-8 0,-6 10 0,0 1 0,0 0 0,1 0 0,-1-1 0,0 1 0,0 0 0,0-1 0,0 1 0,0 0 0,-1 0 0,1-1 0,0 1 0,0 0 0,-1-1 0,1 1 0,-1 0 0,1 0 0,-1 0 0,0 0 0,1 0 0,-1-1 0,0 1 0,0 0 0,0 1 0,0-1 0,0 0 0,0 0 0,0 0 0,0 0 0,0 1 0,0-1 0,-2 0 0,-4-3 0,0 1 0,-1 0 0,1 0 0,-1 1 0,1 0 0,-1 0 0,0 0 0,0 1 0,-13 0 0,-8 1 0,-38 6 0,43-4 0,-16 3 0,0 1 0,0 2 0,1 2 0,-62 23 0,73-21 0,0 1 0,1 2 0,0 0 0,2 2 0,0 1 0,-40 36 0,40-28 0,0 1 0,1 1 0,2 1 0,1 1 0,1 1 0,-29 62 0,37-66 0,2 1 0,1 1 0,1-1 0,1 2 0,1-1 0,2 0 0,1 1 0,2 54 0,2-66 0,1-1 0,0 0 0,2 0 0,0-1 0,0 1 0,2-1 0,11 24 0,-12-30 0,0-2 0,0 1 0,1-1 0,0 0 0,1 0 0,0 0 0,0-1 0,0 0 0,1 0 0,0-1 0,1 0 0,-1-1 0,1 0 0,10 5 0,2-3 0,0 0 0,1-1 0,0-2 0,0 0 0,0-1 0,0-1 0,1-1 0,-1-2 0,44-5 0,-3-4 0,0-3 0,72-25 0,-68 16 0,-1-3 0,-1-2 0,95-57 0,-127 63 0,-1-1 0,-1-1 0,0-1 0,-2-2 0,-1-1 0,-1-1 0,-2-2 0,23-33 0,-39 49 0,0-1 0,0-1 0,-2 0 0,0 0 0,-1 0 0,5-20 0,-9 25 0,0 1 0,-1-1 0,0 1 0,0-1 0,-1 1 0,-1-1 0,0 1 0,0-1 0,-1 1 0,0-1 0,-7-16 0,3 13 0,-1-1 0,-1 1 0,0 1 0,0-1 0,-2 1 0,-11-12 0,-6-3 0,-42-36 0,3 13-341,-2 3 0,-2 2-1,-133-63 1,89 59-6485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4:50.3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1 860 24575,'1'-2'0,"0"0"0,0 0 0,0-1 0,1 1 0,-1 0 0,1 0 0,0 1 0,0-1 0,-1 0 0,1 0 0,0 1 0,0-1 0,1 1 0,2-2 0,5-4 0,29-27 0,-2-2 0,-2-2 0,-1-1 0,-2-1 0,-1-2 0,-3-1 0,29-59 0,-2-14 0,67-211 0,-118 320 0,-3 12 0,-1 21 0,0-21 0,-3 63 0,-32 617 0,-27-1 0,10-401-1365,38-228-5461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11.6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39 704 24575,'0'0'0,"-6"-19"0,3 5 0,0-1 0,1 1 0,1-1 0,0 0 0,1 0 0,3-20 0,-2 23 0,2-12 0,0-1 0,2 1 0,1-1 0,0 2 0,2-1 0,1 1 0,1 0 0,1 1 0,19-30 0,-9 21 0,1 1 0,2 1 0,1 1 0,1 1 0,47-38 0,-58 53 0,1 1 0,0 0 0,30-14 0,-41 23 0,0-1 0,0 1 0,0 0 0,0 1 0,0-1 0,0 1 0,1 0 0,-1 0 0,0 1 0,1 0 0,-1 0 0,1 0 0,-1 0 0,0 1 0,1 0 0,-1 0 0,0 0 0,6 3 0,-7-2 0,-1 0 0,0 1 0,0-1 0,0 1 0,0 0 0,0 0 0,0 0 0,-1 0 0,0 0 0,1 0 0,-1 1 0,0-1 0,2 8 0,2 5 0,-1-1 0,3 19 0,-5-24 0,4 27 0,-2 0 0,-1 1 0,-2-1 0,-3 41 0,-22 149 0,2-113 0,-5 0 0,-4-2 0,-60 142 0,-172 303 0,205-456 0,-9 17 0,65-115 0,0 0 0,-1 0 0,1-1 0,-1 1 0,1 1 0,0-1 0,1 0 0,-2 4 0,2-7 0,0 1 0,0-1 0,0 0 0,0 1 0,0-1 0,0 0 0,1 1 0,-1-1 0,0 0 0,0 1 0,0-1 0,0 0 0,0 0 0,1 1 0,-1-1 0,0 0 0,0 0 0,0 1 0,1-1 0,-1 0 0,0 0 0,0 1 0,1-1 0,-1 0 0,0 0 0,1 0 0,-1 1 0,18-2 0,240-80 0,-134 38 0,40-12 0,310-94 0,-408 133-1365,-14 5-5461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13.0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59 24575,'0'0'0,"8"-4"0,40-8 0,1 1 0,98-8 0,-144 19 0,89-8 0,0 3 0,0 5 0,0 4 0,114 20 0,-181-21 0,-1 2 0,0 0 0,0 2 0,-1 0 0,0 2 0,40 20 0,-60-27 0,0 0 0,-1-1 0,1 1 0,-1 0 0,1 0 0,-1 0 0,0 1 0,0-1 0,0 1 0,0-1 0,0 1 0,0 0 0,-1-1 0,1 1 0,-1 0 0,0 0 0,2 5 0,-3-4 0,0-1 0,0 0 0,0 1 0,-1-1 0,1 0 0,-1 1 0,0-1 0,1 0 0,-1 0 0,-1 0 0,1 1 0,0-1 0,-1 0 0,0-1 0,0 1 0,-2 3 0,-26 30 0,-1-2 0,-2-1 0,-54 42 0,58-51 0,-90 68 0,118-91 0,1-1 0,-1 0 0,1 0 0,0 1 0,-1-1 0,1 0 0,-1 0 0,1 1 0,-1-1 0,1 0 0,0 1 0,-1-1 0,1 1 0,0-1 0,-1 0 0,1 1 0,0-1 0,0 1 0,-1-1 0,1 1 0,0-1 0,0 1 0,0-1 0,0 1 0,-1-1 0,1 1 0,0 0 0,0-1 0,0 1 0,0-1 0,0 1 0,1-1 0,-1 1 0,0-1 0,0 1 0,0-1 0,0 1 0,0-1 0,1 1 0,-1-1 0,0 1 0,0-1 0,1 1 0,-1-1 0,0 0 0,1 1 0,-1-1 0,1 0 0,-1 1 0,0-1 0,1 0 0,-1 1 0,1-1 0,34 13 0,-28-11 0,221 57 0,161 51 0,-364-102 0,-1 2 0,-1 1 0,40 25 0,-57-33 0,-1 1 0,1 0 0,0 1 0,-1 0 0,0-1 0,0 2 0,-1-1 0,1 0 0,-1 1 0,0 0 0,-1 0 0,1 0 0,-1 1 0,0-1 0,-1 1 0,0-1 0,0 1 0,2 12 0,-4-9 0,-1 0 0,0 0 0,0 0 0,-1 0 0,0-1 0,-1 1 0,0-1 0,0 1 0,-1-1 0,-1 0 0,1-1 0,-1 1 0,-1-1 0,0 0 0,-11 13 0,-4 2 0,-2-1 0,0-1 0,-46 32 0,5-11 0,-1-4 0,-132 57 0,-153 33 0,214-81 0,35-8-1365,75-27-5461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1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784 1 24575,'-1'9'0,"0"1"0,-2-1 0,1 0 0,-1 0 0,0 0 0,-1 0 0,0-1 0,0 1 0,-1-1 0,0 0 0,-7 8 0,0 2 0,-259 358 0,-31-25 0,282-329 0,2-3 0,1 0 0,0 0 0,2 2 0,0 0 0,2 0 0,-13 28 0,24-43 0,0 0 0,0 0 0,1 1 0,0-1 0,0 1 0,0-1 0,1 1 0,0-1 0,0 1 0,1-1 0,0 1 0,0-1 0,0 1 0,1-1 0,0 0 0,0 0 0,1 0 0,0 0 0,0 0 0,0 0 0,1-1 0,-1 1 0,6 4 0,1 2 0,1 0 0,1-1 0,0 0 0,0-1 0,1 0 0,0-1 0,1 0 0,21 9 0,-3-4 0,-1-2 0,2-2 0,0-1 0,0-1 0,0-2 0,1-2 0,0 0 0,-1-3 0,1 0 0,0-3 0,67-10 0,-51 1 0,0-1 0,-1-3 0,-1-2 0,0-2 0,-2-2 0,0-2 0,60-41 0,-44 21 0,-3-3 0,-1-2 0,68-74 0,-58 45 0,109-161 0,-177 238 0,0 0 0,0-1 0,0 1 0,0 0 0,0 0 0,0 0 0,0-1 0,0 1 0,0 0 0,1 0 0,-1 0 0,0 0 0,0-1 0,0 1 0,0 0 0,0 0 0,0 0 0,0 0 0,0-1 0,1 1 0,-1 0 0,0 0 0,0 0 0,0 0 0,0 0 0,1 0 0,-1 0 0,0-1 0,0 1 0,0 0 0,1 0 0,-1 0 0,0 0 0,0 0 0,0 0 0,0 0 0,1 0 0,-1 0 0,0 0 0,0 0 0,0 0 0,1 0 0,-1 0 0,0 0 0,0 0 0,0 0 0,1 1 0,-1-1 0,0 0 0,2 13 0,-7 27 0,-39 160 0,36-171 0,-208 779-6099,36-142 1654,136-478 4474,21-86 2183,-2-1 4335,20-83-12982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32.1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1848 12 24575,'-14'-2'0,"0"-1"0,-1 0 0,1 1 0,-1 1 0,0 1 0,-17 1 0,-79 13 0,61-7 0,-692 123 0,529-89 0,140-27 57,-412 86-1479,431-86-5404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09.3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1129 24575,'0'0'0,"0"0"0,0 0 0,1-3 0,5-9 0,1 1 0,0 0 0,14-15 0,8-12 0,179-312 0,-34-17 0,-163 343 0,15-32 0,-4-1 0,22-78 0,-39 105 0,-6 22 0,-5 18 0,-15 45 0,2 2 0,-14 73 0,17-65 0,-157 750 0,76-330 0,-1-94 0,54-227 0,38-139-682,-7 47-1,12-44-6143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10.7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0 747 24575,'166'-289'0,"-12"22"0,-122 204 0,-17 31 0,38-60 0,-52 92 0,-1 0 0,0 0 0,0 0 0,0-1 0,0 1 0,0 0 0,0 0 0,0 0 0,0 0 0,0-1 0,0 1 0,1 0 0,-1 0 0,0 0 0,0 0 0,0 0 0,0-1 0,0 1 0,1 0 0,-1 0 0,0 0 0,0 0 0,0 0 0,0 0 0,1 0 0,-1 0 0,0 0 0,0 0 0,0 0 0,1 0 0,-1 0 0,0 0 0,0 0 0,0 0 0,1 0 0,-1 0 0,0 0 0,0 0 0,0 0 0,1 0 0,1 10 0,-4 25 0,2-28 0,-68 599 0,-32-6 0,96-578 7,-22 118-693,-12 208 0,38-290-6140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18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18.6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1036 24575,'9'-13'0,"17"-6"0,50-30 0,-16 12 0,33-27 0,-3-5 0,-3-3 0,-4-5 0,-3-2 0,-3-5 0,-4-2 0,78-121 0,-110 132 0,-29 51 0,1 1 0,18-25 0,-21 39 0,-9 9 0,-1 0 0,0 0 0,0 0 0,0 0 0,1 0 0,-1 0 0,0 0 0,0 0 0,0 0 0,1 0 0,-1 0 0,0 0 0,0 0 0,0 0 0,1 1 0,-1-1 0,0 0 0,0 0 0,0 0 0,0 0 0,0 0 0,1 1 0,-1-1 0,0 0 0,0 0 0,0 0 0,0 1 0,0-1 0,0 0 0,0 0 0,0 0 0,0 0 0,0 1 0,0-1 0,2 28 0,-2-25 0,-12 133 0,10-122 0,-61 421 49,7-59-299,50-334 91,-137 916-687,136-927 856,2-9 29,5-18-412,2-7-467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15.6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24575,'0'0'0,"0"0"0,0 3 0,2 11 0,2 12 0,5 39 0,6 32 0,7 30 0,9 50 0,3 17 0,-1-7 0,-2-2 0,-3-8 0,-4-26 0,-5-37 0,-7-34 0,-5-31-8191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15.9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 24575,'0'-1'0,"1"0"0,-1-1 0,1 1 0,0 0 0,-1 1 0,1-1 0,0 0 0,0 0 0,0 0 0,-1 0 0,1 1 0,0-1 0,0 0 0,0 1 0,1-1 0,-1 1 0,0-1 0,2 0 0,1-1 0,1 1 0,-1 0 0,1 0 0,0 0 0,-1 0 0,1 1 0,-1-1 0,1 1 0,0 1 0,5 0 0,50 12 0,-49-11 0,28 10 0,0 2 0,-1 1 0,-1 2 0,52 32 0,50 38-1092,-3 6 0,196 176 0,-254-198-502,-3 3 0,114 147 1,-160-180 1074,-2 1 0,-2 2 1,21 47-1,-33-60 321,-2 0 0,-1 0 0,-1 1 0,-2 0 0,5 49 0,-11-58 198,-1-1 0,-2 0 0,0 0 0,0 0 0,-2 0 0,-1-1 0,-1 1 0,-1-1 0,0 0 0,-2-1 0,0 0 0,-2 0 0,0-1 0,-1-1 0,-15 19 0,-2-2 0,-1-1 0,-2-2 0,-2-1 0,-1-2 0,-1-1 0,-50 30 0,-44 12 521,14-19 2087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16.3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514 1 24575,'-28'0'0,"13"2"0,0 1 0,1 0 0,-1 1 0,1 0 0,-27 13 0,-66 39 0,96-49 0,-27 16 0,-55 42 0,79-55 0,1 2 0,0 0 0,1 1 0,1 0 0,0 1 0,1 0 0,-9 15 0,16-23 0,0 0 0,1-1 0,-1 1 0,1 0 0,0 0 0,1 0 0,0 0 0,0 1 0,0-1 0,0 0 0,1 0 0,0 1 0,1-1 0,-1 0 0,1 0 0,1 1 0,-1-1 0,1 0 0,0 0 0,0 0 0,0-1 0,7 12 0,-4-10 0,1 0 0,0 1 0,0-2 0,0 1 0,1-1 0,0 0 0,0 0 0,1-1 0,-1 1 0,1-2 0,1 1 0,-1-1 0,0-1 0,1 0 0,9 3 0,-2-3 0,-1-1 0,1 0 0,0-1 0,-1 0 0,1-2 0,0 0 0,-1 0 0,1-2 0,-1 0 0,0 0 0,1-2 0,20-8 0,-15 4 0,-1-1 0,1 0 0,-2-2 0,0 0 0,0-1 0,-1-1 0,32-32 0,-42 38 34,-1-1 1,1-1-1,-2 1 0,1-1 0,-1 0 0,-1 0 0,0-1 0,0 0 0,4-16 1,-7 19-149,-1 1 0,1-1 0,-2 0 0,1 0 1,-1 0-1,-1 0 0,1 1 0,-1-1 1,-1 0-1,1 0 0,-1 1 0,-1-1 1,1 1-1,-7-13 0,-6-6-6712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16.7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24575,'0'0'0,"0"3"0,5 8 0,5 11 0,11 34 0,8 30 0,6 26 0,9 46 0,2 17 0,-4-4 0,-7-3 0,-9-7 0,-9-23 0,-7-33 0,-6-31 0,-3-29-8191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17.0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65 24575,'19'-19'0,"-9"13"0,0 1 0,0-1 0,0 2 0,1 0 0,0 0 0,0 1 0,0 0 0,18-2 0,7 2 0,50 1 0,-34 4 0,0 3 0,0 2 0,-1 3 0,0 1 0,81 30 0,-55-10 0,-1 2 0,128 79 0,-175-94 0,-1 0 0,46 42 0,-68-55 0,0 1 0,-1 0 0,1 0 0,-1 0 0,-1 0 0,1 1 0,-1 0 0,0 0 0,-1 0 0,1 1 0,-2-1 0,1 1 0,-1-1 0,0 1 0,0 0 0,-1 0 0,0 11 0,-1-12 0,-1-1 0,0 1 0,-1-1 0,1 1 0,-1-1 0,0 0 0,-1 0 0,0 0 0,0 0 0,0 0 0,0-1 0,-1 1 0,0-1 0,-8 8 0,-3 2 0,-1-1 0,0-1 0,-23 14 0,-2-1 114,-2-2 0,-84 35 0,-96 17-1821,136-50-5119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20.6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2366 2360 24575,'21'-1'0,"-13"2"0,64-2 0,60 1 0,-645-15 0,404 16 0,-1002 36 0,845-24 0,203-10 0,-39 3 0,-190-14 0,284 7 0,-1 0 0,1 0 0,0-1 0,-1 0 0,-10-5 0,16 5 0,-1 0 0,1 0 0,0 0 0,0 0 0,0-1 0,0 1 0,1-1 0,-1 0 0,1 1 0,-1-1 0,1 0 0,0-1 0,0 1 0,0 0 0,-1-4 0,-3-10 0,0 0 0,1 0 0,0-1 0,-2-27 0,-2-80 0,8 105 0,4-410 0,23-7 0,1-18 0,-24 312 0,5-69 0,-8 205 0,0 0 0,1 0 0,1-1 0,-1 1 0,1 0 0,0 0 0,1 1 0,0-1 0,0 0 0,0 1 0,1-1 0,0 1 0,0 0 0,0 0 0,1 1 0,0 0 0,0-1 0,0 1 0,1 1 0,0-1 0,6-3 0,19-12 0,1 2 0,1 1 0,0 2 0,70-22 0,148-26 0,-58 27 0,298-19 0,195 59 0,-467 16 0,-172-13 0,0 2 0,67 23 0,-97-26 0,-1 1 0,1 1 0,-2 0 0,1 1 0,-1 0 0,-1 2 0,0-1 0,0 2 0,-1 0 0,17 20 0,-14-12 0,-1 1 0,-1 1 0,-1 0 0,-1 1 0,-1 0 0,12 37 0,-8-13 0,-3 2 0,11 74 0,-5 88 0,-14 19 0,-10-1 0,-56 364 0,38-475 0,-2 26 0,25-121-1365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32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0 24575,'-2'2'0,"1"1"0,-1-1 0,1 0 0,0 1 0,0-1 0,0 1 0,0 0 0,0-1 0,0 4 0,-4 14 0,1 1 0,2-1 0,0 1 0,1 23 0,9 88 0,-8-124 0,38 304 281,-15-148-1104,2 224 0,-26-367-6003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21.4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3221 2622 24575,'-1151'17'-116,"930"-10"-21,-759 6-305,921-14 442,0-2 0,0-3 0,-100-25 0,140 26 0,0-1 0,0-1 0,1-1 0,0-1 0,1-1 0,0 0 0,0-1 0,1 0 0,1-2 0,0 0 0,0 0 0,1-2 0,1 1 0,1-2 0,-12-17 0,-5-18 0,1-2 0,3-1 0,2-1 0,-23-83 0,15 16 0,-17-136 0,30 107 174,2-165 0,31-149 173,-14 449-347,0-21 0,3 0 0,1 0 0,13-47 0,-15 73 0,1 0 0,0 0 0,1 0 0,0 0 0,1 1 0,1 0 0,-1 0 0,1 1 0,1-1 0,0 2 0,0-1 0,1 1 0,0 0 0,17-11 0,15-4 0,2 2 0,0 2 0,54-16 0,115-31-73,2 9 0,2 10 0,222-20 0,668 9-220,-1062 58 293,95 2 0,-123 0 0,-1 0 0,0 0 0,1 2 0,-1 0 0,-1 0 0,23 11 0,-30-11 27,-1 0 0,1 0-1,-1 0 1,0 1-1,0 0 1,-1 0-1,1 0 1,-1 1 0,-1 0-1,8 10 1,-5-4 22,-1 1-1,0 0 1,0 1 0,-1-1 0,3 19-1,2 11-48,4 54 0,11 336-2053,-24 11-1302,-2-312 2718,1-57 381,-15 913-4763,9-870 4993,-25 142 0,-5-104 3018,25-124-1840,2-9-2115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22.3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2865 2632 24575,'-31'7'0,"-1040"111"0,543-105-4320,377-18 1668,-222-35-1,312 29 2306,0-2 0,-67-25 0,106 30 341,0-1 0,1-1-1,0 0 1,0-2 0,1-1 0,1 0-1,0-2 1,-32-31 0,29 20 105,1-2 0,1 0 0,1-2 0,1 0 0,2-1 0,1 0 0,2-1 0,-12-42 0,5-2 600,3 0 1,-11-123 0,17 46 1102,16-247 0,46-150 1875,-28 335-3226,-20 186-451,1-7 0,13-64 0,-14 89 0,0 1 0,1-1 0,0 0 0,1 1 0,0 0 0,1 0 0,0 0 0,0 1 0,15-16 0,-4 9 0,0 2 0,0 0 0,1 1 0,1 1 0,0 0 0,26-10 0,12-2 0,62-18 0,-27 17 0,1 3 0,188-19 0,195 32 0,-361 15 0,145 25 0,-213-22 0,1 2 0,-1 2 0,-1 2 0,0 2 0,75 41 0,-98-45 0,-2 2 0,0 0 0,-1 2 0,0 0 0,-1 1 0,-1 1 0,20 27 0,-18-16 0,0 0 0,-2 2 0,-1 0 0,20 55 0,-14-13 0,-3 1 0,-3 0 0,-3 2 0,3 90 0,-2 112 0,-35 460 0,-7-500 0,8-89 0,14-87-1365,4-12-5461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23.7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1 993 24575,'0'0'0,"0"0"0,4-4 0,10-4 0,0 1 0,0 0 0,0 1 0,1 1 0,0 0 0,17-2 0,-10 1 0,458-86 0,-433 85 0,230-32-262,1521-87-1051,-1456 120 1313,-53 1 0,-58 0 0,-207 4 0,236-11 0,-255 12 0,14-2 0,0 0 0,0-1 0,30-8 0,-48 11 0,0-1 0,0 1 0,0 0 0,-1 0 0,1-1 0,0 1 0,0-1 0,0 1 0,-1-1 0,1 1 0,0-1 0,0 0 0,-1 1 0,1-1 0,-1 0 0,1 1 0,0-3 0,0 3 0,-1-1 0,0 0 0,0 1 0,0-1 0,0 1 0,0-1 0,0 0 0,0 1 0,0-1 0,0 1 0,-1-1 0,1 0 0,0 1 0,0-1 0,0 1 0,-1-1 0,1 1 0,0-1 0,-1 1 0,0-2 0,-2-2 0,-1 0 0,0 1 0,-1-1 0,-8-5 0,7 4 0,-195-136 437,-174-137 701,365 270-1138,1 0 0,0-1 0,-15-18 0,23 25 0,-1-1 0,0 0 0,1 0 0,0 1 0,-1-1 0,1 0 0,0 0 0,0 0 0,0-4 0,1 5 0,0 0 0,0 1 0,0-1 0,0 1 0,0-1 0,0 1 0,1-1 0,-1 1 0,1-1 0,-1 1 0,1-1 0,-1 1 0,1 0 0,0-1 0,0 1 0,0 0 0,0 0 0,0-1 0,2-1 0,3-1 0,1 0 0,0 0 0,0 0 0,1 1 0,-1 0 0,0 1 0,1 0 0,0 0 0,0 0 0,13 0 0,21-3 0,-1 3 0,1 2 0,0 1 0,-1 2 0,70 15 0,-24 2 0,137 50 0,29 35 0,-202-80 0,-2 2 0,85 60 0,-123-79 0,-1 1 0,0 0 0,0 0 0,14 18 0,-22-24 0,0 1 0,0-1 0,0 0 0,0 1 0,-1-1 0,1 1 0,-1-1 0,0 1 0,0 0 0,0 0 0,-1 0 0,1-1 0,-1 1 0,0 0 0,0 0 0,0 0 0,-1 0 0,1-1 0,-1 1 0,-1 4 0,-2 3 0,0-1 0,-1-1 0,0 1 0,0-1 0,-1 1 0,0-2 0,-1 1 0,0-1 0,-12 11 0,-7 5 0,-50 33 0,-26 9 0,-181 88 0,-128 28 0,326-146 0,-37 19-1365,88-39-5461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24.8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1051 24575,'11'-32'0,"115"-417"0,-112 392 0,90-432 0,-102 465 0,-7 45 0,-11 161 0,21 557-308,50 10-41,-49-677 345,13 648-1251,-21-688-5020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25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788 3 24575,'-2'-1'0,"0"1"0,0-1 0,-1 1 0,1 0 0,0 0 0,0 0 0,-1 0 0,1 0 0,-3 1 0,-7 0 0,-91 6 0,-103 21 0,-101 37 0,264-54 0,-49 19 0,128-42 0,0 1 0,46-6 0,-21 5 0,172-37 0,-34 21 0,-682 70-1365,450-36-5461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4:51.0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339 245 24575,'15'-19'0,"24"-19"0,72-54 0,-91 78 0,1 0 0,0 2 0,1 1 0,0 0 0,0 2 0,25-7 0,-39 13 0,0 1 0,0 1 0,1 0 0,-1 0 0,0 0 0,1 1 0,-1 1 0,11 1 0,-15-2 0,0 1 0,-1 0 0,1 0 0,-1 0 0,0 1 0,1-1 0,-1 1 0,0 0 0,0 0 0,0 0 0,0 0 0,0 1 0,-1-1 0,1 1 0,-1-1 0,1 1 0,-1 0 0,0 0 0,0 0 0,0 0 0,2 7 0,1 4 0,-2 0 0,0 0 0,0 0 0,-1 1 0,-1-1 0,0 1 0,-1-1 0,-1 1 0,0 0 0,-4 18 0,-4 7 0,-1 0 0,-23 58 0,-2-17 0,-71 124 0,-63 62 0,-47 30 0,158-226 0,-135 124 0,183-185 0,10-10 0,0 0 0,0 0 0,0 0 0,0 0 0,0 0 0,0 0 0,0 0 0,0 0 0,0 0 0,0 0 0,0 0 0,0 0 0,0 0 0,0 0 0,0 0 0,0 0 0,1 0 0,-1 0 0,0 0 0,0 0 0,0 0 0,0 0 0,0 0 0,0 0 0,0 0 0,0 0 0,0 0 0,0 0 0,0 0 0,0 0 0,0 0 0,0 0 0,0 0 0,0 0 0,0 0 0,0 0 0,0 1 0,0-1 0,0 0 0,0 0 0,0 0 0,0 0 0,0 0 0,0 0 0,0 0 0,0 0 0,0 0 0,0 0 0,0 0 0,0 0 0,0 0 0,0 0 0,0 0 0,0 0 0,0 1 0,23-12 0,-6 2 0,173-71 0,255-72 0,349-17-2373,-490 125-3445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4:51.9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376 0 24575,'37'2'0,"1"1"0,0 1 0,40 11 0,106 37 0,-154-43 0,-27-8 0,188 62 0,-157-50 0,-1 2 0,-1 1 0,46 30 0,-75-44 0,0 0 0,-1 0 0,1 0 0,-1 0 0,1 0 0,-1 1 0,0 0 0,0-1 0,0 1 0,2 4 0,-4-6 0,1 0 0,-1 1 0,1-1 0,-1 1 0,0-1 0,0 1 0,0-1 0,0 1 0,0-1 0,0 0 0,0 1 0,0-1 0,-1 1 0,1-1 0,0 1 0,-1-1 0,0 0 0,1 1 0,-1-1 0,0 0 0,1 1 0,-1-1 0,0 0 0,0 0 0,-1 2 0,-10 8 0,0 1 0,0-1 0,-1-1 0,-20 13 0,-63 32 0,65-38 0,25-14 0,-108 56 0,114-59 0,0 0 0,-1 0 0,1 0 0,0 0 0,0 0 0,0 0 0,-1 0 0,1 1 0,0-1 0,0 0 0,0 0 0,-1 0 0,1 0 0,0 0 0,0 1 0,0-1 0,0 0 0,-1 0 0,1 0 0,0 0 0,0 1 0,0-1 0,0 0 0,0 0 0,0 0 0,0 1 0,0-1 0,-1 0 0,1 0 0,0 1 0,0-1 0,0 0 0,0 1 0,7 5 0,23 5 0,-18-6 0,86 35 0,-2 4 0,172 110 0,-243-138 0,-1 1 0,0 2 0,-2 0 0,24 26 0,-41-40 0,1 1 0,-2 1 0,1-1 0,-1 0 0,0 1 0,0 0 0,0 0 0,-1 0 0,0 1 0,-1-1 0,0 1 0,0 0 0,-1-1 0,1 1 0,-2 0 0,1 0 0,-1 0 0,0-1 0,-1 1 0,0 0 0,-2 10 0,-1-7 0,0 0 0,0 0 0,-1 0 0,-1-1 0,0 0 0,-13 17 0,-3-1 0,-30 28 0,-1-6 0,-3-3 0,-1-3 0,-2-1 0,-1-4 0,-100 46 0,-345 107 0,116-71-1365,314-95-5461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27.5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24575,'0'0'0,"0"2"0,0 4 0,0 18 0,0 20 0,3 27 0,9 56 0,8 65 0,3 27 0,0 3 0,-1-1 0,-1-24 0,-4-38 0,-6-38 0,-3-39-8191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27.9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0 621 24575,'14'-233'0,"-7"186"0,2 0 0,28-84 0,-32 115 0,2 0 0,0 1 0,15-26 0,-18 36 0,0-1 0,0 1 0,1 0 0,-1 0 0,1 0 0,0 1 0,1 0 0,-1 0 0,1 0 0,-1 0 0,1 1 0,10-4 0,-3 3 0,0 1 0,0 1 0,0 0 0,0 0 0,0 2 0,0-1 0,0 2 0,0 0 0,0 0 0,0 1 0,0 1 0,0 0 0,0 1 0,23 10 0,-7-1 0,-1 1 0,-1 2 0,-1 0 0,0 2 0,31 27 0,-26-17 0,-1 2 0,-1 0 0,-2 2 0,-1 1 0,-1 1 0,-3 2 0,0 0 0,-2 1 0,-2 1 0,-2 0 0,-1 2 0,-2 0 0,-2 0 0,-1 1 0,-2 0 0,4 75 0,-13-88 31,0-1 0,-1 1 0,-2 0 0,-1-1 0,-1 0 0,-1 0 0,-2-1 0,0 0 1,-2 0-1,-23 40 0,6-21-373,-2 0 1,-2-3 0,-2 0-1,-58 54 1,16-25-6485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28.3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596 0 24575,'0'0'0,"-11"1"0,-13 6 0,0 0 0,0 2 0,1 0 0,1 2 0,-25 14 0,-98 73 0,134-90 0,-114 89 0,104-78 0,1 0 0,0 2 0,-26 35 0,42-50 0,-1 1 0,1 0 0,1 0 0,-1 1 0,1-1 0,1 0 0,-3 10 0,4-14 0,1 0 0,-1 0 0,1 0 0,0 1 0,0-1 0,0 0 0,0 0 0,0 0 0,1 0 0,0 1 0,-1-1 0,1 0 0,0 0 0,0 0 0,1 0 0,-1-1 0,1 1 0,-1 0 0,1 0 0,3 3 0,1-1 0,0 0 0,0 0 0,1 0 0,0-1 0,0 0 0,0 0 0,0-1 0,0 0 0,14 3 0,-4-1 0,1-1 0,-1-1 0,24 1 0,-31-4 0,0 1 0,1-2 0,-1 1 0,0-2 0,0 1 0,0-1 0,0-1 0,0 0 0,-1 0 0,11-5 0,-13 4 0,-1 0 0,0 0 0,0 0 0,0-1 0,0 0 0,-1-1 0,1 1 0,-1-1 0,-1 0 0,1 0 0,-1 0 0,0-1 0,0 1 0,2-9 0,-2 6 29,-1-1-1,0 1 1,-1-1-1,0 1 0,-1-1 1,0 0-1,0 0 1,-1 0-1,-1 0 1,1 0-1,-4-16 1,1 13-243,-1 0 1,0 0 0,0 0-1,-1 1 1,-1 0 0,0-1-1,-15-20 1,-1 6-6613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33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1130 1329 24575,'0'0'0,"0"0"0,7 0 0,-6 0 0,-1 0 0,0 0 0,0 0 0,0 0 0,0 0 0,0 0 0,0 0 0,0 0 0,1 0 0,-1 0 0,0 0 0,0 0 0,0 0 0,0 0 0,0 0 0,0 0 0,1 0 0,-1 0 0,0 0 0,0 0 0,0 0 0,0 0 0,0 0 0,0 0 0,0 0 0,1 0 0,-1 0 0,0 0 0,0 0 0,0 0 0,0 0 0,0 0 0,0 0 0,0 1 0,0-1 0,0 0 0,1 0 0,-1 0 0,0 0 0,0 0 0,0 0 0,0 0 0,0 0 0,0 1 0,0-1 0,0 0 0,0 0 0,0 0 0,0 0 0,0 0 0,0 0 0,0 1 0,0-1 0,0 0 0,0 0 0,0 0 0,0 0 0,0 0 0,-14 11 0,0-1 0,0-1 0,-1-1 0,-25 11 0,4-1 0,-40 21 0,-39 20 0,-197 74 0,298-129 0,1 0 0,-1 0 0,0-1 0,0-1 0,0-1 0,-17 1 0,27-2 0,1 0 0,-1-1 0,0 1 0,1-1 0,-1 0 0,1 0 0,-1 0 0,1 0 0,-1-1 0,1 1 0,-1-1 0,1 0 0,0 0 0,0 0 0,0 0 0,0-1 0,1 1 0,-1-1 0,1 0 0,-1 1 0,1-1 0,0 0 0,0-1 0,0 1 0,0 0 0,1-1 0,-1 1 0,0-5 0,-1-2 0,1 0 0,0-1 0,0 1 0,1-1 0,1 1 0,0-13 0,11-63 0,-10 83 0,8-44 0,3 1 0,2 1 0,1 0 0,32-61 0,100-161 0,111-115 0,-187 294 0,4 3 0,89-77 0,-118 123 0,-20 17 0,35-38 0,-52 46 0,-9 13 0,0 1 0,0 0 0,1 0 0,-1-1 0,0 1 0,0 0 0,0-1 0,0 1 0,0 0 0,0-1 0,0 1 0,0 0 0,-1 0 0,1-1 0,0 1 0,0 0 0,0-1 0,0 1 0,0 0 0,0 0 0,0-1 0,-1 1 0,1 0 0,0 0 0,0 0 0,0-1 0,-1 1 0,-1-1 0,0 0 0,0 1 0,0-1 0,-1 1 0,1-1 0,0 1 0,0 0 0,-1 0 0,1 0 0,-3 0 0,-129 13 0,-102 21-455,1 11 0,-330 107 0,500-129-6371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28.6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24575,'0'0'0,"5"11"0,7 13 0,8 12 0,13 29 0,9 26 0,4 20 0,3 41 0,-2 13 0,-8-5 0,-10 0 0,-12-6 0,-10-24 0,-8-30 0,-5-28 0,0-26-8191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29.0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1 268 24575,'3'-29'0,"0"18"0,1 0 0,0 1 0,1-1 0,0 1 0,0 0 0,1 1 0,0-1 0,1 1 0,0 1 0,1-1 0,0 1 0,0 0 0,0 1 0,12-8 0,-4 3 0,2 1 0,-1 1 0,2 0 0,-1 1 0,1 1 0,36-10 0,-32 13 0,-1 1 0,1 1 0,0 2 0,-1 0 0,1 1 0,0 1 0,0 1 0,-1 1 0,1 1 0,-1 1 0,0 1 0,0 1 0,-1 1 0,41 21 0,-45-20 0,0 2 0,0 0 0,-1 1 0,-1 0 0,0 2 0,0-1 0,-2 2 0,0 0 0,0 1 0,-1 0 0,-1 0 0,-1 1 0,-1 1 0,0 0 0,-1 0 0,-1 1 0,8 29 0,-12-32 0,-1 1 0,-1-1 0,0 1 0,-1 0 0,0-1 0,-2 1 0,0-1 0,-1 1 0,0-1 0,-2 0 0,0 0 0,0 0 0,-2-1 0,0 0 0,0 0 0,-18 24 0,6-12 0,-2-1 0,0 0 0,-2-2 0,-1-1 0,-1 0 0,-1-2 0,-40 25 0,19-17-682,-88 38-1,62-38-6143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30.5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0 303 24575,'27'-1'0,"0"-1"0,29-6 0,-3 0 0,481-63 0,103-14 0,-1 25 0,450 0 0,-929 54-1365,-110 5-5461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30.9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0 24575,'3'2'0,"1"-1"0,-1 0 0,1 0 0,0 0 0,7 0 0,14 3 0,29 10 0,-1 2 0,-1 3 0,0 2 0,61 35 0,-75-34 0,-1 1 0,-1 3 0,-1 0 0,-2 2 0,0 2 0,28 34 0,-50-51 0,-1 0 0,0 1 0,-1 0 0,-1 0 0,0 1 0,-1 0 0,7 20 0,-11-23 0,0-1 0,-1 1 0,0 1 0,0-1 0,-1 0 0,-1 0 0,0 1 0,-1-1 0,0 0 0,-5 18 0,-2-3 0,-1-1 0,-1 0 0,-1 0 0,-2-1 0,0-1 0,-2 0 0,0-1 0,-24 27 0,-20 16 0,-81 72 0,-206 149-1161,336-279 957,-45 34-6622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45.4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1 591 24575,'0'0'0,"0"0"0,1-20 0,1 1 0,0-1 0,2 1 0,0 0 0,1 0 0,8-18 0,3-2 0,35-62 0,-36 77 0,1 0 0,1 0 0,1 2 0,1 0 0,0 1 0,36-29 0,-37 37 0,0-1 0,1 2 0,1 0 0,0 2 0,0 0 0,1 1 0,0 1 0,42-10 0,-57 17 0,-1 0 0,1 0 0,0 0 0,0 1 0,0 0 0,0 0 0,0 0 0,0 1 0,0 0 0,0 0 0,0 1 0,5 1 0,-6 0 0,0-1 0,-1 1 0,1 0 0,-1 0 0,0 1 0,0-1 0,-1 1 0,1 0 0,-1 0 0,1 0 0,-1 0 0,-1 1 0,6 9 0,3 10 0,0 2 0,-1 0 0,-2 0 0,7 37 0,10 116 0,-20-105 0,-3 0 0,-4-1 0,-12 88 0,-2-58 0,-51 172 0,-3-73 0,-153 312 0,146-369 0,52-100 0,20-29 0,5-16 0,0 0 0,0 0 0,0 1 0,0-1 0,1 0 0,-1 0 0,0 0 0,0 1 0,0-1 0,0 0 0,0 0 0,0 0 0,1 0 0,-1 0 0,0 1 0,0-1 0,0 0 0,1 0 0,-1 0 0,0 0 0,0 0 0,0 0 0,1 0 0,-1 0 0,0 0 0,0 0 0,0 1 0,1-1 0,-1 0 0,0 0 0,0 0 0,1 0 0,-1-1 0,0 1 0,0 0 0,1 0 0,29-12 0,152-86 0,123-62 0,9 21 0,-213 100 0,121-28 0,-201 61-341,-1 2 0,1 1-1,32-2 1,-33 6-6485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46.7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2712 3327 24575,'-8'1'0,"-1"0"0,1 1 0,0 0 0,0 1 0,0-1 0,0 2 0,-10 5 0,-12 4 0,-76 29 0,-2-6 0,-167 35 0,157-52 0,-1-5 0,-193-2 0,225-16 0,0-3 0,0-5 0,2-3 0,-121-36 0,133 27 0,1-3 0,2-3 0,0-4 0,-71-46 0,101 54 0,1-2 0,2-1 0,1-3 0,2 0 0,0-2 0,3-2 0,-54-78 0,51 54 0,2-2 0,3 0 0,3-2 0,2-1 0,4-1 0,-22-119 0,20 34 0,-4-300 0,28 290 0,29-220 0,-16 287 0,4 1 0,3 0 0,58-145 0,-60 192 0,2 1 0,2 1 0,2 1 0,2 1 0,2 2 0,2 0 0,51-49 0,-43 52 0,2 1 0,1 3 0,2 1 0,1 2 0,2 2 0,77-33 0,-84 46 0,1 1 0,1 3 0,0 1 0,0 2 0,1 2 0,0 2 0,0 2 0,62 4 0,-22 6 0,-1 3 0,0 5 0,115 35 0,-91-16 6,-2 6 0,-1 3 0,-3 5 0,-2 5 0,159 114 0,-152-86-42,-3 4 1,-5 5-1,-3 4 1,125 164-1,-141-151-82,-5 3-1,-4 3 1,-6 4-1,-5 2 1,57 164-1,-96-226 119,-3 0 0,19 119 0,-33-151 0,-1 1 0,-1 1 0,-2-1 0,0 0 0,-2 0 0,-1 0 0,-1-1 0,-16 51 0,9-50 1,0 1 0,-2-1 1,0-1-1,-2-1 0,-1 0 0,-26 29 0,15-24-5,-1-2 0,-1 0 0,-1-3 0,-38 25 0,-2-7 42,-3-3 1,-1-4 0,-153 51-1,31-27-692,134-45-6172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50.2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2943 10 24575,'-163'0'0,"-377"-8"-119,-1209 7-603,1691 1 722,-79 6 0,122-4 0,-1 0 0,2 1 0,-1 1 0,0 0 0,1 1 0,-22 11 0,28-11 0,0 0 0,0 1 0,1 0 0,0 0 0,0 0 0,1 1 0,0 0 0,0 1 0,1-1 0,-1 1 0,2 0 0,-1 0 0,-5 16 0,-1 6 0,1 1 0,-10 57 0,4 10 210,-5 172 1,25 107 209,43 386-420,-20-383 0,-25-361 29,-1 9 123,9 47 0,-8-68-306,0 1-1,0-1 1,1 1 0,0-1-1,0 0 1,0 0-1,1 0 1,0 0 0,1-1-1,9 11 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50.7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2814 0 24575,'46'1235'0,"-39"-1128"0,23 532 0,-29-578 0,-2 0 0,-19 117 0,16-156 0,-1-1 0,-1-1 0,-1 1 0,-1-1 0,-1 0 0,0-1 0,-1 0 0,-2 0 0,0-1 0,0-1 0,-30 32 0,16-27 0,-1 0 0,-1-2 0,-1-1 0,0-1 0,-1-2 0,-1-1 0,-49 17 0,-2-6 0,-157 30 0,37-25-206,-219 5 0,-204-28-207,-100-42 165,558 23-732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51.5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2831 24575,'0'-122'0,"-19"-1420"0,14 1409 0,-5-391 0,11 507 0,0-1 0,1 2 0,0-1 0,2 0 0,0 0 0,1 1 0,0 0 0,1 0 0,1 0 0,1 1 0,0 0 0,1 0 0,1 1 0,0 0 0,0 1 0,2 0 0,0 1 0,0 0 0,1 1 0,0 0 0,24-14 0,-7 9 0,0 1 0,1 1 0,1 2 0,0 1 0,38-8 0,170-20 0,38 11 0,0 12 0,0 12 0,304 36 0,-439-16 0,-1 6 0,180 52 0,-315-72 0,23 6 0,44 20 0,-64-23 0,-1-1 0,1 2 0,-2-1 0,1 2 0,-1-1 0,1 1 0,-2 0 0,12 14 0,-9-9 0,-2 1 0,0 0 0,0 0 0,11 29 0,15 66 0,-33-103 0,34 135-1603,18 160-1,-7 149-2480,-19-15 535,-31 214 2879,-35-249 1223,31-348 2213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55.8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1914 0 24575,'-16'0'0,"-210"13"0,159-8 0,-63 4 0,-396 25 0,-341 44 0,864-78 5,-3 1-119,0-1 0,0 1 0,0 0 0,0 0-1,0 1 1,1 0 0,-1 0 0,0 0 0,1 1-1,0 0 1,-10 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33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1165 24575,'0'0'0,"0"0"0,0 0 0,-3-4 0,-3-8 0,2 0 0,-1 0 0,2 0 0,0 0 0,-3-16 0,-3-67 0,8 79 0,-5-88 0,15-182 0,-1 209 0,4 0 0,3 0 0,25-74 0,-38 145 0,1-4 0,0 1 0,1-1 0,8-15 0,-11 24 0,-1 0 0,1 0 0,-1 0 0,1 0 0,0 0 0,-1 0 0,1 0 0,0 0 0,0 0 0,0 0 0,-1 1 0,1-1 0,0 0 0,0 1 0,0-1 0,0 0 0,0 1 0,0-1 0,1 1 0,-1 0 0,0-1 0,0 1 0,0 0 0,0 0 0,0-1 0,1 1 0,-1 0 0,0 0 0,0 0 0,0 1 0,1-1 0,-1 0 0,0 0 0,0 1 0,0-1 0,0 0 0,0 1 0,0-1 0,0 1 0,2 1 0,3 2 0,0 1 0,0 1 0,-1-1 0,0 1 0,0 0 0,8 11 0,22 47 0,-23-40 0,219 467 0,-223-471 0,-6-13 0,1 1 0,0-1 0,0 0 0,1 0 0,0-1 0,0 1 0,6 6 0,-10-13 0,0 0 0,1 1 0,-1-1 0,0 1 0,1-1 0,-1 0 0,1 0 0,-1 1 0,1-1 0,-1 0 0,1 0 0,-1 1 0,1-1 0,-1 0 0,1 0 0,-1 0 0,1 0 0,-1 0 0,1 0 0,-1 0 0,1 0 0,-1 0 0,1 0 0,-1 0 0,1 0 0,-1 0 0,1 0 0,-1 0 0,1-1 0,-1 1 0,1 0 0,0-1 0,14-13 0,-3-2 0,-1-1 0,0 0 0,-2 0 0,10-23 0,26-79 0,-33 87 0,43-131 225,-27 70-755,5 3 0,48-95 0,-66 159-6296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56.5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493 0 24575,'-2'1'0,"-1"0"0,0 0 0,0 0 0,1 0 0,-1 0 0,0 1 0,1-1 0,0 1 0,-1 0 0,1 0 0,-3 3 0,-7 4 0,-33 25 0,1 1 0,2 2 0,-52 61 0,39-33 0,-72 114 0,121-170 0,0-1 0,1 1 0,0 1 0,1-1 0,0 1 0,0 0 0,-1 10 0,4-16 0,1 0 0,0-1 0,0 1 0,0 0 0,0-1 0,1 1 0,-1 0 0,1-1 0,0 1 0,0-1 0,0 1 0,1-1 0,-1 1 0,1-1 0,0 0 0,0 0 0,0 0 0,0 0 0,1 0 0,-1 0 0,1-1 0,-1 1 0,6 3 0,27 18 0,0-1 0,2-2 0,75 31 0,-78-36 0,241 91-1365,-225-90-5461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56.9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1916 2 24575,'-1'0'0,"-1"-1"0,1 1 0,-1 0 0,1 0 0,0 0 0,-1 0 0,1 0 0,-1 0 0,1 0 0,-1 0 0,1 1 0,0-1 0,-3 1 0,-5 1 0,-956 95 0,645-70 0,173-16 0,-173 20 0,295-27-455,0 1 0,-28 9 0,24-2-6371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57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338 0 24575,'0'0'0,"0"0"0,1 1 0,0 1 0,0-1 0,-1 0 0,1 1 0,0-1 0,-1 0 0,1 1 0,-1-1 0,0 1 0,1-1 0,-1 1 0,0-1 0,0 0 0,0 1 0,0-1 0,-1 4 0,-1 5 0,-1 1 0,0-1 0,-1 0 0,0 0 0,0-1 0,-1 1 0,-1-1 0,-12 16 0,2 0 0,-66 107 0,-83 180 0,160-301 0,-1 1 0,1 0 0,0 0 0,-3 18 0,7-28 0,1 1 0,-1-1 0,1 1 0,0 0 0,0-1 0,0 1 0,0 0 0,0-1 0,0 1 0,1-1 0,-1 1 0,1 0 0,0-1 0,0 1 0,0-1 0,0 0 0,0 1 0,0-1 0,1 0 0,-1 0 0,1 1 0,2 1 0,5 3-35,0-1 1,0 0-1,1-1 0,-1 0 0,1-1 0,0 0 1,17 4-1,-8-1-1052,29 9-5739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58.8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2315 389 24575,'-34'-35'0,"18"17"0,-26-22 0,-5 4 0,0 2 0,-2 1 0,-2 3 0,0 2 0,-2 3 0,-101-35 0,109 47 0,1 2 0,-1 2 0,-1 2 0,0 2 0,0 2 0,0 2 0,0 2 0,0 2 0,-60 11 0,25 4 0,1 4 0,1 2 0,1 5 0,2 2 0,1 4 0,1 4 0,-81 56 0,112-63 0,1 2 0,2 1 0,1 3 0,3 1 0,0 1 0,3 2 0,2 2 0,1 0 0,3 2 0,1 2 0,3 0 0,1 1 0,-21 76 0,20-40 0,3 1 0,4 1 0,-8 146 0,22-178 0,3 0 0,2 0 0,2 0 0,3-1 0,3 1 0,1-2 0,22 55 0,-14-57 0,3-1 0,2-1 0,2-2 0,3 0 0,1-2 0,2-1 0,2-2 0,41 38 0,-28-36 0,1-1 0,3-3 0,1-2 0,2-3 0,2-2 0,88 38 0,-92-50 0,1-3 0,1-1 0,1-4 0,0-2 0,1-2 0,78 2 0,-74-10 0,0-2 0,-1-4 0,0-2 0,0-2 0,112-34 0,-136 30 0,0-1 0,-2-2 0,0-2 0,0-1 0,-2-1 0,-1-2 0,0-1 0,42-42 0,-44 36 0,-2-2 0,-1-1 0,-1-1 0,-1-1 0,-3-1 0,0-2 0,26-67 0,-28 53 49,-3-1 0,-2-1 0,-2 0-1,-3 0 1,-2-1 0,0-106 0,-9 121-205,-1 0 1,-2 0 0,-1 0 0,-2 1 0,-2 0 0,-1 1 0,-2 0-1,-2 1 1,-1 0 0,-29-46 0,-10 5-6671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59.4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3806 1255 24575,'0'0'0,"0"0"0,0 0 0,0-20 0,-1 7 0,0 1 0,-1-1 0,0 0 0,-1 1 0,0-1 0,-8-18 0,-1 3 0,-29-46 0,12 28-195,-2 2 0,-2 2 0,-2 0 0,-65-58 0,42 50-549,-3 2 0,-111-65 0,-153-50-1708,-7 35 820,142 64 52,-2 9 0,-250-39 1,318 77 2586,0 5 0,-1 6 1,0 5-1,-222 27 0,-249 105 5987,529-111-6994,-33 8 0,37-16-1365,5-2-5461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5:59.7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316 1 24575,'-4'2'0,"0"0"0,1 1 0,0 0 0,0-1 0,-1 1 0,2 1 0,-1-1 0,0 0 0,-3 6 0,-21 40 0,13-22 0,-30 47 0,-97 185 0,131-238 0,1 0 0,1 1 0,2 0 0,0 0 0,1 0 0,1 0 0,-1 24 0,4-33 0,1 0 0,0-1 0,2 1 0,-1-1 0,1 1 0,1-1 0,0 0 0,1 0 0,0 0 0,1 0 0,1-1 0,-1 0 0,2 0 0,10 15 0,1-5 54,1-1 1,1 0-1,1-2 0,0 0 0,38 23 0,128 64-861,-132-76-76,-6-3-5943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02.5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1 968 24575,'16'-13'0,"36"-29"0,1 2 0,61-34 0,-32 22 0,259-189 0,-243 164 0,119-123 0,-26-10 0,-189 209 0,16-17 0,-10 19 0,-2 12 0,5 37 0,8 87 0,-8 54 0,-10-166 0,1 212 0,-10-1 0,-10 0 0,-10-2 0,-102 403 0,30-304 0,71-241 0,21-67-455,1 0 0,-4 40 0,9-43-6371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05.4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0 669 24575,'11'-14'0,"100"-94"0,323-291 0,-384 357 0,73-56 0,-108 91 0,-8 9 0,-6 0 0,-1 1 0,1-1 0,-1 0 0,0 0 0,0 0 0,0 0 0,0 1 0,0-1 0,0 3 0,-1 9 0,-59 523 0,37-385 0,-185 1177 0,201-1288-341,2 0 0,1 1-1,3 60 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09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3931 128 24575,'0'0'0,"-6"-3"0,-11-2 0,0 0 0,-1 2 0,1 0 0,-23-1 0,8 1 0,-507-29-479,-6 30-412,-1630 90 617,2048-77 274,-241 14 0,339-27 0,34-1 0,19-2 0,222-26 0,-222 29 0,250-24-233,1025-71-1573,2 72 1667,-1065 32-72,38 7 159,-217-9 52,-43-2 95,-16-1 147,-25 2 419,22-4-567,-217 17 124,-11-5-218,-107 1-902,-26 0-3612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11.0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3551 2988 24575,'0'0'0,"0"0"0,-14 4 0,-851 232-3319,-4-47-207,-161-46 2987,990-141 539,25-2 0,12 0 0,4-1 0,121-21 2762,-105 19-2259,503-63-1698,2 23 0,628 29 0,-742 34 1195,-6 27 0,-382-45 0,-15-1 0,0-1 0,0 1 0,0 0 0,0 0 0,-1 0 0,1 1 0,6 2 0,-12-2 0,-8-1 0,-122 1 0,-698-10 3108,-542 13-680,1210-1-2343,-714 9 1149,872-13-1234,1 0 0,-1 0 0,0 0 0,0 0 0,1-1 0,-1 1 0,0-1 0,1 1 0,-1-1 0,0 0 0,1 0 0,-1 0 0,1 0 0,-1-1 0,1 1 0,0-1 0,-1 1 0,1-1 0,0 0 0,0 0 0,0 0 0,1 0 0,-1 0 0,0 0 0,1 0 0,-1-1 0,1 1 0,0-1 0,0 1 0,-2-5 0,-7-16 47,1 0 0,-10-39 0,-92-510 655,104 528-696,-29-185-6,-139-815 0,152 920 0,-37-227 0,47 248 0,0-148 0,13 225 0,2 1 0,1 0 0,8-39 0,-8 52 0,1 0 0,0 0 0,1 0 0,0 1 0,1 0 0,0 0 0,1 0 0,0 0 0,12-12 0,2 3 0,0 1 0,1 1 0,1 1 0,1 2 0,0 0 0,48-21 0,-1 6 0,101-28 0,-26 20-94,2 7-1,206-18 0,306 22-189,-428 29 284,-1 10 0,0 10 0,311 70 0,-271-15 0,-215-57 0,-1 3 0,90 52 0,-123-61 0,-1 1 0,0 1 0,-1 0 0,-1 2 0,-1 0 0,0 1 0,23 34 0,-21-23 0,-2 1 0,-1 1 0,-2 0 0,-1 1 0,10 35 0,11 57-62,-5 1-1,20 202 1,-14 258-125,-33 88-3049,-13-496 1618,-58 311 0,60-453 2503,-1 0 0,-2 0 0,-1-1 0,-2-1 1,-19 36-1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34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1951 29 24575,'0'0'0,"0"0"0,0 0 0,1-1 0,-1 1 0,0 0 0,0 0 0,0 0 0,0-1 0,0 1 0,0 0 0,1 0 0,-1 0 0,0-1 0,0 1 0,0 0 0,0 0 0,0 0 0,0-1 0,0 1 0,0 0 0,0 0 0,0-1 0,0 1 0,0 0 0,0 0 0,0-1 0,0 1 0,0 0 0,0 0 0,-1 0 0,1-1 0,0 1 0,0 0 0,0 0 0,0 0 0,0-1 0,0 1 0,-1 0 0,1 0 0,0 0 0,0 0 0,0-1 0,-1 1 0,-9-9 0,-2 6 0,0 0 0,0 1 0,0 1 0,0 0 0,0 1 0,-15 1 0,-76 13 0,35 0 0,1 3 0,1 3 0,1 2 0,1 4 0,1 2 0,-112 69 0,109-54 0,2 4 0,2 3 0,3 2 0,1 2 0,-91 115 0,88-89 0,5 4 0,3 1 0,4 3 0,-64 157 0,49-66-95,8 3-1,-45 255 0,4 388-191,87-684-348,-34 167 0,37-273-5712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12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3865 3690 24575,'-477'1'-132,"-704"-6"-400,596-14 532,6-44 0,515 52 0,1-3 0,1-2 0,1-3 0,-68-31 0,100 36 0,1-1 0,0-1 0,1-1 0,1-2 0,1-1 0,1 0 0,0-2 0,2-1 0,1-1 0,-24-33 0,18 15 0,2-2 0,2 0 0,2-2 0,2 0 0,-21-80 0,-32-247 0,9-337-6,43 410 565,7 140-464,-27-500-79,39 628-16,1 0 0,2 0 0,9-45 0,-8 63 0,1-1 0,0 1 0,2 0 0,-1 0 0,2 1 0,0 0 0,0 0 0,1 0 0,16-18 0,-8 14 0,1 1 0,0 1 0,1 0 0,0 1 0,2 1 0,35-18 0,3 4 0,74-24 0,-37 22 46,2 3-1,121-15 1,196-3-729,375 15-7681,-263 35 6249,-506-6 2255,207 13-558,-197-9 959,0 1-1,0 1 1,0 2-1,-1 1 1,37 16-1,-49-16 37,-1 0 0,0 2 0,-1 0 0,0 0 0,0 2 0,-1-1 0,19 24 0,-12-10 284,-1 1 0,-2 1 0,22 41 0,-22-31-861,-2 1 0,-1 1 0,14 63 0,13 130 0,-39-217 0,52 380 0,5 423 0,-28-520 0,-24-244 0,-3-27-1365,0-4-5461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15.7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0 272 24575,'21'-2'0,"-1"0"0,0-2 0,-1-1 0,1 0 0,35-15 0,-17 2 0,1-2 0,-2-1 0,-1-1 0,-1-3 0,0-1 0,47-46 0,-75 65 0,-5 4 0,1 0 0,0 0 0,0 0 0,0 1 0,1 0 0,6-4 0,-10 6 0,0 0 0,1 0 0,-1 0 0,0 0 0,0 0 0,0 0 0,0 0 0,1 0 0,-1 0 0,0 0 0,0 0 0,0 0 0,0 0 0,0 0 0,1 1 0,-1-1 0,0 0 0,0 0 0,0 0 0,0 0 0,0 0 0,0 0 0,0 1 0,0-1 0,1 0 0,-1 0 0,0 0 0,0 0 0,0 1 0,0-1 0,0 0 0,0 0 0,0 0 0,0 0 0,0 1 0,0-1 0,0 0 0,0 0 0,0 0 0,0 0 0,0 1 0,0-1 0,0 0 0,-1 12 0,1-10 0,-133 901 0,33-446-1365,94-437-5461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7:17.3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 1 24575,'-2'1'0,"1"-1"0,0 1 0,-1 0 0,1 0 0,0 0 0,0 0 0,0 0 0,0 0 0,0 0 0,0 0 0,0 1 0,0-1 0,0 0 0,0 0 0,0 1 0,1-1 0,-1 1 0,1-1 0,-1 4 0,0-3 0,-7 22 0,1 0 0,2 1 0,1 0 0,-3 42 0,4-34 0,-22 771 0,49-333 0,1 41 0,-29-335 0,-8 0 0,-8-1 0,-50 209 0,23-175 0,-22 247 0,67-424 0,1 46 0,1-78 0,0-1 0,1 1 0,-1 0 0,0-1 0,1 1 0,-1-1 0,0 1 0,1-1 0,-1 1 0,1-1 0,-1 1 0,1-1 0,-1 0 0,1 1 0,-1-1 0,1 0 0,-1 1 0,1-1 0,-1 0 0,1 0 0,0 1 0,-1-1 0,1 0 0,-1 0 0,1 0 0,0 0 0,-1 0 0,1 0 0,0 0 0,-1 0 0,1 0 0,-1 0 0,1 0 0,0 0 0,-1-1 0,1 1 0,31-7 0,-27 6 0,201-55 0,26-7 0,78 0-183,614-43 0,325 78-203,-1202 28 385,1507-40 58,-888 0-3387,-137 5-238,28-2 3625,-184 9-2953,146-17 1926,-4-13 5137,-85 5-3966,-4 25 2000,-320 26-5558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37.9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24575,'1'5'0,"36"129"0,21 146 0,32 413 0,-81-553-341,-5-1 0,-7 1-1,-37 252 1,32-353-6485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38.3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49 24575,'10'-6'0,"14"1"0,347-32 0,-339 36 0,0 3 0,0 0 0,0 2 0,-1 1 0,55 17 0,-45-8 0,0 2 0,-2 2 0,67 40 0,-49-20 0,-3 2 0,-1 3 0,-2 2 0,-2 2 0,56 70 0,-81-88 0,-1 2 0,-1 0 0,-2 2 0,26 55 0,-38-67 0,0 0 0,-1 1 0,-1 0 0,-1 1 0,-1-1 0,-1 1 0,-1 0 0,-2 40 0,-3-32 0,-2-1 0,-1 0 0,-1 0 0,-1-1 0,-2 0 0,-1-1 0,-1 0 0,-2 0 0,0-2 0,-21 29 0,-4-1 0,-2-2 0,-3-2 0,-76 69 0,45-56-641,-2-3 0,-150 88 0,4-21-5627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38.6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849 0 24575,'-8'1'0,"0"0"0,1 0 0,-1 1 0,0 0 0,1 1 0,0-1 0,-10 6 0,-3 0 0,-15 6 0,-285 118 0,256-101 0,1 2 0,-106 76 0,155-99 0,0 1 0,1 1 0,0 0 0,-21 27 0,32-36 0,0 1 0,0-1 0,0 1 0,0 0 0,0 0 0,0-1 0,1 1 0,0 0 0,0 1 0,0-1 0,0 6 0,1-7 0,0 0 0,1-1 0,-1 1 0,1 0 0,0-1 0,-1 1 0,1 0 0,0-1 0,1 1 0,-1-1 0,0 1 0,1-1 0,-1 0 0,1 0 0,0 0 0,0 0 0,0 0 0,0 0 0,3 2 0,0 0 0,0-1 0,0 0 0,0 0 0,1 0 0,0-1 0,-1 0 0,1 0 0,0 0 0,0-1 0,0 0 0,0 0 0,8 0 0,4-1 0,0-1 0,-1 0 0,19-4 0,-18 2 23,-1-2 0,1 0 0,-1 0-1,0-2 1,0 0 0,-1-1 0,0-1-1,0 0 1,-1-2 0,0 1 0,-1-2-1,0 0 1,-1 0 0,23-29 0,-17 16-237,-2-1 1,-1 0 0,-1-1-1,-1-1 1,-1-1 0,-1 0-1,14-57 1,-14 29-6613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38.9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24575,'0'0'0,"0"6"0,0 3 0,5 18 0,7 17 0,10 20 0,15 45 0,6 28 0,1 18 0,2 31 0,-5 25 0,-6-8 0,-10-28 0,-11-27 0,-9-33 0,-7-34 0,-3-27 0,-1-24-8191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39.3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24575,'29'2'0,"0"2"0,-1 1 0,0 1 0,0 2 0,45 18 0,-8-2 0,-1 4 0,-1 2 0,-2 3 0,-1 2 0,-2 3 0,-2 3 0,-2 2 0,-1 2 0,62 70 0,-102-101 0,-1-1 0,-1 2 0,-1-1 0,0 2 0,-1-1 0,13 32 0,-20-42 0,-1 0 0,0 0 0,0 0 0,-1 0 0,1 0 0,-1 0 0,-1 1 0,1-1 0,0 0 0,-1 0 0,0 0 0,-1 0 0,1 0 0,-1 0 0,0 0 0,0-1 0,0 1 0,-1 0 0,1-1 0,-1 0 0,0 1 0,-1-1 0,1-1 0,-5 5 0,-10 9 0,0-1 0,-1-1 0,-40 23 0,-157 82-1123,210-117 881,-101 53-6584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39.6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0 492 24575,'160'-9'0,"-66"2"0,102-1 0,421-40 0,-593 45 0,-1-2 0,0-1 0,0 0 0,41-19 0,-54 20 0,0 0 0,0-1 0,-1 0 0,0-1 0,0 0 0,-1 0 0,0-1 0,0 0 0,-1-1 0,0 0 0,0 0 0,7-14 0,1-9 0,-2-1 0,-1 0 0,-1-2 0,7-44 0,-14 60 0,-4 18 0,1-1 0,-1 0 0,0 1 0,1-1 0,-1 1 0,1-1 0,-1 1 0,1-1 0,0 1 0,-1-1 0,1 1 0,0 0 0,0-1 0,0 1 0,0 0 0,0 0 0,1 0 0,-1 0 0,0 0 0,0 0 0,1 0 0,-1 0 0,1 0 0,-1 1 0,0-1 0,1 1 0,-1-1 0,1 1 0,0-1 0,-1 1 0,1 0 0,-1 0 0,1-1 0,0 1 0,-1 1 0,1-1 0,-1 0 0,1 0 0,2 1 0,4 2 0,0-1 0,-1 2 0,1-1 0,-1 1 0,0 0 0,11 8 0,19 15 0,-2 1 0,-1 2 0,-1 2 0,-1 1 0,-3 1 0,34 49 0,-57-75 0,-1 0 0,0 1 0,-1 0 0,0 0 0,0 0 0,-1 0 0,0 1 0,0-1 0,1 13 0,-4-17 0,0 1 0,0-1 0,0 0 0,-1 0 0,0 0 0,0 0 0,0 0 0,0 0 0,-1 0 0,0 0 0,0 0 0,0 0 0,-1-1 0,1 1 0,-1-1 0,0 0 0,0 0 0,-1 0 0,-7 7 0,-5 3 0,-1-1 0,-1-1 0,0 0 0,0-2 0,-36 16 0,-113 33 0,-13-11 0,-68 3-1365,-16-2-5461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40.1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24575,'0'0'0,"0"0"0,0 0 0,2 3 0,5 12 0,2 10 0,3 14 0,6 20 0,4 22 0,1 9 0,-3-1 0,-5-8 0,-5-16-8191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34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899 1 24575,'0'0'0,"-3"0"0,-6 0 0,-7 0 0,-17 5 0,-14 5 0,-15 6 0,-34 11 0,-21 9 0,-11 6 0,-15 13 0,8 2 0,25-9-8191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40.5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24575,'0'0'0,"0"3"0,0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40.8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24575,'0'0'0,"2"3"0,7 9 0,7 10 0,3 8 0,5 3 0,-3-4-8191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41.2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1842 24575,'0'-20'0,"0"-29"0,3 0 0,1-1 0,2 1 0,3 1 0,28-93 0,-36 138 0,0 0 0,0 0 0,0 1 0,1-1 0,-1 0 0,1 1 0,-1-1 0,1 1 0,0-1 0,0 1 0,0 0 0,0-1 0,0 1 0,1 0 0,-1 1 0,4-3 0,-3 3 0,-1 0 0,1 1 0,-1-1 0,1 1 0,-1 0 0,1 0 0,0 0 0,-1 0 0,1 0 0,-1 1 0,1-1 0,-1 1 0,1 0 0,-1-1 0,1 1 0,-1 0 0,1 0 0,-1 1 0,0-1 0,3 2 0,29 21 0,0 2 0,-2 1 0,38 41 0,-17-16 0,98 77 0,-125-109 0,1-2 0,1-1 0,1-1 0,32 13 0,-25-15 0,1-2 0,1-1 0,0-2 0,0-1 0,1-2 0,0-2 0,0-2 0,0-1 0,55-6 0,-78 2 0,1 0 0,-1 0 0,0-2 0,-1 0 0,1-1 0,-1 0 0,0-1 0,-1-1 0,17-11 0,-13 5 0,-1 0 0,0-1 0,-1-1 0,-1 0 0,0-1 0,12-20 0,-18 24 0,0-1 0,-1 0 0,-1-1 0,0 0 0,-2 0 0,1 0 0,3-19 0,-2-6 0,3-57 0,-8 76 0,0-6 0,0-1 0,-2 1 0,0 0 0,-6-30 0,6 55 0,-1-1 0,1 0 0,-1 0 0,0 1 0,0-1 0,0 0 0,0 1 0,-1 0 0,1-1 0,-3-2 0,4 4 0,-1 1 0,1-1 0,-1 1 0,0-1 0,1 1 0,-1-1 0,0 1 0,1 0 0,-1-1 0,0 1 0,1 0 0,-1-1 0,0 1 0,0 0 0,1 0 0,-1 0 0,0 0 0,0 0 0,1 0 0,-1 0 0,0 0 0,0 0 0,1 0 0,-3 1 0,0 1 0,-1 0 0,1 0 0,-1 0 0,1 1 0,0 0 0,0 0 0,0 0 0,0 0 0,0 0 0,1 0 0,-1 1 0,-2 5 0,-14 26 0,0 0 0,3 2 0,1 0 0,2 1 0,-12 50 0,12-26 0,3 0 0,-4 109 0,13-134 0,2 0 0,10 62 0,-9-86 0,1 0 0,0 0 0,1 0 0,1 0 0,0-1 0,0 1 0,2-1 0,-1-1 0,1 1 0,13 14 0,-18-23 0,1 0 0,-1-1 0,1 0 0,0 1 0,0-1 0,0 0 0,0 0 0,0 0 0,0-1 0,1 1 0,-1-1 0,0 0 0,1 0 0,-1 0 0,1 0 0,0 0 0,-1-1 0,1 0 0,-1 0 0,1 0 0,0 0 0,-1 0 0,1-1 0,0 0 0,-1 1 0,1-1 0,-1-1 0,0 1 0,6-3 0,1-1 0,1-2 0,-1 1 0,0-1 0,0-1 0,-1 0 0,0 0 0,-1-1 0,10-12 0,11-17 6,-3 0 0,-1-1 0,23-51 0,51-144-124,-27 31-137,68-318 1,-15-229 291,-112 590-37,-9 629 162,1-330 148,9 516-205,-11-460-116,-2-118-671,13 85-1,-8-127-6143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41.8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1 282 24575,'15'-2'0,"1"1"0,0-2 0,-1 0 0,17-6 0,-4 1 0,-23 7 0,177-50 0,-143 38 0,-1-2 0,61-32 0,-90 42 0,0-1 0,0 1 0,0-2 0,-1 1 0,0-1 0,0-1 0,9-11 0,-16 19 0,0-1 0,-1 0 0,1 0 0,-1 0 0,1 0 0,-1 0 0,1 0 0,-1 0 0,1 0 0,-1 0 0,0 0 0,1 0 0,-1 0 0,0 0 0,0 0 0,0 0 0,0-1 0,0 1 0,0 0 0,0 0 0,-1 0 0,1 0 0,-1-2 0,1 2 0,-1-1 0,0 1 0,0 0 0,-1-1 0,1 1 0,0 0 0,0-1 0,-1 1 0,1 0 0,-1 0 0,1 0 0,-1 0 0,-1 0 0,-6-3 0,1 1 0,-1 0 0,0 0 0,-12-1 0,7 2 0,-1 0 0,1 1 0,0 0 0,-1 1 0,1 1 0,0 0 0,-24 5 0,32-4 0,-1 0 0,0 0 0,1 1 0,0-1 0,0 1 0,-1 1 0,2-1 0,-1 1 0,0 0 0,1 0 0,0 1 0,0 0 0,0 0 0,0 0 0,1 0 0,0 1 0,0-1 0,-3 8 0,1 0 0,1 0 0,1 0 0,0 1 0,1-1 0,1 1 0,0 0 0,0 0 0,2-1 0,-1 1 0,2 0 0,0 0 0,1 0 0,0 0 0,1-1 0,0 1 0,1-1 0,1 0 0,9 18 0,-6-13 0,2 0 0,0 0 0,1-2 0,1 1 0,0-1 0,1-1 0,1 0 0,1-1 0,0-1 0,0 0 0,1-1 0,23 13 0,-33-21 0,1-1 0,0 0 0,0-1 0,0 1 0,0-1 0,0 0 0,0-1 0,1 0 0,-1 0 0,0-1 0,1 0 0,-1 0 0,0 0 0,1-1 0,-1 0 0,11-4 0,-8 2 0,0-1 0,-1 0 0,1-1 0,-1 0 0,0 0 0,-1-1 0,1 0 0,-1-1 0,0 0 0,-1 0 0,8-9 0,4-11 0,0-1 0,-2-1 0,-1 0 0,-1-1 0,12-34 0,10-20 0,-33 75 0,0 1 0,1-1 0,1 1 0,0 0 0,0 0 0,0 0 0,9-7 0,-11 12 0,0-1 0,0 1 0,1 0 0,0 0 0,-1 1 0,1-1 0,0 1 0,0 0 0,0 0 0,1 1 0,-1 0 0,0 0 0,1 0 0,9 0 0,-2 1 0,0 1 0,1 1 0,-1 0 0,0 1 0,0 1 0,0 0 0,17 8 0,89 50 0,182 137 337,-11 23-1526,-247-189 676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42.2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611 1 24575,'0'0'0,"-3"0"0,-3 2 0,-7 5 0,-20 13 0,-22 31 0,-14 20 0,-5 15 0,-7 16 0,5 2 0,11-6 0,10-4 0,15-11 0,14-18 0,12-20-8191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42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622 818 24575,'4'0'0,"-1"-2"0,1 1 0,-1 0 0,0-1 0,1 0 0,5-4 0,7-5 0,0-1 0,-2 0 0,1-1 0,12-16 0,50-66 0,-39 42 0,-2-2 0,42-89 0,36-128 0,-104 246 0,24-55 0,-34 81 0,0 0 0,0 0 0,0 0 0,0 0 0,0 0 0,0 0 0,0 0 0,0 0 0,0 1 0,0-1 0,0 0 0,0 0 0,0 0 0,0 0 0,0 0 0,0 0 0,0 0 0,1 0 0,-1 0 0,0 0 0,0 0 0,0 0 0,0 0 0,0 1 0,0-1 0,0 0 0,0 0 0,0 0 0,0 0 0,1 0 0,-1 0 0,0 0 0,0 0 0,0 0 0,0 0 0,0 0 0,0 0 0,0 0 0,0 0 0,0 0 0,1 0 0,-1 0 0,0 0 0,0 0 0,0-1 0,0 1 0,0 0 0,0 0 0,0 0 0,0 0 0,0 0 0,0 0 0,1 0 0,-1 0 0,0 0 0,0 0 0,0 0 0,0 0 0,0 0 0,0-1 0,0 1 0,0 0 0,0 0 0,0 0 0,3 16 0,-2 29 0,-39 1359 0,33-1333 0,0-17 0,4 82 0,2-129 0,-1-1 0,1 1 0,0-1 0,1 1 0,-1-1 0,1 1 0,1-1 0,3 8 0,-4-11 0,0 0 0,0 0 0,0 0 0,1-1 0,-1 1 0,1-1 0,-1 0 0,1 0 0,0 0 0,0 0 0,0 0 0,0 0 0,0-1 0,0 1 0,0-1 0,7 2 0,10 0 0,-1 0 0,1-1 0,0-1 0,0-1 0,26-2 0,-38 1 0,-10 2 0,-17 3 0,6-1 0,-345 99 0,7 20 0,313-108 0,-392 148-1365,334-122-5461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47.7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21 151 24575,'0'-22'0,"0"-106"0,7 170 0,20 63 0,-9-40 0,1 8 0,13 56 0,-28-108 0,-1 1 0,-1-1 0,0 1 0,-3 22 0,1-43 0,0-1 0,0 0 0,0 0 0,0 0 0,0 1 0,0-1 0,0 0 0,0 0 0,0 0 0,0 1 0,0-1 0,0 0 0,0 0 0,0 0 0,0 1 0,-1-1 0,1 0 0,0 0 0,0 0 0,0 0 0,0 1 0,0-1 0,0 0 0,0 0 0,-1 0 0,1 0 0,0 0 0,0 1 0,0-1 0,0 0 0,-1 0 0,1 0 0,0 0 0,0 0 0,0 0 0,-1 0 0,1 0 0,0 0 0,-8-5 0,-7-13 0,-7-17-341,2-1 0,2-1-1,-15-41 1,19 42-6485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48.1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24575,'0'0'0,"0"0"0,0 0 0,0 0 0,0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48.8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24575,'0'0'-1365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50.3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1291 1 24575,'-3'0'0,"0"0"0,0-1 0,0 1 0,-1 0 0,1 0 0,0 1 0,0-1 0,0 1 0,0 0 0,0-1 0,0 1 0,-4 2 0,-8 1 0,-385 111 0,9 24 0,323-114 0,-282 115 0,328-128-1365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35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1 715 24575,'0'0'0,"0"3"0,0 0 0,0 9 0,0 17 0,0 13 0,0 10 0,0 6 0,0-6-8191</inkml:trace>
  <inkml:trace contextRef="#ctx0" brushRef="#br0" timeOffset="1">128 1 24575,'0'0'0,"0"0"0,0 0 0,0 0 0,0 0 0,0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51.1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1991 450 24575,'-29'4'0,"-16"8"0,2 1 0,-76 36 0,51-20 0,-121 51 0,-409 159 0,448-188 0,-3-6 0,-161 26 0,270-64 0,0-2 0,0-2 0,0-1 0,-59-7 0,102 5 0,1 0 0,0 0 0,0 0 0,0 0 0,0 0 0,0 0 0,0 0 0,0 0 0,0 0 0,-1 0 0,1 0 0,0 0 0,0 0 0,0 0 0,0 0 0,0 0 0,0 0 0,0 0 0,0 0 0,0 0 0,-1 0 0,1 0 0,0 0 0,0-1 0,0 1 0,0 0 0,0 0 0,0 0 0,0 0 0,0 0 0,0 0 0,0 0 0,0 0 0,0 0 0,0-1 0,0 1 0,0 0 0,0 0 0,0 0 0,0 0 0,0 0 0,0 0 0,0 0 0,0 0 0,0-1 0,0 1 0,0 0 0,0 0 0,0 0 0,0 0 0,0 0 0,0 0 0,0-1 0,7-6 0,9-6 0,-16 13 0,23-17 0,-2-1 0,0-1 0,-1-1 0,-1-1 0,26-36 0,67-128 0,-90 141 0,-2-2 0,-2 1 0,-2-2 0,19-95 0,-25 77 0,-2 0 0,-3 0 0,-4-83 0,-3 122-1365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52.0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177 1 24575,'0'3'0,"-1"1"0,1-1 0,-1 1 0,-1-1 0,1 0 0,0 1 0,-1-1 0,-2 4 0,-3 8 0,-112 259 0,116-268 0,-3 7 0,0 0 0,1 1 0,1-1 0,0 1 0,0 0 0,1 1 0,0 16 0,3-30 0,0 1 0,0 0 0,1 0 0,-1 0 0,1-1 0,-1 1 0,1 0 0,0 0 0,-1-1 0,1 1 0,0-1 0,0 1 0,0-1 0,0 1 0,1-1 0,-1 1 0,0-1 0,1 0 0,-1 0 0,1 0 0,-1 0 0,1 0 0,-1 0 0,1 0 0,3 1 0,4 1 0,0 0 0,0-1 0,19 3 0,42 3 0,0-3 0,107-6 0,-73-7 0,112-24 0,68-40 308,-6-21-808,-145 46-673,-96 35-5653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52.4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1792 1 24575,'-17'0'0,"0"2"0,1 0 0,-24 6 0,-3 1 0,-682 130 0,12 51 0,660-173-682,-89 41-1,117-44-6143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57.2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0 24575,'0'0'0,"0"0"0,0 6 0,0 3 0,0 18 0,3 30 0,3 85 0,4 55 0,0 29 0,-2 31-709,-2-5 709,-5-23 0,-5-16 0,-5-33 0,-3-42 0,0-36 0,2-35-7482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57.5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1 390 24575,'0'-8'0,"1"1"0,0-1 0,1 0 0,0 0 0,0 1 0,4-8 0,1-4 0,1-6 0,1 0 0,2 0 0,0 2 0,1-1 0,2 1 0,32-41 0,-39 55 0,1 1 0,0 0 0,1 0 0,0 0 0,0 1 0,1 0 0,0 1 0,0 0 0,0 1 0,1 0 0,0 0 0,0 1 0,0 1 0,0 0 0,1 0 0,-1 1 0,1 1 0,21-1 0,-4 4-117,1 1 0,-1 2 0,1 1 0,-2 1 0,1 1 0,43 19 0,-19-2-702,-1 1 0,76 54 0,-64-35-103,-3 4 1,-1 2 0,-3 2 0,-3 3 0,-2 3 0,60 84 0,-95-116 738,-1 1 1,0 0-1,-2 1 1,-2 0-1,-1 1 0,0 1 1,-3 0-1,8 50 1,-13-57 185,-1 0 1,-1 0 0,-2 0-1,0 0 1,-2 0-1,0 0 1,-2-1 0,0 1-1,-2-1 1,0-1-1,-2 1 1,-13 25 0,6-19-4,-2-1 0,-1-1 0,0-1 0,-43 43 0,26-35 0,0-3 0,-71 48 0,28-32 0,-2-4 0,-168 66 0,115-62 521,28-15 2087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57.9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739 28 24575,'-21'0'0,"-21"2"0,1 1 0,-1 3 0,1 1 0,0 2 0,0 2 0,1 1 0,-65 31 0,79-30 0,1 1 0,0 2 0,1 0 0,1 2 0,0 1 0,1 0 0,-29 35 0,40-41 0,-1 1 0,2 1 0,0 0 0,1 1 0,0-1 0,1 2 0,1-1 0,1 1 0,0 0 0,1 1 0,1-1 0,1 1 0,-2 24 0,5-36 0,0 0 0,0 0 0,1 0 0,0 0 0,0 0 0,0 0 0,1-1 0,0 1 0,0 0 0,1-1 0,4 9 0,-5-11 0,0 0 0,0 0 0,1-1 0,-1 1 0,1 0 0,-1-1 0,1 0 0,0 0 0,0 0 0,0 0 0,0 0 0,0 0 0,0-1 0,1 1 0,-1-1 0,1 0 0,-1 0 0,1 0 0,-1-1 0,8 1 0,-3-1 0,0-1 0,0 0 0,1-1 0,-1 0 0,0 0 0,0 0 0,0-1 0,-1-1 0,1 1 0,-1-1 0,1 0 0,-1-1 0,-1 1 0,8-8 0,-1 1 0,-1 0 0,0-1 0,-1-1 0,-1 0 0,0 0 0,11-20 0,-6 5-97,-2-2-1,-1 1 1,-1-1-1,-2-1 1,-1 0-1,-1 0 1,-2-1-1,-1 0 1,-2 0-1,-1 0 1,-1 0-1,-2 0 0,-6-36 1,1 37-6729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58.2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1 715 24575,'0'0'0,"0"2"0,5 7 0,5 10 0,4 7 0,-2 2 0,1 3 0,1 1 0,-3-4 0,-2-6-8191</inkml:trace>
  <inkml:trace contextRef="#ctx0" brushRef="#br0" timeOffset="1">18 1 24575,'0'0'0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58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84 24575,'3'2'0,"0"0"0,0 0 0,0 1 0,0-1 0,-1 1 0,5 5 0,4 5 0,36 38 0,46 65 0,-92-115 0,-1 0 0,1 0 0,-1-1 0,1 1 0,0 0 0,-1 0 0,1-1 0,0 1 0,0 0 0,-1-1 0,1 1 0,0-1 0,0 1 0,0-1 0,0 1 0,0-1 0,0 1 0,0-1 0,0 0 0,0 0 0,0 0 0,0 1 0,0-1 0,0 0 0,0 0 0,0 0 0,0-1 0,0 1 0,0 0 0,0 0 0,0 0 0,0-1 0,0 1 0,0 0 0,0-1 0,-1 1 0,1-1 0,0 1 0,0-1 0,0 0 0,0 1 0,0-2 0,5-4 0,0 0 0,-1 0 0,0 0 0,6-11 0,-2 4 0,25-36 0,32-42 0,-56 79 0,1 1 0,0-1 0,0 2 0,26-19 0,-33 26 0,1 0 0,0 1 0,0-1 0,0 1 0,1 0 0,-1 0 0,0 1 0,1-1 0,-1 1 0,1 0 0,-1 1 0,1 0 0,0-1 0,-1 2 0,1-1 0,8 2 0,-6 0 0,0 1 0,0 0 0,0 0 0,0 1 0,0 0 0,0 0 0,-1 1 0,0 0 0,0 0 0,6 7 0,12 12 0,-2 1 0,0 1 0,-2 1 0,28 46 0,59 130 0,-52-92 0,-53-106 0,17 28 0,-19-32 0,-1 0 0,1-1 0,-1 1 0,1-1 0,-1 1 0,1-1 0,-1 1 0,1-1 0,0 1 0,-1-1 0,1 0 0,-1 1 0,1-1 0,0 0 0,-1 1 0,1-1 0,0 0 0,0 0 0,-1 0 0,1 0 0,0 1 0,0-1 0,-1 0 0,1 0 0,0-1 0,-1 1 0,1 0 0,0 0 0,0 0 0,-1 0 0,1-1 0,0 1 0,-1 0 0,1 0 0,0-1 0,-1 1 0,1-1 0,0 1 0,-1-1 0,1 1 0,-1-1 0,2 0 0,1-3 0,0 0 0,-1 1 0,1-1 0,-1 0 0,0-1 0,0 1 0,2-6 0,12-49 0,-13 49 0,31-149-1365,5-36-5461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58.9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24575,'2'3'0,"9"25"0,0 1 0,-2 1 0,5 30 0,112 804-870,-32 500 694,-89-1278 178,-4-81 184,0-11 202,3-25-20,-1 9-1631,4-20-5563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59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861 14 24575,'0'0'0,"-3"0"0,-3 0 0,-7-2 0,-17-2 0,-38 1 0,-30 0 0,-22 1 0,-28 9 0,-1 6 0,21 4 0,31-2-8191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35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943 0 24575,'-15'7'0,"-19"17"0,1 1 0,1 2 0,2 1 0,0 1 0,-30 41 0,59-69 0,-9 11 0,0 0 0,0 1 0,1 0 0,1 0 0,0 1 0,-8 22 0,15-35 0,1 0 0,0 0 0,-1 1 0,1-1 0,0 0 0,0 0 0,0 1 0,0-1 0,0 0 0,0 0 0,0 1 0,1-1 0,-1 0 0,0 0 0,1 1 0,-1-1 0,1 0 0,-1 0 0,1 0 0,0 0 0,-1 0 0,1 0 0,0 0 0,0 0 0,0 0 0,0 0 0,0 0 0,0 0 0,0 0 0,0-1 0,1 2 0,5 1 0,-1 0 0,1 0 0,0-1 0,11 3 0,-7-2 0,62 18 0,102 43 0,-169-61 0,-1-1 0,1 1 0,0 0 0,-1 0 0,0 1 0,0 0 0,0 0 0,0 0 0,-1 1 0,1-1 0,-1 1 0,0 0 0,0 0 0,-1 0 0,0 1 0,0-1 0,0 1 0,-1 0 0,1 0 0,-1 0 0,-1 0 0,2 8 0,0 5 0,-1-1 0,-1 1 0,-1 0 0,-1-1 0,0 1 0,-1 0 0,-2-1 0,1 0 0,-2 0 0,-1 0 0,0 0 0,-1-1 0,-11 20 0,7-17 0,0 0 0,-1-1 0,-1-1 0,-1 0 0,-1-1 0,0-1 0,-2 0 0,1-1 0,-2-1 0,-34 22 0,27-23 0,0-1 0,0-1 0,-1-1 0,0-1 0,0-2 0,-1-1 0,0-1 0,-1-1 0,-53 1 0,57-5 0,0-2 0,0 0 0,0-2 0,1 0 0,-1-2 0,1 0 0,0-2 0,1 0 0,-1-2 0,2 0 0,-35-23 0,43 24 19,0-1 0,2 0 0,-1-1 0,1 0 0,1-1 0,0-1 0,0 1 0,-13-27 0,12 19 9,2-1 1,1 0-1,1 0 1,0-1-1,-4-32 1,4-6-456,3 1 0,2-1 1,11-100-1,15-60-6399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59.7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10 532 24575,'9'1'0,"0"0"0,0 0 0,0 1 0,-1 0 0,17 6 0,22 6 0,-28-11 0,0-2 0,0 0 0,0-1 0,0-1 0,0-1 0,0-1 0,0 0 0,32-11 0,-13 1 0,-1-2 0,-1-1 0,39-24 0,-65 34 0,0 0 0,-1 0 0,0-1 0,0 0 0,0-1 0,-1 0 0,8-9 0,-15 15 0,1 0 0,-1 0 0,0 0 0,0 0 0,0 0 0,0 0 0,0 0 0,-1 0 0,1 0 0,-1 0 0,1-1 0,-1 1 0,0 0 0,0 0 0,0-1 0,0 1 0,0-3 0,-1 2 0,0 0 0,-1 1 0,1-1 0,-1 1 0,1-1 0,-1 1 0,0-1 0,1 1 0,-1 0 0,0 0 0,-1 0 0,1 0 0,0 0 0,-1 1 0,1-1 0,-1 1 0,-2-2 0,-7-3 0,0 1 0,0 1 0,0 0 0,0 1 0,-1 0 0,0 1 0,1 0 0,-1 1 0,-18 1 0,5 1 0,0 1 0,0 1 0,-45 12 0,52-10 0,1 1 0,-1 1 0,2 1 0,-1 1 0,1 0 0,0 2 0,-18 13 0,25-16 0,0 1 0,0 0 0,1 0 0,1 1 0,0 0 0,0 0 0,1 1 0,0 0 0,1 0 0,0 1 0,-8 24 0,10-21 0,0 1 0,1 0 0,1-1 0,1 1 0,0 0 0,1 0 0,1 0 0,0 0 0,2 0 0,-1 0 0,2-1 0,0 0 0,1 1 0,0-1 0,1-1 0,1 1 0,1-1 0,0 0 0,0-1 0,17 20 0,-12-17 0,1-1 0,1 0 0,1-1 0,0 0 0,0-2 0,2 0 0,-1-1 0,1 0 0,1-1 0,0-2 0,0 0 0,1-1 0,0 0 0,0-2 0,26 4 0,-24-7 0,0-1 0,0-1 0,-1-1 0,1-1 0,-1-1 0,1-1 0,-1-1 0,0 0 0,0-2 0,-1 0 0,0-2 0,0 0 0,22-14 0,3-6 0,-2-2 0,0-2 0,-3-2 0,46-48 0,-17 8 0,60-87 0,50-93 0,-178 253 0,0 0 0,0 0 0,0 1 0,0-1 0,1 0 0,-1 1 0,1-1 0,-1 1 0,1-1 0,0 1 0,0 0 0,3-3 0,-4 5 0,0-1 0,0 0 0,0 0 0,1 0 0,-1 1 0,0-1 0,0 0 0,0 1 0,0-1 0,0 1 0,-1 0 0,1-1 0,0 1 0,0 0 0,0-1 0,0 1 0,-1 0 0,1 0 0,0 0 0,-1-1 0,1 1 0,0 0 0,-1 0 0,1 0 0,-1 0 0,0 0 0,1 2 0,9 18 0,-1 0 0,0 1 0,7 33 0,-15-50 0,41 158 0,-7 1 0,23 284 0,-57-436 0,1 15 0,-2 37 0,-4-144 0,12-178 0,-2 201 0,2 1 0,25-90 0,-20 110 27,0 0-1,3 1 0,1 1 0,1 0 1,2 2-1,1 0 0,1 1 0,2 2 1,1 0-1,2 1 0,0 2 0,58-42 1,-45 40-198,1 1 0,2 3 1,0 2-1,1 1 0,2 2 1,0 3-1,0 1 0,1 3 1,76-11-1,-10 12-6655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7:00.3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6636 0 24575,'-32'4'0,"-183"34"0,32-15 0,-108 6 0,-2437 268-11323,2249-239 10264,-227 25 871,-881 112-265,1458-175 1565,-21 3 1814,51-14 2327,63-10-2886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7:01.5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982 0 24575,'-25'0'0,"12"1"0,1 0 0,-1 1 0,1 1 0,0 0 0,-1 0 0,2 1 0,-1 1 0,-12 6 0,-14 9 0,-35 25 0,33-19 0,2 1 0,0 3 0,2 1 0,1 1 0,-51 63 0,41-34 0,2 1 0,4 2 0,-44 95 0,43-66 0,4 1 0,-25 106 0,28-52 0,5 2 0,8 0 0,-3 214 0,24-234 0,5-1 0,5 0 0,34 148 0,-29-204 0,-14-87-1365,1-2-5461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7:01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315 0 24575,'0'0'0,"-6"0"0,-12 3 0,-14 3 0,-29 7 0,-12 2 0,4 3 0,14-2-8191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7:02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298 15 24575,'0'0'0,"0"0"0,0 0 0,0 0 0,-15-9 0,8 7 0,-1 1 0,0 0 0,0 0 0,0 1 0,0 0 0,0 0 0,0 1 0,0 0 0,1 1 0,-1-1 0,0 2 0,1-1 0,-1 1 0,1 0 0,0 0 0,0 1 0,0 0 0,1 0 0,-1 1 0,-5 5 0,0 0 0,0 1 0,1 0 0,1 0 0,0 1 0,0 0 0,1 1 0,1 0 0,0 0 0,-8 19 0,13-24 0,1 0 0,-1 0 0,1 0 0,0 0 0,1 0 0,0 1 0,0-1 0,1 0 0,0 1 0,2 14 0,-1-19 0,0 0 0,0 0 0,0 0 0,1 0 0,-1 0 0,1 0 0,0-1 0,0 1 0,0 0 0,1-1 0,-1 0 0,1 1 0,0-1 0,0 0 0,0 0 0,0-1 0,0 1 0,1-1 0,-1 1 0,1-1 0,0 0 0,7 2 0,-4-2 0,0 0 0,0 0 0,0-1 0,1 0 0,-1-1 0,0 0 0,0 0 0,1 0 0,-1-1 0,0 0 0,0-1 0,0 0 0,0 0 0,0 0 0,0-1 0,0 1 0,-1-2 0,1 1 0,8-8 0,11-7 0,0-2 0,-2-1 0,26-28 0,-22 21 0,7-6-1365,-6 8-5461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7:02.6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0 493 24575,'0'20'0,"3"31"0,11 65 0,-7-67 0,2 85 0,-7-161 0,2 0 0,0 1 0,2-1 0,1 1 0,19-47 0,-12 39 0,2 1 0,1 0 0,2 1 0,29-38 0,-16 31 57,3 1 0,1 2 0,1 2 0,2 1 0,70-46 0,-53 46-484,1 2 0,1 2 1,120-40-1,-65 36-6399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7:03.1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34 736 24575,'1'18'0,"68"358"0,-40-233 0,62 361 0,-36 0 0,-53-474 0,1 8 0,-2 0 0,-1 0 0,-2 0 0,-10 60 0,12-96 0,0 0 0,-1 0 0,1 0 0,0 0 0,-1 0 0,0 0 0,1 0 0,-1 0 0,0 0 0,0 0 0,0 0 0,0-1 0,-1 1 0,1 0 0,0-1 0,-1 1 0,1-1 0,-1 1 0,1-1 0,-4 2 0,5-3 0,0 0 0,0 0 0,-1 0 0,1 0 0,0 0 0,0 0 0,0 0 0,-1 0 0,1 0 0,0 0 0,0 0 0,0 0 0,-1 0 0,1 0 0,0 0 0,0 0 0,0 0 0,0 0 0,-1-1 0,1 1 0,0 0 0,0 0 0,0 0 0,0 0 0,-1 0 0,1-1 0,0 1 0,0 0 0,0 0 0,0 0 0,0-1 0,0 1 0,0 0 0,0 0 0,0 0 0,-1-1 0,-8-29 0,-27-156 0,-91-636-580,58-18 1,71 496 579,0 314 0,1-1 0,1 1 0,10-34 0,-11 53 0,1-1 0,1 0 0,0 1 0,0 0 0,1 0 0,1 1 0,-1 0 0,2 0 0,0 0 0,9-9 0,-6 10 0,0-1 0,0 2 0,1-1 0,1 2 0,-1 0 0,1 0 0,0 1 0,1 0 0,-1 2 0,1-1 0,0 2 0,0 0 0,1 0 0,16 0 0,1 2 0,0 1 0,0 2 0,-1 1 0,1 2 0,44 12 0,-22-1 0,1 2 0,-2 3 0,-1 2 0,0 2 0,-2 3 0,91 66 0,-112-72 96,-2 1 1,0 1 0,-2 2-1,0 0 1,36 53-1,-50-62-51,-1-1 0,-1 1-1,-1 0 1,0 1-1,-1 0 1,-1 0 0,-1 1-1,0 0 1,-2 0-1,0 0 1,-1 0 0,0 25-1,-3-31-44,-1 1 0,0 0 0,0-1 0,-2 0 0,1 1 0,-2-1 0,0 0 0,0-1 0,-1 1 0,-11 15 0,4-10 0,0 0 0,-1-1 0,-1 0 0,-1-2 0,-32 26 0,4-11 0,-1-1 0,-1-3 0,-1-1 0,-75 27 0,35-21-455,-1-3 0,-142 25 0,142-40-6371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7:03.5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655 170 24575,'-15'1'0,"-26"8"0,0 2 0,0 2 0,-68 31 0,100-40 0,-51 23 0,2 1 0,1 3 0,-104 77 0,154-103 0,-28 26 0,32-29 0,1 0 0,1 1 0,-1-1 0,0 0 0,1 1 0,-1-1 0,1 1 0,-1 0 0,1-1 0,0 1 0,0 0 0,0 5 0,1-7 0,0 0 0,0 0 0,0 0 0,0 0 0,0 0 0,0 0 0,1-1 0,-1 1 0,0 0 0,0 0 0,1 0 0,-1 0 0,1-1 0,-1 1 0,1 0 0,-1 0 0,1-1 0,0 1 0,-1 0 0,1-1 0,0 1 0,-1-1 0,1 1 0,0-1 0,0 1 0,-1-1 0,1 0 0,0 1 0,0-1 0,0 0 0,0 0 0,0 1 0,0-1 0,-1 0 0,1 0 0,0 0 0,2 0 0,38-3 0,-37 3 0,21-4 0,-1-1 0,0-1 0,-1-1 0,0-1 0,0-1 0,0-1 0,-1-1 0,32-20 0,-31 14 0,-1-1 0,0 0 0,-1-2 0,-2 0 0,0-1 0,0-1 0,16-28 0,-11 12-341,-2-2 0,-1-1-1,20-59 1,-26 58-6485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7:03.8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24575,'0'0'0,"2"3"0,4 3 0,10 15 0,6 11 0,6 12 0,5 19 0,1 7 0,-6-2 0,-5-5 0,-6-8 0,-6-13-8191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7:04.7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1 373 24575,'7'21'0,"206"707"0,-61-227 0,-128-418 0,-3 1 0,15 144 0,-35-217 0,0 31 0,-1-40 0,0 0 0,0 1 0,0-1 0,-1 0 0,1 0 0,-1 0 0,0 1 0,0-1 0,0 0 0,0 0 0,0 0 0,0 0 0,0 0 0,-3 2 0,4-4 0,0 1 0,-1-1 0,1 0 0,-1 1 0,1-1 0,-1 0 0,1 1 0,-1-1 0,1 0 0,-1 0 0,1 0 0,-1 0 0,1 1 0,-1-1 0,1 0 0,-1 0 0,1 0 0,-1 0 0,1 0 0,-1 0 0,1 0 0,-1 0 0,1-1 0,-1 1 0,1 0 0,-1 0 0,1 0 0,-1 0 0,1-1 0,-1 1 0,1 0 0,-1-1 0,0 1 0,-15-17 0,16 17 0,-12-17 0,0-1 0,2 0 0,0 0 0,-11-29 0,-21-60 0,-36-149 0,-8-126 0,10-24 0,36-5 0,39 356 0,7-67 0,-5 105 0,2 1 0,0 0 0,1 0 0,0 0 0,2 0 0,0 0 0,0 1 0,12-18 0,-14 27 0,0 1 0,0 0 0,1 0 0,-1 0 0,1 1 0,0-1 0,1 1 0,-1 0 0,1 1 0,0-1 0,0 1 0,0 0 0,0 1 0,0-1 0,1 1 0,-1 0 0,1 1 0,7-1 0,2 0 0,1 1 0,-1 1 0,0 1 0,0 0 0,0 1 0,24 6 0,-14-1 0,-1 1 0,0 2 0,0 0 0,-1 2 0,0 0 0,-1 2 0,31 24 0,-17-8 0,-1 1 0,-2 2 0,41 50 0,-51-53 0,-1 1 0,-2 1 0,-1 0 0,18 42 0,-31-59 0,-1-1 0,0 1 0,-1 1 0,-1-1 0,0 1 0,-2 0 0,1 0 0,-2-1 0,0 1 0,-1 1 0,-1-1 0,-4 25 0,3-33 25,0 0-1,-1 0 0,0-1 1,0 1-1,-1-1 1,0 0-1,0 0 0,0-1 1,-1 1-1,0-1 0,-1 0 1,1 0-1,-10 7 1,6-6-215,-1 0 0,0-1 1,-1 0-1,1-1 0,-1 0 1,0 0-1,-1-1 1,-13 3-1,-4-2-6636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18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1394 1 24575,'0'0'0,"0"0"0,-2 0 0,-15 2 0,-26 7 0,-27 8 0,-75 21 0,-56 21 0,-40 22 0,-100 52-1858,8 2-4475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35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24575,'2'0'0,"0"0"0,1 0 0,-1 0 0,0 1 0,1-1 0,-1 1 0,0 0 0,0-1 0,1 1 0,-1 0 0,0 0 0,0 0 0,2 2 0,1 0 0,4 2 0,0 0 0,-1 1 0,0 0 0,0 1 0,0 0 0,-1 0 0,0 1 0,11 15 0,-4-2 0,-2-1 0,0 2 0,8 22 0,6 23-44,-4 1 0,-2 1 0,12 80-1,11 233-283,-25 299-1276,-29 12-4377,4-349 3023,4-57 3337,3-272 2099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7:05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24575,'0'0'0,"6"3"0,3 1 0,12 4 0,11 13 0,4 10 0,0 9 0,-2 12 0,-3 4 0,-7-5 0,-8-12-8191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7:05.7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24575,'12'11'0,"241"274"0,-12-12 0,-230-262 0,0-1 0,0 0 0,1 0 0,1-1 0,21 11 0,-28-17 0,-1 0 0,1-1 0,0 0 0,0-1 0,0 1 0,0-1 0,0 0 0,0-1 0,0 1 0,1-1 0,-1 0 0,0-1 0,0 1 0,0-1 0,0-1 0,9-2 0,-1-1 0,1-2 0,-1 0 0,-1 0 0,1-1 0,15-13 0,59-56 0,-26 22 0,-60 53 0,19-15 0,0 0 0,31-17 0,-45 30 0,0 0 0,1 0 0,-1 1 0,1 0 0,0 1 0,0 0 0,0 0 0,0 0 0,0 1 0,1 1 0,-1-1 0,11 2 0,3 3 0,-1 0 0,1 2 0,-1 1 0,0 0 0,-1 2 0,0 0 0,0 1 0,29 21 0,13 13 0,62 58 0,-89-71 0,-5-4 0,2-1 0,44 28 0,-70-51 0,0 0 0,-1 0 0,1-1 0,0 0 0,0 0 0,0-1 0,1 0 0,-1 0 0,0 0 0,1-1 0,-1 1 0,0-2 0,1 1 0,-1-1 0,0 0 0,0 0 0,0 0 0,0-1 0,0 0 0,0-1 0,0 1 0,9-6 0,3-3 0,-1 0 0,-1-2 0,0 1 0,0-2 0,21-25 0,-9 9 0,-3-2 0,0 0 0,-2-1 0,22-45 0,-42 74 0,-1-1 0,0 1 0,-1-1 0,1 1 0,-1-1 0,2-6 0,-3 10 0,0 0 0,0 0 0,0 0 0,0 1 0,-1-1 0,1 0 0,0 0 0,0 0 0,0 0 0,-1 0 0,1 0 0,0 1 0,-1-1 0,1 0 0,-1 0 0,1 0 0,-1 1 0,0-1 0,1 0 0,-1 1 0,0-1 0,1 0 0,-1 1 0,0-1 0,1 1 0,-1-1 0,0 1 0,0 0 0,0-1 0,0 1 0,0 0 0,1-1 0,-1 1 0,0 0 0,0 0 0,0 0 0,-2 0 0,-6-1 0,-1 1 0,1 0 0,-1 1 0,1 0 0,-1 1 0,1 0 0,0 0 0,-9 4 0,-76 32 0,67-25 0,-239 117 0,240-117 0,26-13 0,0 1 0,0-1 0,0 0 0,0 0 0,-1 0 0,1 0 0,0 0 0,0 1 0,0-1 0,0 0 0,0 0 0,0 0 0,-1 0 0,1 0 0,0 0 0,0 0 0,0 1 0,0-1 0,0 0 0,-1 0 0,1 0 0,0 0 0,0 0 0,0 0 0,-1 0 0,1 0 0,0 0 0,0 0 0,0 0 0,0 0 0,-1 0 0,1 0 0,0 0 0,0 0 0,0 0 0,0 0 0,-1 0 0,1 0 0,0-1 0,0 1 0,0 0 0,0 0 0,0 0 0,-1 0 0,1 0 0,0 0 0,0 0 0,0-1 0,0 1 0,6-11 0,19-17 0,-24 26 0,44-46 0,1 1 0,83-62 0,-121 103 0,1 0 0,-1 1 0,1 0 0,1 0 0,-1 1 0,1 0 0,0 1 0,0 0 0,0 0 0,0 1 0,0 0 0,18 0 0,-19 3 0,-1 0 0,1 0 0,-1 0 0,1 1 0,-1 1 0,0-1 0,0 1 0,0 1 0,0-1 0,-1 1 0,1 1 0,-1-1 0,0 1 0,0 1 0,-1-1 0,10 11 0,2 4 0,-1 1 0,-1 1 0,21 38 0,33 86 0,-38-65-102,-3 2 0,19 95 1,8 175-205,-50-278 306,-2-1 0,-4 1 0,-3-1 0,-3 0 0,-4 0 0,-20 81 0,15-103 0,-2 0 0,-2 0 0,-2-2 0,-2 0 0,-3-2 0,-1-1 0,-3-1 0,-2-1 0,-39 43 0,26-42 19,-2-1 1,-2-2-1,-2-3 0,-69 42 1,12-18-700,-138 60-1,-1-18-5635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26.6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24575,'0'0'0,"0"10"0,14 75 0,-2-19 0,14 105 0,75 740-633,-76 5-1,-32-757-520,-1-45-4616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26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9 774 24575,'-9'-54'0,"9"35"0,1-1 0,1 0 0,1 0 0,0 1 0,2 0 0,0-1 0,1 2 0,1-1 0,14-27 0,-1 8 0,2 0 0,2 2 0,39-47 0,-37 54 0,0 1 0,2 1 0,2 1 0,0 2 0,1 1 0,1 1 0,2 2 0,0 1 0,62-24 0,-68 33 0,0 2 0,1 0 0,0 2 0,0 1 0,50-1 0,-56 5 0,1 2 0,-1 1 0,0 1 0,0 1 0,0 1 0,0 1 0,38 16 0,-32-8 0,0 1 0,-1 2 0,0 0 0,-2 2 0,0 1 0,-1 1 0,-2 1 0,0 1 0,-1 1 0,-1 1 0,-2 1 0,32 55 0,-37-57 0,-2 2 0,0 0 0,-2 0 0,-1 1 0,-1 0 0,-2 0 0,0 1 0,-2 0 0,-1 0 0,-1 0 0,-1 0 0,-2 0 0,-1 1 0,-1-1 0,-9 37 0,1-30 43,-1 0 0,-2-1-1,-1-1 1,-2 0 0,-1-2-1,-1 0 1,-31 38 0,3-14-612,-1-1 0,-95 79 0,25-39-6257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27.3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840 1 24575,'-12'1'0,"-376"108"0,361-100 0,0 1 0,1 2 0,0 0 0,1 2 0,1 1 0,0 1 0,1 1 0,1 1 0,0 0 0,2 2 0,0 1 0,1 0 0,1 2 0,1 0 0,1 0 0,1 2 0,2 0 0,0 0 0,-9 30 0,17-43 0,1 1 0,1 0 0,0 0 0,1 0 0,0 0 0,1 23 0,1-30 0,0-1 0,1 1 0,0-1 0,0 0 0,0 1 0,1-1 0,0 0 0,0 0 0,0 0 0,0 0 0,1 0 0,0-1 0,0 1 0,0-1 0,0 1 0,1-1 0,0 0 0,0-1 0,4 4 0,2 0 0,0-1 0,0-1 0,1 0 0,0 0 0,0-1 0,0-1 0,0 0 0,1 0 0,-1-1 0,1 0 0,0-1 0,-1-1 0,1 0 0,19-2 0,-8-1 0,1-1 0,-1-1 0,0-1 0,-1-1 0,0-1 0,29-14 0,-35 14 0,0-1 0,0-1 0,-1-1 0,-1 0 0,1-1 0,-2 0 0,0-1 0,0-1 0,-1 0 0,18-29 0,-22 29 0,0 0 0,-1 0 0,-1 0 0,-1-1 0,0 0 0,-1 0 0,0-1 0,-1 1 0,-1-1 0,-1 0 0,0 1 0,-3-31 0,-1 20-455,-2 0 0,-12-41 0,3 26-6371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27.7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24575,'0'0'0,"0"0"0,3 6 0,9 22 0,10 27 0,10 30 0,13 57 0,6 37 0,6 21 0,10 32 0,-2 2-539,-6-15 539,-8-13 0,-10-29 0,-12-46-7652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28.1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0 162 24575,'31'-12'0,"6"-5"0,56-10-1292,176-28 0,112 15-2169,268 29-441,-485 20 3106,315 60 1,-294-20 795,-162-41 0,-1 2 0,0 0 0,0 1 0,-1 1 0,31 24 0,-48-33-3,0 0 0,0 0 0,0 1 1,-1-1-1,1 1 0,-1 0 0,0 0 1,0 0-1,4 8 0,-6-9 32,-1 0-1,1-1 1,-1 1 0,1 0 0,-1 0-1,0 0 1,0-1 0,0 1-1,0 0 1,0 0 0,-1-1-1,1 1 1,-1 0 0,0 0-1,0-1 1,0 1 0,0-1-1,0 1 1,-2 3 0,-4 3 310,1 0 1,-1 0-1,-1 0 1,0-1-1,0 0 1,-11 9-1,-14 8 318,-66 38 0,-124 52 82,-400 145 2631,310-145-8368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33.0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4799 0 24575,'0'0'0,"0"0"0,-7 1 0,-166 20 0,7-2 0,-65 5-239,-86 9-719,-1859 247-1313,1378-170 1876,138-28-2511,390-54 1484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33.6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5374 24575,'49'-679'-53,"-41"601"-6,42-366-445,31-311 431,-36 1 88,-70-180-15,12 746 0,14-239 0,2 390 0,2 0 0,1 0 0,2 1 0,18-52 0,-15 61 0,1-1 0,1 2 0,2 0 0,0 0 0,2 2 0,19-24 0,-23 33 0,0 1 0,1 0 0,0 1 0,1 1 0,1 1 0,26-16 0,3 4 0,85-28 0,232-61-438,76-2-292,5 20 0,873-70 0,-943 153 184,75 28-2800,-307-2 2369,148 35 1,-226-35-123,86 32 0,-118-34 878,0 1 1,0 1-1,-2 2 0,40 29 0,-37-20 180,0 1 0,-2 2 0,-2 1 0,36 47 0,-30-28 33,-2 0-1,42 88 1,-35-46 135,-4 1-1,-4 2 1,29 147 0,-27-39 395,-7 2 1,-3 279-1,-56 411 895,-14-263 445,-15 290 1464,59-844-4025,2-22-2793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34.2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1 621 24575,'6'-1'0,"0"0"0,0 1 0,0-1 0,0 1 0,11 2 0,16-1 0,229 0 0,867-23 0,-1108 21 0,155-18 0,-171 19 0,1-1 0,-1-1 0,0 1 0,0-1 0,1 0 0,-1 0 0,0-1 0,-1 1 0,1-1 0,7-6 0,-10 7 0,0 0 0,1-1 0,-1 0 0,-1 1 0,1-1 0,0 0 0,-1 0 0,1 0 0,-1 0 0,0 0 0,0 0 0,0-1 0,-1 1 0,1 0 0,-1 0 0,1-1 0,-1-5 0,-1-6 0,-1 1 0,0 0 0,-1 0 0,-1 0 0,0 0 0,-11-26 0,-46-78 0,55 109 0,-89-135 0,38 62 0,56 82 0,1-1 0,-1 1 0,1-1 0,-1 0 0,1 1 0,0-1 0,-1 1 0,1-1 0,0 0 0,0 1 0,-1-1 0,1 0 0,0 1 0,0-1 0,0 0 0,0 1 0,0-1 0,0 0 0,0-1 0,0 2 0,0 0 0,1 0 0,-1 0 0,0-1 0,1 1 0,-1 0 0,1 0 0,-1 0 0,0 0 0,1 0 0,-1 0 0,0 0 0,1 0 0,-1 0 0,1 0 0,-1 0 0,0 0 0,1 0 0,-1 0 0,1 0 0,-1 0 0,0 0 0,1 0 0,0 1 0,30 12 0,39 29 0,-1 3 0,116 99 0,-141-105 0,76 84 0,-105-105 0,-1 0 0,-1 1 0,0 1 0,-1 1 0,-2-1 0,0 2 0,13 40 0,-21-52 0,0 1 0,0 1 0,-1-1 0,0 0 0,-1 0 0,0 0 0,-1 0 0,0 0 0,-1 0 0,-5 20 0,1-15 0,0 0 0,0-1 0,-2 0 0,0 0 0,-1-1 0,-16 21 0,-1-6 0,-1-1 0,-1 0 0,-1-3 0,-2 0 0,-46 28 0,-51 22-682,-172 72-1,177-93-6143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36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1787 0 24575,'0'0'0,"0"0"0,0 0 0,-3 0 0,-7 3 0,-8 4 0,-36 13 0,-52 23 0,-37 15 0,-26 6 0,-43 5 0,-19-1 0,-2-1 0,-78 20-1346,14-5-5499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34.5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24575,'0'0'0,"0"0"0,0 2 0,0 5 0,0 13 0,8 31 0,8 26 0,4 21 0,4 24 0,1 1 0,-4-8 0,-3-12 0,-5-17 0,-4-21 0,-4-21-8191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34.8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24575,'0'0'0,"0"0"0,0 0 0,0 0 0,0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35.7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1819 24575,'9'19'0,"2"1"0,-4-5 0,2-1 0,0 0 0,0-1 0,1 1 0,13 12 0,-23-26 0,1 0 0,0 1 0,-1-1 0,1 0 0,-1 0 0,1 0 0,-1 0 0,1 0 0,-1 0 0,1 0 0,0 0 0,-1 0 0,1 0 0,-1 0 0,1 0 0,-1 0 0,1-1 0,-1 1 0,1 0 0,-1 0 0,1 0 0,-1-1 0,1 1 0,-1 0 0,1-1 0,-1 1 0,1 0 0,-1-1 0,0 1 0,1-1 0,-1 1 0,1-1 0,-1 1 0,0-1 0,0 1 0,1-1 0,-1 1 0,0-1 0,0 0 0,15-27 0,-12 22 0,30-60 0,3 2 0,3 1 0,3 2 0,62-70 0,-93 120 0,0-1 0,0 2 0,1-1 0,1 2 0,18-12 0,-27 18 0,1 1 0,0 0 0,-1 0 0,1 0 0,0 0 0,0 1 0,1-1 0,-1 1 0,0 1 0,0-1 0,1 1 0,-1 0 0,0 0 0,0 0 0,1 1 0,-1 0 0,0 0 0,0 0 0,8 3 0,-1 2 0,0 1 0,-1 0 0,0 1 0,0 0 0,0 1 0,-1 0 0,0 1 0,-1-1 0,9 14 0,9 13 0,30 55 0,28 76 0,1-1 0,-80-154 0,2-1 0,-1 1 0,2-1 0,-1-1 0,17 16 0,-22-23 0,1 0 0,-1-1 0,1 1 0,0-1 0,0 0 0,0 0 0,0 0 0,0 0 0,1-1 0,-1 1 0,0-1 0,1 0 0,-1-1 0,1 1 0,-1-1 0,1 0 0,-1 0 0,1 0 0,-1-1 0,7-1 0,1-1 0,-1-1 0,0 0 0,-1 0 0,1-2 0,-1 1 0,0-1 0,10-8 0,66-58 0,-23 11 0,-2-1 0,-3-4 0,-3-2 0,60-97 0,-106 150 0,0 1 0,-2-1 0,1-1 0,7-25 0,-14 39 0,-1 1 0,0-1 0,1 0 0,-1 0 0,0 1 0,0-1 0,0 0 0,0 0 0,0 1 0,0-1 0,0 0 0,0 0 0,-1 1 0,1-1 0,-2-2 0,1 3 0,1 0 0,-1 0 0,0 0 0,1 1 0,-1-1 0,0 0 0,1 1 0,-1-1 0,0 1 0,0-1 0,0 1 0,0-1 0,0 1 0,0-1 0,0 1 0,0 0 0,0 0 0,1-1 0,-1 1 0,-2 0 0,-2 0 0,1 1 0,-1-1 0,1 1 0,-1 0 0,1 0 0,-1 0 0,1 1 0,-1 0 0,1-1 0,-7 6 0,-6 4 0,1 1 0,1 0 0,0 1 0,1 1 0,0 0 0,2 1 0,-1 1 0,-13 23 0,2 0 0,3 1 0,-26 64 0,34-69 0,1 1 0,-12 68 0,20-81 0,1 1 0,2 0 0,0-1 0,2 1 0,5 37 0,-5-54 0,0-1 0,0 1 0,1-1 0,0 1 0,1-1 0,-1 1 0,1-1 0,1 0 0,-1 0 0,1-1 0,0 1 0,5 5 0,-6-8 0,0-1 0,0 0 0,0 0 0,0 0 0,0 0 0,0 0 0,1-1 0,-1 1 0,1-1 0,-1 0 0,1 0 0,0 0 0,-1 0 0,1-1 0,0 0 0,-1 0 0,1 0 0,0 0 0,0 0 0,-1-1 0,1 1 0,0-1 0,6-2 0,5-3 0,0 0 0,0 0 0,-1-1 0,0-1 0,0-1 0,-1 0 0,18-15 0,-4-1 0,-1-1 0,32-42 0,-6-3-65,-2-3 1,-4-2-1,-4-2 0,44-109 0,-30 39-97,59-242 0,-25-72 162,-71 317 0,-1-177 0,-17 303 0,-1 10 0,0-1 0,0 0 0,-4-17 0,1 24 1,-1 8 3,-3 17 99,-17 134 437,-5 154-540,17 466 0,12-766 0,16 237 0,-10-202 0,2 0 0,1-1 0,21 60 0,-25-92 0,0 0 0,0 0 0,11 15 0,-9-19 0,-3-10 0,-1-21 0,-3 21 0,2-37 0,-2 0 0,-2 0 0,-8-49 0,48 91 0,415 61-365,-373-50-635,42 7-5826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36.2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572 332 24575,'-21'-22'0,"-18"-25"0,-2 3 0,-65-55 0,105 98 0,0 0 0,0 1 0,0-1 0,0 0 0,0 0 0,0 1 0,0-1 0,0 1 0,0-1 0,0 1 0,0-1 0,0 1 0,0 0 0,-2-1 0,3 2 0,0 0 0,0 0 0,0 0 0,0-1 0,0 1 0,0 0 0,1 0 0,-1 0 0,0-1 0,1 1 0,-1 0 0,0 0 0,1-1 0,-1 1 0,1 0 0,-1-1 0,1 1 0,-1 0 0,1-1 0,-1 1 0,1-1 0,1 2 0,33 37 0,2-1 0,76 61 0,97 53 0,-182-133 0,-17-11 0,156 103 0,-126-87 0,1-1 0,52 19 0,-85-38 0,-1-1 0,1-1 0,-1 1 0,1-1 0,0-1 0,12 1 0,-18-2 0,-1 0 0,0 0 0,1 0 0,-1-1 0,0 1 0,1-1 0,-1 0 0,0 1 0,0-1 0,0 0 0,1 0 0,-1 0 0,0-1 0,0 1 0,0 0 0,-1-1 0,1 1 0,0-1 0,-1 0 0,1 0 0,0 1 0,-1-1 0,0 0 0,0 0 0,1 0 0,-1 0 0,1-5 0,1-4 0,0 0 0,-1 0 0,0-1 0,-1 1 0,0-1 0,0 1 0,-2-1 0,1 1 0,-4-15 0,-4-17 0,-13-43 0,19 81 0,-10-38 0,-3 0 0,-36-74 0,42 98 0,-2 1 0,0 0 0,-1 1 0,-1 0 0,-1 1 0,0 0 0,-1 2 0,-22-19 0,32 30 0,-1-1 0,1 1 0,-1 0 0,1 0 0,-1 1 0,0-1 0,0 1 0,0 1 0,0-1 0,-1 1 0,1 0 0,0 0 0,-11 1 0,7 1 0,0 0 0,0 1 0,1 0 0,-1 0 0,1 1 0,-1 1 0,-17 8 0,-1 5 0,1 1 0,0 1 0,2 1 0,-29 30 0,-29 32 0,-137 178 0,-36 119 0,226-330-682,-45 101-1,64-122-6143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36.7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447 14 24575,'-28'-13'0,"18"13"0,0-1 0,0 1 0,-1 1 0,1 0 0,0 0 0,0 1 0,0 0 0,0 1 0,0 0 0,0 1 0,-10 5 0,-4 3 0,1 1 0,0 1 0,-24 19 0,31-21 0,2 2 0,-1-1 0,2 2 0,0 0 0,1 0 0,0 1 0,1 0 0,1 1 0,1 1 0,0 0 0,-7 21 0,12-25 0,0-1 0,0 1 0,1 0 0,1 0 0,0 0 0,1 1 0,1-1 0,0 0 0,1 0 0,0 1 0,2-1 0,-1 0 0,2 0 0,-1-1 0,2 1 0,10 22 0,11 8 0,2-1 0,1-1 0,3-1 0,1-2 0,1-1 0,61 50 0,-81-76 0,1 0 0,0-2 0,1 0 0,0 0 0,0-2 0,1 0 0,26 8 0,-33-13 0,-1-1 0,1 0 0,-1-1 0,1 0 0,0-1 0,-1 0 0,1 0 0,0-1 0,-1 0 0,1-1 0,-1 0 0,1-1 0,-1 1 0,0-2 0,14-6 0,-11 3 0,0-1 0,0 0 0,-1 0 0,0-1 0,-1-1 0,0 1 0,0-2 0,-1 1 0,0-1 0,-1-1 0,11-21 0,-13 23 0,-2 0 0,1 0 0,-1 0 0,-1 0 0,0-1 0,-1 0 0,0 1 0,0-1 0,-1 0 0,0 0 0,-1 0 0,0 0 0,-1 0 0,-1 0 0,-3-18 0,-1 13 25,-1-1-1,-1 1 0,0 0 1,-1 0-1,0 1 1,-2 0-1,1 1 0,-2 0 1,0 1-1,-1 0 0,0 1 1,0 0-1,-25-15 1,1 3-367,-1 3 1,-2 1 0,0 1-1,-59-18 1,-112-27-6485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45.1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830 76 24575,'-3'-13'0,"-1"9"0,0 1 0,0-1 0,0 1 0,0 0 0,0 0 0,-1 0 0,1 1 0,-1 0 0,1-1 0,-11-1 0,-52-13 0,63 16 0,-24-3 0,1 1 0,-1 1 0,1 1 0,-1 1 0,0 2 0,1 1 0,-1 1 0,1 1 0,0 1 0,-28 11 0,20-3 0,1 0 0,0 3 0,2 0 0,0 2 0,1 2 0,1 0 0,-29 28 0,51-41 0,0 1 0,0-1 0,2 1 0,-1 1 0,1-1 0,0 1 0,1 0 0,0 0 0,0 1 0,1-1 0,1 1 0,0 0 0,0 0 0,1 0 0,1 1 0,0-1 0,0 0 0,1 1 0,1-1 0,-1 0 0,2 1 0,3 13 0,-2-10 0,1 0 0,1 0 0,0-1 0,1 1 0,1-1 0,0-1 0,1 1 0,0-1 0,1-1 0,0 1 0,1-2 0,1 1 0,-1-1 0,2-1 0,0 0 0,16 10 0,-3-6 0,0-2 0,1 0 0,0-2 0,1-1 0,0-1 0,0-2 0,37 5 0,-10-5 0,-1-3 0,104-6 0,-89-3 0,119-28 0,-142 22 0,0-2 0,-1-2 0,62-31 0,-95 41 0,0 0 0,0-1 0,0-1 0,-1 0 0,18-17 0,-25 22 0,0-1 0,0 1 0,-1-1 0,1 1 0,-1-1 0,0 0 0,0 0 0,0 0 0,0 0 0,-1 0 0,0 0 0,0 0 0,0-1 0,0 1 0,-1 0 0,1-1 0,-1 1 0,0 0 0,-1-1 0,1 1 0,-2-5 0,-1-2 0,-1 1 0,0-1 0,-1 1 0,0 1 0,-1-1 0,0 1 0,-1-1 0,0 2 0,-14-16 0,-10-6 0,-41-29 0,69 56 0,-41-31-227,-1 1-1,-2 3 1,-1 1-1,-1 3 1,-57-22-1,34 24-6598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45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891 15 24575,'-114'-7'0,"21"0"0,55 6 0,-1 2 0,1 2 0,0 2 0,1 1 0,-1 2 0,1 2 0,0 1 0,-37 17 0,51-18 0,2 0 0,0 2 0,0 0 0,1 1 0,1 1 0,0 1 0,1 1 0,0 1 0,2 0 0,0 1 0,1 1 0,0 0 0,-22 42 0,32-51 0,1 0 0,0 0 0,0 1 0,1-1 0,0 1 0,1 0 0,0 0 0,1 0 0,1 0 0,-1 0 0,2 0 0,-1 0 0,1 0 0,1 0 0,4 14 0,-2-13 0,0 0 0,2 0 0,-1-1 0,1 0 0,1 0 0,0-1 0,0 1 0,1-1 0,0-1 0,1 0 0,0 0 0,0-1 0,14 9 0,-5-5 0,2 0 0,-1-1 0,2-2 0,-1 0 0,1-1 0,22 5 0,12 1 0,69 7 0,-71-15 0,0-1 0,1-3 0,-1-3 0,0-1 0,1-3 0,-2-3 0,60-15 0,-92 17 0,-1 0 0,0-1 0,0-2 0,0 0 0,-1 0 0,-1-2 0,0 0 0,17-15 0,-21 14 0,0 0 0,-1-1 0,-1-1 0,0 0 0,-1 0 0,0-1 0,-1 0 0,0-1 0,8-25 0,-10 21-195,-1-1 0,0 0 0,-2 0 0,-1 0 0,0 0 0,-1-38 0,-4 12-6631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29.1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13050 80 24575,'0'0'0,"-68"-4"0,19-1 0,-285-17 0,44 8-328,-89 1-987,-90 1 440,-134 2-1368,-135 10 916,-1637 45-2018,147 43 3345,1537-56-546,-829 30-3168,20-31 2989,1176-30 844,-589-20 1668,905 19-1412,-1-1 0,1 2 0,0-1 0,0 1 0,-1 0 0,1 1 0,-9 2 0,13-2-40,-1 0 0,1 1 0,0-1 1,0 1-1,0 0 0,0 0 0,0 0 0,1 0 1,-1 1-1,1-1 0,0 1 0,0 0 0,-3 4 0,-3 8 319,0 0 0,1 0 0,1 1 0,-9 29 0,-11 73 53,20-86-175,-91 709-172,66-431-409,25-256 49,-55 429 0,-37-6 0,54-309-1365,32-113-5461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29.9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11948 0 24575,'0'8'0,"0"76"-80,-8 374-3116,-22-117-915,-99 459 1,-59-36 4075,170-709 35,-2-2 0,-2 0 0,-32 53 0,35-74 0,-2-1 0,-1-2 0,-1 0 0,-1-1 0,-54 47 0,44-48 0,-1-1 0,-60 32 0,-154 56 546,71-52 911,-1-7 0,-255 43-1,-387 5 247,282-68-4111,-413-9 151,-19-20-26,197-1 866,-2920 116-263,3172-87 789,62-2 668,67-3 223,-270 17 1314,365-25 5253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6:32.2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 0 24575,'-7'28'0,"1"-4"0,-27 154 0,-17 336 0,50-497 0,-1-4 0,0 0 0,1 0 0,1 0 0,3 17 0,-4-28 0,0 1 0,1-1 0,0 0 0,-1 1 0,1-1 0,0 1 0,0-1 0,1 0 0,-1 0 0,0 0 0,1 0 0,-1 0 0,1 0 0,0 0 0,-1 0 0,1-1 0,0 1 0,0-1 0,0 1 0,0-1 0,1 0 0,-1 1 0,0-1 0,0 0 0,1-1 0,-1 1 0,1 0 0,3 0 0,2-1 0,1 0 0,0 0 0,0 0 0,-1-2 0,1 1 0,-1-1 0,1 0 0,10-4 0,66-32 0,-73 32 0,39-21 0,-2-2 0,-1-3 0,55-46 0,-37 20 0,85-94 0,-145 145 0,-2 2 0,0 0 0,0 1 0,0 0 0,1-1 0,6-3 0,-10 8 0,0-1 0,-1 1 0,1-1 0,0 1 0,-1 0 0,1 0 0,0-1 0,0 1 0,-1 0 0,1 0 0,0 0 0,0 0 0,0 0 0,-1 0 0,1 0 0,0 0 0,0 0 0,-1 0 0,2 1 0,-1-1 0,0 1 0,0 0 0,0-1 0,0 1 0,0 0 0,-1 0 0,1 0 0,0 0 0,0 0 0,-1 0 0,1 0 0,-1 0 0,1 0 0,-1 0 0,1 0 0,-1 0 0,1 1 0,6 21 0,-2 0 0,0 1 0,1 26 0,2 78 0,-7-96 0,4 873 0,-12-753-1365,4-104-5461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36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1008 0 24575,'0'0'0,"-10"0"0,-6 1 0,0 0 0,1 1 0,-1 1 0,1 0 0,-1 1 0,1 1 0,0 0 0,-25 13 0,-4 7 0,-59 44 0,99-67 0,-67 51 0,3 3 0,3 2 0,2 4 0,3 2 0,3 3 0,-61 92 0,85-108 0,-47 95 0,67-116 0,1 0 0,1 1 0,2 0 0,-10 62 0,17-79 0,1 0 0,1 0 0,0 0 0,1 0 0,0 1 0,1-1 0,1 0 0,0-1 0,1 1 0,6 14 0,-7-20 0,0-1 0,1 0 0,0 0 0,1-1 0,-1 1 0,1-1 0,1 0 0,-1 0 0,1 0 0,0-1 0,0 0 0,1 0 0,-1 0 0,1-1 0,0 0 0,0-1 0,1 1 0,-1-1 0,9 2 0,0-2 0,1 0 0,0-1 0,-1-1 0,1 0 0,0-1 0,0-1 0,0-1 0,-1 0 0,1-1 0,-1-1 0,24-9 0,-12 3 0,0-2 0,0-1 0,-1-1 0,-1-2 0,38-28 0,-34 19 31,-1-1 0,-1-2 0,-2 0 0,0-2 0,-2-1 0,-2-1 0,-1 0 0,-1-2 1,-1 0-1,16-45 0,-21 39-202,-1 0 0,-2 0 1,-2-1-1,-1-1 0,-2 0 1,-2 1-1,-2-1 0,-2-1 1,-6-51-1,-9-4-6655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7:07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1 24575,'1'15'0,"53"434"0,-52-415 0,-1 0 0,-2 0 0,-9 55 0,-29 96 0,27-136 0,10-39 0,-22 108 0,21-99 0,2-1 0,0 1 0,0-1 0,4 27 0,-2-44 0,-1 0 0,0 1 0,0-1 0,1 0 0,-1 0 0,1 0 0,-1 0 0,1 1 0,0-1 0,-1 0 0,1 0 0,0 0 0,0 0 0,-1-1 0,1 1 0,0 0 0,0 0 0,0 0 0,0-1 0,2 2 0,25 7 0,-23-8 0,53 11 0,0-2 0,111 3 0,119-19 0,-39-6-1365,-152 7-5461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7:07.9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127 1 24575,'-1'17'0,"-1"1"0,-4 22 0,-2 5 0,-34 304 0,-10 93 0,48-405 0,-7 102 0,10-121 0,2 0 0,0 0 0,1 0 0,1 0 0,7 25 0,-7-35 0,0-1 0,0 1 0,1-1 0,1 1 0,-1-1 0,1 0 0,0-1 0,1 1 0,0-1 0,0 0 0,0-1 0,0 1 0,1-1 0,0-1 0,0 1 0,0-1 0,1 0 0,10 3 0,14 5 0,-1-3 0,2 0 0,42 5 0,-68-13 0,492 52 51,24-41-305,-240-10-1719,3-3-4042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7:43.1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1033 1 24575,'-1'10'0,"-3"21"0,-2 0 0,-14 45 0,-27 68 0,-81 169 0,-91 132 0,132-276 0,-181 381 342,38 12-2049,208-495-5119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7:43.8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704 53 24575,'-13'4'0,"-1"4"0,0 1 0,0 1 0,1 0 0,0 1 0,1 0 0,-17 20 0,-1 0 0,-478 473 0,465-461 0,75-95 0,11 1 0,75-71 0,60-35 0,-173 152 0,191-151 0,-146 121 0,2 2 0,58-27 0,-90 50 0,1 1 0,0 1 0,0 1 0,0 1 0,1 1 0,26-2 0,-36 6 0,-1 0 0,1 1 0,-1 1 0,0 0 0,1 0 0,-1 1 0,0 1 0,0 0 0,0 0 0,0 1 0,-1 0 0,1 1 0,17 11 0,-7 0 0,0 1 0,-1 0 0,-1 2 0,-1 0 0,-1 1 0,29 44 0,-8-3 0,40 89 0,-49-84 171,38 133 0,-4 75-1878,-56-237-5119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19.5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24575,'0'0'0,"0"0"0,0 3 0,0 3 0,0 1 0,11 123 0,3 45 0,0 1 0,-1-21 0,-1-19 0,-4-21 0,-3-22 0,-2-14 0,-2-14 0,-1-19-8191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19.9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24575,'0'0'0,"0"0"0,0 3 0,0 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20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1 420 24575,'3'29'0,"9"19"0,29 77 0,-36-116 0,-1-10 0,0-17 0,-3 9 0,15-74 0,4 0 0,3 1 0,62-144 0,-80 217 0,1-6 0,1 1 0,1-1 0,1 2 0,9-14 0,-15 24 0,-1 0 0,1 0 0,0 0 0,0 1 0,0-1 0,0 1 0,0 0 0,0 0 0,1 0 0,-1 0 0,1 0 0,-1 1 0,1 0 0,0 0 0,0 0 0,-1 0 0,1 0 0,0 1 0,0-1 0,0 1 0,7 1 0,1 1 0,1 2 0,-1-1 0,0 1 0,-1 1 0,1 0 0,-1 1 0,0 0 0,0 0 0,-1 1 0,1 1 0,12 12 0,4 5 0,-1 2 0,36 49 0,-14-8-682,53 106-1,-80-136-6143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20.7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610 1740 24575,'-5'1'0,"-1"0"0,1 0 0,-1 1 0,1 0 0,0 0 0,0 0 0,0 0 0,0 1 0,0 0 0,1 0 0,-9 6 0,-5 4 0,-69 44 0,-81 69 0,134-97 0,2 1 0,1 1 0,1 2 0,2 1 0,-28 43 0,47-63 0,1 1 0,1 0 0,0 0 0,0 0 0,-7 32 0,13-41 0,0-1 0,0 1 0,0-1 0,1 1 0,0-1 0,0 1 0,0-1 0,1 1 0,0-1 0,0 1 0,0-1 0,0 0 0,1 1 0,0-1 0,0 0 0,1 0 0,-1 0 0,1-1 0,0 1 0,1-1 0,3 6 0,0-5 0,-1 0 0,1 1 0,0-2 0,0 1 0,0-1 0,0 0 0,1-1 0,0 0 0,0 0 0,0-1 0,0 0 0,0 0 0,0 0 0,0-1 0,1-1 0,15 0 0,2-2 0,-1 0 0,1-2 0,-1-1 0,33-12 0,-21 5 15,-1-3 1,-1-1-1,-1-1 0,0-2 0,-2-1 0,0-2 0,-1-1 1,31-31-1,-1-6-243,-2-3 1,79-109-1,-74 80-919,-3-2 0,-5-2-1,-4-3 1,-4-2 0,-5-2-1,-4-2 1,26-118 0,-53 174 881,-2 0 0,-2-1 0,-2 0 0,-3 0 0,-4-87 0,-9 60 375,-2 0 0,-4 1 0,-3 0 0,-53-131 1,69 200 7,-32-70 1832,31 68-1704,-1 1 0,0 0 0,0 1-1,0-1 1,-1 1 0,-8-7 0,12 12-201,1 1 0,0 0 0,-1 0 0,1 0 0,-1 0 0,1 0 0,-1 0 0,0 0 0,1 1-1,-1-1 1,0 1 0,0-1 0,1 1 0,-1-1 0,0 1 0,0 0 0,1 0 0,-1 0 0,0 0 0,-3 1 0,2 0 169,0 0 1,0 0 0,0 0-1,0 1 1,0 0 0,1-1-1,-1 1 1,1 0 0,-1 0 0,1 1-1,-3 2 1,-5 6 399,1 0 0,0 1 0,1 0-1,-11 22 1,-23 64-238,38-88-345,-58 166-22,8 2-1,7 2 1,8 1 0,-18 222-1,41-78-7,17-268 0,3-1 0,3 0 0,22 91 0,-22-121-273,2 0 0,0-1 0,2-1 0,19 34 0,3-9-6553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21.4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47 243 24575,'-2'-16'0,"-42"-203"0,44 219 0,0 0 0,0 0 0,0 0 0,0 1 0,0-1 0,1 0 0,-1 0 0,0 0 0,0 0 0,0 0 0,0 0 0,1 0 0,-1 0 0,0 0 0,0 0 0,0 0 0,0 0 0,1 0 0,-1 0 0,0-1 0,0 1 0,0 0 0,0 0 0,0 0 0,1 0 0,-1 0 0,0 0 0,0 0 0,0 0 0,0 0 0,0-1 0,0 1 0,1 0 0,-1 0 0,0 0 0,0 0 0,0 0 0,0 0 0,0-1 0,0 1 0,0 0 0,0 0 0,0 0 0,0 0 0,0-1 0,0 1 0,0 0 0,0 0 0,0 0 0,0 0 0,0-1 0,0 1 0,0 0 0,0 0 0,0 0 0,0 0 0,0 0 0,0-1 0,0 1 0,0 0 0,0 0 0,0 0 0,-1 0 0,1 0 0,0-1 0,0 1 0,14 12 0,-6-5 0,101 72 0,-6-13 0,3-6 0,3-3 0,1-6 0,3-4 0,2-6 0,146 33 0,-208-63 0,1-2 0,57 1 0,-86-9 0,-1-1 0,0-1 0,1-2 0,-1 0 0,-1-1 0,45-15 0,-60 17 0,-1-1 0,0 0 0,0-1 0,-1 0 0,1 0 0,-1 0 0,0-1 0,0 1 0,0-2 0,-1 1 0,1-1 0,-1 1 0,-1-1 0,1-1 0,4-8 0,-6 9 0,-1 0 0,0 1 0,0-1 0,-1 0 0,0 0 0,0 0 0,0 0 0,-1 0 0,0 0 0,0-1 0,0 1 0,-1 0 0,0 0 0,0 0 0,-1 0 0,1 0 0,-1 1 0,-1-1 0,-4-9 0,-1 1 0,-1-1 0,-1 2 0,0-1 0,-1 1 0,0 0 0,-17-13 0,-7-4 0,-41-27 0,61 49 0,26 21 0,224 186 0,-175-154 0,3-3 0,82 40 0,409 193 0,-510-259 0,-43-15 0,0-1 0,-1 0 0,1 0 0,0 1 0,0-1 0,0 0 0,-1 0 0,1 0 0,0 0 0,0 0 0,0 0 0,-1 0 0,1 0 0,0-1 0,0 1 0,0 0 0,0-1 0,-1 1 0,0 0 0,0 0 0,1-1 0,-1 1 0,0 0 0,0 0 0,0-1 0,0 1 0,1 0 0,-1-1 0,0 1 0,0 0 0,0-1 0,0 1 0,0 0 0,0-1 0,0 1 0,0 0 0,0-1 0,0 1 0,0 0 0,0-1 0,0 1 0,0-1 0,-13-27 0,8 20 0,-35-71 0,-4 1 0,-55-72 0,85 132 0,-1 0 0,-2 1 0,1 1 0,-34-26 0,12 17 0,-57-29 0,-260-102 0,338 149 0,-11-4 0,0 2 0,0 0 0,-1 2 0,-54-7 0,73 13 0,0 1 0,0 1 0,0-1 0,-1 2 0,2-1 0,-1 2 0,0-1 0,0 1 0,1 1 0,-1-1 0,1 2 0,0-1 0,0 1 0,1 1 0,0 0 0,0 0 0,0 0 0,0 1 0,-7 9 0,-105 139 0,-86 153-3344,23 21-57,174-309 3391,0 0 0,1 1 1,-9 36-1,16-55 9,1 1 0,-1-1-1,1 0 1,0 0 0,0 0-1,0 0 1,0 0 0,0 1-1,1 2 1,0-5 3,-1 1-1,0-1 0,0 1 1,1 0-1,-1-1 1,0 1-1,1-1 0,-1 1 1,0-1-1,1 0 1,-1 1-1,1-1 0,-1 1 1,1-1-1,-1 0 1,1 1-1,-1-1 1,1 0-1,-1 1 0,1-1 1,1 0-1,1 1-26,1-1 0,-1 0 0,1-1 0,0 1 0,-1-1 0,1 1 1,-1-1-1,6-2 0,-7 2-3,27-7-1145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21.7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624 0 24575,'-2'0'0,"-1"0"0,1 0 0,0 1 0,-1-1 0,1 1 0,0-1 0,-1 1 0,1 0 0,0 0 0,-4 2 0,0-1 0,-74 26 0,15-6 0,1 2 0,-101 55 0,145-67 0,1 1 0,1 0 0,0 2 0,-27 28 0,34-31 0,1 0 0,0 1 0,1 1 0,1-1 0,0 1 0,1 1 0,-9 25 0,12-29 0,1 1 0,0 0 0,1 0 0,0 0 0,1 0 0,0 0 0,1 0 0,1 0 0,-1 0 0,2 0 0,3 16 0,-2-19 0,0 1 0,1-1 0,0 1 0,1-1 0,-1-1 0,2 1 0,-1-1 0,1 1 0,1-2 0,0 1 0,0-1 0,0 0 0,16 11 0,-9-8 0,0-2 0,1 0 0,0-1 0,0 0 0,1-1 0,0-1 0,0-1 0,0 0 0,1-1 0,25 2 0,-11-4 0,0 0 0,0-3 0,0 0 0,55-13 0,-58 8 0,-1-1 0,0-2 0,-1 0 0,0-2 0,-1-1 0,-1-1 0,0-1 0,0-1 0,-2-1 0,22-20 0,-36 30-49,-1 0 1,0-1-1,-1 1 0,1-1 0,-1-1 1,-1 1-1,0-1 0,0 0 0,-1 0 1,0 0-1,0-1 0,-1 0 0,0 1 1,-1-1-1,0 0 0,-1 0 0,0-1 1,-1 1-1,0 0 0,0 0 0,-1 0 1,0 0-1,-1 0 0,0 0 0,0 0 0,-1 0 1,-8-16-1,-15-25-6777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37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 0 24575,'-9'13'0,"-6"11"0,1 1 0,2 0 0,0 1 0,2 0 0,-10 40 0,16-55 0,-20 76 0,4 0 0,-12 115 0,10 181 0,22-364 0,3 123 0,-1-121 0,0-1 0,1 0 0,2 0 0,10 33 0,-14-51 0,0 0 0,0 0 0,-1 0 0,1 0 0,1 0 0,-1 0 0,0 0 0,0 0 0,1 0 0,-1-1 0,1 1 0,-1-1 0,1 1 0,0-1 0,0 1 0,-1-1 0,5 2 0,-4-3 0,0 1 0,-1-1 0,1 0 0,0 0 0,0 0 0,0 0 0,-1 0 0,1 0 0,0 0 0,0-1 0,-1 1 0,1 0 0,0-1 0,0 0 0,-1 1 0,1-1 0,2-2 0,6-4 0,-1 0 0,0-1 0,0 0 0,-1 0 0,10-13 0,-16 18 0,33-40 0,-2-2 0,50-92 0,33-112 0,-43 69 0,-57 134 0,20-95 0,-46 190 0,2-13 0,-4 54 0,11-64 0,0 0 0,2-1 0,1 1 0,1 0 0,11 41 0,-14-65 8,1 0 0,0 1 0,0-1 0,0 0 0,0 0 0,0 0 0,0 0 0,0 0 0,1 0 0,-1 0 0,1-1 0,-1 1-1,1 0 1,0-1 0,0 1 0,0-1 0,0 0 0,0 1 0,0-1 0,4 1 0,-3-1 7,1 0-1,0 0 1,0-1-1,0 0 1,0 0-1,-1 0 1,1 0-1,0 0 1,0-1-1,0 0 1,5-1-1,8-5-331,0 0 0,-1 0 0,1-2 1,16-11-1,-31 19 195,41-28-6704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39.6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1815 438 24575,'-2'-1'0,"0"0"0,1 0 0,-1-1 0,1 1 0,-1-1 0,1 1 0,0-1 0,-1 0 0,0-3 0,-1 2 0,-3-5 0,0 1 0,0 1 0,-1-1 0,-12-9 0,0 1 0,16 12 0,-255-193 0,225 174 0,-2 2 0,0 1 0,-1 2 0,-1 2 0,-1 1 0,-57-14 0,38 19 0,0 1 0,-90 1 0,62 9 0,-95 15 0,167-16 0,1 1 0,0 1 0,0-1 0,0 2 0,0 0 0,1 0 0,-1 1 0,1 1 0,0 0 0,1 0 0,-1 1 0,1 0 0,1 1 0,-1 0 0,1 0 0,-11 15 0,-31 45 0,4 1 0,2 2 0,-60 135 0,17 5 0,73-165 0,1 1 0,3 1 0,-9 84 0,19-124 0,-40 467 0,40-447 0,1 0 0,6 40 0,-5-60 0,0-1 0,1 1 0,0-1 0,1 1 0,0-1 0,0 0 0,0 0 0,1 0 0,0-1 0,0 1 0,1-1 0,0 0 0,6 7 0,2-2 0,1-1 0,-1 0 0,2-1 0,-1 0 0,1-1 0,23 8 0,8 0 0,47 11 0,-26-12 0,1-3 0,1-3 0,-1-3 0,1-2 0,0-4 0,0-3 0,0-3 0,-1-3 0,0-3 0,82-25 0,-78 14 0,0-3 0,-1-3 0,-2-4 0,-1-2 0,-2-3 0,-1-4 0,-3-1 0,-1-4 0,55-55 0,-74 61 0,-2-2 0,-2-2 0,-2-2 0,38-64 0,-55 78 0,-2-1 0,-1 0 0,-1-1 0,-2-1 0,-2-1 0,-1 1 0,7-63 0,-15 72-91,-1 0 0,-2 0 0,0 0 0,-2 0 0,-1 0 0,-1 1 0,-2-1 0,0 1 0,-2 1 0,-1 0 0,-1 0 0,0 0 0,-2 2 0,-31-44 0,-6 5-6735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40.6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1695 1 24575,'-202'6'0,"156"-1"0,-1 2 0,-61 17 0,34-1 0,0 3 0,-132 68 0,153-65 0,1 3 0,1 2 0,2 3 0,-56 53 0,44-29 0,2 4 0,3 2 0,4 3 0,2 1 0,3 3 0,4 2 0,3 1 0,3 3 0,4 0 0,4 3 0,-30 131 0,35-88 0,6 1 0,5 0 0,6 1 0,19 253 0,22-162 0,-23-175 0,1-1 0,34 79 0,-36-103 0,1 0 0,0-1 0,1 0 0,1 0 0,1-2 0,0 0 0,1 0 0,1-1 0,0-1 0,1-1 0,1 0 0,0-1 0,0-1 0,1-1 0,1 0 0,-1-2 0,2 0 0,-1-1 0,1-1 0,0-1 0,0-1 0,23 1 0,-8-3 0,0-2 0,0-2 0,-1-1 0,1-1 0,-1-2 0,1-2 0,-2-1 0,48-20 0,-35 9 0,0-2 0,-2-2 0,-1-2 0,-1-2 0,56-47 0,-52 33-44,-2-2-1,-2-2 1,55-77 0,86-170-286,-128 187 313,-4-2 0,-5-3 0,-5-1 0,-5-2 0,30-155 0,-55 197 17,-4 0 0,-2 0 0,-4-1 0,-10-117 0,0 128 0,-2 1 0,-2 1 0,-4 0 0,-2 0 0,-43-96 0,30 96-1264,4 18-5054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46.5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 0 24575,'0'0'0,"-3"5"0,-1 7 0,0 0 0,1 0 0,0 1 0,0 14 0,-2 1 0,-55 632 0,59-646 0,-21 465-167,-37 464-299,57-920 421,-5 27-1170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46.9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0 386 24575,'1'-16'0,"0"1"0,1-1 0,0 1 0,1-1 0,1 1 0,1 0 0,0 0 0,1 0 0,0 1 0,1 0 0,1 0 0,0 1 0,1 0 0,0 0 0,1 1 0,0 0 0,1 1 0,1 0 0,21-16 0,-12 14 0,1 1 0,0 1 0,0 1 0,1 1 0,0 0 0,1 2 0,0 1 0,38-4 0,-29 6 0,0 2 0,0 2 0,1 1 0,-1 1 0,64 14 0,-51-5 0,1 3 0,-2 2 0,0 2 0,-1 2 0,-1 2 0,-1 1 0,-1 3 0,-1 1 0,-2 2 0,0 1 0,-2 2 0,-2 2 0,-1 1 0,-1 2 0,-3 1 0,0 1 0,41 79 0,-57-92 0,-2 1 0,0 1 0,-2 0 0,-1 0 0,-1 1 0,-1 0 0,-2 0 0,-1 1 0,-2 56 0,-4-52 0,-1-1 0,-1 1 0,-2-1 0,-1-1 0,-2 0 0,-1 0 0,-2 0 0,-25 45 0,8-28 69,-2-1-1,-1-2 0,-3-1 0,-45 43 1,9-18-923,-120 88 1,86-82-5973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47.8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24575,'0'0'0,"0"0"0,0 4 0,1 0 0,0 0 0,0 0 0,0 0 0,0 0 0,1 0 0,3 7 0,2 6 0,130 331 0,-50-136 0,-68-162 0,-3-7 0,2 0 0,23 40 0,-40-81 0,-1 0 0,1-1 0,0 1 0,0-1 0,0 1 0,0-1 0,0 0 0,1 1 0,-1-1 0,0 0 0,1 0 0,-1 0 0,0 0 0,1 0 0,0 0 0,-1 0 0,1 0 0,-1-1 0,1 1 0,3 0 0,-3-1 0,0 0 0,0-1 0,0 0 0,0 1 0,0-1 0,0 0 0,-1 0 0,1 0 0,0 0 0,-1 0 0,1-1 0,0 1 0,-1 0 0,0-1 0,1 1 0,-1-1 0,0 0 0,0 1 0,2-4 0,17-27 0,-1-1 0,-2 0 0,17-47 0,30-113 0,-55 166 0,7-24 0,1-1 0,-1 0 0,13-90 0,-30 166 0,2-1 0,0 1 0,2-1 0,0 1 0,11 35 0,-6-24 0,13 61 0,5-1 0,61 152 0,-86-245 0,6 14 0,1 0 0,13 20 0,-18-33 0,0 1 0,-1 0 0,2-1 0,-1 1 0,0-1 0,1 0 0,-1 0 0,1 0 0,0-1 0,0 1 0,0-1 0,0 0 0,0 0 0,5 1 0,-2-1 0,0-1 0,0-1 0,-1 1 0,1-1 0,0 0 0,0-1 0,-1 0 0,1 0 0,0 0 0,-1-1 0,13-4 0,2-3 0,0 0 0,28-19 0,23-19 0,-2-4 0,109-100 0,99-147 0,-268 285 0,16-18 0,0-1 0,-2-1 0,27-51 0,-49 81 0,-1 0 0,1 0 0,-1 0 0,0 0 0,0 0 0,0 0 0,-1 0 0,1 0 0,-1 0 0,1 0 0,-1-1 0,0 1 0,0 0 0,0 0 0,-1 0 0,0-5 0,-1 6 0,1-1 0,0 1 0,-1 0 0,1 0 0,-1-1 0,0 1 0,0 0 0,0 1 0,0-1 0,0 0 0,0 0 0,0 1 0,0-1 0,-1 1 0,1 0 0,-1 0 0,1 0 0,-1 0 0,-3-1 0,-10-2 0,0 1 0,0 0 0,1 1 0,-2 1 0,1 1 0,0 0 0,0 1 0,-26 5 0,13-1 0,0 2 0,0 2 0,-50 21 0,58-21 0,1 1 0,-33 23 0,48-30 0,0 1 0,1-1 0,0 1 0,-1 0 0,1 0 0,1 0 0,-1 0 0,1 1 0,-1 0 0,1-1 0,1 1 0,-1 0 0,1 1 0,-1-1 0,2 0 0,-3 8 0,4-10 0,0-1 0,0 0 0,0 1 0,0-1 0,0 1 0,0-1 0,1 0 0,-1 1 0,1-1 0,0 0 0,0 0 0,0 1 0,0-1 0,0 0 0,0 0 0,3 3 0,0 0 0,0-1 0,1 0 0,0 0 0,-1 0 0,1 0 0,6 2 0,18 10 0,0-2 0,1-1 0,59 17 0,105 17 0,-161-40 0,63 12 0,-31-8 0,-1 4 0,103 37 0,-158-49 0,0 1 0,-1 1 0,1 0 0,-1 0 0,0 0 0,0 1 0,9 8 0,-14-10 0,0 0 0,1 0 0,-1 0 0,-1 1 0,1-1 0,-1 1 0,1-1 0,-1 1 0,-1 0 0,1 0 0,-1 0 0,0 0 0,0 0 0,1 10 0,-2-2 0,-1 0 0,0 0 0,-1 1 0,0-1 0,-1 0 0,-1-1 0,0 1 0,0 0 0,-1-1 0,-1 0 0,0 0 0,-1-1 0,-8 11 0,2-4 0,0-1 0,-2-1 0,0 0 0,0-1 0,-2 0 0,1-1 0,-26 15 0,28-21 0,0-1 0,-1 0 0,1-1 0,-1-1 0,-1 0 0,1-1 0,-1-1 0,0 0 0,0-1 0,0-1 0,-24 0 0,28-2 0,0 0 0,0 0 0,0-2 0,0 1 0,0-1 0,1-1 0,0 0 0,-1-1 0,1 0 0,1 0 0,-1-1 0,1-1 0,0 0 0,0 0 0,-15-16 0,14 10-170,1 0-1,0-1 0,1 0 1,1-1-1,0 0 0,0 0 1,-4-18-1,-7-28-6655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48.2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24575,'1'8'0,"0"-1"0,0 1 0,0-1 0,4 12 0,3 10 0,122 717-647,-22 4-29,-105-728 675,135 1116 270,-137-1126-274,3 70 177,-2-90-6,1 1 1,-1 0-1,1 0 1,4-8-1,3-5-119,195-392-38,-195 395-9,1 0 0,1 0 0,0 1 0,24-24 0,-33 37 0,0 1 0,0-1 0,0 0 0,1 1 0,-1-1 0,1 1 0,0 0 0,0 0 0,-1 1 0,1-1 0,0 1 0,0-1 0,0 1 0,1 1 0,-1-1 0,0 1 0,0-1 0,0 1 0,1 0 0,-1 1 0,0-1 0,0 1 0,0 0 0,0 0 0,0 0 0,0 0 0,0 1 0,6 3 0,0 1 0,-1 0 0,0 1 0,0 0 0,-1 1 0,0-1 0,-1 2 0,1-1 0,5 10 0,46 81 0,-51-86 0,70 147 336,-10-21-2037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48.6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24575,'0'0'0,"0"0"0,0 0 0,0 0 0,0 6 0,0 6 0,0 5 0,0 4 0,0 7 0,0 2 0,0-3 0,0-4-8191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49.0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24575,'1'6'0,"0"0"0,0-1 0,0 1 0,1-1 0,0 1 0,4 9 0,2 4 0,322 875 0,-283-779 0,-47-115 0,0 0 0,0 0 0,0 1 0,0-1 0,0 0 0,0 0 0,0 1 0,0-1 0,0 0 0,0 0 0,0 0 0,1 1 0,-1-1 0,0 0 0,0 0 0,0 0 0,0 1 0,0-1 0,1 0 0,-1 0 0,0 0 0,0 0 0,0 1 0,1-1 0,-1 0 0,0 0 0,0 0 0,0 0 0,1 0 0,-1 0 0,0 0 0,0 0 0,1 0 0,-1 0 0,0 0 0,0 0 0,1 0 0,-1 0 0,0 0 0,0 0 0,1 0 0,-1 0 0,0 0 0,0 0 0,1 0 0,-1 0 0,0 0 0,0 0 0,0-1 0,1 1 0,-1 0 0,0 0 0,11-14 0,-6 8 0,73-103 0,-43 59 0,1 1 0,62-64 0,-94 109 0,0 1 0,0-1 0,0 1 0,0-1 0,1 1 0,-1 1 0,1-1 0,0 1 0,8-4 0,-10 6 0,0-1 0,-1 1 0,1 0 0,0 0 0,0 0 0,-1 0 0,1 0 0,0 1 0,0-1 0,-1 1 0,1 0 0,0-1 0,-1 1 0,1 0 0,-1 1 0,1-1 0,-1 0 0,1 1 0,-1 0 0,4 3 0,23 23 0,-1 1 0,-1 2 0,42 64 0,-16-22 0,16 14-1365,-41-55-5461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49.4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908 553 24575,'7'-8'0,"1"-1"0,-1-1 0,0 1 0,-1-1 0,0 0 0,-1 0 0,8-21 0,-8 15 0,0-1 0,-1 0 0,-1 1 0,2-28 0,-4 39 0,-1 0 0,0 1 0,-1-1 0,1 0 0,-1 1 0,0-1 0,0 1 0,0-1 0,0 1 0,-1 0 0,0-1 0,0 1 0,0 0 0,0 0 0,-1 0 0,0 0 0,0 1 0,-6-7 0,4 6 0,0 0 0,-1 0 0,1 1 0,-1 0 0,0 0 0,0 0 0,0 1 0,0 0 0,0 0 0,0 0 0,-1 1 0,1 0 0,-8 0 0,1 0 0,1 2 0,-1 0 0,1 0 0,-1 1 0,1 1 0,0 0 0,0 0 0,0 1 0,0 1 0,1 0 0,0 1 0,0 0 0,0 0 0,-13 12 0,2-1 0,0 2 0,1 1 0,1 1 0,1 0 0,-20 29 0,30-37 0,1 0 0,0 1 0,-11 25 0,49-88 0,222-366 0,-246 406 0,-3 3 0,0 1 0,0 0 0,1 0 0,0 0 0,6-5 0,-10 9 0,0 1 0,1 0 0,-1-1 0,1 1 0,-1 0 0,1 0 0,-1-1 0,1 1 0,-1 0 0,1 0 0,-1 0 0,1 0 0,-1-1 0,1 1 0,-1 0 0,1 0 0,-1 0 0,1 0 0,-1 0 0,1 0 0,-1 1 0,1-1 0,-1 0 0,1 0 0,-1 0 0,1 0 0,-1 1 0,1-1 0,-1 0 0,1 0 0,-1 1 0,0-1 0,1 0 0,-1 1 0,1-1 0,-1 0 0,0 1 0,1-1 0,-1 1 0,14 23 0,-13-21 0,18 45 0,19 69 0,78 346 0,-49 16 0,-63-419 0,-3 0 0,-3 0 0,-3 0 0,-2 0 0,-27 108 0,22-126 0,-3 0 0,-1-2 0,-2 0 0,-1-1 0,-2 0 0,-2-2 0,-2-1 0,-52 61 0,33-53 86,-1-2-1,-3-3 0,-91 61 1,-169 73-1793,85-63-5119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49.7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24575,'0'0'0,"0"3"0,0 3 0,0 25 0,5 46 0,5 35 0,4 30 0,1 49 0,2 19 0,-3-1 0,-6 9 0,-5-16 0,-4-34 0,-4-38 0,0-41-8191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37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244 1 24575,'-3'20'0,"-11"34"0,3 1 0,-8 78 0,7 114 0,13 13 0,3-185 0,21 109 0,-25-184 0,3 12 0,-1 0 0,2 0 0,6 18 0,-9-27 0,1 0 0,0-1 0,-1 1 0,1 0 0,0-1 0,0 1 0,0-1 0,1 1 0,-1-1 0,0 0 0,1 0 0,0 0 0,-1 0 0,1-1 0,0 1 0,0-1 0,6 3 0,0-3 0,0 1 0,0-1 0,0 0 0,0-1 0,0 0 0,0-1 0,0 0 0,0 0 0,0-1 0,0 0 0,-1 0 0,14-6 0,4-3 0,-1-1 0,45-28 0,-31 12 0,-2-1 0,-1-2 0,-1-2 0,-1-1 0,-2-1 0,28-42 0,148-245 0,-115 174 0,-93 147 0,1 1 0,-1-1 0,1 1 0,-1-1 0,1 0 0,-1 1 0,1-1 0,-1 0 0,1 0 0,-1 1 0,0-1 0,0 0 0,1 0 0,-1 1 0,0-1 0,0 0 0,0 0 0,0 0 0,0 1 0,0-1 0,0 0 0,0 0 0,0 0 0,0 1 0,0-1 0,-1 0 0,1 0 0,0 0 0,-1 1 0,1-1 0,0 0 0,-1 1 0,1-1 0,-1 0 0,1 1 0,-1-1 0,1 0 0,-1 1 0,1-1 0,-1 1 0,0-1 0,1 1 0,-2-1 0,-3-1 0,0 0 0,0 1 0,-1 0 0,1 0 0,-9 0 0,12 0 0,-142-3 0,110 4 0,-596 0-1365,380-3-5461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50.0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0 108 24575,'0'-4'0,"1"0"0,-1 0 0,1 0 0,0 0 0,0 1 0,0-1 0,0 0 0,1 0 0,0 1 0,-1-1 0,1 0 0,1 1 0,-1 0 0,0 0 0,1-1 0,0 1 0,-1 1 0,1-1 0,4-3 0,-1 2 0,0 0 0,0 0 0,0 1 0,1 0 0,-1 0 0,1 0 0,0 1 0,0 0 0,12-2 0,-5 3 0,0 0 0,0 1 0,-1 0 0,1 1 0,0 1 0,-1 0 0,25 7 0,-7 2 0,-1 1 0,35 18 0,-27-9 0,0 2 0,-2 1 0,60 52 0,81 103 0,-138-134 0,-2 2 0,-2 2 0,-2 1 0,50 101 0,-68-118 0,-2 0 0,-1 1 0,-2 1 0,-2-1 0,0 1 0,-3 1 0,-1-1 0,-1 1 0,-3 50 0,-2-67 0,0-1 0,0 1 0,-2-1 0,0 0 0,-1 0 0,-1 0 0,-1 0 0,0-1 0,-2 0 0,0-1 0,0 0 0,-2 0 0,0-1 0,0 0 0,-20 18 0,9-14 57,-1-1 0,-1-2 0,-1 0 0,0-1 0,-33 13 0,-141 45-1764,131-53-5119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50.4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852 399 24575,'-20'0'0,"-240"46"0,205-35 0,-175 41 0,155-32 0,-75 32 0,143-50 0,0 1 0,1 0 0,0 0 0,-1 0 0,1 1 0,0 0 0,-6 6 0,12-10 0,-1 0 0,1 0 0,0 1 0,-1-1 0,1 0 0,0 1 0,-1-1 0,1 0 0,0 1 0,0-1 0,-1 0 0,1 1 0,0-1 0,0 1 0,0-1 0,0 1 0,-1-1 0,1 0 0,0 1 0,0-1 0,0 1 0,0-1 0,0 1 0,0-1 0,0 1 0,0-1 0,0 0 0,1 1 0,-1-1 0,0 1 0,0-1 0,0 1 0,15 7 0,26-2 0,-40-6 0,41 3 0,0-3 0,0-1 0,0-2 0,0-2 0,-1-2 0,1-1 0,-2-3 0,78-30 0,-99 32 0,-1 0 0,0-2 0,-1 0 0,0-1 0,0-1 0,-2 0 0,0-1 0,0-1 0,-1 0 0,-1-1 0,12-19 0,-18 24 0,0 0 0,-2-1 0,1 0 0,-1 0 0,-1 0 0,0 0 0,-1-1 0,0 1 0,-1-1 0,0 0 0,-1 0 0,-1 0 0,0 0 0,0 1 0,-2-1 0,1 0 0,-2 0 0,-6-20 0,5 20-170,-1 1-1,0 1 0,-1-1 1,-1 1-1,0 0 0,0 0 1,-12-12-1,-13-9-6655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50.8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1207 24575,'0'0'0,"0"0"0,0 0 0,2 3 0,5 6 0,3 4 0,0 3 0,1 3 0,-2 5 0,-1 4 0,-3 4 0,-2 0 0,-2-3 0,-1-6-8191</inkml:trace>
  <inkml:trace contextRef="#ctx0" brushRef="#br0" timeOffset="1">1 0 24575,'0'0'0,"0"0"0,0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51.5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2116 24575,'16'19'0,"137"208"0,-141-209 0,-6-8 0,-2-4 0,0 0 0,0 0 0,0 0 0,1 0 0,7 6 0,-11-12 0,0 1 0,-1-1 0,1 1 0,0-1 0,0 0 0,0 0 0,-1 1 0,1-1 0,0 0 0,0 0 0,0 0 0,0 0 0,0 0 0,-1 0 0,1 0 0,0 0 0,0 0 0,0-1 0,0 1 0,-1 0 0,1 0 0,0-1 0,0 1 0,0-1 0,-1 1 0,1-1 0,0 1 0,0-1 0,23-21 0,-21 19 0,81-88 0,-51 52 0,3 2 0,0 1 0,51-38 0,-83 71 0,1 0 0,-1 0 0,1 0 0,0 1 0,0 0 0,0 0 0,0 0 0,0 1 0,0-1 0,0 1 0,0 0 0,1 1 0,-1-1 0,0 1 0,7 1 0,-6 0 0,0 0 0,0 1 0,0 0 0,0 0 0,0 1 0,0-1 0,-1 1 0,1 1 0,-1-1 0,0 1 0,0 0 0,8 8 0,6 8 0,0 2 0,-2 0 0,0 0 0,-2 2 0,18 35 0,53 135 0,-61-133 0,18 44 0,-43-105 0,0 0 0,0 0 0,0-1 0,1 1 0,-1 0 0,0 0 0,0 0 0,0 0 0,0 0 0,0 0 0,0 0 0,0 0 0,0 0 0,1 0 0,-1 0 0,0 0 0,0 0 0,0 0 0,0 0 0,0-1 0,0 1 0,0 0 0,1 0 0,-1 0 0,0 0 0,0 1 0,0-1 0,0 0 0,0 0 0,0 0 0,1 0 0,-1 0 0,0 0 0,0 0 0,0 0 0,0 0 0,0 0 0,0 0 0,0 0 0,0 0 0,1 0 0,-2-20 0,1 14 0,1-153 0,10-51 0,14-106-546,136-1107-8632,-157 1397 8926,73-401-1092,-73 408 1344,-3 13 0,0 1 0,0-1 0,1 1 0,-1-1 0,1 1 0,1 0 0,-1-1 0,1 1 0,0 0 0,5-6 0,-8 10 0,0 1 0,1 0 0,-1 0 0,0-1 0,1 1 1,-1 0-1,0 0 0,1 0 0,-1 0 0,1-1 0,-1 1 1,0 0-1,1 0 0,-1 0 0,1 0 0,-1 0 0,0 0 1,1 0-1,-1 0 0,1 0 0,-1 0 0,1 0 0,-1 0 1,0 1-1,1-1 0,-1 0 0,0 0 0,1 0 0,-1 0 1,1 1-1,-1-1 0,0 0 0,0 0 0,1 1 0,-1-1 1,0 0-1,1 1 0,-1-1 0,0 0 0,0 1 0,1-1 1,-1 0-1,0 1 0,0-1 0,0 1 0,0-1 1,1 1-1,8 28 538,16 178 3124,-23-172-3544,13 172 92,0 68-210,-4-78-34,100 1388-906,-77-1325 940,-30-251 718,1-11 880,4-14 919,-7 13-2675,8-19-4950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51.9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1007 1 24575,'-3'0'0,"-3"0"0,-4 0 0,-11 0 0,-17 2 0,-27 4 0,-52 9 0,-24 7 0,-7 6 0,-17 16 0,4 12 0,30-4-8191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52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1074 24575,'19'3'0,"-9"0"0,14 0 0,1-1 0,-1-1 0,0-2 0,0 0 0,0-1 0,0-2 0,28-7 0,-32 6 0,0-1 0,0-2 0,-1 0 0,1 0 0,-2-2 0,1 0 0,-2-2 0,28-21 0,-37 25 0,0-1 0,-1 1 0,0-2 0,0 1 0,-1-1 0,-1 0 0,1 0 0,-1 0 0,-1-1 0,0 0 0,-1 0 0,4-18 0,-6 22 0,0-1 0,0 0 0,-1 1 0,0-1 0,-1 1 0,1-1 0,-2 0 0,1 1 0,-3-8 0,3 10 0,-1 0 0,0 1 0,-1-1 0,1 1 0,-1-1 0,0 1 0,0 0 0,0 0 0,-1 0 0,1 0 0,-1 0 0,0 1 0,0 0 0,-5-3 0,3 3 0,1 0 0,0 0 0,-1 1 0,1-1 0,-1 2 0,0-1 0,1 0 0,-1 1 0,0 0 0,0 1 0,0-1 0,-8 2 0,5-1 0,0 2 0,0-1 0,-1 1 0,1 1 0,0 0 0,1 0 0,-12 6 0,4 0 0,0 0 0,0 2 0,1 0 0,0 1 0,1 0 0,0 1 0,-14 18 0,9-7 0,2 1 0,0 1 0,1 0 0,2 1 0,1 0 0,1 1 0,1 1 0,2 0 0,1 0 0,1 1 0,-5 54 0,10-62 0,2 0 0,0 0 0,2 0 0,0-1 0,2 1 0,0 0 0,11 29 0,-9-35 0,1 1 0,0-1 0,2-1 0,-1 0 0,2 0 0,0 0 0,1-1 0,1-1 0,25 24 0,-25-27 0,0-1 0,1 0 0,0 0 0,1-2 0,0 1 0,0-2 0,1 0 0,-1 0 0,27 5 0,-20-8 0,-1 0 0,1-1 0,0-1 0,0-1 0,0-1 0,34-6 0,-20 0 0,0-2 0,-1-2 0,1-1 0,-2-2 0,0-1 0,-1-1 0,-1-2 0,33-24 0,162-152 0,-154 127 0,-70 66 0,2-4 0,1 1 0,0 0 0,0 0 0,1 0 0,-1 1 0,7-4 0,-11 7 0,0 0 0,1-1 0,-1 1 0,0 0 0,1-1 0,-1 1 0,0 0 0,1 0 0,-1 0 0,0 0 0,1 0 0,-1 1 0,0-1 0,0 0 0,1 1 0,-1-1 0,0 0 0,0 1 0,1 0 0,-1-1 0,0 1 0,0 0 0,0-1 0,0 1 0,0 0 0,0 0 0,0 0 0,0 0 0,0 0 0,0 0 0,-1 0 0,1 0 0,0 1 0,-1-1 0,1 2 0,7 12 0,-1 1 0,0 1 0,-2 0 0,6 27 0,9 76 0,-13-74 0,-6-41 0,9 60 0,-2 0 0,-1 84 0,1-179 0,16-43 0,72-162 0,182-322 0,-206 433 0,111-146 0,-122 194 0,2 2 0,131-116 0,-97 110-1365,-17 21-5461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9:02.4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0 511 24575,'2'-1'0,"-1"0"0,1 0 0,-1 0 0,1 0 0,-1 1 0,1-1 0,-1 1 0,1-1 0,0 1 0,-1-1 0,1 1 0,0 0 0,2 0 0,6-2 0,76-18 0,463-98 0,9 47 0,-284 60 0,57-3 0,791-85 0,-557 44 0,-411 41 0,509-34 0,-181 34 0,-155 0 282,261-8-1929,-555 22-5179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9:28.9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24575,'0'12'0,"0"3"0,0 0 0,5 23 0,0-5 0,7 54 0,31 213 0,24 0 0,27-50 0,19-11 0,-58-126 0,343 649 0,-324-624-1365,-50-88-5461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9:29.3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13 251 24575,'-9'-1'0,"5"1"0,11 5 0,277 194 0,208 84 0,-364-223 0,3-6 0,139 38 0,-235-82 0,0-1 0,0-1 0,1-2 0,40 1 0,-65-7 0,-1 0 0,1 0 0,0-1 0,-1-1 0,1 1 0,-1-2 0,1 0 0,-1 0 0,0-1 0,0 0 0,0 0 0,-1-1 0,0-1 0,0 1 0,0-1 0,0-1 0,-1 0 0,11-11 0,-1-6 0,0 0 0,-1-1 0,-2-1 0,-1 0 0,20-51 0,-17 29 0,-1-1 0,13-82 0,-24 96 86,-2-1-1,-1 0 0,-7-71 1,-27-100-1793,22 155-5119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9:31.5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1782 24575,'1'-22'0,"7"-11"0,0 0 0,3 1 0,16-38 0,-9 26 0,121-309 0,95-254 0,-22 49 0,-212 556 0,1-1 0,0 0 0,1 1 0,-1-1 0,0 1 0,1-1 0,-1 1 0,1 0 0,4-4 0,-6 5 0,0 1 0,0 0 0,1 0 0,-1 0 0,0 0 0,0 0 0,1 0 0,-1 0 0,0 0 0,1 0 0,-1 0 0,0 0 0,0 0 0,1 0 0,-1 0 0,0 0 0,1 0 0,-1 0 0,0 0 0,0 1 0,1-1 0,-1 0 0,0 0 0,0 0 0,1 0 0,-1 0 0,0 1 0,0-1 0,1 0 0,-1 0 0,0 1 0,0-1 0,0 0 0,10 21 0,6 44 0,14 113 0,-22-118 0,9 67 0,33 185 0,-49-308 0,1 7 0,1 0 0,0-1 0,0 1 0,1 0 0,1-1 0,10 19 0,-15-28 0,1 0 0,0-1 0,-1 1 0,1 0 0,0 0 0,0 0 0,-1 0 0,1-1 0,0 1 0,0 0 0,0-1 0,0 1 0,0-1 0,0 1 0,0-1 0,0 0 0,0 1 0,1-1 0,-1 0 0,0 0 0,0 1 0,0-1 0,0 0 0,0 0 0,0 0 0,1-1 0,-1 1 0,0 0 0,0 0 0,0-1 0,0 1 0,0 0 0,0-1 0,0 1 0,0-1 0,2 0 0,2-3 0,-1 1 0,1-1 0,0 0 0,-1 0 0,0-1 0,5-6 0,31-46 0,-4-2 0,48-102 0,-54 100 0,123-252-1365,-136 278-5461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40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15634 6475 24575,'-10'5'0,"-6"6"0,-24 25 0,12-10 0,-100 87-96,-4-5 0,-149 91-1,-19-24-1058,-37 0-156,-538 196 0,117-129 610,-12-40-1529,-405 48 1734,-5-73 50,579-118-677,-630-22 0,793-54-264,-779-133 1,781 60 1297,4-19 1,-483-190 0,621 180-249,5-12 1,7-13 0,-493-338 0,534 300 115,8-10 1,-273-290-1,174 115 874,-353-505 0,369 376-1338,248 370 654,5-2 0,-47-144 0,77 173 288,4-3-1,4 0 1,5-1-1,-10-165 1,27 198-171,4 0 0,2 0 1,4 0-1,3 1 0,2 0 1,4 1-1,44-120 0,-29 115-92,3 3 0,4 0-1,89-124 1,-65 115 48,3 4 0,125-113 0,-50 70 121,215-139 1,180-52 12,-281 187 615,475-157 0,289 2 791,1043-71-4578,-988 251 4695,1 66-785,-332 53-2040,-135-2-476,94-6 1079,315 8 896,-980-21-379,1333 12-1833,-419-67 8425,-477 11-6606,621-18 7500,-1009 60-7475,0 4-1,0 4 1,-1 3-1,98 26 1,-124-20-5,-1 2 0,0 3-1,-1 2 1,-2 3 0,-1 2 0,83 58-1,-84-46 1,-2 2 0,-2 2 0,66 78 0,-43-33 0,68 112 0,-84-108 0,-3 2 0,-5 2 0,56 167 0,-63-133 0,-6 1 0,24 198 0,-37-124-2227,-9 1-1,-9 0 1,-10 1-1,-59 377 1,-79 108 1885,-28-10 340,146-579 3,24-92-1,-140 506 0,96-375 0,-101 213 0,83-236 0,-4-3 0,-5-3 0,-6-3 0,-4-4 0,-126 124 0,132-155 0,-119 91 0,135-122 0,-1-3 0,-125 62 0,103-67 274,-101 29 0,88-39 2467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9:32.5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1 609 24575,'2'0'0,"0"1"0,0-1 0,-1 1 0,1-1 0,0 1 0,0 0 0,0 0 0,0 0 0,-1 0 0,1 0 0,0 0 0,-1 1 0,1-1 0,-1 1 0,0-1 0,1 1 0,-1-1 0,0 1 0,2 2 0,19 39 0,-20-38 0,51 126 0,44 169 0,-83-254 0,-12-39 0,0 0 0,1 0 0,0 0 0,0 0 0,0 0 0,7 7 0,-7-10 0,0-1 0,0 1 0,0-1 0,1 0 0,-1 0 0,1-1 0,0 1 0,0-1 0,0 0 0,0 0 0,4 2 0,0-1 0,0 0 0,0-1 0,0 0 0,0 0 0,0-1 0,13 1 0,-18-2 0,0 0 0,0 0 0,0-1 0,0 1 0,0-1 0,0 1 0,0-1 0,0 0 0,0 0 0,-1-1 0,1 1 0,0 0 0,-1-1 0,1 0 0,-1 1 0,1-1 0,-1 0 0,0 0 0,0-1 0,0 1 0,0 0 0,1-4 0,8-15 0,0 0 0,-2-1 0,-1 0 0,6-24 0,2-7 0,99-254 0,-112 299 0,10-21 0,-13 28 0,0 0 0,1 0 0,0 0 0,-1 0 0,1 0 0,0 0 0,-1 0 0,1 0 0,0 0 0,0 0 0,0 0 0,0 1 0,0-1 0,0 0 0,0 1 0,0-1 0,0 1 0,2-2 0,-2 3 0,0 0 0,0-1 0,0 1 0,-1 0 0,1 0 0,0 0 0,0-1 0,-1 1 0,1 0 0,0 0 0,-1 0 0,1 0 0,-1 0 0,0 0 0,1 0 0,-1 1 0,0-1 0,1 0 0,-1 0 0,0 0 0,0 0 0,0 2 0,1 0 0,9 57 0,4 86 0,1 13 0,-11-132 0,1-1 0,2 1 0,17 44 0,-22-66 0,0 0 0,0 0 0,1-1 0,-1 1 0,1-1 0,0 1 0,1-1 0,-1 0 0,5 4 0,-6-7 0,-1 0 0,0 0 0,1 0 0,-1-1 0,1 1 0,0 0 0,-1-1 0,1 1 0,0-1 0,-1 1 0,1-1 0,0 0 0,-1 0 0,1 0 0,0 0 0,-1 0 0,1 0 0,0 0 0,0-1 0,-1 1 0,1 0 0,0-1 0,-1 0 0,1 1 0,-1-1 0,1 0 0,-1 0 0,1 0 0,-1 0 0,0 0 0,2-1 0,5-5 0,-1 0 0,-1 0 0,1-1 0,-1 0 0,0 0 0,-1 0 0,0-1 0,6-12 0,-6 11 0,33-69 0,47-137 0,8-90 0,-63 202 0,-3 7 0,71-215 0,-93 302 0,-3 12 0,-2 22 0,0-16 0,-10 452 0,-3 197 0,13-654 0,1 26 0,3-18 0,-4-10 0,0-1 0,0 0 0,0 0 0,0 0 0,0 0 0,1 0 0,-1 0 0,0 1 0,0-1 0,0 0 0,0 0 0,0 0 0,1 0 0,-1 0 0,0 0 0,0 0 0,0 0 0,0 0 0,1 0 0,-1 0 0,0 0 0,0 0 0,0 0 0,0 0 0,1 0 0,-1 0 0,0 0 0,0 0 0,0 0 0,0 0 0,0 0 0,1 0 0,-1 0 0,0 0 0,0 0 0,0-1 0,0 1 0,0 0 0,1 0 0,-1 0 0,0 0 0,0 0 0,0 0 0,0-1 0,0 1 0,0 0 0,9-11 0,-1 0 0,0 0 0,-1-1 0,6-13 0,-11 23 0,177-403 0,-128 279 0,180-406 0,-222 513 0,-3 3 0,17-26 0,-21 39 0,0 0 0,0 0 0,1 0 0,-1 0 0,1 1 0,0-1 0,-1 1 0,1 0 0,0-1 0,0 1 0,1 0 0,-1 1 0,6-3 0,-8 3 0,0 1 0,0 0 0,0-1 0,1 1 0,-1 0 0,0 0 0,0 0 0,0 0 0,0 0 0,1 0 0,-1 0 0,0 0 0,0 0 0,0 1 0,0-1 0,1 0 0,-1 1 0,0-1 0,0 1 0,0-1 0,0 1 0,0 0 0,0-1 0,0 1 0,0 0 0,-1 0 0,1-1 0,0 1 0,0 0 0,-1 0 0,1 0 0,0 0 0,-1 0 0,2 2 0,0 2 0,-1 0 0,1 0 0,-1 0 0,0 0 0,0 0 0,-1 0 0,0 1 0,0 4 0,-3 47 0,-16 78 0,10-83 0,-38 227-1358,-53 424-4068,97-667 5426,1-1 0,6 62 0,-3-92-6,-1-1-1,1 1 1,0-1-1,0 1 1,1-1 0,0 0-1,-1 1 1,1-1-1,1 0 1,-1 0-1,1 0 1,4 6-1,-5-9 92,0 1 0,0-1 0,0 1-1,0-1 1,0 0 0,0 1 0,1-1-1,-1 0 1,0 0 0,1-1 0,-1 1-1,1 0 1,-1-1 0,1 0-1,-1 1 1,1-1 0,-1 0 0,1 0-1,-1-1 1,1 1 0,-1 0 0,1-1-1,2-1 1,18-6-3442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9:32.8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329 0 24575,'0'0'0,"0"0"0,0 0 0,0 0 0,0 0 0,0 0 0,-2 0 0,-2 0 0,-2 0 0,-12 0 0,-23 6 0,-16 4 0,-12 1 0,-2 1 0,11-2-8191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9:3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1 728 24575,'0'-19'0,"7"-20"0,2 0 0,2 1 0,15-39 0,-2 7 0,85-306 0,-106 368 0,10-29 0,-13 35 0,1 1 0,0-1 0,-1 0 0,1 1 0,0-1 0,0 1 0,0-1 0,0 1 0,0 0 0,1-1 0,-1 1 0,0 0 0,1 0 0,-1 0 0,0 0 0,1 0 0,1-1 0,-2 2 0,0 0 0,-1 0 0,1 0 0,-1 0 0,1 0 0,-1 1 0,1-1 0,0 0 0,-1 0 0,1 0 0,-1 1 0,1-1 0,-1 0 0,1 0 0,-1 1 0,1-1 0,-1 0 0,0 1 0,1-1 0,-1 1 0,1-1 0,-1 1 0,0-1 0,1 1 0,-1-1 0,0 1 0,1 0 0,7 19 0,-7-19 0,10 40 0,-1 0 0,9 82 0,-12-73 0,36 444 0,-29-2 0,-12-218-1365,-2-229-5461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12.2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0 24575,'0'0'0,"0"0"0,0 3 0,-2 33 0,-5 64 0,0 21 0,0 1 0,2-5 0,2 30 0,1 40 0,1 11 0,1-13 0,3-5 0,4-25 0,0-34 0,0-37-8191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12.6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67 24575,'0'0'0,"0"0"0,0 0 0,0 0 0,6-2 0,9-2 0,11-2 0,11-3 0,49-3 0,84-2 0,17 1 0,-18 6 0,-33 10 0,-20 17 0,-19 13 0,-26 2-8191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13.1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 24575,'0'20'0,"-4"137"0,2 68 0,5-179 0,1-1 0,21 88 0,-24-128 0,1 3 0,0 1 0,1-1 0,0 1 0,5 7 0,-8-15 0,0 0 0,1 0 0,-1 0 0,1 0 0,-1-1 0,1 1 0,0 0 0,-1 0 0,1 0 0,0 0 0,-1-1 0,1 1 0,0 0 0,0-1 0,0 1 0,0-1 0,0 1 0,-1-1 0,1 1 0,0-1 0,0 0 0,0 1 0,0-1 0,0 0 0,0 0 0,1 0 0,-1 1 0,0-1 0,0 0 0,0-1 0,0 1 0,0 0 0,0 0 0,0 0 0,0-1 0,0 1 0,0 0 0,0-1 0,0 1 0,0-1 0,0 1 0,-1-1 0,2 0 0,19-18 0,0-1 0,-2-1 0,0 0 0,25-39 0,-13 18 0,188-249 0,-201 270 0,-7 12 0,-10 9 0,-1 0 0,0 0 0,0-1 0,0 1 0,0 0 0,1 0 0,-1 0 0,0 0 0,0 0 0,0 0 0,0 0 0,1 0 0,-1 0 0,0 0 0,0 0 0,0 0 0,1 0 0,-1 0 0,0 0 0,0 0 0,0 0 0,1 0 0,-1 0 0,0 0 0,0 0 0,0 0 0,0 0 0,1 0 0,-1 1 0,0-1 0,0 0 0,0 0 0,0 0 0,0 0 0,1 0 0,-1 0 0,0 1 0,0-1 0,0 0 0,0 0 0,0 0 0,0 1 0,8 22 0,-1 1 0,6 37 0,-2-4 0,43 132 0,-41-156 0,1 0 0,2-1 0,33 51 0,3-13 0,3-3 0,104 100 0,-150-158 0,1 0 0,0-1 0,0 0 0,1 0 0,0-1 0,0 0 0,17 6 0,-25-12 0,1 1 0,0-1 0,0-1 0,0 1 0,0 0 0,-1-1 0,1 0 0,0 0 0,0 0 0,0-1 0,0 1 0,0-1 0,0 0 0,-1 0 0,1 0 0,0 0 0,-1-1 0,1 1 0,0-1 0,-1 0 0,0 0 0,0-1 0,1 1 0,-2-1 0,1 1 0,0-1 0,3-4 0,25-37-1365,-7-2-5461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13.5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 1 24575,'4'1'0,"-1"0"0,0 1 0,0-1 0,0 1 0,0 0 0,0 0 0,0 0 0,0 0 0,-1 1 0,1-1 0,-1 1 0,1-1 0,2 6 0,3 1 0,80 93 0,-46-51 0,253 325 0,-286-364 0,-1 1 0,0-1 0,12 27 0,-19-36 0,1 1 0,-1 0 0,0 0 0,0 0 0,-1 0 0,1 0 0,-1 1 0,0-1 0,0 0 0,0 0 0,0 0 0,-1 0 0,0 0 0,0 0 0,0 0 0,0 0 0,-1 0 0,-2 4 0,-2 3 0,-1-2 0,-1 1 0,0-1 0,0 0 0,-1 0 0,0-1 0,-1-1 0,-17 12 0,23-16 0,-72 46-341,-2-3 0,-2-3-1,-133 50 1,84-44-6485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14.1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1061 0 24575,'-4'2'0,"1"0"0,-1 0 0,1 0 0,-1 0 0,1 0 0,0 1 0,0-1 0,0 1 0,0 0 0,0 0 0,-3 4 0,-4 4 0,-21 21 0,-37 39 0,-115 93 0,173-157 0,6-4 0,0-1 0,1 0 0,-1 1 0,1 0 0,-1 0 0,1 0 0,0 0 0,0 1 0,0-1 0,1 1 0,-1-1 0,-2 7 0,6-8 0,0-1 0,0 0 0,0 0 0,0 0 0,0 0 0,0 0 0,0 0 0,0-1 0,0 1 0,1 0 0,-1-1 0,0 1 0,0 0 0,1-1 0,-1 0 0,1 1 0,-1-1 0,0 0 0,2 1 0,1-1 0,130 33 0,47 13 0,200 100 0,-362-138 0,-1 1 0,1 0 0,-2 2 0,26 19 0,-39-27 0,0 0 0,0 1 0,-1 0 0,0-1 0,0 1 0,0 1 0,0-1 0,0 0 0,-1 1 0,0-1 0,0 1 0,0 0 0,-1-1 0,1 1 0,-1 0 0,0 0 0,0 0 0,-1 0 0,0 0 0,0 0 0,0 0 0,0 1 0,-2 5 0,0-1 0,-1 1 0,0-1 0,-1 0 0,0 0 0,0 0 0,-1-1 0,0 1 0,-1-1 0,0 0 0,0-1 0,-9 9 0,-2 0 0,0 0 0,-1-2 0,-31 20 0,-21 11-54,-3-3 0,-2-3-1,-1-3 1,-149 48 0,169-69 7,0-3 1,-1-2-1,-64 3 0,79-11 30,0-3 0,-1-2 0,1-1 0,-78-17 0,75 8-620,-79-31 0,-1-18-5737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14.6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24575,'9'0'0,"-1"1"0,1 1 0,0-1 0,0 2 0,-1-1 0,1 1 0,-1 0 0,0 1 0,0 0 0,0 0 0,0 1 0,-1 0 0,0 0 0,10 10 0,2 3 0,0 1 0,-2 1 0,25 35 0,-14-10 0,-1 0 0,-2 2 0,32 88 0,32 163 0,30 359 0,-50 13 0,-57-544 0,31 211 0,-39-328 0,0-10 0,5-17 0,-6 12 0,2-5 0,172-361 0,-155 332 0,3 1 0,1 1 0,1 2 0,3 0 0,1 2 0,67-57 0,-89 84 0,0 1 0,0-1 0,0 2 0,1 0 0,0 0 0,0 0 0,1 2 0,-1-1 0,1 1 0,0 1 0,14-3 0,-16 5 0,0 0 0,0 0 0,1 1 0,-1 0 0,0 1 0,0 0 0,-1 0 0,1 1 0,0 0 0,-1 1 0,1 0 0,-1 0 0,0 1 0,10 7 0,11 13 0,0 1 0,-1 2 0,-2 0 0,32 45 0,322 460 0,-339-471-1365,-12-16-5461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15.1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6373 0 24575,'-20'7'0,"-1"0"0,0-2 0,-36 5 0,-68 0 0,64-7 0,-1133 53-1329,564-32 830,-1699 110-6621,975 22 3794,1282-146 2935,-156 18 3219,189-25-2381,0-2-1,1-2 0,-69-11 0,69 4-585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43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12332 5060 24575,'-857'45'-150,"577"-16"-450,-1680 224-2017,1934-250 2597,-429 59-2592,103-15 1242,-815 113-2563,13 23 1595,-107 55 2151,142-25-763,-2-31 469,755-134 1681,56-15-900,-155-5-531,375-28 974,-1-4-1,1-3 1,-99-23-1,161 24-502,1-1 0,-1-1 0,1-2 0,0 0 0,1-2 0,1-1 0,0-1 0,0-2-1,2 0 1,-35-30 0,26 14-90,0-2-1,3-1 1,1-1-1,1-2 1,2 0 0,-34-72-1,25 31 1542,3-2 0,-36-143 0,26 30-1433,-21-252 0,18-207-197,36 489 144,-111-1272 1273,98 1008-1478,23 347 0,4 0 0,3 1 0,25-98 0,-22 128 0,3 1 0,2 1 0,43-87 0,-44 108 0,0 0 0,2 1 0,1 1 0,1 1 0,1 0 0,1 2 0,43-35 0,-5 14 17,2 3 1,98-48-1,159-49-275,558-140-1491,22 78 310,364 16-1040,7 66 0,1130-79 1933,-1096 104-1406,-9 42 818,337 96 42,-1244-6 1288,-279-23-216,154 45 1,-229-52 470,-1 2 0,0 1 0,59 34 0,-75-37-205,-1 1 0,0 1 0,-1 1-1,-1 0 1,0 1 0,0 0 0,-1 1 0,18 29-1,-4 4 0,-2 2-1,-2 0 0,-3 1 0,-2 2 1,22 102-1,-17-25-298,8 177 1,-30 163 53,-33-3 0,20-327 0,-17 262-118,-9 103 5218,7-173-4850,18-210-6129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9:39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1 819 24575,'2'-1'0,"0"0"0,0 1 0,0-1 0,0 0 0,0 0 0,-1 0 0,1 0 0,0-1 0,0 1 0,-1 0 0,1-1 0,1-2 0,2-1 0,17-16 0,29-37 0,99-160 0,-144 209 0,282-465 0,-279 458 0,-11 17 0,-10 27 0,3 14 0,-4 57 0,8-51 0,-43 591 334,30 4-1392,16-517 417,0-48-6185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23.1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1 24575,'-6'18'0,"-6"42"0,4 1 0,2 0 0,2 71 0,3-103 0,18 660-222,2-185-34,-37-7 130,-7-305-1139,15-143-5057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23.4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40 24575,'30'-19'0,"-18"15"0,0 0 0,1 0 0,-1 1 0,1 1 0,-1 0 0,1 1 0,0 0 0,0 1 0,0 1 0,0 0 0,-1 0 0,1 1 0,24 8 0,5 4 0,0 2 0,67 35 0,-38-13 0,-1 4 0,-2 2 0,82 70 0,-111-80 0,-2 2 0,-1 1 0,-2 2 0,-1 1 0,-2 1 0,35 64 0,-56-87 0,-1 1 0,0 0 0,-1 1 0,-2-1 0,0 1 0,0 1 0,-2-1 0,-1 1 0,0 0 0,-2-1 0,0 1 0,-2 0 0,0 0 0,-1 0 0,-5 21 0,-6 0-273,-2-1 0,-1-1 0,-2 0 0,-29 45 0,-20 26-6553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23.8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24575,'13'31'0,"152"553"0,-163-576 0,2 6 0,0 0 0,1 0 0,1-1 0,11 20 0,-16-31 0,0 1 0,1-1 0,-1 0 0,1 0 0,-1 0 0,1 0 0,0 0 0,0 0 0,0-1 0,0 1 0,0 0 0,0-1 0,0 0 0,1 1 0,-1-1 0,0 0 0,1 0 0,-1-1 0,1 1 0,-1 0 0,1-1 0,0 1 0,-1-1 0,1 0 0,-1 0 0,1 0 0,0 0 0,-1-1 0,1 1 0,-1-1 0,1 1 0,4-3 0,5-2 0,-1-1 0,0 0 0,0-1 0,-1 0 0,0 0 0,12-12 0,55-62 0,-73 76 0,57-67 0,72-114 0,35-94 0,-159 267 0,-9 13 0,0 0 0,0 0 0,0 0 0,0-1 0,0 1 0,0 0 0,0 0 0,0 0 0,0 0 0,0 0 0,0 0 0,0 0 0,0 0 0,0 0 0,0 0 0,1 0 0,-1 0 0,0 0 0,0 0 0,0 0 0,0 0 0,0-1 0,0 1 0,0 0 0,0 0 0,0 0 0,1 0 0,-1 0 0,0 0 0,0 0 0,0 0 0,0 0 0,0 1 0,0-1 0,0 0 0,0 0 0,1 0 0,-1 0 0,0 0 0,0 0 0,0 0 0,0 0 0,0 0 0,0 0 0,0 0 0,0 0 0,0 0 0,0 0 0,0 0 0,0 0 0,0 1 0,1-1 0,-1 0 0,0 22 0,-1-9 0,2 36 0,3 0 0,1 0 0,3 0 0,18 60 0,-23-94 0,2 0 0,0-1 0,1 0 0,0 0 0,9 14 0,-12-22 0,1-1 0,0 0 0,0 0 0,1 0 0,-1 0 0,1-1 0,0 0 0,0 0 0,0 0 0,1-1 0,0 1 0,-1-1 0,1 0 0,9 2 0,-12-4 0,1 0 0,0 0 0,0-1 0,-1 1 0,1-1 0,0 0 0,0 0 0,0 0 0,0-1 0,-1 1 0,1-1 0,0 0 0,0 0 0,4-2 0,26-11 0,60-35 0,211-144-1365,-189 114-5461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24.2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696 1 24575,'-16'0'0,"3"2"0,0 1 0,-1 0 0,1 0 0,0 1 0,-22 11 0,-61 37 0,72-38 0,-23 13 0,2 1 0,1 3 0,-79 70 0,116-94 0,-1 1 0,1 0 0,1 0 0,0 0 0,-9 17 0,14-23 0,0 0 0,0 1 0,0-1 0,0 1 0,0-1 0,0 1 0,1-1 0,0 1 0,-1-1 0,1 1 0,0 0 0,0-1 0,0 1 0,1-1 0,-1 1 0,1 0 0,-1-1 0,1 1 0,0-1 0,0 0 0,0 1 0,0-1 0,0 0 0,1 1 0,-1-1 0,1 0 0,-1 0 0,4 3 0,6 5 0,0-1 0,1 0 0,0-1 0,21 11 0,59 24 0,-66-31 0,54 21 0,-20-8 0,0 2 0,56 36 0,-108-58 0,1 1 0,-1 0 0,-1 0 0,1 1 0,11 12 0,-17-16 0,0 1 0,0-1 0,0 0 0,0 0 0,-1 1 0,1-1 0,-1 1 0,0 0 0,0-1 0,0 1 0,0 0 0,-1-1 0,1 1 0,-1 0 0,0 0 0,0 0 0,-2 7 0,0-1 0,-1 1 0,-1-1 0,0 1 0,0-1 0,-1 0 0,0-1 0,-1 1 0,0-1 0,-1 0 0,0-1 0,0 1 0,-14 11 0,6-7 0,-1 0 0,0-1 0,0-1 0,-1-1 0,-1 0 0,-23 9 0,18-11 34,0 0 1,0-1-1,-1-1 0,0-2 0,0 0 0,-1-2 0,1 0 0,-1-2 0,-33-3 1,45 2-121,0-1 1,1-1 0,-1 0-1,0-1 1,1 0 0,0-1-1,0 0 1,0-1 0,1 0-1,0-1 1,0 0 0,1-1-1,-1 0 1,2-1 0,-1 0-1,1 0 1,1-1 0,0 0-1,-7-12 1,-18-41-6741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24.6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24575,'2'2'0,"1"-1"0,-1 0 0,1 0 0,-1 1 0,1 0 0,-1-1 0,0 1 0,3 3 0,0 0 0,11 9 0,-1 2 0,-1 0 0,0 0 0,-1 2 0,-1-1 0,14 29 0,51 126 0,62 243 137,-28 5-820,-5 83-5178,-51-170 5484,-52-307 377,3 15 0,16 57 0,-16-85-32,0-13 593,5-21 2125,-10 20-2624,48-113 1341,34-71 149,-60 139-1276,56-81 0,-76 122-276,1 0 0,0 1 0,0-1 0,0 1 0,0 0 0,1 0 0,-1 1 0,10-6 0,-12 7 0,1 1 0,-1 0 0,1 1 0,0-1 0,-1 0 0,1 1 0,-1 0 0,1-1 0,0 1 0,-1 0 0,1 0 0,0 0 0,-1 1 0,1-1 0,0 1 0,-1-1 0,1 1 0,-1 0 0,1 0 0,-1 0 0,3 2 0,5 3 0,-1 1 0,0 1 0,-1-1 0,0 1 0,0 1 0,-1-1 0,0 1 0,0 0 0,5 11 0,-7-12 0,50 80 0,-4 2 0,-4 3 0,63 179 0,-54-129-1365,-45-120-5461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25.5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1 559 24575,'0'0'0,"10"-3"0,186-33 0,-23 6 0,-130 21 0,449-96 0,-5-19 0,-474 120 0,46-13 0,0-2 0,77-37 0,-130 54 0,-1-1 0,1 0 0,-1-1 0,0 1 0,0-1 0,0 0 0,0 0 0,-1 0 0,1-1 0,-1 0 0,4-6 0,-6 8 0,-1-1 0,0 1 0,1 0 0,-1-1 0,-1 0 0,1 1 0,0-1 0,-1 1 0,0-1 0,0 0 0,0 1 0,0-1 0,0 0 0,-1 1 0,0-1 0,0 0 0,0 1 0,0 0 0,-2-6 0,-1 2 0,-3-7 0,7 14 0,0 0 0,0-1 0,0 1 0,0 0 0,0 0 0,0 0 0,0 0 0,-1-1 0,1 1 0,0 0 0,0 0 0,0 0 0,0-1 0,0 1 0,0 0 0,1 0 0,-1 0 0,0-1 0,0 1 0,0 0 0,0 0 0,0 0 0,0-1 0,0 1 0,0 0 0,0 0 0,0 0 0,1 0 0,-1 0 0,0-1 0,0 1 0,0 0 0,0 0 0,1 0 0,-1 0 0,0 0 0,0 0 0,0 0 0,0-1 0,1 1 0,-1 0 0,0 0 0,0 0 0,0 0 0,1 0 0,-1 0 0,0 0 0,0 0 0,0 0 0,1 0 0,-1 0 0,0 0 0,0 0 0,0 0 0,1 1 0,8 0 0,0 1 0,0 1 0,1 0 0,-2 0 0,1 1 0,0 0 0,11 7 0,58 43 0,-73-50 0,25 18 0,37 37 0,-57-50 0,-1 2 0,0-1 0,0 1 0,-1 0 0,-1 1 0,0 0 0,7 14 0,-13-22 0,1 0 0,-1 0 0,0 0 0,0 0 0,0 0 0,0 0 0,-1 0 0,0 0 0,0 0 0,0 0 0,0 0 0,0 0 0,-1 0 0,0 0 0,0 0 0,0 0 0,0 0 0,-1 0 0,1-1 0,-1 1 0,0 0 0,0-1 0,-1 1 0,-2 3 0,-5 2 0,1 0 0,-1 0 0,0-1 0,-1-1 0,0 1 0,-16 7 0,-26 11-682,-66 24-1,44-23-6143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25.8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24575,'0'0'0,"0"8"0,3 19 0,0 15 0,1 15 0,1 18 0,1 3 0,-2-10 0,0-16-8191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27.3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1 998 24575,'4'12'0,"133"413"0,45-15 0,-177-401 0,43 77 0,-40-74 0,0-1 0,0 0 0,1 0 0,19 17 0,-27-27 0,0 0 0,0 0 0,0-1 0,0 1 0,1 0 0,-1 0 0,0-1 0,0 1 0,1-1 0,-1 1 0,0-1 0,1 1 0,-1-1 0,0 0 0,1 0 0,-1 0 0,1 0 0,-1 0 0,1 0 0,-1 0 0,0 0 0,1 0 0,-1-1 0,0 1 0,1 0 0,-1-1 0,0 1 0,1-1 0,-1 0 0,0 1 0,0-1 0,1 0 0,0-1 0,3-3 0,0 0 0,0-1 0,0 1 0,-1-1 0,5-8 0,-2 3 0,90-141 0,40-56 0,-134 204 0,5-7 0,1 0 0,0 0 0,11-9 0,-18 18 0,0 0 0,1 0 0,-1 1 0,1-1 0,-1 0 0,1 1 0,0-1 0,-1 1 0,1 0 0,0 0 0,0 0 0,0 0 0,0 1 0,0-1 0,0 1 0,0 0 0,0 0 0,0 0 0,6 1 0,-2 2 0,0 0 0,0 0 0,-1 1 0,0 0 0,1 1 0,-1-1 0,-1 1 0,1 0 0,-1 1 0,0-1 0,7 11 0,-2-5 0,130 169 0,-26-29 0,-86-118 0,1-1 0,43 36 0,-59-57 0,1-1 0,0 0 0,0-1 0,1-1 0,0 0 0,26 9 0,-31-13 0,1-2 0,0 1 0,-1-1 0,1-1 0,0 0 0,0 0 0,0-1 0,1-1 0,-1 0 0,-1 0 0,13-4 0,-2-1 0,0-1 0,0-2 0,-1 0 0,0-1 0,0 0 0,-1-2 0,0 0 0,-2-2 0,19-16 0,-2-2 0,-2-1 0,-2-2 0,37-52 0,-46 58 0,-2-1 0,-2 0 0,0-1 0,-2-1 0,16-48 0,-22 36 0,-9 41 0,0 1 0,0 0 0,0 0 0,0-1 0,0 1 0,0 0 0,-1-1 0,1 1 0,-1 0 0,1 0 0,-1 0 0,0 0 0,0-1 0,0 1 0,-2-2 0,2 3 0,1 0 0,-1 0 0,0 1 0,1-1 0,-1 1 0,0-1 0,0 1 0,0-1 0,0 1 0,1-1 0,-1 1 0,0 0 0,0-1 0,0 1 0,0 0 0,0 0 0,0 0 0,0-1 0,0 1 0,0 0 0,0 0 0,0 1 0,0-1 0,0 0 0,0 0 0,-1 1 0,-1 0 0,0 0 0,0 0 0,1 1 0,-1-1 0,0 1 0,1 0 0,-6 4 0,-4 6 0,1 0 0,0 1 0,1 1 0,0 0 0,1 0 0,1 1 0,0 0 0,-6 18 0,-4 16 0,-17 68 0,20-55 0,2 0 0,-6 85 0,18-141 0,1 0 0,-1 1 0,1-1 0,0 0 0,1 1 0,-1-1 0,1 0 0,1 0 0,-1 1 0,1-1 0,3 7 0,-4-12 0,-1 0 0,1 0 0,-1-1 0,1 1 0,-1-1 0,1 1 0,0 0 0,-1-1 0,1 1 0,0-1 0,-1 1 0,1-1 0,0 0 0,0 1 0,-1-1 0,1 0 0,0 1 0,0-1 0,0 0 0,0 0 0,-1 0 0,1 0 0,0 0 0,0 0 0,0 0 0,0 0 0,-1 0 0,1 0 0,0 0 0,0 0 0,1-1 0,25-15 0,-13 4 0,0 0 0,-1-1 0,0-1 0,-1 0 0,-1-1 0,17-28 0,22-46-109,-3-2 0,-5-2 0,49-157 0,49-302-327,13-393 436,-150 903 0,-7 80 0,-148 1657-6495,147-1632 6502,1-27 11,2 0 0,1 0 0,2 0 0,5 39 0,-6-73 1,0 0 0,1 0 0,-1 1 0,1-1 0,-1 0 0,1 0-1,0 0 1,0 0 0,-1 0 0,1 0 0,1 0 0,-1 0 0,0-1-1,0 1 1,1 0 0,-1-1 0,1 1 0,0 0 0,-1-1 0,1 0 0,3 2-1,-3-2 8,0-1 0,0 0 0,-1 0-1,1 0 1,0 0 0,0 0-1,0 0 1,0 0 0,0-1 0,-1 1-1,1-1 1,0 0 0,0 1-1,0-1 1,-1 0 0,1 0-1,-1 0 1,1 0 0,0 0 0,-1 0-1,0-1 1,1 1 0,1-2-1,29-31 1348,52-70 0,-2 1 1009,-66 87-2104,0 0-1,0 1 1,36-25-1,-18 21-277,1 1 0,1 2 0,1 1 0,46-12 0,-39 13 0,0-1 0,60-32 0,-61 19 0,-40 26 0,0 0 0,0-1 0,-1 0 0,1 1 0,-1-1 0,0 0 0,0 0 0,0-1 0,0 1 0,-1 0 0,3-5 0,-4 7 0,0 1 0,0-1 0,0 1 0,0-1 0,0 1 0,0-1 0,0 1 0,0-1 0,0 1 0,0-1 0,0 1 0,0-1 0,0 1 0,0-1 0,0 1 0,0-1 0,-1 1 0,1-1 0,0 1 0,0-1 0,-1 1 0,1 0 0,0-1 0,-1 1 0,1-1 0,0 1 0,-1 0 0,1-1 0,-1 1 0,1 0 0,-1-1 0,1 1 0,0 0 0,-1 0 0,1 0 0,-1-1 0,1 1 0,-1 0 0,1 0 0,-1 0 0,0 0 0,1 0 0,-1 0 0,1 0 0,-1 0 0,0 0 0,-27 2 0,10 3 0,-1 0 0,1 2 0,0 0 0,0 1 0,1 0 0,0 2 0,1 0 0,0 1 0,0 0 0,1 1 0,1 1 0,-16 18 0,25-26 0,1 0 0,0 1 0,0 0 0,0 0 0,1 0 0,0 0 0,0 1 0,1-1 0,0 1 0,0 0 0,0-1 0,1 1 0,0 0 0,0 8 0,1-5 0,1-1 0,0 1 0,1-1 0,0 1 0,0-1 0,1 0 0,0 0 0,1 0 0,5 11 0,6 3 0,0 1 0,2-2 0,1 0 0,0-1 0,1 0 0,23 17 0,-17-17 0,0-1 0,1-1 0,1-1 0,1-1 0,1-2 0,0-1 0,42 15 0,-53-24 0,-1 0 0,1-2 0,0 0 0,0 0 0,1-2 0,23-1 0,-29-1 0,0 0 0,1-2 0,-1 1 0,0-2 0,0 0 0,0 0 0,-1-1 0,1-1 0,14-9 0,-13 6 0,-1-1 0,0-1 0,-1 0 0,-1-1 0,1 0 0,-2 0 0,0-1 0,0-1 0,-1 0 0,7-15 0,3-12 0,-1 0 0,19-63 0,9-99 0,-13 43 0,-32 158 0,-1-1 0,1 1 0,0-1 0,-1 1 0,1-1 0,1 1 0,-1-1 0,0 1 0,0 0 0,4-4 0,-4 5 0,0 1 0,0 0 0,0-1 0,0 1 0,0 0 0,0 0 0,0 0 0,-1 0 0,1 0 0,0 0 0,0 0 0,0 0 0,0 0 0,0 0 0,0 0 0,0 0 0,0 1 0,0-1 0,0 0 0,0 1 0,0-1 0,0 1 0,0-1 0,-1 1 0,1 0 0,0-1 0,0 1 0,-1 0 0,1-1 0,0 2 0,39 33 0,-2 3 0,41 51 0,-43-48 0,84 104 342,-98-116-769,-2 1 0,-1 1 1,17 39-1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27.7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234 0 24575,'0'0'0,"-2"3"0,-5 9 0,-5 10 0,-15 29 0,-8 22 0,-4 17 0,-3 20 0,3 3 0,9-19-8191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45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0 24575,'0'0'0,"0"0"0,0 2 0,-15 486 0,8-338 0,-49 2220-6588,7-157 645,25-1722 5970,5-103 3340,17-337-2414,-2 92-755,4-119 648,2 1 1,1-1-1,10 40 1,-11-55-687,1-1 0,1 1 0,-1-1 0,1 0 0,1 0 0,0-1 0,0 1 0,0-1 0,13 13 0,-9-11 52,2-1 0,-1 1 0,1-2 0,1 1-1,-1-2 1,14 7 0,7-1 92,1 0-1,0-3 0,1 0 1,52 5-1,69 3-452,249-6 0,161-46-149,-248 0 298,307-16 0,-549 53 99,-74-2-93,0 0 0,-1 0 0,1 0 0,0 0 0,0 0 0,-1-1 0,1 1 0,0 0 0,-1 0 0,1 0 0,0-1 0,-1 1 0,1 0 0,-1-1 0,1 1 0,0-1 0,-1 1 0,1 0 0,-1-1 0,1 1 0,-1-1 0,1 1 0,-1-1 0,0 0 0,1 1 0,-1-1 0,0 0 0,1 1 0,-1-1 0,0 1 0,0-1 0,1 0-1,-1 0 1,0 1 0,0-1 0,0 0 0,0 1 0,0-1 0,0 0 0,0 1 0,0-1 0,0 0 0,0 0 0,-1 1 0,1-1 0,0 0 0,-1 0 0,-1-7 44,-1 1-1,0 0 1,-7-11-1,6 11-37,-61-107-12,-26-52 0,87 156 0,1 5 0,0-1 0,1 0 0,-1 0 0,1 0 0,1 0 0,-1 0 0,1 0 0,0 0 0,0-8 0,1 14 0,1-1 0,-1 1 0,1 0 0,-1-1 0,1 1 0,0-1 0,-1 1 0,1 0 0,0 0 0,-1-1 0,1 1 0,0 0 0,-1 0 0,1 0 0,0 0 0,-1 0 0,1 0 0,0 0 0,-1 0 0,1 0 0,0 0 0,0 0 0,-1 0 0,1 0 0,0 0 0,-1 1 0,1-1 0,0 0 0,0 1 0,1 0 0,18 4 0,-1 1 0,1 0 0,-1 2 0,-1 0 0,0 1 0,20 14 0,94 76 0,-129-95 0,91 76-1458,-3 4 0,-4 5-1,-5 2 1,93 135 0,-146-184 409,-1 2 1,37 84 0,-55-103 922,-1 1-1,-1 1 1,-1-1 0,-1 1-1,-1 0 1,1 49 0,-6-48 126,-2 0 0,-1-1 0,-1 1 0,-1-1 0,-1 0 0,-2 0 0,0-1 0,-2 0 0,-1-1 0,-1 0 0,-2 0 0,0-1 0,-1-1 0,-32 37 0,16-25-8,-2-2 1,-1-1 0,-1-1-1,-2-3 1,-70 43 0,56-43 604,-1-2 0,-1-3-1,-2-2 1,-62 16 0,35-16 84,-120 12 0,108-25-1854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28.0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1 950 24575,'1'-2'0,"-1"0"0,1 1 0,0-1 0,0 0 0,0 1 0,0-1 0,0 1 0,1-1 0,-1 1 0,0 0 0,1-1 0,1 0 0,3-5 0,53-63 0,-4-3 0,-3-2 0,68-132 0,86-261 0,-195 440 0,-23 91 0,-215 1077-748,133-624 525,52-285-980,32-165-4814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28.4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1172 0 24575,'0'0'0,"-2"0"0,-18 8 0,-21 13 0,-20 12 0,-35 19 0,-17 8 0,-8 3 0,-19 3 0,-2-3 0,10-8 0,8-4 0,20-7 0,28-9-8191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28.8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24575,'10'10'0,"58"55"0,103 127 0,38 89 0,-72-92 0,-36-50-1365,-86-116-5461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29.1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694 0 24575,'0'0'0,"-3"0"0,-3 6 0,-4 4 0,-11 24 0,-10 21 0,-7 17 0,-17 25 0,-9 13 0,-6 2 0,-14 13 0,-12 12 0,5-8 0,18-23 0,21-31-8191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9:40.2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1 243 24575,'7'-13'0,"25"-21"0,2 2 0,1 1 0,1 2 0,2 2 0,56-33 0,-88 58 0,-1-1 0,1 1 0,0 0 0,0 0 0,0 0 0,0 1 0,0 0 0,0 0 0,1 1 0,-1 0 0,7 0 0,8 2 0,39 9 0,-40-7 0,-4-1 0,1 1 0,-1 1 0,0 0 0,28 14 0,-38-16 0,-1 0 0,0 0 0,0 1 0,0 0 0,-1 0 0,1 0 0,-1 0 0,0 1 0,0 0 0,0 0 0,-1 0 0,0 0 0,0 0 0,0 1 0,-1-1 0,4 11 0,-3-2 0,0 0 0,-1 1 0,-1-1 0,0 1 0,-1-1 0,-1 1 0,-3 22 0,-27 102 0,24-111 0,-78 224 0,-19-8 0,42-105 0,56-126 0,3-9 0,1 1 0,0-1 0,0 0 0,1 1 0,-1-1 0,1 1 0,0-1 0,0 1 0,0-1 0,0 6 0,1-9 0,1-1 0,-1 0 0,0 1 0,0-1 0,0 0 0,0 0 0,1 1 0,-1-1 0,0 0 0,0 0 0,1 0 0,-1 1 0,0-1 0,1 0 0,-1 0 0,0 0 0,1 0 0,-1 0 0,0 1 0,0-1 0,1 0 0,-1 0 0,0 0 0,1 0 0,-1 0 0,0 0 0,1 0 0,-1 0 0,0 0 0,1 0 0,-1 0 0,0-1 0,1 1 0,-1 0 0,14-4 0,-13 3 0,30-12 0,31-21 0,-4 3 0,126-57-1365,-93 47-5461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9:41.4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0 897 24575,'0'0'0,"2"0"0,0-1 0,-1 1 0,1 0 0,-1-1 0,1 0 0,0 1 0,-1-1 0,0 0 0,1 0 0,-1 0 0,1 0 0,-1 0 0,1-1 0,6-4 0,68-50 0,-2-4 0,-2-2 0,-4-4 0,-2-3 0,87-118 0,78-153 0,-226 334 0,-3 2 0,0 0 0,1 1 0,0-1 0,-1 1 0,2 0 0,-1 0 0,0 0 0,4-3 0,-6 6 0,-1 0 0,0 0 0,0 0 0,0 0 0,0 0 0,1 0 0,-1 0 0,0 0 0,0 0 0,0 0 0,0 0 0,1 0 0,-1 0 0,0 0 0,0 0 0,0 0 0,0 0 0,0 0 0,1 0 0,-1 0 0,0 0 0,0 0 0,0 0 0,0 0 0,1 0 0,-1 0 0,0 0 0,0 0 0,0 1 0,0-1 0,0 0 0,0 0 0,0 0 0,1 0 0,-1 0 0,0 0 0,0 1 0,0-1 0,0 0 0,0 0 0,0 0 0,0 0 0,0 1 0,3 11 0,-2 19 0,-2-27 0,-30 524 0,12-286 0,-25 475 0,23 3 0,21-700-1365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04.0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15843 0 24575,'0'0'0,"-16"1"0,0 0 0,-18 4 0,2 1 0,-200 23 0,30-7 0,-55 5-546,-54 1-2184,-75 3-39,-1677 85-4080,2057-116 6846,-2025 110-1739,-91 41 1927,-825 46-91,2186-162-94,54-9 0,54-6 0,81-7 0,86-9 0,58-6 0,48-3 182,64-2 549,66 0-384,-103-2-482,118 9 5075,234 0-4671,-1 0 0,0-1 0,0 2 0,1-1 1,-1 0-1,0 0 0,0 1 0,1-1 0,-1 1 1,0-1-1,1 1 0,-1-1 0,0 1 0,1 0 1,-1 0-1,1 0 0,-1 0 0,1 0 0,-2 3 1,1-2-26,1 1 1,-1 1 0,1-1-1,0 0 1,0 0 0,0 0-1,0 1 1,1-1 0,-1 0-1,1 4 1,-2 30-135,6 68 0,56 560-658,-22-264 8,25 451 365,-46 3-5796,-23-593 5014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05.0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13470 1 24575,'0'0'0,"0"0"0,-1 21 0,-31 289 0,13-158 0,-3 46-24,-147 1470-713,144-1232 737,-6 77 0,28-484 0,0 7 0,-1 0 0,-13 50 0,15-77 0,-1 1 0,-1 0 0,0-1 0,0 0 0,-1 0 0,0 0 0,0-1 0,-1 1 0,0-1 0,0 0 0,-1-1 0,0 0 0,-12 9 0,2-5 0,0-1 0,0 0 0,-1-2 0,0 0 0,0-1 0,-1 0 0,-22 3 0,-47 10 4,-110 9 0,-112-5-137,-25-9-365,-95-1-56,-821 16-2889,-224 7 1987,-9 27 1058,881-25-1463,-1010 83 403,-83 5 636,-1327 73-365,2633-176 5559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06.7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 0 24575,'-4'225'0,"-65"431"0,61-616 0,4-21 0,0 1 0,1 0 0,1 0 0,1 27 0,2-45 0,-1 1 0,1-1 0,-1 1 0,1-1 0,0 0 0,0 1 0,0-1 0,0 0 0,1 1 0,-1-1 0,0 0 0,1 0 0,0 0 0,-1 0 0,1-1 0,0 1 0,0 0 0,0-1 0,0 1 0,0-1 0,1 0 0,-1 0 0,0 1 0,1-2 0,-1 1 0,0 0 0,5 1 0,7 0 0,-1 0 0,1 0 0,26-1 0,-39-1 0,243-19 0,-41-8 0,1395-155-1236,-315 35 77,-1008 108-4637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07.3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477 1 24575,'-3'7'0,"-7"18"0,2 1 0,-8 37 0,15-60 0,-123 654-64,114-595 10,-151 1103-329,51 4 177,81-836-1042,24-284-4988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45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2235 757 24575,'1'-15'0,"4"-50"0,-7-108 0,0 150 0,-1 1 0,-1 0 0,-1 0 0,0 0 0,-2 0 0,-1 1 0,0 0 0,-21-34 0,16 35 0,0 2 0,-2-1 0,0 2 0,-1 0 0,-1 1 0,0 1 0,-1 0 0,-1 1 0,-31-17 0,22 16 0,1 2 0,-2 2 0,0 0 0,0 2 0,0 1 0,-58-8 0,25 10 4,0 3-1,0 3 1,0 3-1,0 2 1,0 2 0,-84 23-1,72-10-28,1 4 0,1 3 0,1 3 1,-124 73-1,132-62-31,3 2 1,1 3 0,3 3-1,2 2 1,2 2 0,2 3-1,3 1 1,-41 66 0,62-82 55,2 2 0,1 0 0,3 1 0,1 1 0,2 1 0,-18 85 0,27-88 0,2 1 0,2 0 0,2 0 0,2 0 0,1 0 0,3 0 0,15 72 0,-9-74 0,2-1 0,2-1 0,1 0 0,2 0 0,2-2 0,29 44 0,-31-56 0,1-2 0,1 1 0,2-2 0,0-1 0,1-1 0,1 0 0,1-2 0,1-1 0,43 24 0,-24-21 0,1-1 0,1-3 0,1-2 0,0-2 0,1-2 0,0-2 0,1-2 0,-1-2 0,72-3 0,-44-5 0,-1-4 0,0-3 0,-1-3 0,-1-4 0,107-38 0,-88 19 0,-2-4 0,-2-4 0,-3-3 0,-1-5 0,120-96 0,-135 92 37,-3-4 0,96-113 0,-123 124-313,-1-2 1,-3-1 0,-2-2-1,39-88 1,-50 85-6053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07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443 0 24575,'-2'1'0,"1"0"0,0 0 0,-1 0 0,1 0 0,0 0 0,0 1 0,0-1 0,0 0 0,0 0 0,0 1 0,0-1 0,0 1 0,1-1 0,-1 1 0,0 1 0,-1 1 0,-17 36 0,3 1 0,1 1 0,-19 85 0,30-108 0,-108 534-2584,25 10-877,68-442 2627,-62 470-3121,44-1 3308,38-497 830,3-1-1,23 127 1,-11-145 2559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08.4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595 1 24575,'-3'18'0,"-34"152"0,-31 134 0,18-104 9,-218 935-119,201-776-824,-27 433 1,87-652-5290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09.2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744 0 24575,'-30'2'0,"0"0"0,0 2 0,1 1 0,-1 1 0,1 2 0,0 1 0,1 1 0,0 1 0,1 2 0,0 1 0,-48 32 0,41-21 0,2 1 0,1 2 0,1 1 0,1 1 0,1 2 0,2 0 0,-42 71 0,55-81 0,2 0 0,1 1 0,0 0 0,2 0 0,-6 26 0,12-38 0,0 1 0,0-1 0,1 0 0,0 1 0,1-1 0,1 1 0,-1-1 0,2 1 0,0-1 0,0 0 0,1 0 0,0 0 0,6 13 0,-6-20 0,-1 1 0,1-1 0,0 0 0,0 0 0,0 0 0,1-1 0,-1 1 0,1-1 0,0 0 0,0 0 0,0 0 0,0 0 0,0-1 0,1 0 0,0 0 0,-1 0 0,1 0 0,0-1 0,-1 0 0,10 2 0,3-1 0,1-1 0,-1-1 0,0 0 0,29-5 0,-19 0 0,0-1 0,-1-1 0,0-1 0,-1-1 0,1-2 0,-2 0 0,0-2 0,0 0 0,28-23 0,-31 21 0,0-2 0,-2-1 0,0 0 0,-1-1 0,0-1 0,-2-1 0,-1-1 0,0 0 0,18-39 0,-29 52-72,0 1 1,-1-1-1,-1 1 0,1-1 0,-2 0 0,1 0 0,-1 0 0,0 0 1,-1 0-1,0 0 0,-1-1 0,0 1 0,0 0 0,-1 0 0,0 1 1,0-1-1,-1 0 0,-5-11 0,-6-5-6754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09.8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0 734 24575,'9'0'0,"0"-1"0,0 0 0,0 0 0,-1-1 0,1 0 0,-1 0 0,1-1 0,-1-1 0,15-7 0,-11 3 0,0 0 0,0-1 0,-1 0 0,0-1 0,13-14 0,5-11 0,-3-1 0,41-73 0,-56 91 0,184-374 0,-193 387 0,0-1 0,1 1 0,-1-1 0,1 1 0,7-10 0,-9 14 0,-1 1 0,0-1 0,1 1 0,-1-1 0,1 1 0,-1 0 0,1-1 0,-1 1 0,1 0 0,-1-1 0,1 1 0,-1 0 0,1-1 0,-1 1 0,1 0 0,0 0 0,-1 0 0,1 0 0,-1 0 0,1 0 0,-1 0 0,1 0 0,0 0 0,0 0 0,0 0 0,0 1 0,0 0 0,0-1 0,0 1 0,0 0 0,0 0 0,0 0 0,-1 0 0,1 0 0,0 0 0,0 0 0,-1 0 0,1 0 0,-1 0 0,1 0 0,-1 0 0,1 2 0,12 34 0,-2 1 0,-1 1 0,6 52 0,-10-56 0,50 407 0,-22 7 0,-28-351 0,14 111-1365,-9-127-5461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10.3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0 265 24575,'7'-15'0,"3"1"0,1 0 0,0 1 0,1 0 0,0 1 0,1 0 0,18-12 0,2 1 0,56-29 0,-79 47 0,90-43 0,-90 44 0,0 1 0,0 0 0,1 0 0,-1 1 0,1 0 0,0 0 0,20 1 0,-28 1 0,0 1 0,-1-1 0,1 0 0,0 1 0,-1 0 0,1-1 0,-1 1 0,1 0 0,-1 1 0,1-1 0,-1 0 0,0 1 0,0-1 0,1 1 0,-1-1 0,0 1 0,0 0 0,2 3 0,-2-2 0,0 1 0,0-1 0,-1 1 0,1 0 0,-1-1 0,0 1 0,0 0 0,0 0 0,0 0 0,0 0 0,-1 5 0,0 6 0,-1 0 0,-1 0 0,0-1 0,-1 1 0,-8 25 0,-14 28 0,-3-1 0,-58 100 0,-91 117 0,171-275 0,-52 76 0,-26 43 0,83-126 0,-1 0 0,1 0 0,0 1 0,0-1 0,0 0 0,0 1 0,0-1 0,1 0 0,-2 5 0,3-6 0,-1 0 0,0 0 0,0 0 0,1 0 0,-1 0 0,1 0 0,-1 0 0,1-1 0,-1 1 0,1 0 0,0 0 0,-1-1 0,1 1 0,0 0 0,-1-1 0,1 1 0,0-1 0,0 1 0,0-1 0,0 1 0,-1-1 0,1 1 0,0-1 0,0 0 0,0 0 0,0 1 0,0-1 0,0 0 0,0 0 0,0 0 0,1 0 0,20 3 0,0-1 0,0-1 0,1-1 0,32-4 0,-6 0 0,551-48-5296,-489 41 4312,202-20-927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8:11.0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258 1 24575,'58'5'0,"-1"3"0,0 2 0,63 21 0,-40-6 0,112 54 0,-167-68 0,0 1 0,-1 1 0,-1 1 0,0 1 0,35 30 0,-56-43 0,1 0 0,-1 0 0,0 0 0,0 1 0,-1-1 0,1 1 0,0-1 0,-1 1 0,0 0 0,1-1 0,-1 1 0,0 0 0,0 0 0,-1 0 0,1 0 0,-1 0 0,1 0 0,-1 4 0,-1-3 0,1 0 0,-1 0 0,0 0 0,0 0 0,-1 0 0,1-1 0,-1 1 0,0 0 0,0-1 0,0 0 0,0 1 0,-4 3 0,-7 6 0,0 0 0,-1 0 0,-1-1 0,-26 16 0,34-23 0,-224 141 0,231-146 0,0 0 0,0 1 0,0-1 0,0 0 0,0 0 0,0 1 0,0-1 0,0 0 0,0 1 0,0-1 0,1 0 0,-1 0 0,0 1 0,0-1 0,0 0 0,0 0 0,1 1 0,-1-1 0,0 0 0,0 0 0,0 0 0,1 1 0,-1-1 0,0 0 0,0 0 0,1 0 0,-1 0 0,0 0 0,0 1 0,1-1 0,-1 0 0,0 0 0,0 0 0,1 0 0,-1 0 0,0 0 0,1 0 0,19 8 0,-15-6 0,20 10 0,0 0 0,-1 1 0,-1 1 0,33 27 0,-42-29 0,0 0 0,0 2 0,-1 0 0,-1 0 0,0 1 0,-1 1 0,11 21 0,-18-30 0,-1 1 0,0-1 0,0 1 0,-1 0 0,0 0 0,0-1 0,-1 1 0,0 0 0,-1 1 0,1-1 0,-2 0 0,1 0 0,-1 0 0,0 0 0,-1 0 0,1 0 0,-2-1 0,-5 15 0,-1-4 0,0-1 0,-1 0 0,-1-1 0,-1 0 0,0-1 0,-25 24 0,-11 5 86,-1-2-1,-3-2 0,-93 55 1,-181 71-1793,76-57-5119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9:04.9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9:05.6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1073 51 24575,'-43'-11'0,"-31"7"0,-1 3 0,-85 10 0,86-4 0,0-1 0,-100 10 0,172-14 0,0 1 0,0 0 0,0-1 0,0 1 0,0 0 0,0 0 0,0 0 0,1 1 0,-1-1 0,0 0 0,1 1 0,-1-1 0,1 1 0,0-1 0,-1 1 0,1 0 0,0-1 0,0 1 0,0 0 0,0 0 0,0 0 0,1 0 0,-1 0 0,0 2 0,-2 8 0,0 1 0,-2 23 0,4-22 0,-3 16 0,2-1 0,1 1 0,1-1 0,2 1 0,1-1 0,1 1 0,1-1 0,11 30 0,-10-39 0,2 0 0,0-1 0,1 0 0,1-1 0,1 0 0,1 0 0,0-1 0,1-1 0,1 0 0,0-1 0,1 0 0,23 16 0,-12-12 0,0-1 0,2-1 0,0-2 0,1 0 0,31 10 0,-42-19 0,0-1 0,0 0 0,1-1 0,0-2 0,-1 1 0,1-2 0,0-1 0,0 0 0,37-6 0,-29 0 0,0-1 0,-1-1 0,-1-2 0,1 0 0,-2-2 0,39-24 0,-33 16 0,-1-1 0,-1-1 0,-1-2 0,36-40 0,-51 50 0,0-1 0,-1 0 0,-1 0 0,0-1 0,-1-1 0,-1 0 0,0 0 0,-1 0 0,6-27 0,-11 34 0,0 0 0,-1-1 0,0 1 0,0-1 0,-2 1 0,1-1 0,-1 1 0,0-1 0,-1 1 0,-1 0 0,1 0 0,-2 0 0,1 0 0,-1 0 0,-1 1 0,0 0 0,0 0 0,-8-10 0,1 3 0,-1 1 0,0 1 0,-1 0 0,-1 1 0,0 0 0,-1 1 0,-19-10 0,11 8 0,0 2 0,-1 1 0,0 1 0,-42-10 0,11 8 0,-1 3 0,1 3 0,-1 2 0,-77 4 0,55 4 0,0 3 0,-81 19 0,107-14 0,0 2 0,0 3 0,-90 42 0,131-53 0,1 0 0,0 0 0,1 1 0,-1 1 0,1 0 0,1 0 0,-1 1 0,-10 13 0,16-16 0,0 0 0,0 0 0,0 1 0,1-1 0,0 1 0,1-1 0,0 1 0,0 0 0,0 0 0,0 0 0,1 1 0,1-1 0,-1 0 0,1 0 0,0 1 0,2 6 0,6 29-1365,4-5-5461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9:5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81 721 24575,'0'-12'0,"1"0"0,1 0 0,0 0 0,1 1 0,0-1 0,1 1 0,4-11 0,41-74 0,-41 82 0,63-103 0,107-134 0,-160 228 0,32-41 0,-43 57 0,-1 0 0,1 1 0,0-1 0,1 1 0,-1 1 0,10-5 0,-16 9 0,-1 1 0,1-1 0,0 1 0,0-1 0,0 1 0,0 0 0,0 0 0,0-1 0,0 1 0,0 0 0,0 0 0,0 0 0,0 0 0,0 0 0,0 0 0,0 1 0,0-1 0,0 0 0,-1 0 0,1 1 0,0-1 0,0 0 0,0 1 0,0-1 0,0 1 0,0-1 0,-1 1 0,1 0 0,0-1 0,-1 1 0,1 0 0,0-1 0,-1 1 0,1 0 0,-1 0 0,1 0 0,-1-1 0,1 3 0,2 3 0,0 1 0,-1-1 0,1 1 0,0 9 0,-1-9 0,1 12 0,0-1 0,-1 1 0,-1 0 0,-1 0 0,0-1 0,-6 33 0,-31 109 0,7-63 0,-5-1 0,-60 117 0,-115 173 0,168-311 0,9-19 0,3-5 0,-41 94 0,70-143 0,1 0 0,-1 0 0,0 0 0,1 0 0,-1 0 0,1 0 0,0 0 0,0 0 0,-1 1 0,1-1 0,1 0 0,-1 0 0,0 0 0,1 2 0,0-2 0,-1-1 0,1 0 0,-1 0 0,1 0 0,0 0 0,0 0 0,0 0 0,0 0 0,-1 0 0,1 0 0,0 0 0,1 0 0,-1 0 0,0-1 0,0 1 0,0 0 0,2 0 0,5 1 0,1 0 0,-1 0 0,1-1 0,-1 0 0,18 0 0,-19-1 0,408-7-154,-308 2-1057,115-3-5615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9:51.5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24575,'6'7'0,"0"0"0,0 1 0,-1-1 0,7 14 0,8 13 0,306 397 342,-1-1-2049,-292-382-5119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46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24575,'13'31'0,"-11"-26"0,331 803-704,-254-564 616,64 336 0,-111-396 100,-9 1-1,0 295 1,-23-430-1236,1-19-4898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9:51.9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49 163 24575,'-7'-19'0,"1"5"0,-1 0 0,1 0 0,1 0 0,0-1 0,1 1 0,-4-24 0,8 37 0,0 0 0,0 1 0,0-1 0,0 0 0,0 1 0,0-1 0,0 0 0,0 0 0,0 1 0,0-1 0,0 0 0,0 1 0,1-1 0,-1 0 0,0 1 0,1-1 0,-1 1 0,0-1 0,1 0 0,-1 1 0,1-1 0,-1 1 0,0-1 0,1 1 0,0-1 0,-1 1 0,1 0 0,-1-1 0,1 1 0,-1 0 0,1-1 0,0 1 0,-1 0 0,1 0 0,0-1 0,-1 1 0,1 0 0,0 0 0,0 0 0,-1 0 0,1 0 0,0 0 0,-1 0 0,1 0 0,0 0 0,-1 0 0,1 1 0,1-1 0,5 2 0,0 0 0,0 0 0,12 5 0,-16-5 0,46 20 0,-1 2 0,-2 3 0,-1 1 0,0 3 0,76 69 0,-111-92 0,-1 2 0,1-1 0,-2 2 0,1-1 0,-1 1 0,9 17 0,-15-23 0,0-1 0,0 1 0,-1 0 0,1-1 0,-1 1 0,0 0 0,0 0 0,-1 0 0,0 0 0,0 0 0,0 0 0,0-1 0,-1 1 0,1 0 0,-1 0 0,-1 0 0,1 0 0,-1-1 0,0 1 0,-3 6 0,-1 0 0,-1-1 0,0 0 0,-1-1 0,0 0 0,0 0 0,-1 0 0,0-1 0,-13 9 0,-88 50 0,74-47 0,-23 14-1365,41-23-5461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1:05.8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3874 0 24575,'0'0'0,"0"0"0,-6 0 0,2 0 0,-670 22 0,-617 145-586,25-2 16,1097-150 527,-231 31-1087,337-34-4732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1:07.1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6199 371 24575,'-869'-15'-900,"532"6"363,-710-1-1105,-5 49 1743,643-6-101,-1146 161 0,1527-190 0,-17-1 126,176-30 350,-77 17-864,171-31-2012,153-27 995,149-23 740,829-118-1462,12 67-790,-997 124 2128,-71 15 322,19 14-1176,-250-5 2326,0 2 0,92 25 0,-113-16-683,-47-16 9,0-1 0,0 0 0,-1 1-1,1-1 1,0 1 0,0-1 0,-1 1 0,1-1 0,0 1 0,-1 0 0,1-1 0,-1 1 0,1 0 0,-1-1 0,1 1 0,0 1 0,-1-1 7,0-1 0,0 0 1,0 1-1,0-1 0,0 1 1,0-1-1,0 0 0,0 1 1,-1-1-1,1 1 1,0-1-1,0 0 0,0 1 1,-1-1-1,1 0 0,0 1 1,0-1-1,-1 0 0,1 1 1,0-1-1,-1 0 1,1 0-1,0 1 0,-1-1 1,1 0-1,-6 3 170,0 0 0,0-1 0,0 0-1,-7 2 1,-106 22 116,-155 15 129,-187 17 1295,-113 7-1294,-2925 257-5181,3119-295 4577,77-7 172,73-7 189,-41-1 754,240-11-892,21 0 647,0-1-1,0 0 1,-20-4 768,42 0-698,189-30 3585,-144 25-4228,234-31-2011,176-15 790,187-11 412,2154-131-2776,-2290 182 1257,-78 16 1581,271 51-2,-436-12 6672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34.8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2424 1 24575,'10'0'0,"-27"0"0,-131 17 0,69-6 0,-1055 117 0,589-68 0,478-53 0,-1-1 0,2 3 0,-117 31 0,176-38 0,1 1 0,-1 0 0,1 0 0,-1 1 0,1-1 0,1 2 0,-1-1 0,0 0 0,1 1 0,0 0 0,0 1 0,1-1 0,-1 1 0,1 0 0,0 0 0,1 0 0,-1 0 0,1 1 0,1-1 0,-1 1 0,-1 9 0,-2 11 0,0 0 0,3 1 0,0 0 0,1 29 0,29 602 0,-3-259 0,-19-196 246,13 209-1857,-13-344-5215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35.4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2207 0 24575,'0'6'0,"1"-1"0,0 1 0,0-1 0,0 1 0,1-1 0,2 6 0,5 18 0,78 397 0,-28-127 0,-45-233 0,60 343 0,-69-365 0,-2 0 0,-2 1 0,-9 81 0,5-104 0,-1 0 0,-1-1 0,-1 1 0,-1-1 0,-1 0 0,0 0 0,-2-1 0,0-1 0,-21 30 0,21-36 0,-1 0 0,-1-1 0,0 0 0,-1-1 0,0-1 0,-24 16 0,-5-3 0,-46 19 0,10-11 0,-1-2 0,-108 22 0,-164 17 0,-236 6 0,0-32 0,516-38 0,35-1 0,-114 1 0,146-5-1365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36.6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258 1 24575,'0'0'0,"-1"1"0,0 0 0,1 0 0,-1 0 0,0 0 0,0 0 0,1 0 0,-1 0 0,1 0 0,-1 0 0,1 1 0,-1-1 0,1 0 0,0 0 0,-1 3 0,0 0 0,-27 115 0,-13 124 0,22-121 0,-114 667 0,111-663-1365,18-92-5461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37.0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24575,'10'10'0,"83"90"0,-5 3 0,134 206 0,89 263 0,-300-549-1365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37.4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265 732 24575,'0'0'0,"-3"0"0,-4 0 0,-11 6 0,-10 6 0,-10 7 0,-16 14 0,-8 7 0,8-4-8191</inkml:trace>
  <inkml:trace contextRef="#ctx0" brushRef="#br0" timeOffset="1">740 1 24575,'4'71'0,"16"98"0,-8-91 0,21 156 0,22 176 0,-44-223 0,-11-150 0,-2 1 0,-2-1 0,-8 38 0,9-65-1365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37.7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475 0 24575,'-2'0'0,"-8"0"0,-16 5 0,-17 8 0,-12 3 0,-31 16 0,-9 8 0,7 2 0,18-6-8191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38.1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1457 24575,'0'0'0,"0"0"0,9-22 0,19-41 0,34-113 0,-44 119 0,104-346 0,30-92 0,-150 488 0,1-4 0,1 0 0,0 0 0,1 0 0,10-17 0,-14 28 0,-1-1 0,0 1 0,0-1 0,0 1 0,1-1 0,-1 1 0,0 0 0,0-1 0,1 1 0,-1 0 0,0-1 0,1 1 0,-1 0 0,1-1 0,-1 1 0,0 0 0,1 0 0,-1-1 0,1 1 0,-1 0 0,1 0 0,-1 0 0,0 0 0,1 0 0,-1-1 0,1 1 0,-1 0 0,1 0 0,-1 0 0,1 0 0,-1 0 0,1 1 0,0-1 0,10 15 0,6 28 0,-2 0 0,11 53 0,-1-6 0,-8-32 0,-1-3 0,2 0 0,49 103 0,-67-157 0,1 1 0,0-1 0,0 0 0,0 1 0,0-1 0,0 0 0,0 0 0,0 0 0,0 0 0,0 0 0,0 0 0,1 0 0,-1 0 0,0 0 0,3 1 0,-3-2 0,0 0 0,0 0 0,0 0 0,0 0 0,0 0 0,0 0 0,0 0 0,0 0 0,0 0 0,0-1 0,0 1 0,0 0 0,0 0 0,-1-1 0,1 1 0,0-1 0,0 1 0,1-2 0,3-2 0,0-1 0,-1 1 0,0-1 0,0 0 0,0-1 0,6-10 0,19-39 0,-2-1 0,34-103 0,15-130 0,-65 239 0,4-62 0,-15 111 0,2-13 0,2 29 0,20 119 0,145 795 0,-147-781-1365,-21-125-5461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19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1284 1 24575,'-9'0'0,"-1"1"0,1 0 0,0 1 0,0 0 0,0 0 0,0 1 0,-10 5 0,-37 15 0,-103 59 0,-46 54 0,122-73 0,2 3 0,3 4 0,4 3 0,2 3 0,4 3 0,4 3 0,-69 115 0,107-153 0,-37 88 0,55-111 0,1 1 0,1 0 0,0 1 0,2-1 0,1 1 0,-1 31 0,4-46 0,0 0 0,1 0 0,-1 0 0,2 1 0,-1-1 0,1 0 0,0 0 0,1-1 0,0 1 0,0 0 0,1-1 0,4 8 0,-4-10 0,1 0 0,-1 0 0,1 0 0,0 0 0,0-1 0,0 0 0,1 0 0,0 0 0,0-1 0,0 1 0,0-2 0,0 1 0,0-1 0,12 3 0,0-1 0,0-1 0,0-1 0,0 0 0,0-2 0,1 0 0,-1-1 0,0-1 0,0 0 0,1-2 0,-2 0 0,1-1 0,20-8 0,-1-3 0,-1-1 0,-1-2 0,0-1 0,51-40 0,-35 19 0,-2-3 0,75-85 0,62-114 0,-5-40 0,-136 201 0,53-133 0,-92 200 0,-1 1 0,0-1 0,-1-1 0,0 1 0,-1-1 0,1-24 0,-4 37 0,-1 0 0,1-1 0,-1 1 0,1 0 0,-1 0 0,0 0 0,0 0 0,0 0 0,-1 0 0,-2-5 0,4 7 0,-1 1 0,0-1 0,1 0 0,-1 1 0,1-1 0,-1 0 0,0 1 0,1-1 0,-1 1 0,0-1 0,0 1 0,0 0 0,1-1 0,-1 1 0,0 0 0,0-1 0,0 1 0,-1 0 0,1 0 0,-1 0 0,1 0 0,-1 0 0,1 1 0,0-1 0,0 1 0,-1-1 0,1 1 0,0-1 0,0 1 0,-1 0 0,1-1 0,0 1 0,0 0 0,0 0 0,-1 1 0,-8 9 0,1 0 0,0 1 0,-13 23 0,-49 88 0,5 2 0,6 3 0,-67 207 0,117-303 0,2 0 0,1 1 0,2 0 0,1 0 0,2 0 0,3 64 0,1-83 0,-1 0 0,2 0 0,0 0 0,1 0 0,0 0 0,1 0 0,0-1 0,1 0 0,1 0 0,0-1 0,0 0 0,2 0 0,-1-1 0,1 0 0,1 0 0,0-1 0,1 0 0,14 10 0,-11-11 17,-1-1 0,1 0 0,0-1 0,1-1 0,0-1-1,0 0 1,0 0 0,0-2 0,21 3 0,-13-4 12,0-1-1,1-1 1,-1-1 0,1-1 0,34-8 0,9-9-440,0-3 0,-2-2 0,69-37 0,-129 59 348,270-135-6763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46.6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24575,'-2'21'0,"-2"22"0,3 1 0,5 63 0,19 87 0,-20-172 0,45 241 0,-34-206 0,3 0 0,35 80 0,-51-134 0,5 11 0,1-1 0,0 0 0,13 18 0,-18-29 0,-1 0 0,0 0 0,1 0 0,-1 0 0,1-1 0,0 1 0,-1 0 0,1-1 0,0 1 0,0-1 0,0 0 0,0 0 0,0 1 0,1-1 0,-1-1 0,0 1 0,0 0 0,1 0 0,-1-1 0,0 0 0,1 1 0,-1-1 0,1 0 0,-1 0 0,0 0 0,1 0 0,-1-1 0,1 1 0,2-2 0,3-2 0,-1 0 0,1-1 0,-1 0 0,0-1 0,0 0 0,-1 0 0,0 0 0,0-1 0,5-7 0,41-51 0,-4-2 0,46-84 0,68-160 0,-66 122 0,-80 162 0,-16 27 0,0-1 0,0 1 0,0 0 0,0 0 0,0 0 0,0-1 0,0 1 0,0 0 0,1 0 0,-1 0 0,0-1 0,0 1 0,0 0 0,0 0 0,1 0 0,-1 0 0,0-1 0,0 1 0,0 0 0,1 0 0,-1 0 0,0 0 0,0 0 0,0 0 0,1 0 0,-1-1 0,0 1 0,0 0 0,1 0 0,-1 0 0,0 0 0,0 0 0,0 0 0,1 0 0,-1 0 0,0 0 0,0 1 0,1-1 0,-1 0 0,0 0 0,0 0 0,1 0 0,-1 0 0,0 0 0,0 0 0,0 0 0,1 1 0,-1-1 0,0 0 0,0 0 0,0 0 0,0 0 0,0 1 0,1-1 0,-1 0 0,0 0 0,0 1 0,11 38 0,42 295 336,13 60-2037,-53-342-5125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39.1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24575,'3'0'0,"-1"1"0,0-1 0,1 1 0,-1-1 0,0 0 0,1 0 0,-1 0 0,5-1 0,10 1 0,-2 2 0,-1 1 0,1 0 0,-1 1 0,0 1 0,0 0 0,0 1 0,-1 0 0,21 14 0,10 10 0,43 39 0,-57-45 0,153 130 0,262 284 0,-343-321 0,-5 5 0,-5 4 0,117 214 0,-151-211-1365,-46-99-5461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39.6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997 1 24575,'4'5'0,"38"50"0,265 373 0,-293-406 0,-1 0 0,0 1 0,-2 1 0,-1 0 0,-1 0 0,-1 1 0,-1 0 0,6 42 0,-12-57 0,-1 0 0,0 0 0,0 0 0,-1 0 0,-1-1 0,0 1 0,0 0 0,-1-1 0,0 1 0,-1-1 0,-4 9 0,0-4 0,0-1 0,0-1 0,-1 0 0,-1 0 0,0 0 0,-17 14 0,-5-1 0,0-2 0,-1 0 0,-2-3 0,-55 25 0,-42 12 0,-195 57 0,-150 10 0,378-100 0,79-19 131,12-4-345,-1 1 0,1 0 1,0 1-1,-1 0 0,2 0 1,-10 6-1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19.6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1846 131 24575,'-22'-19'0,"3"6"0,1 1 0,-1 0 0,-1 2 0,0 0 0,0 1 0,-1 2 0,0 0 0,-1 1 0,-27-5 0,1 4 0,-1 3 0,1 1 0,-58 4 0,21 6 0,0 3 0,0 3 0,2 4 0,0 4 0,1 4 0,1 3 0,1 4 0,2 3 0,-126 77 0,169-89 0,0 2 0,2 2 0,1 0 0,1 2 0,1 2 0,2 1 0,-42 60 0,56-69 0,0 0 0,2 1 0,1 0 0,0 0 0,2 2 0,1-1 0,1 1 0,1 0 0,2 0 0,0 1 0,2 0 0,0-1 0,4 36 0,2-29 0,1 0 0,2 0 0,1 0 0,1-1 0,2 0 0,1-1 0,23 42 0,-14-38 0,0-1 0,3-1 0,0-1 0,2 0 0,51 45 0,-37-43 0,1-2 0,1-1 0,2-3 0,1-1 0,2-2 0,0-3 0,1-1 0,1-3 0,100 24 0,-99-31 0,0-3 0,1-2 0,0-2 0,-1-3 0,1-2 0,69-9 0,-94 6 0,-1-1 0,0-1 0,0-2 0,0 0 0,-1-2 0,0 0 0,-1-2 0,0-1 0,-1 0 0,-1-2 0,0 0 0,-1-1 0,0-2 0,25-28 0,-22 16 0,-1 0 0,-2-2 0,-1-1 0,-1 0 0,25-69 0,-15 19 0,24-123 0,-38 132 0,7-99 0,-19 127 0,-2 0 0,-2 1 0,-10-61 0,10 89-151,-2 0-1,0 1 0,-1 0 0,0-1 1,-1 1-1,-1 1 0,-1 0 1,-11-18-1,-16-8-6674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20.0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24575,'20'913'-147,"85"397"-578,-49-690 713,-30-268 12,-24 1 0,-2-349 0,0 5 0,0 0 0,-1-1 0,0 1 0,-1 0 0,0-1 0,-4 12 0,3-15-1218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20.3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671 0 24575,'-21'24'0,"-44"46"0,-94 77 0,68-67 0,-72 75 342,112-103-1196,-47 64 1,76-86-5973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20.7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24575,'0'0'0,"10"9"0,553 538 0,-341-340-1365,-177-163-5461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21.0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431 0 24575,'0'0'0,"-3"0"0,0 5 0,-3 11 0,-8 25 0,-8 21 0,-5 15 0,-11 37 0,-13 41 0,-3 10 0,2-10 0,2-15 0,6-26 0,11-32 0,12-28 0,8-22-8191</inkml:trace>
  <inkml:trace contextRef="#ctx0" brushRef="#br0" timeOffset="1">368 237 24575,'0'0'0,"10"0"0,19 6 0,-1 0 0,0 2 0,-1 1 0,1 1 0,34 19 0,-17-9 0,320 153 0,-58-26 0,-156-86-1365,-98-43-5461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56.7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0 24575,'0'0'0,"0"0"0,0 0 0,0 0 0,0 0 0,0 0 0,0 0 0,0 0 0,0 0 0,0 0 0,3 4 0,10 17 0,-1 0 0,-1 0 0,0 1 0,-2 1 0,-1 0 0,7 31 0,3 3 0,-10-30 0,-1 1 0,-2 0 0,0 0 0,0 32 0,-8 115 0,0-151 54,0 1 0,-2-1 0,-1 0-1,0 0 1,-20 44 0,-65 105-815,60-118-166,11-19-5899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1:15.5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2153 0 24575,'0'0'0,"0"0"0,0 0 0,0 0 0,-13 1 0,-17 3 0,-32 9 0,-1 1 0,-427 66 0,-52 9 0,283-40 0,-199 35 0,403-76-455,1-1 0,-72-2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1:15.9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399 1 24575,'-14'14'0,"-67"88"0,4 3 0,-67 123 0,144-227 0,-15 24 0,1 1 0,1 0 0,1 1 0,-9 32 0,19-51 0,0 1 0,1-1 0,0 1 0,0-1 0,1 1 0,0-1 0,1 1 0,1 9 0,-1-12 0,1 0 0,0-1 0,0 1 0,0 0 0,1-1 0,-1 1 0,2-1 0,-1 0 0,0 0 0,1 0 0,0 0 0,7 6 0,-1-2 0,0-2 0,1 1 0,-1-1 0,1-1 0,1 0 0,-1-1 0,20 7 0,88 18 0,-112-28 0,266 45 248,-120-23-1861,-106-16-5213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47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28 369 24575,'2'0'0,"1"-1"0,-1 1 0,0 0 0,1 0 0,-1 0 0,1 0 0,-1 0 0,4 1 0,4-1 0,27-5 0,0-1 0,-1-2 0,65-23 0,-76 20 0,-1 0 0,0-2 0,-1-1 0,0-1 0,-1 0 0,-1-2 0,-1-1 0,0 0 0,33-41 0,-49 54 0,0 0 0,-1-1 0,1 1 0,-1-1 0,0 0 0,0 0 0,-1 0 0,4-11 0,-6 15 0,1 0 0,-1 1 0,0-1 0,0 1 0,0-1 0,0 0 0,0 1 0,0-1 0,0 0 0,-1 1 0,1-1 0,-1 1 0,1-1 0,-1 1 0,1-1 0,-1 1 0,0-1 0,0 1 0,0 0 0,0-1 0,0 1 0,0 0 0,0 0 0,0-1 0,0 1 0,0 0 0,-1 0 0,1 0 0,0 1 0,-1-1 0,1 0 0,-1 0 0,1 1 0,-1-1 0,1 1 0,-1 0 0,0-1 0,1 1 0,-4 0 0,-2-1 0,1 1 0,0-1 0,-1 2 0,1-1 0,0 1 0,-1 0 0,1 0 0,0 0 0,0 1 0,-7 3 0,-10 4 0,-27 17 0,34-17 0,-14 7 0,0 2 0,1 2 0,1 0 0,1 2 0,1 1 0,-45 52 0,57-59 0,1 1 0,1 1 0,1 0 0,0 1 0,1 0 0,1 1 0,1 0 0,1 0 0,1 1 0,1 0 0,0 0 0,-2 30 0,6-24 0,2 0 0,0 0 0,2 0 0,0 0 0,2-1 0,11 36 0,-10-44 0,1 0 0,0 0 0,1-1 0,1 0 0,1 0 0,1-1 0,0 0 0,0-1 0,25 24 0,-25-30 0,0 0 0,1-1 0,0-1 0,0 1 0,1-2 0,0 0 0,0-1 0,1 0 0,-1 0 0,1-2 0,0 0 0,0 0 0,0-2 0,0 1 0,0-2 0,0 0 0,17-2 0,-1-2 0,-1 0 0,-1-2 0,1-2 0,-1 0 0,0-2 0,-1-1 0,33-18 0,-20 6 0,-2-2 0,0-2 0,-1-1 0,-2-2 0,-1-1 0,-2-2 0,49-63 0,-44 45 0,-2-2 0,-2-1 0,-3-2 0,-3-1 0,23-66 0,-37 90 0,-2 0 0,-2-1 0,-1 0 0,-2-1 0,4-50 0,-10 84 0,0 0 0,0 0 0,0 1 0,0-1 0,0 0 0,1 0 0,-2 1 0,1-1 0,0 0 0,0 1 0,0-1 0,0 0 0,0 0 0,-1 1 0,1-1 0,0 0 0,0 1 0,-1-1 0,1 0 0,-1 1 0,1-1 0,-1 1 0,1-1 0,-1 0 0,0 1 0,0 1 0,0 0 0,0-1 0,0 1 0,1 0 0,-1 0 0,0-1 0,1 1 0,-1 0 0,0 0 0,1 0 0,-1 0 0,1 0 0,-1 0 0,1 0 0,0 0 0,-1 0 0,1 1 0,-14 37 0,3 0 0,1 0 0,1 1 0,-4 73 0,8 165 0,5-273 0,7 148 0,-4-122 0,1-1 0,16 55 0,-20-83 0,0 0 0,1 1 0,0-1 0,0 0 0,-1 0 0,1 0 0,0 0 0,0 0 0,1 0 0,-1-1 0,0 1 0,1 0 0,-1 0 0,1-1 0,0 1 0,-1-1 0,1 0 0,0 1 0,3 1 0,-3-3 0,1 0 0,-1 0 0,0 0 0,0 0 0,1 0 0,-1 0 0,0-1 0,0 1 0,1-1 0,-1 0 0,0 1 0,0-1 0,0 0 0,0 0 0,0 0 0,0-1 0,0 1 0,-1 0 0,4-4 0,27-21 0,-2-2 0,45-54 0,43-75 0,-115 152 0,0 0 0,1 0 0,-1 0 0,1 1 0,0-1 0,7-5 0,-11 9 0,1 1 0,0-1 0,0 1 0,0-1 0,0 1 0,0-1 0,0 1 0,0 0 0,0-1 0,0 1 0,0 0 0,0 0 0,0 0 0,0 0 0,0 0 0,0 0 0,0 0 0,0 0 0,0 0 0,0 0 0,0 0 0,0 1 0,0-1 0,0 1 0,0-1 0,0 0 0,0 1 0,0-1 0,0 1 0,0 0 0,-1-1 0,1 1 0,0 0 0,0 0 0,-1-1 0,2 3 0,13 15 0,-1 2 0,19 34 0,3 4 0,-28-45 0,5 6 0,1 1 0,0-2 0,2 0 0,17 16 0,-28-30 0,-1 0 0,1-1 0,0 1 0,0-1 0,0 0 0,0 0 0,0-1 0,1 0 0,-1 0 0,1 0 0,0 0 0,-1-1 0,1 0 0,0 0 0,0-1 0,0 0 0,0 0 0,-1 0 0,1 0 0,0-1 0,8-2 0,1-2 0,0-1 0,0 0 0,-1-1 0,0 0 0,24-18 0,60-53 0,-77 60 0,65-55 0,98-108 0,-183 180 0,1-2 0,0 1 0,1-1 0,-1 1 0,1 0 0,0-1 0,-1 1 0,5-2 0,-6 4 0,0 1 0,0-1 0,-1 1 0,1 0 0,0-1 0,0 1 0,-1-1 0,1 1 0,-1 0 0,1 0 0,0-1 0,-1 1 0,1 0 0,-1 0 0,0 0 0,1 0 0,-1-1 0,0 1 0,1 0 0,-1 0 0,0 1 0,1 1 0,10 21 0,1 0 0,1-1 0,0-1 0,2 0 0,1-1 0,0 0 0,21 19 0,-28-32 0,0 0 0,1 0 0,-1-1 0,1 0 0,1 0 0,-1-1 0,1-1 0,0 0 0,0-1 0,1 0 0,-1 0 0,1-1 0,0-1 0,0 0 0,0 0 0,0-1 0,19-1 0,-9-4-227,1 0-1,-1-2 1,0 0-1,-1-2 1,41-19-1,-10 3-6598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13.5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1895 32 24575,'6'-1'0,"0"1"0,0-2 0,0 1 0,9-5 0,0 1 0,-2 2 0,-9 2 0,0 1 0,0-1 0,0-1 0,-1 1 0,8-4 0,-31 2 0,-92 9 0,-210 40 0,227-26 0,1 4 0,1 4 0,2 4 0,1 3 0,2 5 0,-153 94 0,222-122 0,1 0 0,1 2 0,0 0 0,1 0 0,-25 32 0,-3 12-129,-63 117-1,22-13-510,-118 313 1,162-353 498,6 2 1,4 2 0,-20 191 0,31 137-2460,29-7-158,-4-263 2392,-2-108 534,0-23 44,-3 0 0,-9 85 1,6-123-1386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13.9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 96 24575,'0'0'0,"3"0"0,0-3 0,8-6 0,8-4 0,4-3 0,-1-1 0,0 3 0,-4 3 0,-6 3 0,-9 4 0,-12 5 0,-14 4 0,-28 10 0,-16 8 0,-10 3 0,-3 2 0,12-4-8191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14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85 24575,'0'7'0,"10"707"0,-2-211 0,-19-766 0,1 76 0,8 111 0,-9-416 0,16 393 0,-4 87 0,1 1 0,1-1 0,0 0 0,1 1 0,9-21 0,20-22-1365,4 7-5461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15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870 1947 24575,'0'0'0,"-8"1"0,0 0 0,1 0 0,-1 1 0,0 0 0,1 1 0,-13 5 0,1-1 0,-38 19 0,-346 205 0,365-208 0,-7 3 0,-67 44 0,97-59 0,1 0 0,0 1 0,1 1 0,0 0 0,-11 16 0,19-22 0,1 1 0,-1 0 0,2-1 0,-1 1 0,1 0 0,0 1 0,1-1 0,0 1 0,0-1 0,1 1 0,0-1 0,0 1 0,1 0 0,0 0 0,1-1 0,2 18 0,1-10 0,0-1 0,1 0 0,0 0 0,1 0 0,1 0 0,0-1 0,1 0 0,13 17 0,-15-24 0,0 1 0,1-1 0,0-1 0,1 0 0,0 0 0,0 0 0,0-1 0,0 0 0,1 0 0,0-1 0,0 0 0,0-1 0,0 0 0,0-1 0,1 1 0,18 0 0,-4-1 0,0-1 0,0-1 0,0-2 0,0 0 0,41-10 0,-37 5 0,-2-1 0,1-1 0,-1-1 0,-1-1 0,0-2 0,46-30 0,-56 32 0,0-1 0,0-1 0,-1 0 0,-1-1 0,0 0 0,-1-1 0,0 0 0,-1-1 0,-1-1 0,15-33 0,-21 40 0,-1 0 0,0 0 0,-1-1 0,0 1 0,0-1 0,-1 1 0,-1-1 0,0 1 0,0-1 0,-1 1 0,0-1 0,-1 1 0,0-1 0,-1 1 0,0 0 0,-1 0 0,0 0 0,0 0 0,-10-14 0,1 3 0,-2 1 0,0 1 0,-1 0 0,-1 1 0,-1 0 0,0 2 0,-28-20 0,47 36 0,-1 0 0,0 0 0,0 0 0,0 0 0,0 0 0,0 0 0,0 0 0,0 0 0,0 0 0,0 0 0,0 0 0,0 0 0,0 0 0,1 0 0,-1 0 0,0 0 0,0 0 0,0 0 0,0 0 0,0 0 0,0 0 0,0 0 0,0 0 0,0 0 0,0 0 0,0 0 0,0-1 0,0 1 0,0 0 0,0 0 0,0 0 0,0 0 0,0 0 0,0 0 0,0 0 0,0 0 0,0 0 0,0 0 0,0 0 0,0 0 0,0-1 0,0 1 0,0 0 0,0 0 0,0 0 0,0 0 0,0 0 0,0 0 0,0 0 0,0 0 0,0 0 0,0 0 0,0 0 0,0 0 0,0-1 0,14 3 0,20 7 0,-15 1 0,-1 0 0,-1 2 0,0 0 0,-1 1 0,0 0 0,-1 2 0,19 21 0,84 121 0,-116-153 0,46 73 0,-30-45 0,32 42 0,-50-74 0,0 0 0,0 0 0,1 0 0,-1 0 0,0 1 0,0-1 0,0 0 0,0 0 0,0 0 0,1 0 0,-1 0 0,0 0 0,0 0 0,0 0 0,0 0 0,1 0 0,-1 0 0,0 0 0,0 0 0,0 0 0,1 0 0,-1 0 0,0 0 0,0 0 0,0 0 0,1 0 0,-1 0 0,0 0 0,0 0 0,0 0 0,0 0 0,1 0 0,-1 0 0,0 0 0,0-1 0,0 1 0,1 0 0,7-9 0,6-18 0,-11 21 0,22-37 0,2 0 0,1 2 0,3 1 0,1 2 0,38-36 0,-61 66 0,-1 0 0,1 1 0,0 0 0,14-8 0,-20 13 0,1 0 0,-1 1 0,1-1 0,-1 1 0,1 0 0,0 0 0,0 1 0,-1-1 0,1 1 0,0-1 0,0 1 0,0 0 0,0 1 0,0-1 0,-1 1 0,6 1 0,3 2 0,-1 1 0,0 0 0,-1 0 0,1 1 0,-1 1 0,0 0 0,11 9 0,60 64 0,-53-52 0,5 8 0,41 35 0,-73-69 0,1 0 0,0-1 0,0 0 0,0 1 0,0-1 0,0 0 0,0 0 0,0 0 0,0 0 0,1 0 0,-1-1 0,0 1 0,0-1 0,1 1 0,-1-1 0,0 0 0,1 0 0,-1 0 0,0 0 0,1 0 0,-1-1 0,0 1 0,1-1 0,-1 1 0,0-1 0,0 0 0,0 0 0,1 0 0,-1 0 0,0 0 0,0 0 0,0-1 0,-1 1 0,1-1 0,0 1 0,1-3 0,7-7 0,-1 0 0,-1-1 0,0 0 0,0 0 0,7-18 0,39-84-130,52-165-1,17-142-353,39-245-220,-40 152-210,-40 192 914,-73 284 0,-8 29 0,1 1 0,0 0 0,1 0 0,0 0 0,5-10 0,-6 16 17,2 10 104,40 135 569,238 899-4018,-60-209 955,-205-771 2373,1 3 0,2-1 0,37 82 0,-56-143 0,1 0 0,-1 0 0,1 0 0,0 0 0,0 0 0,0 0 0,0 0 0,0 0 0,1-1 0,-1 1 0,1-1 0,0 0 0,0 0 0,-1 0 0,1 0 0,1 0 0,-1 0 0,0-1 0,0 0 0,7 2 0,-8-3 0,1 0 0,0 0 0,-1 0 0,1 0 0,-1-1 0,1 1 0,-1-1 0,1 0 0,-1 0 0,1 0 0,-1 0 0,0 0 0,1 0 0,2-3 0,1 0 0,0-2 0,0 1 0,-1 0 0,1-1 0,-1 0 0,6-11 0,96-161 0,321-658-365,-384 736-1095,-39 88 1443,-1 0 0,-1 0 1,0 0-1,-1 0 1,0 0-1,-1 0 0,0-1 1,-1 1-1,0-1 1,-1 1-1,0 0 0,-1 0 1,-1-1-1,0 1 1,0 1-1,-1-1 0,-1 0 1,0 1-1,-1 0 1,0 0-1,-10-14 0,12 19 16,-1 1-1,1 0 1,-1 0-1,0 0 1,0 1-1,0 0 0,-1 0 1,1 0-1,-1 0 1,0 1-1,0 0 1,0 1-1,-1-1 0,1 1 1,-1 0-1,1 0 1,-1 1-1,0 0 1,-9 0-1,-12 1 103,1 0 0,-1 3 0,-42 7 0,50-6 72,-746 170 6987,586-128-6478,-98 23-682,47-16-1192,51-14-4768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44.7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0 867 24575,'1'9'0,"-1"-25"0,3-35 0,3-24 0,46-324 0,-47 376-105,1 0 0,1 0 0,1 1 0,1 0 0,1 0 0,1 1 0,1 0 0,0 1 0,2 1 0,0 0 0,1 0 0,31-28 0,-4 14-6721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45.2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5244 1 24575,'-15'0'0,"7"1"0,-374 47 0,112-12 0,-849 107-5670,369-45 1616,-53 7 1644,-705 86 2571,1119-148 3621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45.5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0 809 24575,'17'-1'0,"177"-18"0,5-5 0,98-19-400,1341-242-3736,-516 83 4038,-626 123 98,-54 15 0,-110 20 0,17 2-131,-309 40-253,-6-2 113,-89 11 271,21-4 0,-318 29-612,-202 22-1627,134-1 1211,-567 108-825,1 30 417,210-40 1335,473-96 101,70-16 0,-45 2 750,208-31 2998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54.0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24575,'0'0'0,"0"0"0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54.9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6693 1365 24575,'-7'-13'0,"-10"-5"0,0 1 0,-19-15 0,4 4 0,-486-410-267,410 358 143,-4 4 0,-2 6 0,-154-69 0,-443-124-1763,398 169 1541,-16 19 352,257 64-1058,0 4 0,-120 4 0,-235 50-2527,-4 36 975,380-73 2384,-48 10 188,-296 64 17,7 24 21,320-83 60,1 3-1,0 2 0,3 3 0,-86 59 1,82-42 87,1 3 0,3 3 0,-84 95 0,-191 287 902,42 36 2263,191-286-2105,8 3 0,-108 299 0,165-368-606,5 2-1,6 2 1,5 1-1,6 0 1,-5 192-1,25-258-606,2 0 0,3 0 0,2 0 0,20 70 0,-14-82 0,2-2 0,2 0 0,2-1 0,2-1 0,45 68 0,-31-63 0,2-2 0,3-1 0,1-3 0,2-1 0,2-2 0,62 42 0,-27-29 0,2-4 0,2-4 0,113 45 0,-6-19-135,4-8-1,383 73 1,-282-92-69,405 8 1,-419-51 203,-1-13 0,0-12 0,289-62 0,-92-15 0,498-173 0,-784 206 0,-4-9 0,-2-8 0,217-134 0,-323 167 49,-3-3 0,-2-4 0,-3-2 0,-3-4 0,-2-3 0,-4-3 0,76-105 0,-100 116-255,-3-2-1,-2-2 0,-4-1 1,28-78-1,-39 83-682,-3-1 0,-2-1 0,-4 0 0,-2-1 0,2-73 0,-10 66 358,-3 0-1,-3 1 1,-3 0-1,-3 0 1,-3 1 0,-3 1-1,-2 0 1,-36-79-1,3 37 362,-5 2-1,-118-165 0,105 181 333,-3 3 0,-4 4 0,-92-77 0,-51-28 3082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1:19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24575,'0'0'0,"1"12"0,54 359 0,30-8 0,-35-155 0,3 27 266,49 201-1897,-83-364-5195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48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16 173 24575,'0'0'0,"0"0"0,20-1 0,19-5 0,56-16 0,-29 5 0,-43 12 0,1 0 0,0 0 0,0-2 0,0 0 0,-1-2 0,23-12 0,-44 20 0,0 0 0,0 0 0,-1-1 0,1 1 0,0-1 0,0 1 0,-1-1 0,1 0 0,-1 1 0,2-3 0,-3 3 0,1 0 0,-1 0 0,0 1 0,1-1 0,-1 0 0,0 0 0,0 0 0,0 0 0,1 1 0,-1-1 0,0 0 0,0 0 0,0 0 0,0 0 0,-1 0 0,1 0 0,0 1 0,0-1 0,-1-1 0,0 0 0,-1 0 0,1 0 0,-1 0 0,1 0 0,-1 1 0,0-1 0,0 0 0,0 1 0,0 0 0,0-1 0,0 1 0,0 0 0,0 0 0,-1 0 0,1 0 0,0 1 0,-5-2 0,-5 0 0,0 0 0,0 1 0,-1 1 0,1 0 0,0 0 0,0 1 0,0 1 0,0 0 0,0 0 0,0 1 0,0 1 0,1 0 0,-13 7 0,6-3 0,0 1 0,1 1 0,1 1 0,0 0 0,0 1 0,1 1 0,-20 21 0,26-23 0,0 1 0,0 0 0,1 0 0,1 1 0,0 0 0,-6 15 0,11-22 0,-1 1 0,1-1 0,1 0 0,-1 0 0,1 1 0,0-1 0,1 1 0,-1-1 0,1 1 0,1-1 0,-1 0 0,1 1 0,0-1 0,1 1 0,-1-1 0,4 8 0,-3-11 0,0 0 0,0 0 0,0 0 0,0 0 0,0 0 0,1 0 0,0-1 0,-1 1 0,1-1 0,0 0 0,0 0 0,0 0 0,0 0 0,1 0 0,-1-1 0,1 1 0,6 1 0,3 0 0,1 0 0,-1-2 0,21 2 0,11-4-273,-1-1 0,0-3 0,0-1 0,48-14 0,-4-1-6553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1:19.7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1 312 24575,'1'-8'0,"0"0"0,0 0 0,1 1 0,0-1 0,1 1 0,0-1 0,0 1 0,0 0 0,1 0 0,0 0 0,1 0 0,-1 1 0,1-1 0,1 1 0,-1 1 0,1-1 0,7-5 0,10-8 0,2 0 0,0 2 0,28-14 0,-25 16 0,-1 1 0,2 1 0,-1 2 0,2 1 0,-1 1 0,1 2 0,1 1 0,-1 1 0,1 2 0,0 0 0,39 4 0,-40 0 0,0 1 0,0 2 0,0 1 0,-1 1 0,0 1 0,34 15 0,2 7 0,113 70 0,56 59 0,-196-132 0,-1 2 0,57 56 0,-90-81 0,-1 1 0,0-1 0,0 1 0,-1 0 0,1 0 0,-1 0 0,1 0 0,-1 0 0,-1 0 0,1 1 0,0-1 0,-1 1 0,0-1 0,0 1 0,-1 0 0,1-1 0,-1 7 0,-1-3 0,-1 0 0,1-1 0,-2 1 0,1-1 0,-1 1 0,0-1 0,-1 0 0,1 0 0,-6 7 0,7-11 0,-8 14 0,0-1 0,-1-1 0,-1 0 0,0-1 0,-1 0 0,-1 0 0,-23 17 0,-221 139-819,-24-16-1638,138-81-547,37-23 1093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1:20.2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1300 15 24575,'-111'-7'0,"1"-1"0,31 9 0,-125 17 0,-78 31 0,277-48 0,-41 7 0,0 3 0,1 1 0,0 2 0,-69 33 0,99-39 0,0 1 0,0 0 0,1 0 0,0 2 0,1 0 0,0 0 0,1 1 0,0 1 0,1 0 0,0 0 0,1 1 0,0 1 0,2-1 0,0 2 0,-11 26 0,16-35 0,1 0 0,0 0 0,0 0 0,1 0 0,0 0 0,0 1 0,1-1 0,0 1 0,0-1 0,1 0 0,0 1 0,0-1 0,0 0 0,1 0 0,0 0 0,5 12 0,-3-14 0,-1 0 0,1 1 0,-1-1 0,2 0 0,-1-1 0,0 1 0,1-1 0,0 0 0,0 0 0,0 0 0,0-1 0,1 0 0,0 0 0,-1 0 0,1-1 0,0 0 0,0 0 0,0 0 0,1-1 0,6 1 0,9 1 0,1-2 0,0-1 0,0-1 0,0-1 0,-1 0 0,1-2 0,-1-1 0,42-14 0,-12-1 0,-2-1 0,74-43 0,-64 28 0,-2-2 0,-1-3 0,78-74 0,-124 104 114,0-1 0,14-18 0,-22 25-270,0 1 1,0 0 0,-1-1 0,0 0 0,0 0 0,0 0 0,0 0-1,-1 0 1,0 0 0,1-10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1:20.6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24575,'3'18'0,"97"515"0,-65-341 0,191 771-6784,-209-912 6550,-8-27-939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1:21.0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1 128 24575,'2'0'0,"-1"0"0,1-1 0,0 1 0,0 0 0,-1-1 0,1 1 0,0-1 0,0 0 0,-1 0 0,1 0 0,2-1 0,8-5 0,19-6 0,47-13 0,9 4 0,2 4 0,0 3 0,180-4 0,-155 21 0,1 4 0,195 36 0,-303-41 0,129 30 0,-111-24 0,0 1 0,-1 2 0,30 15 0,-51-23 0,0-1 0,0 1 0,0 0 0,0 0 0,0 0 0,0 1 0,-1-1 0,1 1 0,-1-1 0,1 1 0,-1 0 0,0 0 0,0 0 0,0 0 0,-1 0 0,1 0 0,-1 1 0,2 4 0,-3-4 0,1 1 0,-1-1 0,0 1 0,-1-1 0,1 1 0,-1-1 0,0 1 0,0-1 0,0 0 0,-1 1 0,1-1 0,-1 0 0,0 0 0,-4 6 0,-1 2 0,-1-1 0,0 0 0,-1 0 0,0-1 0,-1 0 0,-12 9 0,-75 52 0,-81 36 0,-50 13-1365,-5-5-5461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21.7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2161 384 24575,'-7'-12'0,"-9"-4"0,1 1 0,-2 1 0,0 0 0,-1 1 0,0 1 0,0 1 0,-25-11 0,15 7 0,-54-26 0,-1 5 0,-1 2 0,-2 5 0,-1 3 0,-143-23 0,156 38 0,1 3 0,-1 4 0,0 2 0,0 4 0,0 3 0,-133 27 0,173-24 0,0 2 0,1 1 0,0 1 0,0 2 0,1 1 0,1 2 0,1 1 0,1 2 0,0 0 0,1 2 0,2 1 0,0 1 0,2 1 0,0 2 0,2 0 0,1 1 0,1 1 0,1 1 0,2 1 0,-23 56 0,23-39-40,2 2 0,2 0-1,3 0 1,1 1 0,-2 79 0,9-38-110,5 0 1,17 115-1,-6-123 100,3 0 1,33 97-1,-30-125 53,2 0 0,3-1-1,59 95 1,-64-121-3,2-1 0,0 0 0,2-2 0,1 0 0,1-2 0,1-1 0,1-1 0,2-2 0,-1 0 0,2-2 0,48 20 0,-41-23 0,1-1 0,-1-2 0,2-2 0,0-2 0,0-1 0,0-3 0,1-1 0,-1-1 0,74-8 0,-46-4-338,-1-2 0,-1-3 0,0-4 1,-2-2-1,0-3 0,-1-2 0,109-65 0,-119 57-403,-1-1-1,-1-3 1,-2-2-1,-3-3 1,-1-1 0,-1-2-1,-4-2 1,60-89-1,-81 107 702,-1-2-1,-1 0 0,-2-1 1,-1-1-1,-2 0 0,-1-1 1,-2 0-1,9-62 0,-16 27 2420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22.0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1 24575,'-14'941'-197,"1"-130"-100,26 2 143,33 116 154,-45-894-1257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22.3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864 0 24575,'-2'1'0,"0"0"0,0-1 0,0 1 0,0 0 0,0 0 0,1 0 0,-1 0 0,0 1 0,1-1 0,-1 0 0,1 1 0,-3 1 0,-1 1 0,-159 127 0,-367 308 0,421-339-1365,82-73-5461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22.7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24575,'4'0'0,"0"1"0,-1 0 0,1 1 0,0-1 0,-1 1 0,1-1 0,-1 1 0,1 0 0,-1 1 0,4 2 0,9 5 0,76 50 0,137 114 0,71 95 0,-111-81-1365,-157-152-5461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23.1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671 1 24575,'0'0'0,"-3"0"0,-4 5 0,-3 8 0,-16 31 0,-23 48 0,-13 33 0,-8 22 0,-7 35 0,1 3 0,7-17 0,6-13 0,10-24 0,12-27 0,10-25 0,9-24 0,10-21-8191</inkml:trace>
  <inkml:trace contextRef="#ctx0" brushRef="#br0" timeOffset="1">686 159 24575,'0'0'0,"0"0"0,3 0 0,3 0 0,12 8 0,21 22 0,18 16 0,13 14 0,21 19 0,7 6 0,-7-3 0,2 1 0,-8-6 0,-10-11 0,-2-5 0,-2-8 0,-13-13-8191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23.8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2346 278 24575,'-15'-14'0,"-9"-7"0,-1 1 0,-1 2 0,0 0 0,-43-20 0,14 13 0,-84-27 0,70 33 0,1 2 0,-2 4 0,0 3 0,-1 2 0,1 4 0,-84 5 0,94 3-31,0 3 0,0 2 0,2 3 0,-1 2 0,2 3-1,-77 33 1,63-17-50,1 3 0,2 3 0,1 3 0,-78 65 1,94-64 41,2 2 0,1 2 0,-64 84 0,80-87 45,2 1 0,2 1 1,2 1-1,-35 90 0,50-103-6,1-1 0,1 2 0,3-1 0,0 1 0,2 0 0,2 0 0,1 0 0,2 1 0,1-1 0,2 0 0,1 0 0,2-1 0,1 0 0,2 0 0,1 0 0,2-1 0,1-1 0,2-1 0,1 0 0,1 0 0,1-2 0,2-1 0,1 0 0,1-2 0,52 46 0,-25-32 0,1-2 0,2-3 0,2-2 0,0-2 0,2-3 0,2-3 0,0-2 0,94 24 0,-70-28 0,0-4 0,1-4 0,0-3 0,1-3 0,165-14 0,-184 1 0,0-3 0,-1-3 0,0-2 0,-1-3 0,-2-3 0,0-3 0,88-49 0,-104 48 0,-2-3 0,-1-1 0,-1-2 0,-2-2 0,-1-2 0,-2-2 0,-2-1 0,-1-1 0,54-87 0,-58 74 0,-2-1 0,-3-2 0,-2-1 0,25-101 0,-38 116 0,-2-1 0,-1 0 0,-3 0 0,-2 0 0,-1 0 0,-2 0 0,-11-64 0,7 82 0,0 1 0,-2 0 0,-1 0 0,-1 0 0,-24-43 0,22 50 0,0 0 0,-1 1 0,0 1 0,-2 0 0,1 0 0,-2 2 0,-28-22 0,19 18-207,-1 3 0,-1 0 1,0 1-1,-1 1 0,-36-10 0,-14 3-5996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49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334 0 24575,'0'0'0,"0"0"0,0 6 0,-2 7 0,-10 23 0,-8 18 0,-6 17 0,-9 31 0,-10 34 0,-2 6 0,4-6 0,4-9 0,8-19 0,10-26 0,8-27-8191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24.2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24575,'0'8'0,"39"705"-54,-37-626-11,15 1230-520,-11-691 576,-4-485 9,1 291 0,-23-3 0,18-413-1247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24.6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1332 1 24575,'0'0'0,"-9"3"0,-4 5 0,0 1 0,1 0 0,-12 12 0,-5 5 0,-1048 948 0,1058-954 48,-8 6-401,2 2 0,1 0-1,-25 39 1,39-48-6473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25.0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24575,'3'0'0,"1"0"0,-1 0 0,0 0 0,0 0 0,0 1 0,0-1 0,0 1 0,0 0 0,0 0 0,0 0 0,3 2 0,2-1 0,4 3 0,0 0 0,-1 1 0,1 0 0,-1 0 0,0 1 0,13 11 0,314 280 0,-250-216 0,240 241 342,-254-242-911,-4 2 0,71 112 0,-115-153-6257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25.4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952 191 24575,'-1'5'0,"0"0"0,0 0 0,-1 0 0,1 0 0,-1-1 0,0 1 0,0 0 0,-1-1 0,1 1 0,-1-1 0,-7 8 0,2 0 0,-85 114 0,-187 223-2122,-190 256-2540,412-515 4428,46-70-939</inkml:trace>
  <inkml:trace contextRef="#ctx0" brushRef="#br0" timeOffset="1">1016 1 24575,'3'-1'0,"-1"1"0,1 0 0,0 0 0,-1 0 0,1 1 0,0-1 0,-1 0 0,1 1 0,0 0 0,-1 0 0,1 0 0,-1 0 0,0 0 0,4 2 0,-4-2 0,14 7 0,-1 0 0,0 2 0,0 0 0,-1 0 0,13 14 0,63 69 0,-73-75 0,542 650-100,-406-479-1165,-115-141-5561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25.8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1250 1 24575,'-9'14'0,"-215"422"0,-401 690-1167,451-817 1006,161-286 94,-167 319-1010,155-283-4642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26.2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628 1 24575,'0'0'0,"-3"2"0,-4 10 0,-5 10 0,-21 54 0,-17 53 0,-17 56 0,-21 84 0,-4 35-1253,9 3 1253,9 7 0,19-20 0,17-51 0,19-65 0,12-62-6938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26.5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259 1143 24575,'0'0'0,"-2"3"0,-5 14 0,-5 15 0,-15 53 0,-16 80 0,-6 45 0,2 18 0,10 22-676,13-13 676,14-30 0,14-34 0,6-47-7515</inkml:trace>
  <inkml:trace contextRef="#ctx0" brushRef="#br0" timeOffset="1">1817 1 24575,'0'0'0,"0"2"0,6 7 0,4 5 0,14 13 0,14 12 0,11 17 0,27 38 0,14 23 0,2 10 0,3 11 0,-8 3 0,-15-17 0,-21-27 0,-18-29-8191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26.9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24575,'0'0'0,"3"0"0,6 5 0,7 5 0,23 19 0,33 35 0,25 27 0,19 24 0,31 45 0,4 23 0,-13 7 0,-17 23-622,-25-9 622,-30-23 0,-34-21 0,-25-29 0,-13-37-7569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27.2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31 24575,'0'0'0,"5"3"0,8 7 0,9 6 0,23 25 0,14 22 0,11 16 0,12 30 0,3 29 0,-10 4 0,-15-8 0,-15-17 0,-15-27-8191</inkml:trace>
  <inkml:trace contextRef="#ctx0" brushRef="#br0" timeOffset="1">192 0 24575,'0'0'0,"3"3"0,0 0 0,14 20 0,15 21 0,12 22 0,20 38 0,14 42 0,-2 12 0,-9-5 0,-12-9 0,-16-24 0,-14-30 0,-12-30-8191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27.5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1033 1 24575,'0'0'0,"-3"0"0,-11 2 0,-28 13 0,-23 14 0,-17 12 0,-29 27 0,-13 16 0,-3 3 0,-5 12 0,12 0 0,24-10 0,25-8 0,25-18-8191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54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9550 2873 24575,'0'0'0,"-1"-1"0,-1 0 0,1-1 0,-1 1 0,1 0 0,0 0 0,-1-1 0,1 1 0,0-1 0,0 1 0,0-1 0,-1-1 0,-3-4 0,-86-107 69,-212-201-1,-146-61-751,-61 29-4864,-17 43 3870,120 89-422,-589-222 1,537 268-123,-236-61 3131,329 127-1439,-456-68-1,585 139 1138,-1 9-1,-1 12 0,-267 20 0,358 6 8,1 7-1,1 6 1,1 6 0,2 7 0,2 6 0,2 6 0,2 6 0,-142 85 0,208-102 929,1 2 0,3 4 1,-109 99-1,91-59-1496,4 3 0,-80 117 0,-106 218 5,129-150-53,110-207 0,3 1 0,-18 84 0,27-74 0,3 0 0,4 2 0,3-1 0,4 1 0,3 0 0,13 83 0,7-37 0,6-1 0,44 126 0,124 237 0,-135-369 0,5-2 0,5-4 0,99 125 0,-95-148 0,5-3 0,3-4 0,179 142 0,-134-136-115,245 132 1,161 20-313,-363-180 379,2-7 1,273 50-1,-233-72 54,389 11 0,60-63-729,0-38 0,1498-240 723,-1642 190-840,-378 70-336,220-89 0,-260 80 574,-3-5-1,-3-3 0,-1-5 1,111-91-1,-140 96 600,-2-1 1,-2-4-1,-4-2 0,-2-2 1,-2-2-1,-4-3 0,-2-2 1,-4-1-1,-2-3 0,-4 0 1,28-87-1,-29 49 64,-4-1 0,-6-1 0,-4-1 0,-5 0 0,-1-123 1,-16 96-150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27.9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1089 50 24575,'0'0'0,"-2"0"0,-5 0 0,-11 8 0,-27 21 0,-22 20 0,-18 17 0,-34 27 0,-11 12 0,-1 1 0,1 4 0,14-8 0,21-19 0,25-19 0,23-16 0,21-18-8191</inkml:trace>
  <inkml:trace contextRef="#ctx0" brushRef="#br0" timeOffset="1">723 1 24575,'0'0'0,"3"0"0,1 0 0,4 0 0,8 0 0,5 2 0,5 8 0,15 22 0,7 23 0,5 17 0,6 30 0,2 21 0,-5-2 0,-8-13 0,-8-15 0,-8-20 0,-9-23 0,-8-19-8191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28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24575,'140'149'0,"235"331"0,-143-86 0,-183-292 0,-4 2 0,32 116 0,-73-207 0,4 13 0,-1 0 0,-1 0 0,-1 0 0,2 37 0,-10-49 0,-3-18 0,-7-22 0,11 20 0,-5-20 0,6 24 0,1 1 0,-1 0 0,1 0 0,0-1 0,0 1 0,0 0 0,0-1 0,0 1 0,0 0 0,0 0 0,0-1 0,1 1 0,-1 0 0,0 0 0,1-2 0,-1 3 0,1 0 0,-1-1 0,0 1 0,0 0 0,0 0 0,0 0 0,1 0 0,-1 0 0,0 0 0,0 0 0,0 0 0,1 0 0,-1 0 0,0 0 0,0-1 0,0 1 0,1 0 0,-1 1 0,0-1 0,0 0 0,0 0 0,1 0 0,-1 0 0,0 0 0,0 0 0,0 0 0,1 0 0,-1 0 0,0 0 0,0 0 0,0 0 0,0 1 0,1-1 0,-1 0 0,0 0 0,0 0 0,0 0 0,5 5 0,0-1 0,-1 0 0,0 1 0,0 0 0,0 0 0,0 0 0,-1 0 0,0 1 0,4 7 0,1 4 0,7 11-76,-1 0 1,-1 1-1,-2 0 0,-1 1 0,-1 1 0,-2-1 0,-1 1 0,-1 1 1,-2-1-1,-1 1 0,-1-1 0,-2 1 0,-1-1 0,-2 1 1,0-1-1,-3 0 0,-15 48 0,-14 6-6750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28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1167 1 24575,'-3'0'0,"1"1"0,-1 0 0,0 0 0,1 1 0,0-1 0,-1 1 0,1-1 0,0 1 0,-1 0 0,1-1 0,-2 4 0,-7 4 0,-99 83 0,-31 45-1823,7 5 0,6 6 0,-109 165 1,48-8-1707,145-221 3279,-57 155 0,91-210 238,1 1 1,2 1-1,-5 37 1,10-56 58,1 0 0,1 0 1,0 0-1,1-1 0,0 1 0,1 0 1,0-1-1,1 1 0,0-1 0,0 1 1,7 12-1,9 6 2561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28.9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577 0 24575,'-1'1'0,"-1"-1"0,1 0 0,0 0 0,0 1 0,-1-1 0,1 1 0,0-1 0,0 1 0,0 0 0,0-1 0,0 1 0,0 0 0,0 0 0,0 0 0,0 0 0,0 0 0,-1 1 0,-17 25 0,13-17 0,-39 64-1292,-63 143 0,-12 100-2169,52-100 1832,-78 445 0,121-476 835,9 0 0,14 345 0,22-275 1705,-11-187 89,27 107 0,-33-165-543,-2-6-286,1 0-1,-1 0 1,1 0-1,0 0 1,0 0 0,0-1-1,1 1 1,4 5-1,-7-9-93,0-1 0,0 0 0,0 0 0,1 1 0,-1-1 0,0 0 0,0 0 0,1 0 0,-1 1 0,0-1-1,1 0 1,-1 0 0,0 0 0,1 0 0,-1 0 0,0 0 0,0 0 0,1 0 0,-1 0 0,0 0 0,1 0 0,-1 0 0,0 0 0,1 0 0,-1 0 0,0 0 0,1 0 0,-1 0 0,0 0-1,0 0 1,1-1 0,-1 1 0,0 0 0,1 0 0,-1 0 0,0 0 0,0-1 0,1 1 0,-1 0 0,0 0 0,0-1 0,0 1 0,1 0 0,-1 0 0,0-1 0,0 1 0,0 0 0,0 0 0,0-1-1,0 1 1,1 0 0,-1-1 0,0 1 0,0-1 0,0 1-110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29.3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24575,'25'1'0,"0"2"0,-1 0 0,1 2 0,28 9 0,-22-6 0,86 27 0,0 5 0,116 59 0,-136-54 0,-3 4 0,-2 4 0,95 74 0,-131-84 0,-2 2 0,-3 3 0,-1 2 0,-3 2 0,72 104 0,-70-78 57,-4 2 0,-3 2 0,-4 2 0,-4 2 0,32 120 0,-46-126-301,-3 2 0,-4 0 0,-4 1 0,-3 0 1,-4 0-1,-9 95 0,-5-78-6582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29.6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24575,'0'0'0,"3"3"0,14 11 0,15 20 0,11 20 0,19 50 0,10 36 0,3 30 0,6 51 0,-6 14-582,-12-11 582,-16-5 0,-17-19 0,-17-33 0,-16-36 0,-10-32 0,-3-34-7609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30.6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580 101 24575,'-14'-10'0,"-9"-3"0,-1 0 0,0 2 0,-1 0 0,0 2 0,-1 1 0,0 1 0,0 1 0,0 1 0,-1 1 0,0 2 0,1 0 0,-1 2 0,-37 4 0,55-2 0,0 0 0,0 0 0,0 0 0,0 1 0,0 0 0,1 1 0,-1 0 0,1 1 0,0-1 0,0 2 0,1-1 0,-1 1 0,1 0 0,-6 8 0,8-9 0,1 1 0,0 0 0,0 0 0,1 0 0,-1 0 0,2 1 0,-1-1 0,1 1 0,0 0 0,0 0 0,0-1 0,1 1 0,0 0 0,1 0 0,0 1 0,0-1 0,0 0 0,1 0 0,1 7 0,2 0 0,-1 0 0,2-1 0,0 1 0,0-1 0,1-1 0,1 1 0,0-1 0,1 0 0,0-1 0,1 1 0,0-2 0,1 1 0,0-2 0,13 11 0,-10-10 0,0 0 0,1-1 0,0-1 0,0 0 0,1-1 0,0-1 0,0 0 0,0-1 0,1-1 0,0 0 0,0-1 0,20 1 0,-11-3 0,1-2 0,-1-1 0,1-1 0,-1-1 0,0-2 0,0 0 0,0-2 0,-1 0 0,28-15 0,-31 14 0,-1-2 0,-1-1 0,0-1 0,0 0 0,-1-1 0,-1-1 0,0-1 0,-1 0 0,-1-1 0,22-32 0,-30 37-124,0-1 0,0 0 0,-1-1 0,-1 1 0,0-1 0,-1 0-1,-1 0 1,0-1 0,-1 1 0,1-30 0,-6 5-6702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30.9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24575,'0'9'0,"20"279"0,-9-183 0,29 769 0,-47-632-1365,6-218-5461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31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1050 0 24575,'-5'0'0,"1"1"0,0 0 0,-1-1 0,1 1 0,0 1 0,0-1 0,0 1 0,0-1 0,-6 5 0,-36 25 0,26-17 0,-179 140 0,51-38 0,-185 126 0,118-87 0,211-152 34,-22 18 263,25-20-365,0 0 1,0 0-1,1-1 0,-1 1 0,0 0 0,1 0 0,-1 0 0,0 0 1,1 0-1,-1-1 0,1 1 0,0 0 0,-1 0 0,1 0 1,0 0-1,-1 1 0,1-1 0,0 0 0,0 0 0,0 0 0,0 0 1,0 0-1,0 0 0,1 1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31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407 12 24575,'5'-2'0,"0"0"0,0 0 0,1 1 0,-1 0 0,0 0 0,1 0 0,-1 0 0,1 1 0,-1 0 0,1 0 0,-1 1 0,1-1 0,-1 1 0,1 0 0,-1 1 0,9 2 0,7 5 0,0 1 0,35 22 0,-30-17 0,453 296 0,-381-237 0,-4 5 0,140 150 0,-148-124 342,-74-88-684,-1 0 1,-1 0 0,0 1-1,9 27 1,-11-18-6485</inkml:trace>
  <inkml:trace contextRef="#ctx0" brushRef="#br0" timeOffset="1">597 885 24575,'-4'7'0,"-38"53"0,-96 107 0,37-50 0,5 6 0,-96 162 0,177-259-1365,7-11-5461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55.9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1001 24575,'12'-1'0,"219"-34"0,-97 10 0,983-126-5737,12 44-1,-1047 101 5738,-16 2 0,0-3 0,82-19 0,-144 25 150,0 0 0,0 0 0,-1 0 0,1-1 0,-1 1 0,1-1 0,-1 0 0,4-2 0,-6 2 0,0 1 1,0 0-1,0 0 1,0 0-1,0-1 0,0 1 1,-1 0-1,1-1 1,0 1-1,-1-1 0,1 1 1,-1-1-1,1 1 1,-1-1-1,0 1 0,1-1 1,-1 0-1,0 1 0,0-1 1,0 1-1,-1-1 1,1-2-1,-6-21 1411,0 1-1,-1-1 0,-19-40 1,5 14-1214,-27-68-255,-30-86-107,74 193 15,1-1 0,-4-19 0,7 32 0,0-1 0,0 0 0,0 1 0,0-1 0,0 1 0,0-1 0,0 1 0,0-1 0,0 0 0,0 1 0,0-1 0,1 1 0,-1-1 0,0 1 0,0-1 0,0 1 0,1-1 0,-1 1 0,0-1 0,1 1 0,-1-1 0,0 1 0,1 0 0,-1-1 0,1 1 0,-1-1 0,1 1 0,-1 0 0,1 0 0,-1-1 0,1 1 0,-1 0 0,1 0 0,-1-1 0,1 1 0,-1 0 0,1 0 0,-1 0 0,1 0 0,0 0 0,-1 0 0,1 0 0,-1 0 0,1 0 0,-1 0 0,1 0 0,-1 0 0,1 1 0,0-1 0,0 0 0,34 13 0,-32-12 0,39 20 0,0 2 0,49 36 0,73 68 0,-128-98 0,-2 1 0,-1 2 0,-2 2 0,-1 1 0,40 61 0,-60-80 0,-1 1 0,-1 0 0,-1 1 0,0 0 0,-1 0 0,7 37 0,-12-41 0,0-1 0,0 1 0,-1 0 0,-1 0 0,0 0 0,-1 0 0,0-1 0,-1 1 0,-1-1 0,-8 22 0,4-18 0,-1 0 0,-1 0 0,0 0 0,-1-2 0,0 1 0,-17 16 0,6-11 0,0 0 0,-2-1 0,-32 21 0,-6-4 0,-1-2 0,-94 36 0,-137 40-1365,184-74-5461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32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 24575,'3'-1'0,"0"1"0,-1 0 0,1 0 0,-1 0 0,1 0 0,0 0 0,-1 1 0,1-1 0,0 1 0,-1 0 0,1 0 0,1 1 0,2-1 0,23 9 0,-1 1 0,-1 2 0,1 0 0,32 23 0,98 78 0,-127-90 0,73 57-195,-4 5 0,-4 4 0,-3 4 0,-5 5 0,-4 3 0,135 216 0,-194-274-6631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48.5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952 84 24575,'-1'0'0,"0"0"0,0 0 0,0 0 0,0 0 0,0-1 0,0 1 0,0 0 0,0 0 0,0-1 0,0 1 0,0 0 0,0-1 0,0 1 0,0-1 0,0 0 0,0 1 0,0-1 0,1 0 0,-1 1 0,-1-2 0,-2-2 0,-14-6 0,0 0 0,-1 1 0,0 1 0,0 1 0,-1 1 0,0 0 0,0 1 0,-1 2 0,1 0 0,-1 1 0,-39 1 0,17 3 0,1 2 0,0 2 0,1 1 0,-76 25 0,78-19 0,0 3 0,-69 37 0,91-43 0,0 1 0,1 0 0,0 1 0,1 1 0,1 1 0,0 0 0,1 1 0,-14 19 0,22-27 0,1 0 0,0 0 0,1 1 0,0-1 0,0 1 0,1-1 0,0 1 0,0 0 0,1 0 0,0 0 0,0 0 0,1 0 0,0 0 0,0 0 0,1 0 0,0 0 0,0 0 0,1-1 0,0 1 0,0 0 0,1-1 0,0 1 0,0-1 0,1 0 0,0 0 0,1 0 0,-1 0 0,1-1 0,0 0 0,1 0 0,-1 0 0,1-1 0,0 0 0,1 0 0,-1 0 0,13 6 0,5 0 0,1-1 0,0-1 0,1-1 0,0-1 0,0-1 0,41 3 0,-7-5 0,111-5 0,-89-6 0,-1-3 0,0-4 0,153-46 0,-216 54 0,0-1 0,-1-1 0,21-11 0,-33 16 0,-1 0 0,1 0 0,-1-1 0,1 0 0,-1 0 0,0 0 0,-1 0 0,1 0 0,-1-1 0,1 0 0,-2 0 0,1 0 0,0 0 0,2-9 0,-2 5-136,-2-1-1,1 1 1,-1-1-1,0 0 1,-1 0-1,-1 1 1,1-1-1,-1 0 0,-3-11 1,-8-26-6690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16.1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24575,'0'0'0,"2"5"0,5 5 0,16 38 0,29 94 0,19 70 0,8 44 0,5 46-1080,-5 4 1080,-10-20 0,-5-5 0,-12-32 0,-12-44 0,-9-46 0,-11-51-7111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16.5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3 592 24575,'-1'-38'0,"0"27"0,0 0 0,1 0 0,0 0 0,1 0 0,1 0 0,0 0 0,5-19 0,0 14 0,0-1 0,1 1 0,0 1 0,2 0 0,0 0 0,20-24 0,-2 9 0,59-48 0,-54 53 0,2 0 0,1 3 0,0 1 0,2 1 0,0 3 0,1 1 0,0 1 0,64-13 0,-79 22 0,0 2 0,0 1 0,1 1 0,-1 1 0,1 1 0,-1 1 0,1 1 0,-1 1 0,0 1 0,0 2 0,27 9 0,-35-9 0,1 1 0,-1 1 0,0 0 0,-1 2 0,0-1 0,-1 2 0,0 0 0,0 1 0,-1 0 0,-1 1 0,0 0 0,0 1 0,-2 0 0,0 1 0,0 1 0,7 16 0,-2 4 0,-1 1 0,-2 0 0,-2 1 0,-1 0 0,-2 1 0,4 68 0,-9-41 0,-3 0 0,-2 0 0,-16 81 0,4-75 0,-3 0 0,-3-1 0,-3-1 0,-46 92 0,11-49 0,-124 178 0,164-264 0,-60 91 0,76-113 0,0 0 0,0 0 0,1 0 0,0 0 0,0 1 0,0-1 0,0 1 0,1-1 0,0 1 0,-1 6 0,2-9 0,1 0 0,-1-1 0,1 1 0,-1 0 0,1 0 0,0-1 0,0 1 0,0-1 0,1 1 0,-1-1 0,0 1 0,1-1 0,0 0 0,-1 1 0,1-1 0,0 0 0,0 0 0,1 0 0,-1-1 0,0 1 0,0 0 0,4 0 0,4 5 0,1-2 0,0 1 0,0-1 0,0-1 0,17 4 0,67 10 0,-76-15 0,180 20 0,353-3-3550,-274-20-1091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17.7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1 541 24575,'63'-19'0,"109"-49"0,-155 61 0,252-126 0,-217 102 0,-1-2 0,88-75 0,-131 101 0,38-39 0,-42 42 0,-1 0 0,0 0 0,0-1 0,0 1 0,-1 0 0,0-1 0,0 0 0,0 0 0,3-9 0,-5 13 0,0 0 0,0 0 0,0 0 0,0 0 0,0-1 0,0 1 0,0 0 0,0 0 0,0 0 0,0 0 0,-1 0 0,1 0 0,0 0 0,-1 0 0,1 0 0,-1 0 0,1 0 0,-1 0 0,1 0 0,-1 0 0,0 0 0,1 1 0,-1-1 0,0 0 0,0 0 0,0 1 0,1-1 0,-1 0 0,0 1 0,0-1 0,0 1 0,0 0 0,0-1 0,0 1 0,-1-1 0,-4 0 0,1 0 0,-1 0 0,1 1 0,0-1 0,-10 2 0,-11 1 0,1 1 0,-1 1 0,1 1 0,0 2 0,1 0 0,-1 2 0,2 1 0,-38 20 0,11-1 0,2 3 0,-73 62 0,88-66 0,2 1 0,1 2 0,1 1 0,2 1 0,1 1 0,-35 62 0,51-77 0,1-1 0,1 1 0,0 1 0,2 0 0,0-1 0,1 2 0,1-1 0,1 1 0,0-1 0,2 1 0,1 0 0,0 0 0,2-1 0,0 1 0,8 32 0,-6-39 0,2 0 0,-1 0 0,1 0 0,1 0 0,1-1 0,0 0 0,0-1 0,2 0 0,-1 0 0,1-1 0,1 0 0,0-1 0,1 0 0,-1-1 0,23 14 0,-4-7 0,1-1 0,0-2 0,1 0 0,0-2 0,65 12 0,-46-14 0,1-2 0,0-2 0,99-5 0,-67-7 0,134-29 0,-125 13 0,-2-3 0,-1-5 0,-2-4 0,-1-3 0,-2-4 0,-1-4 0,-3-3 0,-2-4 0,133-117 0,-168 129 0,-1-2 0,-2-1 0,36-53 0,-66 81 0,-1 0 0,0 0 0,-1-1 0,-1-1 0,11-32 0,-17 45 0,-1-1 0,1 0 0,-1 1 0,0-1 0,-1 0 0,1 0 0,-1 0 0,-1 1 0,1-1 0,-1 0 0,0 0 0,0 0 0,0 1 0,-1-1 0,0 1 0,0-1 0,-1 1 0,1 0 0,-1-1 0,0 2 0,-1-1 0,-5-7 0,2 6 0,1 0 0,-1 1 0,1 0 0,-1 0 0,-1 1 0,1 0 0,-1 0 0,-9-3 0,-3 0 0,-1 1 0,-25-3 0,9 4 0,1 1 0,-1 2 0,1 2 0,-1 1 0,1 2 0,0 2 0,0 1 0,-48 15 0,23-2 0,2 3 0,0 2 0,2 3 0,-56 35 0,64-32 0,2 2 0,1 2 0,-49 48 0,77-65 0,0 1 0,1 1 0,2 1 0,0 0 0,0 1 0,2 0 0,1 1 0,1 1 0,-15 40 0,23-54 0,1 0 0,1-1 0,-1 1 0,1 0 0,1 0 0,-1 0 0,2-1 0,-1 1 0,4 16 0,-4-23 0,1 1 0,0 0 0,0-1 0,0 1 0,0-1 0,1 1 0,-1-1 0,0 0 0,1 0 0,0 1 0,0-1 0,-1 0 0,1-1 0,0 1 0,1 0 0,-1 0 0,0-1 0,0 1 0,1-1 0,-1 0 0,1 0 0,-1 0 0,1 0 0,0 0 0,-1-1 0,1 1 0,0-1 0,-1 1 0,1-1 0,0 0 0,-1 0 0,1 0 0,0-1 0,0 1 0,-1 0 0,4-2 0,8-1 0,1 0 0,-1-2 0,0 1 0,-1-2 0,25-12 0,66-49 0,17-25 0,118-116 0,-34 28 0,-203 178 0,4-4 0,0 1 0,0 1 0,0-1 0,1 1 0,0 0 0,7-3 0,-12 7 0,-1-1 0,1 1 0,0-1 0,0 1 0,0 0 0,0 0 0,0 0 0,0 0 0,0 0 0,0 0 0,0 1 0,-1-1 0,1 1 0,0-1 0,0 1 0,0 0 0,0 0 0,-1-1 0,1 1 0,0 0 0,-1 1 0,1-1 0,-1 0 0,1 0 0,-1 1 0,0-1 0,0 1 0,2 1 0,6 8 0,-1 2 0,0-1 0,-1 1 0,0 0 0,9 24 0,19 77 0,-21-65 0,-4-15 0,39 111 0,-48-142 0,1 1 0,0-1 0,-1 1 0,1-1 0,0 0 0,0 0 0,1 0 0,-1 0 0,1-1 0,-1 1 0,1-1 0,0 1 0,5 2 0,-4-3 0,0 0 0,0-1 0,0 0 0,0 0 0,0 0 0,0 0 0,0-1 0,0 0 0,1 0 0,-1 0 0,8-1 0,6-2 0,0 0 0,0-2 0,-1 0 0,0-1 0,0-1 0,0 0 0,27-17 0,6-8 0,48-40 0,2-10 0,-31 26 0,91-59 0,-152 110 0,0 0 0,0 1 0,1 0 0,-1 0 0,1 1 0,0 0 0,0 1 0,0 0 0,1 0 0,15 0 0,-18 2 0,0 1 0,0 0 0,0 0 0,0 0 0,0 1 0,0 0 0,-1 1 0,1-1 0,-1 1 0,1 1 0,-1-1 0,0 1 0,0 0 0,9 9 0,7 8 0,-1 2 0,-1 0 0,0 2 0,-2 0 0,-2 0 0,18 36 0,69 173 0,-40-43 0,-3-8 0,-60-183 0,0 0 0,0 0 0,0 0 0,0 0 0,0 0 0,0 1 0,0-1 0,0 0 0,0 0 0,0 0 0,0 0 0,0 0 0,0 0 0,0 0 0,0 1 0,0-1 0,0 0 0,0 0 0,0 0 0,0 0 0,0 0 0,0 0 0,0 0 0,0 0 0,0 0 0,1 0 0,-1 1 0,0-1 0,0 0 0,0 0 0,0 0 0,0 0 0,0 0 0,0 0 0,0 0 0,1 0 0,-1 0 0,0 0 0,0 0 0,0 0 0,0 0 0,0 0 0,0 0 0,0 0 0,0 0 0,1 0 0,-1 0 0,0 0 0,0 0 0,0 0 0,0 0 0,0 0 0,0 0 0,0 0 0,1 0 0,-1 0 0,0-1 0,3-8 0,3-20 0,-5 23 0,6-40 0,2-14 0,30-102 0,-32 142 0,0 0 0,2 1 0,0-1 0,1 2 0,1 0 0,1 0 0,0 1 0,30-31 0,-16 25 6,2 0-1,0 2 1,1 0-1,1 3 1,1 0-1,1 2 1,37-14 0,9 2-80,1 4 0,87-16 0,444-37-1999,-304 58-3868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0:58.9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10015 2299 24575,'-7'-14'0,"-17"-15"0,-1 0 0,-2 2 0,0 1 0,-40-29 0,-131-81 0,-310-160 0,-19 27 0,190 99 0,-82-60 0,-122-60 0,-96 4-4295,-25 47-1134,468 184 5001,-1 9 1,-3 8-1,-288-17 1,258 47 427,0 9 0,0 11 0,1 9 0,-255 58 0,-104 60 0,331-77 0,-58 23 0,219-53 0,-110 53 0,-111 95 0,21 23 0,131-81 1052,-209 201 0,270-220-78,4 4 0,-151 219 0,38 12 488,154-233-386,-61 157 0,93-193-589,3 1-1,2 1 1,-14 107 0,28-123-346,3-1 0,2 0 0,2 1 1,2-1-1,16 79 0,-2-63-141,2-1 0,3-1 0,3-2 0,3 0 0,3-1 0,72 109 0,-56-106 0,4-2 0,2-2 0,3-3 0,2-3 0,110 86 0,-81-82 4,3-4 0,2-5 0,2-3 1,3-4-1,199 64 0,-103-57-45,3-9 0,253 25 1,1351 43-449,8-151 489,-978-36-577,-609 42-2441,373-108-1,-278 35 2941,504-244-1,-689 284 79,200-139 0,-163 83 161,299-285 0,-413 349 731,-3-1-1,-2-3 1,48-79-1,-70 94-313,-1 0 0,-3-1 1,-2-2-1,-2 0 0,19-81 0,-32 101-714,-2 1-1,-1-2 1,-1 1-1,-1 0 1,-2 0-1,-1-1 1,-1 1-1,-2 0 0,-10-37 1,-2 14-6690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1:00.0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9194 1553 24575,'0'0'0,"-1"-2"0,0 0 0,-1 0 0,1 0 0,-1 1 0,1-1 0,-1 1 0,0-1 0,0 1 0,1 0 0,-1-1 0,-3 0 0,-1-2 0,-449-277 0,436 271 0,-325-162 0,-9 25 0,128 54 0,12 3 0,-318-131 0,-8 23 0,276 117 0,-2 12 0,-529-66 0,346 103 0,-614 35 0,191 68 0,860-70 0,-475 61 0,9 41 0,367-69 0,1 4 0,2 5 0,3 5 0,1 4 0,-100 69 0,92-45 0,4 4 0,4 5 0,4 5 0,-92 106 0,117-110-273,4 3 0,4 4 0,5 1 0,-85 176 0,101-170-6553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1:22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 24575,'0'0'0,"0"3"0,0 14 0,-2 15 0,-2 45 0,3 37 0,5 28 0,9 47 0,16 35 0,11-3 0,5-22 0,2-23 0,-4-36 0,-9-40 0,-11-36-8191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1:22.6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1 538 24575,'1'-10'0,"1"0"0,0 0 0,0 0 0,1 0 0,0 1 0,1-1 0,6-11 0,-6 12 0,7-12 0,1 0 0,1 1 0,1 0 0,0 1 0,1 1 0,1 0 0,1 1 0,1 1 0,0 1 0,28-18 0,-3 5 0,1 2 0,1 3 0,83-32 0,-74 36 0,0 2 0,2 2 0,0 3 0,0 2 0,1 2 0,0 3 0,0 3 0,75 6 0,-109-2 0,0 1 0,-1 1 0,1 2 0,-1 0 0,0 1 0,0 1 0,-1 1 0,0 1 0,-1 1 0,0 1 0,0 1 0,-2 0 0,1 2 0,-2 0 0,0 0 0,-1 2 0,0 0 0,-2 1 0,0 1 0,12 20 0,-16-22 22,-1 1-1,-1 0 0,-1 0 1,0 1-1,-1-1 0,-1 1 1,4 34-1,-7-26 13,0 1 0,-2-1 0,-1 0 0,-10 53 1,-1-25-377,-4-1 1,-1 0 0,-3-1-1,-46 86 1,-7-7-6485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1:23.9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1677 24575,'0'0'0,"1"4"0,31 128 0,-10-45 0,-12-46 0,72 275 0,-78-303 0,1-1 0,0 1 0,1-1 0,0 0 0,1 0 0,0-1 0,16 20 0,-18-27 0,-1 1 0,1-1 0,0 1 0,0-1 0,1-1 0,-1 1 0,1-1 0,0 0 0,0 0 0,0-1 0,0 0 0,0 0 0,1 0 0,-1-1 0,1 1 0,-1-2 0,1 1 0,6-1 0,-5-1 0,0 0 0,-1 0 0,1-1 0,0 0 0,-1 0 0,0-1 0,1 0 0,-1 0 0,0 0 0,0-1 0,-1-1 0,1 1 0,7-8 0,5-4 0,-2-2 0,31-38 0,-2-6 0,41-75 0,28-73 0,-30 52 0,-63 123 0,-22 34 0,0 1 0,0 0 0,0 0 0,0 0 0,0 0 0,0 0 0,0 0 0,0 0 0,0 0 0,0-1 0,0 1 0,0 0 0,0 0 0,0 0 0,0 0 0,0 0 0,1 0 0,-1 0 0,0 0 0,0 0 0,0 0 0,0 0 0,0-1 0,0 1 0,0 0 0,0 0 0,0 0 0,1 0 0,-1 0 0,0 0 0,0 0 0,0 0 0,0 0 0,0 0 0,0 0 0,0 0 0,0 0 0,1 0 0,-1 0 0,0 0 0,0 0 0,0 0 0,0 0 0,0 0 0,0 0 0,0 1 0,0-1 0,1 0 0,-1 0 0,0 0 0,0 0 0,0 0 0,0 0 0,0 0 0,0 0 0,0 0 0,0 0 0,0 0 0,0 0 0,0 1 0,0-1 0,1 10 0,-1-9 0,3 84 0,21 136 0,-16-181 0,0-1 0,3 0 0,1-1 0,2 0 0,32 60 0,-40-88 0,0 0 0,1 0 0,0 0 0,1-1 0,0 0 0,1 0 0,-1-1 0,2 0 0,-1-1 0,1 0 0,18 10 0,-22-15 0,0 1 0,0-1 0,0 0 0,0 0 0,0-1 0,1 0 0,-1 0 0,1 0 0,-1-1 0,1 0 0,-1 0 0,0-1 0,1 0 0,-1 0 0,0 0 0,1-1 0,-1 0 0,0 0 0,0-1 0,0 1 0,-1-1 0,1-1 0,-1 1 0,8-6 0,1-3 0,0-1 0,-1 0 0,22-29 0,166-260 0,-15-29 0,-76 130 0,-77 142 0,59-111 0,-92 170 0,1 0 0,-1 0 0,0 0 0,0 0 0,0-1 0,0 1 0,0 0 0,0 0 0,0 0 0,1-1 0,-1 1 0,0 0 0,0 0 0,0 0 0,0-1 0,0 1 0,0 0 0,0 0 0,0-1 0,0 1 0,0 0 0,0 0 0,0 0 0,0-1 0,-1 1 0,1 0 0,0 0 0,0 0 0,0-1 0,0 1 0,0 0 0,0 0 0,0 0 0,-1 0 0,1-1 0,-9 1 0,-14 9 0,-27 20 0,1 2 0,-80 67 0,80-59 0,-197 162 0,237-193 0,6-6 0,1 0 0,-1 0 0,1 0 0,0 1 0,0-1 0,0 1 0,0-1 0,0 1 0,-2 3 0,4-6 0,0 0 0,0 1 0,0-1 0,0 0 0,0 0 0,0 0 0,0 1 0,1-1 0,-1 0 0,0 0 0,0 0 0,0 1 0,0-1 0,0 0 0,0 0 0,0 0 0,0 1 0,0-1 0,1 0 0,-1 0 0,0 0 0,0 0 0,0 1 0,0-1 0,1 0 0,-1 0 0,0 0 0,0 0 0,0 0 0,1 0 0,-1 0 0,0 0 0,0 1 0,0-1 0,1 0 0,-1 0 0,0 0 0,0 0 0,1 0 0,-1 0 0,0 0 0,0 0 0,0 0 0,1 0 0,-1-1 0,0 1 0,16-1 0,-14 1 0,45-5 0,1 2 0,0 2 0,71 9 0,-96-5 0,0 1 0,-1 1 0,1 1 0,-1 1 0,0 0 0,-1 2 0,0 1 0,0 1 0,25 17 0,-24-11 0,-1 0 0,-1 2 0,0 0 0,-1 2 0,-2 0 0,0 0 0,16 28 0,-23-31 0,0 0 0,-1 1 0,0 0 0,-2 1 0,0-1 0,-1 1 0,-2 1 0,0-1 0,0 1 0,-1 21 0,-3-31 0,0-1 0,-1 1 0,0 0 0,0-1 0,-1 1 0,-1-1 0,0 0 0,0 0 0,-1 0 0,0 0 0,-1 0 0,0-1 0,0 0 0,-1 0 0,0 0 0,-1-1 0,0 0 0,0 0 0,-1-1 0,0 0 0,0 0 0,-1-1 0,1 0 0,-2 0 0,1-1 0,0 0 0,-1-1 0,0 0 0,0 0 0,0-1 0,-15 2 0,-1-2 0,1-1 0,-1-2 0,0-1 0,0 0 0,0-2 0,1-1 0,-27-8 0,13 1 0,1-1 0,0-2 0,1-2 0,-36-21 0,42 19 0,1-1 0,1-2 0,0-1 0,2-1 0,1-1 0,1-1 0,1-2 0,1 0 0,1-2 0,2 0 0,1-1 0,1-1 0,-19-45 0,21 28-25,1-1 0,2 0-1,3-1 1,2 0-1,2-1 1,2 0 0,3-54-1,5 25-68,3 0 0,4 1 0,39-144-1,-21 127 64,4 2-1,5 2 1,69-126-1,-77 167 34,1 1-1,3 1 0,2 2 0,2 2 1,2 1-1,2 2 0,54-42 1,-76 69-2,1 1 0,0 1 0,0 0 0,1 2 0,1 1 0,27-9 0,-34 14 0,1 1 0,0 1 0,0 1 0,0 0 0,0 1 0,0 1 0,1 0 0,-1 2 0,25 4 0,-16 0-1,-1 1 0,0 1 0,0 1 0,-1 2 0,0 0 0,29 19 0,-23-10 4,-1 1 0,-1 2 1,-1 0-1,27 32 0,-13-7-22,-3 2-1,-2 1 1,-2 2 0,-2 2 0,27 64-1,-3 17-259,-6 2 0,-7 3-1,45 250 1,6 436-397,-75-463 1201,-18-336-462,0 1-42,-3 38-1,1-64-16,0-4-6,-1-10-2,-1-24 109,7-92 516,6 0 0,43-214 0,-50 326-621,12-62 0,4 0 0,36-96 0,-53 170 0,0-3 0,0 0 0,1 1 0,0-1 0,6-7 0,-8 12 0,0 0 0,-1 0 0,1 0 0,0 0 0,0 1 0,0-1 0,0 0 0,0 0 0,-1 1 0,1-1 0,0 1 0,1-1 0,-1 1 0,0 0 0,0-1 0,0 1 0,0 0 0,0 0 0,0-1 0,0 1 0,0 0 0,1 0 0,-1 0 0,0 0 0,0 1 0,0-1 0,0 0 0,0 0 0,0 1 0,0-1 0,2 1 0,4 4 0,0 0 0,0 1 0,0-1 0,-1 1 0,0 0 0,0 1 0,-1 0 0,8 11 0,-13-18 0,66 94-341,-4 2 0,-5 3-1,85 200 1,-127-259-6485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58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1416 1 24575,'-162'5'0,"-193"31"0,293-27 0,0 2 0,2 3 0,-117 43 0,147-44 0,1 1 0,0 1 0,2 2 0,-1 0 0,2 2 0,0 1 0,2 1 0,0 2 0,-29 35 0,26-24 0,2 2 0,1 1 0,3 0 0,0 2 0,3 0 0,-21 63 0,22-42 0,2 0 0,3 1 0,-7 118 0,16-65 0,14 145 0,33 103 0,-26-235 0,25 203 0,-26 1 0,-17-319 0,-3 31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1:26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955 241 24575,'0'0'0,"-10"-9"0,-10-12 0,-1 2 0,-1 1 0,-1 1 0,0 0 0,-49-24 0,26 21 0,-1 3 0,0 2 0,-1 2 0,-1 2 0,0 2 0,-92-5 0,126 14 0,1 0 0,0 1 0,0 1 0,0 0 0,1 1 0,-1 0 0,0 1 0,1 1 0,0 0 0,-23 12 0,25-10 0,1 0 0,0 1 0,0 0 0,1 0 0,0 1 0,0 1 0,1-1 0,0 1 0,1 1 0,0-1 0,0 1 0,-6 16 0,5-7 0,0 0 0,1 0 0,1 1 0,1 0 0,1 0 0,-2 32 0,5-41 0,1 1 0,1-1 0,0 1 0,0-1 0,1 1 0,1-1 0,0 0 0,1 0 0,0 0 0,1-1 0,0 1 0,11 15 0,-1-5 0,2-2 0,0 0 0,1 0 0,1-2 0,1 0 0,0-1 0,2-2 0,0 0 0,31 16 0,-18-13 0,2-2 0,0-1 0,0-2 0,1-1 0,63 10 0,-84-20 0,1 0 0,0-1 0,-1-1 0,1-1 0,0 0 0,-1-2 0,1 0 0,-1 0 0,26-10 0,-33 10 0,-1-1 0,0 0 0,0-1 0,0 0 0,0 0 0,-1-1 0,0 0 0,0-1 0,-1 1 0,1-1 0,-2-1 0,1 0 0,-1 0 0,0 0 0,0 0 0,-1-1 0,0 0 0,3-10 0,-5 8 0,0 0 0,-1 0 0,0 0 0,-1-1 0,0 1 0,-1 0 0,0-1 0,-1 1 0,0 0 0,-1-1 0,0 1 0,-1 0 0,0 0 0,-1 0 0,-5-11 0,0 3 0,0-1 0,-2 2 0,0-1 0,-1 1 0,-1 1 0,-1 0 0,-16-15 0,11 15-273,0 0 0,-1 1 0,-1 1 0,-41-22 0,26 20-6553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1:34.2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2749 4667 24575,'-302'-13'0,"128"3"0,-1635-14 0,1688 24 0,119 0 0,0 0 0,0 0 0,0-1 0,0 1 0,0 0 0,0-1 0,0 1 0,0-1 0,0 0 0,0 0 0,0 0 0,0 0 0,1 0 0,-1 0 0,0 0 0,1 0 0,-1-1 0,1 1 0,-1 0 0,1-1 0,-1 0 0,0-2 0,-2-3 0,0-1 0,1 1 0,0-1 0,-3-13 0,2 9 0,-18-72 0,-11-87 0,-3-97 0,35 260 0,-116-1333-5984,60-6 0,54 1240 5984,-4-285 0,32 3 0,-19 333 531,-4 28 1776,2 0 0,9-36 0,-12 60-2117,1 0 1,0-1-1,0 1 0,0 0 1,0 1-1,1-1 0,0 0 1,0 1-1,0-1 1,0 1-1,0 0 0,0 0 1,1 0-1,0 1 1,4-3-1,5-3 178,1 2-1,0-1 1,19-4-1,58-17-367,1 4 0,107-12 0,187-5 0,-371 39 0,940-28 0,-887 33 0,100 15 0,-147-15 0,0 2 0,0 1 0,0 1 0,-1 1 0,1 0 0,-2 1 0,0 2 0,31 21 0,-25-12 0,-1 1 0,-1 2 0,-2 0 0,0 1 0,-1 1 0,-2 1 0,-1 1 0,20 40 0,-7-2 0,-3 0 0,31 121 0,26 231-569,-35 3 0,-7 131 569,-24 1 0,-64 662 0,3-837 0,13-141 0,23-150-1176,6-52-4701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1:37.0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1273 1 24575,'5'1'0,"1"0"0,-1 1 0,1 0 0,-1 0 0,0 0 0,1 1 0,-1 0 0,0 0 0,6 5 0,0-1 0,7 6 0,0 1 0,-1 1 0,-1 0 0,0 1 0,-1 1 0,0 0 0,19 32 0,1 9 0,33 76 0,-50-93 0,-2 1 0,-1 1 0,-3-1 0,-1 2 0,-3 0 0,5 67 0,-7 61 0,-7 1 0,-8-1 0,-60 324 0,-188 489 0,249-961 0,-155 481 0,-38-17 0,-202 250 0,316-587 0,-4 3-455,-6-4 0,-179 211 0,244-326-6371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1:37.4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403 0 24575,'-14'22'0,"-217"466"0,193-387 0,4 2 0,5 1 0,-15 108 0,39-183 0,1-1 0,1 1 0,2-1 0,2 32 0,0-53 0,0 0 0,0 1 0,1-1 0,-1 0 0,1 0 0,1 0 0,0 0 0,0-1 0,0 1 0,1-1 0,-1 1 0,2-1 0,-1 0 0,1-1 0,-1 1 0,2-1 0,-1 0 0,0 0 0,1-1 0,0 1 0,11 5 0,12 2-273,1-1 0,1-1 0,0-1 0,44 5 0,-16-4-6553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1:38.1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1182 40 24575,'-24'-13'0,"5"7"0,-1 0 0,-1 1 0,1 1 0,-1 2 0,1 0 0,-1 0 0,-31 4 0,9 1 0,1 3 0,-71 18 0,71-12 0,1 2 0,0 1 0,0 3 0,-41 24 0,53-25 0,1 2 0,1 1 0,1 1 0,0 1 0,2 1 0,-24 30 0,12-7 0,3 2 0,2 1 0,2 1 0,3 2 0,1 0 0,-33 108 0,38-90 0,4 1 0,2 0 0,4 1 0,3 1 0,2 83 0,5-128 0,2 0 0,1 0 0,2 0 0,0-1 0,2 0 0,1 0 0,21 47 0,-21-57 0,1 0 0,1-1 0,1 0 0,1 0 0,0-1 0,1-1 0,0 0 0,1-1 0,0 0 0,1-1 0,1-1 0,19 11 0,-12-10 0,1-1 0,1 0 0,0-2 0,0-1 0,1-1 0,0-1 0,0-1 0,1-2 0,-1-1 0,1 0 0,32-4 0,-29 0 0,0-2 0,0-1 0,-1-2 0,0-1 0,0-1 0,-1-1 0,0-1 0,-1-2 0,45-27 0,-33 12 0,0-1 0,-1-2 0,-2-2 0,-2-1 0,38-48 0,-48 52 0,-2-1 0,-1-2 0,-1 0 0,-2-1 0,-1-1 0,-2 0 0,12-42 0,-23 59 57,0 0 0,-1 0 0,0 0 0,-2 0 0,0-34 0,-2 43-179,0 0 0,0 0 0,-1 0 0,0 0 0,-1 1 0,0-1 0,0 1 0,-1 0 0,0 0 1,0 0-1,-1 0 0,0 0 0,-8-8 0,-13-7-6704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1:38.5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 1 24575,'0'8'0,"38"589"0,-24-298 0,13 127-128,33 756-491,-58-1090 619,5 386 0,-33-7 0,17-398 0,-4-1 0,-31 103 0,31-135 0,-2 0 0,-1-1 0,-3-1 0,-1-1 0,-40 57 0,34-61-1241,6-13-4962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1:38.9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1330 0 24575,'-2'0'0,"-7"0"0,-10 3 0,-9 4 0,-28 11 0,-20 11 0,-19 8 0,-33 14 0,-15 7 0,2-1 0,-1 3 0,9 2 0,21-4 0,24-7 0,22 0 0,19-7 0,18-9 0,14-9-8191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1:39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24575,'48'-1'0,"0"2"0,0 2 0,0 3 0,49 11 0,12 15 0,-1 5 0,108 52 0,204 122 0,-209-102 0,-202-104 5,45 22-462,-1 2 1,86 62-1,-111-68-6369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1:39.6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736 0 24575,'0'0'0,"0"0"0,-3 0 0,-3 5 0,-4 8 0,-13 20 0,-22 26 0,-14 13 0,-11 9 0,-15 12 0,0 1 0,5-8 0,3-2 0,12-10 0,14-15 0,13-12 0,13-14 0,11-12-8191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1:40.0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24575,'1'0'0,"0"0"0,1 0 0,-1 0 0,0 1 0,1-1 0,-1 1 0,0-1 0,0 1 0,1-1 0,-1 1 0,0 0 0,2 1 0,2 1 0,65 33 0,-2 2 0,92 71 0,389 313 0,-405-311-1365,-128-97-5461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58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1112 1 24575,'0'0'0,"-3"0"0,-3 0 0,-18 2 0,-30 7 0,-24 4 0,-19 3 0,-31 7 0,-8 1 0,6-2 0,7-3 0,18-1 0,22-5 0,19-4 0,21-3 0,18-3 0,13-2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1:45.5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 24575,'0'0'0,"4"0"0,30-5 0,1 1 0,-1 2 0,69 5 0,-73-2 0,791 75 0,-307 15 0,-375-55 0,220 86 0,165 131 0,-23 47 0,-387-227-682,125 107-1,-192-139-6143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1:45.9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386 1 24575,'13'0'0,"-3"2"0,0 1 0,0 0 0,0 1 0,0 0 0,-1 1 0,0 0 0,0 0 0,10 8 0,-2-2 0,216 158 0,-16 21 0,-91-73 0,191 230 0,-299-326 0,-2 0 0,0 2 0,-2 0 0,15 31 0,-27-49 0,0 0 0,0-1 0,-1 1 0,0 0 0,0 0 0,0 0 0,0 0 0,-1 5 0,0-7 0,-1-1 0,1 1 0,-1 0 0,1-1 0,-1 1 0,0-1 0,0 1 0,0-1 0,-1 1 0,1-1 0,0 0 0,-1 1 0,0-1 0,1 0 0,-1 0 0,-4 3 0,-3 2 0,0 0 0,0-1 0,-1-1 0,0 0 0,0 0 0,-17 5 0,-74 18 0,-223 28 0,-10-24 0,109-12 0,-86 13-1365,205-21-5461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15.1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1562 5 24575,'0'0'0,"-14"0"0,-32-4 0,0 3 0,0 2 0,0 2 0,0 1 0,-64 16 0,39-2 0,1 2 0,1 3 0,2 4 0,0 2 0,2 3 0,1 3 0,2 3 0,-61 49 0,101-70 7,2 1-1,0 1 0,2 1 1,0 0-1,-17 27 1,3 5-93,-26 57 0,54-101 65,-175 397-718,142-303 728,4 2 1,-21 124 0,44-157 10,3 1 0,5 139 0,2-205 0,25 618 0,-5-189 0,-19-373-303,-2 0 0,-4 0 0,-15 79 0,13-104-5752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15.4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647 0 24575,'0'0'0,"0"0"0,-3 0 0,-4 0 0,-6 3 0,-22 8 0,-21 9 0,-24 8 0,-38 16 0,-9 6 0,11-5 0,25-11-8191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15.8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1 160 24575,'0'27'0,"10"58"0,22 95 0,-6-44 0,-6-26 0,22 186 0,-24-357 0,134-374 0,-132 383 0,3 2 0,38-64 0,-43 86 0,2 0 0,0 2 0,2 0 0,50-45 0,4 11-1365,-9 18-5461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16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823 0 24575,'-52'2'0,"-1"2"0,1 3 0,0 2 0,1 2 0,0 2 0,1 2 0,0 3 0,2 1 0,-76 43 0,100-47 0,0 0 0,1 1 0,-37 34 0,46-37 0,2 1 0,0 0 0,0 1 0,1 0 0,1 0 0,-13 28 0,21-37 0,-1-1 0,1 1 0,0 0 0,1 0 0,-1 1 0,1-1 0,0 0 0,1 0 0,0 1 0,0-1 0,0 0 0,0 0 0,1 1 0,0-1 0,3 7 0,-3-10 0,0 0 0,1 1 0,0-1 0,0 0 0,0 1 0,0-1 0,0 0 0,1-1 0,-1 1 0,1 0 0,-1-1 0,1 1 0,0-1 0,0 0 0,1 0 0,-1 0 0,0 0 0,1-1 0,-1 1 0,1-1 0,-1 0 0,1 0 0,-1 0 0,1-1 0,0 1 0,6-1 0,5 0 0,0-1 0,0 0 0,0-1 0,0-1 0,0-1 0,0 0 0,0-1 0,-1 0 0,0-1 0,19-11 0,1-3 0,-2-1 0,59-49 0,-73 54-151,0 0-1,-1-1 0,-1-1 0,-1 0 1,0-2-1,-2 1 0,0-2 1,18-39-1,-20 28-6674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16.6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31 24575,'11'1'0,"21"9"0,-1 0 0,0 2 0,44 24 0,-52-23 0,0 1 0,-1 1 0,-1 0 0,0 2 0,-1 0 0,-1 1 0,29 37 0,-20-17 0,-2 1 0,-1 1 0,28 62 0,-52-98 0,0-1 0,1 0 0,0-1 0,-1 1 0,1 0 0,0 0 0,4 3 0,-6-5 0,1-1 0,0 0 0,-1 1 0,1-1 0,0 0 0,0 0 0,-1 0 0,1 1 0,0-1 0,-1 0 0,1 0 0,0 0 0,0 0 0,-1 0 0,1 0 0,0-1 0,-1 1 0,1 0 0,0 0 0,0 0 0,-1-1 0,1 1 0,0 0 0,-1-1 0,1 1 0,-1 0 0,1-1 0,0 1 0,-1-1 0,1 1 0,-1-1 0,1 1 0,-1-1 0,0 0 0,1 1 0,-1-1 0,1 0 0,57-80 0,-8 9 0,-23 40 0,1 1 0,40-34 0,-52 51 0,1 0 0,1 2 0,0 0 0,0 1 0,1 1 0,24-9 0,-35 16 0,0 1 0,-1 0 0,1 0 0,0 1 0,0-1 0,0 2 0,0 0 0,1 0 0,-1 0 0,0 1 0,0 0 0,15 4 0,-13-1 0,1 0 0,0 1 0,-1 0 0,0 0 0,-1 1 0,1 1 0,-1 0 0,10 9 0,9 13 0,-2 1 0,-1 1 0,-1 1 0,22 40 0,-34-53 0,13 24 0,-15-26 0,0 0 0,1-1 0,0 0 0,21 21 0,-31-35 0,0-1 0,1 0 0,-1 1 0,0-1 0,1 0 0,-1 0 0,1 0 0,0 0 0,-1 0 0,1 0 0,0-1 0,-1 1 0,1 0 0,0-1 0,0 0 0,0 1 0,0-1 0,3 0 0,-3 0 0,1-1 0,-1 0 0,0 0 0,0 0 0,0 0 0,0-1 0,0 1 0,0 0 0,-1-1 0,1 0 0,0 1 0,-1-1 0,1 0 0,-1 0 0,0 1 0,3-5 0,19-33 0,-2-1 0,20-55 0,-36 84 0,63-157-1365,2-11-5461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17.0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577 1 24575,'2'6'0,"208"826"-378,-44 14-1,-149-756 379,62 348 0,-24 2 0,-53-427 0,1-12 0,3-21 0,-2 3 0,76-230 252,10 4 1,138-264-1,-212 478-252,-7 12 0,0-1 0,-1 0 0,8-24 0,-15 40 0,-1 0 0,0 1 0,1-1 0,-1 0 0,0 1 0,0-1 0,0 0 0,0 1 0,0-1 0,0 0 0,0 1 0,-1-1 0,1 0 0,0 1 0,-1-1 0,0 0 0,1 1 0,-1-1 0,0 1 0,0-1 0,0 1 0,0 0 0,0-1 0,0 1 0,0 0 0,0 0 0,0 0 0,-1-1 0,1 1 0,0 0 0,-1 1 0,1-1 0,-1 0 0,1 0 0,-4 0 0,-6-3 0,-1 1 0,0 0 0,0 1 0,-17-1 0,27 3 0,-367-11-227,-27 32-196,47 7-942,-10 5-4811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17.9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0 24575,'0'0'0,"0"0"0,0 3 0,0 0 0,0 12 0,0 15 0,0 23 0,0 44 0,0 29 0,-3 16 0,0 28 0,-1 14 0,2-14 0,0-26 0,0-31 0,2-34-8191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18.4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30 223 24575,'-12'-23'0,"8"9"0,0-1 0,1 0 0,-3-28 0,6 37 0,-1 0 0,1 0 0,1 0 0,-1 0 0,1 0 0,0 0 0,0 0 0,1 0 0,-1 0 0,1 0 0,1 0 0,4-8 0,-5 11 0,0 1 0,1 0 0,-1 0 0,1 0 0,-1 0 0,1 0 0,0 0 0,0 1 0,0-1 0,0 1 0,0 0 0,0 0 0,0 0 0,0 0 0,1 1 0,-1-1 0,0 1 0,0 0 0,7 0 0,6 1 0,1 0 0,25 7 0,-39-8 0,22 6 0,0 1 0,-1 1 0,0 1 0,0 1 0,-1 1 0,-1 1 0,0 1 0,24 19 0,-28-19 0,-1 2 0,0 1 0,-1 0 0,-1 0 0,0 2 0,-2 0 0,0 1 0,-1 0 0,16 33 0,-16-23 0,-2 1 0,0 0 0,-2 0 0,-2 1 0,4 41 0,-7-28 0,-2-1 0,-2 1 0,-8 57 0,-4-28 0,-2-2 0,-4 0 0,-3-1 0,-42 90 0,28-86 0,-4-2 0,-96 133 0,107-162 0,29-43 0,0 1 0,0-1 0,0 0 0,0 1 0,-1-1 0,1 0 0,0 1 0,0-1 0,0 0 0,0 1 0,0-1 0,0 1 0,0-1 0,0 0 0,0 1 0,0-1 0,0 0 0,0 1 0,0-1 0,0 1 0,0-1 0,0 0 0,1 1 0,-1-1 0,0 0 0,0 1 0,0-1 0,1 0 0,-1 0 0,0 1 0,0-1 0,1 0 0,-1 1 0,0-1 0,0 0 0,1 0 0,-1 0 0,0 1 0,1-1 0,-1 0 0,0 0 0,1 0 0,-1 0 0,0 0 0,1 0 0,-1 0 0,0 1 0,1-1 0,0 0 0,25 0 0,-21 0 0,470-35-667,-425 30-31,79-6-6128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59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24575,'41'572'0,"-26"-427"0,-3-33 0,18 317 0,-28-389-1365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18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275 487 24575,'6'-2'0,"0"0"0,-1-1 0,1 1 0,0-1 0,6-5 0,6-3 0,-13 8 0,59-31 0,64-47 0,-110 68 0,-1 0 0,-1-1 0,0-1 0,-1 0 0,0-1 0,-1-1 0,-1 0 0,14-26 0,-25 39 0,0 1 0,0-1 0,-1 1 0,0-1 0,1 0 0,-1 1 0,-1-1 0,1 0 0,0 0 0,-1 0 0,0 0 0,0 0 0,0 1 0,0-1 0,-1 0 0,0 0 0,1 0 0,-1 0 0,-1 1 0,1-1 0,-1 0 0,1 1 0,-1-1 0,0 1 0,0 0 0,-5-6 0,2 3 0,-1 0 0,0 1 0,-1-1 0,0 1 0,1 0 0,-2 1 0,1 0 0,0 0 0,-1 1 0,0-1 0,-12-2 0,3 2 0,-1 1 0,1 1 0,0 0 0,0 1 0,-1 1 0,1 1 0,-1 1 0,1 0 0,0 1 0,0 1 0,-31 11 0,19-4 0,1 1 0,0 2 0,1 0 0,1 2 0,-45 35 0,58-40 0,1 0 0,0 0 0,0 1 0,1 1 0,1 0 0,0 0 0,1 1 0,-12 23 0,17-28 0,1 0 0,0 0 0,0 0 0,1 0 0,0 1 0,0-1 0,1 1 0,1-1 0,0 1 0,0 0 0,0-1 0,1 1 0,1-1 0,0 1 0,0-1 0,5 12 0,0-5 0,0 0 0,2 0 0,0 0 0,0-1 0,2 0 0,0-1 0,0-1 0,2 1 0,-1-2 0,2 0 0,24 18 0,-13-13 0,1-1 0,0-2 0,1 0 0,0-2 0,1-1 0,36 9 0,-26-11-455,1-1 0,59 3 0,-26-8-6371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19.6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654 23 24575,'-9'-1'0,"0"0"0,1 1 0,-1-1 0,-15 3 0,-7-1 0,6-1 0,-1 1 0,1 1 0,-1 1 0,1 1 0,0 1 0,0 2 0,1 0 0,0 2 0,0 0 0,1 2 0,0 0 0,-30 22 0,32-18 0,1 1 0,1 1 0,0 1 0,2 0 0,-22 30 0,28-33 0,1 1 0,0 0 0,1 1 0,1 0 0,0 0 0,2 1 0,-10 36 0,15-48 0,0 0 0,1 0 0,-1 0 0,1 0 0,1 0 0,-1 0 0,1 0 0,0 0 0,0 0 0,0 0 0,1 0 0,0 0 0,0-1 0,4 7 0,-4-10 0,-1 1 0,1-1 0,0 1 0,0-1 0,0 0 0,0 0 0,1 0 0,-1 0 0,1 0 0,-1 0 0,1-1 0,0 1 0,-1-1 0,1 0 0,0 0 0,0 0 0,0 0 0,0 0 0,0-1 0,0 1 0,0-1 0,0 0 0,0 0 0,0 0 0,0 0 0,0 0 0,0-1 0,0 0 0,0 1 0,4-3 0,6-1 0,-1-1 0,1 0 0,-1-1 0,-1 0 0,16-10 0,51-45 0,-63 49 0,69-64 0,89-102 0,-158 166 0,-15 12 0,0 0 0,1 0 0,-1 0 0,1 0 0,-1 0 0,0 0 0,1 0 0,-1 0 0,1 0 0,-1 0 0,1 0 0,-1 0 0,0 0 0,1 0 0,-1 0 0,1 1 0,-1-1 0,0 0 0,1 0 0,-1 0 0,0 1 0,1-1 0,-1 0 0,1 1 0,1 2 0,0 0 0,-1 0 0,1 0 0,-1 0 0,1 0 0,-1 0 0,1 6 0,0-2 0,37 138 0,15 48 0,-54-193 0,3 8 0,0 0 0,0-1 0,1 0 0,0 1 0,6 8 0,-9-15 0,0 0 0,-1 0 0,1 0 0,0-1 0,0 1 0,0 0 0,0 0 0,0 0 0,0-1 0,1 1 0,-1-1 0,0 1 0,0-1 0,0 1 0,1-1 0,-1 0 0,2 1 0,-1-1 0,-1-1 0,1 1 0,-1 0 0,1-1 0,-1 1 0,1-1 0,-1 0 0,1 1 0,-1-1 0,0 0 0,1 0 0,-1 0 0,0 0 0,0 0 0,0 0 0,1 0 0,-1 0 0,1-2 0,20-27 0,-1-2 0,-2 0 0,0-1 0,17-47 0,-2 7 0,-25 54 0,-5 11 0,0 0 0,0 0 0,0 1 0,1-1 0,0 1 0,9-10 0,-13 16 0,-1 1 0,1-1 0,-1 1 0,0 0 0,1-1 0,-1 1 0,1 0 0,0-1 0,-1 1 0,1 0 0,-1 0 0,1-1 0,-1 1 0,1 0 0,0 0 0,-1 0 0,1 0 0,-1 0 0,1 0 0,0 0 0,-1 0 0,1 0 0,-1 0 0,1 0 0,0 0 0,-1 1 0,1-1 0,-1 0 0,1 0 0,-1 1 0,1-1 0,-1 0 0,1 1 0,-1-1 0,1 0 0,-1 1 0,1-1 0,-1 1 0,1-1 0,-1 0 0,0 1 0,1 0 0,-1 0 0,15 28 0,-14-26 0,54 174 0,-38-113 0,31 74 0,-48-138 0,0-1 0,1 1 0,-1 0 0,0-1 0,0 1 0,0 0 0,0-1 0,0 1 0,0 0 0,0-1 0,1 1 0,-1 0 0,0-1 0,0 1 0,1 0 0,-1 0 0,0-1 0,0 1 0,1 0 0,-1 0 0,0-1 0,0 1 0,1 0 0,-1 0 0,0 0 0,1 0 0,-1-1 0,0 1 0,1 0 0,-1 0 0,1 0 0,-1 0 0,0 0 0,1 0 0,-1 0 0,0 0 0,1 0 0,-1 0 0,0 0 0,1 0 0,-1 0 0,0 0 0,1 1 0,-1-1 0,0 0 0,1 0 0,-1 0 0,0 0 0,1 1 0,-1-1 0,0 0 0,1 0 0,-1 1 0,0-1 0,0 0 0,1 0 0,-1 1 0,0-1 0,0 0 0,0 1 0,0-1 0,1 0 0,-1 1 0,0-1 0,0 0 0,0 1 0,0-1 0,0 0 0,0 1 0,15-41 0,-9 21 0,21-49 114,2 1 0,60-98 0,-69 133-358,2 1 0,1 2 0,1 0 0,1 1 1,2 2-1,56-43 0,-15 22-6582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05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2453 236 24575,'-10'-23'0,"5"14"0,0 0 0,-1 0 0,-1 0 0,0 1 0,0 0 0,0 0 0,-17-13 0,8 9 0,-2 0 0,1 1 0,-29-12 0,19 11 0,0 2 0,-1 1 0,-54-11 0,-95 0 0,89 18-861,0 2-1,-172 26 1,128-2-870,-163 52 1,209-48 647,-121 55 1,167-63 500,1 1 0,1 2 0,1 2 0,-65 58 0,57-38 533,2 3 0,2 1 1,2 1-1,3 3 0,-47 89 0,39-54 61,4 3 0,-52 180 0,73-202-12,4 2 0,-8 90 0,20-115 0,1 1 0,3-1 0,2 1 0,13 69 0,-11-93 192,2 0 0,0 0 0,2-1 1,0 1-1,2-2 0,0 0 0,2 0 0,0-1 0,1-1 0,1 0 0,0-1 0,2 0 0,0-1 1,1-1-1,35 24 0,-23-21 279,1-1 0,1-1 0,1-2 0,0-1 1,0-1-1,2-3 0,-1 0 0,1-2 0,70 6 1,-57-12 210,1-1 0,-1-3 0,0-2 1,74-16-1,-27-4-655,110-42 0,-95 23-128,-3-4 1,-1-6-1,181-121 0,-155 78-373,-3-7 1,133-137-1,-174 150-5767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05.6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24575,'0'0'0,"0"0"0,2 5 0,2 8 0,7 20 0,16 42 0,12 32 0,9 23 0,14 35 0,3 14 0,-1 3 0,3 11 0,-5-10 0,-8-27 0,-2-20 0,-2-25 0,-9-32-8191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06.0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24575,'1'4'0,"0"0"0,0-1 0,0 1 0,0 0 0,1 0 0,-1 0 0,1-1 0,4 7 0,3 7 0,86 201 0,91 185 0,-180-392 0,54 95 0,-52-94 0,0-1 0,0 0 0,1-1 0,1 0 0,-1 0 0,18 12 0,-25-21 0,1 1 0,-1-1 0,0 0 0,1 0 0,0 0 0,-1 0 0,1 0 0,0-1 0,-1 1 0,1-1 0,0 1 0,0-1 0,-1 0 0,1 0 0,0 0 0,0-1 0,-1 1 0,1-1 0,0 1 0,-1-1 0,1 0 0,0 0 0,-1 0 0,5-3 0,3-3 0,0 1 0,0-2 0,-1 1 0,14-16 0,162-191 0,-14-20 0,-143 195 0,65-97 0,-93 135 0,0 1 0,0 0 0,0 0 0,0-1 0,0 1 0,1 0 0,-1-1 0,0 1 0,0 0 0,0 0 0,0-1 0,0 1 0,1 0 0,-1 0 0,0-1 0,0 1 0,1 0 0,-1 0 0,0 0 0,0-1 0,1 1 0,-1 0 0,0 0 0,0 0 0,1 0 0,-1 0 0,0 0 0,1 0 0,-1-1 0,0 1 0,1 0 0,-1 0 0,0 0 0,0 0 0,1 0 0,-1 0 0,0 1 0,1-1 0,-1 0 0,0 0 0,1 0 0,-1 0 0,0 0 0,0 0 0,1 0 0,-1 1 0,0-1 0,1 0 0,4 18 0,-2-8 0,40 121 0,-3-15 0,124 353 0,-149-429-682,28 51-1,-25-60-6143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06.9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1 335 24575,'20'7'0,"0"1"0,-1-5 0,1-1 0,0-1 0,-1-1 0,1-1 0,31-5 0,98-27 0,-48 6 0,-2-5 0,170-78 0,-268 110 0,10-6 0,1 1 0,-1-1 0,0-1 0,0 0 0,-1 0 0,0-1 0,0-1 0,13-15 0,-22 23 0,0 0 0,0 0 0,0 0 0,0 0 0,-1 0 0,1-1 0,-1 1 0,1 0 0,0 0 0,-1-1 0,0 1 0,1 0 0,-1 0 0,0-1 0,0 1 0,0 0 0,0-1 0,0 1 0,0 0 0,0-1 0,0-1 0,-1 2 0,0 0 0,0 0 0,1 0 0,-1 0 0,0 0 0,0 0 0,0 0 0,0 1 0,0-1 0,0 0 0,0 1 0,0-1 0,0 1 0,0-1 0,0 1 0,0-1 0,-1 1 0,-1-1 0,-4 0 0,1 1 0,0-1 0,-1 1 0,1 0 0,-1 1 0,1-1 0,-11 4 0,1 1 0,0 1 0,0 1 0,1 0 0,0 1 0,0 1 0,1 0 0,-17 14 0,4 1 0,0 0 0,-31 40 0,39-41 0,1 1 0,1 1 0,2 1 0,0 0 0,2 1 0,-18 48 0,25-56 0,0 1 0,2 0 0,0 0 0,1 0 0,1 0 0,1 1 0,1-1 0,1 0 0,0 1 0,8 35 0,-3-35 0,1 0 0,0 0 0,1-1 0,2 0 0,0 0 0,1-1 0,0-1 0,2 1 0,24 26 0,-24-32 0,1 0 0,0 0 0,0-2 0,2 1 0,-1-2 0,1 0 0,1-1 0,0-1 0,0-1 0,1 0 0,30 8 0,-23-10 0,1-1 0,1-2 0,-1 0 0,48-3 0,100-25 0,-125 15 0,0-1 0,-2-3 0,0-2 0,-1-2 0,0-2 0,-2-1 0,-1-3 0,0-2 0,42-35 0,-67 48 0,-2-1 0,0-1 0,-1 0 0,25-33 0,-21 18 0,31-64 0,50-147 0,-84 193 0,-1 0 0,-3-1 0,6-57 0,-17 100 0,-1-1 0,0 1 0,0 0 0,-2-13 0,2 19 0,0 0 0,0 0 0,0 0 0,0 1 0,-1-1 0,1 0 0,0 0 0,0 0 0,0 0 0,-1 1 0,1-1 0,-1 0 0,1 0 0,0 1 0,-1-1 0,1 0 0,-1 1 0,1-1 0,-1 0 0,0 1 0,1-1 0,-1 1 0,0-1 0,1 1 0,-1-1 0,0 1 0,0 0 0,1-1 0,-1 1 0,0 0 0,0 0 0,0-1 0,1 1 0,-1 0 0,0 0 0,0 0 0,0 0 0,0 0 0,1 0 0,-1 0 0,0 0 0,0 0 0,0 1 0,0-1 0,1 0 0,-1 1 0,0-1 0,-1 1 0,1 0 0,-1 0 0,0 0 0,1 0 0,0 1 0,-1-1 0,1 1 0,-1-1 0,1 1 0,0-1 0,0 1 0,0 0 0,0-1 0,0 1 0,1 0 0,-1 0 0,0 0 0,1-1 0,-1 1 0,1 0 0,0 0 0,-1 3 0,1 6 0,0 1 0,2 18 0,-1-19 0,12 105 0,5-2 0,4 0 0,55 160 0,-71-256 0,-5-12 0,0-1 0,1 0 0,0 0 0,0 0 0,0 0 0,1 0 0,5 7 0,-8-11 0,0-1 0,1 0 0,-1 0 0,1 0 0,-1 0 0,1 0 0,-1 0 0,0 0 0,1 0 0,-1 0 0,1 0 0,-1 0 0,1 0 0,-1 0 0,0 0 0,1 0 0,-1-1 0,1 1 0,-1 0 0,0 0 0,1 0 0,-1-1 0,1 1 0,-1 0 0,0 0 0,1-1 0,-1 1 0,0 0 0,0-1 0,1 1 0,-1-1 0,0 1 0,0 0 0,1-1 0,-1 1 0,0 0 0,0-1 0,0 1 0,0-1 0,0 0 0,24-40 0,-2-2 0,-2 0 0,18-59 0,-23 61 0,16-53 0,-14 42 0,28-60 0,-35 98 0,-9 14 0,-1-1 0,0 1 0,1 0 0,-1 0 0,1 0 0,-1 0 0,0 0 0,1 0 0,-1 0 0,1 0 0,-1 0 0,1 0 0,-1 0 0,0 0 0,1 0 0,-1 0 0,1 0 0,-1 0 0,0 0 0,1 0 0,-1 1 0,1-1 0,-1 0 0,1 1 0,2 2 0,0 0 0,0 0 0,0 0 0,-1 1 0,1-1 0,2 6 0,5 7 0,415 593 0,-373-539-1365,-17-24-5461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07.3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1 401 24575,'6'-1'0,"0"0"0,0 0 0,0 1 0,10 0 0,13 0 0,87-11 0,1-5 0,-2-5 0,128-42 0,-162 37 0,-2-4 0,-1-3 0,-2-4 0,-1-2 0,78-57 0,-127 74 0,-26 22 0,0 0 0,0 0 0,0 0 0,0 0 0,0 0 0,0 0 0,-1 0 0,1 0 0,0 0 0,0 0 0,0 0 0,0 0 0,0 0 0,0 0 0,0 0 0,0 0 0,0 0 0,0 0 0,0 0 0,0 0 0,0-1 0,0 1 0,0 0 0,-1 0 0,1 0 0,0 0 0,0 0 0,0 0 0,0 0 0,0 0 0,0 0 0,0 0 0,0 0 0,0 0 0,0-1 0,0 1 0,0 0 0,0 0 0,0 0 0,0 0 0,0 0 0,0 0 0,0 0 0,0 0 0,0 0 0,0 0 0,0 0 0,1 0 0,-1-1 0,0 1 0,0 0 0,0 0 0,0 0 0,0 0 0,0 0 0,0 0 0,0 0 0,0 0 0,0 0 0,0 0 0,0 0 0,0 0 0,-17 7 0,-55 31 0,1 3 0,2 3 0,3 3 0,1 2 0,-84 85 0,35-7 0,98-107 0,1 1 0,1 1 0,1 1 0,-15 36 0,25-51 0,0-1 0,1 1 0,0-1 0,0 1 0,1 0 0,0 0 0,0 0 0,1 0 0,0-1 0,0 1 0,1 0 0,0 0 0,0 0 0,1 0 0,0-1 0,1 1 0,-1-1 0,1 1 0,1-1 0,-1 0 0,1 0 0,1-1 0,-1 1 0,8 7 0,-8-9 0,1 0 0,0-1 0,0 1 0,1-1 0,0 0 0,-1 0 0,1-1 0,0 0 0,1 0 0,-1 0 0,0-1 0,11 3 0,55 12 0,92 11 0,680 44-6280,-672-66 4369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07.8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9886 0 24575,'-19'1'0,"-325"44"0,-810 39-1689,1-46-1301,510-20 1907,-1316 65-1792,5 64-164,262 53 2454,1423-164 585,188-26 106,-406 38 1147,466-47-1027,-1-1 1,-40-5-1,37-2 1806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08.4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24575,'0'1'0,"1"1"0,0-1 0,0 1 0,-1-1 0,1 1 0,-1 0 0,0-1 0,1 1 0,-1-1 0,0 1 0,0 2 0,2 9 0,106 447 24,-31-147-154,183 940-447,-29 5 623,-216-1163-46,9 38 0,-51-261-1259,12 48-5036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09.1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1 144 24575,'876'-21'-271,"560"-51"-1578,-418 35-611,-556 23 2460,2001 31-6397,-1987-6 5998,566 5-466,-627-12 865,-91-1 0,484-5-1706,-441-5 4229,291-2 5198,-649 9-7054,0 1 1,0-1 0,18 5 0,-24-4-589,1 0 0,0 0 1,-1 1-1,1 0 1,-1-1-1,1 1 1,-1 1-1,0-1 1,0 0-1,0 1 0,0 0 1,3 4-1,5 7-79,-1 1 0,-1 0 0,0 1 0,-2 0 0,11 28 0,96 326-266,-25 26-258,-75-330 441,141 707-1647,59 407-7285,-126-617 9756,-76-480 1945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59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1365 1507 24575,'0'0'0,"-3"0"0,-17 5 0,-18 6 0,-19 2 0,-30 10 0,-19 7 0,-10 3 0,-26 8 0,-8-2 0,5-6 0,3-10 0,13-11 0,25-7 0,28-5 0,26-3-8191</inkml:trace>
  <inkml:trace contextRef="#ctx0" brushRef="#br0" timeOffset="1">1222 0 24575,'-3'0'0,"-3"0"0,-20 0 0,-19 3 0,-18 3 0,-41 6 0,-25 4 0,-12-1 0,-6 0 0,8 0 0,25-2 0,29-4 0,29-3 0,25-3 0,16-1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46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24575,'0'0'0,"0"0"0,0 3 0,0 11 0,0 23 0,5 47 0,13 64 0,9 34 0,5 13-3276,4 11-1,1-17 3046,-8-28-3045,-5-32 2416,-7-37 3589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46.7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46 24575,'1'-1'0,"-1"1"0,1-1 0,-1 0 0,0 0 0,1 0 0,-1 1 0,1-1 0,0 0 0,-1 1 0,1-1 0,0 1 0,-1-1 0,1 0 0,0 1 0,-1-1 0,1 1 0,0 0 0,0-1 0,1 0 0,20-7 0,-19 7 0,13-5 0,0 2 0,1 0 0,0 0 0,-1 2 0,1 0 0,0 1 0,31 2 0,-23 1 0,0 2 0,0 1 0,-1 1 0,38 14 0,-1 8 0,0 1 0,105 72 0,-95-53 0,104 91 0,-138-105 0,-2 2 0,-1 1 0,-2 2 0,31 49 0,-49-65 0,0 1 0,-2 0 0,-1 1 0,-1 0 0,14 52 0,-21-63 0,-1 0 0,0 0 0,0 0 0,-2 1 0,0-1 0,0 0 0,-1 1 0,-1-1 0,-1 0 0,0 0 0,0 0 0,-2 0 0,-5 13 0,-2-4 57,-1 0 0,-1-2 0,-1 1 0,-1-2 0,-35 36 0,8-16-911,-72 52 1,56-50-5973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47.1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24575,'0'0'0,"6"9"0,59 114 0,-14-23 0,-33-69 0,1-1 0,1-1 0,2-2 0,1 0 0,44 41 0,-55-58 0,-1 0 0,2-1 0,-1-1 0,1 0 0,1-1 0,-1 0 0,1-1 0,0-1 0,1 0 0,-1-1 0,1 0 0,0-1 0,0-1 0,0 0 0,28-1 0,-31-3 0,0 0 0,0 0 0,0-2 0,0 1 0,0-1 0,-1-1 0,0 0 0,0-1 0,0 0 0,-1-1 0,0 0 0,0 0 0,0-1 0,-1 0 0,12-14 0,1-4 0,-1-1 0,0-1 0,-2-1 0,18-38 0,-12 19 0,-2-2 0,23-74 0,-45 112 0,-9 14 0,-13 18 0,19-17 0,-12 12 0,-103 118 0,105-117 0,1 0 0,0 1 0,2 0 0,0 0 0,1 1 0,0 0 0,-4 20 0,10-32 0,1 0 0,0 1 0,0-1 0,0 0 0,1 1 0,0-1 0,0 1 0,0-1 0,1 1 0,0-1 0,1 0 0,-1 0 0,5 10 0,-4-11 0,1-1 0,-1 1 0,1-1 0,1 0 0,-1 0 0,1 0 0,-1 0 0,1-1 0,0 0 0,0 1 0,1-1 0,-1-1 0,1 1 0,-1-1 0,1 1 0,0-1 0,6 1 0,11 3-341,0 0 0,1-2-1,27 1 1,12 0-6485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47.5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608 1 24575,'0'0'0,"0"0"0,-13 6 0,-322 242 0,103-82 0,226-162 0,-13 12 0,19-16 0,0 0 0,-1 0 0,1 1 0,0-1 0,0 0 0,-1 1 0,1-1 0,0 0 0,0 1 0,0-1 0,0 1 0,0-1 0,0 0 0,0 1 0,0-1 0,-1 0 0,1 1 0,0-1 0,1 1 0,-1-1 0,0 0 0,0 1 0,0-1 0,0 0 0,0 1 0,0-1 0,0 1 0,0-1 0,1 0 0,-1 1 0,0-1 0,0 0 0,1 1 0,-1-1 0,0 0 0,0 0 0,1 1 0,-1-1 0,0 0 0,1 0 0,-1 1 0,0-1 0,1 0 0,-1 0 0,0 0 0,1 0 0,-1 0 0,0 1 0,1-1 0,-1 0 0,1 0 0,-1 0 0,42 13 0,53 9 0,13 3 0,-66-13 0,-1 2 0,0 2 0,-1 2 0,-1 1 0,52 34 0,-75-42 0,-2 1 0,1 0 0,-2 1 0,0 0 0,0 1 0,15 23 0,-21-26 0,0 1 0,-1-1 0,-1 1 0,0 1 0,0-1 0,-1 1 0,-1 0 0,0 0 0,-1 0 0,1 14 0,-2-13 0,-1 0 0,0 1 0,-1-1 0,-1 0 0,0 0 0,-1-1 0,0 1 0,-1 0 0,-1-1 0,0 0 0,-1 0 0,0-1 0,-1 1 0,-1-1 0,0-1 0,0 1 0,-1-1 0,0-1 0,-1 0 0,-1 0 0,1-1 0,-1 0 0,-1-1 0,0 0 0,0-1 0,0 0 0,-1-1 0,0-1 0,0 0 0,0 0 0,-1-1 0,-18 2 0,17-4-105,-1-1 0,0-1 0,1 0 0,-1-1 0,0-1 0,1-1 0,0 0 0,-1-1 0,1 0 0,1-1 0,-1-1 0,-15-9 0,-19-13-6721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48.0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24575,'10'15'0,"7"16"0,-1 0 0,16 50 0,15 76 0,-35-115 0,197 793-3576,-13-48 368,-192-769 3208,2 5 0,1 0 0,19 40 0,-26-61-4,1 0 0,0-1-1,0 1 1,0-1 0,0 1-1,0-1 1,0 0 0,0 0-1,1 1 1,-1-1 0,3 2-1,-3-3 103,-1 0 0,1 1 0,0-1 1,0 0-1,-1 0 0,1 0 0,0 1 0,0-1 0,0 0 0,-1 0 0,1 0 0,0 0 0,0 0 0,0-1 0,-1 1 1,1 0-1,0 0 0,0 0 0,0-1 0,3-2 419,1 1 0,-1-1 0,-1 0 0,1-1 0,0 1 0,-1-1 0,6-7 0,76-103 226,-53 67-744,2 3-1,57-59 0,-83 94 2,2 1 0,-1 1 0,1-1 0,20-10 0,-26 16 0,1 0 0,-1 0 0,0 1 0,1-1 0,-1 1 0,1 0 0,-1 1 0,1-1 0,-1 1 0,1 0 0,-1 0 0,1 0 0,0 1 0,-1-1 0,9 3 0,-4 1 0,1 0 0,-1 1 0,0 0 0,0 0 0,-1 1 0,0 0 0,0 0 0,0 1 0,-1 0 0,0 0 0,0 1 0,-1 0 0,11 18 0,-3-3 0,-1 2 0,-1 0 0,-2 0 0,8 28 0,-2 4-455,-3 1 0,7 61 0,-11-21-6371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33.2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336 1 24575,'1'21'0,"31"231"0,-19 147-819,-23 2-1638,-35 222-3369,-22 2 3401,-29 340 2274,42 25 198,10-150-580,24-527-1410,2-52 1457,11-167-46,-13 239 2917,19-6-36,1-315-2080,1 1 0,0 0-1,1 0 1,1-1 0,0 1-1,0-1 1,2 0 0,-1 0-1,1 0 1,1-1 0,0 1-1,1-1 1,0-1 0,0 1-1,1-1 1,1-1 0,0 1-1,0-1 1,0-1 0,12 8-1,7 1 289,0-1 0,1-1 0,1-1 0,54 16-1,-17-12 427,94 14-1,-9-14-2274,208 0 0,159-34-2169,57-22-68,543-16 1606,-941 55 2474,-120 0 2204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33.5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280 1 24575,'0'0'0,"0"0"0,2 0 0,21-1 0,0 2 0,0 1 0,0 1 0,0 0 0,-1 2 0,1 1 0,-1 1 0,39 17 0,10 13 0,-2 2 0,-1 4 0,-2 3 0,-3 2 0,-1 3 0,-3 3 0,77 90 0,-114-118 0,-2 1 0,0 1 0,-2 0 0,-1 1 0,20 49 0,-32-64 0,0-1 0,-1 1 0,0 1 0,-1-1 0,-1 0 0,0 1 0,-1-1 0,-1 1 0,0-1 0,0 1 0,-2-1 0,0 1 0,-1-1 0,0 0 0,-7 18 0,1-11 0,-2-1 0,0 0 0,-1-1 0,-1 0 0,-1-1 0,-1 0 0,0-1 0,-1-1 0,-28 22 0,-10 3 0,-113 64 0,5-17-455,-4-8 0,-302 101 0,386-156-6371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34.8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0 24575,'0'2'0,"-1"1"0,1-1 0,0 0 0,-1 0 0,1 0 0,0 1 0,1-1 0,-1 0 0,1 3 0,0 4 0,10 98 0,30 131 0,-7-56 0,-8 17 0,1 265 0,-37 204 0,9-657 0,-13 288 0,-1 64 0,14-318 0,2 0 0,7 48 0,-6-79 0,1 0 0,0 0 0,1 0 0,0-1 0,1 1 0,1-1 0,0-1 0,0 1 0,2-1 0,14 20 0,-10-20 0,1 1 0,-1-2 0,2 0 0,0-1 0,0 0 0,1-1 0,0-1 0,0 0 0,1-1 0,31 10 0,-2-5 0,1-2 0,86 7 0,37-7-153,208-13 0,177-41-229,-449 34 367,61-5 15,1209-88 0,-796 87-1248,-494 15-4992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35.1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1 24575,'-12'1'0,"11"-2"0,11 1 0,2 3 0,0 0 0,0 0 0,-1 1 0,1 0 0,-1 1 0,13 8 0,6 2 0,58 25 0,45 19 0,137 86 0,-251-134 0,-1 2 0,-1 0 0,-1 0 0,27 28 0,-38-35 0,-1 0 0,1 0 0,-1 0 0,0 0 0,0 1 0,0-1 0,-1 1 0,0 0 0,-1 0 0,1 0 0,-2 1 0,1-1 0,-1 0 0,0 1 0,0-1 0,-1 1 0,0 8 0,-2-4 0,-1 0 0,0-1 0,-1 1 0,0-1 0,-1 1 0,0-1 0,-1-1 0,0 1 0,-1-1 0,0 0 0,0 0 0,-1-1 0,-17 16 0,-2-1 0,-1-2 0,-1 0 0,-47 26 0,-167 71-1365,143-78-5461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36.9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1275 0 24575,'-20'0'0,"0"2"0,0-1 0,0 2 0,1 1 0,-1 1 0,1 0 0,0 1 0,-25 12 0,-6 7 0,-64 41 0,75-39 0,1 1 0,2 1 0,-60 64 0,68-64 0,-370 406 0,373-402 0,-33 57 0,48-72 0,1 1 0,1 1 0,1-1 0,-10 40 0,3 30 0,-3 103 0,6-51 0,-24 161 0,-26 376 0,60-652 0,-1-2 0,4 42 0,-2-61 0,1 1 0,-1-1 0,1 1 0,1-1 0,-1 1 0,1-1 0,0 0 0,0 0 0,1 0 0,0 0 0,-1 0 0,2-1 0,3 6 0,-5-8 0,1 0 0,-1 0 0,1-1 0,0 1 0,-1-1 0,1 1 0,0-1 0,0 0 0,0 0 0,0 0 0,0 0 0,0 0 0,0-1 0,0 0 0,1 1 0,-1-1 0,3-1 0,7 0 0,0 0 0,23-7 0,-35 8 0,49-14-341,-2-3 0,1-2-1,83-47 1,-80 38-6485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19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1089 82 24575,'-4'-1'0,"0"1"0,0 0 0,0-1 0,0 1 0,0 0 0,0 1 0,0-1 0,1 1 0,-9 2 0,-7 1 0,-30 5 0,1 2 0,0 3 0,2 1 0,-1 3 0,2 1 0,0 3 0,-79 51 0,73-36 0,0 2 0,3 2 0,1 2 0,2 2 0,-67 88 0,85-96 0,1 2 0,3 0 0,0 2 0,3 0 0,2 2 0,1 0 0,2 1 0,3 0 0,1 1 0,2 0 0,2 1 0,2 0 0,2 0 0,2 0 0,7 61 0,-3-77 0,2 0 0,1-1 0,1 0 0,2 0 0,0-1 0,2 0 0,1 0 0,22 35 0,-24-48 0,1 1 0,0-1 0,1-1 0,0 0 0,1-1 0,1 0 0,0-1 0,1 0 0,0-1 0,1-1 0,0-1 0,1 0 0,0-1 0,31 10 0,-28-13 0,1 0 0,-1-2 0,1 0 0,0-1 0,1-1 0,28-3 0,-2-3 34,-1-3 1,0-1-1,54-18 0,140-67-717,-160 54-232,-1-4-1,-2-3 1,-2-4 0,-2-2-1,97-94 1,-86 62-7,-3-5 1,-4-3-1,114-177 1,31-124 56,-26-8 3263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59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2168 1 24575,'-11'0'0,"-123"3"0,-234 38 0,-122 70 0,373-76 0,3 4 0,-195 97 0,266-113 0,2 3 0,0 1 0,2 2 0,1 2 0,2 1 0,1 2 0,1 1 0,2 2 0,2 1 0,2 1 0,1 2 0,2 1 0,1 1 0,3 0 0,2 2 0,-15 50 0,14-27 0,3 2 0,3 0 0,-10 143 0,21-110 0,6 1 0,17 118 0,61 205 0,28-10 0,-88-343 0,-9-18 0,-8-37 0,1 0 0,0 0 0,11 24 0,-12-37-1365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37.2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654 40 24575,'0'0'0,"-3"-2"0,-14-4 0,-26-4 0,-20 0 0,-11 1 0,-19 6 0,-4 6 0,2 7 0,2 8 0,18 0-8191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37.6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0 132 24575,'11'12'0,"-6"-8"0,32 36 0,-1 2 0,-2 1 0,-2 1 0,38 70 0,-36-49 0,-3 2 0,41 125 0,-69-180 0,2 1 0,-2-31 0,32-321 0,-24 273 0,3 0 0,3 1 0,28-70 0,-43 129 0,1 0 0,0 0 0,0 0 0,0 0 0,1 0 0,0 1 0,0-1 0,0 1 0,1 0 0,7-7 0,-7 9 0,-1 0 0,1 1 0,0 0 0,0 0 0,0 0 0,0 0 0,0 0 0,0 1 0,0 0 0,0 0 0,1 1 0,-1 0 0,9 0 0,8 2 0,0 1 0,0 1 0,0 0 0,-1 2 0,1 1 0,-2 1 0,1 0 0,-1 1 0,21 14 0,8 7 0,-2 2 0,58 51 0,-73-55-341,-2 2 0,0 1-1,30 43 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38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600 0 24575,'-26'1'0,"10"1"0,0 1 0,0 0 0,0 2 0,0 0 0,1 0 0,0 2 0,0 0 0,0 0 0,-20 16 0,-3 3 0,2 2 0,-36 37 0,-61 76 0,115-119 0,2 0 0,1 1 0,0 1 0,2 0 0,-11 28 0,20-42 0,1 0 0,0 0 0,0 0 0,1 1 0,-1 14 0,2-22 0,1 0 0,0-1 0,0 1 0,0-1 0,0 1 0,1 0 0,-1-1 0,1 1 0,0-1 0,0 1 0,0-1 0,0 1 0,0-1 0,0 0 0,0 0 0,1 1 0,-1-1 0,1 0 0,0 0 0,-1 0 0,1 0 0,0-1 0,0 1 0,1-1 0,-1 1 0,0-1 0,3 2 0,4 0 0,-1 0 0,1-1 0,-1 0 0,1-1 0,0 0 0,0 0 0,0-1 0,-1 0 0,1 0 0,0-1 0,0 0 0,0-1 0,-1 0 0,10-4 0,3-1 0,-1-1 0,0-1 0,-1-1 0,32-20 0,-12 1 0,-1-2 0,-2-1 0,-1-2 0,-1-2 0,-2-1 0,-2-1 0,-1-1 0,32-61 0,-58 94 0,15-22 0,-18 28 0,1-1 0,-1 1 0,0-1 0,1 1 0,-1 0 0,0-1 0,1 1 0,-1 0 0,1-1 0,-1 1 0,0 0 0,1 0 0,-1-1 0,1 1 0,-1 0 0,1 0 0,-1 0 0,1 0 0,-1-1 0,1 1 0,-1 0 0,1 0 0,-1 0 0,1 0 0,-1 0 0,1 0 0,-1 1 0,1-1 0,-1 0 0,1 0 0,-1 0 0,1 0 0,-1 1 0,1-1 0,-1 0 0,1 0 0,-1 1 0,1-1 0,-1 0 0,0 1 0,1-1 0,-1 0 0,0 1 0,1-1 0,-1 1 0,0-1 0,0 0 0,1 1 0,-1-1 0,0 1 0,0-1 0,1 1 0,5 14 0,1-1 0,-2 1 0,0 0 0,-1 0 0,3 21 0,8 88 0,-12-91 0,7 121 0,-7 0 0,-6 1 0,-36 231 0,18-247 0,-4 19 0,-8 224 0,33-377 0,0 2 0,0 0 0,0-1 0,1 1 0,1 7 0,-2-14 0,0 1 0,0-1 0,1 1 0,-1 0 0,0-1 0,0 1 0,0-1 0,1 1 0,-1-1 0,0 1 0,0-1 0,1 1 0,-1-1 0,1 1 0,-1-1 0,0 1 0,1-1 0,-1 1 0,1-1 0,-1 0 0,1 1 0,-1-1 0,1 0 0,-1 0 0,1 1 0,-1-1 0,1 0 0,0 0 0,-1 0 0,1 0 0,-1 1 0,1-1 0,0 0 0,-1 0 0,1 0 0,-1 0 0,1 0 0,-1-1 0,1 1 0,0 0 0,-1 0 0,1 0 0,-1 0 0,1-1 0,-1 1 0,1 0 0,-1-1 0,1 1 0,-1 0 0,1-1 0,-1 1 0,1-1 0,-1 1 0,1 0 0,-1-1 0,7-6 0,0 1 0,0-1 0,-1 0 0,0 0 0,-1-1 0,9-15 0,29-52 0,-4-2 0,38-107 0,42-173 0,-115 344 0,39-131 0,-6-2 0,35-293 0,-72 432 0,3-18 0,-2 0 0,0 0 0,-4-28 0,8 66 0,0-1 0,1 0 0,12 16 0,-8-11 0,-9-15 0,18 31 0,1 0 0,41 47 0,-60-78 0,0-1 0,1 1 0,-1 0 0,1-1 0,-1 1 0,1-1 0,0 0 0,-1 0 0,1 0 0,0 0 0,0 0 0,0 0 0,0 0 0,0 0 0,0-1 0,0 1 0,0-1 0,0 1 0,0-1 0,0 0 0,0 0 0,1 0 0,-1 0 0,0 0 0,0-1 0,0 1 0,0-1 0,0 1 0,0-1 0,0 0 0,0 1 0,0-1 0,0 0 0,0 0 0,-1-1 0,1 1 0,0 0 0,-1-1 0,1 1 0,-1-1 0,2-1 0,6-8 0,0 0 0,0 0 0,-1-1 0,11-23 0,-17 31 0,130-305 0,-87 194 0,-45 115 0,0-1 0,0 1 0,0 0 0,0 0 0,0 0 0,0 0 0,0-1 0,0 1 0,0 0 0,1 0 0,-1 0 0,0 0 0,0 0 0,0-1 0,0 1 0,0 0 0,0 0 0,0 0 0,0 0 0,1 0 0,-1 0 0,0-1 0,0 1 0,0 0 0,0 0 0,0 0 0,1 0 0,-1 0 0,0 0 0,0 0 0,0 0 0,0 0 0,1 0 0,-1 0 0,0 0 0,0 0 0,0 0 0,0 0 0,1 0 0,-1 0 0,0 0 0,0 0 0,0 0 0,1 0 0,5 8 0,3 17 0,-9-25 0,17 65-455,-2 0 0,10 114 0,-21-137-6371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39.7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0 376 24575,'8'-1'0,"1"0"0,-1-1 0,0 0 0,0-1 0,0 0 0,0 0 0,13-8 0,-2 1 0,27-11 0,56-35 0,-88 47 0,-1 0 0,0-1 0,-1-1 0,0 1 0,0-2 0,-2 0 0,1 0 0,11-19 0,-20 27 0,0 0 0,0 0 0,0 0 0,-1-1 0,1 1 0,-1 0 0,0-1 0,-1 1 0,1-1 0,-1 1 0,0-1 0,0 1 0,-1-7 0,1 9 0,-1 0 0,1 1 0,0-1 0,-1 0 0,0 1 0,1-1 0,-1 1 0,0-1 0,0 1 0,0-1 0,0 1 0,0-1 0,0 1 0,0 0 0,-1 0 0,1-1 0,0 1 0,-1 0 0,1 0 0,-1 0 0,1 1 0,-1-1 0,1 0 0,-1 1 0,1-1 0,-1 0 0,0 1 0,0 0 0,1-1 0,-1 1 0,0 0 0,1 0 0,-1 0 0,0 0 0,0 0 0,1 1 0,-4 0 0,-3 1 0,1 0 0,0 0 0,0 1 0,0 0 0,1 0 0,-1 1 0,1 0 0,0 0 0,0 1 0,0-1 0,0 1 0,1 0 0,-5 6 0,0 1 0,0 0 0,2 0 0,-1 0 0,1 1 0,-9 22 0,12-23 0,0 1 0,1 0 0,1 0 0,0 1 0,0-1 0,1 0 0,1 26 0,1-30 0,1-1 0,0 0 0,0 0 0,1 0 0,0 0 0,0 0 0,1-1 0,0 1 0,0-1 0,1 1 0,0-1 0,0 0 0,1 0 0,8 9 0,-2-5 0,2 0 0,-1-1 0,1 0 0,1-1 0,0-1 0,0 0 0,0-1 0,1 0 0,0-1 0,1-1 0,-1 0 0,1-1 0,0-1 0,0 0 0,30 0 0,-30-2 0,1-1 0,-1-1 0,1-1 0,-1 0 0,1-1 0,-1-1 0,0 0 0,0-1 0,-1-1 0,0 0 0,0-1 0,0-1 0,-1 0 0,0-1 0,20-17 0,-14 6 0,-2 0 0,0-1 0,-2 0 0,0-2 0,24-47 0,-18 24 0,-2-1 0,19-64 0,-29 51 0,-9 54 0,-1 24 0,0-1 0,1 1 0,2-1 0,-1 0 0,2 1 0,8 22 0,-6-18 0,1 10 0,2 0 0,1-1 0,2 0 0,30 57 0,-41-87 0,-1-1 0,1 1 0,-1 0 0,1 0 0,0 0 0,0 0 0,-1 0 0,1-1 0,0 1 0,0 0 0,0-1 0,0 1 0,0-1 0,0 1 0,0-1 0,0 1 0,0-1 0,0 0 0,0 1 0,0-1 0,0 0 0,0 0 0,0 0 0,0 0 0,0 0 0,1 0 0,-1 0 0,0 0 0,0 0 0,0-1 0,0 1 0,0 0 0,0-1 0,0 1 0,0 0 0,1-2 0,4-1 0,-1-1 0,1 0 0,-1 0 0,9-9 0,-9 8 0,57-57 0,-13 14 0,63-51 0,-109 97 0,0-1 0,0 1 0,0 0 0,1 0 0,-1 1 0,0-1 0,1 1 0,-1-1 0,1 1 0,0 0 0,5 0 0,-7 1 0,0 0 0,0 0 0,1 0 0,-1 1 0,0-1 0,0 1 0,0 0 0,0 0 0,1-1 0,-1 1 0,0 0 0,0 1 0,-1-1 0,1 0 0,0 1 0,0-1 0,-1 1 0,1-1 0,2 4 0,10 13 0,0 1 0,17 32 0,13 19 0,-38-62 0,1 0 0,-1 0 0,1-1 0,1-1 0,-1 1 0,13 7 0,-7-7 0,0 0 0,0-1 0,1 0 0,0-1 0,0-1 0,1 0 0,-1-1 0,21 2 0,14-2 0,58-3 0,-71-1 0,-13 1 0,0-2 0,0 0 0,0-1 0,32-10 0,-41 8 0,-1 0 0,1 0 0,-1-2 0,0 0 0,-1 0 0,1-1 0,-1-1 0,11-10 0,4-6 0,-2-1 0,30-38 0,-44 50 0,0-2 0,-1 1 0,-1-1 0,-1-1 0,0 0 0,8-25 0,-15 39 0,-1 1 0,1-1 0,-1 1 0,1 0 0,-1-1 0,0 1 0,0-1 0,0 1 0,0-1 0,-1 1 0,1-1 0,-1 1 0,1 0 0,-1-1 0,0 1 0,0 0 0,0-1 0,-2-2 0,1 2 0,-1 0 0,1 1 0,-1-1 0,0 0 0,0 1 0,0-1 0,0 1 0,0 0 0,-1 0 0,-5-3 0,-2 1 0,-1 0 0,1 1 0,-1 0 0,0 1 0,1 0 0,-20 0 0,19 2 0,-1 1 0,1 0 0,0 0 0,0 1 0,-1 1 0,1 0 0,1 1 0,-1 0 0,1 1 0,-1 0 0,1 1 0,1 0 0,-18 13 0,22-15 0,1 1 0,-1 0 0,1 0 0,1 1 0,-1-1 0,1 1 0,0 0 0,0 0 0,0 1 0,1-1 0,0 1 0,0 0 0,1 0 0,0-1 0,0 2 0,0-1 0,1 0 0,0 0 0,1 0 0,0 1 0,0-1 0,0 0 0,1 0 0,2 9 0,9 24-1365,3-9-5461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41.0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817 1151 24575,'0'0'0,"-10"0"0,4 1 0,0-1 0,0 2 0,0-1 0,0 1 0,0 0 0,1 0 0,-1 0 0,1 1 0,-7 4 0,0-1 0,-54 29 0,2 2 0,2 4 0,2 2 0,1 2 0,2 4 0,3 1 0,-82 99 0,112-117 0,1 1 0,2 1 0,-31 67 0,42-78 0,1 2 0,1-1 0,1 1 0,1 0 0,1 0 0,-2 51 0,7-67 0,0-1 0,1 0 0,-1 0 0,2 1 0,-1-1 0,1 0 0,1 0 0,-1 0 0,7 11 0,-8-16 0,1 0 0,1 1 0,-1-1 0,0 0 0,1 0 0,-1 0 0,1-1 0,0 1 0,0-1 0,0 1 0,1-1 0,-1 0 0,0 0 0,1-1 0,-1 1 0,1-1 0,0 1 0,-1-1 0,1 0 0,0-1 0,0 1 0,5 0 0,5-1 0,0-1 0,0 0 0,0-1 0,0 0 0,0-1 0,25-9 0,-13 1 0,1 0 0,39-25 0,-31 13 0,-1-2 0,-2-1 0,0-2 0,-2-1 0,-1-1 0,-2-2 0,0 0 0,21-37 0,-8 3 0,-1-2 0,-4-2 0,35-100 0,-41 85 0,-5-1 0,-3-1 0,16-148 0,-28 123 0,-5-1 0,-15-164 0,0 188 0,-4 0 0,-4 1 0,-31-88 0,47 168 0,1 9 0,2 15 0,0-13 0,52 722 0,-33-526 0,89 595 0,-104-774 0,10 39 0,-12-54 0,0 1 0,0-1 0,0 0 0,1 1 0,-1-1 0,1 0 0,6 7 0,-7-11 0,-1 0 0,1 1 0,0-1 0,0 0 0,0 0 0,0 0 0,0 0 0,0 0 0,0-1 0,0 1 0,1 0 0,-1-1 0,0 0 0,0 0 0,1 1 0,-1-1 0,0-1 0,0 1 0,0 0 0,1 0 0,-1-1 0,0 1 0,0-1 0,3-1 0,7-2 0,1-1 0,20-12 0,-25 13 0,25-13 0,0 1 0,2 2 0,-1 1 0,62-13 0,-60 18 0,187-48 0,-197 47 0,0-1 0,-1-1 0,0-1 0,-1-1 0,-1-2 0,31-24 0,-34 22 0,0-1 0,-2 0 0,28-36 0,-40 45 0,0 1 0,0-1 0,-1 0 0,0 0 0,-1-1 0,0 1 0,-1-1 0,0 0 0,0 0 0,-1 0 0,0 0 0,0-15 0,-2 21 0,0 0 0,0 0 0,-1 0 0,0 0 0,0 0 0,0 0 0,0 0 0,-1 0 0,0 0 0,1 0 0,-1 1 0,-1-1 0,1 1 0,0-1 0,-1 1 0,0 0 0,0 0 0,0 0 0,0 0 0,-6-4 0,4 5 0,1-1 0,-1 1 0,0-1 0,0 2 0,0-1 0,0 0 0,0 1 0,0 0 0,0 0 0,0 0 0,-1 1 0,1 0 0,0 0 0,0 0 0,-1 1 0,-6 1 0,-4 3 0,1 0 0,1 1 0,-1 1 0,1 0 0,0 1 0,1 1 0,0 0 0,0 1 0,-20 20 0,4-1 0,1 2 0,-38 54 0,45-55 0,2 2 0,1 0 0,2 1 0,1 1 0,-16 51 0,25-64 0,1 0 0,1 0 0,1 0 0,0 0 0,2 1 0,0-1 0,2 1 0,0-1 0,1 1 0,10 36 0,-10-50 0,1-1 0,1 1 0,-1-1 0,1 0 0,1 0 0,-1-1 0,1 1 0,0-1 0,1 0 0,-1 0 0,1-1 0,1 0 0,-1 0 0,0 0 0,1-1 0,0 0 0,0 0 0,15 5 0,-3-2 0,0-1 0,0-1 0,1 0 0,-1-2 0,1 0 0,31 0 0,-9-5-273,0-2 0,0-1 0,0-2 0,75-24 0,-49 8-6553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42.0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616 0 24575,'0'0'0,"-10"0"0,4 1 0,0-1 0,0 1 0,-1 0 0,1 1 0,0-1 0,0 1 0,0 1 0,-7 3 0,-46 29 0,48-28 0,-35 24 0,2 2 0,1 1 0,2 2 0,-44 51 0,58-56 0,2 1 0,1 1 0,1 1 0,2 2 0,1 0 0,-20 52 0,31-63 0,-10 49 0,16-62 0,2 0 0,0 0 0,0 0 0,1 0 0,0 0 0,3 15 0,-3-26 0,0 0 0,0 0 0,1 0 0,-1 0 0,0 1 0,0-1 0,1 0 0,-1 0 0,1-1 0,-1 1 0,1 0 0,-1 0 0,1 0 0,-1 0 0,1 0 0,0 0 0,-1-1 0,1 1 0,0 0 0,0-1 0,0 1 0,0 0 0,0-1 0,-1 1 0,1-1 0,0 1 0,0-1 0,0 0 0,0 0 0,0 1 0,1-1 0,-1 0 0,0 0 0,0 0 0,0 0 0,0 0 0,0 0 0,0 0 0,0 0 0,0 0 0,0-1 0,0 1 0,0 0 0,0-1 0,2 0 0,5-3 0,0 0 0,0 0 0,0-1 0,10-8 0,-9 7 0,18-15 0,0 0 0,-2-2 0,29-32 0,59-83 0,-45 52 0,-68 85 0,1 1 0,-1-1 0,1 0 0,-1 0 0,1 1 0,0-1 0,-1 0 0,1 1 0,0-1 0,-1 1 0,1-1 0,0 1 0,0-1 0,0 1 0,0 0 0,-1-1 0,1 1 0,0 0 0,1-1 0,-1 2 0,-1-1 0,1 0 0,-1 0 0,1 1 0,-1-1 0,1 0 0,-1 1 0,1-1 0,-1 0 0,0 1 0,1-1 0,-1 1 0,0-1 0,0 1 0,1-1 0,-1 1 0,0-1 0,0 1 0,1-1 0,-1 1 0,0-1 0,0 1 0,0-1 0,0 1 0,1 8 0,0 0 0,0-1 0,-2 13 0,-50 514 0,8-134 0,39-351 0,-8 136 0,11-136 0,9 82 0,-8-129 0,1 6 0,0 1 0,0-1 0,1 1 0,0-1 0,1 0 0,0 0 0,0 0 0,1 0 0,9 15 0,-12-23 0,-1 0 0,1 0 0,0 0 0,0 0 0,0-1 0,0 1 0,0 0 0,0 0 0,0-1 0,0 1 0,0-1 0,0 1 0,1-1 0,-1 1 0,0-1 0,0 0 0,0 1 0,1-1 0,-1 0 0,0 0 0,0 0 0,1 0 0,-1 0 0,0 0 0,0 0 0,2-1 0,1 0 0,-1-1 0,1 1 0,-1-1 0,0 0 0,1 0 0,-1 0 0,0 0 0,4-5 0,8-8 0,-1 0 0,0-1 0,-1 0 0,14-26 0,40-84 0,93-272 0,-34-17 0,-120 392 0,71-280 0,-67 250 0,-2 0 0,-3-1 0,-1-95 0,-5 143 0,1 2 0,0 0 0,0-1 0,-1 1 0,0 0 0,1 0 0,-3-5 0,0 14 0,1 8 0,0 35 0,3-1 0,2 1 0,2 0 0,2-1 0,2 0 0,2-1 0,2 0 0,2-1 0,36 76 0,-49-117 0,1 3 0,1-1 0,-1 1 0,1-1 0,8 9 0,-12-14 0,1 0 0,0 0 0,0 0 0,-1 0 0,1-1 0,0 1 0,0 0 0,0-1 0,0 1 0,0 0 0,0-1 0,0 0 0,0 1 0,0-1 0,0 1 0,1-1 0,-1 0 0,0 0 0,0 0 0,0 0 0,0 0 0,0 0 0,1 0 0,-1 0 0,0 0 0,0 0 0,0-1 0,0 1 0,0 0 0,0-1 0,0 1 0,0-1 0,0 1 0,0-1 0,0 0 0,1 0 0,4-4 0,0-1 0,-1 0 0,0 1 0,-1-1 0,1-1 0,-1 1 0,0-1 0,4-10 0,30-69 0,-4-2 0,25-105 0,24-64 0,-78 248 0,-2 9 0,0 19 0,-2-13 0,8 75 85,45 349-1535,-44-375-5376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42.6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0 304 24575,'4'0'0,"0"1"0,-1-1 0,1 1 0,0-1 0,0-1 0,-1 1 0,1 0 0,0-1 0,4-1 0,0 1 0,3-1 0,0 1 0,0-2 0,-1 1 0,1-2 0,-1 1 0,1-1 0,-1-1 0,-1 0 0,1 0 0,-1-1 0,1 0 0,-2-1 0,1 0 0,-1 0 0,0-1 0,0 0 0,-1 0 0,0-1 0,6-10 0,-7 9 0,0 0 0,-1 0 0,0 0 0,-1 0 0,0-1 0,0 0 0,-1 1 0,-1-1 0,0-1 0,1-16 0,-3 26 0,0 1 0,0 0 0,0 0 0,0 0 0,0 0 0,0 0 0,-1 0 0,1 0 0,0-1 0,-1 1 0,1 0 0,-1 0 0,1 0 0,-1 0 0,0 0 0,1 1 0,-1-1 0,0 0 0,1 0 0,-1 0 0,0 1 0,0-1 0,-2-1 0,1 1 0,1 1 0,-1-1 0,0 1 0,0 0 0,0-1 0,0 1 0,0 0 0,1 0 0,-1 0 0,0 1 0,0-1 0,0 0 0,-2 1 0,-4 2 0,-1 0 0,1 0 0,0 1 0,-15 9 0,11-6 0,0 1 0,1 1 0,0 0 0,1 1 0,0 0 0,0 0 0,1 1 0,-11 18 0,16-23 0,0 1 0,1-1 0,0 1 0,0 0 0,0 0 0,1 1 0,0-1 0,1 0 0,0 1 0,0-1 0,0 0 0,1 1 0,0-1 0,1 1 0,-1-1 0,1 1 0,4 11 0,-3-12 0,0-1 0,1 0 0,-1 1 0,1-1 0,1 0 0,-1 0 0,1-1 0,0 1 0,0-1 0,1 0 0,0 0 0,0 0 0,0-1 0,0 1 0,1-1 0,-1-1 0,1 1 0,7 2 0,-5-3 0,-1 0 0,1-1 0,0 0 0,0 0 0,-1-1 0,1 0 0,0 0 0,0-1 0,0 0 0,0-1 0,0 0 0,0 0 0,0-1 0,0 1 0,9-5 0,-1 0 0,-1-1 0,0-1 0,0 0 0,-1-1 0,-1 0 0,21-18 0,67-74 0,-83 81 0,105-120 0,-84 95 0,-38 44 0,-1-1 0,1 1 0,0 0 0,0 0 0,0 0 0,0 0 0,0 0 0,0 0 0,0 1 0,0-1 0,0 0 0,1 0 0,-1 1 0,0-1 0,0 1 0,1-1 0,-1 1 0,0-1 0,3 1 0,-3 0 0,0 1 0,0 0 0,0 0 0,0 0 0,0-1 0,0 1 0,0 0 0,0 0 0,0 0 0,0 0 0,-1 0 0,1 1 0,0-1 0,-1 0 0,1 0 0,-1 0 0,1 1 0,-1-1 0,0 0 0,1 2 0,71 254 0,-49-166 0,-22-85 0,9 23 0,-9-29 0,-1 1 0,0-1 0,0 1 0,1-1 0,-1 1 0,0-1 0,1 1 0,-1-1 0,0 0 0,1 1 0,-1-1 0,0 1 0,1-1 0,-1 0 0,1 1 0,-1-1 0,1 0 0,-1 0 0,1 0 0,-1 1 0,1-1 0,-1 0 0,1 0 0,0 0 0,-1 0 0,1 0 0,-1 0 0,1 0 0,-1 0 0,1 0 0,-1 0 0,1 0 0,-1 0 0,1 0 0,0 0 0,-1-1 0,1 1 0,-1 0 0,1 0 0,-1-1 0,1 1 0,-1 0 0,0-1 0,1 1 0,11-10 102,0 0 1,12-16-1,9-7-1774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43.4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24575,'1'38'0,"1"-1"0,2 0 0,11 50 0,-9-64 0,1 0 0,0-1 0,2 0 0,1 0 0,0-1 0,19 28 0,-25-44 0,-1-1 0,0 0 0,1 1 0,0-1 0,0 0 0,0-1 0,1 1 0,-1-1 0,10 5 0,-11-6 0,-1-1 0,1 0 0,0-1 0,-1 1 0,1 0 0,0-1 0,0 1 0,-1-1 0,1 0 0,0 0 0,0 0 0,0-1 0,-1 1 0,1 0 0,0-1 0,-1 0 0,1 0 0,0 0 0,-1 0 0,1 0 0,3-2 0,6-5 0,0-1 0,-1 0 0,0-1 0,0 0 0,-1 0 0,14-20 0,44-75 0,-61 93 0,31-57 0,12-18 0,-50 86 0,0 1 0,0-1 0,0 1 0,1-1 0,-1 1 0,0-1 0,0 1 0,1-1 0,-1 1 0,0-1 0,1 1 0,-1-1 0,1 1 0,-1-1 0,0 1 0,1 0 0,-1-1 0,1 1 0,-1 0 0,1-1 0,-1 1 0,1 0 0,0 0 0,-1 0 0,1-1 0,-1 1 0,1 0 0,-1 0 0,1 0 0,0 0 0,-1 0 0,1 0 0,-1 0 0,1 0 0,-1 0 0,1 0 0,0 1 0,-1-1 0,1 0 0,-1 0 0,1 1 0,-1-1 0,1 0 0,-1 0 0,1 1 0,2 2 0,-1 0 0,0 0 0,1 1 0,-1-1 0,-1 1 0,3 3 0,-3-4 0,33 70 71,71 139 175,-84-174-666,2-2-1,2-1 1,43 50-1,-49-66-6405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45.0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1 275 24575,'0'0'0,"4"-1"0,0 0 0,0 0 0,0-1 0,0 1 0,0-1 0,0 1 0,4-4 0,9-3 0,27-9 0,124-51 0,-129 49 0,0-1 0,40-28 0,-71 43 0,0-1 0,0 1 0,-1-1 0,0-1 0,0 1 0,0-1 0,-1-1 0,9-12 0,-15 20 0,0 0 0,0 0 0,0-1 0,0 1 0,0 0 0,0-1 0,1 1 0,-1 0 0,0-1 0,0 1 0,0 0 0,0 0 0,0-1 0,0 1 0,0 0 0,0-1 0,0 1 0,-1 0 0,1-1 0,0 1 0,0 0 0,0-1 0,0 1 0,0 0 0,0 0 0,-1-1 0,1 1 0,0 0 0,0 0 0,0-1 0,-1 1 0,1 0 0,0 0 0,0 0 0,-1-1 0,1 1 0,0 0 0,-1 0 0,1 0 0,0 0 0,0 0 0,-1 0 0,1 0 0,0-1 0,-1 1 0,1 0 0,0 0 0,-1 0 0,1 0 0,0 0 0,-1 0 0,1 0 0,0 1 0,0-1 0,-1 0 0,-20 4 0,12 0 0,0 2 0,1-1 0,-1 1 0,1 0 0,1 1 0,-1 0 0,-8 10 0,-44 59 0,48-59 0,1 0 0,1 1 0,1 0 0,0 1 0,-8 26 0,14-34 0,0-1 0,0 1 0,1-1 0,1 1 0,0 0 0,0-1 0,1 1 0,0 0 0,1 0 0,0-1 0,1 1 0,3 10 0,-3-17 0,0 0 0,0 0 0,0 0 0,1 0 0,-1 0 0,1-1 0,0 1 0,0-1 0,0 0 0,1 0 0,-1 0 0,1 0 0,0 0 0,-1-1 0,1 0 0,0 0 0,7 2 0,7 4 0,1-2 0,33 6 0,-35-8 0,58 10-455,1-4 0,112 2 0,-125-10-6371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53.8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1483 0 24575,'-13'4'0,"-285"39"0,143-25 0,36-1 0,2 6 0,0 5 0,-149 56 0,243-74 0,1 0 0,0 1 0,1 1 0,1 1 0,-1 1 0,2 1 0,0 1 0,1 0 0,1 1 0,0 1 0,-23 33 0,24-25 0,0 0 0,1 1 0,2 1 0,1 1 0,1-1 0,2 2 0,1-1 0,-9 61 0,3 40 0,6 223 0,40 135 0,-2 3 0,-22-328 0,-7-52 0,-26 218 0,19-275 0,1 84 0,5-137 0,0 0 0,1 0 0,-1 0 0,0 0 0,1 0 0,-1 0 0,1 0 0,-1 0 0,1 0 0,-1-1 0,1 1 0,-1 0 0,1 0 0,0 0 0,0-1 0,-1 1 0,1 0 0,0-1 0,0 1 0,0-1 0,0 1 0,0-1 0,0 0 0,-1 1 0,1-1 0,2 1 0,32 5 0,-29-6 0,28 3 106,-1-2-1,50-4 1,69-16-749,-94 11-396,-29 4-5787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1:00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1098 1 24575,'-3'0'0,"-6"0"0,-7 0 0,-22 0 0,-19 3 0,-18 3 0,-39 10 0,-39 9 0,-7 6 0,17 1 0,18 0 0,28-3 0,30-6 0,26-7-8191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54.2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466 1 24575,'-83'5'0,"-155"30"0,94-11 0,198-31-1365,-21 3-5461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54.6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0 318 24575,'8'-5'0,"166"-100"0,-133 84 0,0 1 0,73-22 0,248-65 0,-348 103 98,-6 1-307,0 0 0,1 1 0,-1 0 0,0 1 0,1 0 0,10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56.5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1 367 24575,'0'11'0,"27"347"0,-17-260 0,12 104 0,32 523 0,-53-710 0,-1-11 0,1 0 0,-1 0 0,0 0 0,0 0 0,0 0 0,-1 0 0,0 0 0,-1 6 0,-5-29 0,0-16 0,2-2 0,0-56 0,3 40 0,-14-459 0,40-1 0,-19 472 0,1 1 0,2 0 0,1 0 0,3 1 0,23-55 0,-29 80 0,1 1 0,1-1 0,0 1 0,0 1 0,1 0 0,1 0 0,0 1 0,1 0 0,0 0 0,1 1 0,-1 1 0,2 0 0,0 1 0,0 0 0,0 1 0,1 0 0,25-8 0,-24 12 0,0 0 0,0 0 0,0 2 0,0 0 0,0 1 0,0 0 0,0 1 0,0 1 0,0 0 0,0 1 0,20 7 0,2 3 0,-1 1 0,0 2 0,41 25 0,-21-7 0,-2 1 0,-1 3 0,-2 2 0,70 73 0,-91-82 0,-1 2 0,-2 2 0,-2 0 0,-1 1 0,-2 2 0,-1 0 0,27 74 0,-41-95 0,-2 1 0,0 0 0,-1 1 0,-1-1 0,-1 1 0,0 0 0,-2-1 0,0 1 0,-1 0 0,-1 0 0,0-1 0,-2 1 0,0-1 0,-11 30 0,-2-10 0,-1-2 0,-2 1 0,-2-2 0,-33 42 0,-120 119 0,-60 18 0,194-183 0,-2-1 0,-1-2 0,0-1 0,-55 21 0,77-39 0,-33 10 0,47-18 0,1 1 0,0-1 0,-1 0 0,1 0 0,-1-1 0,1 0 0,-1 0 0,-13-3 0,17 1 0,1 0 0,-1 0 0,0 0 0,1 0 0,0-1 0,-1 1 0,1-1 0,0 0 0,0 0 0,1 0 0,-1 0 0,-4-7 0,3 4 0,-14-19 0,1-2 0,2 0 0,0-1 0,2 0 0,1-1 0,-13-47 0,-30-189 0,49 234 0,-108-918 0,109 723 0,6 179 0,-1 44 0,0 1 0,1-1 0,0 0 0,-1 1 0,1-1 0,0 1 0,0-1 0,1 1 0,-1 0 0,0-1 0,1 1 0,-1 0 0,1 0 0,0 0 0,0 0 0,0 0 0,0 0 0,0 1 0,0-1 0,0 1 0,1-1 0,-1 1 0,0 0 0,1 0 0,-1 0 0,5-1 0,10-3 0,0 0 0,0 1 0,18-1 0,-15 2 0,170-22 0,-157 23 0,0 1 0,0 2 0,59 8 0,-82-7 0,0 1 0,0 0 0,-1 0 0,1 1 0,-1 1 0,0-1 0,0 1 0,0 1 0,-1 0 0,0 0 0,0 1 0,0-1 0,-1 2 0,12 14 0,-2 1 0,-2 2 0,0-1 0,-2 2 0,13 33 0,11 42 0,-3 2 0,19 113 0,-35-131 0,-3 2 0,5 143 0,-20-174 0,-2-1 0,-3 0 0,-2 1 0,-2-2 0,-21 67 0,8-57-273,-2-1 0,-4-1 0,-2-2 0,-49 74 0,64-111-6553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57.1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3:03.2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1797 1 24575,'-3'0'0,"1"-1"0,0 1 0,0 0 0,0 0 0,0 0 0,0 0 0,0 1 0,0-1 0,-1 0 0,-2 2 0,-1-1 0,-740 172 0,613-133 0,1 7 0,-244 123 0,338-149 0,1 2 0,-55 43 0,79-55 0,1 1 0,0 0 0,0 1 0,1 1 0,1-1 0,0 2 0,1-1 0,1 1 0,-11 26 0,2 10 0,2 1 0,-15 92 0,3 112 0,23-118 0,14 145 0,32 138 0,-14-166 0,-12-73 0,-8 0 0,-17 205 0,-3-253 0,-1-4 0,5 144 0,8-272 0,0 1 0,0 0 0,1 0 0,-1 0 0,1 0 0,-1-1 0,1 1 0,0 0 0,0 0 0,0-1 0,0 1 0,1-1 0,-1 1 0,1-1 0,-1 1 0,1-1 0,0 0 0,0 0 0,0 0 0,0 0 0,0 0 0,1-1 0,-1 1 0,1 0 0,-1-1 0,1 0 0,-1 0 0,1 0 0,0 0 0,4 1 0,6 0 0,0 0 0,0-1 0,0-1 0,0 0 0,19-3 0,-30 3 0,61-8 0,0-2 0,84-26 0,117-59 0,-197 64-682,84-51-1,-114 60-6143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3:03.6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831 6 24575,'-19'0'0,"-38"3"0,-1 2 0,-87 21 0,106-18 0,-474 116 0,1156-274 0,-524 132-1365,-85 15-5461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3:0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24575,'0'0'0,"3"0"0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48.4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24575,'0'0'0,"5"11"0,8 33 0,4 25 0,4 20 0,5 30 0,0 13 0,-2 7 0,-2 11 0,-5-9 0,-5-23 0,-5-23 0,-3-26 0,-3-24-8191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48.7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62 24575,'1'-1'0,"0"-1"0,0 1 0,0-1 0,0 1 0,0-1 0,0 1 0,0-1 0,1 1 0,-1 0 0,1 0 0,-1 0 0,1 0 0,-1 0 0,1 0 0,-1 0 0,1 0 0,2 0 0,0-1 0,9-4 0,0 0 0,1 1 0,-1 0 0,1 1 0,0 1 0,0 0 0,18 0 0,3 1 0,66 5 0,-62 2 0,1 1 0,-1 2 0,0 2 0,-1 2 0,0 1 0,50 26 0,-7 3 0,125 87 0,-163-99 0,-1 2 0,-2 2 0,-1 1 0,-1 2 0,-3 1 0,-1 3 0,43 65 0,-65-87 0,-1 1 0,-1 0 0,-1 1 0,-1 0 0,-1 0 0,-1 1 0,7 39 0,-12-46 0,0 1 0,0-1 0,-1 1 0,-1-1 0,-1 0 0,0 1 0,-1-1 0,-1 0 0,0 0 0,-1-1 0,-1 1 0,-8 15 0,2-9 0,-2 0 0,0-1 0,-1-1 0,-1-1 0,-1 0 0,-1-1 0,-35 27 0,3-9 0,-107 56 0,108-66-455,-1-3 0,-105 31 0,109-41-6371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49.1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627 3 24575,'-4'1'0,"0"1"0,0-1 0,0 0 0,0-1 0,-9 1 0,-9 2 0,6 1 0,-238 61 0,216-53 0,1 2 0,0 2 0,1 1 0,-51 33 0,80-46 0,1 0 0,1 1 0,-1 0 0,1 0 0,-1 0 0,1 1 0,1-1 0,-1 1 0,1 1 0,-5 8 0,8-13 0,0 1 0,1-1 0,-1 0 0,0 0 0,1 1 0,0-1 0,-1 0 0,1 1 0,0-1 0,0 0 0,1 1 0,-1-1 0,0 0 0,1 0 0,0 3 0,0-2 0,1 0 0,-1 0 0,1 0 0,0-1 0,0 1 0,0-1 0,0 0 0,0 1 0,0-1 0,1 0 0,-1 0 0,1 0 0,-1-1 0,4 3 0,4 1 0,0-1 0,0 0 0,0 0 0,0-1 0,1 0 0,15 2 0,67 2 0,-84-6 0,16 0 0,0-1 0,0-2 0,-1 0 0,1-1 0,0-2 0,32-9 0,-46 10 0,-1 1 0,-1-1 0,1-1 0,-1 0 0,1 0 0,-1-1 0,-1 0 0,1-1 0,-1 0 0,0 0 0,-1 0 0,0-1 0,0 0 0,-1-1 0,1 0 0,-2 0 0,7-12 0,-8 12-65,-1 0 0,1 0 0,-1-1 0,-1 1 0,0-1 0,0 0 0,-1 1 0,0-1 0,-1 0 0,0 0 0,0 0 0,-1 1 0,-1-1 0,0 0 0,0 1 0,0-1 0,-1 1 0,-1 0 0,0 0 0,-8-14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1:00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994 20 24575,'-20'10'0,"-136"86"0,58-37 0,-143 112 0,181-119 0,3 2 0,-75 91 0,100-104 0,1 1 0,3 2 0,1 0 0,-38 89 0,55-107 0,2-1 0,0 1 0,2 0 0,0 1 0,2 0 0,-1 48 0,5-60 0,1-1 0,0 1 0,1-1 0,1 0 0,0 0 0,1 0 0,0 0 0,1 0 0,1-1 0,0 1 0,1-2 0,0 1 0,1-1 0,11 14 0,-8-14 0,1 0 0,0 0 0,1-1 0,0 0 0,1-1 0,0-1 0,1-1 0,26 13 0,-21-14 0,1 0 0,0-1 0,0-1 0,0 0 0,1-2 0,23 1 0,-5-4 0,0-2 0,-1-2 0,1-1 0,-1-2 0,-1-1 0,1-3 0,36-14 0,-40 10 0,-1 0 0,-1-3 0,0 0 0,-2-2 0,0-2 0,-1-1 0,-1-1 0,-1-1 0,-2-1 0,0-2 0,-2-1 0,-1-1 0,22-37 0,-18 21 0,-2-2 0,-2-1 0,-2-1 0,-2-1 0,-3 0 0,-2-1 0,-2-1 0,7-81 0,-15 96-124,-2 0 0,-2 0 0,-1 0 0,-2 1 0,-2-1 0,-1 0-1,-2 1 1,-2 0 0,-1 1 0,-18-39 0,-22-23-6702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49.5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24575,'0'16'0,"3"1"0,1 0 0,0-1 0,9 21 0,-2-6 0,119 469 342,-111-389-911,-4 0 0,-1 181 0,-15-257-6257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2:49.8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24575,'16'-1'0,"1"1"0,0 1 0,-1 1 0,1 0 0,-1 1 0,1 0 0,29 12 0,2 7 0,0 2 0,-2 2 0,-1 2 0,44 36 0,-10 1 0,84 87 0,-159-148 0,33 34 0,43 55 0,-72-81 0,1 0 0,-2 0 0,0 1 0,0 0 0,-1 0 0,-1 0 0,0 1 0,-1 0 0,5 25 0,-9-32 0,0 0 0,0 0 0,0 0 0,-1 0 0,0 1 0,-1-1 0,1 0 0,-1 0 0,-1-1 0,1 1 0,-1 0 0,0-1 0,-1 0 0,0 1 0,0-1 0,0-1 0,0 1 0,-1-1 0,0 1 0,0-1 0,-8 5 0,-5 4 0,-1-1 0,-1 0 0,0-1 0,0-2 0,-28 11 0,-61 18 15,-114 24 0,107-32-1410,69-17-5431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3:06.9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24575,'3'13'0,"146"488"0,-116-370 0,-6 2 0,18 258 0,-15-80 0,-14-175 0,-1 208 0,-17-337 342,-3-11-2049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3:07.5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0 331 24575,'1'-33'0,"0"26"0,0 0 0,1 1 0,0-1 0,1 1 0,-1-1 0,1 1 0,0 0 0,1 0 0,0 0 0,0 1 0,7-9 0,-1 3 0,0 2 0,0-1 0,1 1 0,20-13 0,12-2 0,1 2 0,1 2 0,1 2 0,0 2 0,1 2 0,73-11 0,-81 18 0,0 3 0,1 1 0,0 2 0,-1 2 0,1 1 0,0 2 0,48 12 0,-55-8 0,-1 2 0,0 1 0,-1 1 0,0 2 0,-1 1 0,-1 1 0,0 2 0,50 40 0,-60-42 0,-1 1 0,0 1 0,-1 0 0,-1 2 0,21 31 0,-31-40 0,0 0 0,0 1 0,-1 0 0,-1 0 0,0 0 0,0 0 0,-2 1 0,1 0 0,-1-1 0,-1 1 0,-1 0 0,0 20 0,-3-14 0,-1 1 0,0-1 0,-2 0 0,0 0 0,-1-1 0,0 1 0,-2-2 0,0 1 0,-22 30 0,4-12 0,-2-1 0,-1-1 0,-41 36 0,26-33 113,-1-1-1,-87 51 1,-108 40-1371,211-112 813,-1 1-6381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3:08.1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557 1 24575,'-27'0'0,"-17"0"0,-5-1 0,0 2 0,-91 14 0,126-12 0,0 0 0,1 1 0,-1 0 0,1 1 0,0 1 0,0 0 0,1 1 0,0 0 0,0 1 0,0 0 0,1 1 0,1 0 0,-1 1 0,-15 18 0,20-19 0,0 0 0,1 1 0,0-1 0,1 1 0,0 0 0,0 0 0,1 1 0,0-1 0,1 1 0,0-1 0,-1 13 0,3-13 0,-1-1 0,2 1 0,-1-1 0,1 1 0,1-1 0,-1 1 0,2-1 0,-1 0 0,1 0 0,1 0 0,-1 0 0,10 14 0,-10-19 0,0 0 0,0-1 0,0 1 0,1-1 0,0 0 0,-1 0 0,1 0 0,0-1 0,0 0 0,0 1 0,1-1 0,-1-1 0,0 1 0,1 0 0,-1-1 0,1 0 0,0 0 0,-1-1 0,1 1 0,0-1 0,0 0 0,-1 0 0,9-2 0,3 0 0,-1-1 0,0-1 0,0 0 0,0-1 0,27-13 0,-21 8-124,-1-2 0,0 0 0,0-1 0,-2-1 0,1-1 0,-2 0-1,0-1 1,-1-1 0,0-1 0,14-22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3:56.7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1079 24575,'0'-2'0,"1"0"0,0 0 0,0 0 0,0 0 0,0 0 0,0 1 0,1-1 0,-1 0 0,1 0 0,-1 1 0,1-1 0,2-1 0,7-9 0,9-16 0,-1-1 0,-2-1 0,19-46 0,32-103 0,77-391 0,-118 445 0,-26 121 0,-1 8 0,-1 20 0,0 4 0,6 334 0,1-185 0,-41 1144-1365,32-1284-5461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3:57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1115 1 24575,'-3'0'0,"-4"0"0,-3 0 0,-19 5 0,-37 13 0,-28 9 0,-23 5 0,-30 5 0,-3 1 0,13-2 0,11-2 0,22-5 0,28-6 0,27-8-8191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3:52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1 24575,'-5'17'0,"1"-7"0,-18 95 0,-25 343-295,29 7-302,15-338 443,-7 194-55,2-44 209,2-101 0,0 209 0,7-370-1156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3:52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1 154 24575,'0'-20'0,"0"15"0,0 0 0,0-1 0,1 1 0,0-1 0,0 1 0,0 0 0,0 0 0,1 0 0,0 0 0,0 0 0,1 0 0,-1 0 0,1 1 0,0-1 0,0 1 0,1 0 0,-1-1 0,6-3 0,-3 3 0,0 1 0,1 0 0,-1 0 0,1 1 0,0 0 0,0 0 0,0 1 0,0-1 0,0 1 0,1 1 0,-1 0 0,0 0 0,12 0 0,10 2 0,-1 2 0,1 0 0,-1 2 0,0 1 0,0 2 0,43 17 0,-10-1 0,0 2 0,-2 3 0,0 3 0,-3 2 0,-1 3 0,-1 2 0,-3 2 0,74 76 0,-104-95 0,-1 2 0,-2 0 0,0 1 0,-1 1 0,-2 0 0,-1 1 0,-1 1 0,16 50 0,-24-60 0,0 1 0,-2 0 0,0 0 0,-1 0 0,-1 0 0,-1 0 0,0 0 0,-1 0 0,-2 0 0,0 0 0,-1 0 0,0-1 0,-2 1 0,0-1 0,-9 18 0,-4-2 0,-1-2 0,-1 0 0,-2-1 0,-1-1 0,-1-1 0,-1-1 0,-37 29 0,4-9 0,-2-3 0,-112 62 0,93-65-1365,21-15-5461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3:53.0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665 153 24575,'-36'1'0,"-1"1"0,1 2 0,0 2 0,1 1 0,-1 1 0,2 3 0,-1 0 0,-47 24 0,58-23 0,0 2 0,1 0 0,1 1 0,0 1 0,1 1 0,1 1 0,0 1 0,2 1 0,0 1 0,1 0 0,-26 43 0,39-57 0,1 1 0,-1-1 0,1 0 0,1 1 0,-1 0 0,1 0 0,1-1 0,-1 1 0,1 0 0,1 0 0,-1 0 0,1 1 0,2 9 0,-1-12 0,1-1 0,-1 1 0,1-1 0,0 0 0,0 1 0,1-1 0,0 0 0,0-1 0,0 1 0,0 0 0,1-1 0,0 0 0,0 1 0,0-2 0,0 1 0,0 0 0,1-1 0,0 0 0,0 0 0,6 3 0,2 0 0,0-1 0,0-1 0,0 0 0,1 0 0,19 2 0,71 1 0,-91-6 0,58 0 0,132-13 0,-185 10 0,0-1 0,0-1 0,0-1 0,28-11 0,-40 14 0,-1-1 0,1 0 0,-1 0 0,0-1 0,0 1 0,0-1 0,-1 0 0,1 0 0,-1-1 0,0 1 0,0-1 0,0 0 0,-1 0 0,0 0 0,0-1 0,0 1 0,3-10 0,-4 6 0,0-1 0,0 1 0,-1-1 0,0 1 0,0-1 0,-2 0 0,1 1 0,-2-11 0,-19-77 0,16 78 0,-108-321-1365,87 278-5461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1:02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7278 3852 24575,'-2'3'0,"1"-1"0,-1 0 0,0 0 0,0 0 0,0 0 0,0 0 0,0 0 0,-1-1 0,-2 3 0,0 0 0,-70 57 0,-3-4 0,-1-3 0,-3-4 0,-2-3 0,-3-4 0,0-4 0,-128 39 0,-859 181-1180,-23-83 0,281-64 1180,0-49 0,627-61-1974,-315-36 1,378 16 767,0-7-1,1-4 1,-170-65 0,210 59 1027,2-4-1,-100-63 1,79 34 320,-110-94-1,149 107-32,3-3 0,2-3-1,-56-73 1,79 84 520,2-1 0,2-2 0,2-1 1,-45-113-1,52 96-149,4 0 1,2-1-1,-12-110 1,12-218-588,20 302 108,5 0 0,4 0 0,35-145 0,-26 168 0,4 0 0,3 2 0,3 1 0,75-129 0,-56 125 432,4 1 0,2 3 0,4 2 0,2 3-1,4 3 1,73-57 0,34-10-149,6 7-1,227-118 1,-170 122-488,363-130 0,-348 168-182,3 11 0,279-41 0,530 0-774,-216 101 1161,-648 19-438,257 43-1,-350-31 5,0 4 0,-2 5 0,-2 5 0,107 50 1,-139-49 218,-1 3 1,-2 3 0,-2 2-1,-2 4 1,-2 2 0,-3 3-1,97 111 1,-100-96 154,-3 2-1,-4 2 1,-2 3 0,-4 1 0,-3 1-1,54 158 1,-72-171 157,-3 1 0,-3 1 0,-3 0 0,-3 0-1,-2 1 1,-3 0 0,-3 0 0,-3 0 0,-13 67 0,-26 87 51,-12 8 595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3:53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 24575,'-1'9'0,"-9"118"0,5 135 0,23 125 0,0-171 0,3 69 0,-18-196 0,-10 103 0,5-171-1365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3:53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82 24575,'1'-2'0,"-1"1"0,1-1 0,-1 0 0,1 1 0,0-1 0,0 0 0,-1 1 0,1-1 0,0 1 0,1-1 0,-1 1 0,0 0 0,0-1 0,0 1 0,1 0 0,-1 0 0,4-2 0,29-17 0,-18 13 0,0 2 0,1-1 0,0 2 0,0 0 0,1 1 0,-1 1 0,0 0 0,1 2 0,0 0 0,19 3 0,9 3 0,-1 1 0,74 24 0,-37-4 0,138 63 0,-179-69 0,0 1 0,-2 2 0,0 2 0,-2 2 0,34 32 0,-57-46 0,0 1 0,0 0 0,-2 1 0,15 24 0,-23-35 0,-1 1 0,0 0 0,0 0 0,-1 0 0,1 0 0,-1 1 0,-1-1 0,1 0 0,-1 1 0,0 0 0,-1-1 0,0 1 0,0-1 0,0 1 0,-1 0 0,1-1 0,-4 9 0,0-3 0,-2-1 0,0 1 0,0-1 0,-1 0 0,0-1 0,-1 0 0,0 0 0,-1 0 0,0-1 0,0-1 0,-1 1 0,-18 11 0,-4 1 0,-1-2 0,-1-1 0,-37 13 0,-8-1-455,-1-4 0,-100 18 0,95-27-6371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3:54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1 437 24575,'7'0'0,"421"-27"0,-291 14 0,157-11 0,441-44 0,-700 64 0,-4 1 0,-1-1 0,1-2 0,39-12 0,-69 18 0,0-1 0,1 1 0,-1 0 0,0-1 0,0 0 0,0 1 0,0-1 0,0 1 0,0-1 0,0 0 0,0 0 0,0 0 0,0 0 0,0 1 0,0-1 0,0 0 0,-1-1 0,1 1 0,0 0 0,-1 0 0,1 0 0,-1 0 0,1 0 0,-1-1 0,1 1 0,-1 0 0,0 0 0,0-1 0,0 1 0,0 0 0,0 0 0,0-1 0,0-1 0,-1-2 0,-1-1 0,0 0 0,0 1 0,0 0 0,-6-11 0,3 8 0,-11-24 0,-1 0 0,-2 1 0,-1 0 0,-25-27 0,76 61 0,205 32 0,-174-22 0,108 37 0,-154-46 0,-2 2 0,1 0 0,-1 1 0,0 0 0,0 1 0,-1 1 0,20 16 0,-31-24 0,-1 1 0,1-1 0,-1 1 0,0-1 0,1 1 0,-1 0 0,0-1 0,0 1 0,0 0 0,0 0 0,-1 0 0,1 0 0,0 0 0,-1 0 0,0 0 0,1 0 0,-1 0 0,0 0 0,0 4 0,0-3 0,-1-1 0,0 1 0,0 0 0,0-1 0,0 1 0,-1-1 0,1 1 0,-1-1 0,1 0 0,-1 1 0,0-1 0,0 0 0,-2 2 0,-8 6 0,0-1 0,-1 0 0,0-1 0,-20 9 0,20-10 0,-176 85-30,130-65-1305,-20 10-5491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4:05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24575,'1'35'0,"2"-1"0,11 56 0,21 81 0,220 730-537,-104-408 114,-27 5 227,-104-389-977,-9-35-4689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4:05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 24575,'0'-1'0,"0"0"0,1 0 0,-1 0 0,0 0 0,1 0 0,-1 0 0,1 0 0,-1 0 0,1 0 0,0 0 0,-1 0 0,1 0 0,0 0 0,-1 0 0,1 0 0,0 1 0,0-1 0,1-1 0,-1 2 0,3-4 0,1 1 0,1-1 0,-1 1 0,0 0 0,1 1 0,-1-1 0,1 1 0,0 0 0,11-2 0,3 1 0,34-2 0,-8 5 0,-1 1 0,1 3 0,-1 1 0,71 18 0,-48-4 0,-1 2 0,82 40 0,-108-42 0,-1 2 0,-1 2 0,-1 1 0,-1 2 0,-1 2 0,-2 1 0,0 1 0,-2 2 0,27 36 0,-47-52 0,0-1 0,-2 1 0,0 1 0,-1 0 0,0 0 0,-2 1 0,0 0 0,-1 0 0,0 1 0,-2 0 0,0 0 0,-1 0 0,-2 0 0,1 0 0,-2 1 0,-1-1 0,0 0 0,-1 1 0,-7 25 0,-3 1-370,-3 0 0,-1-1-1,-3-1 1,-1 0-1,-2-2 1,-2 0 0,-2-2-1,-50 61 1,12-27-551,-4-2-1,-2-4 1,-95 70 0,74-69-252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4:06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0 154 24575,'0'0'0,"7"7"0,8 13 0,-1 2 0,-1-1 0,-1 2 0,0 0 0,10 32 0,-12-31 0,43 113 0,-26-63 0,3-1 0,56 98 0,-83-165 0,1-1 0,-1 0 0,1 0 0,1-1 0,-1 1 0,0-1 0,1 0 0,0 0 0,8 5 0,-9-7 0,-1-1 0,0 1 0,1-1 0,0 0 0,-1 1 0,1-2 0,0 1 0,0 0 0,-1-1 0,1 0 0,0 1 0,0-2 0,0 1 0,-1 0 0,1-1 0,0 0 0,5-1 0,3-4 0,0 0 0,0-1 0,0 0 0,0-1 0,-1 0 0,17-17 0,-10 9 0,-1-2 0,-1 0 0,0-1 0,-2 0 0,0-2 0,13-24 0,1-1 0,296-527 0,-316 554 0,-13 37 0,-2 14 0,1 1 0,-2 45 0,5 71 0,2-137 0,2 65 0,21 151 0,-16-190 0,3-1 0,1 1 0,1-1 0,2-1 0,34 66 0,-40-90-80,0-1 0,1 0-1,0-1 1,1 0 0,0 0-1,1 0 1,0-1 0,0-1-1,1 0 1,0 0 0,0-1 0,1-1-1,0 1 1,0-2 0,1 0-1,21 6 1,6-3-6746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4:06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0 24575,'-3'1'0,"1"0"0,0 0 0,-1 0 0,1 0 0,0 0 0,-1 1 0,1-1 0,0 1 0,0-1 0,0 1 0,0 0 0,0 0 0,1 0 0,-3 2 0,-6 7 0,-70 68 0,67-65 0,1 0 0,0 1 0,-18 33 0,28-46 0,1 1 0,0 0 0,0-1 0,0 1 0,1 0 0,-1 0 0,0-1 0,1 1 0,0 0 0,0 0 0,0 0 0,0 0 0,0 0 0,0-1 0,1 1 0,0 0 0,-1 0 0,1 0 0,0-1 0,0 1 0,0 0 0,1-1 0,-1 1 0,4 4 0,3 2 0,1 1 0,0-1 0,0-1 0,16 12 0,-4-3 0,57 47 0,73 63 0,-119-97 0,-1 2 0,38 50 0,-60-70 0,-1 0 0,-1 0 0,0 1 0,-1 0 0,0 0 0,-1 0 0,-1 1 0,0 0 0,0 0 0,-2 0 0,2 21 0,-3-24 0,-1-1 0,-1 1 0,0-1 0,0 1 0,-1-1 0,-1 0 0,0 0 0,0 0 0,-1 0 0,0 0 0,0-1 0,-1 0 0,-1 1 0,1-2 0,-1 1 0,-10 9 0,4-5 25,-1-2-1,0 1 0,-1-2 1,0 0-1,0 0 1,-1-2-1,-1 0 0,0 0 1,0-1-1,0-1 0,0-1 1,-1-1-1,-31 5 1,21-6-215,0-1 0,0-1 1,-1-2-1,1 0 0,1-2 1,-1-1-1,0-2 1,-28-9-1,-12-8-6636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4:07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24575,'1'12'0,"0"0"0,0 0 0,5 14 0,1 8 0,27 206 0,94 938-5397,-30 18-518,-91-1117 5880,7 54 2974,-14-132-2782,0 0 0,0-1 1,0 1-1,0-1 1,0 1-1,0 0 0,0-1 1,0 1-1,1 0 1,-1-1-1,0 1 0,0-1 1,0 1-1,1 0 1,-1-1-1,0 1 1,1-1-1,-1 1 0,0-1 1,1 1-1,-1-1 1,1 1-1,-1-1 0,1 1 1,0 0-1,0-2 138,0 0-1,0 0 1,0 0 0,0-1-1,0 1 1,0 0-1,0 0 1,0 0 0,-1-1-1,1 1 1,1-3-1,42-87 91,108-208 69,-102 210-483,79-105 0,-127 191 29,4-6 0,0 0 0,1 1 0,0 0 0,1 0 0,0 0 0,0 1 0,15-10 0,-21 16 0,-1 0 0,1 0 0,0 0 0,0 1 0,-1-1 0,1 1 0,0-1 0,0 1 0,0 0 0,-1 0 0,1 0 0,0 0 0,0 0 0,0 0 0,0 0 0,-1 1 0,1-1 0,0 1 0,0-1 0,0 1 0,-1 0 0,1-1 0,0 1 0,-1 0 0,1 0 0,-1 0 0,1 1 0,-1-1 0,0 0 0,1 0 0,-1 1 0,0-1 0,0 1 0,0-1 0,1 3 0,12 16 0,-1 2 0,-2 0 0,0 0 0,12 37 0,-15-38 0,48 126 0,-6 3 0,43 219 0,-83-309-1365,-5-17-5461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4:16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879 29 24575,'-20'-3'0,"-23"-5"0,7 2 0,1 1 0,-55-1 0,79 6 0,0 1 0,-1 0 0,1 0 0,0 1 0,0 1 0,0 0 0,0 1 0,1 0 0,-1 0 0,1 1 0,0 0 0,-13 10 0,0 4 0,1 1 0,0 1 0,2 0 0,0 2 0,2 0 0,-23 38 0,0 11 0,-33 78 0,11 3 0,-77 285 0,133-418 0,5-13 0,0-1 0,0 1 0,1-1 0,0 1 0,0 0 0,0 9 0,1-16 0,0 0 0,1 0 0,-1 0 0,0 0 0,1 0 0,-1 0 0,0 1 0,0-1 0,1 0 0,-1 0 0,0 0 0,1 0 0,-1 0 0,0 0 0,1-1 0,-1 1 0,0 0 0,1 0 0,-1 0 0,0 0 0,0 0 0,1 0 0,-1 0 0,0-1 0,1 1 0,-1 0 0,0 0 0,0 0 0,0-1 0,1 1 0,-1 0 0,0 0 0,0-1 0,0 1 0,1 0 0,-1-1 0,15-12 0,-13 11 0,29-24 0,2 2 0,0 0 0,1 3 0,70-33 0,-87 47 0,1 1 0,-1 0 0,1 2 0,1 0 0,-1 0 0,1 2 0,-1 1 0,1 0 0,-1 1 0,1 1 0,0 1 0,-1 0 0,1 2 0,-1 0 0,0 1 0,-1 0 0,1 2 0,-1 0 0,0 1 0,19 13 0,-10-6 0,-1 1 0,-1 2 0,-1 0 0,-1 2 0,0 0 0,-1 2 0,-1 0 0,-2 1 0,29 45 0,-44-62 0,1 0 0,-1 1 0,0-1 0,0 1 0,-1-1 0,0 1 0,0 0 0,0 0 0,-1 0 0,0 0 0,-1 0 0,1 0 0,-1 0 0,-1 1 0,1-1 0,-1 0 0,0 0 0,-1 0 0,0 0 0,0-1 0,0 1 0,-1 0 0,0-1 0,-1 0 0,-5 9 0,-6 8 0,-2-1 0,0 0 0,-2-1 0,0-1 0,-2-1 0,0-1 0,-1 0 0,-34 20 0,-13 3 0,-125 53 0,-96 18-1365,232-93-5461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4:35.7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3616 2591 24575,'0'0'0,"0"0"0,-9 6 0,-3 4 0,0-1 0,0 0 0,-1 0 0,0-2 0,0 1 0,-16 5 0,-89 28 0,100-35 0,-115 32 0,-232 35 0,-147-28 0,352-41 0,0-6 0,-265-39 0,317 22 0,1-4 0,2-6 0,0-4 0,-181-84 0,214 80 0,2-3 0,-114-85 0,139 88 0,1-1 0,2-3 0,2-1 0,-54-75 0,52 54 0,3-3 0,2-1 0,4-2 0,3-1 0,3-1 0,2-1 0,5-2 0,2 0 0,4-1 0,-8-116 0,20 143 0,1 1 0,3-1 0,10-62 0,-6 81 0,0-1 0,2 1 0,2 1 0,0-1 0,2 2 0,20-35 0,-7 21 0,2 2 0,2 1 0,1 2 0,1 0 0,3 2 0,40-32 0,-24 27 0,3 2 0,0 3 0,116-55 0,-77 51 0,183-52 0,101 14 0,-149 48 0,250 0 0,229 46 0,-605-12 0,-1 6 0,0 3 0,-1 5 0,-1 4 0,-1 5 0,135 58 0,-146-48 0,-2 4 0,-2 3 0,-1 4 0,113 93 0,-152-105 0,-2 3 0,-2 1 0,-2 2 0,-1 1 0,-3 2 0,-1 1 0,-3 1 0,-2 2 0,23 63 0,-36-78 0,-3 0 0,0 1 0,-3 1 0,-1-1 0,-1 1 0,-3 0 0,0 0 0,-3 1 0,-1-1 0,-2 0 0,-2-1 0,-1 1 0,-2-1 0,-23 63 0,6-41 69,-1-1-1,-3-1 0,-3-1 0,-56 73 1,13-34-923,-125 119 1,155-169-5973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1:28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2782 1 24575,'0'0'0,"-13"0"0,-18 1 0,0 2 0,-43 9 0,27-3 0,-789 153-7291,559-95 5041,-359 138 1,399-108 2155,187-76 94,1 4 0,-75 48 0,103-58 0,1 1 0,1 1 0,1 0 0,0 1 0,2 1 0,0 1 0,-22 36 0,21-26 0,1 1 0,2 0 0,-18 58 0,-13 106 0,7 28 335,11 2 0,10 0 0,12 255-1,112 672 1005,-50-776-1339,-2-54-540,-34-201-418,64 403-1161,-66-365 3731,-4 206 0,-16-347-937,0 23-338,1-39-241,0 0-1,1 0 0,-1 0 0,0 0 0,0-1 0,1 1 0,0 0 1,-1 0-1,1 0 0,0-1 0,-1 1 0,1 0 0,0-1 0,0 1 1,3 2-1,4-3-49,0-5-1219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4:36.4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2448 24575,'3'-14'0,"20"-11"0,-16 18 0,-1 1 0,0-1 0,0 0 0,4-9 0,22-46 0,-2-2 0,30-98 0,-46 121 0,191-628 0,-119 369 0,-52 186 0,171-618 0,-190 673-682,9-86-1,-22 127-6143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4:37.1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933 382 24575,'0'0'0,"-9"2"0,1-1 0,0 1 0,-1 1 0,1 0 0,0 0 0,1 1 0,-1 0 0,1 0 0,-14 10 0,-6 3 0,-123 70 0,4 7 0,-178 149 0,279-206 0,1 3 0,-52 60 0,88-92 0,10-17 0,12-19 0,317-472 0,-264 414 0,3 4 0,4 3 0,131-108 0,-192 177 0,43-32 0,-50 39 0,0-1 0,1 1 0,-1 0 0,1 0 0,-1 1 0,1 0 0,11-2 0,-14 4 0,-1 0 0,0 0 0,0 0 0,0 0 0,1 0 0,-1 1 0,0 0 0,0-1 0,0 1 0,0 0 0,0 1 0,0-1 0,0 1 0,0-1 0,-1 1 0,1 0 0,0 0 0,2 3 0,4 4 0,0 0 0,-1 1 0,9 14 0,-14-19 0,39 60 0,56 117 0,17 80 0,-84-186 0,189 504 0,-208-537-1365,-5-14-5461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4:37.6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1281 231 24575,'0'0'0,"-13"-15"0,-5-3 0,0 0 0,-1 1 0,-1 1 0,-1 1 0,0 1 0,-1 0 0,-43-18 0,30 17 0,0 3 0,0 1 0,-1 1 0,-67-8 0,77 15 0,0 1 0,0 2 0,0 1 0,0 1 0,0 1 0,0 1 0,0 1 0,1 1 0,0 2 0,0 1 0,1 0 0,0 2 0,0 1 0,2 0 0,-1 2 0,2 1 0,0 1 0,0 0 0,2 1 0,-27 30 0,18-9 0,1 0 0,2 2 0,1 1 0,2 1 0,3 0 0,1 2 0,-21 78 0,14-20 0,5 1 0,-10 139 0,20-121 0,5 1 0,12 139 0,16-133-189,-17-98-987,-2-10-5650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4:39.2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905 1 24575,'-340'10'310,"-150"14"-1985,416-14-5151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4:46.2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773 2564 24575,'0'-3'0,"0"1"0,-1 0 0,0 0 0,0 0 0,1 0 0,-1 0 0,0 0 0,0 0 0,-2-2 0,-10-14 0,0-1 0,2 0 0,-17-39 0,-19-69 0,32 81 0,-151-501 0,25-9 0,-98-340 0,163 678-1365,62 182-5461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4:46.6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329 1 24575,'-12'17'0,"11"-14"0,-12 28 0,1 0 0,-15 62 0,13-43 0,-52 228 0,40-157 0,-69 199 0,43-209-1365,41-92-5461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4:47.0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1 140 24575,'0'-24'0,"0"18"0,0-1 0,0 1 0,1 0 0,0 0 0,0 0 0,1 0 0,0 0 0,0 1 0,0-1 0,1 0 0,5-8 0,-6 11 0,1 0 0,-1 0 0,0 1 0,1-1 0,0 1 0,-1-1 0,1 1 0,0 0 0,0 0 0,0 1 0,1-1 0,-1 1 0,0-1 0,1 1 0,-1 0 0,1 0 0,-1 0 0,1 1 0,-1-1 0,1 1 0,5 0 0,11 1 0,-1 2 0,1 0 0,-1 1 0,25 8 0,77 34 0,-92-34 0,127 54-273,-3 7 0,-4 7 0,-4 6 0,135 105 0,-214-140-6553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4:47.3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24575,'12'7'0,"-5"1"0,0 0 0,-1 1 0,-1-1 0,1 1 0,-1 0 0,-1 1 0,0-1 0,5 18 0,-3-10 0,108 337 0,-17 12 0,-25-86 0,5 12-1365,-61-225-5461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4:47.9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588 1 24575,'4'74'0,"4"1"0,23 104 0,-24-142 0,25 108 0,77 214 0,90 122 0,-186-452 0,-2-7 0,-2 0 0,0 0 0,6 28 0,-14-46 0,-1-1 0,1 0 0,-1 0 0,0 1 0,0-1 0,-1 0 0,0 4 0,1-6 0,0-1 0,0 1 0,0-1 0,0 1 0,0 0 0,0-1 0,0 1 0,-1-1 0,1 1 0,0-1 0,0 1 0,-1-1 0,1 1 0,0-1 0,-1 1 0,1-1 0,0 1 0,-1-1 0,1 0 0,-1 1 0,1-1 0,-1 0 0,1 1 0,-1-1 0,1 0 0,-1 1 0,1-1 0,-1 0 0,0 0 0,1 0 0,-1 0 0,1 0 0,-1 1 0,1-1 0,-1 0 0,0 0 0,1 0 0,-1 0 0,1-1 0,-1 1 0,0 0 0,0 0 0,0-1 0,0 1 0,1-1 0,-1 1 0,0-1 0,1 1 0,-1-1 0,0 0 0,1 1 0,-1-1 0,1 0 0,-1 0 0,1 1 0,-1-1 0,1 0 0,-1 0 0,1 0 0,0 0 0,-1 1 0,1-1 0,0-1 0,-3-21 0,2 18 0,1-22 0,0 1 0,2-1 0,9-48 0,1-9 0,-10 68 0,-1 0 0,-1 0 0,0 0 0,-1 1 0,-4-18 0,4 28 0,0-1 0,-1 1 0,0 0 0,0 0 0,0 0 0,-1 0 0,0 0 0,0 1 0,0-1 0,0 1 0,-1 0 0,0-1 0,0 2 0,0-1 0,0 0 0,0 1 0,-1 0 0,-5-3 0,-3-1 0,-1 1 0,0 1 0,0 0 0,0 1 0,0 0 0,-1 2 0,-17-2 0,-107 0 0,131 4 0,-124 4-455,0 6 0,-213 44 0,272-36-6371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5:06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24575,'0'0'0,"0"8"0,0 19 0,0 27 0,0 76 0,0 57 0,0 43 0,0 65-1558,0 19 1558,2-18 0,-1-25 0,-1-38 0,-1-54 378,1-58-378,-1-49-7011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1:28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2667 1 24575,'2'85'0,"10"119"0,40 578-675,35 10 0,114 189 675,66-21 0,-194-705 0,12 64 0,-66-232 0,11 146 0,-29-209 0,-1 0 0,0 0 0,-2 0 0,-1 0 0,-1 0 0,-1 0 0,-1-1 0,-16 42 0,14-46 0,-2 0 0,-1-1 0,0 0 0,-1-1 0,-1 0 0,-1 0 0,0-2 0,-1 0 0,0 0 0,-30 20 0,7-10 5,-1-1 1,-71 30-1,-102 25-567,-70-1-2133,-265 30-472,-18-23 448,-43-9 1540,3-45-1542,441-38 3364,48-4 4900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5:06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74 24575,'0'-2'0,"0"0"0,1 1 0,-1-1 0,1 1 0,-1-1 0,1 1 0,0 0 0,0-1 0,0 1 0,0 0 0,0-1 0,0 1 0,0 0 0,0 0 0,0 0 0,0 0 0,3-2 0,24-13 0,-15 10 0,0 0 0,1 2 0,-1 0 0,1 0 0,0 1 0,1 1 0,-1 0 0,0 1 0,19 1 0,12 3 0,77 14 0,-55-2 0,0 4 0,-1 2 0,-1 3 0,-1 3 0,104 60 0,-120-60 0,-1 3 0,-1 2 0,-2 2 0,-2 1 0,76 82 0,-97-93 0,-2 1 0,0 1 0,-2 0 0,-1 2 0,-1 0 0,-2 0 0,-1 1 0,-1 1 0,-1 0 0,-1 0 0,8 62 0,-15-67 0,-1-1 0,-2 1 0,0 0 0,-1 0 0,-1-1 0,-2 1 0,-13 41 0,7-35 0,-2 0 0,-1-2 0,-1 1 0,-2-2 0,-23 32 0,6-16 0,-2-2 0,-57 52 0,-90 57 0,72-71-1365,18-19-5461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5:07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1 165 24575,'9'0'0,"1"1"0,0 0 0,-1 1 0,1 0 0,-1 1 0,1 0 0,-1 0 0,0 1 0,0 0 0,-1 0 0,1 1 0,-1 0 0,0 1 0,0 0 0,-1 0 0,12 13 0,4 7 0,-1 1 0,-2 2 0,22 38 0,-42-67 0,96 172 0,50 77 0,-145-247 0,1 0 0,-1 0 0,0 0 0,1-1 0,-1 1 0,1 0 0,-1-1 0,1 1 0,0-1 0,0 1 0,0-1 0,0 0 0,0 0 0,0 0 0,0 0 0,0 0 0,0 0 0,0-1 0,0 1 0,1-1 0,-1 1 0,0-1 0,1 0 0,-1 0 0,3 0 0,1-2 0,-1 1 0,0-1 0,1-1 0,-1 1 0,0-1 0,0 0 0,-1 0 0,1 0 0,0-1 0,4-5 0,34-31 0,73-88 0,26-61 0,-85 107 0,74-139 0,-126 206 0,-16 33 0,-4 18 0,1 0 0,1 1 0,3 1 0,1 0 0,1 1 0,-4 73 0,11-90 0,0-1 0,2 1 0,0-1 0,1 1 0,2-1 0,0 0 0,1 0 0,10 25 0,-13-38 0,1-1 0,1-1 0,-1 1 0,1 0 0,0-1 0,1 0 0,-1 0 0,1 0 0,1 0 0,-1-1 0,1 0 0,0 0 0,0-1 0,0 1 0,0-1 0,1-1 0,0 1 0,0-1 0,0 0 0,0-1 0,0 0 0,1 0 0,-1 0 0,1-1 0,-1 0 0,16 0 0,-6-2 0,-1-1 0,1-1 0,-1 0 0,0-1 0,0-1 0,0 0 0,0-1 0,-1-1 0,25-14 0,-11 3 0,-1-1 0,-1-2 0,45-42 0,-38 27 0,-1-1 0,-2-1 0,37-59 0,-49 65 0,-1 0 0,-2-2 0,-2 1 0,-1-2 0,11-42 0,-21 64 0,0-1 0,-1 0 0,0-1 0,-1 1 0,-1 0 0,-1-15 0,0 25 0,0 0 0,1 0 0,-1 0 0,-1 0 0,1 0 0,-1 0 0,1 0 0,-1 0 0,-1 0 0,-2-5 0,3 7 0,0 0 0,0 0 0,0 0 0,-1 0 0,1 1 0,0-1 0,-1 1 0,1-1 0,-1 1 0,1 0 0,-1 0 0,0 0 0,0 0 0,1 0 0,-1 1 0,0-1 0,-3 1 0,-3 0 0,0 0 0,0 1 0,0 0 0,0 1 0,0-1 0,0 2 0,0-1 0,1 1 0,-1 1 0,1 0 0,0 0 0,0 0 0,0 1 0,-7 6 0,6-4 0,1-1 0,0 1 0,1 0 0,-1 1 0,1 0 0,1 0 0,0 0 0,0 1 0,1 0 0,-1 0 0,2 1 0,-4 9 0,6-12 0,1-1 0,0 1 0,0 0 0,0-1 0,1 1 0,0 0 0,1 0 0,-1 0 0,1-1 0,1 1 0,-1-1 0,1 1 0,0-1 0,0 1 0,1-1 0,0 0 0,0 0 0,1 0 0,-1 0 0,1-1 0,1 0 0,5 6 0,8 8 0,1-1 0,1 0 0,0-2 0,30 18 0,27 11 0,100 45 0,-13-9 0,-125-59 0,-2 2 0,38 29 0,-65-45 0,0 1 0,0 0 0,-1 1 0,0 0 0,0 0 0,-1 1 0,-1 0 0,0 0 0,0 1 0,4 12 0,-9-18 0,0-1 0,0 1 0,-1-1 0,0 1 0,0 0 0,0 0 0,-1-1 0,0 1 0,0 0 0,-1 0 0,1 0 0,-1-1 0,-1 1 0,1 0 0,-1-1 0,0 1 0,0-1 0,0 0 0,-1 1 0,0-1 0,0 0 0,0-1 0,-1 1 0,1 0 0,-7 5 0,2-3 0,0 0 0,-1 0 0,0-1 0,0 0 0,0 0 0,-1-1 0,1 0 0,-1-1 0,0 0 0,-17 3 0,2-1 0,-1-2 0,1 0 0,-36-1 0,42-3 38,-1-1 0,1-1 0,0 0 0,0-1 0,0-2 0,0 0 0,1 0 0,-30-15 0,26 9-282,1-1 0,1-1 0,-1-1 0,2 0 1,0-2-1,-23-24 0,-10-20-6582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5:07.6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24575,'2'1'0,"-1"0"0,0 0 0,0 0 0,0 1 0,1-1 0,-1 0 0,0 1 0,-1-1 0,1 1 0,0-1 0,0 1 0,-1 0 0,1-1 0,-1 1 0,1 1 0,2 3 0,34 94 66,32 136 1,8 114-454,-61-268 95,112 597-5611,-3-15 1242,2-143 4451,-123-506 251,-1-2 85,1-1 1,0 0-1,11 20 0,-15-31-43,1-1 0,-1 1 0,0 0 0,1-1 0,-1 1 0,0-1 1,1 1-1,-1-1 0,1 1 0,-1-1 0,1 1 0,-1-1 0,1 1 1,-1-1-1,1 0 0,0 1 0,-1-1 0,1 0 0,-1 0 0,1 1 1,0-1-1,-1 0 0,1 0 0,0 0 0,-1 0 0,1 0 0,0 0 1,-1 0-1,1 0 0,0 0 0,-1 0 0,2 0 0,19-15 1500,5-12 7,0-1 0,-3-1-1,26-40 1,-16 21-1539,19-24-23,100-134-9,-118 165-22,1 2 0,71-61 0,-98 94 3,0 0 0,0 0 0,0 1 0,1 0 0,-1 0 0,1 1 0,1 0 0,-1 1 0,0 0 0,1 1 0,10-2 0,-13 3 0,-1 1 0,1 0 0,-1 0 0,1 1 0,0 0 0,-1 0 0,1 0 0,-1 1 0,0 0 0,0 0 0,1 1 0,-1 0 0,-1 0 0,1 0 0,0 1 0,-1 0 0,8 7 0,4 4 0,-2 2 0,0 0 0,0 1 0,-2 1 0,0 0 0,10 22 0,1 6 0,26 77 0,-43-105-227,-1 1-1,-2-1 1,0 1-1,-1 0 1,1 35-1,-5-17-6598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5:08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732 0 24575,'-1'0'0,"0"1"0,0-1 0,0 1 0,0 0 0,0-1 0,0 1 0,0 0 0,0 0 0,0-1 0,0 1 0,0 0 0,0 0 0,0 0 0,1 0 0,-1 0 0,0 0 0,1 0 0,-2 2 0,-2 5 0,-108 171-1823,8 5 0,8 4 0,-82 229 1,128-282 995,6 2 0,6 1 0,6 2 0,-14 151 0,41-234 827,1 62 0,5-100 0,0 0 0,2 0 0,0-1 0,1 1 0,0-1 0,2 0 0,8 18 0,-9-27 113,0 0 1,1 0-1,0 0 0,0-1 1,1 0-1,0 0 0,1-1 1,-1 0-1,2 0 0,-1-1 1,1 0-1,0 0 1,0-1-1,0 0 0,1-1 1,-1 0-1,15 4 0,-8-3 159,0-1 0,1-1 0,-1-1 0,1 0-1,0-1 1,0 0 0,-1-2 0,1 0 0,0-1 0,20-5 0,-18 2-15,0-2 1,-1 0 0,1-1-1,-1-1 1,-1 0 0,0-2-1,0 0 1,-1-1 0,0 0-1,-1-1 1,-1-1 0,0 0-1,24-33 1,-30 36-131,-1 0-1,0-1 1,0 0 0,-1 0 0,-1 0-1,0-1 1,-1 0 0,0 0 0,-1 0-1,-1-1 1,0 1 0,0-1 0,-1 1-1,-1-1 1,0 0 0,-1 1 0,-1-1-1,0 1 1,-1 0 0,0-1 0,-8-17-1,1 9-399,-1 0 0,-1 1 0,0 0 0,-25-29 0,-3 5-6553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5:09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834 1 24575,'0'0'0,"-9"6"0,-31 39 0,-68 95 0,93-119 0,-92 141 0,7 5 0,7 3 0,-70 185 0,34 9 0,109-291 0,3 1 0,4 1 0,-4 81 0,15-115 0,2 0 0,2 0 0,11 71 0,-9-95 0,-1-1 0,2 1 0,0-1 0,1 0 0,1 0 0,1-1 0,0 0 0,0 0 0,2-1 0,0 0 0,19 20 0,-12-19 0,0 0 0,1-2 0,1 0 0,0-1 0,1-1 0,0-1 0,1 0 0,0-2 0,0-1 0,1 0 0,0-1 0,0-2 0,26 3 0,-29-5 0,0-1 0,0-1 0,0 0 0,0-2 0,0 0 0,0-1 0,0 0 0,0-2 0,-1-1 0,0 0 0,0-1 0,-1 0 0,0-2 0,0 0 0,26-20 0,-34 21 0,0 0 0,-1 0 0,0-1 0,-1 0 0,0 0 0,0-1 0,-1 0 0,0 0 0,0 0 0,-2-1 0,1 0 0,-1 0 0,-1 0 0,0 0 0,0-1 0,-1 1 0,-1-1 0,0 0 0,-1-18 0,-2 4 0,-1 1 0,-1 0 0,-1 0 0,-1 1 0,-1-1 0,-1 1 0,-1 1 0,-13-24 0,5 16-195,-2 1 0,0 1 0,-2 1 0,-1 1 0,-2 0 0,-34-30 0,-2 5-6631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5:11.7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689 31 24575,'18'-16'0,"-9"10"0,5-2 0,-13 9 0,-1-1 0,0 1 0,0 0 0,0 0 0,0 0 0,0 0 0,0 0 0,0 0 0,0 0 0,0 0 0,0-1 0,0 1 0,0 0 0,-1 0 0,1 0 0,0 0 0,-1 0 0,1 0 0,-1-1 0,1 1 0,-1 1 0,-257 578 0,222-503 0,-163 369 0,34 14 0,147-400 0,3 1 0,2 1 0,3 0 0,-2 72 0,11-124 0,2 1 0,-1 0 0,1 0 0,1-1 0,0 1 0,0 0 0,1-1 0,1 0 0,0 0 0,0 0 0,1 0 0,0-1 0,0 1 0,1-1 0,0-1 0,1 1 0,0-1 0,1 0 0,-1 0 0,1-1 0,18 12 0,-6-6 0,0-1 0,1-1 0,1-1 0,0-1 0,0-1 0,0-1 0,1 0 0,0-2 0,0-1 0,1-1 0,-1-1 0,28 0 0,-31-3 0,-1 0 0,1-2 0,0 0 0,-1-1 0,1-1 0,-1 0 0,-1-2 0,1 0 0,-1-1 0,0-1 0,-1-1 0,0 0 0,0-2 0,26-23 0,-28 20 0,0 0 0,-1-1 0,0-1 0,-2 0 0,0-1 0,-1 0 0,-1-1 0,0 0 0,-2-1 0,12-37 0,-16 39 0,0-1 0,-1 0 0,-1 0 0,-1 0 0,-1 0 0,0-1 0,-1 1 0,-1 0 0,-1 0 0,-1 0 0,-1 1 0,-8-24 0,4 21-136,0 0-1,-1 1 1,-1 1-1,-1 0 1,-1 0-1,0 1 1,-1 1-1,-1 0 0,-24-21 1,-15-4-6690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3:31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25954 303 24575,'0'0'0,"-13"-2"0,-5-2 0,1 1 0,-1 0 0,1 1 0,-1 2 0,-19 0 0,-3 0 0,-767 5-1459,399 1-358,-649 11-4929,-12 10 3983,813-20 2715,-1239 55-116,572-19 168,-3649 15-1461,2412-93 1457,-3-41 0,1299 31 0,-720-33 0,-1352-41 0,477 54 65,2180 63 94,-756-15 18,-3-37-940,950 46 1176,-19-2 2555,-166 5 1,267 6-2792,0 0 0,0 0 0,1 0 0,-1 1 0,1 0 0,-1 0 0,1 0 0,-1 1 0,1-1 0,0 1 0,0 1 0,1-1 0,-1 1 0,0 0 0,1 0 0,0 0 0,0 0 0,0 1 0,1-1 0,0 1 0,0 0 0,0 0 0,-3 8 0,-4 11 647,1 0 1,2 1-1,0 0 1,-3 26-1,7-32-732,-15 92-92,-7 192 0,28 116 0,55 723-326,5 262-118,-53-742-5691,-7-414 4849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3:33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24231 0 24575,'9'187'0,"1"-5"0,-55 606 0,-60 1 0,42-344 0,-42 510 0,77-670 0,-24 80 0,2-9 0,49-352 0,-1 11 0,1 0 0,1 0 0,1 20 0,-2-33 0,1-1 0,-1 1 0,0-1 0,0 0 0,0 1 0,0-1 0,0 0 0,0 1 0,0-1 0,0 0 0,-1 0 0,1 0 0,0 0 0,-1 0 0,1-1 0,-1 1 0,1 0 0,-1-1 0,-2 2 0,-1 0 0,-22 11 0,-1-1 0,-1-2 0,-58 14 0,-94 5 0,137-23 0,-494 42-268,-13-37-229,-1533-60-1224,1572 32 1560,-1619-67-2231,115 4 204,494 25 2188,-412-14 0,-308-16-546,1823 62-1542,-1223-60-1712,-1652-22 2402,2528 88 1387,-662-10 99,-3 34 485,839 6 2145,322-8 782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3:33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 24575,'3'-1'0,"0"1"0,-1-1 0,1 1 0,-1 0 0,1 0 0,-1 0 0,1 0 0,0 0 0,2 1 0,11 0 0,392-13 0,-156 2 0,-4 3-1365,14 0-5461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3:36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1 499 24575,'6'-15'0,"-3"10"0,1-2 0,0 1 0,0 0 0,0 1 0,1-1 0,6-5 0,68-74 0,3 3 0,121-93 0,-184 162 0,0 0 0,1 1 0,0 1 0,1 1 0,42-15 0,-53 22 0,0 1 0,-1 0 0,1 0 0,0 1 0,0 0 0,0 1 0,0 0 0,0 1 0,0 0 0,0 0 0,-1 1 0,1 0 0,0 1 0,-1 0 0,0 1 0,12 5 0,-14-6 0,0 1 0,0 0 0,0 0 0,-1 1 0,1 0 0,-1 0 0,0 1 0,0-1 0,-1 1 0,0 0 0,0 1 0,0-1 0,-1 1 0,0 0 0,0 0 0,3 9 0,7 24 0,16 79 0,17 154 0,-38-194 0,-2 127 0,-7-183 0,-2 0 0,0 0 0,-2 0 0,0 0 0,-2-1 0,0 0 0,-1 0 0,-2 0 0,0-1 0,-1 0 0,-1-1 0,-1 0 0,-21 26 0,-145 152 0,-19-11 0,75-74 0,57-53 0,-47 48 0,105-98 0,10-5 0,22-4 0,-24-1 0,117-15 0,-85 9 0,317-56-1365,-147 22-5461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1:29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392 1 24575,'0'0'0,"0"0"0,-2 5 0,-2 16 0,-2 17 0,-9 60 0,-12 85 0,-7 46 0,-3 18 0,-6 20-910,-1-13 910,3-32 0,5-18 0,5-31 0,7-30 0,4-24 0,4-27 0,5-28-7281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3:36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317 0 24575,'74'4'0,"0"3"0,104 24 0,-102-16 0,80 12 0,267 58 0,-395-79 0,0 2 0,-1 0 0,-1 2 0,1 1 0,-2 1 0,1 2 0,29 20 0,-51-32 0,0 1 0,-1 0 0,1 1 0,-1-1 0,1 0 0,-1 1 0,0 0 0,0 0 0,-1 0 0,1 0 0,-1 0 0,0 1 0,0-1 0,0 1 0,-1-1 0,0 1 0,1 5 0,-2-6 0,0 1 0,0 0 0,0 0 0,-1-1 0,0 1 0,0 0 0,-1-1 0,1 1 0,-1-1 0,0 1 0,0-1 0,0 0 0,-1 0 0,1 0 0,-1 0 0,0 0 0,-6 5 0,-12 12 0,-1-2 0,-1 0 0,0-1 0,-2-2 0,-44 24 0,-142 54 0,172-77 0,6-3 0,-1-1 0,-1-1 0,-51 11 0,113-26 0,0 2 0,39 3 0,71 10 0,-80-5 0,0 3 0,0 3 0,108 39 0,-129-38 0,0 3 0,-1 0 0,-1 3 0,-1 0 0,0 2 0,52 48 0,-75-61 0,-1 0 0,0 1 0,-1 0 0,0 0 0,-1 1 0,12 22 0,-16-27 0,-1 1 0,1 0 0,-2 0 0,1 0 0,-1 0 0,0 0 0,0 0 0,0 1 0,-1-1 0,-1 0 0,1 0 0,-1 1 0,-3 11 0,-1-2 0,-1-1 0,0 1 0,-1-1 0,-1 0 0,-1-1 0,0 1 0,-1-2 0,-21 25 0,-4-1 0,-73 59 0,-68 37 0,-60 13-310,-205 51-1060,-24-36 644,263-103-1968,59-22-397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3:37.9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0 24575,'-22'98'0,"-14"156"0,33-211 0,2 1 0,2-1 0,2 1 0,1-1 0,3 0 0,12 46 0,-15-75 0,1-1 0,0 0 0,1 1 0,0-2 0,1 1 0,1-1 0,14 19 0,-15-23 0,0-1 0,0 0 0,0-1 0,1 1 0,0-1 0,1-1 0,-1 0 0,1 0 0,0 0 0,0-1 0,18 5 0,-7-5 0,0 0 0,1-1 0,-1-1 0,1-1 0,-1-1 0,1-1 0,-1 0 0,1-2 0,-1 0 0,0-2 0,0 0 0,25-10 0,4-5 0,-2-2 0,0-2 0,70-49 0,165-143 0,-72 50 0,-198 157 0,-3 2 0,0 1 0,-1 0 0,2 0 0,12-5 0,-20 10 0,0 0 0,0 1 0,0-1 0,0 0 0,1 1 0,-1 0 0,0-1 0,0 1 0,0 0 0,0 0 0,1 0 0,-1 0 0,0 1 0,0-1 0,0 1 0,0-1 0,0 1 0,0 0 0,0-1 0,0 1 0,0 0 0,0 1 0,0-1 0,0 0 0,0 0 0,2 4 0,2 2 0,0 1 0,-1 0 0,0 0 0,0 0 0,-1 1 0,0-1 0,-1 1 0,5 17 0,-5-18 0,13 50 0,-2 0 0,11 98 0,-9 124 0,-19-53-455,-9-1 0,-82 440 0,85-624-6371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4:25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1291 1 24575,'-66'1'0,"0"3"0,0 4 0,1 2 0,0 3 0,0 2 0,2 4 0,0 2 0,2 3 0,0 3 0,2 2 0,1 3 0,2 2 0,1 3 0,1 2 0,-64 62 0,85-68 0,3 1 0,0 2 0,-25 40 0,38-48 0,0 1 0,2 1 0,1 0 0,-20 61 0,33-88 0,0 0 0,1 0 0,-1 0 0,0 0 0,1 0 0,0 0 0,0-1 0,0 1 0,0 0 0,0 0 0,1 5 0,0-7 0,0 0 0,-1 0 0,1 0 0,0 0 0,0 0 0,0 0 0,0-1 0,0 1 0,0 0 0,0-1 0,0 1 0,0-1 0,0 1 0,0-1 0,0 1 0,1-1 0,-1 0 0,0 1 0,0-1 0,0 0 0,1 0 0,-1 0 0,0 0 0,0 0 0,0 0 0,1 0 0,-1 0 0,0-1 0,0 1 0,2-1 0,33-6 0,-1-2 0,0-2 0,41-18 0,0 1 0,169-49 0,-202 67 0,0 1 0,1 2 0,81-1 0,-110 8 0,-1 0 0,1 1 0,0 1 0,-1 1 0,1 0 0,-1 1 0,0 0 0,0 1 0,-1 1 0,1 0 0,-1 1 0,0 1 0,-1 0 0,0 0 0,0 1 0,-1 0 0,0 1 0,0 1 0,-1 0 0,-1 0 0,0 1 0,0 0 0,-1 0 0,8 20 0,-7-14 0,-1 1 0,-1 0 0,0 0 0,-2 1 0,0 0 0,-1 0 0,-2 0 0,0 1 0,-1-1 0,0 0 0,-2 1 0,-1-1 0,0 0 0,-1 0 0,-2 0 0,0 0 0,-1 0 0,0-1 0,-2 0 0,0 0 0,-19 28 0,4-16 0,-1-2 0,-1 0 0,-2-2 0,-1-1 0,-1-1 0,-38 26 0,19-19-96,-81 42-1,-126 40-1848,-23-5-4108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4:27.7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97 24575,'0'0'0,"0"0"0,10-6 0,26-11 0,1 1 0,0 2 0,45-11 0,-55 19 0,-1 1 0,1 1 0,0 2 0,0 0 0,43 4 0,-64-1 0,-1-1 0,1 1 0,-1 1 0,1-1 0,-1 1 0,0-1 0,0 1 0,0 1 0,0-1 0,0 1 0,-1 0 0,1 0 0,-1 0 0,1 1 0,-1 0 0,0-1 0,4 7 0,-3-3 0,-1 1 0,1-1 0,-2 1 0,1 0 0,-1 0 0,0 0 0,-1 0 0,0 0 0,0 1 0,1 14 0,-1 15 0,-1 1 0,-2-1 0,-2 1 0,-1-1 0,-2 0 0,-17 59 0,3-34 0,-3 0 0,-2-1 0,-35 60 0,15-47-227,-2-1-1,-4-2 1,-3-3-1,-3-2 1,-92 82-1,120-122-6598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4:28.1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24575,'0'0'0,"0"0"0,0 0 0,0 0 0,0 0 0,0 0 0,0 0 0,2 3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5:55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2080 65 24575,'-2'0'0,"-1"1"0,1-1 0,-1 1 0,1-1 0,-1 0 0,0 0 0,1-1 0,-1 1 0,1 0 0,-5-2 0,-3 0 0,-697-59 0,-252 84 0,811-17 0,101-4 145,23-3-447,0 2 0,0 1 0,0 1 0,-40 10 0,48-7-6524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5:55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732 0 24575,'0'0'0,"-13"4"0,-42 31 0,-77 63 0,-42 55 0,67-56 0,81-74 0,-185 168 0,210-190 0,-1 1 0,1-1 0,0 0 0,0 1 0,0-1 0,0 1 0,0-1 0,0 1 0,0-1 0,1 1 0,-1-1 0,0 1 0,0 2 0,1-3 0,0 0 0,0 0 0,0 0 0,1 0 0,-1 0 0,0 0 0,0 0 0,0 0 0,1 0 0,-1 0 0,1 0 0,-1 0 0,1 0 0,-1-1 0,1 1 0,-1 0 0,1 0 0,0 1 0,5 2 0,0 0 0,0 0 0,0 0 0,0 0 0,1-1 0,8 3 0,356 137 0,-350-136 0,0-1 0,0 0 0,0-1 0,0-2 0,1 0 0,-1-1 0,25-2 0,-28 0-170,0 0-1,0 1 0,1 1 1,-1 0-1,-1 2 0,1 0 1,25 10-1,-25-8-6655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01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13203 186 24575,'0'0'0,"0"0"0,-19-1 0,-31-5 0,23 3 0,-911-100-772,606 81 226,-69 2-1023,-931-11-597,-19 33 378,662 4-373,-1987 46-1045,272-3 1217,171-75 1910,2128 22-146,-219-2 3122,313 7-2095,0 0 0,0 0 1,0 0-1,-10 4 1,16-3-375,1-1 0,-1 1 0,1 0 0,0 0 0,0 0 0,0 1 0,0 0 0,1-1 0,-1 1-1,0 0 1,1 1 0,-3 3 0,-2 4-162,1-1-1,0 2 0,0-1 0,2 1 0,-9 21 0,-12 64 173,25-93-438,-20 105 17,-9 145-1,13 115-180,15 415-368,4-359 408,-6-181 124,-38 256 0,37-473 68,2-5 66,0-1 0,1 1 0,1 22 0,1-39-200,1 0 0,-1 0 1,1-1-1,0 1 0,0 0 1,0-1-1,1 1 1,-1 0-1,1-1 0,0 0 1,1 0-1,-1 1 0,1-1 1,-1-1-1,1 1 0,1 0 1,-1-1-1,0 1 0,6 3 1,16 7-6630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02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12412 0 24575,'-1'19'0,"-3"9"0,-1 0 0,-2 0 0,-16 43 0,4-12 0,-151 533 0,21-71 0,55-197 0,-88 287 0,167-565 0,-1-1 0,-3 0 0,-45 79 0,50-102 0,-1-2 0,-1 1 0,0-2 0,-2 0 0,0-1 0,-1-1 0,-1-1 0,0 0 0,-27 15 0,-9-2-50,0-3 0,-2-2 0,-1-2 0,-1-3 0,-74 14-1,-1-9-228,-190 9 0,-443-34-1173,-1-54 12,659 46 1406,-432-38-512,-85-7-1662,-1487-96-1334,-30 71 537,-61 84 2433,1492 2 375,406-5 570,49 0 4918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02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69 24575,'1'-1'0,"-1"1"0,1-1 0,-1 0 0,1 0 0,0 0 0,0 1 0,-1-1 0,1 0 0,0 1 0,0-1 0,0 1 0,-1-1 0,1 1 0,0-1 0,0 1 0,0-1 0,0 1 0,0 0 0,1 0 0,2-2 0,28-10 0,0 2 0,0 1 0,1 1 0,0 2 0,0 1 0,1 2 0,-1 1 0,1 2 0,0 1 0,-1 1 0,1 2 0,-1 2 0,50 14 0,-74-17 0,-1 0 0,1 1 0,-1 0 0,1 0 0,-1 1 0,-1 0 0,1 1 0,-1-1 0,14 14 0,-16-13 0,-1 1 0,1-1 0,-1 1 0,0 0 0,0 0 0,-1 0 0,0 1 0,0-1 0,-1 1 0,0 0 0,2 14 0,-3-4 0,0 0 0,-2 0 0,0-1 0,-1 1 0,0 0 0,-2-1 0,0 1 0,-1-1 0,0 0 0,-11 21 0,-12 19 0,-50 79 0,76-133 0,-185 261 0,-19-16 0,139-170 0,66-76 0,-3 2 0,1 0 0,-1 0 0,1 0 0,0 1 0,0-1 0,1 1 0,-4 9 0,5-14 0,1 1 0,0 0 0,0 0 0,0 0 0,0 0 0,0-1 0,0 1 0,0 0 0,0 0 0,0 0 0,1-1 0,-1 1 0,0 0 0,0 0 0,1 0 0,-1-1 0,1 1 0,-1 0 0,0-1 0,1 1 0,-1 0 0,2 0 0,-1 1 0,1-1 0,0 0 0,1 1 0,-1-1 0,0 0 0,0 0 0,0 0 0,1-1 0,-1 1 0,0 0 0,4 0 0,52 7 0,1-2 0,107-4 0,-131-2 0,841-49-1997,-610 21-4197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1:29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24575,'339'506'0,"-164"-189"-78,-152-271-39,422 893-861,-421-881-191,-12-25-4680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03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2 24575,'-15'0'0,"-11"-1"0,25 1 0,16 2 0,85 12 0,134 37 0,89 50 0,-279-88 0,-2 3 0,0 1 0,-1 3 0,42 26 0,-77-42 0,-1-1 0,0 1 0,0 0 0,-1 1 0,1-1 0,-1 1 0,0 0 0,0 0 0,0 0 0,-1 0 0,4 9 0,-5-11 0,-1 0 0,-1 1 0,1-1 0,0 0 0,-1 1 0,1-1 0,-1 0 0,0 1 0,0-1 0,-1 1 0,1-1 0,-1 0 0,1 0 0,-1 1 0,0-1 0,-1 0 0,1 0 0,0 0 0,-1 0 0,1 0 0,-1 0 0,-3 4 0,-5 4 0,1 0 0,-2-1 0,1 0 0,-2-1 0,1 0 0,-1 0 0,0-1 0,-23 10 0,-11 3 0,-53 16 0,-288 71 0,382-106 0,35 2 0,44 10 0,-65-12 0,38 9 0,-1 1 0,-1 3 0,81 37 0,-105-41 0,-1 0 0,0 1 0,-1 1 0,-1 1 0,0 1 0,0 0 0,-2 2 0,0 0 0,27 37 0,-36-43 0,-1-1 0,-1 1 0,0 0 0,0 0 0,-1 0 0,0 1 0,-1-1 0,-1 1 0,2 14 0,-3-17 0,-1-1 0,0 1 0,-1 0 0,0 0 0,0-1 0,0 1 0,-1-1 0,-1 1 0,1-1 0,-2 0 0,1 1 0,-1-2 0,-6 11 0,-2-1 0,-1-1 0,-1 0 0,0-1 0,-1-1 0,-1 0 0,0-1 0,-1-1 0,-24 14 0,-152 69 0,187-93 0,-86 37-682,-111 31-1,146-54-6143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04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0 24575,'0'0'0,"0"0"0,-7 7 0,-2 15 0,0 1 0,2 0 0,0 0 0,2 1 0,-3 26 0,7-48 0,-6 46 0,2 0 0,2 0 0,4 76 0,2-90 0,2 0 0,1 0 0,1 0 0,2-1 0,24 59 0,-26-76 0,1-2 0,0 1 0,1-1 0,1 0 0,0-1 0,0 0 0,2-1 0,21 19 0,-26-25 0,1 0 0,0 0 0,1-1 0,0 0 0,-1-1 0,1 0 0,0 0 0,1-1 0,-1-1 0,1 1 0,-1-1 0,1-1 0,0 0 0,0 0 0,0-1 0,10 0 0,-5-2 0,0-1 0,0 0 0,0-1 0,-1-1 0,1 0 0,-1-1 0,20-11 0,-14 5 0,-1-1 0,0-1 0,-1 0 0,23-24 0,-12 6 0,-1-2 0,-1-1 0,-2-1 0,35-69 0,9-49 0,-64 149 0,-4 12 0,-2 19 0,1-23 0,-52 513 317,11-132-1999,38-340-5144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04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838 1 24575,'-4'0'0,"1"1"0,-1 0 0,1 0 0,-1 0 0,1 0 0,0 0 0,-1 1 0,-3 2 0,-9 3 0,-197 89 0,159-68 0,-91 64 0,86-47 0,-66 65 0,94-78 0,1 0 0,2 2 0,-34 54 0,60-86 0,-5 9 0,1 1 0,-1 0 0,-5 16 0,11-26 0,0 1 0,1 0 0,-1-1 0,0 1 0,1-1 0,-1 1 0,1 0 0,0-1 0,0 1 0,0 0 0,0 0 0,0-1 0,1 1 0,-1 0 0,1-1 0,0 1 0,0-1 0,0 1 0,0-1 0,0 1 0,0-1 0,4 5 0,2-1 0,1 0 0,0 0 0,0-1 0,0 0 0,0 0 0,1-1 0,18 6 0,-17-6 0,147 52 0,-94-35 0,0 2 0,75 40 0,-119-53 0,0 1 0,-1 1 0,-1 1 0,0 1 0,-1 0 0,0 1 0,-1 1 0,-1 0 0,-1 1 0,0 1 0,13 22 0,-17-20 0,0 0 0,-2 0 0,0 0 0,-1 1 0,-1 0 0,-1 0 0,-1 1 0,0-1 0,-2 1 0,-1-1 0,0 1 0,-2 0 0,-4 24 0,0-14 0,-2-1 0,-1 0 0,-1-1 0,-1 0 0,-2-1 0,-1 0 0,-1-1 0,-24 34 0,11-28-227,-1-1-1,-1-1 1,-1-2-1,-2-1 1,-63 43-1,59-47-6598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05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24575,'0'0'0,"16"3"0,-3 4 0,0 1 0,-1 0 0,0 1 0,0 0 0,-1 0 0,16 19 0,-16-18 0,43 46 0,52 70 0,42 73 0,-100-133 0,-7-9 0,128 164 0,-162-213 0,-2-1 0,1-1 0,0 1 0,11 7 0,-16-13 0,0 0 0,0 0 0,0 0 0,0 0 0,1-1 0,-1 1 0,0 0 0,1-1 0,-1 1 0,0-1 0,1 0 0,-1 1 0,0-1 0,1 0 0,-1 0 0,1 0 0,-1 0 0,1 0 0,-1 0 0,0 0 0,1 0 0,-1-1 0,1 1 0,-1 0 0,0-1 0,1 1 0,-1-1 0,2-1 0,0-1 0,0 0 0,1 0 0,-1 0 0,0-1 0,0 0 0,-1 1 0,1-1 0,-1 0 0,0 0 0,0-1 0,0 1 0,1-5 0,13-59 0,-12 49 0,13-70 0,-4 0 0,-4 0 0,-4-121 0,-12 112 0,5 87 0,0 1 0,0-1 0,-1 1 0,-1 0 0,0 0 0,-9-18 0,12 26 0,-1 0 0,0-1 0,1 1 0,-1 0 0,0 0 0,0 0 0,0 0 0,-1 0 0,1 0 0,0 1 0,-1-1 0,1 1 0,-1 0 0,1 0 0,-1 0 0,0 0 0,1 0 0,-1 0 0,0 0 0,0 1 0,1 0 0,-1-1 0,0 1 0,0 0 0,0 1 0,0-1 0,1 0 0,-1 1 0,0-1 0,-5 3 0,-4 1 0,0 1 0,0 1 0,0 0 0,1 1 0,-19 13 0,-18 17 0,-76 77 0,-36 59 0,128-137 0,15-17 0,-320 376 0,321-374-682,-20 33-1,24-29-6143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18.3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 24575,'0'0'0,"0"0"0,0 0 0</inkml:trace>
  <inkml:trace contextRef="#ctx0" brushRef="#br0" timeOffset="1">1321 0 24575,'0'0'0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18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24575,'2'0'0,"5"0"0,54 2 0,52 7 0,42 5 0,-5-1 0,-29-2-8191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19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1281 24575,'0'0'0,"1"-4"0,2-1 0,0 0 0,0 0 0,0 0 0,7-7 0,7-9 0,28-48 0,47-96 0,24-81 0,-36 50 0,71-264 0,-127 384 0,-18 65 0,-5 23 0,-16 84 0,11-71 0,-10 57 0,-86 603 0,74-145 0,28-420 0,5 1 0,34 178 0,-29-244-455,3 0 0,24 58 0,-8-42-6371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19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860 26 24575,'-4'-3'0,"1"1"0,-1-1 0,0 1 0,0-1 0,0 1 0,0 0 0,0 1 0,0-1 0,0 1 0,-1-1 0,1 1 0,0 1 0,-1-1 0,1 1 0,-1-1 0,1 1 0,-7 1 0,-9 1 0,1 1 0,-32 9 0,46-11 0,-45 13 0,0 2 0,0 3 0,2 1 0,1 3 0,0 2 0,2 2 0,1 2 0,1 1 0,2 3 0,-42 42 0,68-61 0,1 1 0,1 0 0,0 1 0,1 1 0,1 0 0,1 1 0,0 0 0,1 0 0,1 1 0,-8 28 0,15-41 0,0 0 0,0-1 0,0 1 0,0 0 0,1 0 0,0 0 0,0-1 0,1 1 0,0 0 0,1 7 0,-1-10 0,0 0 0,1 0 0,-1 0 0,1-1 0,-1 1 0,1 0 0,0-1 0,0 1 0,0-1 0,0 0 0,0 0 0,1 1 0,-1-1 0,1-1 0,0 1 0,-1 0 0,1-1 0,0 1 0,5 1 0,0-1 0,1 1 0,-1-2 0,1 1 0,-1-1 0,1 0 0,-1-1 0,1 0 0,-1-1 0,1 1 0,14-4 0,6-3 0,46-19 0,-74 26 0,41-17 0,-1-1 0,69-42 0,-88 45 0,0 0 0,-1-1 0,-1-2 0,0 0 0,-2-1 0,19-23 0,-29 31-151,0 0-1,-1-1 0,-1 0 0,0 0 1,0-1-1,-1 1 0,-1-1 1,5-19-1,-5 4-6674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20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523 0 24575,'0'0'0,"0"0"0,0 0 0,-29 1 0,-6 3 0,0 1 0,0 2 0,0 2 0,1 1 0,-48 21 0,63-22 0,1 0 0,-1 1 0,1 1 0,1 1 0,0 0 0,1 2 0,-19 18 0,27-23 0,0 0 0,1 1 0,0-1 0,0 2 0,1-1 0,0 1 0,1-1 0,0 2 0,1-1 0,0 0 0,1 1 0,0 0 0,-2 22 0,4-30 0,1 0 0,0 0 0,0 0 0,0 0 0,1 0 0,-1 0 0,1-1 0,0 1 0,0 0 0,0 0 0,1 0 0,-1-1 0,1 1 0,0-1 0,0 1 0,0-1 0,0 0 0,1 0 0,-1 0 0,1 0 0,0 0 0,0-1 0,5 5 0,-3-4 0,1-1 0,-1 1 0,1-1 0,-1 0 0,1-1 0,0 1 0,0-1 0,0 0 0,0-1 0,0 1 0,0-1 0,0 0 0,0-1 0,9-1 0,-1-1 0,0-1 0,-1 0 0,0-1 0,0-1 0,0 0 0,0 0 0,-1-2 0,0 1 0,-1-1 0,0-1 0,18-17 0,-22 18 0,1 0 0,-1 0 0,0 0 0,0-1 0,-1 0 0,-1-1 0,1 1 0,-2-1 0,1 0 0,-1 0 0,-1-1 0,0 1 0,0-1 0,-1 0 0,1-17 0,-5 3-1365,-2 5-5461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20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395 48 24575,'10'-13'0,"39"-22"0,-76 36 0,-13 7 0,2 2 0,0 1 0,0 2 0,1 2 0,0 1 0,-44 28 0,66-34 0,0 0 0,1 0 0,-16 18 0,25-24 0,1 0 0,0 0 0,1 1 0,-1-1 0,1 1 0,0 0 0,0 0 0,0 1 0,1-1 0,0 0 0,0 1 0,0-1 0,-1 11 0,3-14 0,-1 0 0,1 0 0,0 0 0,0 0 0,1 0 0,-1 1 0,0-1 0,1 0 0,-1 0 0,1 0 0,0-1 0,0 1 0,-1 0 0,1 0 0,0 0 0,1 0 0,-1-1 0,0 1 0,3 2 0,-2-2 0,0-1 0,1 1 0,0 0 0,-1-1 0,1 0 0,0 1 0,0-1 0,-1 0 0,1-1 0,0 1 0,0 0 0,3-1 0,5 1 0,-1-1 0,0 0 0,0-1 0,0 0 0,0-1 0,0 0 0,10-3 0,-7 0-105,0 0 0,0-1 0,-1-1 0,0 0 0,0 0 0,-1-1 0,0 0 0,0-1 0,-1-1 0,0 0 0,-1 0 0,14-20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1:30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558 0 24575,'0'0'0,"-2"0"0,-7 0 0,-7 0 0,-6 0 0,-18 8 0,-16 11 0,-18 13 0,-33 20 0,-16 11 0,14-4-8191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21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291 0 24575,'-3'1'0,"0"-1"0,0 1 0,0 0 0,1 0 0,-1 0 0,0 0 0,0 1 0,0-1 0,-2 3 0,-7 2 0,-23 10 0,1 2 0,-43 30 0,68-43 0,1 1 0,0 0 0,0 1 0,1 0 0,0 0 0,0 1 0,1 0 0,0 0 0,0 0 0,1 1 0,0 0 0,1 0 0,0 0 0,-4 13 0,7-19 0,0 0 0,0 0 0,1 0 0,-1 0 0,1 0 0,0 0 0,0 0 0,0 0 0,1 0 0,-1 0 0,1 1 0,-1-1 0,1 0 0,0-1 0,0 1 0,0 0 0,1 0 0,-1 0 0,1-1 0,-1 1 0,1-1 0,0 1 0,0-1 0,0 1 0,5 3 0,-3-4 0,1 1 0,0 0 0,-1-1 0,1 0 0,1 0 0,-1-1 0,0 1 0,0-1 0,0 0 0,1-1 0,-1 1 0,1-1 0,-1 0 0,7-1 0,0 0 23,-1-1 0,1 0 0,-1-1-1,0 0 1,0-1 0,0 0 0,-1 0-1,0-1 1,1-1 0,-2 0 0,1 0-1,-1-1 1,0 0 0,10-10 0,-12 9-124,0 1 1,-1-1-1,0 0 1,0 0 0,-1 0-1,0-1 1,-1 0-1,1 0 1,-2 0 0,1-1-1,-1 1 1,-1-1 0,0 0-1,0 0 1,-1 0-1,0-15 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21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247 109 24575,'8'-3'0,"0"1"0,0-2 0,0 1 0,7-6 0,10-4 0,150-61 0,-233 92 0,7 3 0,1 3 0,2 1 0,0 3 0,2 2 0,-62 51 0,94-68 0,0 1 0,-14 17 0,25-27 0,0-1 0,0 1 0,0 0 0,1 1 0,-1-1 0,1 0 0,0 1 0,1-1 0,-1 1 0,1 0 0,-1 0 0,2-1 0,-2 10 0,2-13 0,0 1 0,1 0 0,-1-1 0,0 1 0,1 0 0,0-1 0,-1 1 0,1-1 0,0 1 0,-1 0 0,1-1 0,0 0 0,0 1 0,1-1 0,-1 0 0,0 1 0,0-1 0,0 0 0,1 0 0,-1 0 0,1 0 0,-1 0 0,1 0 0,-1-1 0,1 1 0,-1 0 0,1-1 0,0 1 0,-1-1 0,1 0 0,3 1 0,5 0 0,1 0 0,0-1 0,-1 0 0,12-2 0,-12 1 0,112-11-1365,-58 5-5461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21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48 24575,'20'-16'0,"-9"8"0,1 1 0,17-9 0,-41 20 0,1 1 0,-1 0 0,1 1 0,1 1 0,-1 0 0,1 0 0,1 1 0,-1 0 0,1 0 0,1 1 0,-1 1 0,1-1 0,1 1 0,-12 21 0,18-29 0,1-1 0,0 0 0,-1 0 0,1 1 0,0-1 0,-1 0 0,1 1 0,0-1 0,0 0 0,0 1 0,0-1 0,1 0 0,-1 0 0,0 1 0,0-1 0,1 0 0,-1 1 0,1-1 0,-1 0 0,1 0 0,-1 0 0,1 1 0,0-1 0,0 0 0,0 0 0,-1 0 0,1 0 0,0 0 0,0-1 0,0 1 0,0 0 0,1 0 0,-1-1 0,0 1 0,0 0 0,0-1 0,3 1 0,4 3 0,1-1 0,0 0 0,0-1 0,9 2 0,-17-4 0,16 3 0,0-1 0,0-1 0,0 0 0,0-1 0,19-3 0,-28 2 0,1 0 0,-1-1 0,0 0 0,0 0 0,0-1 0,0 0 0,0 0 0,-1-1 0,1 0 0,-1 0 0,0-1 0,8-6 0,-13 9-54,0 1-1,0-1 0,-1 0 1,1 0-1,-1 0 1,1 0-1,-1 0 0,0 0 1,0 0-1,0 0 1,0 0-1,0-1 0,0 1 1,0 0-1,-1-1 0,0 1 1,1 0-1,-1-1 1,0 1-1,0-1 0,0 1 1,0 0-1,0-1 1,-2-3-1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22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24575,'0'0'0,"0"0"0,0 0 0,0 0 0,0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22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286 0 24575,'32'4'0,"-13"-3"0,0 2 0,31 8 0,-30-4 0,0 1 0,-1 1 0,0 0 0,-1 2 0,0 0 0,0 1 0,-1 0 0,-1 2 0,0 0 0,-1 1 0,-1 0 0,0 1 0,21 33 0,-16-19 0,-2 0 0,-1 2 0,-1 0 0,-2 0 0,-2 1 0,-1 1 0,10 55 0,-9-5-49,-4 2-1,-4-1 0,-3 1 1,-19 141-1,-88 340-285,72-408 309,-21 131 26,-19 86 0,65-335 0,-1 0 0,-22 53 0,23-73 0,-1 0 0,-1 0 0,-1-1 0,0-1 0,-2 0 0,-22 22 0,-124 102-1264,-28 5-5054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23.4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49 24575,'-31'-19'0,"17"13"0,0 1 0,-1 0 0,1 1 0,-1 1 0,0 0 0,-19-1 0,116 23 0,172 38 0,367 132 0,-565-168 0,93 51 0,-131-62 0,-1 1 0,0 1 0,0 0 0,-2 2 0,1 0 0,-2 0 0,0 1 0,22 32 0,-23-25 0,0 2 0,-2 0 0,-1 0 0,0 1 0,-2 1 0,-1-1 0,6 49 0,-5-2 0,-4 113 0,-41 388 0,12-283 0,16-141 0,2-11 0,-29 153 0,31-265 0,-1 0 0,-1-1 0,-2 0 0,0 0 0,-2-1 0,0 0 0,-2-1 0,0 0 0,-2-1 0,-1-1 0,0 0 0,-32 31 0,-2-11 86,-1-2-1,-2-3 0,-110 58 1,-188 64-1793,100-56-5119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7:05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5277 1257 24575,'-14'-27'0,"-2"1"0,-1 0 0,-1 2 0,-27-30 0,-215-207-92,231 234 1,-378-334-823,353 317 914,-1 2 0,-2 3 0,-2 2 0,-108-50 0,71 49 0,-2 5 0,-1 3 0,-152-24 0,100 33 0,-267-4 0,283 27 0,0 7 0,1 5 0,1 6 0,-146 41 0,93-6 0,3 9 0,3 7 0,3 9 0,4 7 0,-242 162 0,316-180-412,-163 147 0,211-166-74,1 2 0,3 3 0,3 2 0,-51 83 0,68-91-19,3 1 0,2 1 1,2 1-1,2 1 0,2 1 0,-7 55 1,7-17 493,5 1 1,4 0-1,4 0 1,4 0-1,4 1 1,28 150-1,-23-191 11,3-1 0,32 86 0,-34-111 0,2-1 0,0-1 0,2 0 0,1-1 0,1-1 0,30 33 0,-11-21-1,1-2 0,2-2 0,2-1-1,0-2 1,68 33 0,236 92 36,-336-150-33,322 123 73,422 100-1,-567-184-74,2-9 0,2-7 0,378 0 0,-402-33 0,0-7 0,-1-7 0,215-55 0,-268 46 0,-1-4 0,-1-6 0,149-75 0,-199 83 0,-2-3 0,-1-2 0,-2-2 0,-2-3 0,-1-2 0,-3-3 0,54-63 0,-69 68 0,-1-2 0,-3-1 0,-1-2 0,-3 0 0,-1-2 0,-3-1 0,-2-1 0,-2 0 0,-3-1 0,14-82 0,-20 51 3,-4 0-1,-3 0 0,-4 0 0,-4 0 0,-3 0 0,-4 1 0,-36-125 1,10 83-21,-5 1 1,-6 2 0,-5 3 0,-77-121 0,50 108-327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24.4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24575,'9'402'0,"-2"-206"0,26 657-549,-1-85 87,-31-718-734,-1-20-4788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24.8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0 169 24575,'1'-7'0,"-1"-1"0,1 1 0,1 0 0,-1 0 0,1-1 0,1 1 0,-1 0 0,1 0 0,0 1 0,1-1 0,-1 1 0,1-1 0,1 1 0,-1 1 0,1-1 0,0 0 0,0 1 0,1 0 0,0 0 0,-1 1 0,2 0 0,-1 0 0,0 0 0,1 1 0,0-1 0,0 2 0,0-1 0,0 1 0,13-3 0,6 2 0,0 2 0,0 0 0,0 2 0,0 0 0,0 2 0,49 12 0,-6 1-843,-1 4 0,0 3 0,-2 2-1,0 4 1,-2 2 0,-2 3 0,111 81 0,-146-95 836,0 2 0,-2 1 0,-1 1 0,-1 1 0,33 45 0,-47-56 7,0 0 0,-1 1 1,0 0-1,-2 0 0,0 1 0,0 0 1,-1 0-1,-1 0 0,-1 1 0,0-1 1,-1 1-1,-1 0 0,-2 23 0,-1-17 3,-1 0 0,-2 0-1,0 0 1,-2-1 0,-16 40 0,7-28-17,-2 0 1,-42 60 0,0-19 1000,-128 124-1,79-96-4343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25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541 0 24575,'-1'2'0,"0"-1"0,0 1 0,0-1 0,0 1 0,-1-1 0,1 0 0,0 0 0,0 1 0,-1-1 0,-1 1 0,-2 2 0,-207 161 0,64-54 0,125-92 0,2-4 0,2 1 0,0 1 0,1 0 0,1 1 0,-21 29 0,38-47 0,-1 1 0,1-1 0,-1 1 0,1 0 0,-1-1 0,1 1 0,-1 0 0,1-1 0,0 1 0,0 0 0,-1 0 0,1 0 0,0-1 0,0 1 0,0 0 0,0 0 0,0-1 0,0 1 0,0 0 0,0 0 0,0 0 0,0-1 0,0 1 0,0 0 0,1 0 0,-1 0 0,0-1 0,1 2 0,0-1 0,0 0 0,0-1 0,1 1 0,-1 0 0,0-1 0,0 1 0,1-1 0,-1 0 0,0 1 0,1-1 0,-1 0 0,0 0 0,1 0 0,-1 0 0,2 0 0,10-1 0,0 0 0,21-6 0,-34 7 0,52-13 0,-1-2 0,81-35 0,-108 38 0,0 0 0,-2-1 0,1-1 0,-2-1 0,1-1 0,-2-1 0,25-27 0,-38 36 38,0-1 0,-1 0 0,0 0 0,0 0 0,-1 0 0,-1-1 0,1 0 0,4-16 0,-8 21-124,0 0 1,0 0 0,0 0-1,0-1 1,-1 1 0,0 0-1,0 0 1,-1-1 0,1 1-1,-1 0 1,0 0 0,0 0-1,-1 0 1,0 0 0,0 0-1,0 0 1,0 1 0,-1-1-1,-3-5 1,-10-7-6741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1:30.6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405 349 24575,'0'0'0,"-4"27"0,-1-6 0,-9 125 0,10 72 171,38 352 0,86 214-1878,-109-727-5119</inkml:trace>
  <inkml:trace contextRef="#ctx0" brushRef="#br0" timeOffset="1">1200 1 24575,'0'0'0,"0"0"0,0 0 0,0 0 0,-3 0 0,-6 0 0,-7 0 0,-23 8 0,-23 8 0,-23 9 0,-51 20 0,-29 13 0,-14 7 0,-76 30 0,5-1-8191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25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24575,'0'0'0,"0"10"0,21 311 0,-11-220 0,20 196 0,22 300 0,-51-566-1365,-1-13-5461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25.9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1 300 24575,'0'-20'0,"0"1"0,1 0 0,1 0 0,1 0 0,7-25 0,-7 36 0,0 1 0,0 0 0,1 0 0,0 0 0,0 0 0,0 0 0,1 1 0,0 0 0,0 0 0,1 0 0,0 1 0,0 0 0,0 0 0,0 0 0,1 1 0,8-5 0,6 0 0,0 0 0,0 2 0,1 0 0,0 1 0,0 1 0,1 1 0,-1 2 0,26-1 0,10 3 0,0 2 0,63 11 0,190 48 0,-238-41 0,-2 4 0,86 40 0,-141-58 0,-1 1 0,0 1 0,0 1 0,-1 0 0,-1 1 0,1 0 0,16 18 0,-28-27 0,-1 1 0,0 0 0,1 0 0,-1 0 0,0-1 0,0 1 0,0 1 0,0-1 0,0 0 0,0 0 0,-1 0 0,1 0 0,-1 1 0,0-1 0,1 0 0,-1 0 0,0 1 0,0-1 0,0 0 0,-1 4 0,-1-2 0,0 1 0,1-1 0,-2 0 0,1 0 0,0-1 0,-1 1 0,1 0 0,-1-1 0,-6 7 0,-6 3 0,-1 1 0,0-2 0,-1 0 0,0-1 0,0-1 0,-24 10 0,-118 40 0,136-52 0,-259 79-1365,173-57-5461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26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1 708 24575,'14'-1'0,"109"-5"0,1059-60-6045,-1147 64 5920,530-42-949,-3-48 965,-533 86 109,0-1 0,-1-2 0,0-1 0,32-16 0,-55 23-7,1 0 0,-1-1 1,0 1-1,0-1 0,0 0 0,0 0 1,5-6-1,-9 8 122,0 0-1,0 0 1,0 1-1,0-1 1,0 0-1,0 0 1,-1 0-1,1 0 1,-1-1-1,1 1 1,-1 0 0,0 0-1,0 0 1,0 0-1,0 0 1,0 0-1,0 0 1,-1-1-1,1 1 1,-1 0-1,1 0 1,-1 0 0,0 0-1,0 0 1,0 1-1,0-1 1,0 0-1,-2-2 1,-16-23 727,-1 1-1,-27-28 1,-58-50 610,72 72-1344,-64-63-108,93 89 0,9 6 0,12 8 0,59 35 0,-1 4 0,-3 2 0,-2 4 0,94 91 0,-151-131 0,0 1 0,0 1 0,-2-1 0,0 2 0,11 19 0,-21-32 0,1 0 0,-1 0 0,0 0 0,0 0 0,0 0 0,-1 0 0,1 1 0,-1-1 0,1 0 0,-1 0 0,0 1 0,-1-1 0,1 0 0,0 0 0,-1 0 0,0 1 0,0-1 0,0 0 0,0 0 0,0 0 0,-1 0 0,1 0 0,-1-1 0,0 1 0,-2 3 0,-3 2 0,-1 0 0,0-1 0,0 0 0,-1 0 0,0-1 0,-14 8 0,-32 14 0,-1-3 0,0-2 0,-90 23 0,98-31 0,-74 22-1365,23-8-5461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7:11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3372 1 24575,'0'0'0,"-4"0"0,-95 0 0,-1036 55-1345,1091-52 1271,-81 5-257,-841 60-1633,0 45-3005,935-107 5484,29-5-172,8-1 23,54-4 781,-41 2-1073,303-25 5426,-45 6-5047,949-57-1206,4 47 312,-1177 32 441,-49 0 0,-8-1 0,-35 0 0,-893-14-3335,115 1-170,640 11 1908,-387 4 714,491 1 3491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38.7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1563 24575,'5'0'0,"-1"0"0,1-1 0,-1 0 0,0 0 0,1 0 0,4-2 0,9-3 0,64-17 0,0-4 0,-2-4 0,-1-3 0,131-78 0,-193 101 0,-1 0 0,0-1 0,0 0 0,-1-1 0,16-20 0,-29 31 0,0 0 0,0-1 0,0 1 0,0-1 0,-1 0 0,1 1 0,-1-1 0,0 0 0,0 0 0,0 0 0,0 0 0,0 0 0,-1 0 0,1 0 0,-1 0 0,0 0 0,0-5 0,-1 5 0,0 0 0,0 1 0,0-1 0,0 0 0,-1 0 0,1 1 0,-1-1 0,1 1 0,-1-1 0,0 1 0,0 0 0,0 0 0,0-1 0,-1 1 0,1 1 0,0-1 0,-6-3 0,-2 0 0,0 1 0,0 0 0,-1 0 0,0 1 0,0 0 0,0 1 0,0 0 0,0 1 0,0 0 0,0 0 0,-12 2 0,-7 0 0,-1 2 0,1 0 0,0 3 0,1 0 0,-1 1 0,1 2 0,0 1 0,1 2 0,1 0 0,-36 23 0,25-11 0,2 2 0,1 1 0,1 2 0,1 1 0,2 2 0,-39 49 0,48-52 0,2 1 0,0 1 0,2 0 0,2 1 0,1 1 0,1 1 0,2 0 0,-12 54 0,19-66 0,2-1 0,1 0 0,0 1 0,1-1 0,2 1 0,0 0 0,1-1 0,1 0 0,1 1 0,1-1 0,1-1 0,1 1 0,1-1 0,0 0 0,16 26 0,-12-28 0,1 0 0,0-1 0,1 0 0,1-1 0,1 0 0,29 22 0,-31-28 0,0-1 0,1 0 0,0-1 0,1 0 0,-1-2 0,2 0 0,-1 0 0,0-2 0,21 4 0,-12-5 0,0-2 0,1 0 0,-1-1 0,0-2 0,0-1 0,-1-1 0,1 0 0,0-2 0,-1-1 0,-1-1 0,43-21 0,-33 12 0,0-3 0,-1 0 0,0-2 0,-2-2 0,-1-1 0,-1 0 0,32-39 0,-2-10-641,-2-2-1,-4-3 1,-3-2-1,39-90 1,119-356-3443,-151 354 3063,-8-2 0,-8-2 0,28-287 0,-65 436 1021,-2 20 0,0-1 0,0 1 0,-1 0 0,0-1 0,-1 1 0,-2-12 0,1 17 68,-2 11 410,-2 24 757,1 1 1,-2 48-1,7-71-1183,-4 92 6,5 1 1,26 189-1,-2-150 230,63 203 0,-71-288 1086,4-1-1,1-1 0,35 60 0,-49-101-1335,1 0-1,1 0 1,0-1 0,1-1-1,0 1 1,1-2-1,0 0 1,1 0 0,0-1-1,1-1 1,0 0-1,0-1 1,1 0-1,0-1 1,1-1 0,-1 0-1,1-2 1,0 1-1,0-2 1,1 0 0,25 1-1,34-2-37,117-11 0,26-1 0,264 51 0,-66-2 0,-143-35 342,-230-6-684,1-2 1,-1-1 0,0-3-1,49-15 1,-76 17-6485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39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2137 60 24575,'0'0'0,"-7"0"0,-143-6 0,52 1 0,-379-15 189,-181-5-123,4 22-1686,562 5-5206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40.0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564 0 24575,'-1'0'0,"-1"0"0,0 1 0,1-1 0,-1 0 0,0 1 0,1-1 0,-1 1 0,0-1 0,1 1 0,-1 0 0,1 0 0,-1 0 0,1 0 0,-3 2 0,-2 0 0,-60 41 0,1 2 0,2 2 0,3 4 0,2 2 0,-62 74 0,106-112 0,0 1 0,1 1 0,0 0 0,-17 37 0,27-49 0,0 0 0,1 0 0,0 1 0,1-1 0,-1 1 0,1-1 0,0 1 0,1 0 0,0 0 0,0-1 0,0 1 0,1 0 0,0-1 0,0 1 0,1-1 0,0 1 0,0-1 0,0 1 0,6 9 0,-3-8 0,-1-1 0,1 0 0,0 0 0,1-1 0,0 1 0,0-1 0,0 0 0,8 4 0,3 2 0,1-1 0,24 11 0,22 6 0,1-3 0,1-2 0,81 16 0,214 23 0,45-11-1365,-356-43-5461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42.2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2435 172 24575,'-2'1'0,"-1"-1"0,0 1 0,1-1 0,-1 0 0,0 0 0,1 0 0,-1 0 0,1 0 0,-1-1 0,-4-1 0,-9 0 0,-829-100-369,-3 38 0,525 61 477,253 7-558,-1 2 0,-102 24-1,117-16-5759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42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540 1 24575,'-2'1'0,"-1"-1"0,1 1 0,0 0 0,0 0 0,0 0 0,0 0 0,0 0 0,0 0 0,1 1 0,-1-1 0,0 1 0,1-1 0,-3 4 0,-2 1 0,-227 221 0,162-155 0,46-47 0,-11 9 0,-38 50 0,66-74 0,1 1 0,-1-1 0,2 2 0,-1-1 0,2 1 0,-1 0 0,2 0 0,0 0 0,-5 25 0,8-30 0,1 0 0,0 0 0,0-1 0,1 1 0,0 0 0,0-1 0,1 1 0,-1-1 0,1 1 0,1-1 0,-1 0 0,1 0 0,0 0 0,1 0 0,-1 0 0,1-1 0,0 1 0,7 5 0,2 3 0,2-1 0,0-1 0,0 0 0,1-1 0,24 13 0,24 9 0,1-3 0,2-3 0,84 23 0,218 34 0,-5-30-1365,-286-44-5461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43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2444 0 24575,'-14'1'0,"5"-2"0,-87 2 0,-1158 81-817,759-27 925,358-32-776,-202 61-1,239-51-5476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20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0 24575,'-4'27'0,"-23"199"0,12 59-488,9 185-1466,120 1901-2304,-68-1953 3712,-3-100-1853,-4-83 994,18 26 705,-40-205 4259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1:31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2019 24575,'0'0'0,"0"0"0,0 0 0,0-8 0,-13-269 0,2 99 0,-10-432 0,36-6 0,-12 577 0,-2 10 0,1 0 0,1 0 0,2 0 0,14-46 0,-9 57 0,-10 18 0,0 0 0,1 0 0,-1-1 0,0 1 0,0 0 0,1 0 0,-1 0 0,0-1 0,1 1 0,-1 0 0,0 0 0,1 0 0,-1 0 0,0 0 0,0 0 0,1 0 0,-1 0 0,0 0 0,1 0 0,-1 0 0,0 0 0,1 0 0,-1 0 0,0 0 0,1 0 0,-1 0 0,0 1 0,1-1 0,-1 0 0,3 2 0,-1 0 0,0 1 0,0-1 0,-1 0 0,1 1 0,0-1 0,-1 1 0,0 0 0,2 4 0,21 52 0,23 94 0,-29-89 0,-2-8 0,139 428 0,-147-461 0,1 2 0,17 33 0,-22-51 0,-1-1 0,1-1 0,0 1 0,0-1 0,0 1 0,1-1 0,0 0 0,0-1 0,0 1 0,9 4 0,-11-7 0,-1-1 0,1 0 0,0 0 0,0 0 0,0 0 0,0 0 0,0 0 0,0-1 0,0 0 0,0 1 0,0-1 0,0 0 0,0-1 0,0 1 0,0 0 0,0-1 0,0 0 0,0 1 0,0-1 0,0-1 0,0 1 0,-1 0 0,6-4 0,2-1 0,-1-2 0,0 1 0,0-1 0,14-17 0,5-9 0,-2-1 0,-1-1 0,-2-2 0,20-43 0,62-165 0,-6-29 0,-13 34 0,-83 231 0,-2 8 0,-1-1 0,1 0 0,0 1 0,0-1 0,0 0 0,0 1 0,0-1 0,1 1 0,-1 0 0,1-1 0,0 1 0,-1 0 0,1 0 0,0 0 0,0 0 0,4-2 0,-6 4 0,1 0 0,0 0 0,-1 0 0,1 0 0,0 1 0,0-1 0,-1 0 0,1 0 0,0 0 0,-1 1 0,1-1 0,0 0 0,-1 1 0,1-1 0,0 1 0,-1-1 0,1 1 0,-1-1 0,1 1 0,-1-1 0,1 1 0,-1-1 0,0 1 0,1 0 0,-1-1 0,1 1 0,-1 0 0,13 21 0,-1 1 0,-1 0 0,9 29 0,-10-28 0,156 426 0,-54-145 0,24 63-1365,-86-231-5461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43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978 1 24575,'0'0'0,"0"0"0,-8 5 0,-378 262 0,-33 26 0,403-281 0,-11 8 0,-41 41 0,62-56 0,1 1 0,0 0 0,0 0 0,1 0 0,0 0 0,0 1 0,0-1 0,1 1 0,0 0 0,0 0 0,1 1 0,0-1 0,-2 10 0,4-12 0,0 0 0,0-1 0,1 1 0,-1 0 0,1 0 0,0-1 0,0 1 0,1-1 0,-1 1 0,1-1 0,0 0 0,0 1 0,1-1 0,-1 0 0,1 0 0,0-1 0,5 6 0,3 2 0,1-1 0,0 0 0,0-1 0,18 10 0,38 20 0,2-4 0,1-2 0,80 24 0,235 53 0,40-12-685,-382-88 5,15 3-6146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32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813 0 24575,'-7'8'0,"-40"42"-296,-82 69 1,-59 26-1480,118-94 865,0 1-1090,-188 149 492,247-193 1508,8-6 0,1-1 0,-1 1 0,1 0 0,-1 0 0,1 0 0,0 0 0,0 1 0,0-1 0,0 0 0,0 1 0,0 0 0,1-1 0,-3 6 0,4-8 0,0 1 0,1-1 0,-1 1 0,0-1 0,1 1 0,-1-1 0,0 1 0,1-1 0,-1 0 0,0 1 0,1-1 0,-1 0 0,1 1 0,-1-1 0,1 0 0,-1 1 0,1-1 0,-1 0 0,1 0 0,-1 0 0,1 0 0,-1 1 0,1-1 0,-1 0 0,1 0 0,-1 0 0,1 0 0,-1 0 0,1 0 0,-1 0 0,2-1 0,28 2 841,39-4-1,-14 0 756,121 1 158,197 23-1,-281-11-1753,-2 3 0,99 29 0,-142-29 0,0 3 0,-2 2 0,0 1 0,-1 3 0,65 42 0,-97-56 0,-1 0 0,0 0 0,-1 1 0,0 1 0,0 0 0,-1 0 0,0 1 0,-1 0 0,8 14 0,-12-17 0,-1 0 0,0-1 0,-1 1 0,1 0 0,-1 0 0,-1 1 0,0-1 0,0 0 0,0 0 0,-1 1 0,0-1 0,-1 0 0,0 1 0,0-1 0,-1 0 0,-3 9 0,0-1 0,-1-1 0,0 1 0,-2-2 0,0 1 0,0-1 0,-11 14 0,-4 1 0,-44 43 0,29-36 0,-1-1 0,-2-3 0,-1-1 0,-88 48 0,96-62 0,-1-1 0,-1-2 0,-1-2 0,1-1 0,-2-2 0,1-1 0,-52 3 0,52-8 0,0-2 0,0-2 0,1-2 0,-48-8 0,67 7 0,0 0 0,0-1 0,1-1 0,-1 0 0,1-2 0,1 1 0,-1-2 0,1 0 0,1-1 0,0-1 0,-15-13 0,15 9 49,0-2 0,1 1 0,0-2-1,1 0 1,2 0 0,-12-25 0,2-6-903,-19-66 1,-10-73-5876,49 186 6632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33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24575,'16'16'0,"-8"-3"0,0 1 0,0-1 0,8 24 0,-8-16 0,121 347 49,-31 13-295,102 592-1988,-90-316-2909,-105-627 5143,-5-30 10,0 0 1,0 1-1,0-1 0,0 0 0,0 0 1,0 1-1,0-1 0,0 0 0,0 0 1,0 1-1,0-1 0,0 0 0,1 0 1,-1 1-1,0-1 0,0 0 0,0 0 0,0 0 1,0 0-1,1 1 0,-1-1 0,0 0 1,0 0-1,0 0 0,1 0 0,-1 1 1,0-1-1,0 0 0,0 0 0,1 0 1,-1 0-1,0 0 0,0 0 0,1 0 1,-1 0-1,7-7 241,8-20 245,-13 21-276,31-64 885,-5 9 606,2 0 0,57-81 0,-81 133-1711,1 0 0,1 0 0,-1 1 0,2 0 0,-1 1 0,1 0 0,0 0 0,17-9 0,-19 12 0,0 1 0,1 0 0,-1 1 0,1 0 0,-1 0 0,1 1 0,0 0 0,-1 0 0,1 0 0,0 1 0,0 1 0,0-1 0,11 3 0,3 3 0,0 0 0,-1 1 0,1 2 0,-1 0 0,-1 1 0,31 20 0,111 90 0,-121-87 0,-39-31 0,0-1 0,-1 0 0,1 1 0,0-1 0,0 0 0,0 0 0,0 0 0,0 0 0,0 0 0,1 0 0,-1-1 0,0 1 0,0-1 0,0 1 0,1-1 0,-1 0 0,4 0 0,-3-1 0,0 0 0,0 0 0,0 0 0,-1-1 0,1 1 0,-1-1 0,1 0 0,-1 1 0,1-1 0,-1 0 0,0 0 0,3-4 0,4-5 0,-1 0 0,0 0 0,0 0 0,-1-1 0,-1 0 0,0-1 0,-1 1 0,0-1 0,4-17 0,-5 10 0,0 0 0,-1 0 0,-2-1 0,0 1 0,-2-33 0,1 45 86,1 9 75,4 14-183,0 2-1568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33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0 131 24575,'0'-3'0,"0"-11"0,0-9 0,0-7 0,3-2 0,1 4-8191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34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544 1 24575,'-24'1'0,"13"1"0,-1 1 0,0 0 0,1 1 0,0 0 0,-1 1 0,-17 11 0,7-3 0,2 1 0,-29 25 0,23-14 0,0 1 0,2 1 0,0 1 0,2 1 0,2 1 0,-29 56 0,27-39 0,1 1 0,4 1 0,1 0 0,-10 58 0,11-23 0,-7 155 0,27 76 0,95 512 0,-95-798 169,-2-13-553,-1 0 1,0 0-1,-1 18 1</inkml:trace>
  <inkml:trace contextRef="#ctx0" brushRef="#br0" timeOffset="1">337 1159 24575,'0'0'0,"-3"3"0,-3 3 0,-7 3 0,-11 9 0,-7 4 0,-1 1 0,2-1 0,6-5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34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1 24575,'0'17'0,"2"1"0,0-1 0,5 19 0,3 19 0,144 843-5616,-47-288 1508,-94-534 3223,6 31 529,8 159 1,-27-246 4447,2-30-5055</inkml:trace>
  <inkml:trace contextRef="#ctx0" brushRef="#br0" timeOffset="1">894 985 24575,'0'0'0,"-2"0"0,-10 2 0,-13 2 0,-32 4 0,-23 5 0,-16 2 0,-25 1 0,-13 2 0,8-1 0,20-3 0,26-1 0,25-2-8191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45.3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24575,'0'0'0,"0"11"0,0 14 0,0 19 0,0 35 0,0 20 0,3 9 0,1 16 0,-1 0 0,0-9 0,1-7 0,4-12 0,-1-24-8191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45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46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286 0 24575,'0'0'0,"0"10"0,37 694-4,-21-494-128,-1 2-338,31 480 256,-46-686 214,7 200 0,-8-154 0,-13 94 0,12-137 0,2-4 0,0-1 0,-1 0 0,0 0 0,0 0 0,0 0 0,-1 0 0,1 0 0,-1 0 0,-2 3 0,4-7 0,0 0 0,-1 0 0,1 0 0,0 0 0,0 0 0,0 0 0,-1 0 0,1 0 0,0 0 0,0 0 0,0 0 0,-1 0 0,1 0 0,0 0 0,0 0 0,0 0 0,-1 0 0,1 0 0,0 0 0,0 0 0,0-1 0,-1 1 0,1 0 0,0 0 0,0 0 0,0 0 0,0 0 0,0-1 0,-1 1 0,1 0 0,0 0 0,0 0 0,0-1 0,0 1 0,0 0 0,0 0 0,0 0 0,0-1 0,0 1 0,0 0 0,0 0 0,0 0 0,0-1 0,0 1 0,0 0 0,0 0 0,0 0 0,0-1 0,0 1 0,0 0 0,0 0 0,-2-16 0,2-20-1229,2-4-4913</inkml:trace>
  <inkml:trace contextRef="#ctx0" brushRef="#br0" timeOffset="1">668 792 24575,'0'0'0,"0"0"0,0 0 0,0 0 0,-3 0 0,-17 0 0,-15 3 0,-16 3 0,-27 12 0,-12 14 0,-8 11 0,-12 24 0,8 11 0,21-9-8191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46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0 225 24575,'11'0'0,"59"-2"0,0-3 0,0-3 0,91-23 0,-148 28 0,1-1 0,-1-1 0,0-1 0,-1 1 0,1-2 0,19-13 0,-27 17 0,-1-1 0,1 1 0,-1-1 0,0 0 0,0 0 0,0 0 0,-1 0 0,0-1 0,1 1 0,-1-1 0,-1 0 0,1 0 0,-1 0 0,0 0 0,0 0 0,-1-1 0,1 1 0,-1-1 0,1-6 0,-2 11 0,0 0 0,0-1 0,0 1 0,0 0 0,0 0 0,-1 0 0,1 0 0,0-1 0,0 1 0,-1 0 0,1 0 0,-1 0 0,1 0 0,-1 0 0,1 0 0,-1 0 0,0 0 0,1 0 0,-1 0 0,0 0 0,0 1 0,0-1 0,-1-1 0,0 1 0,0 0 0,0 1 0,0-1 0,0 1 0,0-1 0,0 1 0,-1 0 0,1 0 0,0-1 0,0 2 0,0-1 0,-3 0 0,-6 3 0,1-1 0,-1 1 0,1 1 0,-12 5 0,4 0 0,1 1 0,0 1 0,1 1 0,0 0 0,1 0 0,0 2 0,1 0 0,0 1 0,-18 26 0,15-17 0,1 1 0,2 0 0,0 1 0,2 1 0,-18 53 0,24-54 0,0 0 0,2 1 0,1-1 0,1 1 0,1-1 0,1 1 0,2 0 0,0-1 0,2 1 0,1-1 0,1 0 0,1-1 0,1 1 0,2-1 0,0-1 0,2 0 0,0 0 0,2-1 0,1-1 0,0 0 0,2-1 0,34 34 0,-40-45 0,0-1 0,0 0 0,1 0 0,0-2 0,0 1 0,1-1 0,0-1 0,23 8 0,-24-11 0,-1 0 0,0-1 0,1-1 0,-1 1 0,1-2 0,-1 0 0,1 0 0,0-1 0,-1 0 0,0-1 0,16-5 0,-4-1 0,0-1 0,0-1 0,-1-1 0,0-1 0,-1-1 0,0-1 0,29-26 0,3-8 0,61-73 0,114-168 0,-167 207 0,-59 79 0,13-14 0,-15 17 0,0 0 0,0-1 0,1 1 0,-1 0 0,0 0 0,0 0 0,1-1 0,-1 1 0,0 0 0,0 0 0,0 0 0,1-1 0,-1 1 0,0 0 0,1 0 0,-1 0 0,0 0 0,0 0 0,1 0 0,-1 0 0,0 0 0,1 0 0,-1 0 0,0 0 0,0 0 0,1 0 0,-1 0 0,0 0 0,1 0 0,-1 0 0,0 0 0,1 0 0,-1 0 0,0 0 0,0 0 0,1 1 0,-1-1 0,0 0 0,0 0 0,1 0 0,-1 0 0,0 1 0,0-1 0,0 0 0,1 0 0,-1 1 0,0-1 0,0 0 0,0 0 0,0 1 0,1-1 0,-1 0 0,0 0 0,0 1 0,0 0 0,27 100 0,14 113 0,-22-105 0,12 54 0,-29-156 0,1-7 0,4-14 0,-5 8 0,127-352 323,-31 82-2011,-73 211-5138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1:15.4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21017 0 24575,'-4'1'0,"-1"0"0,1-1 0,-1 1 0,0-1 0,1 0 0,-8-1 0,-11-1 0,-1601 12-2408,-63-1-129,-941 7-279,2073-7 2444,-54 2-1115,-1376 31-505,-836 16 1841,169 22 151,1974-46 0,305-15 323,-1091 63-1446,12 38 43,984-69 1338,-1411 145 56,1799-188 4566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47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502 1697 24575,'-4'0'0,"0"1"0,1 0 0,-1 1 0,1-1 0,0 1 0,-1-1 0,1 1 0,0 0 0,-6 5 0,-1 0 0,-21 14 0,0 2 0,2 1 0,1 1 0,-32 38 0,-89 123 0,136-169 0,-5 6 0,0 0 0,2 2 0,0 0 0,-22 52 0,38-75 0,-1 0 0,0 0 0,0 0 0,1 0 0,-1 0 0,1 0 0,0 0 0,0 1 0,0-1 0,0 0 0,0 0 0,0 0 0,0 1 0,1-1 0,0 2 0,0-3 0,0 0 0,-1 0 0,1 0 0,0 0 0,0-1 0,0 1 0,0 0 0,0-1 0,0 1 0,0 0 0,0-1 0,0 0 0,0 1 0,0-1 0,0 1 0,0-1 0,0 0 0,1 0 0,-1 0 0,0 0 0,0 0 0,0 0 0,0 0 0,1 0 0,-1 0 0,0-1 0,0 1 0,0 0 0,2-1 0,12-3 0,-1-1 0,0 0 0,0 0 0,25-16 0,47-37 0,-60 39 0,1 1 0,43-22 0,-68 39 0,1-1 0,0 1 0,0 0 0,0 1 0,0-1 0,0 0 0,0 1 0,0 0 0,0 0 0,0 0 0,0 0 0,0 0 0,0 0 0,1 1 0,-1 0 0,-1-1 0,1 1 0,0 0 0,0 0 0,0 1 0,0-1 0,-1 1 0,1-1 0,0 1 0,-1 0 0,0 0 0,1 0 0,-1 0 0,2 3 0,6 8 0,0-1 0,-1 1 0,-1 1 0,10 22 0,-7-14 0,15 29 0,-9-15 0,26 40 0,-37-68 0,0 1 0,0-1 0,1 0 0,0 0 0,0-1 0,1 0 0,0 0 0,0-1 0,14 8 0,-18-12 0,-1-1 0,0 1 0,0-1 0,0 0 0,1-1 0,-1 1 0,1 0 0,-1-1 0,0 0 0,1 0 0,-1 0 0,1 0 0,-1 0 0,0-1 0,1 0 0,-1 1 0,0-1 0,1 0 0,-1-1 0,0 1 0,6-4 0,0-1 0,1-1 0,-1 0 0,0-1 0,0 0 0,9-11 0,3-6 0,-1 0 0,25-42 0,27-66 0,9-36-243,-8-3 0,52-190-1,57-373-486,-135 474 730,-25 121 0,5-170 0,-28 275 0,-1 29 0,-3 58 0,-1 882-433,5-89 68,-3-729 442,-6 0 1,-28 137 0,24-211-135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47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24575,'-3'0'0,"-9"3"0,-11 0 0,-31 12 0,-33 20 0,-10 14 0,6 3 0,18-6-8191</inkml:trace>
  <inkml:trace contextRef="#ctx0" brushRef="#br0" timeOffset="1">661 730 24575,'0'3'0,"0"0"0,5 9 0,5 9 0,1 8 0,-2 6 0,-2-3-8191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47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24575,'0'0'0,"0"3"0,0 0 0,0 3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48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580 1 24575,'-20'0'0,"12"0"0,-11 1 0,-1 1 0,1 0 0,0 2 0,-20 5 0,-72 28 0,103-34 0,-40 14 0,-61 33 0,93-42 0,1 1 0,0 1 0,1 0 0,0 1 0,0 0 0,1 1 0,-18 22 0,28-30 0,0 0 0,0 1 0,0-1 0,1 1 0,-1-1 0,1 1 0,0 0 0,1 0 0,-1-1 0,1 1 0,-1 6 0,2-10 0,0 1 0,0-1 0,0 1 0,0-1 0,0 1 0,1-1 0,-1 1 0,1-1 0,-1 1 0,1-1 0,-1 0 0,1 1 0,0-1 0,0 0 0,-1 1 0,3 0 0,-1 0 0,-1 0 0,1-1 0,0 1 0,1-1 0,-1 0 0,0 0 0,0 0 0,1 0 0,-1 0 0,0 0 0,1 0 0,4 0 0,1 0 0,0 0 0,1-1 0,-1 0 0,1 0 0,-1 0 0,1-2 0,-1 1 0,15-5 0,3-3 0,35-16 0,-37 14 0,41-13 0,-60 23 0,1 1 0,-1 0 0,1 0 0,-1 0 0,0 1 0,1 0 0,-1 0 0,0 0 0,1 1 0,-1 0 0,9 4 0,21 6 0,20-3 0,0-2 0,74 1 0,20 1 0,-76 1 0,-2 3 0,1 4 0,-2 3 0,108 45 0,-65-19 0,208 56 0,-208-78-1365,-19-6-5461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49.7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779 0 24575,'-27'1'0,"0"1"0,1 2 0,0 0 0,0 2 0,0 1 0,1 1 0,-1 1 0,2 1 0,0 1 0,0 1 0,-29 20 0,11-2 0,1 2 0,2 1 0,1 2 0,-61 74 0,73-77 0,1 2 0,2 0 0,-28 56 0,40-68 0,1 1 0,2 1 0,0-1 0,1 2 0,2-1 0,0 0 0,-1 26 0,6-40 0,0-1 0,0 0 0,0 0 0,2 0 0,-1 0 0,1 0 0,0 0 0,1 0 0,0 0 0,8 15 0,-9-19 0,1-1 0,0 0 0,0 0 0,0 0 0,0-1 0,1 1 0,-1-1 0,1 0 0,0 0 0,0 0 0,0 0 0,0-1 0,1 1 0,-1-1 0,1 0 0,-1-1 0,1 1 0,0-1 0,0 0 0,-1 0 0,1 0 0,6-1 0,1 0 0,0 0 0,0-1 0,0-1 0,-1 0 0,1-1 0,0 0 0,-1-1 0,15-6 0,0-3 0,1-1 0,32-23 0,-17 6 0,-2-1 0,-1-1 0,-2-3 0,-2-1 0,52-69 0,-40 39 0,-4-2 0,65-138 0,-95 183 0,-13 24 0,0 0 0,0 0 0,0 0 0,1-1 0,-1 1 0,0 0 0,0 0 0,0 0 0,0 0 0,1 0 0,-1-1 0,0 1 0,0 0 0,0 0 0,0 0 0,1 0 0,-1 0 0,0 0 0,0 0 0,1 0 0,-1-1 0,0 1 0,0 0 0,0 0 0,1 0 0,-1 0 0,0 0 0,0 0 0,1 0 0,-1 0 0,0 1 0,0-1 0,0 0 0,1 0 0,-1 0 0,0 0 0,0 0 0,0 0 0,1 0 0,-1 0 0,0 1 0,0-1 0,1 0 0,1 5 0,0 0 0,-1 0 0,1 0 0,-1 0 0,0 1 0,1 6 0,-1-5 0,59 461 0,-50-365 0,-5-63 0,24 288 0,-26-241 0,-13 154 0,7-214 0,-1 0 0,-1-1 0,-2 0 0,-1 0 0,-11 27 0,13-41 0,0 0 0,-1-1 0,0 1 0,0-1 0,-1-1 0,-1 1 0,0-1 0,0-1 0,-1 0 0,0 0 0,0-1 0,-13 8 0,10-8 0,-1-1 0,0-1 0,0 0 0,0 0 0,-1-2 0,0 0 0,1 0 0,-2-2 0,1 1 0,-26-1 0,29-2 0,0-1 0,0-1 0,1 0 0,-1 0 0,0-1 0,1 0 0,-1-1 0,1-1 0,0 0 0,1 0 0,-1-1 0,1 0 0,0-1 0,-10-9 0,9 6-455,0 0 0,-10-15 0,-10-18-6371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50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711 0 24575,'-14'1'0,"1"4"0,0 0 0,0 0 0,1 1 0,0 1 0,-22 15 0,13-9 0,-53 36 0,-126 108 0,155-114 0,1 1 0,2 2 0,-53 77 0,83-106 0,2 0 0,0 1 0,1 0 0,1 0 0,0 1 0,-8 35 0,14-46 0,1 0 0,0 0 0,0 0 0,0 0 0,1 0 0,1 0 0,-1 0 0,1 0 0,0 0 0,1 0 0,0 0 0,0 0 0,1-1 0,0 1 0,0-1 0,1 0 0,0 0 0,0 0 0,8 10 0,-8-12 0,1-1 0,-1 1 0,1-1 0,0 0 0,0-1 0,0 1 0,0-1 0,0 0 0,1 0 0,-1-1 0,1 0 0,0 0 0,0 0 0,9 1 0,-6-2 0,1 0 0,0-1 0,0 0 0,0-1 0,0 0 0,-1 0 0,1-1 0,12-4 0,7-5 0,-1-1 0,0-1 0,0-2 0,42-30 0,-3-2 0,-3-3 0,114-115 0,-135 118 0,-1-3 0,-4 0 0,-1-3 0,41-79 0,-65 108 0,-13 24 0,0 0 0,0 0 0,0 1 0,0-1 0,0 0 0,0 0 0,0 0 0,0 0 0,0 0 0,0 0 0,0 1 0,1-1 0,-1 0 0,0 0 0,0 0 0,0 0 0,0 0 0,0 0 0,0 0 0,0 0 0,1 0 0,-1 0 0,0 0 0,0 1 0,0-1 0,0 0 0,0 0 0,1 0 0,-1 0 0,0 0 0,0 0 0,0 0 0,0 0 0,0 0 0,1 0 0,-1 0 0,0 0 0,0 0 0,0-1 0,0 1 0,0 0 0,0 0 0,1 0 0,-1 0 0,0 0 0,0 0 0,0 0 0,0 0 0,0 0 0,0 0 0,0 0 0,1-1 0,-1 1 0,0 0 0,0 0 0,0 0 0,0 0 0,0 0 0,0 0 0,0-1 0,0 1 0,0 0 0,0 0 0,0 0 0,0 0 0,0-1 0,3 17 0,-3-13 0,15 163 0,45 916 0,-60-842 0,-3-196 0,-2 1 0,-1-1 0,-16 53 0,18-83 0,0-1 0,-1 0 0,0 0 0,-1 0 0,-1 0 0,0-1 0,0 0 0,-2-1 0,1 1 0,-1-1 0,-1-1 0,0 0 0,0 0 0,-1-1 0,0-1 0,-1 0 0,0 0 0,0-1 0,0 0 0,-1-1 0,0-1 0,-1 0 0,1-1 0,-1 0 0,-16 2 0,12-3-57,0-2 0,0 1 1,0-2-1,-1 0 0,1-1 0,0-1 0,1-1 0,-1-1 0,0 0 0,1-1 0,0-1 1,0 0-1,0-2 0,1 0 0,0 0 0,1-2 0,0 0 0,0 0 0,1-2 1,1 0-1,0 0 0,0-1 0,-11-16 0,-14-30-6769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50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680 1 24575,'-3'0'0,"0"1"0,0 0 0,0-1 0,0 0 0,0 0 0,-1 0 0,1 0 0,-5-1 0,-10 0 0,-2 3 0,-1 1 0,0 1 0,1 1 0,0 0 0,0 2 0,0 0 0,1 1 0,0 1 0,-28 19 0,7-2 0,2 3 0,0 1 0,-37 39 0,47-40 0,1 1 0,-45 66 0,59-76 0,1 0 0,1 1 0,1 0 0,1 1 0,1 1 0,-9 33 0,16-51 0,0 1 0,1-1 0,-1 0 0,1 0 0,0 1 0,0-1 0,0 0 0,2 7 0,-1-11 0,-1 1 0,0-1 0,1 0 0,-1 0 0,1 1 0,0-1 0,-1 0 0,1 0 0,0 0 0,0 0 0,0 0 0,0 0 0,0 0 0,0 0 0,0 0 0,0-1 0,0 1 0,0 0 0,0-1 0,0 1 0,1 0 0,-1-1 0,0 0 0,0 1 0,1-1 0,-1 0 0,0 1 0,1-1 0,-1 0 0,0 0 0,1 0 0,-1 0 0,0-1 0,1 1 0,1-1 0,3 0 0,-1 0 0,0-1 0,0 0 0,0 0 0,0 0 0,0-1 0,0 0 0,0 0 0,-1 0 0,5-4 0,41-43 0,-39 38 0,119-151 0,7-8 0,-130 164 0,-1 0 0,1 1 0,1 0 0,-1 0 0,15-8 0,-19 13 0,-1 0 0,1-1 0,0 1 0,0 0 0,-1 1 0,1-1 0,0 0 0,0 1 0,0 0 0,0 0 0,0 0 0,0 0 0,0 0 0,0 0 0,0 1 0,0-1 0,-1 1 0,1 0 0,0 0 0,0 0 0,-1 0 0,6 3 0,0 2 0,-1 0 0,0 0 0,0 0 0,-1 1 0,0 0 0,9 12 0,31 56 0,-25-32 0,-1 0 0,25 88 0,8 96 0,-37-136 0,9 183 0,-25-211 0,-2 0 0,-3-1 0,-24 110 0,22-143 0,-1-1 0,-2 0 0,0 0 0,-2-1 0,-1-1 0,-1 0 0,-23 32 0,28-45 0,-2-1 0,0 0 0,0 0 0,-1-1 0,0 0 0,-1-1 0,0-1 0,-1 0 0,0-1 0,0 0 0,-1-1 0,0 0 0,0-2 0,-26 7 0,24-8-76,0-1 1,0-1-1,0 0 0,-1-1 0,1-1 0,0-1 0,0 0 0,-1-1 1,1-1-1,0-1 0,1 0 0,-1-1 0,1-1 0,0-1 1,0 0-1,1-1 0,-16-10 0,-16-19-6750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51.2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812 0 24575,'-22'3'0,"8"-3"0,-25 6 0,0 1 0,0 2 0,1 1 0,0 2 0,1 2 0,-59 30 0,56-21 0,1 0 0,2 3 0,0 1 0,2 2 0,-50 51 0,64-57 0,1 2 0,1 0 0,1 0 0,1 2 0,1 0 0,2 1 0,-13 36 0,21-48 0,1 1 0,1 0 0,1 0 0,0 1 0,1-1 0,0 21 0,3-26 0,0 0 0,0 0 0,1 0 0,1-1 0,0 1 0,0-1 0,1 0 0,0 0 0,12 20 0,-11-23 0,0-1 0,1 0 0,-1 0 0,1 0 0,1-1 0,-1 0 0,1 0 0,0 0 0,1-1 0,-1 0 0,1-1 0,0 0 0,0 0 0,0 0 0,1-1 0,0-1 0,-1 1 0,1-1 0,10 1 0,-4-2 0,0 0 0,0-1 0,0 0 0,0-2 0,0 1 0,0-2 0,0 0 0,-1-1 0,1 0 0,21-10 0,-4-3 0,0-1 0,-1-1 0,-1-1 0,-1-2 0,-1-1 0,0-1 0,33-40 0,2-11 0,78-124 0,-121 171 0,-13 21 0,-2 9 0,2 18 0,-7-17 0,18 115 0,-14-82 0,42 418 0,-38 6 0,-9-447 0,-13 161 0,10-150 0,-1 1 0,-1-1 0,-1-1 0,-19 45 0,22-60 0,0 1 0,-1-1 0,0 0 0,0 0 0,-1-1 0,0 1 0,-1-1 0,1-1 0,-1 1 0,0-1 0,-1-1 0,0 1 0,1-1 0,-2 0 0,1-1 0,-1 0 0,1 0 0,-1-1 0,0 0 0,0-1 0,0 1 0,-1-2 0,1 0 0,0 0 0,-1 0 0,1-1 0,-16-2 0,0-3-170,1 0-1,0-2 0,0-1 1,1 0-1,0-2 0,0-1 1,-31-20-1,0-4-6655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51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739 0 24575,'-57'20'0,"11"0"0,1 3 0,1 1 0,-79 60 0,69-40 0,2 2 0,-61 69 0,82-78 0,0 1 0,-31 53 0,49-68 0,1-1 0,0 2 0,2 0 0,1 0 0,-12 49 0,20-67 0,0-1 0,1 0 0,-1 1 0,1-1 0,0 1 0,0-1 0,1 1 0,-1-1 0,3 9 0,-2-12 0,-1-1 0,1 1 0,0-1 0,0 1 0,0 0 0,0-1 0,0 0 0,0 1 0,1-1 0,-1 0 0,0 1 0,1-1 0,-1 0 0,1 0 0,-1 0 0,1 0 0,-1 0 0,1-1 0,0 1 0,-1 0 0,1-1 0,0 1 0,0-1 0,0 0 0,-1 0 0,1 1 0,0-1 0,0 0 0,0 0 0,-1-1 0,1 1 0,2-1 0,12-1 0,0-2 0,0 0 0,0-1 0,-1 0 0,0-1 0,0-1 0,17-10 0,-1-2 0,0-2 0,35-30 0,166-186 0,-103 97 0,-128 139 0,4-5 0,0 1 0,0 1 0,0-1 0,1 1 0,11-8 0,-16 12 0,1-1 0,-1 1 0,0-1 0,1 1 0,-1 0 0,0-1 0,1 1 0,-1 0 0,0 0 0,1 0 0,-1 0 0,0 0 0,1 0 0,-1 1 0,0-1 0,1 0 0,-1 1 0,0-1 0,1 0 0,-1 1 0,0 0 0,0-1 0,1 1 0,-1 0 0,0 0 0,0 0 0,0-1 0,0 1 0,0 0 0,0 0 0,0 1 0,-1-1 0,1 0 0,0 0 0,-1 0 0,2 3 0,4 9 0,0 0 0,-1 0 0,-1 1 0,0 0 0,-1 0 0,0 0 0,-1 1 0,0 15 0,2 2 0,13 165 0,-8-1 0,-32 385 0,-4-401 0,21-155 0,-1-1 0,-1 0 0,-1 0 0,-24 43 0,30-60 0,-1 0 0,-1-1 0,1 1 0,-1-1 0,-1 0 0,1 0 0,-1 0 0,0-1 0,0 0 0,0 0 0,-1-1 0,0 1 0,0-2 0,0 1 0,0-1 0,0 0 0,-1 0 0,1-1 0,-1 0 0,0 0 0,0-1 0,0 0 0,0 0 0,0-1 0,0 0 0,-12-2 0,-5-2-151,-1-1-1,1-1 0,0-2 0,1 0 1,0-2-1,0 0 0,1-2 1,-32-21-1,-6-8-6674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52.3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871 102 24575,'-1'0'0,"0"-1"0,0 1 0,0 0 0,0 0 0,0 0 0,0 0 0,0 1 0,0-1 0,0 0 0,0 0 0,0 1 0,0-1 0,1 0 0,-1 1 0,0-1 0,-1 1 0,-4 2 0,-23 9 0,1 2 0,0 1 0,-28 20 0,27-17 0,-281 197 0,247-163 0,1 2 0,-87 99 0,141-142 0,-5 2 0,1 1 0,1 0 0,1 1 0,0 1 0,1-1 0,-9 21 0,18-35 0,-1 0 0,1 0 0,0 1 0,-1-1 0,1 0 0,0 0 0,0 0 0,0 1 0,0-1 0,0 0 0,0 0 0,0 1 0,0 0 0,1-1 0,-1-1 0,0 1 0,0-1 0,1 0 0,-1 1 0,0-1 0,1 1 0,-1-1 0,0 1 0,1-1 0,-1 0 0,0 1 0,1-1 0,-1 0 0,1 0 0,-1 1 0,1-1 0,-1 0 0,1 0 0,-1 0 0,1 1 0,2-1 0,0 0 0,0 0 0,0 0 0,0 0 0,0 0 0,0-1 0,0 1 0,0-1 0,4-1 0,14-6 0,1-2 0,-1 0 0,-1-1 0,0 0 0,-1-2 0,27-23 0,101-102 0,-129 121 0,182-197 0,25-24 0,-215 228 0,13-13 0,35-27 0,-50 44 0,-1 1 0,1 0 0,0 1 0,0 0 0,1 0 0,-1 1 0,1 0 0,-1 0 0,15-2 0,-20 5 0,0-1 0,0 1 0,0 0 0,0 0 0,0 0 0,0 1 0,0-1 0,0 1 0,0-1 0,0 1 0,0 0 0,0 0 0,-1 1 0,1-1 0,5 3 0,-4 0 0,1 0 0,0 1 0,-1-1 0,0 1 0,0 0 0,0 0 0,5 10 0,4 11 46,-1 0-1,16 48 1,12 69-729,-12-12-1153,-5 2 1,-5 1-1,-7 0 0,-6 140 1,-7-197 1411,-3 1 0,-4-1 1,-29 120-1,27-159 465,-1-2 1,-2 1-1,-29 52 0,29-65-52,-1-1 0,-1 0 0,-1-2 0,-1 1 0,-35 31 0,35-38 44,0-1 1,-1-1 0,0-1 0,-1-1-1,0 0 1,-26 8 0,3-4 867,-1-2 1,-48 8-1,-9-5-203,-150 3 0,234-18-732,-212 8-1139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1:15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24575,'0'0'0,"0"0"0,0 0 0,0 0 0,0 12 0,-1 521-312,13 1009-3256,92-113-4447,-97-1369 7997,46 463-30,-27-5 53,-43-185 277,9-222 279,5-62 2361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53.5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666 45 24575,'0'-2'0,"0"0"0,0 0 0,0 0 0,0 0 0,0 0 0,-1 0 0,1 0 0,0 0 0,-1 0 0,-1-3 0,1 4 0,0-1 0,0 1 0,0-1 0,-1 1 0,1 0 0,-1-1 0,1 1 0,-1 0 0,1 0 0,-1 0 0,1 0 0,-1 1 0,0-1 0,0 0 0,1 1 0,-1-1 0,0 1 0,0-1 0,0 1 0,0 0 0,-3 0 0,-41 3 0,41-2 0,-19 3 0,0 2 0,0 0 0,0 2 0,1 1 0,0 0 0,1 2 0,0 0 0,-24 18 0,9-2 0,1 1 0,1 1 0,-45 52 0,61-60 0,0 2 0,1 0 0,2 0 0,0 2 0,2 0 0,-14 32 0,23-45 0,1 1 0,1 0 0,-1 0 0,2 0 0,0 0 0,-1 23 0,3-27 0,1 0 0,0 1 0,1-1 0,-1 0 0,2 0 0,-1 0 0,1-1 0,0 1 0,1-1 0,8 14 0,-5-12 0,0 0 0,1-1 0,0 1 0,1-1 0,0-1 0,0 0 0,1 0 0,0-1 0,0 0 0,1-1 0,0 0 0,0-1 0,20 8 0,-2-5 0,0 0 0,1-2 0,-1 0 0,46 1 0,-40-6 0,-1-1 0,1-2 0,-1-2 0,0 0 0,0-3 0,0 0 0,-1-3 0,0 0 0,33-17 0,-44 17 0,-1-1 0,0 0 0,-1-2 0,0-1 0,-1 0 0,0-1 0,-2-1 0,0-1 0,0-1 0,-2 0 0,0-1 0,-1 0 0,21-41 0,-29 48-52,0-1-1,-2 1 1,1-1-1,-1-1 1,-1 1-1,-1 0 1,0-1-1,0 0 1,-1 1-1,-1-1 1,0 0-1,-1 0 1,-1 1-1,0-1 1,-1 1-1,0-1 1,-1 1-1,-1 0 1,0 1-1,0-1 0,-1 1 1,-1 0-1,0 0 1,-1 1-1,-14-17 1,3 10-6774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54.2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1230 0 24575,'0'0'0,"-13"1"0,2 1 0,0 1 0,0 0 0,1 0 0,0 1 0,-1 1 0,1 0 0,-11 7 0,3-2 0,-30 18 0,3 1 0,0 3 0,2 1 0,-40 41 0,-144 167 0,138-135-170,5 3 0,5 4 0,-97 183-1,144-232 171,3 2 0,2 2 0,4 0 0,2 1 0,-20 129 0,35-156 0,2 1 0,2-1 0,2 1 0,2 0 0,2-1 0,1 0 0,2 0 0,3 0 0,1-1 0,32 79 0,-28-88 0,2-1 0,1 0 0,40 52 0,-47-69 0,1-1 0,1 0 0,0-1 0,0 0 0,1-1 0,1-1 0,0 0 0,0-1 0,25 10 0,-31-15 0,0-2 0,0 1 0,0-1 0,1-1 0,-1 0 0,1 0 0,-1 0 0,1-2 0,-1 1 0,1-1 0,-1 0 0,0-1 0,1 0 0,-1-1 0,0 0 0,16-7 0,-6 0 0,-2 0 0,1-1 0,-1-1 0,-1 0 0,0-1 0,-1-1 0,16-19 0,0-4 0,-1-2 0,-2-1 0,-2-2 0,21-44 0,71-186 0,-73 153 227,-5-1 0,45-239 0,-82 339-227,0 6 0,-1 0 0,0-1 0,-1 1 0,-1 0 0,0-1 0,-2-15 0,2 89 0,48 240 0,3 17 0,-51-315 0,-1 0 0,1 1 0,1-1 0,-1 1 0,0-1 0,0 0 0,0 1 0,1-1 0,-1 0 0,1 0 0,-1 1 0,1-1 0,-1 0 0,1 0 0,1 2 0,-1-3 0,0 0 0,0 0 0,1 0 0,-1-1 0,0 1 0,0 0 0,0-1 0,0 1 0,0-1 0,0 0 0,-1 1 0,1-1 0,0 0 0,0 1 0,0-1 0,0 0 0,-1 0 0,1 0 0,0 1 0,-1-1 0,1-1 0,152-184 0,-63 74 0,-43 55 0,72-85 0,-85 104 0,62-51 0,-92 86 0,-1 0 0,0 1 0,0-1 0,1 1 0,0 0 0,-1 0 0,1 0 0,0 0 0,0 1 0,0 0 0,0 0 0,0 0 0,0 0 0,0 0 0,1 1 0,-1 0 0,0 0 0,4 0 0,-2 2 0,-1-1 0,0 1 0,0 0 0,0 1 0,0-1 0,0 1 0,-1 0 0,1 0 0,-1 0 0,0 1 0,1 0 0,-2 0 0,6 6 0,7 9 0,-1 0 0,-1 2 0,19 36 0,26 71 0,-47-99 0,55 137 0,-21-51 0,61 113 0,-97-211-1365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54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24575,'2'1'0,"-1"0"0,1 0 0,0 1 0,-1-1 0,1 0 0,-1 1 0,1-1 0,-1 1 0,1-1 0,1 4 0,6 7 0,15 15 0,37 55 0,1 20-157,-4 3 0,75 190 0,37 237-314,-72-73 471,-84-363 0,-4 1 0,-6 173 0,-8-228 0,-1-1 0,-2 0 0,-2 0 0,-1 0 0,-3-2 0,-1 1 0,-2-2 0,-1 0 0,-2-1 0,-2 0 0,-1-2 0,-31 37 0,-34 34-1209,5-16-4831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58.9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7169 1224 24575,'-7'-20'0,"0"3"0,-1 1 0,-1 0 0,0 1 0,-2 0 0,1 1 0,-2 0 0,0 0 0,0 1 0,-25-19 0,-10-4 0,-80-45 0,-13 3 0,-192-78 0,-162-31 0,-269-66 0,-25 73 0,522 145 0,-1 11 0,-394 16 0,506 18 0,1 7 0,-287 70 0,-313 166 0,418-131 0,138-51 0,-273 139 0,415-178 0,3 3 0,0 1 0,3 3 0,1 2 0,2 3 0,2 1 0,2 2 0,-39 56 0,61-74 0,2 2 0,2 0 0,1 1 0,1 0 0,1 2 0,-16 62 0,20-50 0,2-1 0,1 1 0,3 1 0,2 83 0,4-101 0,2 1 0,0 0 0,2-1 0,2 0 0,0 0 0,23 49 0,-13-42 0,1-1 0,2 0 0,2-2 0,42 49 0,-14-25 0,3-3 0,91 72 0,-99-91 0,2-3 0,2-1 0,104 46 0,-27-28 0,242 57 0,140-12 0,695 23 0,331-57 0,-1290-62 0,1-10 0,281-50 0,-363 28 0,-2-7 0,299-119 0,-346 110 0,-4-5 0,-1-5 0,-4-5 0,184-145 0,-230 162 0,-5 5 0,55-56 0,-101 89 0,0 1 0,-1-2 0,0 1 0,-1-1 0,0 0 0,-1-1 0,0 1 0,-1-1 0,0 0 0,-1-1 0,0 1 0,-1-1 0,0 0 0,-1 0 0,-1 0 0,0 0 0,0 0 0,-2 0 0,1 0 0,-2 0 0,0 0 0,0 0 0,-1 0 0,-1 1 0,-7-17 0,1 8 0,0 0 0,-2 1 0,-1 1 0,0 0 0,-1 1 0,-1 0 0,-25-22 0,5 10 0,0 1 0,-72-43 0,56 44-455,-1 1 0,-64-21 0,65 29-6371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7:00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6966 1082 24575,'-20'-19'0,"-18"-20"0,11 12 0,0 0 0,-2 2 0,-35-23 0,3 10 0,-1 4 0,-85-34 0,-142-41 0,262 100 0,-518-162 0,-4 27 0,457 121 0,-562-129 0,-5 47 0,-6 62 0,1 42 0,410 9 0,-429 71 0,594-62 0,1 4 0,1 3 0,-116 50 0,150-50 0,2 2 0,1 3 0,1 1 0,1 3 0,2 1 0,-63 62 0,60-45 0,2 1 0,2 2 0,3 3 0,2 1 0,3 1 0,3 3 0,-27 65 0,49-99 0,-35 82 0,-43 154 0,81-229 0,1 0 0,2 1 0,1 0 0,2 0 0,1 0 0,2 0 0,2 1 0,11 68 0,-8-92 0,-1 1 0,1 0 0,1-1 0,1 0 0,0-1 0,0 1 0,1-1 0,1-1 0,0 1 0,0-2 0,2 1 0,-1-1 0,1-1 0,17 13 0,18 8 0,0-2 0,72 32 0,-116-60 0,106 48 0,2-6 0,216 53 0,243 12 0,-522-99 0,1342 177 0,-720-147 0,-251-27 0,292 5 0,-13-31 0,-604 9 0,0-5 0,-1-3 0,-1-4 0,128-44 0,-80 11 0,-3-6 0,171-98 0,-263 129 0,-1-3 0,-1-1 0,-2-2 0,-1-2 0,-2-1 0,46-56 0,-60 62 0,-1-1 0,-2-1 0,-1-1 0,-2 0 0,-1-1 0,-1-1 0,-2-1 0,-2 0 0,13-62 0,-21 75-195,-1 0 0,-2 0 0,0 0 0,-1-1 0,-1 1 0,-8-37 0,4 33-6631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7:17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9316 2647 24575,'-591'0'0,"-981"9"-758,1377-7 440,-459 10 854,-4 21-6744,-776 178 5986,571-43 3770,-2-39-126,-681-28-3422,1412-103 0,110 0 0,0-1 0,1-1 0,-38-10 0,52 10 0,0 0 0,-1-1 0,1 1 0,1-2 0,-1 1 0,1-1 0,0-1 0,0 1 0,1-1 0,-11-13 0,0-4 0,0 0 0,-20-40 0,0-10 0,3-2 0,4-1 0,-25-93 0,-46-252 0,95 385 0,-180-946 0,171 889 0,-6-141 0,21 199 0,2 1 0,2-1 0,0 1 0,3 0 0,1 0 0,1 1 0,17-42 0,-18 60 0,0 1 0,2 0 0,0 1 0,0 0 0,2 1 0,-1 0 0,2 0 0,0 1 0,0 0 0,19-13 0,4 1 0,0 2 0,2 1 0,49-21 0,123-34 0,87 1-277,467-46-1647,8 62 416,183 51 1509,0 51-1,12 33-4024,171 9-1055,-400-57 7096,-248-17 3260,-191-4 201,-251-6-5466,1 3 1,-1 1-1,49 12 0,-75-11-13,-1 0 0,0 1 0,0 0 0,0 2 0,-1 1 0,-1 0 0,1 1 0,-2 1 0,21 17 0,-4 5 1,-1 0 0,53 73 0,43 90 0,-127-195 0,83 141-146,128 302 0,-136-244 0,50 217 0,-93-289 146,33 264 0,-66-363-634,-3 55 0,-2-48-5705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7:18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1058 0 24575,'-19'4'0,"3"0"0,1 2 0,0 0 0,0 1 0,-19 10 0,-55 43 0,59-40 0,-37 26 0,3 3 0,1 3 0,3 3 0,-74 84 0,83-75 0,2 2 0,3 3 0,4 1 0,2 2 0,4 2 0,2 1 0,5 2 0,2 1 0,4 1 0,3 0 0,4 2 0,-8 119 0,39 388 0,-9-498 0,3 11 310,3 48-1985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7:19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426 1 24575,'0'0'0,"-6"0"0,-6 5 0,-10 5 0,-23 14 0,-25 19 0,-9 10 0,3 2 0,10-3 0,16-11-8191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7:19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1 174 24575,'6'10'0,"18"29"0,-3 1 0,20 50 0,26 90 0,-58-153 0,37 105 0,45 209 0,-87-355 0,2-23 0,11-86 0,39-250 0,24 3 0,-59 301-1365,-3 23-5461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7:20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420 1124 24575,'-13'13'0,"-291"306"0,292-306 0,-2 2 0,1 0 0,1 0 0,0 1 0,1 1 0,-12 23 0,22-38 0,0-1 0,0 1 0,1 0 0,-1-1 0,1 1 0,-1 0 0,1 0 0,0 0 0,-1-1 0,1 1 0,0 0 0,0 0 0,0 0 0,0 0 0,1-1 0,-1 1 0,1 2 0,0-3 0,-1 0 0,1 0 0,0 0 0,0 0 0,0 0 0,-1 0 0,1 0 0,0-1 0,0 1 0,0 0 0,0-1 0,0 1 0,0-1 0,0 1 0,0-1 0,0 1 0,1-1 0,-1 0 0,0 0 0,1 1 0,6-1 0,0 0 0,-1 0 0,1-1 0,-1 1 0,1-2 0,11-2 0,140-45 0,14-4 0,-141 45 0,1 2 0,-1 1 0,51-1 0,-57 7 0,1 2 0,50 11 0,23 4 0,-63-17 0,0-1 0,67-8 0,74-23 0,21-3 0,15 25 0,-148 8 0,-52 0 0,1-1 0,-1-1 0,0 0 0,0 0 0,0-2 0,0 1 0,-1-2 0,1 0 0,-2-1 0,1 0 0,-1 0 0,0-2 0,0 1 0,11-13 0,2-3 0,-1-1 0,-1-1 0,-1-1 0,32-54 0,-16 13 0,-4-1 0,-3-2 0,-3-1 0,25-101 0,-29 83 0,20-167 0,-38 187 0,-2 1 0,-4-1 0,-9-73 0,5 116 0,4 27 0,0 0 0,0 0 0,0 0 0,-1 0 0,1 0 0,0 0 0,0 0 0,0 0 0,0 0 0,0 0 0,0 1 0,0-1 0,0 0 0,0 0 0,0 0 0,0 0 0,0 0 0,0 0 0,-1 0 0,1 0 0,0 0 0,0 0 0,0 0 0,0 0 0,0 0 0,0 0 0,0 0 0,0 0 0,0 0 0,-1 0 0,1 0 0,0 0 0,0 0 0,0 0 0,0 0 0,0 0 0,0 0 0,0 0 0,0 0 0,0 0 0,0 0 0,-1 0 0,1-1 0,0 1 0,0 0 0,0 0 0,0 0 0,0 0 0,0 0 0,0 0 0,0 0 0,-4 48 0,30 366 0,-12-266 0,43 625 0,-57-765 47,0-3-223,1 1-1,-1-1 1,1 0-1,0 0 1,0 0-1,0 1 1,4 6-1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1:16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335 0 24575,'0'0'0,"-32"681"0,16-450 0,-62 664 23,6-93-139,32 302-354,25-490 474,-42 537-4,34-833-1272,21-279-5088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7:20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1161 0 24575,'-2'0'0,"-7"3"0,-7 3 0,-33 9 0,-79 18 0,-52 14 0,-31 11-3276,-77 34-1,10 3 1639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7:21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24575,'0'0'0,"0"3"0,0 11 0,2-1 0,0 0 0,5 20 0,0 0 0,34 165 0,35 196 0,-36-200 0,-26-134 0,-14-59 0,-1-2 0,-2-8 0,-5-17 0,-66-469 0,70 457 0,-12-119 0,14 122 0,2 1 0,5-51 0,-4 79 0,0 0 0,0 1 0,1-1 0,-1 0 0,1 1 0,1-1 0,-1 1 0,6-10 0,-8 15 0,1-1 0,-1 0 0,1 1 0,0-1 0,-1 0 0,1 1 0,0-1 0,-1 1 0,1-1 0,0 1 0,-1-1 0,1 1 0,0 0 0,0-1 0,0 1 0,0 0 0,-1 0 0,1-1 0,0 1 0,0 0 0,0 0 0,0 0 0,0 0 0,1 0 0,0 1 0,0 0 0,0 0 0,0 0 0,0 0 0,0 1 0,-1-1 0,1 0 0,0 1 0,-1-1 0,1 1 0,-1 0 0,1-1 0,-1 1 0,2 3 0,12 20 0,-2 0 0,0 1 0,15 46 0,-10-26 0,-8-19 0,12 31 0,2-2 0,58 99 0,-72-140 0,1 0 0,0-1 0,1 0 0,0-1 0,1 0 0,0-1 0,1 0 0,1-1 0,0-1 0,0 0 0,1-1 0,0-1 0,0 0 0,24 7 0,11-2 0,1-3 0,0-1 0,58 1 0,163-5 0,-174-5 0,48 2 0,532-12 0,-534-5-1365,-77 6-5461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17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17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569 0 24575,'-2'1'0,"0"1"0,0-1 0,1 1 0,-1-1 0,0 1 0,1 0 0,-1 0 0,1 0 0,0-1 0,0 1 0,0 0 0,0 0 0,0 1 0,0-1 0,-1 2 0,-1 3 0,-56 110 0,-67 185 0,87-177 0,6 2 0,5 1 0,-16 182 0,26 195 0,34 4 0,-2 35 0,-18-409 0,-5-1 0,-29 137 0,13-163 0,-44 113 0,18-66 0,44-131 0,1-1 0,0 1 0,2 1 0,-2 38 0,6-58 0,0 0 0,0 0 0,0 0 0,1-1 0,-1 1 0,1 0 0,1 0 0,-1 0 0,1-1 0,-1 1 0,1 0 0,1-1 0,-1 0 0,1 0 0,-1 1 0,1-1 0,1-1 0,-1 1 0,0 0 0,1-1 0,0 0 0,-1 0 0,1 0 0,1 0 0,-1-1 0,6 4 0,15 6 0,0-1 0,1 0 0,30 7 0,145 27 0,65-12-299,82-14-1963,16-10-3368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6:18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 24575,'0'0'0,"0"-2"0,11-2 0,12 1 0,2 0-8191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8:02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 0 24575,'0'0'0,"0"0"0,0 0 0,0 0 0,0 0 0,0 0 0,-9 0 0,-4 1-176,0 0 0,-20 5-1,25-5-659,-25 6-5990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8:03.2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31 190 24575,'0'0'0,"-3"0"0,-1 0 0,0 0 0,-1 0 0,-1 0 0,1 0 0,2 0 0,6 0 0,6 0 0,7 0 0,19-2 0,12-2 0,3 1 0,-7 0-8191</inkml:trace>
  <inkml:trace contextRef="#ctx0" brushRef="#br0" timeOffset="1">1446 0 24575,'0'0'0,"2"0"0,2 0 0,-1 0 0,0 0 0,-1 0 0,-3 0 0,-2 0 0,-3 0 0,-104 19 0,-32 7 0,8-2-8191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8:03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95 24575,'0'0'0,"-3"0"0,-3 0 0,-2 0 0,-1 0 0,-2 0 0,1 0 0,2 0 0,2 0 0,8 0 0,12 0 0,11 0 0,29-3 0,15-1 0,3 1 0,-13 0-8191</inkml:trace>
  <inkml:trace contextRef="#ctx0" brushRef="#br0" timeOffset="1">1507 1 24575,'0'0'0,"0"0"0,0 0 0,0 0 0,0 0 0,0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8:04.0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896 18 24575,'-16'1'0,"3"1"0,-402 11 0,476 3 0,83-6 0,192-19 0,-331 9 0,315-21 0,226-9 0,-526 31 0,-14-1 0,-14 1 0,-800 48 0,445-29 0,193-12 0,-114 8 0,259-14 0,16-2 0,1 0 0,-1 1 0,-11 3 0,17-3 0,0 0 0,0 0 0,0 0 0,0 0 0,1 1 0,-1 0 0,0-1 0,1 1 0,-1 0 0,1 0 0,-1 0 0,1 0 0,-2 4 0,-1 0 0,0 1 0,1 1 0,-1-1 0,2 0 0,-1 1 0,-2 9 0,-12 56 0,17-70 0,-87 579 0,81-112 0,9-329 0,1 141-1365,-3-251-5461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8:04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355 0 24575,'-3'18'0,"-76"413"0,56-277 0,-92 453 0,73-447 0,-23 98 0,55-204 0,2 1 0,-2 98 0,10-147 0,1 1 0,-1 0 0,1-1 0,1 1 0,-1-1 0,1 1 0,0-1 0,0 0 0,1 0 0,0 0 0,0 0 0,0 0 0,1-1 0,0 1 0,0-1 0,0 0 0,1 0 0,-1-1 0,1 1 0,0-1 0,1 0 0,-1 0 0,1-1 0,9 5 0,5 1 0,1-1 0,0-1 0,1-1 0,-1-1 0,1-1 0,25 2 0,456 13 0,-402-18 0,380-2-1365,-463 1-5461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1:17.3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20229 3 24575,'-39'0'1,"-925"9"-188,657 0-560,-1747 30-1486,-1330-27-2193,-321-35 3993,1452 0 475,-277-1-630,2124 23 99,-2301 6-2725,2258 0 2898,-655 19-265,778-14 5561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8:05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2384 1 24575,'-7'1'0,"0"0"0,0 0 0,0-1 0,0 0 0,-11-1 0,-17-1 0,-482 42 0,418-30 0,-848 130 0,903-129 0,-78 29 0,99-30 0,1 1 0,0 1 0,0 0 0,-36 30 0,37-23 0,0 0 0,1 2 0,1 0 0,1 1 0,1 1 0,1 1 0,-19 38 0,17-24 0,2 0 0,2 2 0,1 0 0,-11 59 0,12-20 0,-5 116 0,16 73 0,1-250 0,26 482 0,1 34 0,-29-363 0,-34 235 0,15-263 0,-57 343 0,56-354 0,5 0 0,2 142 0,15-270 17,0-1-1,1 1 0,-1 0 0,1 0 1,-1 0-1,1-1 0,1 1 0,-1 0 1,0-1-1,1 1 0,0-1 0,0 1 1,0-1-1,0 0 0,0 0 0,1 0 1,-1 0-1,1 0 0,0 0 0,4 2 1,3 2-359,1 0 1,0-1 0,0-1-1,21 8 1,17 4-6485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7:39.2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24575,'0'0'0,"0"0"0,0 0 0,0 0 0,0 0 0,0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8:13.5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8:14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3459 2352 24575,'-21'1'0,"0"1"0,0 1 0,0 2 0,1-1 0,-38 16 0,22-9 0,-638 235-1665,402-142 54,-81 14-1974,290-102 3604,-1-2 1,-1-3-1,-109 4 0,137-16-19,1-1 0,-1-2 0,1-1 0,0-2 0,0-2 0,0-1 0,2-1 0,-60-29 0,69 27 0,0-1 0,2-1 0,0-2 0,0 0 0,2-1 0,-23-25 0,16 17 0,-280-295-359,173 139 1449,103 130 1567,-43-96 1,-54-197-1845,55 134-888,3 25 75,-93-263 0,163 445 0,-2-3 0,1-1 0,0 1 0,0-1 0,-1-12 0,3 17 0,0 1 0,0-1 0,1 0 0,-1 0 0,1 1 0,0-1 0,-1 0 0,1 1 0,0-1 0,1 1 0,-1-1 0,0 1 0,1-1 0,-1 1 0,1 0 0,2-2 0,6-7 0,0 1 0,1 1 0,0-1 0,24-13 0,54-25 0,-57 32 0,71-32 34,1 3 0,3 6 1,190-45-1,355-28-676,-635 109 601,179-26-1028,812-105-6871,-933 126 8196,617-39 9043,-672 46-9299,-1 2 0,0 1 0,24 4 0,-33-3 0,0 0 0,0 1 0,0 0 0,-1 0 0,1 1 0,-1 0 0,-1 1 0,9 6 0,15 14 0,-3 1 0,0 2 0,-2 1 0,0 1 0,24 40 0,96 182 0,-22 37-571,-23 10-1142,-64-188 721,13 37-1575,63 199 1626,-114-344 1109,1 1 0,-1-1 0,1 0 0,-1 0-1,-1 0 1,1 0 0,0 0 0,-1 0 0,0 0 0,0 0-1,0 0 1,0 0 0,-1 0 0,0 0 0,0 0 0,0-1-1,0 1 1,0-1 0,-4 4 0,-5 7 724,-1-1 0,-1 0 0,-14 11-1,24-22-1069,-36 30 194,-2-2 0,-89 48 0,-103 32-26,-516 169-495,529-203-80,-74 28-2328,26-8-1275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8:29.7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1019 31 24575,'-13'-1'0,"4"-1"0,-86-11 0,-1 4 0,-103 4 0,173 5 0,1 2 0,0 0 0,-26 7 0,40-6 0,1 0 0,-1 0 0,1 1 0,0 1 0,0 0 0,1 0 0,-1 1 0,1 0 0,-16 13 0,3 5 0,1 0 0,0 1 0,2 1 0,1 1 0,2 1 0,0 0 0,-14 36 0,0 11 0,-33 132 0,40-102 0,-18 187 0,20 110 0,17-277 0,-5 38 243,-2 178-1851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8:30.1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752 1 24575,'0'0'0,"-5"0"0,-10 0 0,-11 0 0,-25 0 0,-15 0 0,-9 3 0,-19 3 0,-8 3 0,4 1 0,7 1 0,16 1 0,21-1-8191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8:30.5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24575,'0'12'0,"32"477"0,-18-343 0,0-1 0,16 201 0,-21-3 0,-9-304-341,-2 0 0,-2 0-1,-9 38 1,6-50-6485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8:30.9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83 24575,'16'-10'0,"18"-4"0,1 1 0,0 2 0,1 1 0,0 2 0,1 2 0,0 1 0,-1 2 0,1 1 0,1 2 0,-1 1 0,0 3 0,-1 0 0,47 13 0,-62-11 0,0 1 0,0 1 0,0 1 0,-1 1 0,0 1 0,-1 0 0,-1 1 0,1 1 0,-2 1 0,0 1 0,23 26 0,-29-29 0,0 2 0,-1 0 0,0 0 0,-1 0 0,-1 2 0,-1-1 0,0 1 0,-1 0 0,0 0 0,-1 0 0,-1 1 0,-1 0 0,0 0 0,-2 0 0,1 28 0,-5-18 0,0-1 0,-2 0 0,-1 0 0,-1 0 0,-1-1 0,-1 0 0,-17 31 0,-12 14 0,-49 70 0,-130 144 0,209-275 0,4-4 0,-1-1 0,2 1 0,-1 0 0,0 0 0,1 0 0,-4 9 0,7-14 0,0 1 0,-1 0 0,1 0 0,0 0 0,0-1 0,0 1 0,0 0 0,0 0 0,0 0 0,0 0 0,0 0 0,0-1 0,0 1 0,0 0 0,0 0 0,1 0 0,-1-1 0,0 1 0,1 0 0,-1 0 0,0-1 0,1 1 0,-1 0 0,1 0 0,1 0 0,21 15 0,-21-15 0,65 32 0,128 43 0,-89-38 0,174 80-1365,-222-89-5461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8:31.9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2474 121 24575,'-3'-1'0,"1"1"0,-1-1 0,1 1 0,-1-1 0,0 1 0,1 0 0,-1 0 0,-3 1 0,-14-2 0,-1210-29-668,1077 30 644,-828 0-6531,933-1 6555,35 0 0,12-1 0,23-3 0,146-15 0,-106 15 0,167-12 0,55-1-91,1337 0-367,-1574 18 359,-35 0 206,-1-1 1,0 2 0,0 0-1,0 0 1,11 3-1,-43-2 2579,-200 6 367,-122-4-3213,131-2 101,-307 6-1924,-402 3-2027,1050-14 4010,65 0 0,1671 45-16,-1782-37 16,-60-2 0,-22-2 0,-6 0 0,-51 0 0,-113 0 0,-1807-3 537,1953 2 874,19-1-163,17-1 1348,361-15-2127,-263 15-433,831 4-332,-887 2 1464,-505 19-1168,296-16 0,-64 1 0,-192 11 0,389-18-7,13-1 20,0 0 0,-1 1-1,1 0 1,0 0 0,0 1 0,0 0-1,-13 6 1,21-8-52,-1 0-1,1 0 1,-1 1 0,1-1-1,-1 0 1,1 1-1,-1-1 1,1 0 0,-1 1-1,1-1 1,0 0-1,-1 1 1,1-1 0,0 1-1,-1-1 1,1 1-1,0-1 1,0 1-1,-1-1 1,1 1 0,0-1-1,0 1 1,0-1-1,0 1 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8:32.2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0 24575,'-9'10'0,"6"0"0,0 0 0,0 0 0,1 0 0,1 0 0,-1 1 0,2-1 0,-1 1 0,2 14 0,-1-11 0,37 382 0,-4-109 0,-24 69-1365,-11-284-5461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1:18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1 24575,'0'0'0,"0"0"0,0 0 0,-21 267 0,3-105 0,5 31 0,-44 1049-495,13-202 120,19-623 375,-11 230 0,24 1 0,15-565-1220,1-25-4881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8:32.6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24575,'0'0'0,"0"0"0,0 0 0,1 5 0,11 25 0,2-1 0,1-1 0,28 39 0,65 75 0,96 95 0,-163-195 0,2-1 0,2-3 0,67 46 0,-88-70 0,1 0 0,0-2 0,0-1 0,1-1 0,1-1 0,-1-1 0,2-2 0,-1 0 0,1-2 0,-1-1 0,1-1 0,46-3 0,-54-1 0,0 0 0,-1-1 0,0-1 0,1-1 0,-2-1 0,1 0 0,-1-2 0,0 0 0,0-1 0,-1 0 0,0-2 0,-1 0 0,0-1 0,-1 0 0,0-1 0,-1-1 0,0 0 0,18-26 0,-18 18-136,-1 0-1,-1-1 1,0-1-1,-2 0 1,-1 0-1,-1-1 1,-1 0-1,-1 0 0,3-34 1,-6 15-6690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8:34.4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2564 989 24575,'-42'0'0,"0"1"0,0 3 0,-61 13 0,88-14 0,1 1 0,0 0 0,0 2 0,0-1 0,1 2 0,-1 0 0,2 0 0,-1 1 0,1 1 0,0 0 0,1 0 0,0 2 0,-12 13 0,17-15 0,0 0 0,1 0 0,0 0 0,1 1 0,0 0 0,0 0 0,1 0 0,0 0 0,1 0 0,0 1 0,1-1 0,0 1 0,0-1 0,1 1 0,1 0 0,0-1 0,0 1 0,1-1 0,0 0 0,1 1 0,0-1 0,1 0 0,0-1 0,1 1 0,0-1 0,0 1 0,1-2 0,0 1 0,9 10 0,-12-16 0,0-1 0,0 0 0,0 1 0,0-1 0,0-1 0,1 1 0,-1 0 0,1-1 0,-1 1 0,1-1 0,-1 0 0,1-1 0,0 1 0,-1 0 0,1-1 0,0 0 0,0 0 0,-1 0 0,1 0 0,0-1 0,0 1 0,-1-1 0,1 0 0,-1 0 0,1-1 0,-1 1 0,1-1 0,-1 1 0,6-5 0,-2 2 0,0-1 0,1 0 0,-2-1 0,1 0 0,-1 0 0,0 0 0,0-1 0,0 0 0,-1 0 0,0-1 0,6-13 0,-8 14 0,0 0 0,-1 0 0,0 0 0,-1 0 0,0 0 0,0-1 0,0 1 0,-1-1 0,0 1 0,-1-1 0,1 1 0,-1 0 0,-1-1 0,1 1 0,-1 0 0,-1 0 0,1 0 0,-1 0 0,-7-11 0,5 10 0,-1-1 0,0 1 0,0 0 0,0 1 0,-1 0 0,-1 0 0,1 0 0,-1 1 0,0 0 0,0 0 0,-1 1 0,0 0 0,0 1 0,-10-4 0,5 3 0,0 1 0,0 1 0,0 1 0,-1 0 0,1 0 0,0 2 0,-1-1 0,1 2 0,-1 0 0,1 1 0,-21 5 0,-5 5 0,-1 2 0,-58 30 0,33-14 0,29-16 0,-1-1 0,0-2 0,-1-2 0,0-2 0,0-1 0,-67 2 0,22-9 0,0-3 0,-93-16 0,56 0 0,0-4 0,-148-52 0,267 76 0,1 0 0,0-1 0,0 1 0,-1-1 0,1 1 0,0-1 0,0 1 0,0-1 0,0 0 0,0 1 0,0-1 0,0 0 0,0 0 0,0 0 0,0 0 0,-1-2 0,2 3 0,0-1 0,0 0 0,0 1 0,0-1 0,0 1 0,0-1 0,0 1 0,1-1 0,-1 1 0,0-1 0,0 1 0,0-1 0,1 1 0,-1 0 0,0-1 0,1 1 0,-1-1 0,0 1 0,1 0 0,-1-1 0,0 1 0,1 0 0,-1-1 0,1 1 0,-1 0 0,1-1 0,0 1 0,8-5 0,1 1 0,-1 0 0,14-3 0,-11 4 0,96-30 0,2 5 0,0 5 0,180-14 0,-278 36 0,-4 0 0,1 0 0,-1 1 0,1 0 0,-1 1 0,11 1 0,-19-2 0,0 0 0,1 0 0,-1 0 0,1 0 0,-1 0 0,0 1 0,1-1 0,-1 0 0,0 0 0,1 0 0,-1 0 0,0 1 0,1-1 0,-1 0 0,0 0 0,1 1 0,-1-1 0,0 0 0,1 0 0,-1 1 0,0-1 0,0 0 0,0 1 0,1-1 0,-1 0 0,0 1 0,0-1 0,0 0 0,0 1 0,0-1 0,1 1 0,-1-1 0,0 0 0,0 1 0,0-1 0,0 1 0,0-1 0,0 0 0,0 1 0,-1 0 0,-9 16 0,9-16 0,-18 23 0,-26 24 0,28-30 0,-112 111 0,-6-5 0,-249 177 0,372-293 0,-15 11 0,-1-2 0,-1 0 0,-45 18 0,64-31 0,0-1 0,0 0 0,1-1 0,-2-1 0,1 1 0,-17-1 0,21-1 0,-1-1 0,0 0 0,1 0 0,-1 0 0,1-1 0,-1 0 0,1-1 0,0 1 0,0-1 0,0 0 0,-7-5 0,2 0 0,1-1 0,0 0 0,0 0 0,1-1 0,1 0 0,-1-1 0,1 1 0,1-2 0,-9-17 0,2-2 0,1 0 0,-16-62 0,8 1 0,-11-107 0,4-105 0,7-473-1365,22 722-5461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8:34.7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626 1109 24575,'-4'24'0,"-5"-4"0,-1 0 0,-1 0 0,-26 35 0,-49 49 0,75-92 0,-16 20 0,-1-2 0,-2-1 0,0-2 0,-39 27 0,65-51 0,0-1 0,0 1 0,0-1 0,-1 0 0,0 0 0,1 0 0,-1 0 0,0-1 0,0 0 0,-5 1 0,7-2 0,0 0 0,0 0 0,0-1 0,0 1 0,0-1 0,0 0 0,0 0 0,1 0 0,-1 0 0,0 0 0,1 0 0,-1-1 0,1 1 0,-1-1 0,1 0 0,0 0 0,-1 0 0,-2-3 0,-4-7 0,1 1 0,0-1 0,1 0 0,0-1 0,1 0 0,0 0 0,1 0 0,1-1 0,-4-16 0,-14-61 0,-19-175 0,16-102 0,17-230-1365,9 530-5461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8:35.1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728 1 24575,'0'0'0,"0"0"0,0 0 0,0 0 0,0 0 0,-3 0 0,-11 5 0,-12 5 0,-15 6 0,-25 8 0,-17 3 0,-11-1 0,-21-1 0,-1-3 0,19-6 0,24-4-8191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8:35.8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608 603 24575,'6'-23'0,"2"10"0,0 1 0,1-1 0,1 1 0,-1 1 0,2 0 0,0 0 0,18-13 0,-28 23 0,0 0 0,0 0 0,0 1 0,0-1 0,0 0 0,0 1 0,0-1 0,0 0 0,0 1 0,1 0 0,-1-1 0,0 1 0,0 0 0,1-1 0,-1 1 0,0 0 0,1 0 0,-1 0 0,0 0 0,0 0 0,1 1 0,-1-1 0,2 1 0,-2 0 0,0-1 0,0 1 0,-1 0 0,1 0 0,-1 0 0,1 0 0,-1 0 0,1 0 0,-1 0 0,1 0 0,-1 0 0,0 0 0,0 0 0,0 1 0,1-1 0,-1 0 0,0 0 0,0 0 0,0 0 0,-1 0 0,1 0 0,0 0 0,0 0 0,-1 0 0,1 1 0,0-1 0,-1 0 0,0 1 0,-7 16 0,-1-1 0,-1 0 0,0 0 0,-1-1 0,-1-1 0,-21 23 0,22-26 0,-43 49 0,-68 60 0,84-89 0,-1-1 0,-2-1 0,-49 26 0,77-49 0,0-1 0,0 0 0,-1 0 0,-22 5 0,32-10 0,0 0 0,0-1 0,-1 1 0,1-1 0,0 1 0,0-1 0,0-1 0,0 1 0,-1 0 0,1-1 0,0 0 0,0 0 0,0 0 0,0-1 0,0 1 0,1-1 0,-1 0 0,0 0 0,1 0 0,-7-6 0,3 1 0,1-1 0,0 0 0,0 0 0,1-1 0,0 0 0,0 0 0,1 0 0,0 0 0,1-1 0,0 1 0,-1-11 0,-3-13 0,3-1 0,-1-33 0,3-7 114,4 0 0,16-107 0,49-141-1821,-41 229-5119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8:36.2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0 24575,'0'0'0,"0"0"0,0 0 0,0 0 0,-2 0 0,-2 3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8:36.5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1443 1 24575,'0'0'0,"16"9"0,-12-6 0,0 1 0,0 0 0,0 0 0,-1 0 0,1 0 0,-1 0 0,0 0 0,0 1 0,-1 0 0,4 6 0,16 54 0,-17-47 0,3 11 0,-1 0 0,-1 1 0,-2-1 0,-1 1 0,-1 0 0,-1 1 0,-6 42 0,3-53 0,-2 0 0,0 0 0,-2-1 0,0 0 0,-1 0 0,-1 0 0,0-1 0,-1 0 0,-2-1 0,1 0 0,-2 0 0,-15 16 0,7-12 0,-1-2 0,-1 0 0,-1-1 0,-1-1 0,0-2 0,-1 0 0,-30 13 0,1-5 0,-1-2 0,-92 21 0,35-19 171,-131 10 0,-114-10-1878,102-14-5119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8:37.4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1210 0 24575,'-25'0'0,"-23"0"0,1 2 0,-1 3 0,0 1 0,1 2 0,-79 25 0,60-9 0,2 4 0,0 3 0,2 2 0,1 3 0,2 2 0,-101 88 0,132-101 0,1 1 0,1 1 0,2 1 0,1 1 0,1 1 0,1 1 0,2 1 0,2 0 0,0 2 0,2 0 0,-18 64 0,29-82 0,1 0 0,1 0 0,0 0 0,1 0 0,1 1 0,0-1 0,2 0 0,-1 1 0,2-1 0,8 28 0,-8-35 0,1 0 0,-1 1 0,2-2 0,0 1 0,0 0 0,0-1 0,1 0 0,0 0 0,1-1 0,-1 0 0,1 0 0,1 0 0,0-1 0,0 0 0,0 0 0,0-1 0,1 0 0,16 6 0,-8-5 0,1-1 0,1-1 0,-1-1 0,0 0 0,1-1 0,0-1 0,-1-1 0,1-1 0,36-5 0,-14-2 0,0-2 0,0-2 0,50-22 0,-59 21 0,-1-3 0,0 0 0,-1-2 0,-1-1 0,-1-2 0,46-43 0,-57 48 0,-1-1 0,-1-1 0,-1 0 0,0-1 0,-2-1 0,0 0 0,-1 0 0,-1-2 0,-1 1 0,-1-1 0,6-23 0,-12 34 0,0-1 0,0 0 0,-1 1 0,-1-1 0,0 0 0,-1 0 0,0 1 0,0-1 0,-2 0 0,-5-18 0,6 22 0,-1 1 0,-1 0 0,1 0 0,-1 0 0,0 0 0,-1 0 0,0 1 0,0 0 0,0 0 0,0 0 0,-1 1 0,0 0 0,-1 0 0,1 0 0,-1 1 0,-11-6 0,4 4 0,0 1 0,0 1 0,0 0 0,0 1 0,-1 1 0,1 0 0,-1 1 0,-18 1 0,14 1 0,0 0 0,0 2 0,0 0 0,0 1 0,-34 12 0,49-14 0,-1-1 0,1 1 0,-1 0 0,1 0 0,0 1 0,0-1 0,0 1 0,0 0 0,1 0 0,-1 0 0,1 1 0,0-1 0,0 1 0,0 0 0,0-1 0,1 1 0,-1 1 0,1-1 0,0 0 0,0 0 0,1 1 0,-1-1 0,1 1 0,0 0 0,0-1 0,0 9 0,-1 44 0,3 0 0,3 0 0,12 67 0,-7-61 0,119 601 0,-124-649 0,0 2 0,1 0 0,0-1 0,1 0 0,13 25 0,-19-40 0,1 0 0,-1 0 0,1 0 0,-1 1 0,1-1 0,0 0 0,0 0 0,-1 0 0,1 0 0,0 0 0,0 0 0,0-1 0,0 1 0,0 0 0,0 0 0,0-1 0,1 1 0,-1 0 0,0-1 0,0 1 0,0-1 0,1 0 0,-1 1 0,0-1 0,0 0 0,1 0 0,-1 0 0,0 0 0,1 0 0,-1 0 0,0 0 0,2-1 0,1 0 0,-1-1 0,0 0 0,0-1 0,0 1 0,0 0 0,-1-1 0,1 1 0,-1-1 0,1 0 0,-1 0 0,0 0 0,2-4 0,30-52 0,-3 0 0,27-77 0,38-138 0,-76 215 0,53-185 0,-12 37 0,-60 203 0,9-22 0,-10 26 0,0-1 0,0 1 0,1 0 0,-1-1 0,0 1 0,0 0 0,0-1 0,1 1 0,-1 0 0,0-1 0,0 1 0,1 0 0,-1 0 0,0-1 0,1 1 0,-1 0 0,0 0 0,1 0 0,-1 0 0,0-1 0,1 1 0,-1 0 0,0 0 0,1 0 0,-1 0 0,1 0 0,-1 0 0,0 0 0,1 0 0,-1 0 0,0 0 0,1 0 0,-1 0 0,1 0 0,-1 0 0,0 0 0,1 1 0,-1-1 0,0 0 0,1 0 0,-1 0 0,0 0 0,1 1 0,-1-1 0,0 0 0,1 0 0,-1 1 0,0-1 0,0 0 0,0 1 0,1-1 0,-1 0 0,0 1 0,0-1 0,0 0 0,1 1 0,-1 0 0,16 29 0,-1 0 0,-2 1 0,16 54 0,-15-44 0,8 27 0,-10-28 0,1 0 0,24 44 0,-36-81 0,0 0 0,0 0 0,1 0 0,0-1 0,-1 1 0,1-1 0,0 1 0,0-1 0,1 0 0,-1 0 0,0 0 0,1 0 0,-1 0 0,1 0 0,0-1 0,-1 1 0,1-1 0,0 0 0,0 1 0,0-2 0,0 1 0,0 0 0,0 0 0,0-1 0,0 0 0,0 0 0,0 1 0,1-2 0,-1 1 0,0 0 0,0-1 0,0 1 0,0-1 0,0 0 0,4-2 0,61-23 0,-48 17 0,0 1 0,0 1 0,36-7 0,7 7 0,95 2 0,39-3 0,-122-4 0,-2-4 0,1-2 0,126-51 0,-194 66-97,0 0-1,0 1 1,0 0-1,0 0 1,0 1-1,0-1 1,0 1-1,1 1 1,-1-1-1,0 1 1,1 0-1,-1 1 0,11 1 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9:22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1661 147 24575,'0'0'0,"-3"-3"0,-11-6 0,1 1 0,-1 0 0,-1 1 0,1 1 0,-22-7 0,19 7 0,-44-14 0,0 2 0,0 3 0,-2 3 0,1 3 0,-68-2 0,86 9 0,1 3 0,-1 1 0,1 3 0,0 1 0,1 2 0,-1 2 0,2 2 0,-57 23 0,70-22 0,1 2 0,1 1 0,0 0 0,1 2 0,-42 40 0,36-26 0,1 1 0,2 2 0,-33 53 0,19-19 0,-32 76 0,-20 73 0,73-168 0,-28 71 0,43-103 0,1-1 0,1 1 0,1 0 0,-3 34 0,6-52 0,0 0 0,1 0 0,-1 0 0,0 0 0,1 1 0,-1-1 0,0 0 0,1 0 0,-1 0 0,0 0 0,1 0 0,-1 0 0,0-1 0,0 1 0,1 0 0,-1 0 0,0 0 0,1 0 0,-1 0 0,0 0 0,0 0 0,1-1 0,-1 1 0,0 0 0,0 0 0,1 0 0,-1-1 0,0 1 0,0 0 0,1 0 0,-1-1 0,0 1 0,0 0 0,0 0 0,1-1 0,19-17 0,-2 2 0,11-7 0,1 2 0,1 0 0,1 2 0,1 2 0,61-24 0,-66 32 0,-1 1 0,1 1 0,0 2 0,0 0 0,1 2 0,-1 2 0,1 0 0,36 5 0,-22 2 0,0 1 0,0 3 0,-1 1 0,-1 3 0,0 1 0,-1 2 0,0 1 0,-2 3 0,0 0 0,-1 3 0,42 36 0,-66-50 0,-1 2 0,-1-1 0,0 1 0,-1 1 0,0 0 0,-1 0 0,0 1 0,-1 0 0,-1 1 0,7 18 0,-11-24 0,-1 0 0,0 0 0,0 0 0,-1 0 0,0 0 0,0 1 0,-1-1 0,0 0 0,-1 1 0,0-1 0,-1 0 0,0 0 0,0 0 0,-1 0 0,0 0 0,0 0 0,-1-1 0,0 1 0,-8 10 0,1-4 0,0-1 0,-2 0 0,1-1 0,-2 0 0,0 0 0,0-2 0,-19 12 0,-11 4 0,-67 30 0,6-11 152,-125 36-1,-120 16-591,168-48-788,123-34-5598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9:30.4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3006 95 24575,'0'0'0,"-3"0"0,-38-8 0,0 2 0,-44-1 0,37 3 0,-118-7 0,-1658-42-10942,1599 50 10564,190 2 422,4 0-77,-1 1 1,-56 7-1,79-5 73,0 0 0,0 0 0,1 0 0,-1 1 0,1 1 0,0 0 0,0 0 0,0 0 0,0 1 0,1 0 0,0 0 0,0 1 0,0 0 0,-8 10 0,0 4 703,1 1 0,0 1 0,2 0 1,0 0-1,2 1 0,-12 37 0,5 1 1674,-14 87 0,-12 401-1621,33-328-854,-17 113 58,-5 170 0,31-492 0,2 23 0,0-34 0,-1 1 0,1 0 0,-1 0 0,1-1 0,-1 1 0,1-1 0,0 1 0,0 0 0,0-1 0,0 0 0,0 1 0,0-1 0,0 1 0,0-1 0,1 0 0,-1 0 0,3 2 0,6 1 0,0 0 0,1 0 0,-1-1 0,1-1 0,0 0 0,0 0 0,18 0 0,62 1 0,166-14 0,-167 4 0,217-14-70,916-46-519,-917 63 589,129-3 0,-399 6 0,-1-1 0,0-1 0,66-16 0,-91 16 0,1-1 0,-1 0 0,1-1 0,-1 0 0,-1 0 0,1-1 0,-1 0 0,0 0 0,0-1 0,-1-1 0,0 0 0,0 0 0,0 0 0,-1-1 0,-1 0 0,10-16 0,0-9 0,-1 0 0,-1-1 0,17-72 0,8-124 0,-23 58 165,-6-189-1,-44-176 166,9 345-1695,15 130-5461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1:18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688 0 24575,'0'0'0,"-3"14"0,-47 327 0,13-75 0,-211 1470-1085,221-1511 1085,-134 1068 0,131-1069 0,-92 777 0,114-918-592,6 167 0,7-202-5330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8:21.1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1000 51 24575,'-10'-2'0,"1"0"0,0-1 0,-15-5 0,-2-2 0,21 9 0,-17-6 0,0 1 0,-41-5 0,50 10 0,-1 1 0,1 0 0,0 2 0,0-1 0,0 1 0,0 1 0,-21 8 0,-327 139 0,331-137 0,17-7 0,-39 17 0,-58 35 0,102-52 0,-1 1 0,1-1 0,0 1 0,1 1 0,0-1 0,0 1 0,0 1 0,1-1 0,0 1 0,1 0 0,0 0 0,1 1 0,-1 0 0,2-1 0,0 1 0,0 1 0,-2 10 0,0 16 0,1 1 0,2 1 0,3 49 0,0-48 0,17 407 342,36-6-2049,-45-393-5119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8:21.5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957 1 24575,'0'0'0,"-2"0"0,-5 0 0,-48 21 0,-70 35 0,-22 13 0,18-8 0,13-6 0,1 3 0,-22 17 0,13-6-8191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2:05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1041 1 24575,'-1'0'0,"0"0"0,-1 0 0,1 0 0,0 0 0,0 1 0,-1-1 0,1 1 0,0-1 0,0 1 0,0-1 0,-2 2 0,-4 2 0,4-4 0,-8 4 0,-1-1 0,1 1 0,-1 1 0,1 0 0,1 1 0,-1 0 0,1 1 0,0 0 0,-17 15 0,-28 38 0,-82 111 0,-30 83 0,-108 255 0,213-370 0,-77 268 0,122-346 0,-16 118 0,31-161 0,1 0 0,0 0 0,1 0 0,1 0 0,1 0 0,0-1 0,2 1 0,0 0 0,0-1 0,2 0 0,12 26 0,-15-37 0,1 1 0,0-1 0,0 0 0,1 0 0,0-1 0,0 1 0,0-1 0,1 0 0,0-1 0,6 5 0,-9-7 0,0 0 0,0-1 0,0 0 0,0 0 0,1 1 0,-1-2 0,0 1 0,0 0 0,1-1 0,-1 1 0,0-1 0,1 0 0,-1 0 0,1-1 0,-1 1 0,0-1 0,0 1 0,1-1 0,-1 0 0,0 0 0,0 0 0,0-1 0,6-3 0,2-2 0,-1-1 0,0 0 0,-1-1 0,0 0 0,0 0 0,-1-1 0,11-16 0,44-81 0,-53 87 0,54-109 0,-54 105 0,-1-1 0,-1 1 0,7-41 0,-14 55 0,0 0 0,-1 0 0,0 1 0,0-1 0,-1 0 0,0 0 0,-1 1 0,0-1 0,-1 1 0,0-1 0,0 1 0,-1 0 0,0 0 0,0 1 0,-1-1 0,-1 1 0,1 0 0,-1 0 0,0 1 0,-1 0 0,-8-8 0,-43-34-1365,-1 7-5461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9:16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896 0 24575,'0'0'0,"-23"27"0,-4 18 0,1 1 0,-26 67 0,30-65 0,-172 426 0,17 11 0,101-276 0,-192 495 0,243-637-1365,20-49-5461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7:45.7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0 24575,'0'0'0,"-35"599"0,13-342 0,18-191 68,-13 132 183,11-153-813,-3 1 1,-17 55 0,14-67-6265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7:46.2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17 748 24575,'-1'-29'0,"-6"-43"0,-2-27 0,9 86 0,1-1 0,0 1 0,1 0 0,0 0 0,7-21 0,-1 14 0,0 1 0,1 0 0,1 1 0,0 0 0,2 1 0,0 0 0,16-16 0,1 1 0,2 2 0,49-37 0,-53 47 0,1 1 0,1 1 0,1 2 0,0 0 0,1 3 0,1 0 0,47-11 0,-57 18 0,0 2 0,0 0 0,0 2 0,0 0 0,0 2 0,1 0 0,-1 2 0,0 0 0,0 1 0,0 2 0,-1 0 0,32 12 0,-40-11 0,0 1 0,0 1 0,-1 0 0,0 1 0,-1 0 0,1 0 0,-2 1 0,1 1 0,-2 0 0,1 0 0,-2 1 0,1 0 0,-2 1 0,1 0 0,8 24 0,-8-18 0,-1 1 0,0 1 0,-2-1 0,-1 1 0,0 0 0,-2 0 0,0 0 0,-2 0 0,0 0 0,-4 30 0,0-33 0,0 0 0,-1-1 0,-1 0 0,-1 0 0,0 0 0,-1-1 0,-1 0 0,0 0 0,-1-1 0,-23 26 0,5-11 0,-1-2 0,-2 0 0,-58 39 0,81-61 0,5-4 0,-1 0 0,1 1 0,0-1 0,-1 1 0,1 0 0,-5 5 0,8-7 0,-1 0 0,1 0 0,-1 0 0,1 0 0,0 0 0,-1 1 0,1-1 0,0 0 0,0 0 0,0 0 0,-1 0 0,1 0 0,0 0 0,1 0 0,-1 0 0,0 0 0,0 1 0,0-1 0,1 0 0,-1 0 0,0 0 0,1 0 0,-1 0 0,1 0 0,-1 0 0,1-1 0,0 1 0,-1 0 0,1 0 0,0 0 0,1 1 0,27 26 0,63 49 0,-44-38 0,144 117-1365,-102-82-5461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9:27.7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24575,'16'2'0,"1"0"0,-1 1 0,0 0 0,29 12 0,-9-4 0,51 17 0,-1 4 0,116 61 0,146 114 0,-277-160 0,99 88 0,-142-111 0,-2 2 0,-2 2 0,0 0 0,-2 1 0,0 1 0,20 42 0,-21-29 57,-2 0 0,-2 2 0,-2 0 0,-2 1 0,8 56 0,-15-62-301,-2 1 0,-2 0 0,-1 0 0,-2 0 1,-2 0-1,-12 55 0,9-67-6582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9:28.1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24575,'0'0'0,"4"23"0,6 21 0,3-1 0,1 0 0,3 0 0,1-2 0,29 49 0,-18-42 0,2-2 0,2-2 0,73 77 0,-85-100 0,2 0 0,0-2 0,1-1 0,0 0 0,2-2 0,35 17 0,-49-27 0,0-1 0,0-1 0,1 0 0,-1-1 0,1 0 0,0-1 0,0 0 0,0-1 0,0 0 0,0-1 0,0-1 0,1 0 0,-1-1 0,-1 0 0,1-1 0,22-8 0,-9 0 0,-1-2 0,0-1 0,-1-1 0,-1-1 0,29-24 0,-11 2 0,64-73 0,-82 84-227,0-2-1,-2-1 1,-1 0-1,-2-1 1,26-58-1,-31 50-6598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3:23.8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0 253 24575,'0'0'0,"0"0"0,0 0 0,10 0 0,43-3 0,0-3 0,100-23 0,-67 11 0,626-86 0,9 42 0,137 31 0,-2 51 0,26 10 0,-75-3 0,-2 25 0,-504-25 0,1344 110 0,-986-95 0,571 41 0,-560-17 0,-34-2 0,306 24 0,3 43 0,-479-46 0,243 40 0,-420-81 0,530 92 0,-557-85 0,328 70 0,-12 38 0,-292-67 0,320 121 0,-479-149-1365,-101-49-5461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3:24.4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830 0 24575,'3'1'0,"0"0"0,1 1 0,-1-1 0,0 1 0,0-1 0,-1 1 0,1 0 0,0 0 0,-1 0 0,1 0 0,-1 1 0,1-1 0,2 5 0,3 1 0,285 249 0,-242-216 0,24 18 0,112 112 0,-184-168 0,19 25 0,-21-28 0,-1 1 0,0-1 0,1 1 0,-1-1 0,1 1 0,-1 0 0,0-1 0,0 1 0,1-1 0,-1 1 0,0 0 0,0-1 0,0 1 0,0 0 0,0-1 0,0 1 0,0-1 0,0 1 0,0 0 0,0-1 0,0 1 0,0 0 0,0-1 0,0 1 0,-1 0 0,1-1 0,0 1 0,0-1 0,-1 1 0,1-1 0,0 1 0,-1-1 0,1 1 0,-1-1 0,1 1 0,-1-1 0,1 1 0,-1-1 0,1 1 0,-1-1 0,1 0 0,-1 1 0,0-1 0,-6 2 0,0-1 0,0 1 0,0-1 0,0-1 0,0 0 0,0 0 0,-14-2 0,9 2 0,-307-26 0,-141-6 0,-64 40-1365,403 5-5461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1:19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548 1 24575,'-1'0'0,"1"10"0,-6 169 0,-10 368-231,-36 718-564,-129 737-912,59-1167-1321,-27-12 138,128-711 3350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3:30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5518 156 24575,'-26'-6'0,"4"-1"0,-107-14 0,-157-5 0,208 20 0,-1356-82 0,588 87 0,1 58 0,650-41 0,-167 17 0,5 27 0,333-54 0,0 1 0,0 1 0,-38 19 0,48-20 0,0 2 0,0 0 0,1 0 0,1 1 0,0 1 0,-20 22 0,-2 11 0,3 1 0,2 2 0,-32 68 0,42-79 0,-40 86 0,-56 166 0,-14 138 0,-9 162 0,79-323 0,53-241 0,2 0 0,0 1 0,1-1 0,1 32 0,3-53 0,-1 0 0,1 0 0,-1 0 0,1 0 0,0 0 0,0-1 0,0 1 0,1 0 0,-1-1 0,1 1 0,-1-1 0,1 1 0,0-1 0,0 0 0,0 1 0,0-1 0,0 0 0,0 0 0,1-1 0,-1 1 0,4 1 0,6 4 0,1-1 0,0-1 0,19 6 0,-18-7 0,128 39 0,164 26 0,153 2 0,501 16 0,1-61 0,-701-26 0,0-12 0,387-67 0,-456 45 0,249-54 0,-420 83 0,1-2 0,-2 0 0,1-1 0,-1 0 0,21-13 0,-27 12 0,-1 0 0,0-1 0,0 0 0,0-1 0,-2 0 0,1 0 0,14-22 0,-4-1 0,-1-1 0,-2-1 0,-2-1 0,13-41 0,36-157 0,-37 92 0,19-283 0,-37-147 0,-9 281 0,0 250 0,1 2 0,12-59 0,-9 79 0,0 1 0,0-1 0,2 1 0,1 1 0,0-1 0,21-33 0,-25 47 0,1 0 0,-1 0 0,1 1 0,-1-1 0,1 1 0,1 0 0,-1 0 0,7-3 0,48-21 0,-47 22 0,-13 6 0,0 0 0,1 0 0,-1 0 0,0 0 0,0 0 0,1 0 0,-1 0 0,0 0 0,0 0 0,1 0 0,-1 0 0,0 0 0,0 0 0,1 0 0,-1 0 0,0 0 0,0 0 0,0-1 0,1 1 0,-1 0 0,0 0 0,0 0 0,0 0 0,1-1 0,-1 1 0,0 0 0,0 0 0,0 0 0,0-1 0,0 1 0,1 0 0,-1 0 0,0-1 0,0 1 0,0 0 0,0 0 0,0 0 0,0-1 0,0 1 0,0 0 0,0 0 0,0-1 0,0 1 0,0 0 0,0 0 0,0-1 0,0 1 0,0 0 0,-1-1 0,-15-5 0,-12 1 0,-1 1 0,-29-1 0,3 1 0,-167-10 0,-951-5-5828,-2 72-143,566-3 5867,6 35 112,535-73 1055,-100 32 0,146-36-827,0 0 1,1 2-1,1 0 0,0 2 0,0 0 1,1 1-1,1 1 0,-25 23 0,20-11 189,0 1 0,2 0-1,1 2 1,1 1-1,2 0 1,1 1 0,1 1-1,-10 34 1,0 11 849,3 1-1,-15 110 1,17-7-1274,4 203 0,15-303 0,-1-31 0,2 478 0,0-518 0,1-1 0,1 1 0,-1-1 0,2 1 0,-1-1 0,1 0 0,1 0 0,0 0 0,0 0 0,1 0 0,0-1 0,0 0 0,1 0 0,0 0 0,0-1 0,8 8 0,4 0 0,1-1 0,0 0 0,0-2 0,1 0 0,33 14 0,30 9 0,0-3 0,100 22 0,182 24 0,536 54-437,2-39-59,-820-84 491,1203 69 5,-1260-78 0,22 1 0,52-6 0,-86 4 0,0-1 0,0-1 0,-1 0 0,1-1 0,-1-1 0,0 0 0,0-1 0,15-8 0,-11 2 27,-2 0 1,1-1-1,-2 0 0,0-2 1,0 1-1,-2-2 1,1 1-1,-2-2 0,11-20 1,0-6 141,-1 0 0,23-77 1,-15 21-105,-5-1 0,12-110 0,0-212-104,-26-138 39,-21-3 0,5 307 0,6 251 8,1-97-1381,2 74-5453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7:57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1887 136 24575,'-13'-13'0,"4"3"0,-1 1 0,0 0 0,0 0 0,-19-11 0,11 10 0,0 2 0,-1-1 0,0 2 0,0 1 0,-1 0 0,-39-5 0,10 6 0,-89 1 0,46 10 0,0 3 0,1 4 0,0 4 0,2 4 0,-133 49 0,157-44 0,1 2 0,2 3 0,-99 66 0,113-63 0,1 2 0,2 3 0,2 1 0,-63 76 0,88-94 0,2 0 0,0 1 0,2 1 0,0 1 0,-12 33 0,21-44 0,0 0 0,1 1 0,1-1 0,0 1 0,1 0 0,1 0 0,0 0 0,1 0 0,1 0 0,0 0 0,4 20 0,-1-18 0,1-1 0,1 1 0,0-1 0,1 0 0,0 0 0,1-1 0,1 0 0,22 28 0,-17-27 0,1 0 0,1-1 0,0-1 0,1 0 0,1-1 0,30 16 0,-17-13 0,2-1 0,0-2 0,1-1 0,0-2 0,1-1 0,0-2 0,0-1 0,61 1 0,-30-7 0,0-2 0,0-4 0,0-2 0,-1-4 0,0-2 0,-1-3 0,-1-3 0,91-41 0,-122 45 0,0-1 0,0-2 0,-2-1 0,-1-1 0,0-2 0,-2-1 0,0-1 0,23-29 0,-34 35 0,-1-1 0,-1-1 0,0-1 0,-2 1 0,0-2 0,-2 0 0,-1 0 0,0-1 0,-2 0 0,-1 0 0,0-1 0,2-33 0,-7 44-136,-1 0-1,0 0 1,0 0-1,-2 0 1,1 0-1,-2 0 1,0 0-1,-1 1 0,-5-15 1,-3 4-6690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7:57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1069 0 24575,'-2'1'0,"0"-1"0,0 1 0,0 0 0,0 0 0,1 0 0,-1 0 0,0 0 0,0 1 0,1-1 0,-1 0 0,1 1 0,-1-1 0,1 1 0,-1 0 0,0 1 0,-5 5 0,-38 42 0,-72 103 0,-24 73 0,128-204 0,-355 643-3475,285-488 1702,-116 352 0,181-464 1758,2 0 0,3 1 1,-6 79-1,18-112 16,0-1 0,2 1 1,2-1-1,1 1 0,1-1 1,2-1-1,1 1 0,18 47 1,-13-51 34,0-1 1,2 0-1,1-1 0,1 0 1,1-1-1,2-2 1,0 0-1,1 0 0,1-2 1,1-1-1,1-1 1,1-1-1,1-1 0,50 25 1,-41-28 1054,2-1 0,-1-2 0,2-2 0,58 7 0,9-8-1759,-21-8-5788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7:57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0 616 24575,'0'0'0,"4"-3"0,18-15 0,-2-1 0,0-1 0,-1-1 0,-1-1 0,-1 0 0,-1-1 0,-1-1 0,-1 0 0,-1-1 0,11-30 0,-11 22 0,-2-1 0,-2 1 0,-1-1 0,-1-1 0,-2 1 0,-2-1 0,-1-62 0,-4 92 0,-1 15 0,-2 26 0,-2 155 0,9 0 0,8 0 0,61 332 0,-69-512 14,3 17-290,1 0 0,1 0 0,1-1 1,13 28-1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7:58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24575,'3'0'0,"0"1"0,0 0 0,0 0 0,0 0 0,-1 0 0,1 0 0,0 1 0,-1-1 0,1 1 0,4 3 0,-4-3 0,17 13 0,0 1 0,-1 1 0,-1 0 0,0 2 0,18 24 0,75 117 0,-107-155 0,273 459 0,-45 30 0,-211-439 0,-3 1 0,-2 0 0,-2 1 0,-3 1 0,-2 0 0,0 68 0,-9-86 0,-1 0 0,-3 1 0,-1-1 0,-2-1 0,-2 1 0,-1-1 0,-2-1 0,-2 0 0,-32 63 0,-2-22-341,-3-2 0,-4-2-1,-66 70 1,26-39-6485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7:35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24575,'0'16'0,"6"48"0,24 101 0,-13-80 0,137 853 0,-105-458-1365,-39-387-5461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7:35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97 24575,'1'-2'0,"-1"0"0,1 0 0,0 0 0,1 0 0,-1 0 0,0 0 0,0 0 0,1 0 0,0 0 0,-1 1 0,1-1 0,0 1 0,2-3 0,8-4 0,0 0 0,0 0 0,1 1 0,0 1 0,0 0 0,1 1 0,0 0 0,0 1 0,0 1 0,0 0 0,29-1 0,-1 2 0,0 3 0,81 10 0,-52 1 0,-1 3 0,0 3 0,96 39 0,-71-17 0,156 92 0,-189-94 0,72 57 0,-111-77 0,-2 1 0,-1 1 0,0 1 0,-1 0 0,-1 2 0,15 26 0,-28-41 0,0 1 0,-1-1 0,0 1 0,-1 0 0,0 0 0,0 0 0,-1 1 0,-1-1 0,1 1 0,-1-1 0,-1 1 0,0-1 0,0 1 0,-1-1 0,-3 17 0,-1-7 0,-1-1 0,-1 1 0,-1-1 0,0 0 0,-1 0 0,-19 25 0,4-8 0,-57 61 0,-91 73-1365,-23 7-5461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7:36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876 0 24575,'-13'2'0,"-3"3"0,0 0 0,0 1 0,1 1 0,0 1 0,-16 10 0,22-13 0,-573 332 0,576-334 0,-19 12 0,1 0 0,1 1 0,-38 35 0,59-49 0,0 0 0,0 0 0,0 0 0,0 1 0,0-1 0,0 1 0,1-1 0,0 1 0,-1-1 0,1 1 0,0 0 0,0 0 0,0 0 0,1 0 0,-1 0 0,1 0 0,-1 0 0,1 0 0,0 0 0,0 0 0,0 0 0,1 0 0,-1 0 0,1-1 0,0 1 0,0 0 0,0 0 0,0 0 0,2 5 0,2-1 0,0 0 0,1 0 0,-1-1 0,1 0 0,0 0 0,1 0 0,-1 0 0,1-1 0,9 5 0,1-1 0,-1 0 0,2-2 0,-1 0 0,1-1 0,0-1 0,0 0 0,1-1 0,-1-1 0,1-1 0,31-1 0,-28-1 0,0-1 0,0-1 0,0-2 0,0 0 0,0-1 0,-1-1 0,0-1 0,36-17 0,-48 19 25,0-1-1,0-1 0,0 1 1,-1-1-1,0-1 1,0 1-1,0-1 0,-1-1 1,-1 1-1,1-1 0,-2-1 1,1 1-1,4-12 1,-1-1-367,0-1 1,-2-1 0,-1 1-1,6-42 1,-6 19-6485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7:36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24575,'10'11'0,"3"5"0,0 0 0,-1 2 0,-1-1 0,17 38 0,25 82 0,-49-126 0,30 99 0,-4 1 0,-5 2 0,12 127 0,-31-175-455,-2 1 0,-6 76 0,-1-114-6371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7:36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71 24575,'4'-1'0,"0"1"0,0-1 0,1 0 0,-1 0 0,0-1 0,0 1 0,5-4 0,9-3 0,22-4 0,1 1 0,0 2 0,1 1 0,-1 3 0,2 1 0,-1 2 0,0 2 0,66 9 0,-51-1 0,-2 2 0,1 3 0,-2 3 0,0 2 0,94 44 0,-112-44 0,-2 1 0,0 2 0,-2 1 0,0 1 0,56 55 0,-82-72 0,1 1 0,-1 0 0,-1 1 0,1-1 0,-1 1 0,-1 0 0,1 0 0,2 10 0,-5-14 0,-1 0 0,-1 0 0,1 0 0,0 0 0,-1 0 0,0 0 0,0 1 0,0-1 0,-1 0 0,1 0 0,-1 0 0,0 0 0,0 0 0,-1 0 0,1 0 0,-1 0 0,0 0 0,0-1 0,-3 6 0,-7 6 0,0-1 0,0-1 0,-1 0 0,-1 0 0,0-2 0,-1 0 0,0 0 0,-22 10 0,-198 98 331,-7-22-1303,186-75 248,-163 62-6102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1:19.7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604 1 24575,'-13'259'0,"3"-126"0,-119 1291-5039,-58-6-1368,156-1191 6128,-162 1427-293,187-1605 554,-27 367 720,32-341 2720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7:50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1 424 24575,'2'-1'0,"0"0"0,0-1 0,1 1 0,-1 0 0,1 0 0,-1 0 0,1 1 0,-1-1 0,1 0 0,-1 1 0,6-1 0,4 0 0,629-55 0,-533 50 0,131-6-49,1103-78-705,-1333 89 754,30-2 0,65-15 0,-100 17 0,0 0 0,0 0 0,0-1 0,0 1 0,-1-1 0,7-4 0,-9 6 0,0-1 0,-1 0 0,1 1 0,-1-1 0,1 1 0,0-1 0,-1 0 0,1 0 0,-1 1 0,0-1 0,1 0 0,-1 0 0,0 0 0,1 1 0,-1-1 0,0 0 0,0 0 0,0 0 0,0 0 0,0 0 0,0 1 0,0-1 0,0 0 0,0 0 0,0 0 0,0 0 0,0 0 0,-1 1 0,1-1 0,0 0 0,-1 0 0,1 0 0,0 1 0,-1-1 0,1 0 0,-2-1 0,-8-12 74,-1 1 0,-1 0 0,0 0 0,-1 1 0,-16-12 0,12 11 16,1 0-1,1-2 1,-17-20 0,32 35-90,-1-1 0,1 1 0,0 0 0,-1-1 0,1 1 0,0-1 0,-1 1 0,1 0 0,0-1 0,-1 1 0,1-1 0,0 1 0,0-1 0,0 1 0,-1-1 0,1 1 0,0-1 0,0 1 0,0-1 0,0 1 0,0-1 0,0 0 0,0 1 0,0-1 0,0 1 0,0-1 0,0 1 0,0-1 0,1 1 0,-1-1 0,1 0 0,0 1 0,0 0 0,0 0 0,0 0 0,1 0 0,-1 0 0,0 0 0,0 0 0,0 0 0,0 0 0,0 0 0,0 1 0,0-1 0,0 1 0,0-1 0,0 0 0,2 2 0,17 8 0,1 1 0,-2 1 0,1 1 0,31 27 0,67 74 0,-82-76 0,-1 1 0,-2 2 0,35 59 0,-57-83 0,-2 1 0,0 0 0,-1 0 0,-1 1 0,0 0 0,-2 0 0,0 1 0,-1 0 0,-1 0 0,-1-1 0,-1 37 0,-3-42 22,0 0-1,0-1 0,-2 1 1,0-1-1,0 0 0,-1 0 1,-1 0-1,0 0 0,-1-1 1,0 0-1,-1-1 0,0 0 1,-1 0-1,0 0 0,-12 9 1,0-1-266,-2-1 0,0 0 0,-1-2 0,-1-1 1,0-1-1,-32 13 0,-16 2-6582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7:50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1 951 24575,'0'0'0,"0"0"0,0-6 0,1 0 0,0 1 0,0-1 0,1 0 0,-1 1 0,1 0 0,0-1 0,1 1 0,3-6 0,4-10 0,32-86 0,49-202 0,-14-122 0,-75 412 0,-2 17 0,-1 13 0,-13 485-684,24 12-1370,-7-412 1516,6 168-1901,4 205-1935,-30-4 3664,14-436 3318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7:51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969 1 24575,'-7'0'0,"-310"23"0,187-8 0,-369 26 0,483-40 0,30 0 0,464 9 0,-375-7 0,-96-2 342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8:54.6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111 668 24575,'1'9'0,"41"153"0,-30-125 0,44 149 0,124 439-516,-28 13 1,-109-392 515,-37-192 0,-2 0 0,-4 75 0,0-125 0,-1 1 0,1 0 0,-1-1 0,0 1 0,0-1 0,-2 7 0,3-10 0,-1-1 0,1 0 0,0 1 0,0-1 0,-1 0 0,1 1 0,0-1 0,0 0 0,-1 0 0,1 1 0,0-1 0,-1 0 0,1 0 0,0 0 0,-1 0 0,1 1 0,0-1 0,-1 0 0,1 0 0,-1 0 0,1 0 0,0 0 0,-1 0 0,1 0 0,-1 0 0,1 0 0,0 0 0,-1 0 0,1 0 0,0 0 0,-1 0 0,1 0 0,-1-1 0,1 1 0,0 0 0,-1 0 0,1 0 0,0-1 0,-1 1 0,1 0 0,0 0 0,0-1 0,-1 1 0,1 0 0,0 0 0,0-1 0,-1 1 0,1 0 0,0-1 0,0 1 0,0-1 0,-6-5 0,2 0 0,-1-1 0,1 0 0,0 1 0,-6-15 0,-15-51 0,16 44 0,-48-167 0,-12-78-547,-7-74-2165,-90-542-1018,103 521 1451,20 102 1353,4-8 831,37 264 95,1 4 0,1 0 0,-1 0 0,1 0 0,0 0 0,2-10 0,-2 14 0,0 1 0,1 0 0,-1 0 0,1-1 0,-1 1 0,1 0 0,0 0 0,-1 0 0,1 0 0,0 0 0,0 0 0,0 0 0,0 0 0,0 0 0,0 0 0,0 1 0,0-1 0,0 0 0,0 1 0,0-1 0,1 1 0,-1-1 0,0 1 0,0-1 0,1 1 0,-1 0 0,0 0 0,1 0 0,1 0 0,20-1 367,0 2 1,0 1-1,0 1 1,-1 1-1,1 1 1,-1 1 0,28 11-1,27 11 445,-1 3 0,-2 4 1,-1 3-1,-2 3 0,120 92 0,-158-107-383,-1 1 0,-1 2-1,-2 0 1,-1 3 0,39 55 0,-57-72-371,0 1 1,-2-1-1,0 2 0,-1-1 1,0 1-1,-1 0 1,-1 0-1,-1 1 0,-1-1 1,0 1-1,-1 0 1,-1 0-1,-1 0 0,0 0 1,-5 27-1,-1-16-58,-2-1 0,-1 0 0,-1-1 0,-1 0 0,-2-1 0,-20 32 0,-106 137 0,51-91 0,-5 8 0,90-109 0,1-1 0,0 1 0,0 0 0,0 0 0,1 0 0,-1 1 0,1-1 0,-1 0 0,1 1 0,0-1 0,1 0 0,-1 1 0,0 5 0,1-8 0,0 1 0,1-1 0,-1 0 0,1 1 0,-1-1 0,1 0 0,0 0 0,-1 1 0,1-1 0,0 0 0,0 0 0,0 0 0,0 0 0,0 0 0,0 0 0,0 0 0,0 0 0,0 0 0,0 0 0,1-1 0,-1 1 0,0-1 0,1 1 0,-1-1 0,0 1 0,1-1 0,-1 0 0,0 1 0,1-1 0,-1 0 0,1 0 0,-1 0 0,2 0 0,34-2 0,-31 1 0,-1 0 0,1 1 0,-1 0 0,0 0 0,1 0 0,-1 0 0,1 1 0,9 3 0,4 3 0,-1 1 0,0 1 0,-1 0 0,0 2 0,19 14 0,79 73 0,-34-18 0,125 159 0,39 120 0,-240-351 0,-3-4 0,0 0 0,0 0 0,1-1 0,0 1 0,4 4 0,-7-8 0,0 1 0,1-1 0,-1 0 0,1 1 0,-1-1 0,1 0 0,-1 0 0,1 1 0,-1-1 0,1 0 0,0 0 0,-1 0 0,1 0 0,-1 0 0,1 0 0,-1 0 0,1 0 0,-1 0 0,1 0 0,0 0 0,-1 0 0,1 0 0,-1 0 0,1 0 0,-1 0 0,1-1 0,-1 1 0,1 0 0,-1 0 0,1-1 0,-1 1 0,1 0 0,-1-1 0,1 1 0,-1-1 0,0 1 0,1 0 0,-1-1 0,0 1 0,1-1 0,-1 1 0,0-1 0,1 1 0,-1-1 0,0 1 0,0-1 0,0 0 0,1 0 0,5-14 0,0 0 0,0-1 0,5-28 0,-9 34 0,94-500 0,-76 389 0,-19 118 0,-1-2 0,1-1 0,0 1 0,1 0 0,-1-1 0,3-5 0,-3 11 0,-1 0 0,0-1 0,0 1 0,0 0 0,0 0 0,0 0 0,0-1 0,1 1 0,-1 0 0,0 0 0,0 0 0,0 0 0,1-1 0,-1 1 0,0 0 0,0 0 0,0 0 0,1 0 0,-1 0 0,0 0 0,0 0 0,1 0 0,-1-1 0,0 1 0,0 0 0,1 0 0,-1 0 0,0 0 0,0 0 0,1 1 0,-1-1 0,0 0 0,0 0 0,1 0 0,-1 0 0,0 0 0,0 0 0,1 0 0,-1 0 0,13 18 0,23 59 0,-16-34 0,45 72 0,-51-94 0,0-2 0,1 0 0,1 0 0,1-2 0,1 0 0,27 21 0,-42-36 0,-1-1 0,1 1 0,0 0 0,0-1 0,-1 1 0,1-1 0,0 0 0,1 0 0,-1 0 0,0-1 0,0 1 0,0-1 0,0 1 0,1-1 0,-1 0 0,0 0 0,0-1 0,5 0 0,-3-1 0,-1 0 0,1 0 0,-1 0 0,0-1 0,0 1 0,0-1 0,0 0 0,-1 0 0,1-1 0,-1 1 0,0-1 0,4-4 0,9-13 0,-1-2 0,-1 0 0,-1-1 0,-1 0 0,-1-1 0,-1-1 0,8-32 0,-8 19 0,-2 0 0,-2-1 0,-1 0 0,-1-51 0,-4 74 0,-1 1 0,0-1 0,-1 0 0,-8-26 0,9 39 0,0 0 0,0 0 0,-1 0 0,1 1 0,-1-1 0,0 0 0,0 1 0,0-1 0,-1 1 0,1-1 0,-1 1 0,0 0 0,0 0 0,0 1 0,0-1 0,0 1 0,-1-1 0,1 1 0,-1 0 0,0 0 0,1 0 0,-1 1 0,-8-3 0,11 4 0,0 0 0,0-1 0,0 1 0,1 0 0,-1 0 0,0 0 0,0 0 0,0 0 0,0 0 0,0 0 0,0 0 0,0 0 0,0 0 0,0 0 0,0 1 0,0-1 0,0 0 0,1 1 0,-1-1 0,0 0 0,0 1 0,-1 0 0,2 0 0,-1 0 0,1 0 0,0-1 0,0 1 0,0 0 0,0 0 0,0 0 0,0-1 0,0 1 0,0 0 0,0 0 0,0-1 0,0 1 0,0 0 0,0 0 0,1-1 0,-1 1 0,0 0 0,1 0 0,0 1 0,3 5 0,1 0 0,0 0 0,10 11 0,176 167 0,-47-51 0,-112-101 0,-2 0 0,34 51 0,-55-71 0,-1 1 0,0 0 0,-1 0 0,0 1 0,-1 0 0,-1 0 0,-1 0 0,4 20 0,-7-26 0,0-1 0,0 1 0,-1 0 0,-1-1 0,1 1 0,-2 0 0,1-1 0,-1 1 0,0-1 0,-1 0 0,0 0 0,0 0 0,-1 0 0,1 0 0,-2 0 0,-9 12 0,7-11 0,-1 0 0,-1-1 0,1 0 0,-1 0 0,0-1 0,-1 0 0,0-1 0,-20 10 0,23-12 0,-1-1 0,0 0 0,1-1 0,-1 0 0,0 0 0,-1-1 0,1 0 0,0 0 0,0-1 0,0 0 0,-1 0 0,1-1 0,-15-3 0,12 1 17,1-1 0,-1 0 0,1-1 1,0 0-1,0-1 0,0 0 0,1 0 0,0-1 0,-15-14 0,12 8 11,0-1 1,1 0-1,0-1 1,1 0-1,-12-24 1,3-7-456,1 0 0,3 0 1,-16-76-1,-14-108-6399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8:55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24575,'11'9'0,"-3"-2"0,-1 1 0,0 1 0,0-1 0,-1 1 0,7 12 0,25 61 0,19 67 0,127 432-2752,-15 22-2204,-67-233 2940,79 275 966,-179-635 1250,-1-9 123,-1 0-1,0 0 1,0 1-1,0-1 1,1 0-1,-1 0 1,0 0-1,1 0 0,-1 0 1,1 0-1,-1 0 1,1 0-1,0 0 1,1 1-1,-1-3 63,0-1-1,0 1 1,0 0-1,0-1 1,0 1-1,0-1 1,0 0-1,0 1 1,0-1-1,-1 0 1,1 1-1,0-4 1,38-91-139,4 2 0,110-174 0,-146 256-246,1 0 0,1 1 0,0 0 0,1 0 0,16-14 0,-22 22 0,-1 1 0,0-1 0,1 1 0,-1 0 0,1 0 0,0 1 0,0-1 0,-1 1 0,1 0 0,0 0 0,0 0 0,0 0 0,0 1 0,0 0 0,0 0 0,1 0 0,-1 0 0,0 0 0,0 1 0,0 0 0,0 0 0,0 0 0,7 3 0,2 3 0,-1 0 0,0 1 0,0 0 0,0 1 0,-1 0 0,-1 1 0,1 0 0,12 18 0,1 3 0,39 66 0,-39-53-195,-1 2 0,-3 0 0,-1 2 0,-3 0 0,-2 1 0,11 66 0,-21-85-6631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8:55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829 1 24575,'-21'-1'0,"12"2"0,-42 0 0,-1 1 0,1 3 0,0 3 0,0 1 0,1 3 0,1 2 0,-49 20 0,71-22 0,1 0 0,1 2 0,0 1 0,1 1 0,-43 38 0,52-39 0,0 0 0,1 2 0,1-1 0,0 2 0,1 0 0,1 0 0,1 1 0,-14 36 0,18-38 0,1-1 0,1 1 0,1 0 0,0 0 0,1 0 0,1 0 0,1 0 0,0 0 0,1 0 0,5 25 0,-4-33 0,0-1 0,0 0 0,0 0 0,1 0 0,1-1 0,-1 1 0,1-1 0,0 1 0,1-1 0,0 0 0,0-1 0,0 1 0,1-1 0,0 0 0,0-1 0,1 1 0,0-1 0,-1-1 0,2 1 0,-1-1 0,0 0 0,1-1 0,12 5 0,-1-4 0,0 0 0,0-1 0,38 2 0,64-8 0,-16 0 0,-79 3 0,0 2 0,0 1 0,0 1 0,30 9 0,-40-8 0,0 1 0,0 1 0,0 0 0,-1 1 0,0 0 0,-1 1 0,20 17 0,-15-9 0,0 2 0,-1 0 0,-1 1 0,-1 0 0,-1 2 0,16 28 0,-15-18 0,0 1 0,-2 0 0,-1 1 0,8 38 0,-17-53 0,0 0 0,-1 1 0,-1-1 0,-1 1 0,0 0 0,-2-1 0,0 1 0,-1-1 0,-6 23 0,4-25 0,-2 0 0,0-1 0,0 0 0,-2-1 0,0 1 0,-1-1 0,0-1 0,-1 0 0,0 0 0,-21 20 0,7-13-151,-1 0-1,-1-1 0,-1-2 0,0 0 1,-1-2-1,-1-1 0,0-2 1,-61 20-1,58-24-6674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9:46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24575,'0'0'0,"0"11"0,2 14 0,2 14 0,2 27 0,3 21 0,0 18 0,-2 34 0,-2 12 0,-1-6 0,-2 4 0,-2 10 0,0-8 0,0-23 0,0-27 0,-1-31-8191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9:46.4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0 296 24575,'1'-10'0,"-1"0"0,2-1 0,0 1 0,0 0 0,0 0 0,2 0 0,-1 0 0,1 1 0,0 0 0,1-1 0,0 1 0,1 1 0,0-1 0,0 1 0,1 0 0,0 0 0,0 1 0,1 0 0,9-7 0,3 0 0,0 1 0,0 0 0,1 2 0,1 1 0,0 0 0,1 1 0,27-6 0,-30 11 0,1 0 0,0 1 0,0 1 0,0 1 0,0 1 0,0 1 0,0 1 0,0 1 0,-1 0 0,34 11 0,-3 3 0,-1 3 0,91 49 0,-81-35 0,-1 2 0,-2 3 0,-2 3 0,84 80 0,-112-95 0,-1 2 0,-1 0 0,-2 2 0,-1 0 0,-1 2 0,-2 0 0,-1 2 0,-2 0 0,21 68 0,-33-88 0,0 0 0,-2 1 0,0-1 0,-1 1 0,0-1 0,-2 1 0,1-1 0,-2 1 0,0-1 0,-1 0 0,-5 18 0,1-14 0,-1-1 0,0 0 0,-1-1 0,-1 0 0,0 0 0,-1-1 0,-1 0 0,-18 17 0,9-11 49,-2-2 0,0 0 0,-1-1-1,-1-1 1,-1-2 0,-31 16 0,34-21-263,1-2 1,-2 0 0,1-1-1,-1-1 1,0-1 0,0-2-1,-49 4 1,52-9-6613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9:46.8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719 103 24575,'-30'0'0,"4"1"0,0 1 0,1 2 0,-1 0 0,-30 10 0,-97 39 0,91-29 0,-67 37 0,107-49 0,0 0 0,1 2 0,1 1 0,0 1 0,1 0 0,-22 25 0,39-39 0,0 0 0,0 1 0,1-1 0,-1 0 0,0 0 0,1 1 0,0-1 0,-1 1 0,1 0 0,0-1 0,0 1 0,1 0 0,-1 0 0,1-1 0,-1 1 0,1 4 0,0-5 0,1-1 0,0 1 0,-1 0 0,1 0 0,0 0 0,0-1 0,0 1 0,0 0 0,1-1 0,-1 1 0,0-1 0,1 1 0,-1-1 0,1 0 0,-1 0 0,1 1 0,-1-1 0,1 0 0,0 0 0,0-1 0,0 1 0,-1 0 0,5 0 0,11 5 0,0-2 0,1 0 0,-1 0 0,1-2 0,0 0 0,0-2 0,31-1 0,-23-2 0,-1-1 0,1 0 0,-1-2 0,45-17 0,-51 14 0,0 0 0,-1-1 0,0-1 0,-1-1 0,0-1 0,-1 0 0,-1-1 0,0 0 0,0-1 0,23-33 0,-28 33 0,0 0 0,-1-1 0,0 0 0,-2-1 0,0 1 0,0-1 0,-2-1 0,0 1 0,-1-1 0,-1 0 0,0 0 0,0-35 0,-3 49-195,-1 1 0,1-1 0,0 1 0,-1 0 0,0-1 0,-1-5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9:47.2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24575,'10'31'0,"10"40"0,-3 2 0,14 135 0,-13 150 0,-16-274-1365,-1-20-5461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1:20.2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484 1 24575,'-26'627'-208,"-38"-5"-179,-62 335-180,-55 507-213,114-856-261,47-470-4167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9:47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0 287 24575,'1'-3'0,"0"1"0,0-1 0,-1 0 0,0 0 0,1 1 0,-1-1 0,-1-5 0,2-8 0,1 0 0,1 1 0,0 1 0,1-1 0,1 0 0,0 1 0,1 0 0,15-25 0,-16 31 0,0 1 0,1 0 0,0 0 0,0 1 0,0 0 0,1 0 0,0 1 0,0-1 0,0 1 0,1 1 0,0 0 0,-1 0 0,2 0 0,-1 1 0,11-3 0,4 1 0,0 1 0,0 2 0,0 0 0,0 1 0,1 2 0,-1 0 0,0 1 0,0 2 0,0 0 0,22 8 0,-1 2 0,-2 1 0,0 2 0,-1 3 0,48 29 0,-51-25 0,-1 1 0,46 43 0,-62-48 0,-1 0 0,0 2 0,-2 0 0,27 42 0,-42-58 0,1 0 0,-1 0 0,0 0 0,0 0 0,-1 0 0,0 1 0,0-1 0,0 1 0,-1-1 0,0 1 0,0-1 0,-1 1 0,0 0 0,0 0 0,0-1 0,-1 1 0,0 0 0,-1-1 0,1 1 0,-1-1 0,0 1 0,-1-1 0,1 0 0,-1 0 0,-1 0 0,1 0 0,-1-1 0,0 1 0,0-1 0,-1 0 0,1 0 0,-1-1 0,0 1 0,0-1 0,-12 7 0,-10 5 0,-1 0 0,-1-2 0,0-1 0,-1-1 0,-47 11 0,-163 27 0,217-46 0,-50 8-1365,20-4-5461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9:48.7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0 234 24575,'0'0'0,"21"0"0,504 4-122,177 0-222,-5-31 144,-648 24 200,91-11 0,-121 11 0,-1-1 0,-1 0 0,1-1 0,-1-1 0,23-11 0,-34 14 34,0-1-1,0 0 0,-1 0 0,1 0 1,-1 0-1,1-1 0,-2 0 1,1 0-1,7-10 0,-10 11-11,1 0 1,-1 0-1,0-1 0,0 1 0,-1-1 0,1 1 1,-1-1-1,0 0 0,0 0 0,-1 1 0,1-1 1,-1 0-1,0 0 0,-1-7 0,1 11-22,0 0 0,0 0 0,0 0 0,0 0 0,0 0 0,0 1 0,0-1 0,0 0 0,0 0 0,0 0 0,1 0 0,-1 0 0,0 0 0,1 1 0,-1-1 0,1 0 0,-1 0 0,1 0 0,-1 1 0,1-1 0,-1 0 0,1 1 0,0-1 0,-1 0 0,1 1 0,1-1 0,0-1 0,1 1 0,-1 0 0,1 1 0,0-1 0,-1 0 0,1 1 0,0-1 0,-1 1 0,4 0 0,7 0 0,0 1 0,25 5 0,-14 0 0,0 1 0,0 1 0,0 1 0,-1 1 0,-1 1 0,1 1 0,-2 1 0,30 24 0,-24-16 0,-1 2 0,-2 1 0,0 1 0,-2 1 0,33 49 0,-48-66 0,-1 1 0,-1 0 0,0 0 0,0 1 0,-1-1 0,0 1 0,4 20 0,-8-25 0,1-1 0,-1 0 0,0 0 0,0 1 0,-1-1 0,1 0 0,-1 0 0,0 0 0,-1 1 0,1-1 0,-1-1 0,0 1 0,0 0 0,-1 0 0,0-1 0,1 1 0,-1-1 0,-1 0 0,-4 6 0,-6 3 57,0-1 0,0 0 0,-2 0 0,1-2 0,-23 12 0,-87 36-1764,83-40-5119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8:59.1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0 459 24575,'9'-3'0,"8"-3"0,1 1 0,-1 1 0,1 1 0,0 0 0,34 0 0,-13 1 0,556-10 0,85-7 0,-665 17 0,-8 2 0,0-1 0,-1 1 0,1-1 0,0-1 0,-1 0 0,1 0 0,8-4 0,-13 5 0,-1 0 0,0 0 0,0 0 0,0 0 0,0 0 0,0 0 0,-1 0 0,1-1 0,0 1 0,-1 0 0,1-1 0,0 1 0,-1 0 0,0-1 0,1 1 0,-1-1 0,0 1 0,0-1 0,1 1 0,-1-1 0,0 1 0,-1 0 0,1-1 0,0 1 0,0-1 0,-1 1 0,1-1 0,0 1 0,-1 0 0,0-1 0,1 1 0,-2-3 0,-4-7 0,1 1 0,-15-20 0,16 23 0,-37-51 0,8 11 0,-40-72 0,72 116 0,-12-30 0,12 33 0,1-1 0,0 1 0,0-1 0,0 1 0,0-1 0,-1 1 0,1-1 0,0 1 0,0-1 0,0 0 0,0 1 0,0-1 0,0 1 0,0-1 0,0 1 0,1-1 0,-1 1 0,0-1 0,0 0 0,0 1 0,1-1 0,-1 1 0,0-1 0,0 1 0,1 0 0,-1-1 0,0 1 0,1-1 0,-1 1 0,1-1 0,-1 1 0,1 0 0,-1-1 0,1 1 0,-1 0 0,1 0 0,-1-1 0,1 1 0,-1 0 0,1 0 0,-1 0 0,1 0 0,-1 0 0,1-1 0,-1 1 0,1 0 0,0 0 0,-1 0 0,1 0 0,-1 1 0,1-1 0,-1 0 0,2 0 0,11 3 0,0 0 0,0 1 0,0 1 0,0 0 0,-1 1 0,12 7 0,73 47 0,-96-59 0,4 2 0,113 84 0,-105-76 0,0 0 0,0 1 0,-2 1 0,1 0 0,-2 1 0,14 21 0,-22-31 13,0 1 1,0-1-1,0 1 0,-1-1 0,1 1 0,-1 0 0,0-1 0,-1 1 0,1 0 1,-1 0-1,0-1 0,0 1 0,0 0 0,-1 0 0,0 0 0,0-1 0,0 1 1,0 0-1,-1-1 0,0 1 0,0-1 0,0 0 0,0 0 0,-1 1 0,-4 5 1,-6 4-299,1 0 1,-2 0-1,0-1 1,0-1-1,-18 11 1,1-2-6542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8:59.6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1196 107 24575,'-3'-1'0,"-1"1"0,1-1 0,0 1 0,-1-1 0,1 0 0,0 0 0,0-1 0,0 1 0,-5-4 0,-12-4 0,-32-10 0,-2 2 0,1 3 0,-2 3 0,0 1 0,0 3 0,-1 3 0,1 2 0,-96 8 0,116-2 0,1 1 0,0 2 0,1 2 0,0 1 0,0 1 0,1 2 0,0 1 0,1 1 0,-49 33 0,65-36 0,0 0 0,0 1 0,1 0 0,1 1 0,0 1 0,1 0 0,0 1 0,-10 19 0,15-21 0,0 0 0,1 1 0,1-1 0,0 1 0,1 1 0,1-1 0,0 1 0,1-1 0,1 1 0,0 0 0,2 16 0,1-14 0,0 0 0,2 0 0,0-1 0,1 1 0,1-1 0,1 0 0,0 0 0,1-1 0,1 0 0,1 0 0,0-1 0,0 0 0,2-1 0,0 0 0,0-1 0,2 0 0,26 19 0,-26-22 0,0 0 0,0-1 0,1 0 0,1-2 0,-1 0 0,1 0 0,0-2 0,1 0 0,-1 0 0,1-2 0,0 0 0,0-1 0,0-1 0,1 0 0,-1-1 0,0-1 0,0-1 0,0-1 0,17-4 0,-14 1 0,0-1 0,-1-1 0,0-1 0,0-1 0,-1-1 0,-1 0 0,0-1 0,0-1 0,-1 0 0,-1-1 0,0-1 0,-1-1 0,-1 0 0,0 0 0,-1-1 0,13-26 0,-9 12 0,-2-1 0,-1 0 0,-2-1 0,-1-1 0,-2 1 0,-1-1 0,-2 0 0,-1-1 0,-1-38 0,-3 27-682,-9-62-1,2 60-6143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8:59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916 0 24575,'0'0'0,"-11"1"0,-1 4 0,0-1 0,1 1 0,0 1 0,0 0 0,1 1 0,-16 13 0,-55 54 0,78-70 0,-60 62 0,4 3 0,3 3 0,-52 86 0,-112 245 0,170-300 0,4 3 0,-55 193 0,93-266 0,2 1 0,1 0 0,2 0 0,1 1 0,1-1 0,2 0 0,2 1 0,8 41 0,-6-54 0,0-1 0,1 0 0,1 0 0,1 0 0,1-1 0,1-1 0,1 0 0,0 0 0,2-1 0,0 0 0,1-1 0,0-1 0,30 26 0,-30-31-97,0-1-1,1-1 1,0 0-1,0-1 1,1 0-1,0-2 1,0 0-1,1 0 1,0-2-1,0 0 1,0-1-1,0-1 0,20 1 1,36-5-6729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9:00.3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24575,'0'0'0,"0"0"0,3-9 0,9-13 0,-1 0 0,-1-1 0,11-36 0,12-76 0,-13 49 0,-20 86 0,0 0 0,0 0 0,0 0 0,0 0 0,0 0 0,0 0 0,0 0 0,1 0 0,-1 0 0,0 0 0,0 0 0,0 0 0,0 0 0,0 0 0,0 0 0,0 0 0,0 0 0,0 0 0,0 0 0,0 0 0,0 0 0,0 0 0,0 0 0,0 0 0,0 0 0,0 0 0,0 0 0,0 0 0,1 0 0,-1 0 0,0 0 0,0 0 0,0 0 0,0 0 0,0 0 0,0 0 0,0 0 0,0 0 0,0-1 0,1 13 0,0 22 0,28 375 342,-14-310-911,3 1 0,35 105 0,-34-151-6257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9:00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24575,'4'1'0,"-1"0"0,0 0 0,0 0 0,0 1 0,0-1 0,0 1 0,0-1 0,0 1 0,0 0 0,-1 0 0,1 0 0,-1 1 0,4 3 0,1 0 0,12 13 0,0 1 0,-2 1 0,0 0 0,18 33 0,34 59 0,-6 2 0,-4 4 0,-6 1 0,-5 3 0,49 197 0,-84-261 0,-3 1 0,-2 1 0,-3 0 0,-2-1 0,-9 93 0,2-112 0,-3 1 0,-1-1 0,-2-1 0,-1 1 0,-3-2 0,-1 0 0,-2 0 0,-38 62 0,33-67-227,-2-1-1,-2-1 1,-1-2-1,-1 0 1,-41 32-1,16-21-6598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9:55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40 725 24575,'-2'-1'0,"0"-1"0,0 1 0,0-1 0,1 0 0,-1 0 0,0 0 0,1 0 0,-1 0 0,1 0 0,0 0 0,0-1 0,-1-1 0,2 3 0,-4-8 0,1 0 0,0-1 0,0 0 0,1 1 0,1-1 0,-1 0 0,2 0 0,-1 0 0,1 0 0,1 0 0,0 0 0,0 0 0,5-14 0,2-7 0,2 0 0,25-55 0,-15 44 0,2 1 0,2 1 0,42-54 0,-49 73 0,0 1 0,2 1 0,0 1 0,0 0 0,2 2 0,0 0 0,39-21 0,-56 35 0,1-1 0,0 1 0,-1 0 0,1 1 0,0-1 0,0 1 0,0 0 0,-1 0 0,1 1 0,0-1 0,8 1 0,-10 1 0,0 0 0,0 0 0,0 0 0,0 0 0,0 0 0,0 0 0,0 1 0,0-1 0,0 1 0,0 0 0,-1 0 0,1 0 0,-1 0 0,0 1 0,1-1 0,-1 1 0,0-1 0,2 5 0,2 3 0,0 0 0,-1 0 0,0 1 0,-1-1 0,0 1 0,-1 0 0,3 14 0,6 83 0,-11-90 0,0 286 0,-28-4 0,10-171 0,-5 0 0,-7-2 0,-4-1 0,-61 147 0,48-148 0,53-130 0,0 0 0,0 0 0,1 0 0,0 1 0,10-5 0,78-32 0,3 4 0,1 4 0,110-22 0,-58 26 0,226-15 0,-318 40-227,0 3-1,0 2 1,0 2-1,0 3 1,96 23-1,-112-16-6598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9:55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1214 135 24575,'0'-5'0,"0"-1"0,0 1 0,-1 0 0,0-1 0,0 1 0,0 0 0,0 0 0,-4-7 0,3 9 0,1-1 0,-1 1 0,-1 0 0,1 1 0,0-1 0,-1 0 0,1 1 0,-1-1 0,0 1 0,0 0 0,0 0 0,0 0 0,0 0 0,-5-2 0,-13-4 0,0 0 0,-1 2 0,0 0 0,-1 2 0,1 0 0,-1 1 0,1 2 0,-35 1 0,12 3 0,0 1 0,0 3 0,-58 17 0,53-10 0,0 3 0,1 3 0,1 1 0,1 2 0,1 2 0,-51 39 0,69-44 0,2 1 0,0 1 0,2 1 0,0 1 0,2 2 0,1 0 0,0 1 0,3 1 0,0 1 0,-23 51 0,34-62 0,1 0 0,1 0 0,0 1 0,1-1 0,1 1 0,1 0 0,0 34 0,3-43 0,0 0 0,0 0 0,0 0 0,2-1 0,-1 1 0,1-1 0,0 1 0,1-1 0,0 0 0,1 0 0,0 0 0,0-1 0,1 0 0,0 0 0,0 0 0,13 11 0,-2-5 0,1-2 0,0 0 0,1-1 0,0-1 0,1-1 0,0 0 0,0-2 0,34 9 0,-7-6 0,0-2 0,90 5 0,-77-13 0,-1-2 0,1-3 0,-1-2 0,0-3 0,-1-2 0,0-3 0,-1-3 0,-1-2 0,-1-2 0,-1-3 0,-1-2 0,68-47 0,-94 55 0,0-1 0,38-37 0,-58 50 0,-1 0 0,1 0 0,-1-1 0,0 0 0,-1 0 0,0 0 0,0-1 0,-1 0 0,0 0 0,0 0 0,-1 0 0,0-1 0,1-10 0,-4 15 22,1 1-1,-2-1 0,1 0 1,0 0-1,-1 0 0,0 0 1,0 1-1,0-1 0,-1 0 1,1 1-1,-1-1 0,0 1 1,-1-1-1,1 1 0,-4-5 1,0 2-266,0 0 0,-1 0 0,1 1 0,-1 0 1,-1 0-1,-13-8 0,-12-5-6582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9:56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1008 1 24575,'-5'8'0,"-583"819"0,512-704 0,6 3 0,6 3 0,-53 153 0,96-221 0,3 1 0,3 1 0,-14 129 0,26-148 0,2 0 0,2 0 0,1 1 0,3-1 0,2 0 0,19 70 0,-16-88 25,0 0-1,2-1 0,0 0 1,2-1-1,1-1 1,1 0-1,0-1 0,2-1 1,1 0-1,0-1 0,1-2 1,1 0-1,42 27 1,-25-22-239,0-1 1,2-2 0,0-2-1,1-1 1,1-3 0,1-1-1,77 12 1,-43-14-6613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20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627 0 24575,'3'13'0,"1"13"0,2 42 0,-4-39 0,4 157 0,-6 76 0,-12 55-320,-9-38-1738,-114 547 0,83-623 1150,-9-2-1,-8-3 1,-130 259-1,121-307 909,74-144-8,-11 27-35,15-32 47,-1-1 1,1 1 0,0-1-1,0 1 1,0-1-1,0 1 1,0-1-1,-1 1 1,1-1 0,0 1-1,0-1 1,0 1-1,0-1 1,0 1 0,0-1-1,0 0 1,1 1-1,-1-1 1,0 1-1,0-1 1,0 1 0,0-1-1,1 1 1,-1-1-1,0 1 1,0-1-1,1 0 1,-1 1 0,0-1-1,1 1 1,-1-1-1,0 0 1,1 0 0,-1 1-1,1-1 1,-1 0-1,0 1 1,1-1-1,-1 0 1,1 0 0,-1 0-1,1 0 1,-1 1-1,1-1 1,-1 0-1,1 0 1,-1 0 0,1 0-1,-1 0 1,1 0-1,-1 0 1,1 0 0,-1 0-1,1-1 1,-1 1-1,1 0 1,0 0-1,34-7 563,45-15 0,-15 3-83,256-63 4112,9 10-3328,-125 35-2082,252-12 1,-297 43-5377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1:21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823 113 24575,'0'-2'0,"-1"-1"0,1 1 0,-1-1 0,1 1 0,-1-1 0,0 1 0,0 0 0,0 0 0,0-1 0,0 1 0,-1 0 0,1 0 0,-1 0 0,1 0 0,-1 0 0,0 1 0,0-1 0,-2-1 0,-3-3 0,-1 1 0,0 0 0,-12-6 0,0 3 0,1 0 0,-1 2 0,-1 0 0,1 1 0,-1 1 0,0 1 0,0 1 0,0 1 0,0 0 0,-40 6 0,30-1 0,1 2 0,0 0 0,0 3 0,1 0 0,0 2 0,-51 27 0,64-28 0,0 0 0,1 2 0,0 0 0,0 1 0,1 0 0,1 1 0,1 0 0,0 1 0,0 1 0,2 0 0,0 0 0,1 1 0,-12 30 0,12-25 0,2 1 0,0 1 0,2 0 0,0-1 0,2 2 0,0-1 0,2 0 0,1 0 0,0 1 0,6 29 0,-4-43 0,1 0 0,0-1 0,0 1 0,1-1 0,0 1 0,1-1 0,0-1 0,1 1 0,0-1 0,0 0 0,1 0 0,0-1 0,1 1 0,0-2 0,17 14 0,-13-13 0,0 0 0,0-1 0,1-1 0,0 0 0,0 0 0,0-2 0,1 0 0,0 0 0,-1-1 0,1-1 0,1 0 0,15 0 0,-3-3 0,0-1 0,0-1 0,-1-1 0,1-2 0,-1 0 0,-1-2 0,1-1 0,-1-1 0,-1-1 0,0-1 0,0-1 0,-1-1 0,-1-1 0,36-31 0,-30 20 0,0-2 0,-2 0 0,-1-2 0,-2 0 0,-1-2 0,-1 0 0,-2-2 0,-1 0 0,23-64 0,-26 54-682,12-64-1,-19 57-6143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9:56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1 667 24575,'20'0'0,"-13"-1"0,-1-1 0,1 1 0,-1-1 0,0-1 0,0 1 0,0-1 0,0 0 0,10-7 0,3-3 0,22-21 0,-12 7 0,-2-2 0,0 0 0,-2-2 0,-1-1 0,38-68 0,-49 75 0,-1-1 0,0 0 0,-3 0 0,0-1 0,-1-1 0,-2 1 0,-1-1 0,-1 0 0,0-35 0,-4 58 0,-2-27 0,2 32 0,0 0 0,0 0 0,0 0 0,-1-1 0,1 1 0,0 0 0,0 0 0,0 0 0,0 0 0,0 0 0,0-1 0,0 1 0,0 0 0,0 0 0,0 0 0,0 0 0,0 0 0,0 0 0,0 0 0,-1-1 0,1 1 0,0 0 0,0 0 0,0 0 0,0 0 0,0 0 0,0 0 0,-1 0 0,1 0 0,0 0 0,0 0 0,0 0 0,0 0 0,0 0 0,-1 0 0,1 0 0,0 0 0,0 0 0,0 0 0,0 0 0,0 0 0,-1 0 0,1 0 0,0 0 0,0 0 0,0 0 0,0 0 0,0 0 0,0 0 0,-1 0 0,1 0 0,0 0 0,0 0 0,0 0 0,0 1 0,0-1 0,0 0 0,0 0 0,-1 0 0,1 0 0,0 0 0,0 0 0,0 0 0,0 1 0,0-1 0,0 0 0,-6 13 0,-3 13 0,1 1 0,-9 53 0,2 59 0,12-108 0,-17 341 0,20-316 0,3 0 0,3 0 0,2-1 0,24 89 0,-30-139 7,1 8-203,1 0 0,0-1 0,1 0 0,1 0 0,0 0 0,13 19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9:57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24575,'21'0'0,"-16"0"0,-1 1 0,1-1 0,0 1 0,-1 0 0,1 0 0,-1 0 0,1 1 0,-1-1 0,0 1 0,0 0 0,1 1 0,-1-1 0,6 6 0,1 1 0,-1 1 0,-1 0 0,15 20 0,17 28 0,-2 2 0,-3 2 0,-3 2 0,25 68 0,-9-2 0,36 156 0,-56-162 0,-6 1 0,-5 1 0,4 211 0,-23-276 0,-3 0 0,-12 72 0,7-92 0,0 0 0,-3-1 0,-2 0 0,-19 41 0,-27 32-1365,0-13-5461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7:27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22636 97 24575,'0'0'0,"-4"-4"0,0 2 0,0 0 0,1 1 0,-1-1 0,0 1 0,0 0 0,1 0 0,-1 0 0,0 0 0,-8 0 0,-223-16-1746,140 12 216,-1048-38-6297,362 32 6641,281 8 400,-125 2 773,-1511 8 1719,-192 11-3356,194 0 572,-441 4-340,1770-13 1217,-2913 46-142,2889-34 358,51 2-15,89-3 0,82-5 0,94-5-7,90-4-21,61-6 21,62-2 7,-446-34 2165,617 28-1726,115 7 240,-25 1 768,37 0-1281,0 1 0,0-1 0,0 1 0,1-1 0,-1 1 0,0 0 0,0 0 0,1 0 1,-1 0-1,1 0 0,-1 0 0,0 0 0,1 1 0,0-1 0,-1 1 0,1-1 0,-2 3 0,-1 4 34,-1 1-1,1 0 1,1 0-1,-1 1 1,2-1-1,-1 1 1,0 10-1,-9 59 1638,4 1 0,5 149 0,4-169-1302,49 910-759,-1-45 170,-88 148-1142,23-822-4783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27:28.9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21512 0 24575,'7'18'0,"-2"-6"0,8 23 0,-1 2 0,-2-1 0,-2 1 0,4 44 0,0 159 0,-41 261 0,-36-1 0,65-500 0,-64 412 0,-40 328 0,89-579 0,0 7 0,-37 169 0,49-325 0,0 0 0,-1 1 0,-1-1 0,1 0 0,-12 19 0,12-25 0,0-1 0,0 0 0,0 0 0,-1 0 0,0 0 0,0 0 0,0-1 0,0 0 0,-1 0 0,1-1 0,-1 1 0,-11 3 0,-23 7 0,-1-3 0,0-1 0,-83 9 0,95-15 0,-452 37-498,-10-24-460,443-16 870,-2056 38-8027,-18-20 3952,1996-18 4084,-582 5 79,-1722 32-1449,-2534 100 1657,1868 24-853,2400-117 508,42-4 94,-1927 113 1913,2221-134 4036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0:58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 1 24575,'0'0'0,"0"0"0,-1 2 0,-11 94 0,-78 739-122,0 387-488,86-1083 650,-22 960-1323,25-1002-4933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0:59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 1 24575,'0'10'0,"-50"928"-2254,42-741 1232,-33 905-6312,15-370 6054,9 349 1896,20-962 2467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0:59.5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1 24575,'-26'631'-812,"-34"-6"-1626,60-620 2412,-107 953-6919,31-323 5584,28 32 1926,50-581 2261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1:00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520 0 24575,'0'0'0,"-1"11"0,-73 756-91,-37-36-402,-32-4 529,-3 116-36,122-609-1274,4 2-5095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3:09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24575,'7'9'0,"0"1"0,0-1 0,-1 1 0,-1 0 0,1 0 0,-2 1 0,6 16 0,-2-6 0,44 117 0,-7 1 0,31 164 0,-57-199 0,-4 1 0,-5 1 0,-6 184 0,-5-268 0,1-7 0,-1-1 0,0 1 0,-1 0 0,0-1 0,-2 1 0,1-1 0,-7 15 0,2-20-1365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3:09.4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1 100 24575,'0'-2'0,"1"-1"0,-1 1 0,1 0 0,-1 0 0,1 0 0,0 0 0,0 0 0,0 0 0,0 0 0,1 0 0,-1 1 0,0-1 0,3-2 0,22-20 0,-16 18 0,0 0 0,0 1 0,0 0 0,1 0 0,-1 1 0,1 1 0,0 0 0,0 0 0,1 1 0,-1 1 0,0-1 0,14 2 0,7 1 0,1 1 0,-1 1 0,41 10 0,1 5 0,-1 3 0,-1 3 0,80 39 0,-106-41 0,-2 2 0,0 2 0,-2 1 0,-1 3 0,67 62 0,-99-83 0,0 0 0,0 1 0,-1 0 0,-1 1 0,1 0 0,-2 0 0,0 0 0,0 1 0,-1 0 0,4 14 0,-7-18 0,-1 0 0,1 0 0,-2 0 0,1 0 0,-1 0 0,-1 0 0,1 0 0,-1 0 0,0 0 0,-1-1 0,0 1 0,-1 0 0,1-1 0,-1 1 0,-1-1 0,1 0 0,-6 8 0,-4 4 55,-1-1-1,0-1 1,-1 0-1,-1-1 1,-30 23-1,-99 63-916,106-77 32,-1 1-5996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1:21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24575,'1'11'0,"45"196"0,-19-39 0,-7 1 0,-8 1 0,-7 1 0,-8-1 0,-27 188 0,6-199 342,17-126-911,-2-1 0,-21 56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3:09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460 1 24575,'0'0'0,"-12"0"0,-4 3 0,1 0 0,0 1 0,0 0 0,1 1 0,-24 12 0,-66 42 0,99-57 0,-22 15 0,0 1 0,1 1 0,-36 36 0,54-47 0,0 0 0,0 1 0,1 0 0,0 0 0,1 1 0,0-1 0,0 2 0,1-1 0,0 0 0,1 1 0,0 0 0,1 0 0,-2 14 0,4-19 0,1 0 0,-1 0 0,2 0 0,-1 0 0,1 0 0,-1 0 0,2 0 0,-1 0 0,1 0 0,0 0 0,0-1 0,0 1 0,1-1 0,0 1 0,0-1 0,7 9 0,-4-7 0,1-1 0,-1 0 0,1 0 0,0-1 0,1 0 0,-1 0 0,1-1 0,0 0 0,0 0 0,17 5 0,-11-5 0,0 0 0,1-1 0,-1-1 0,1 0 0,0-1 0,0-1 0,0 0 0,0-1 0,-1 0 0,1-1 0,0-1 0,-1-1 0,0 0 0,1 0 0,-2-2 0,1 0 0,-1 0 0,1-1 0,-2-1 0,1 0 0,-1-1 0,-1 0 0,1-1 0,-2 0 0,1 0 0,-1-2 0,-1 1 0,0-1 0,11-19 0,-11 14-170,-2 0-1,1 0 0,-2 0 1,0-1-1,-1 0 0,-1 0 1,2-20-1,-3 6-6655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3:10.2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461 437 24575,'0'0'0,"0"0"0,0 3 0,0 0 0,0 0 0,1 0 0,-1 0 0,1 0 0,0 0 0,2 5 0,3 8 0,66 333 0,-29 8 0,-38-312 0,4 40 99,27 309-1563,-35-358-5362</inkml:trace>
  <inkml:trace contextRef="#ctx0" brushRef="#br0" timeOffset="1">1 25 24575,'0'-2'0,"1"1"0,0 0 0,0 0 0,0 0 0,0 0 0,1 0 0,-1 0 0,0 0 0,0 0 0,1 0 0,-1 1 0,0-1 0,1 0 0,-1 1 0,0-1 0,1 1 0,-1 0 0,2-1 0,-2 1 0,9-3 0,1 1 0,-1 0 0,1 1 0,0 0 0,-1 1 0,1 0 0,0 1 0,17 3 0,1 2 0,-1 1 0,32 12 0,4 6 0,-1 3 0,-1 2 0,-1 3 0,-2 2 0,-2 3 0,-1 3 0,84 79 0,-119-100 0,-1 2 0,31 44 0,-46-58 0,0 0 0,-1 0 0,0 0 0,-1 0 0,5 16 0,-7-19 0,-1-1 0,1 1 0,0 0 0,-1-1 0,0 1 0,0 0 0,-1 0 0,1-1 0,-1 1 0,0 0 0,-3 8 0,2-9 0,-1 1 0,1 0 0,-1-1 0,0 0 0,0 0 0,0 0 0,0 0 0,-1 0 0,-6 5 0,-2 1 0,-1-2 0,-15 9 0,-179 76-253,162-74-859,-18 7-5714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3:10.6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24575,'0'0'0,"0"8"0,0 16 0,0 15 0,0 28 0,2 22 0,4 16 0,10 32 0,1 18 0,-2-5 0,-6-18 0,-8-17 0,-3-24 0,-5-24 0,-1-18 0,1-17-8191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3:10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24575,'62'-6'0,"-43"7"0,-1 1 0,1 1 0,0 1 0,34 11 0,69 37 0,-102-43 0,50 23 0,-2 4 0,-1 2 0,-2 4 0,-2 2 0,-2 3 0,83 82 0,-124-108 0,-1 1 0,0 1 0,-2 1 0,-1 0 0,-1 1 0,14 31 0,-24-45 0,0 1 0,-1 0 0,0 0 0,-1 1 0,0-1 0,-1 1 0,0-1 0,-1 1 0,-1 0 0,0 0 0,-1-1 0,0 1 0,-1 0 0,0-1 0,-1 1 0,-6 18 0,0-13 34,0-2 1,-1 1-1,-1-1 0,0 0 0,-1-1 0,-1-1 0,0 0 0,-1 0 0,-27 19 1,-3-1-604,0-3 0,-62 29 0,19-16-6257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3:11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585 0 24575,'-33'3'0,"0"1"0,0 1 0,0 2 0,-61 22 0,93-29 0,-42 15 0,1 1 0,-49 27 0,71-33 0,0 2 0,1 1 0,1 0 0,0 1 0,1 1 0,-20 23 0,33-34 0,0 0 0,1 1 0,0-1 0,0 1 0,0 0 0,1 0 0,0 0 0,0 0 0,-3 11 0,4-13 0,1-1 0,0 1 0,0-1 0,0 1 0,0-1 0,0 1 0,0-1 0,1 1 0,-1-1 0,1 0 0,0 1 0,0-1 0,0 0 0,0 1 0,0-1 0,0 0 0,0 0 0,1 0 0,-1 0 0,1 0 0,0 0 0,-1-1 0,1 1 0,2 1 0,6 3-124,-1 0 0,1 0 0,1-1 0,-1-1 0,1 1 0,0-2-1,0 0 1,0 0 0,0-1 0,15 2 0,3-2-6702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3:11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1 545 24575,'2'2'0,"0"-1"0,0 0 0,0 1 0,-1 0 0,1-1 0,0 1 0,-1 0 0,1 0 0,2 4 0,4 5 0,70 89 0,-5 3 0,-4 3 0,-5 3 0,-5 3 0,61 160 0,-97-214 0,-3 1 0,17 78 0,-36-132 0,0-1 0,0 0 0,0-1 0,0 2 0,0-1 0,-1 0 0,0 0 0,0 0 0,0 0 0,0 0 0,-1 0 0,0 0 0,0 0 0,-1 4 0,2-7 0,0-1 0,-1 0 0,1 0 0,0 1 0,-1-1 0,1 0 0,0 0 0,0 1 0,-1-1 0,1 0 0,0 0 0,-1 0 0,1 1 0,-1-1 0,1 0 0,0 0 0,-1 0 0,1 0 0,-1 0 0,1 0 0,0 0 0,-1 0 0,1 0 0,-1 0 0,1 0 0,0 0 0,-1 0 0,1 0 0,-1 0 0,1 0 0,0-1 0,-1 1 0,1 0 0,0 0 0,-1 0 0,1-1 0,0 1 0,-1 0 0,1 0 0,-1-1 0,-8-7 0,1 0 0,0-1 0,0 0 0,1 0 0,0-1 0,0 0 0,-6-13 0,3 5 0,-35-60-68,4-2 1,-49-136-1,-29-179-310,54 99 254,56 239 126,3 0 0,3 0 0,4-69 0,1 105-2,0 0 0,1 0 0,7-25 0,-8 39 0,1 0 0,-1 1 0,1-1 0,0 1 0,1-1 0,-1 1 0,1 0 0,0 0 0,1 1 0,0-1 0,0 1 0,9-8 0,-6 8 0,-1 1 0,1 0 0,0 0 0,0 0 0,1 1 0,-1 0 0,1 1 0,-1 0 0,1 0 0,18 0 0,-4 1 0,0 1 0,0 1 0,28 6 0,-8 1 0,0 3 0,-2 1 0,69 29 0,-44-10 0,87 54 0,-113-60 0,-1 2 0,-2 2 0,0 1 0,-2 1 0,-1 2 0,46 60 0,-72-82 3,0-1 0,-1 1 0,0 1 0,-1-1 1,-1 1-1,1 0 0,3 15 0,-8-22 25,0 1 0,0-1 0,-1 1-1,0-1 1,0 0 0,0 1 0,0-1-1,-1 1 1,0-1 0,0 0 0,-1 0 0,1 1-1,-1-1 1,0 0 0,0 0 0,-1-1 0,0 1-1,0 0 1,-4 5 0,-2 1-4,0-1 0,-1 0 1,1-1-1,-2 0 0,-21 14 0,6-7-33,-1-2-1,-32 13 0,-141 45-1355,-28-2-5461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3:51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24575,'0'0'0,"0"0"0,0 0 0,0 0 0,3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3:51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24575,'0'0'0,"0"0"0,0 0 0,2 2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3:51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24575,'0'0'0,"0"0"0,0 0 0,2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3:52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24575,'0'0'0,"0"0"0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1:21.8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664 1 24575,'0'0'0,"0"0"0,-3 0 0,-12 13 0,-182 163 0,-148 140 0,344-315 1,-86 90-1367,72-70-5460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4:50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1829 1 24575,'0'0'0,"0"0"0,-13 0 0,-663 0 0,657 0 0,0 2 0,0 1 0,0 0 0,0 1 0,1 1 0,0 1 0,0 1 0,1 0 0,-1 1 0,2 1 0,-19 12 0,-133 82 0,-147 87 0,297-178 0,1 0 0,0 1 0,1 0 0,1 1 0,0 1 0,0 1 0,2 0 0,0 1 0,1 0 0,-17 33 0,-17 42 0,5 0 0,-30 100 0,62-165 0,-58 222 0,67-245 0,-3 4 0,2 1 0,-1 0 0,1 0 0,1 0 0,0 12 0,27-34 0,51-29 0,124-57 0,-173 88 0,0 1 0,0 1 0,1 1 0,0 2 0,42-3 0,-54 7 0,-1 1 0,1 0 0,-1 2 0,0 0 0,1 1 0,-1 0 0,0 2 0,0 0 0,0 1 0,19 8 0,-6 3 0,-1 0 0,-1 2 0,-1 2 0,-1 0 0,0 1 0,32 36 0,-41-37 0,0 0 0,-1 1 0,-1 0 0,-1 1 0,-1 1 0,-1 0 0,-1 1 0,13 41 0,-22-57 0,0 0 0,0 0 0,-1 1 0,0-1 0,-1 0 0,0 1 0,0-1 0,0 1 0,-1-1 0,0 0 0,-1 0 0,0 1 0,-1-1 0,1 0 0,-6 11 0,1-8 0,0 0 0,-1 0 0,0 0 0,0-1 0,-1-1 0,-1 1 0,1-1 0,-1-1 0,-15 10 0,-12 6 86,-2-1-1,0-2 0,-75 28 1,-134 27-1793,209-67-5119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0:51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1458 24575,'0'0'0,"7"-3"0,14-5 0,0 1 0,26-5 0,-12 4 0,890-232 0,-896 231 0,-38 9 0,-52 13 0,17 1 0,2 3 0,-54 28 0,-75 53 0,160-91 0,-74 46 0,3 4 0,2 4 0,-141 138 0,189-164 0,1 0 0,2 2 0,-43 71 0,58-82 0,0 2 0,2-1 0,1 2 0,1-1 0,2 1 0,-9 53 0,13-49 0,2 0 0,1 1 0,1-1 0,2 0 0,2 1 0,1-1 0,1 0 0,1-1 0,3 0 0,0 0 0,2-1 0,25 49 0,-24-59 0,0 0 0,1 0 0,1-1 0,0-1 0,2-1 0,0 0 0,2-1 0,-1-1 0,2 0 0,0-2 0,1 0 0,0-2 0,1 0 0,1-1 0,-1-1 0,2-2 0,41 11 0,-27-12 0,0-2 0,76 1 0,-81-6-32,0-2 0,0-1 0,0-1 0,-1-2 0,36-11 0,-22 0-119,0-2 1,-2-2 0,-1-1-1,42-30 1,-11 1 44,93-83 0,-102 74 106,-3-2 0,-2-4 0,-4-2 0,-2-2 0,-4-3 0,-3-2 0,58-123 0,-45 59 0,-6-2 0,-7-3 0,-6-1 0,-6-2 0,-7-1 0,15-243 0,-40 309 0,-3 0 0,-4 1 0,-3-1 0,-4 1 0,-42-157 0,50 229 0,-7-21 0,10 29 0,0 0 0,-1 0 0,1 0 0,0 0 0,-1 0 0,1 1 0,-1-1 0,0 0 0,1 0 0,-1 0 0,1 0 0,-1 1 0,0-1 0,0 0 0,0 1 0,1-1 0,-1 0 0,0 1 0,-1-1 0,1 1 0,0 1 0,1-1 0,-1 0 0,0 1 0,1-1 0,-1 1 0,0 0 0,1-1 0,-1 1 0,1-1 0,-1 1 0,1 0 0,-1-1 0,1 1 0,-1 0 0,1 0 0,0-1 0,0 1 0,-1 0 0,1 0 0,0-1 0,0 1 0,0 0 0,0 0 0,0 0 0,0 1 0,-8 39 292,2 1-1,-1 45 1,6-69-203,3 1186 103,33-846-192,-22-275 0,3-1 0,35 100 0,-44-162 0,0 0 0,2-1 0,0 0 0,20 31 0,-26-47 0,0 1 0,0 0 0,0-1 0,1 0 0,-1 0 0,1 0 0,0 0 0,0 0 0,0-1 0,0 0 0,1 0 0,-1 0 0,1 0 0,-1-1 0,1 1 0,-1-1 0,1 0 0,0-1 0,0 1 0,-1-1 0,1 0 0,5-1 0,8-1 0,0-1 0,0-1 0,-1 0 0,27-11 0,107-44 0,77-26 0,-191 74 0,-1 2 0,1 2 0,0 1 0,59-1 0,62 12 0,-81-1 0,89-6 0,276-68 0,-197 25 0,123 14 0,-221 24 0,-90 3 25,564-22-1415,-586 26-5436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0:52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636 0 24575,'5'56'0,"-1"-25"0,-1-5-2,163 1269-1458,-103-902 1460,59 432 0,-106-619 296,-16-197-270,-2 29 8,2-37-34,0 1 0,0 0 0,0-1 0,-1 1 0,1-1 0,0 1 0,-1-1 0,1 1 0,-1-1 0,0 1 0,0-1 0,1 0 0,-1 1 0,0-1-1,0 0 1,-2 2 0,2-3 0,0 1 0,1-1 0,-1 0 0,0 0 0,1 0 0,-1 0 0,0 0 0,1 0 0,-1 0 0,0 0 0,1-1 0,-1 1 0,0 0 0,1 0 0,-1-1 0,0 1 0,1 0 0,-1 0 0,0-1 0,1 1 0,-1-1 0,1 1 0,-1-1 0,1 1 0,-1-1 0,1 1 0,-1-1 0,1 1 0,0-1 0,-1 0 0,1 1 0,0-1 0,-1-1 0,-13-25 0,7 12 0,2-1 0,-1 1 0,2-1 0,0 0 0,1 0 0,-2-32 0,5 9 0,2 0 0,6-41 0,156-703-24,-144 705 24,3 0 0,38-83 0,-50 137 0,1 1 0,2 0 0,0 0 0,1 2 0,1-1 0,0 2 0,2 0 0,1 2 0,0 0 0,28-20 0,36-12 0,-81 49 44,12-8-64,-13 5 258,-10 2 443,-34 2-581,-45 7-1,60-5-110,-514 75-65,10 38-2048,261-47-3867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0:53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1 477 24575,'9'-3'0,"2"0"0,0 1 0,0 1 0,22-1 0,3 1 0,1139-62-1429,904-100-672,-2006 156 1416,305-39-3880,-363 44 4559,-8 2 19,-1-1 0,1-1 1,0 1-1,0-1 0,0 0 0,-1 0 1,1-1-1,6-4 0,-12 7 3,-1 0 0,1-1 0,-1 1 0,0 0 0,1-1 0,-1 1 1,1-1-1,-1 1 0,0 0 0,0-1 0,1 1 0,-1-1 0,0 1 0,0-1 0,1 1 0,-1-1 0,0 1 0,0-1 0,0 1 0,0-1 1,0 1-1,0-1 0,0 0 0,0 1 0,0-1 0,0 1 0,0-1 0,0 1 0,-1-1 0,1 1 0,0-1 0,0 1 0,0-1 1,-1 1-1,1-1 0,0 1 0,0-1 0,-1 1 0,1 0 0,-1-1 0,1 1 0,0 0 0,-1-1 0,1 1 0,-1 0 0,0-1 1,-23-15 775,22 15-677,-112-56 3371,-8-5 32,115 56-3518,10 5 0,20 7 0,27 14 0,-1 2 0,47 28 0,92 71 0,-105-63 0,145 135 0,-196-161 0,-1 1 0,-2 1 0,-2 1 0,-1 2 0,-2 1 0,38 79 0,-54-96 0,0 0 0,-2 1 0,-1-1 0,0 1 0,-2 1 0,0-1 0,-2 0 0,0 0 0,-2 1 0,0-1 0,-2 0 0,0 0 0,-9 30 0,5-29 0,-1 1 0,-1-2 0,-2 1 0,0-1 0,-1-1 0,-1 0 0,-1 0 0,-1-2 0,0 0 0,-2 0 0,0-2 0,-22 18 0,4-9 114,-1 0 0,-59 29 0,-82 28-1821,-20-5-5119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0:54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1927 336 24575,'0'-13'0,"-1"7"0,-1-1 0,1 1 0,-1 0 0,0 1 0,-1-1 0,1 0 0,-1 0 0,0 1 0,-1 0 0,1 0 0,-1 0 0,0 0 0,0 0 0,-1 1 0,1-1 0,-8-4 0,-9-6 0,0 1 0,-42-20 0,17 12 0,-2 2 0,-55-15 0,-102-16 0,146 39 0,-1 2 0,1 3 0,-1 3 0,0 2 0,0 3 0,-1 2 0,-68 13 0,64-3 0,1 3 0,0 3 0,-83 37 0,105-38 0,1 3 0,2 2 0,0 1 0,1 2 0,-60 55 0,80-65 0,2 1 0,1 1 0,0 1 0,1 0 0,1 1 0,1 0 0,0 1 0,2 0 0,0 1 0,2 0 0,0 0 0,2 1 0,0 0 0,2 0 0,0 1 0,2-1 0,0 1 0,2 0 0,1-1 0,0 1 0,2 0 0,1-1 0,9 34 0,-8-42 0,1 0 0,0-1 0,1 0 0,1 0 0,0 0 0,1-1 0,1-1 0,0 1 0,0-2 0,1 1 0,1-1 0,20 15 0,-10-11 0,1-1 0,1-1 0,0-1 0,1-1 0,0-1 0,45 11 0,-3-6 0,1-3-1,0-3 0,1-3 0,0-2 1,0-4-1,0-3 0,94-16 1,-47-3-474,-1-5 1,-1-5-1,154-65 1,-131 37-5819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0:54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457 3 24575,'-56'-1'0,"20"-1"0,1 3 0,0 0 0,-44 9 0,69-8 0,0 0 0,0 1 0,0 0 0,1 1 0,0 0 0,-1 0 0,1 1 0,1 0 0,-1 1 0,1 0 0,0 0 0,0 1 0,1 0 0,0 0 0,-12 16 0,10-8 0,0 1 0,1 0 0,1 0 0,1 0 0,0 1 0,1 0 0,1 0 0,0 1 0,1-1 0,0 34 0,3 6 0,2 0 0,11 61 0,5 3-1686,4-1-1,6-1 1,68 182 0,-81-262 1672,3-1 0,21 36 0,-29-59 15,0-1-1,0 0 1,2 0-1,-1-1 0,2 0 1,0-1-1,16 12 0,-21-19 0,0-1 0,1 1 0,-1-1 0,1 0 0,0-1 0,-1 0 0,2 0 0,-1-1 0,0-1 0,0 1 0,1-1 0,-1-1 0,1 0 0,-1 0 0,0-1 0,1 0 0,-1 0 0,0-1 0,10-4 0,11-4 0,-1-1 0,0-2 0,-1 0 0,37-25 0,-5-2 322,65-54-1,47-57 4185,-110 97-2909,-51 43-1585,1 1 0,1 0 0,14-7 0,-21 13-13,0 1 0,1 1 0,-1-1 0,1 1 0,0 0 0,0 1 0,0-1 0,-1 1 0,12 0 0,29 3 1,0 1 0,48 10 0,-13-1 0,135 11 0,280-5 0,-9-40 207,-246 9-1779,-158 10-5254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1:09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468 253 24575,'-2'1'0,"0"-1"0,-1 1 0,1 0 0,0 0 0,0 0 0,0 0 0,0 0 0,0 0 0,0 1 0,0-1 0,0 1 0,0 0 0,-2 2 0,0-1 0,-4 6 0,-1 0 0,2 1 0,-1-1 0,1 1 0,1 1 0,-1-1 0,2 1 0,-6 14 0,-30 71 0,-49 166 0,-4 117 0,40-99 0,-28 414 0,79-632-1365,2-21-5461</inkml:trace>
  <inkml:trace contextRef="#ctx0" brushRef="#br0" timeOffset="1">500 0 24575,'10'11'0,"9"11"0,0 1 0,-2 1 0,-1 1 0,21 40 0,169 399 0,-42 24 0,-128-359-455,-6 2 0,18 173 0,-44-263-6371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1:09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404 1 24575,'0'0'0,"-5"0"0,-21 0 0,-20 0 0,-14 0 0,-18 5 0,1 5 0,12 0 0,18-1-8191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1:09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1 159 24575,'20'235'0,"-9"-148"0,13 111 0,16 166 0,-39-350 0,-1-4 0,0-12 0,6-55 0,20-87 0,-12 74 0,26-132-682,101-302-1,-108 417-6143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1:10.1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0 371 24575,'2'27'0,"1"0"0,12 53 0,-3-23 0,60 332 0,-69-373 0,-1-5 0,0-1 0,0 0 0,-1 0 0,-1 0 0,0 12 0,33-137 0,5 1 0,4 1 0,6 3 0,88-151 0,-106 210 171,53-69 0,-66 99-456,1 1 1,0 1-1,1 1 1,2 1-1,34-25 1,-21 23-6542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1:22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661 0 24575,'0'0'0,"5"0"0,5 3 0,6 3 0,14 6 0,26 10 0,17 6 0,12 6 0,14 6 0,0 1 0,-8-3 0,-6-1 0,-5 2 0,-12-3 0,-15-5 0,-18-7-8191</inkml:trace>
  <inkml:trace contextRef="#ctx0" brushRef="#br0" timeOffset="1">471 1063 24575,'-1'2'0,"-1"0"0,1 0 0,0 1 0,0-1 0,0 0 0,0 1 0,1-1 0,-1 1 0,1-1 0,-1 4 0,-3 12 0,-142 343 0,-33-15 0,146-288-455,3 1 0,-31 89 0,53-120-6371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1:10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622 161 24575,'-9'1'0,"1"1"0,0 0 0,-1 0 0,1 1 0,0 0 0,0 0 0,1 1 0,-11 6 0,-6 2 0,-16 9 0,0 3 0,2 1 0,0 2 0,2 1 0,1 2 0,1 2 0,2 1 0,1 1 0,2 2 0,1 1 0,-26 47 0,38-57 0,0 1 0,-14 40 0,26-59 0,1 1 0,0 0 0,1 0 0,0 0 0,0 0 0,1 0 0,1 1 0,-1-1 0,2 0 0,2 20 0,-3-27 0,1 0 0,0-1 0,-1 1 0,1 0 0,0 0 0,1-1 0,-1 1 0,0-1 0,1 1 0,-1-1 0,1 1 0,0-1 0,0 0 0,0 0 0,0 0 0,0 0 0,0 0 0,0 0 0,4 1 0,-3-2 0,1 1 0,-1-1 0,0-1 0,1 1 0,-1 0 0,1-1 0,0 0 0,-1 0 0,1 0 0,-1 0 0,1 0 0,-1-1 0,6-1 0,7-3 0,0-1 0,-1-1 0,0 0 0,0-1 0,23-16 0,256-207 0,-6 5 0,-288 225 0,6-3 0,-1 1 0,1-1 0,0 1 0,0-1 0,11-3 0,-16 7 0,1 0 0,-1 0 0,0-1 0,0 1 0,0 0 0,0 0 0,1 0 0,-1 1 0,0-1 0,0 0 0,0 0 0,0 0 0,1 1 0,-1-1 0,0 1 0,0-1 0,0 1 0,0-1 0,0 1 0,0 0 0,0-1 0,0 1 0,0 0 0,-1 0 0,1 0 0,0 0 0,0 0 0,-1 0 0,1 0 0,0 0 0,-1 0 0,1 0 0,-1 0 0,1 0 0,-1 0 0,0 0 0,1 2 0,10 39 0,11 68 0,-17-76 0,1 0 0,2 0 0,20 52 0,-28-85 0,1 0 0,-1 1 0,1-1 0,-1 1 0,1-1 0,0 0 0,-1 0 0,1 0 0,0 1 0,0-1 0,0 0 0,0 0 0,0 0 0,0 0 0,0 0 0,0 0 0,0 0 0,0-1 0,0 1 0,1 0 0,-1-1 0,0 1 0,1-1 0,-1 1 0,0-1 0,1 0 0,-1 1 0,1-1 0,-1 0 0,0 0 0,1 0 0,-1 0 0,1 0 0,-1 0 0,2-1 0,4-2 0,-1 1 0,0-2 0,0 1 0,0-1 0,-1 1 0,8-8 0,-8 7 0,109-86 0,-19 14 0,136-85 0,-222 155 0,1 0 0,0 1 0,0 1 0,0-1 0,16-3 0,-23 7 0,-1 1 0,1-1 0,0 1 0,0 0 0,-1 0 0,1 0 0,0 1 0,0-1 0,-1 1 0,1-1 0,0 1 0,-1 0 0,1 0 0,-1 0 0,1 0 0,-1 0 0,1 1 0,-1-1 0,0 1 0,0 0 0,0-1 0,0 1 0,0 0 0,0 0 0,0 0 0,2 4 0,13 21 0,-2 1 0,-1 0 0,-1 0 0,10 33 0,29 63 0,-51-121 0,15 22 0,-16-25 0,1 1 0,-1-1 0,1 0 0,-1 1 0,0-1 0,1 1 0,-1-1 0,1 0 0,-1 1 0,1-1 0,0 0 0,-1 0 0,1 0 0,-1 1 0,1-1 0,-1 0 0,1 0 0,0 0 0,-1 0 0,1 0 0,-1 0 0,1 0 0,0 0 0,-1 0 0,1 0 0,-1 0 0,1 0 0,-1-1 0,1 1 0,0 0 0,-1 0 0,1 0 0,-1-1 0,1 1 0,-1 0 0,1-1 0,-1 1 0,1-1 0,-1 1 0,0 0 0,1-1 0,-1 0 0,8-10 0,-1 1 0,-1-2 0,0 1 0,0-1 0,-1 0 0,-1 0 0,5-20 0,-1 5 0,79-302 0,-41 140 0,-44 183 0,-1 0 0,0 0 0,1 0 0,0 0 0,0 0 0,1 0 0,-1 1 0,7-9 0,-9 14 0,0-1 0,0 1 0,0 0 0,0 0 0,0-1 0,1 1 0,-1 0 0,0 0 0,0-1 0,1 1 0,-1 0 0,0 0 0,0 0 0,1-1 0,-1 1 0,0 0 0,0 0 0,1 0 0,-1 0 0,0 0 0,1 0 0,-1 0 0,0-1 0,1 1 0,-1 0 0,0 0 0,0 0 0,1 0 0,-1 0 0,0 0 0,1 1 0,-1-1 0,0 0 0,1 0 0,-1 0 0,0 0 0,1 0 0,-1 0 0,0 0 0,0 1 0,1-1 0,-1 0 0,0 0 0,0 0 0,1 1 0,-1-1 0,0 0 0,0 0 0,0 1 0,0-1 0,1 0 0,-1 1 0,9 24 0,2 19 0,10 85 0,-9 60 0,-7-25 0,-30 290 0,18-396 0,-3-2 0,-3 1 0,-2-1 0,-41 99 0,40-121 0,-1 0 0,-2-2 0,-1 0 0,-1-1 0,-2-1 0,-1-1 0,-2-1 0,-47 41 0,37-42-187,-1-1-1,-1-1 0,-76 35 0,54-34-403,-1-3-1,-72 17 0,14-14-659,-2-5-1,-165 7 1,-56-14-660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1:15.7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24575,'0'2'0,"0"2"0,0 24 0,3 34 0,3 30 0,12 68 0,7 39 0,4 15 0,1 20 0,-2 2 0,-2-31 0,-6-44 0,-7-45 0,-5-42-8191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1:16.1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1 122 24575,'3'-6'0,"1"0"0,0 1 0,0 0 0,0 0 0,1 0 0,0 0 0,0 0 0,0 1 0,0 0 0,1 0 0,-1 1 0,1-1 0,9-3 0,6-1 0,1 0 0,36-8 0,-20 9 0,1 0 0,0 3 0,0 1 0,0 2 0,55 6 0,-32 2 0,0 4 0,97 28 0,-112-24 0,0 2 0,-1 2 0,-1 2 0,-1 2 0,78 55 0,-98-60 0,0 1 0,-1 2 0,-1 0 0,-2 2 0,0 0 0,-1 1 0,-1 1 0,-1 0 0,-1 2 0,21 49 0,-26-45 0,-2 0 0,-1 1 0,-1 0 0,-2 0 0,-1 0 0,-2 1 0,-1-1 0,-1 1 0,-2 0 0,-9 48 0,2-39 0,-1-2 0,-2 1 0,-2-2 0,-1 0 0,-2 0 0,-2-2 0,-2 0 0,-24 34 0,-157 174 342,-26-16-2049,123-133-5119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1:16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24575,'4'4'0,"-1"0"0,0 0 0,0 1 0,-1-1 0,0 1 0,1 0 0,1 7 0,4 8 0,144 299 0,-134-278 0,84 175 0,-70-154 0,57 81 0,-83-135 0,-1-1 0,1 1 0,0-1 0,14 11 0,-19-17 0,1 1 0,0-1 0,0 0 0,-1 0 0,1 0 0,0 0 0,0 0 0,0-1 0,0 1 0,0 0 0,0-1 0,0 0 0,0 1 0,0-1 0,0 0 0,0 0 0,0 0 0,0 0 0,0 0 0,0-1 0,0 1 0,0-1 0,0 1 0,0-1 0,0 0 0,0 0 0,3-2 0,4-3 0,-1 0 0,-1-1 0,1 0 0,-1-1 0,0 1 0,-1-1 0,9-15 0,37-71 0,-42 74 0,168-394 0,-159 478 0,6 13 0,3-1 0,4-1 0,2-2 0,69 107 0,-95-167 0,1 0 0,0-1 0,1 0 0,20 19 0,-26-27 0,1 0 0,-1-1 0,1 0 0,0 0 0,0 0 0,1-1 0,-1 0 0,0 0 0,1 0 0,0 0 0,-1-1 0,1 0 0,0 0 0,-1-1 0,13 0 0,1-2-273,1-2 0,0 0 0,-1-1 0,36-15 0,16-9-6553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1:16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376 0 24575,'-3'2'0,"1"0"0,-1-1 0,0 0 0,-1 1 0,1-1 0,0-1 0,0 1 0,0 0 0,-4 0 0,-6 1 0,-19 8 0,1 1 0,0 1 0,-39 22 0,51-23 0,0 1 0,0 1 0,1 1 0,0 0 0,-27 30 0,42-40 0,0-1 0,1 0 0,-1 0 0,1 1 0,0 0 0,0-1 0,0 1 0,0 0 0,1 0 0,-1 0 0,0 4 0,2-5 0,0-1 0,0 1 0,0-1 0,0 1 0,1-1 0,-1 1 0,1-1 0,-1 1 0,1-1 0,0 1 0,0-1 0,0 0 0,0 1 0,0-1 0,1 0 0,-1 0 0,1 0 0,-1 0 0,1 0 0,2 2 0,19 16 0,1 0 0,1-2 0,40 24 0,7 4 0,118 103 0,-160-122 0,-2 2 0,-1 1 0,-1 1 0,22 34 0,-42-55 0,0 1 0,0 0 0,-1 0 0,0 0 0,-1 0 0,0 1 0,-1 0 0,-1 0 0,0 0 0,0 0 0,-1 0 0,0 0 0,-2 19 0,-1-22 0,1 1 0,-1-1 0,-1 1 0,0-1 0,0 0 0,-1 0 0,0 0 0,-1 0 0,1-1 0,-2 0 0,1 0 0,-1 0 0,0-1 0,-1 1 0,0-2 0,0 1 0,-10 7 0,2-4-57,1-1 0,-1-1 1,-1 0-1,1 0 0,-1-2 0,-1 0 0,1-1 0,-1 0 0,0-2 0,0 0 0,0-1 1,-1 0-1,1-1 0,0-2 0,-1 1 0,1-2 0,0 0 0,0-1 0,0-1 1,0-1-1,1 0 0,-1-1 0,-28-15 0,-6-11-6769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1:17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24575,'8'20'0,"50"111"0,46 110 0,216 702-5660,-64 29 0,-230-856 5660,78 283 0,-103-396-16,1 3 439,0 0-1,0 0 0,1 0 0,-1 0 1,1 0-1,7 9 0,-9-14-340,-1-1-1,0 1 1,1-1-1,-1 1 1,1-1-1,-1 1 1,1-1-1,-1 0 1,1 1 0,-1-1-1,1 0 1,-1 1-1,1-1 1,-1 0-1,1 0 1,0 1-1,-1-1 1,1 0-1,-1 0 1,1 0 0,0 0-1,-1 0 1,1 0-1,-1 0 1,1 0-1,0 0 1,-1 0-1,1 0 1,0-1-1,19-14 2346,28-43-1283,-2-2 0,51-87 0,-70 103-1069,24-39-75,-20 31 0,2 1 0,60-71 0,-89 117 0,0 1 0,0 0 0,1 0 0,0 0 0,0 0 0,0 0 0,0 1 0,9-4 0,-11 6 0,0 0 0,0 1 0,0-1 0,0 1 0,0-1 0,0 1 0,1 0 0,-1 0 0,0 0 0,0 1 0,0-1 0,0 1 0,0 0 0,0-1 0,0 1 0,0 1 0,5 1 0,5 4 0,-1 1 0,0 0 0,-1 1 0,1 0 0,-2 1 0,1 0 0,12 16 0,59 88 0,-64-87 0,86 141 0,6 11 0,-84-144-1365,-6-11-5461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1:18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643 0 24575,'-10'15'0,"3"-7"0,-15 24 0,1 1 0,1 1 0,-18 45 0,-39 119 0,-53 182-570,-109 538-1,171-488 505,61-341 44,3-1-1,15 167 1,-8-229 22,1-1 0,0 1 0,3 0 0,0-1 0,1 0 0,13 26 0,-18-45 0,0 0 0,1 0 0,0 0 0,0 0 0,1-1 0,-1 0 0,1 1 0,0-2 0,0 1 0,1-1 0,0 1 0,11 5 0,-9-6 0,0-1 0,0-1 0,0 1 0,0-1 0,1-1 0,-1 0 0,0 0 0,1 0 0,-1-1 0,11-1 0,7-2 71,0-1 0,-1-2 0,1 0 0,-1-1-1,-1-2 1,1-1 0,31-17 0,-23 9 42,-1-2 0,0-1 1,-2-2-1,43-41 0,-62 53-103,1-1 1,-2-1-1,1 0 0,-2-1 0,0 0 0,13-28 0,-18 34-5,-1-1 0,0 1 0,0-1 0,-1 0 0,-1-1 0,1 1 0,-1 0 0,-1 0 0,0 0 0,0-1 0,-1 1 0,0 0 0,-4-16 0,0 9 38,-1 0 0,-1 0-1,0 0 1,-1 1 0,-1 0-1,0 0 1,-15-16 0,2 5-612,-2 1 0,-42-35 0,13 18-6257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1:04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1564 1 24575,'-2'0'0,"-1"0"0,0 0 0,1 0 0,-1 0 0,0 1 0,1-1 0,-1 1 0,1 0 0,-1-1 0,1 1 0,-4 2 0,-2 0 0,-46 21 0,-100 58 0,48-25 0,-276 160 0,314-174 0,2 4 0,2 3 0,-84 82 0,133-116 0,1 0 0,1 0 0,0 2 0,1 0 0,1 0 0,-11 25 0,-16 49 0,-31 115 0,-20 113-3023,-58 398 1,128-575 1747,8 1 1,5 1 0,14 145 0,103 739 926,-100-943 326,24 169 4277,-33-238-5189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1:04.6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849 1 24575,'-3'0'0,"-9"3"0,-13 6 0,-13 7 0,-16 9 0,-40 33 0,-63 54 0,-5 9 0,25-16 0,36-26 0,35-27-8191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1:05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24575,'1'8'0,"10"16"0,2-1 0,27 41 0,2 1 0,43 86 0,-7 3 0,-7 3 0,82 267 0,-150-421 0,0-11 0,3-24 0,-3 18 0,63-295 0,-40 214 0,45-110 0,-60 177 0,2 1 0,0 1 0,2 0 0,35-46 0,-41 61 0,1 0 0,1 0 0,0 1 0,0 0 0,1 1 0,0 1 0,0 0 0,1 0 0,0 1 0,0 1 0,26-8 0,-27 10 0,0 1 0,1 0 0,0 1 0,-1 0 0,1 1 0,0 0 0,25 3 0,-37-2 0,0 0 0,0 1 0,0-1 0,0 1 0,0-1 0,0 1 0,0-1 0,0 1 0,0 0 0,0 0 0,0-1 0,0 1 0,-1 0 0,1 0 0,0 0 0,0 0 0,-1 0 0,1 0 0,-1 0 0,1 0 0,-1 0 0,1 0 0,-1 0 0,0 0 0,1 0 0,-1 0 0,0 0 0,0 1 0,0-1 0,0 0 0,0 0 0,0 0 0,0 0 0,0 1 0,0-1 0,-1 1 0,-1 9 0,0-1 0,-1 0 0,-5 13 0,3-9 0,-8 26 0,2 0 0,2 1 0,-6 69 0,14-95 0,1 0 0,1 0 0,0 0 0,1 0 0,7 25 0,-6-30 0,0-1 0,1 0 0,0 0 0,1 0 0,0 0 0,0-1 0,1 1 0,0-1 0,12 11 0,-9-10 0,2 0 0,-1-1 0,1 0 0,1 0 0,-1-1 0,1-1 0,0 0 0,14 4 0,-6-4 0,0 0 0,1-1 0,0-1 0,32 1 0,-5-4 0,1-3 0,0-1 0,78-17 0,-41 3 0,201-33 0,-121 30 0,463-80 0,-607 94-682,32-2-1,-36 7-6143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1:22.6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24575,'0'0'0,"0"0"0,3 10 0,37 61 0,95 132 0,-77-128-227,4-2-1,2-4 1,3-2-1,3-3 1,132 91-1,-174-137-6598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1:06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1122 1 24575,'-25'1'0,"0"1"0,0 1 0,1 1 0,-1 1 0,1 1 0,-28 12 0,-7 6 0,-66 39 0,49-21 0,-119 88 0,150-94 0,2 1 0,1 3 0,-58 69 0,65-63 0,1 2 0,3 1 0,-35 71 0,53-93 0,2 0 0,1 0 0,1 1 0,1 1 0,2-1 0,1 1 0,1 0 0,0 48 0,4-63 0,1 0 0,1-1 0,0 1 0,1 0 0,1-1 0,0 1 0,0-1 0,8 14 0,-8-20 0,-1 0 0,1-1 0,1 0 0,-1 0 0,1 0 0,0 0 0,1-1 0,-1 0 0,1 0 0,0 0 0,1-1 0,-1 0 0,1 0 0,-1 0 0,1-1 0,10 3 0,-1-1 0,0-2 0,0 0 0,1 0 0,0-2 0,-1 0 0,1-1 0,24-3 0,118-26 0,-86 13 0,-27 7 0,0 2 0,0 2 0,75 2 0,-99 4 0,0 1 0,1 1 0,-1 2 0,0 0 0,-1 1 0,1 1 0,-1 1 0,-1 1 0,33 18 0,-26-9 0,-1 1 0,0 1 0,-2 2 0,-1 0 0,0 1 0,27 37 0,-34-38 0,-1 1 0,-1 0 0,0 1 0,-2 0 0,-1 1 0,-1 0 0,-1 0 0,5 30 0,-11-39 0,0 0 0,-2 0 0,0 0 0,0 0 0,-2 1 0,0-1 0,-1 0 0,0 0 0,-2 0 0,0 0 0,0 0 0,-2-1 0,0 0 0,0 0 0,-2 0 0,-13 20 0,0-5 0,-2-1 0,-1-1 0,-1 0 0,-1-2 0,-1-2 0,-57 40 0,36-32 0,-1-3 0,-2-2 0,-92 35 0,107-49-170,0-2-1,0-1 0,-1-2 1,-1-1-1,1-2 0,-1-2 1,-42-2-1,43-4-6655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1:08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1943 24575,'29'0'0,"412"-15"0,-405 11 0,0-1 0,0-2 0,-1-1 0,51-20 0,-64 19 0,0-1 0,0-2 0,-2 0 0,1 0 0,-2-2 0,1-1 0,28-29 0,-30 26 0,-1-1 0,29-43 0,-41 53 0,0 0 0,0 0 0,-1-1 0,0 1 0,0-1 0,-1 0 0,0 0 0,-1 0 0,0-1 0,0-11 0,-2 18 0,0 0 0,0 0 0,0 0 0,-1 0 0,1 0 0,-1 1 0,0-1 0,0 0 0,-1 0 0,1 0 0,-1 1 0,0-1 0,0 1 0,0-1 0,0 1 0,0 0 0,-1 0 0,0 0 0,1 0 0,-1 0 0,0 1 0,0-1 0,-1 1 0,1 0 0,-1 0 0,1 0 0,-1 0 0,1 0 0,-5 0 0,0-1 0,0 2 0,0-1 0,0 1 0,0 0 0,0 1 0,1 0 0,-1 0 0,0 1 0,0 0 0,0 0 0,0 1 0,0 0 0,1 0 0,-11 5 0,-8 6 0,0 2 0,1 0 0,1 1 0,0 2 0,2 1 0,0 0 0,1 2 0,-19 22 0,10-6 0,2 1 0,1 2 0,2 0 0,-26 56 0,31-50 0,2 1 0,2 1 0,2 0 0,2 1 0,-10 92 0,19-104 0,2-1 0,1 1 0,2 0 0,1 0 0,2-1 0,2 1 0,1-1 0,22 57 0,-23-76 0,1 0 0,1-1 0,0 0 0,1 0 0,1-1 0,1 0 0,0-1 0,1 0 0,0-1 0,1 0 0,0-1 0,20 11 0,-23-16 0,0 0 0,0-1 0,1-1 0,0 0 0,0 0 0,1-1 0,-1-1 0,1 0 0,-1-1 0,1 0 0,0-1 0,0-1 0,0 0 0,0 0 0,0-1 0,0-1 0,-1 0 0,19-6 0,-14 2 0,-1-1 0,0 0 0,-1-2 0,1 1 0,-2-2 0,1 0 0,-2-1 0,1 0 0,-1-1 0,20-24 0,-6 1 0,-2-1 0,-1-1 0,22-46 0,15-43-238,-6-3-1,49-170 1,40-278-478,39-552 716,-165 1006 0,-15 111 0,-2 15 0,-3 32 0,-29 751 511,68 314-409,-19-914-102,-11-138 0,22 80 0,-27-122 0,0 1 0,0-1 0,1 0 0,-1 0 0,7 9 0,-9-14 0,1 0 0,0 0 0,0 0 0,-1 0 0,1-1 0,0 1 0,0 0 0,0 0 0,0-1 0,0 1 0,0 0 0,0-1 0,0 1 0,0-1 0,1 0 0,-1 1 0,0-1 0,0 0 0,0 0 0,0 1 0,1-1 0,-1 0 0,0 0 0,0 0 0,0 0 0,1-1 0,-1 1 0,0 0 0,0 0 0,0-1 0,0 1 0,1-1 0,-1 1 0,0-1 0,0 1 0,1-2 0,13-8 2,-1-1-1,0 0 1,24-26 0,-3 4 127,-32 30-121,186-159 431,-161 140-400,1 3 1,1 0-1,1 2 0,0 1 0,40-14 0,-59 26-39,1 1 0,-1 0 0,1 1 0,0 1 0,0 0 0,0 0 0,0 1 0,0 1 0,-1 0 0,1 1 0,0 0 0,0 1 0,-1 0 0,0 1 0,0 1 0,21 10 0,-14-6 0,13 7 0,0-2 0,62 19 0,-83-31 0,0 0 0,0 0 0,0-1 0,0 0 0,1-1 0,-1 0 0,0-1 0,0 0 0,1-1 0,-1 0 0,0 0 0,20-9 0,-17 4 0,-1 0 0,0-1 0,0 0 0,-1-1 0,0 0 0,-1-1 0,1-1 0,-2 0 0,11-13 0,3-8 0,-2 0 0,24-46 0,-37 62 0,0-1 0,-2 0 0,0 0 0,-1 0 0,5-22 0,-10 38 0,-1-1 0,0 1 0,0-1 0,0 1 0,0 0 0,0-1 0,0 1 0,0 0 0,0-1 0,0 1 0,0-1 0,-2-1 0,2 3 0,0-1 0,0 1 0,0 0 0,-1-1 0,1 1 0,0 0 0,-1-1 0,1 1 0,0 0 0,-1 0 0,1-1 0,0 1 0,-1 0 0,1 0 0,0 0 0,-1-1 0,1 1 0,-1 0 0,1 0 0,0 0 0,-1 0 0,1 0 0,-1 0 0,1 0 0,-1 0 0,0 0 0,-1 1 0,-1 0 0,1-1 0,-1 1 0,1 1 0,-1-1 0,1 0 0,0 1 0,-1-1 0,1 1 0,0-1 0,-3 4 0,-4 6 0,0 0 0,1 0 0,0 0 0,0 1 0,1 1 0,1-1 0,0 1 0,1 0 0,0 0 0,1 1 0,1-1 0,-3 19 0,4-17 0,0 0 0,1 1 0,0 0 0,2-1 0,-1 1 0,2-1 0,0 1 0,1-1 0,1 0 0,10 29 0,-11-39 0,-1 1 0,1-1 0,0 1 0,1-1 0,-1 0 0,1-1 0,0 1 0,0 0 0,1-1 0,-1 0 0,1 0 0,0-1 0,0 1 0,0-1 0,0 0 0,1 0 0,6 2 0,-3-3 0,0 1 0,0-2 0,0 1 0,0-2 0,0 1 0,0-1 0,1 0 0,-1-1 0,0 0 0,0-1 0,10-2 0,46-15 0,91-40 0,-106 38 0,1 1 0,1 3 0,80-16 0,-126 32 0,1 1 0,0 0 0,0 0 0,-1 0 0,1 1 0,0 0 0,-1 0 0,1 0 0,-1 1 0,1 0 0,7 4 0,3 3 0,0 0 0,24 19 0,22 12 0,-39-28 0,2-2 0,-1 0 0,1-2 0,1-1 0,51 8 0,139-2 0,-118-9 0,-82-3 0,1-1 0,-1 0 0,34-6 0,-44 5 0,0-1 0,0 0 0,0-1 0,-1 0 0,1 0 0,-1 0 0,0 0 0,0-1 0,0 0 0,0-1 0,-1 1 0,0-1 0,6-6 0,0-3 0,0 0 0,-2 0 0,1-1 0,-2-1 0,13-31 0,24-99 0,-6-38 0,64-550-442,-47-15 0,-48 527 442,-5 169 0,1 37 0,-4 16 0,0 0 0,0-1 0,0 1 0,0 0 0,0 0 0,0 0 0,0 0 0,0 0 0,1 0 0,-1 0 0,0-1 0,0 1 0,0 0 0,0 0 0,0 0 0,0 0 0,1 0 0,-1 0 0,0 0 0,0 0 0,0 0 0,0 0 0,0 0 0,1 0 0,-1 0 0,0 0 0,0 0 0,0 0 0,0 0 0,0 0 0,1 0 0,-1 0 0,0 0 0,0 0 0,0 0 0,0 0 0,0 0 0,0 0 0,1 1 0,-1-1 0,0 0 0,0 0 0,0 0 0,0 0 0,0 0 0,0 0 0,0 1 0,17 29 0,63 200 0,18 127-66,88 511-6359,-144-579 6544,-37-230 38,-2 0 1,-9 106-1,5-156-157,1-7 0,0 0 0,0 0 0,0 0 0,0 0 0,-1 0 0,1 0 0,-1 0 0,1 0 0,-1 0 0,0-1 0,0 1 0,-1 2 0,-1-4-234,1-4-939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1:08.7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968 1 24575,'0'0'0,"-5"0"0,-13 2 0,-17 2 0,-56 4 0,-73 8 0,-26 3 0,4 1 0,27 0 0,39-4-8191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1:40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1640 49 24575,'3'0'0,"0"0"0,0 0 0,0-1 0,-1 1 0,1 0 0,0-1 0,0 0 0,0 1 0,2-3 0,0 2 0,51-15 0,-31 8 0,51-9 0,-137 20 0,-139 26 0,1 8 0,-289 93 0,395-99 0,1 4 0,2 4 0,-100 60 0,160-79 0,1 1 0,2 2 0,0 0 0,1 2 0,1 1 0,1 1 0,-28 42 0,15-12 0,3 1 0,-53 124 0,83-174 0,1 0 0,-1 1 0,2 0 0,-1-1 0,1 1 0,1 0 0,-1 0 0,2 0 0,-1 0 0,2 10 0,-1-19 0,0 1 0,0-1 0,1 1 0,-1-1 0,0 0 0,1 1 0,-1-1 0,0 0 0,1 1 0,-1-1 0,1 0 0,-1 1 0,0-1 0,1 0 0,-1 0 0,1 0 0,-1 1 0,1-1 0,-1 0 0,1 0 0,-1 0 0,1 0 0,-1 0 0,1 0 0,-1 0 0,1 0 0,-1 0 0,1 0 0,-1 0 0,1 0 0,-1 0 0,1 0 0,-1-1 0,1 1 0,25-7 0,-21 5 0,5-1 0,379-99 0,-346 94 0,1 2 0,0 2 0,0 2 0,0 1 0,0 3 0,0 1 0,48 11 0,-75-10 0,0 2 0,0 0 0,-1 1 0,0 0 0,0 1 0,-1 1 0,0 1 0,-1 0 0,0 1 0,0 0 0,-1 1 0,-1 1 0,0 0 0,12 18 0,0 3 0,-2 1 0,-1 1 0,-2 1 0,26 73 0,-31-70 0,-2 0 0,-1 1 0,-2 0 0,-2 0 0,3 69 0,-10-87 0,-1 1 0,0-1 0,-2 0 0,-1 0 0,-1 0 0,0 0 0,-2-1 0,-1 0 0,-1 0 0,0-1 0,-23 36 0,8-23 0,-1-2 0,-2-1 0,-2-1 0,0-1 0,-2-1 0,-1-2 0,-1-1 0,-1-2 0,-39 19 0,25-16 0,-2-3 0,-1-2 0,0-2 0,-2-3 0,0-2 0,-72 10 0,10-15-1365,23-12-5461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1:41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1815 106 24575,'25'-37'0,"-20"32"0,7-11 0,-12 16 0,0-1 0,0 1 0,0-1 0,0 0 0,0 1 0,0-1 0,-1 1 0,1-1 0,0 0 0,0 1 0,0-1 0,-1 1 0,1-1 0,0 1 0,-1-1 0,1 1 0,0-1 0,-1 1 0,1-1 0,-1 1 0,1-1 0,0 1 0,-1-1 0,1 1 0,-1 0 0,1-1 0,-1 1 0,0 0 0,1 0 0,-1-1 0,1 1 0,-2 0 0,-9-5 0,-1 0 0,0 2 0,0-1 0,-1 1 0,-16-1 0,-67-3 0,72 6 0,-45 0 0,1 4 0,0 2 0,0 3 0,0 3 0,1 3 0,1 3 0,1 3 0,0 3 0,-98 49 0,97-37 0,1 3 0,3 3 0,1 2 0,2 3 0,3 2 0,1 3 0,3 2 0,-77 101 0,78-82 0,3 3 0,3 1 0,-62 151 0,104-221 0,1-2 0,0 1 0,1-1 0,-1 0 0,1 1 0,-1 7 0,2-11 0,0-1 0,0 1 0,0-1 0,0 1 0,0 0 0,1-1 0,-1 1 0,0 0 0,0-1 0,0 1 0,1-1 0,-1 1 0,0 0 0,1-1 0,-1 1 0,0-1 0,1 1 0,-1-1 0,1 1 0,-1-1 0,1 0 0,-1 1 0,1-1 0,-1 1 0,1-1 0,0 0 0,-1 1 0,1-1 0,-1 0 0,1 0 0,0 0 0,-1 0 0,1 1 0,0-1 0,-1 0 0,1 0 0,0 0 0,-1 0 0,1 0 0,0 0 0,-1-1 0,1 1 0,-1 0 0,1 0 0,0 0 0,-1-1 0,2 1 0,71-16 0,72-24 0,3-2 0,-79 26 0,1 4 0,101-5 0,-130 15 0,0 2 0,1 3 0,-1 1 0,0 1 0,64 18 0,-91-18 0,1-1 0,-1 2 0,0 0 0,0 0 0,-1 2 0,0-1 0,0 2 0,-1 0 0,0 0 0,0 1 0,-1 1 0,0 0 0,-1 0 0,0 1 0,-1 0 0,-1 1 0,0 0 0,0 0 0,-1 0 0,-1 1 0,5 16 0,-5-7 0,0 1 0,-1 0 0,-2 1 0,0-1 0,-2 37 0,-1-42 0,-2-1 0,0 0 0,-1 0 0,-1-1 0,-1 1 0,0-1 0,-2 0 0,-9 21 0,0-11 0,-1-2 0,-1 0 0,-1 0 0,-1-2 0,-1-1 0,0 0 0,-38 28 0,-1-6 0,-127 69 0,-122 27-1365,180-93-5461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1:42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3263 658 24575,'0'-14'0,"-2"2"0,-1 0 0,0 1 0,-1-1 0,-1 0 0,1 1 0,-2 0 0,0 0 0,0 1 0,-1 0 0,0 0 0,0 0 0,-13-12 0,14 15 0,0 1 0,-1 0 0,1 1 0,-1 0 0,0 0 0,-8-5 0,-82-38 0,-113-40 0,134 59 0,-144-37 0,189 60 0,-1 1 0,0 1 0,-1 2 0,1 1 0,-1 2 0,1 1 0,-49 9 0,35 0 0,1 2 0,1 2 0,0 2 0,-45 24 0,-157 105 0,94-40-376,4 8-1,-173 171 0,189-157 377,6 6 0,6 6 0,6 4 0,-120 202 0,178-249 0,5 1 0,4 3 0,5 2 0,4 2 0,5 1 0,-36 197 0,59-227 0,2 1 0,4-1 0,4 1 0,2 0 0,4-1 0,17 81 0,-11-99 0,3-2 0,2 0 0,3-1 0,2-1 0,2 0 0,3-2 0,2-2 0,57 78 0,-39-70 0,2-3 0,3-1 0,1-3 0,3-2 0,3-3 0,111 69 0,-120-87 0,1-2 0,1-2 0,0-3 0,2-2 0,1-2 0,0-3 0,1-2 0,0-2 0,91 3 0,-64-14-45,0-4-1,0-3 0,0-4 0,-1-4 0,92-30 0,-52 6-45,-2-6-1,191-102 0,-164 63 92,148-112 0,111-134 0,-291 223 0,-5-4 0,-4-6 0,115-167 0,-161 198 0,-5-3 0,-3-2 0,-5-2 0,42-117 0,-66 143 0,-2-2 0,-4 0 0,-3 0 0,-2-2 0,-4 1 0,-3-142 0,-10 132 2,-4-1-1,-4 2 1,-3-1-1,-3 2 1,-4 0-1,-4 2 1,-2 1 0,-48-86-1,22 66 29,-5 3 0,-109-132 0,-172-138-1205,110 149-4265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2:11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24575,'0'0'0,"0"0"0,0 2 0,3 10 0,3 10 0,12 48 0,24 82 0,18 50 0,14 28 0,6 33-922,-7-6 922,-16-23 0,-18-15 0,-15-31 0,-15-39 0,-11-37 0,-6-37-7269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2:12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65 24575,'0'-1'0,"1"0"0,-1 0 0,1 0 0,-1 0 0,1 0 0,-1 0 0,1 0 0,0 0 0,-1 0 0,1 1 0,0-1 0,0 0 0,-1 0 0,2 0 0,5-5 0,0 1 0,0 0 0,1 0 0,-1 1 0,1 0 0,0 0 0,0 1 0,1 0 0,-1 1 0,12-3 0,-7 3 0,0 1 0,1 0 0,-1 1 0,0 0 0,1 1 0,15 3 0,-2 3 0,0 0 0,-1 1 0,0 2 0,0 1 0,-1 0 0,28 19 0,8 9 0,-2 3 0,-2 2 0,-1 3 0,79 87 0,-97-91 0,-2 2 0,-2 1 0,-3 1 0,-1 2 0,-2 1 0,31 79 0,-49-98 0,0 1 0,-2 0 0,-1 0 0,-2 1 0,-1 0 0,-1 0 0,-2 0 0,-2 0 0,0 0 0,-9 41 0,2-36 0,-1 0 0,-2-1 0,-2 0 0,-1-1 0,-2 0 0,-1-2 0,-2 0 0,-32 44 0,2-16 0,-3-2 0,-2-2 0,-2-2 0,-3-3 0,-2-3 0,-2-2 0,-89 50 0,121-82-1365,14-8-5461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2:13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24575,'11'9'0,"-6"-7"0,39 22 0,1-2 0,51 17 0,100 24 0,-189-61 0,659 167-1365,-610-157-5461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2:13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622 0 24575,'0'0'0,"0"0"0,0 0 0,-3 0 0,-3 0 0,-6 0 0,-13 0 0,-28 0 0,-16 0 0,-7 0 0,-7 0 0,-1 0 0,10 0 0,14 0 0,14 0 0,15 0-8191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1:45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1339 209 24575,'0'0'0,"-11"-4"0,-36-8 0,-84-12 0,38 9 0,-567-117 0,623 124-195,-1 2 0,0 2 0,0 2 0,0 1 0,-1 2 0,-64 9 0,37 5-6631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2:13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663 1 24575,'0'0'0,"-4"0"0,-59 3 0,1 4 0,-90 20 0,60-10 0,-198 41-1365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2:14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 1 24575,'0'0'0,"0"0"0,1 0 0,0 0 0,0 0 0,0 0 0,0 0 0,0 0 0,0 1 0,0-1 0,0 0 0,-1 0 0,1 1 0,0-1 0,0 1 0,1 0 0,-2 2 0,0 1 0,0 0 0,0 0 0,0 0 0,-1-1 0,0 1 0,0 0 0,0 0 0,0-1 0,0 1 0,-1-1 0,-2 5 0,-1 5 0,-99 276 0,80-212 0,-23 145 0,42-189 0,2 1 0,1-1 0,2 1 0,7 59 0,-6-81 0,2 0 0,-1 0 0,1 1 0,1-1 0,0-1 0,1 1 0,0-1 0,1 0 0,0 0 0,1 0 0,0-1 0,0 0 0,1 0 0,1-1 0,0 0 0,10 8 0,-12-12 0,-1-1 0,1 0 0,0-1 0,0 1 0,0-1 0,0-1 0,0 1 0,1-1 0,-1-1 0,1 1 0,0-1 0,8 0 0,-4-1 0,0-1 0,0 0 0,-1-1 0,1 0 0,-1-1 0,0 0 0,16-7 0,-3-1 0,0-2 0,-1 0 0,0-2 0,-2 0 0,1-2 0,26-26 0,3-9 0,-4-3 0,-1-1 0,43-72 0,93-201 0,-98 125 0,-85 249 0,-35 803 0,-1 11 0,13-638 0,1-5 0,22-201-1365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2:15.3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247 1 24575,'-8'13'0,"6"-9"0,-127 282 0,98-204 0,-31 133 0,57-192 0,1-1 0,2 1 0,0 0 0,1 0 0,1 0 0,1 0 0,4 26 0,-2-37 0,-1-1 0,1 0 0,1 0 0,0-1 0,0 1 0,1-1 0,0 0 0,1 0 0,0 0 0,1-1 0,0 0 0,0 0 0,1-1 0,0 0 0,1 0 0,10 7 0,-3-5 27,0-1-1,0-1 0,1-1 0,0 0 1,0-1-1,1-1 0,0-1 0,0 0 1,0-1-1,0-1 0,0-1 0,35-2 1,-3-3-454,-1-3 0,1-1 1,66-21-1,-43 6-6399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2:15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1 24575,'-16'537'0,"7"-317"0,-14 639 0,-25-286 0,46-560 0,-13 148-1365,14-134-5461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2:25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24575,'-1'3'0,"1"-1"0,0 1 0,0-1 0,0 1 0,1-1 0,-1 1 0,0-1 0,2 4 0,-1-1 0,36 258 0,-14-82 0,-21-171 5,44 258-1375,-37-231-5456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2:25.6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24575,'0'0'0,"0"0"0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2:26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24575,'16'1'0,"0"1"0,0 0 0,25 8 0,20 2 0,-59-11 1,14 0-274,0 2 0,1 0-1,-1 1 1,19 7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2:27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1 190 24575,'0'20'0,"0"44"0,3-1 0,2 0 0,4 0 0,2 0 0,35 113 0,-42-165 0,1 0 0,10 18 0,-15-28 0,0-1 0,0 0 0,1 1 0,-1-1 0,0 0 0,0 1 0,1-1 0,-1 0 0,0 1 0,1-1 0,-1 0 0,0 1 0,1-1 0,-1 0 0,1 0 0,-1 1 0,0-1 0,1 0 0,-1 0 0,1 0 0,-1 0 0,1 0 0,-1 0 0,1 0 0,-1 0 0,0 0 0,1 0 0,-1 0 0,1 0 0,-1 0 0,1 0 0,-1 0 0,1 0 0,-1 0 0,0 0 0,1-1 0,-1 1 0,1 0 0,-1 0 0,0 0 0,1-1 0,-1 1 0,0 0 0,1-1 0,-1 1 0,0 0 0,1-1 0,-1 1 0,0 0 0,0-1 0,1 1 0,-1-1 0,0 1 0,0 0 0,0-2 0,15-29 0,-12 26 0,92-293 0,-67 197 0,49-118 0,-72 207 0,0-1 0,2 0 0,7-13 0,-13 23 0,1 1 0,-1 0 0,1-1 0,0 1 0,0 0 0,0 0 0,0 0 0,0 0 0,0 0 0,1 1 0,-1-1 0,0 1 0,1-1 0,0 1 0,-1 0 0,5-1 0,-5 1 0,-1 1 0,1 0 0,-1 0 0,1 0 0,-1 0 0,1 1 0,-1-1 0,1 0 0,-1 1 0,1-1 0,-1 1 0,0-1 0,1 1 0,-1 0 0,0-1 0,1 1 0,-1 0 0,0 0 0,2 2 0,20 25 0,-21-25 0,25 38 0,38 78 0,13 55 0,-49-107 0,20 59 0,29 60 0,-60-153-1365,-1-9-5461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2:2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722 1129 24575,'-42'1'0,"0"1"0,0 3 0,1 1 0,-1 2 0,1 2 0,1 2 0,-49 20 0,65-22 0,1 1 0,1 1 0,-1 1 0,2 2 0,0-1 0,1 2 0,1 1 0,0 1 0,1 0 0,1 1 0,1 1 0,0 0 0,-13 26 0,20-27 0,0 1 0,2 0 0,0 0 0,1 0 0,1 1 0,1 0 0,1 0 0,-1 39 0,4-28 0,1 0 0,2-1 0,1 1 0,1 0 0,12 35 0,-12-52 0,0 0 0,1-1 0,0 0 0,1 0 0,1 0 0,0-1 0,1 0 0,1-1 0,12 14 0,-19-23 0,1 1 0,0-1 0,0 0 0,0 0 0,1-1 0,-1 1 0,1-1 0,-1 0 0,1 0 0,0 0 0,0-1 0,0 1 0,8 0 0,-8-2 0,0 0 0,0-1 0,0 0 0,0 1 0,1-2 0,-2 1 0,1 0 0,0-1 0,0 0 0,0 0 0,-1-1 0,1 1 0,-1-1 0,0 0 0,0 0 0,4-4 0,9-10 0,-1-1 0,0 0 0,-2-1 0,0-1 0,-1 0 0,-1-1 0,10-26 0,2-6 0,-3 0 0,-2-2 0,16-73 0,14-172 0,-32 154-112,-7-1 0,-7 0 0,-5 0-1,-40-262 1,38 389 112,-3-27 0,-2 0 0,-3 0 0,-27-71 0,33 109 0,3 19 0,5 23 0,-2-32 0,47 344 0,23-9 0,-62-299 0,79 326 281,31-8-1,-60-230 62,-50-109-627,1 0 1,1-1-1,0-1 1,2 0-1,19 20 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2:28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0 123 24575,'0'0'0,"0"0"0,5 0 0,25 0 0,176-4 0,-157 1 0,1-3 0,53-13 0,-54 4 0,-46 14 0,0 0 0,-1-1 0,1 1 0,-1 0 0,0-1 0,1 0 0,-1 1 0,0-1 0,0 0 0,0 0 0,0-1 0,0 1 0,-1 0 0,4-5 0,-5 6 0,0 0 0,1 0 0,-1 0 0,0 0 0,0 0 0,0 0 0,0 0 0,0 0 0,0 0 0,0 0 0,0 0 0,-1 0 0,1 0 0,0 0 0,-1 0 0,1 0 0,0 1 0,-1-1 0,1 0 0,-1 0 0,1 0 0,-1 0 0,0 1 0,1-1 0,-1 0 0,0 1 0,0-1 0,1 0 0,-1 1 0,0-1 0,0 1 0,0-1 0,-1 0 0,-2-1 0,0 0 0,0 0 0,-1 1 0,1-1 0,-1 1 0,-4-1 0,0 0 0,0 1 0,0 0 0,0 1 0,0 0 0,0 1 0,0-1 0,0 2 0,0-1 0,0 1 0,0 1 0,1 0 0,-1 0 0,-10 6 0,9-4 0,1 2 0,0-1 0,0 1 0,1 0 0,0 1 0,0-1 0,0 2 0,1-1 0,-11 19 0,9-11 0,0 1 0,1 0 0,1 0 0,1 1 0,0 0 0,2 0 0,0 0 0,1 0 0,0 1 0,2 0 0,0-1 0,3 33 0,1-32 0,1-1 0,1 0 0,0-1 0,1 1 0,1-1 0,0 0 0,2-1 0,0 0 0,0 0 0,2-1 0,20 24 0,-17-23 0,1-1 0,0-1 0,1 0 0,1-2 0,0 1 0,1-2 0,0 0 0,0-2 0,1 0 0,21 7 0,-35-14 0,1-1 0,-1 1 0,0-1 0,0 0 0,0-1 0,1 1 0,-1-1 0,0 0 0,1-1 0,-1 1 0,0-1 0,0 0 0,1 0 0,-1-1 0,8-3 0,-7 2 0,1-1 0,-1 0 0,0 0 0,0-1 0,0 0 0,0 0 0,-1 0 0,0-1 0,8-11 0,1-6 0,-1 0 0,-1-2 0,-1 1 0,14-49 0,18-85 0,-17 56 0,-25 96 0,1 1 0,-1 0 0,1 0 0,0 0 0,1 0 0,-1 0 0,1 0 0,0 0 0,5-5 0,-6 8 0,0 1 0,0-1 0,0 1 0,0-1 0,0 1 0,1 0 0,-1 0 0,1 0 0,-1 0 0,1 1 0,-1-1 0,1 1 0,-1-1 0,1 1 0,-1 0 0,1 0 0,0 0 0,-1 0 0,1 0 0,-1 1 0,1-1 0,4 2 0,16 6 0,-1 0 0,0 1 0,0 1 0,29 20 0,-39-24 0,109 66 0,-2 4 0,215 183 0,-330-255 165,-4-3-260,1-1-1,-1 1 0,1 0 1,-1-1-1,1 1 0,0-1 1,-1 1-1,1-1 0,0 1 1,0-1-1,-1 1 1,1-1-1,0 0 0,0 1 1,1-1-1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1:46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0 24575,'-4'5'0,"1"0"0,-108 136 0,89-109 0,1 1 0,-29 62 0,35-60 0,-14 45 0,26-69 0,1-1 0,0 1 0,0 0 0,1 0 0,0 0 0,1 0 0,0 1 0,4 20 0,-3-27 0,0-1 0,1 1 0,0-1 0,0 1 0,0-1 0,0 0 0,1 0 0,0 0 0,0 0 0,0 0 0,0 0 0,1-1 0,-1 0 0,1 1 0,0-1 0,0-1 0,0 1 0,0-1 0,7 4 0,7 1 0,-1-1 0,1 0 0,34 6 0,219 23 0,6-23 0,-232-10-1365,-14 1-5461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2:28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442 0 24575,'0'0'0,"0"0"0,0 0 0,-2 3 0,-5 0 0,-10 17 0,-23 34 0,-12 24 0,-8 16 0,-7 15 0,5 0 0,10-7 0,14-8 0,13-15 0,12-17 0,7-20-8191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2:29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478 0 24575,'-33'23'0,"2"2"0,1 1 0,1 2 0,1 1 0,2 1 0,-23 34 0,-1 10 0,-47 95 0,70-119 0,2 2 0,-19 61 0,42-108 0,1 0 0,-1 0 0,1 0 0,0 0 0,0 1 0,1-1 0,-1 0 0,1 1 0,1-1 0,0 8 0,0-11 0,0 0 0,-1 0 0,1 0 0,0 0 0,1 0 0,-1 0 0,0 0 0,0-1 0,1 1 0,-1-1 0,1 1 0,0-1 0,-1 1 0,1-1 0,0 0 0,0 0 0,0 0 0,0 0 0,-1 0 0,2 0 0,-1 0 0,0-1 0,0 1 0,0-1 0,0 1 0,0-1 0,0 0 0,3 0 0,12 1 0,0-1 0,0 0 0,-1-2 0,28-4 0,70-23 0,-59 15 0,-53 13 0,178-36 0,-159 34 0,-1 2 0,0 0 0,1 1 0,-1 1 0,0 1 0,1 1 0,19 5 0,-24-3 0,-1 0 0,0 0 0,0 2 0,-1 0 0,0 0 0,0 2 0,-1-1 0,0 2 0,0 0 0,-1 0 0,0 1 0,-1 1 0,0 0 0,-1 0 0,-1 1 0,10 16 0,-7-8 0,-2 0 0,0 0 0,-2 1 0,0 0 0,-1 1 0,-1 0 0,-1 0 0,-2 0 0,0 0 0,-1 1 0,-2-1 0,0 1 0,-1-1 0,-2 1 0,0-1 0,-1 0 0,-2 0 0,-16 43 0,7-30 29,-1-1-1,-2 0 1,-2-2-1,-1 0 0,-1-1 1,-2-1-1,-1-2 1,-2 0-1,0-2 1,-2-1-1,-33 23 1,26-23-200,-1-3 0,0-1 1,-2-2-1,-1-1 0,0-2 1,-1-2-1,-1-2 0,0-2 1,-66 10-1,49-15-6655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2:29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664 17 24575,'0'0'0,"0"0"0,-6-3 0,-20 0 0,-16-1 0,-16 2 0,-21 0 0,-8 0 0,2 2 0,2 0 0,10 0 0,15 2 0,17 5 0,15 0-8191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2:30.3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24575,'7'0'0,"16"4"0,-1 1 0,23 9 0,-24-8 0,236 89 0,-38 11-194,60 48-980,455 334 1,197 272-2628,344 449-2262,-1258-1191 6184,100 110 208,-49-39 2901,-58-74-2696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2:30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3330 0 24575,'-4'1'0,"0"1"0,0-1 0,0 0 0,0 1 0,0 0 0,0 0 0,0 0 0,0 0 0,1 1 0,0 0 0,-1-1 0,1 1 0,-5 6 0,-4 2 0,-259 253-5,177-167-245,-134 136-769,-91 92 602,-435 450-1143,23 14 642,500-521 918,44-38-546,-24 51-3041,33 8 624,164-263 2884,-18 49 0,30-69 234,0 1 1,0 0-1,0 0 0,1 0 1,0 0-1,0 0 0,1 0 1,0 0-1,0 0 0,1 0 1,0 0-1,3 12 0,4-3 1058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0:48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48 24575,'0'0'0,"0"-3"0,0-1 0,0 1 0,0 0 0,2 1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0:49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3236 439 24575,'-1'0'0,"0"-1"0,0 0 0,0 0 0,0 1 0,0-1 0,0 0 0,0 1 0,0-1 0,0 1 0,0-1 0,0 1 0,0 0 0,-2-1 0,-1 0 0,-81-27-108,-2 3 0,-1 5 0,0 3 0,-1 4 0,-135-2 0,73 15-108,0 8 0,-201 34 0,181-11-198,-213 66 0,303-71-69,2 4 0,1 4 0,2 3 0,-124 80-1,139-73-176,2 3-1,2 2 1,3 3-1,2 2 1,2 3-1,3 1 1,2 2-1,3 3 1,3 1-1,-41 90 1,31-38 528,5 1-1,5 2 1,-29 155 0,50-175 138,5 1 0,4 0 0,4 1 0,12 156 1,1-199-7,2 0 0,2-1 0,4 0 0,1-1 0,3 0 0,3-2 0,1-1 0,3 0 0,3-2 0,1-2 0,3-1 0,2-1 0,1-2 0,3-1 0,2-3 0,75 59 0,-42-45 0,3-4 0,2-3 0,1-3 0,3-5 0,156 54 0,-124-59 0,2-5 0,1-5 0,243 19 0,-240-40 15,240-25 1,110-65-437,-295 40-595,288-117 1,-277 80 1990,215-132-1,-292 148-872,-4-5 0,-3-5-1,134-127 1,-179 145-107,-3-2 0,-2-2 1,-4-3-1,-2-1 0,-3-3 1,48-103-1,-62 105-396,-3-1-1,28-109 1,-46 132 266,-1-1-1,-3 0 1,-2 0 0,-1-1 0,-6-61 0,-3 51 662,-2-1-1,-33-110 1,21 107-428,-3 2-1,-2 0 1,-47-78 0,19 55-135,-122-148-1,-99-52-97,189 206 119,-3 5 0,-110-69 0,126 97 16,-2 4 0,-2 3 0,-134-46 0,-141-12 748,8 25 2849,332 67-3447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3:38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0 594 24575,'17'-3'0,"6"-6"0,-1-1 0,0-1 0,0-1 0,-2-1 0,21-15 0,88-81 0,23-44 0,-126 123 0,-1-2 0,-2-1 0,26-47 0,-37 56 0,-9 16 0,1 0 0,0 0 0,0 1 0,7-8 0,-13 29 0,-17 188 0,10-82 0,-69 628 317,-25 298-1999,101-1021-5144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3:38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1815 0 24575,'0'0'0,"-2"0"0,-4 0 0,-7 3 0,-6 3 0,-24 15 0,-45 25 0,-49 29 0,-57 31-3276,-82 44-1,-8 4 3046,52-29-3045,53-31 2016,-6-10 1200,28-18 3249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4:17.8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24575,'1'11'0,"5"104"0,48 1640-3892,-58-1260 3460,-1-81 432,-1-91 0,0-65-24,4-150-3,-1 139-36,5-191 53,3 0 1,14 69-1,-16-108 10,0-5 0,-1 0 0,1-1 0,1 1 0,6 13 0,-8-20 0,1-1 0,0 1 0,0-1 0,0 0 0,1 0 0,-1 0 0,1 0 0,0 0 0,0-1 0,0 0 0,0 0 0,1 0 0,-1 0 0,7 2 0,18 5 0,0-2 0,1 0 0,0-3 0,34 4 0,416 13-2806,-293-24 1888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1:47.9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1462 1 24575,'-5'0'0,"0"0"0,0 1 0,0 0 0,0 0 0,1 0 0,-1 0 0,0 1 0,-8 4 0,-8 3 0,-144 56 0,-171 94 0,213-91 0,-216 161 0,130-59 0,165-130 0,1 1 0,-53 68 0,91-103 0,1 0 0,0 1 0,0-1 0,0 1 0,0 0 0,-2 9 0,5-14 0,1-1 0,-1 1 0,1 0 0,0 0 0,0-1 0,0 1 0,0 0 0,0-1 0,0 1 0,0 0 0,0 0 0,1-1 0,-1 1 0,1 0 0,-1-1 0,1 1 0,0-1 0,0 1 0,-1-1 0,1 1 0,0-1 0,0 1 0,1-1 0,-1 0 0,0 1 0,0-1 0,1 0 0,-1 0 0,0 0 0,1 0 0,2 1 0,3 1 0,-1 0 0,0 0 0,1-1 0,-1 0 0,1 0 0,0 0 0,0-1 0,8 1 0,62-3 0,-59 0 0,119-9 0,154-33 0,143-50 0,-114 22 0,-260 61 0,-42 11 0,-18-1 0,1 0 0,-1 0 0,0 0 0,0 0 0,1 0 0,-1 0 0,0 0 0,0 0 0,1 0 0,-1 0 0,0 0 0,0 1 0,1-1 0,-1 0 0,0 0 0,0 0 0,0 0 0,1 1 0,-1-1 0,0 0 0,0 0 0,0 0 0,0 1 0,1-1 0,-1 0 0,0 0 0,0 1 0,0-1 0,0 0 0,0 0 0,0 1 0,0-1 0,-1 3 0,0 0 0,-1 0 0,1 0 0,-1-1 0,0 1 0,0-1 0,0 1 0,0-1 0,0 0 0,-5 4 0,-81 75 0,-627 518-491,190-164 186,502-416 305,14-13 0,1 1 0,-1 1 0,1-1 0,1 1 0,-1 1 0,-6 9 0,14-17 0,0-1 0,-1 1 0,1-1 0,-1 1 0,1 0 0,0-1 0,-1 1 0,1 0 0,0-1 0,0 1 0,0 0 0,-1-1 0,1 1 0,0 0 0,0-1 0,0 1 0,0 0 0,0 0 0,0-1 0,0 1 0,1 0 0,-1-1 0,0 1 0,0 0 0,0-1 0,1 1 0,-1 0 0,0-1 0,1 1 0,-1-1 0,1 1 0,-1 0 0,1-1 0,0 1 0,1 1 0,1-1 0,-1 0 0,1 1 0,0-1 0,0-1 0,0 1 0,-1 0 0,1-1 0,3 1 0,50 4 0,-1-2 0,1-3 0,60-8 0,-57 4 0,188-14 204,258-11 388,-503 28-592,1 1 0,-1 0 0,1 1 0,-1-1 0,1 0 0,0 1 0,-1-1 0,1 1 0,2 1 0,-5-2 0,1 1 0,-1-1 0,1 0 0,-1 1 0,1-1 0,-1 0 0,0 1 0,1-1 0,-1 0 0,0 1 0,1-1 0,-1 1 0,0-1 0,0 0 0,1 1 0,-1-1 0,0 1 0,0-1 0,0 1 0,0-1 0,0 1 0,1-1 0,-1 1 0,0-1 0,0 1 0,0-1 0,0 1 0,-1 0 0,0 3 0,-1 1 0,0-1 0,0 0 0,-1 0 0,1 0 0,-1-1 0,0 1 0,-6 5 0,-36 38 0,-84 65 0,86-77 0,1 1 0,1 2 0,-36 46 0,73-79 0,0-1 0,1 1 0,-1 0 0,1 1 0,1-1 0,-1 0 0,1 1 0,-4 10 0,6-14 0,0 1 0,0-1 0,0 1 0,0-1 0,0 0 0,1 1 0,-1-1 0,1 1 0,-1-1 0,1 0 0,0 1 0,0-1 0,0 0 0,0 0 0,0 0 0,1 1 0,-1-1 0,1-1 0,-1 1 0,1 0 0,0 0 0,-1-1 0,4 3 0,7 6 0,1-1 0,0 0 0,1-1 0,23 11 0,62 19 0,-74-29 0,52 17 0,-27-10 0,71 33 0,-114-45 0,0-1 0,0 2 0,0-1 0,0 1 0,-1 0 0,1 1 0,9 10 0,-14-12 0,1-1 0,-1 1 0,0-1 0,0 1 0,0 0 0,0 0 0,-1 0 0,0 0 0,0 0 0,0 0 0,0 0 0,0 0 0,-1 0 0,0 1 0,0-1 0,0 0 0,-1 6 0,-5 11 0,0 0 0,-1 0 0,-1 0 0,-1-1 0,-1-1 0,-13 21 0,-348 527-243,287-447-879,-63 91-5704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4:18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24575,'0'0'0,"0"3"0,0 24 0,0 25 0,3 22 0,6 33 0,4 10 0,1-7 0,-3-23-8191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4:18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4:18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1 731 24575,'3'8'0,"109"263"0,-109-275 0,0 1 0,0-1 0,0 0 0,0 0 0,-1 0 0,1 0 0,1-6 0,65-129 0,156-283 0,-176 344 0,3 2 0,73-83 0,-112 145 0,1 0 0,0 0 0,23-15 0,-32 26 0,0-1 0,0 1 0,1 0 0,-1 1 0,1-1 0,0 1 0,0 0 0,0 1 0,0-1 0,0 1 0,0 0 0,0 1 0,0 0 0,12 0 0,-8 2 0,1 1 0,-1 0 0,1 0 0,-1 1 0,0 0 0,0 1 0,0 0 0,-1 1 0,0 0 0,10 8 0,8 9 0,47 51 0,-20-11 114,-3 2 0,63 106 0,62 156-1821,-131-237-5119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4:19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365 707 24575,'0'0'0,"10"-9"0,51-38 0,13-11 0,-31 19 0,-3-3 0,-1-1 0,-3-2 0,-1-2 0,-3-1 0,-1-1 0,30-69 0,-55 105 0,0-1 0,-2 1 0,1-1 0,2-16 0,-6 27 0,-1 1 0,1-1 0,-1 1 0,0-1 0,0 1 0,0-1 0,0 0 0,0 1 0,0-1 0,-1 1 0,1-1 0,-1 1 0,0 0 0,0-1 0,1 1 0,-2 0 0,1-1 0,0 1 0,0 0 0,-1 0 0,1 0 0,-1 0 0,0 0 0,0 0 0,1 1 0,-1-1 0,0 0 0,0 1 0,-1 0 0,1-1 0,-3 0 0,-1 0 0,1 0 0,0 1 0,0 0 0,-1 0 0,1 1 0,-1 0 0,1 0 0,-1 0 0,1 0 0,-9 2 0,-5 3 0,-33 10 0,5 3 0,0 2 0,1 2 0,1 2 0,1 2 0,2 2 0,0 2 0,2 1 0,2 3 0,1 0 0,1 3 0,-44 58 0,60-66 0,1 0 0,2 2 0,1 0 0,1 0 0,-13 44 0,22-56 0,1 0 0,1-1 0,0 2 0,2-1 0,0 0 0,1 0 0,1 1 0,1-1 0,1 0 0,0 0 0,7 24 0,-2-21 0,2-1 0,0 0 0,2 0 0,0-1 0,1-1 0,1 0 0,1-1 0,23 25 0,-29-34 0,0-1 0,1 0 0,-1-1 0,2 0 0,-1 0 0,1-1 0,0 0 0,0-1 0,13 5 0,19 4 0,0-3 0,85 13 0,-12-9-1445,1-5 0,190-7 0,-241-8 368,0-3-1,81-20 1,-102 16 678,0-2 0,-1-2-1,-1-2 1,43-24 0,-25 6 98,-2-3 1,76-67 0,91-109 274,-134 120 26,-5-4 0,125-186 0,-211 285 0,9-13 496,0-1 0,-2 0-1,0-1 1,11-29 0,-17 42-427,0-1-1,-1 0 1,1 0-1,-1 0 1,1 1-1,-1-1 1,0 0 0,0 0-1,0 0 1,-1 0-1,1 0 1,0 1 0,-1-1-1,0 0 1,0 0-1,0 1 1,0-1-1,0 0 1,-1 1 0,1-1-1,-1 1 1,1 0-1,-1-1 1,0 1 0,0 0-1,0 0 1,0 0-1,0 0 1,-1 1-1,1-1 1,0 0 0,-1 1-1,1 0 1,-1-1-1,-3 0 1,-5-2 76,0 1 1,0 0-1,-1 1 1,1 0-1,-20 0 1,2 2 949,-38 4-1,23 2-529,0 1 0,1 3 0,-76 27-1,-114 69-617,169-72 53,3 3 0,1 3 0,2 2 0,-71 66 0,89-69 0,2 1 0,1 3 0,3 0 0,1 3 0,2 0 0,-26 54 0,42-68 69,-20 55-1,30-71-45,1 0 0,1 1 0,0-1 0,1 1-1,0 25 1,2-37-23,0 0 0,1 0 0,0 0 0,0 0 0,0-1 0,0 1 0,1 0 0,3 7 0,-4-10 0,0 0 0,0 0 0,0-1 0,1 1 0,-1 0 0,0-1 0,1 1 0,-1-1 0,1 0 0,0 0 0,-1 1 0,1-1 0,0 0 0,0 0 0,0 0 0,0-1 0,0 1 0,0 0 0,0-1 0,0 1 0,0-1 0,0 0 0,4 0 0,1 0 0,0 0 0,1-1 0,-1-1 0,0 1 0,0-1 0,0 0 0,11-6 0,49-28 0,-47 24 0,95-59 0,120-97 0,96-106 0,-220 180 0,-50 41 0,-19 16 0,72-49 0,-110 83 0,0 1 0,0-1 0,0 1 0,0 1 0,0-1 0,1 0 0,-1 1 0,0 0 0,9-1 0,-12 2 0,1 0 0,0 0 0,0 0 0,0 1 0,0-1 0,0 0 0,-1 1 0,1 0 0,0-1 0,0 1 0,-1 0 0,1 0 0,0 0 0,-1 0 0,1 0 0,-1 0 0,1 1 0,-1-1 0,0 0 0,1 1 0,-1-1 0,0 1 0,0-1 0,0 1 0,1 2 0,6 16 0,-1-1 0,0 1 0,-2 0 0,0 1 0,-1-1 0,0 23 0,2-4 0,8 68 0,22 122 0,-35-223 0,0-2 0,-1 0 0,1 0 0,0 0 0,0 0 0,1 0 0,-1 0 0,1 0 0,0 0 0,0 0 0,0 0 0,0-1 0,5 5 0,-7-8 0,1 1 0,-1-1 0,1 0 0,0 1 0,-1-1 0,1 0 0,0 0 0,-1 1 0,1-1 0,0 0 0,-1 0 0,1 0 0,0 0 0,-1 0 0,1 0 0,0 0 0,0 0 0,-1 0 0,1-1 0,0 1 0,-1 0 0,1 0 0,0-1 0,-1 1 0,1 0 0,0-1 0,17-14 0,-14 12 0,118-124 0,-18 17 0,-83 91 0,1 1 0,0 1 0,34-21 0,-43 31 0,-1 1 0,1 0 0,0 0 0,24-5 0,-31 9 0,1 1 0,0 0 0,0 0 0,0 1 0,0 0 0,0 0 0,0 0 0,0 1 0,0 0 0,-1 1 0,13 3 0,-7 1 0,0 0 0,-1 1 0,0 0 0,0 0 0,-1 2 0,0-1 0,0 1 0,-1 0 0,0 1 0,10 15 0,10 16 0,30 58 0,-56-93 0,99 194 0,-34-63 0,-65-131 0,-1-2 0,0-1 0,0 1 0,0 0 0,1-1 0,-1 1 0,6 5 0,-7-8 0,-1-1 0,1 0 0,-1 1 0,1-1 0,-1 0 0,1 0 0,-1 1 0,1-1 0,-1 0 0,1 0 0,-1 0 0,1 0 0,0 0 0,-1 1 0,1-1 0,-1 0 0,1 0 0,-1-1 0,1 1 0,0 0 0,-1 0 0,2 0 0,-1-1 0,0 0 0,1 0 0,-1 0 0,0 0 0,0 0 0,0 0 0,0 0 0,0 0 0,0 0 0,0 0 0,0-1 0,1-1 0,72-146 0,-11 18 0,-6 28 0,4 2 0,77-96 0,-101 152 0,2 1 0,1 1 0,2 3 0,2 2 0,2 1 0,61-37 0,15 9-1365,-14 17-5461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4:20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691 836 24575,'2'-5'0,"12"-8"0,1 0 0,0 1 0,23-13 0,2-2 0,171-117 0,231-170 0,-418 295 0,1 1 0,21-23 0,-40 36 0,-1-1 0,1 0 0,-1-1 0,-1 1 0,1-1 0,-1 0 0,0 0 0,5-13 0,-9 18 0,1 0 0,-1 0 0,1 0 0,-1 0 0,1 0 0,-1 0 0,0 0 0,0 1 0,0-1 0,0 0 0,-1 0 0,1 0 0,0 0 0,-1 0 0,0 0 0,1 0 0,-1 1 0,0-1 0,0 0 0,-2-3 0,0 2 0,0-1 0,0 1 0,-1-1 0,0 1 0,0 0 0,0 0 0,-7-3 0,-8-4 0,-1 2 0,-1 0 0,1 1 0,-1 1 0,0 1 0,0 1 0,-27-2 0,-4 1 0,0 3 0,0 2 0,-92 11 0,62 3 0,-133 39 0,158-35 0,0 2 0,2 3 0,0 2 0,2 3 0,-86 58 0,109-63 0,0 1 0,2 1 0,1 1 0,0 2 0,3 1 0,0 0 0,2 2 0,1 1 0,1 0 0,-17 40 0,23-38 0,1 0 0,1 1 0,2 0 0,2 0 0,1 1 0,2 0 0,1 0 0,3 70 0,2-85 0,2 0 0,0-1 0,1 1 0,1-1 0,1 0 0,1 0 0,0 0 0,2-1 0,0 0 0,1-1 0,1 0 0,1-1 0,0 0 0,1-1 0,1 0 0,29 26 0,-17-23 0,1 0 0,1-2 0,0-1 0,1-1 0,0-2 0,2-1 0,-1-1 0,1-2 0,1 0 0,62 6 0,-32-9 0,0-2 0,1-4 0,-1-2 0,108-18 0,-109 7-126,0-3 0,0-2 0,-2-2 0,-1-4 0,89-48 0,-7-8-329,-3-5-1,176-147 1,-210 146-5614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4:20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24575,'0'0'0,"0"5"0,0 13 0,3 22 0,6 50 0,13 72 0,10 41 0,8 15 0,17 12 0,8-15 0,2-28 0,3-16 0,-5-29 0,-11-36 0,-14-35-8191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4:21.1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24575,'1'6'0,"0"0"0,1 1 0,-1-1 0,1 0 0,0 0 0,0 0 0,5 8 0,4 10 0,124 381 0,-2-5 0,-127-384 0,12 31 0,-17-44 0,1-1 0,-1 0 0,0 0 0,1 0 0,-1 0 0,1 0 0,-1 0 0,1 0 0,0-1 0,0 1 0,0 0 0,0-1 0,0 0 0,0 1 0,4 1 0,-5-3 0,0 0 0,0 0 0,1 0 0,-1 0 0,0 1 0,0-1 0,0-1 0,0 1 0,0 0 0,0 0 0,0 0 0,0-1 0,0 1 0,0 0 0,0-1 0,0 1 0,0-1 0,0 1 0,1-2 0,18-16 0,-19 17 0,25-29 0,-2-1 0,-1-2 0,22-39 0,51-114 0,-69 130 0,7-13 0,71-131 0,-104 198 0,0 0 0,0 1 0,0-1 0,0 1 0,0-1 0,1 1 0,-1 0 0,0-1 0,1 1 0,-1 0 0,0 0 0,1 0 0,0 0 0,-1 0 0,1 0 0,-1 1 0,1-1 0,0 0 0,2 0 0,-2 1 0,0 0 0,-1 1 0,1-1 0,0 0 0,0 1 0,-1-1 0,1 1 0,0-1 0,-1 1 0,1 0 0,-1 0 0,1-1 0,-1 1 0,1 0 0,-1 1 0,3 1 0,4 6 0,1 1 0,-1 0 0,-1 1 0,11 18 0,-14-21 0,138 258-1365,-103-189-5461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4:21.9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1 588 24575,'0'0'0,"24"-3"0,10-4 0,0-2 0,0-2 0,-1-1 0,0-1 0,-2-2 0,1-1 0,-2-1 0,0-2 0,39-32 0,12-27 0,-3-3 0,70-95 0,-136 160 0,-7 11 0,0-1 0,-1 0 0,1 0 0,-1-1 0,-1 1 0,5-10 0,-8 16 0,0 0 0,0 0 0,1-1 0,-1 1 0,0 0 0,0-1 0,0 1 0,0 0 0,0-1 0,0 1 0,0 0 0,0-1 0,0 1 0,0 0 0,0-1 0,0 1 0,0 0 0,0-1 0,0 1 0,0 0 0,0-1 0,0 1 0,0 0 0,0-1 0,-1 1 0,1 0 0,0-1 0,0 1 0,0 0 0,-1 0 0,1-1 0,0 1 0,0 0 0,-1 0 0,1 0 0,0-1 0,0 1 0,-1 0 0,-15 2 0,7 2 0,0 1 0,0 0 0,1 0 0,0 1 0,-1 0 0,-12 13 0,-43 53 0,19-16 0,3 1 0,2 3 0,3 1 0,-34 77 0,53-98 0,2 0 0,2 2 0,2-1 0,1 1 0,3 1 0,1 0 0,2 0 0,2 55 0,3-81 0,1 0 0,1-1 0,1 1 0,0 0 0,6 15 0,-8-27 0,0-1 0,1 0 0,0 0 0,0 0 0,0 0 0,0 0 0,0 0 0,1-1 0,0 1 0,0-1 0,0 0 0,0 0 0,0 0 0,0 0 0,1 0 0,0-1 0,-1 1 0,1-1 0,0 0 0,0 0 0,0-1 0,1 1 0,6 1 0,-2-3 0,-1 1 0,1-1 0,0-1 0,0 0 0,0 0 0,0-1 0,0 0 0,-1 0 0,1-1 0,-1 0 0,13-7 0,33-18 0,-2-2 0,81-62 0,509-434 0,-630 515 0,1-1 0,1 0 0,0 1 0,0 0 0,27-13 0,-39 23 0,0 0 0,-1 0 0,1 1 0,0-1 0,0 0 0,0 1 0,0 0 0,0-1 0,0 1 0,1 0 0,-1 0 0,0 0 0,0 0 0,0 1 0,0-1 0,0 1 0,0-1 0,0 1 0,0-1 0,-1 1 0,1 0 0,0 0 0,0 0 0,0 0 0,-1 0 0,1 1 0,-1-1 0,1 0 0,-1 1 0,1-1 0,-1 1 0,0 0 0,1-1 0,-1 1 0,0 0 0,1 2 0,3 7 0,0 0 0,-1 1 0,0 0 0,5 21 0,-7-25 0,17 99 0,-15-75 0,2 0 0,1 0 0,17 47 0,-23-75 0,1 1 0,0-1 0,1 0 0,-1 1 0,1-1 0,0 0 0,0-1 0,0 1 0,0-1 0,0 1 0,1-1 0,0 0 0,7 4 0,-6-4 0,0-1 0,1 0 0,-1 0 0,1 0 0,0-1 0,-1 0 0,1 0 0,0-1 0,0 1 0,11-2 0,9 0 0,-1 1 0,1 1 0,-1 1 0,35 8 0,-38-5 0,0 0 0,0-2 0,0 0 0,1-2 0,-1 0 0,0-2 0,1 0 0,-1-2 0,0 0 0,0-1 0,41-15 0,-1-7 0,-1-2 0,-2-3 0,92-64 0,-51 21 0,98-94 0,-179 148 0,-16 16 0,1 0 0,-1 0 0,1 0 0,0 1 0,0-1 0,0 1 0,1 0 0,7-4 0,-11 7 0,-1 0 0,1 0 0,0 0 0,-1 1 0,1-1 0,-1 0 0,1 1 0,-1-1 0,1 1 0,-1-1 0,1 0 0,-1 1 0,1-1 0,-1 1 0,1-1 0,-1 1 0,0 0 0,1-1 0,-1 1 0,0-1 0,1 1 0,-1 0 0,0-1 0,0 1 0,0-1 0,1 1 0,-1 0 0,0-1 0,0 1 0,0 0 0,0-1 0,0 1 0,-1 1 0,2 2 0,18 85 0,1 6 0,33 97 0,-43-163 0,2 0 0,0-1 0,2 0 0,1-1 0,2-1 0,0-1 0,32 37 0,-39-52-85,1 0 0,-1 0-1,1-2 1,1 1 0,0-1-1,0-1 1,0 0 0,1-1-1,0 0 1,0-1 0,1 0-1,-1-1 1,1-1 0,0 0-1,20 1 1,4-3-6741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4:23.6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1 24575,'-5'21'0,"0"-4"0,-20 114 0,6 1 0,-4 247 0,30-243 0,-4-116 0,0-1 0,1 0 0,1-1 0,13 35 0,-17-50 0,1-1 0,-1 1 0,0 0 0,1-1 0,0 1 0,-1-1 0,1 1 0,0-1 0,0 0 0,1 0 0,-1 0 0,0 0 0,1 0 0,-1-1 0,5 3 0,-4-3 0,0 0 0,-1-1 0,1 1 0,0-1 0,-1 0 0,1 0 0,0 0 0,-1 0 0,1 0 0,0 0 0,-1-1 0,1 0 0,0 1 0,-1-1 0,1 0 0,-1 0 0,0 0 0,4-3 0,5-3 0,0 0 0,0 0 0,-1-2 0,0 1 0,14-16 0,39-56 0,-46 57 0,233-354 0,-170 250 0,-79 125 0,0 0 0,0 0 0,0 0 0,1 0 0,-1 0 0,1 0 0,-1 1 0,1-1 0,0 0 0,-1 1 0,1-1 0,0 1 0,0 0 0,0 0 0,0-1 0,0 1 0,5-1 0,-6 2 0,0 0 0,0 0 0,0 0 0,0 1 0,0-1 0,0 0 0,0 0 0,-1 1 0,1-1 0,0 0 0,0 1 0,0-1 0,0 1 0,0-1 0,-1 1 0,1 0 0,0 0 0,16 24 0,51 140 0,-21-46 0,-34-88 0,73 149 0,-76-162 0,0-1 0,2-1 0,0 0 0,0-1 0,2 0 0,0 0 0,27 20 0,-35-30 0,1-1 0,-1 0 0,1-1 0,0 0 0,1 0 0,-1 0 0,0-1 0,1 0 0,-1 0 0,1-1 0,0 0 0,15 0 0,-11-2 0,0 0 0,0-1 0,0-1 0,0 0 0,0 0 0,-1-1 0,17-8 0,6-7 0,0-2 0,0-1 0,53-47 0,-85 67 0,394-357 0,-307 276 0,-66 62 0,-9 8 0,0 1 0,21-28 0,-60 54 0,-16 23 0,2 2 0,-55 70 0,83-97 0,1 1 0,1 1 0,0 0 0,1 0 0,1 0 0,-8 21 0,13-30 0,1 1 0,0-1 0,0 0 0,0 1 0,0-1 0,1 1 0,0-1 0,0 1 0,0 0 0,1-1 0,0 1 0,0-1 0,0 0 0,1 1 0,0-1 0,0 0 0,0 0 0,0 0 0,1 0 0,0 0 0,0-1 0,5 6 0,-1-2 0,0-1 0,1 0 0,0 0 0,0-1 0,0 0 0,1-1 0,0 0 0,0 0 0,15 5 0,8 1 0,50 11 0,-66-19 0,61 12 86,2-3-1,-1-4 0,141-4 1,226-39-1793,-225 10-5119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4:26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1384 24575,'19'-7'0,"444"-119"136,-4 29-692,-420 89 430,1448-222-9513,13 76 6331,-780 85 3436,2306-192-366,-880 155 238,843-23 0,-2208 89 0,34-3-13,1515-61-216,-1732 94-982,280 22 4250,-608-1 787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1:50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4180 0 24575,'-8'1'0,"-1"0"0,1 0 0,0 1 0,-13 4 0,-5 1 0,-96 28 66,-120 52 1,-115 68-457,277-118 101,-770 374-7471,601-273 5909,-300 222 1,356-213 1479,7 8 1,-312 337-1,398-375 415,5 4 0,6 4-1,5 4 1,6 3 0,-102 236 0,150-291-10,3 1 0,3 1 0,4 1 0,4 1 0,3 0 1,4 2-1,3-1 0,4 0 0,3 1 0,4-1 0,27 139 0,-7-120-19,5-1-1,4-2 0,4-1 0,5-2 0,4-2 0,67 101 0,-30-69 145,171 197 1,-184-246-117,4-4 0,2-3 0,127 88 0,-85-82 195,4-4 1,3-7 0,259 95 0,-167-90 649,381 68 1,409-30-202,2-110-821,1303-138-2658,-1773 88 2266,27-2 1635,-488 48 1481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5:00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24575,'0'0'0,"0"0"0,0 0 0,2 2 0,-1-1 0,0 1 0,0 0 0,1 0 0,-1-1 0,1 1 0,-1-1 0,1 1 0,2 1 0,3 3 0,376 449 0,-236-269 0,-98-125 0,408 510 0,-19 15 0,-145-127-1365,-258-397-5461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5:00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2251 0 24575,'0'0'0,"-3"2"0,-3 2 0,0 1 0,1 0 0,0 0 0,-8 12 0,-9 9 0,-523 543-236,114-123-75,20 19 154,-293 522 157,647-894-1248,14-25-4991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5:06.4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2213 0 24575,'-14'0'0,"-23"2"0,1 2 0,0 1 0,-1 1 0,-65 22 0,67-18 0,-115 35-132,-231 105 0,268-96-32,3 6 0,-161 115 1,153-85 81,-172 172-1,217-186 87,4 3-1,4 3 0,-66 106 1,109-151-4,0 0 0,3 2 0,1 0 0,1 1 0,3 1 0,-10 45 0,21-71 0,0 1 0,2-1 0,0 1 0,0 0 0,1-1 0,1 1 0,5 22 0,-2-21 0,1 0 0,1 0 0,0-1 0,2 0 0,0 0 0,18 27 0,14 12-92,2-2 1,2-2-1,69 63 1,-49-57-32,2-3 1,102 63 0,-134-97 122,2 0 0,-1-2 0,2-2 0,70 21 0,-85-32 0,1 0 0,0-2 0,0 0 0,0-2 0,0 0 0,0-2 0,0 0 0,0-2 0,35-8 0,-25 2 0,0-2 0,0-1 0,-1-1 0,58-36 0,-49 23 0,-1-3 0,71-66 0,-46 28 0,-4-2 0,-3-3 0,61-101 0,38-103 437,-21-12-1,-135 286-444,0-1 14,0 0 1,0 0 0,1 0-1,-1 1 1,1-1 0,0 0-1,-1 1 1,1-1 0,4-3-1,-5 6 3,-1-1 0,1 1 0,-1 0 0,1 0 0,-1 0 0,1 0 0,-1 0-1,1-1 1,-1 1 0,1 0 0,0 0 0,-1 0 0,1 0 0,-1 1 0,1-1 0,-1 0-1,1 0 1,-1 0 0,1 0 0,-1 0 0,1 1 0,-1-1 0,1 1 0,16 16 358,15 28-328,-3 1 1,-2 2 0,23 54 0,53 159-72,-20-14-1333,-52-149-5461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5:06.9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0 657 24575,'0'0'0,"4"7"0,93 224 0,-92-216 0,0-6 0,-3-9 0,-1-17 0,0 5 0,4-34 0,2 1 0,24-81 0,43-82 0,-59 169 0,3 1 0,0 1 0,3 0 0,38-51 0,-44 68 0,1 2 0,2 0 0,-1 0 0,2 2 0,0 0 0,1 2 0,1 0 0,42-21 0,-36 23-682,36-11-1,19 2-6143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5:07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1186 1 24575,'-10'0'0,"1"2"0,-1-1 0,1 1 0,0 1 0,0 0 0,0 0 0,1 1 0,-1 0 0,-10 6 0,3-2 0,-91 48 0,3 5 0,-175 134 0,206-135 0,3 3 0,2 4 0,4 2 0,-63 88 0,101-121 0,2 1 0,1 1 0,-29 71 0,41-80 0,1 0 0,2 1 0,1 0 0,1 0 0,2 1 0,-1 31 0,5-26 0,1 1 0,2-1 0,1 0 0,2 0 0,1-1 0,2 1 0,2-2 0,24 55 0,-22-62 0,0-1 0,2-1 0,1-1 0,1 0 0,1-1 0,1-1 0,1 0 0,1-2 0,1 0 0,1-1 0,28 17 0,-27-21 0,1-1 0,1-2 0,0 0 0,0-2 0,1-1 0,0-1 0,1-1 0,0-1 0,34 2 0,-37-7 0,0-1 0,-1-1 0,1-1 0,0-1 0,-1-1 0,1-1 0,-1-1 0,-1-1 0,1-2 0,40-19 0,-32 9 0,0-2 0,-1-1 0,-1-1 0,-2-1 0,0-2 0,-1-1 0,-2-1 0,-1-1 0,-1-1 0,30-52 0,-26 34 0,-3-2 0,-1 0 0,-3-1 0,-2-1 0,-2-1 0,14-91 0,-27 130 0,-2 7 0,0 0 0,0 0 0,0 0 0,-1 0 0,0 0 0,0 0 0,-2-7 0,-1 72 0,5-14 0,1-1 0,3 0 0,1 0 0,3 0 0,1-1 0,2-1 0,2 0 0,1-1 0,3 0 0,1-2 0,1 0 0,40 51 0,-57-83-170,1 0-1,-1-1 0,2 1 1,-1-1-1,0 0 0,1-1 1,12 9-1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5:08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24575,'0'0'0,"16"0"0,6 0 0,-2 0 0,-3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5:09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1721 24575,'1'1'0,"1"0"0,-1 1 0,0-1 0,0 0 0,0 0 0,1 1 0,-1-1 0,0 0 0,1 4 0,1-1 0,324 488 0,-313-469 0,-6-9 0,0 0 0,1 0 0,1 0 0,0-2 0,1 1 0,0-1 0,1-1 0,15 13 0,-25-23 0,1 1 0,0-1 0,0 0 0,0 0 0,0 0 0,0 0 0,0 0 0,0-1 0,0 1 0,0-1 0,0 0 0,0 0 0,0 0 0,0 0 0,0 0 0,1-1 0,-1 1 0,0-1 0,0 0 0,0 0 0,-1 0 0,1-1 0,0 1 0,0 0 0,-1-1 0,1 0 0,-1 0 0,4-2 0,7-8 0,-1 1 0,0-2 0,20-26 0,-24 29 0,23-32 0,-2-1 0,32-62 0,34-99 0,-85 182 0,-8 17 0,0 1 0,-1 1 0,1-1 0,-1 1 0,1-1 0,0 1 0,0 0 0,4-4 0,-5 7 0,0-1 0,0 1 0,-1-1 0,1 1 0,0-1 0,0 1 0,0 0 0,0 0 0,0-1 0,0 1 0,0 0 0,0 0 0,0 0 0,0 0 0,0 0 0,-1 0 0,1 0 0,0 0 0,0 1 0,0-1 0,0 0 0,0 1 0,0-1 0,0 0 0,0 1 0,-1-1 0,1 1 0,0-1 0,0 1 0,-1 0 0,1-1 0,0 1 0,-1 0 0,2 0 0,7 8 0,0 0 0,-1 0 0,1 1 0,-2 0 0,8 13 0,30 58 0,-32-54 0,48 96 0,-16-30 0,72 111 0,-114-200 0,-1 0 0,1 0 0,0 0 0,1 0 0,-1-1 0,1 1 0,-1-1 0,1 0 0,0 0 0,9 4 0,-11-6 0,0 0 0,0-1 0,1 0 0,-1 1 0,0-1 0,1 0 0,-1 0 0,0 0 0,1 0 0,-1 0 0,0-1 0,1 1 0,-1-1 0,0 1 0,0-1 0,0 0 0,1 0 0,-1 0 0,0 0 0,0 0 0,0-1 0,-1 1 0,1-1 0,3-2 0,3-3 0,-1-1 0,0 1 0,0-1 0,-1-1 0,0 1 0,6-11 0,25-62 0,-26 56 0,45-115-267,52-203-1,3-155-267,-63 221 535,-12-1 0,0-315 0,-39 446 0,0 126 0,6 47 0,126 752-125,-122-745 107,112 555-13,44-8 34,-159-566-3,53 137 0,-45-124 0,1-1 0,2 0 0,23 32 0,-35-53 0,1 0 0,0 0 0,1-1 0,-1 1 0,1-1 0,-1 0 0,1-1 0,1 1 0,-1-1 0,0 0 0,1 0 0,-1-1 0,1 1 0,0-1 0,0 0 0,0-1 0,0 0 0,0 0 0,0 0 0,0 0 0,1-1 0,-1 0 0,0-1 0,0 1 0,0-1 0,0 0 0,0-1 0,0 1 0,9-5 0,3-1 0,0 0 0,-1-1 0,0-2 0,0 1 0,19-17 0,72-66 0,28-51 620,-113 115-464,0-2-1,-3-1 0,23-43 0,-38 64-155,-1 0 0,0 0 0,0 0 0,-1 0 0,-1-1 0,0 0 0,0 1 0,-1-1 0,0 0 0,-1 0 0,-2-21 0,1 26 0,0 0 0,-1 0 0,0-1 0,0 1 0,0 0 0,-1 0 0,0 1 0,0-1 0,0 1 0,-1-1 0,0 1 0,0 0 0,0 0 0,0 1 0,-1-1 0,0 1 0,0 0 0,0 0 0,0 1 0,-1-1 0,-7-2 0,0 1 0,0 0 0,0 2 0,-1-1 0,1 2 0,-1-1 0,0 2 0,0 0 0,0 1 0,0 0 0,1 1 0,-1 1 0,0 0 0,-26 7 0,7 2 0,0 0 0,0 3 0,1 0 0,-42 27 0,46-23 0,1 1 0,0 0 0,2 3 0,0 0 0,2 1 0,0 1 0,1 1 0,2 1 0,-20 34 0,35-52 0,0 0 0,1 1 0,0 0 0,1-1 0,-1 1 0,-2 15 0,6-22 0,0 0 0,-1 0 0,1 0 0,0 0 0,0 0 0,0 0 0,1 0 0,-1 0 0,0 0 0,1 0 0,-1 0 0,1 0 0,0 0 0,0 0 0,0 0 0,0 0 0,0-1 0,0 1 0,0 0 0,0-1 0,1 1 0,-1-1 0,1 1 0,-1-1 0,1 1 0,-1-1 0,1 0 0,0 0 0,0 0 0,0 0 0,-1 0 0,1-1 0,0 1 0,3 0 0,19 4 0,-1-1 0,1-1 0,0-2 0,-1 0 0,38-4 0,-6 1 0,1 3 0,0 2 0,0 3 0,-1 2 0,86 24 0,-58-6 0,-1 4 0,96 49 0,-120-48 0,-34-17 0,2-1 0,-1-1 0,47 14 0,-70-25 0,1 0 0,0-1 0,-1 1 0,1-1 0,0 0 0,-1 0 0,1 0 0,0 0 0,-1 0 0,1-1 0,-1 1 0,1-1 0,0 0 0,-1 1 0,1-1 0,-1 0 0,1-1 0,3-1 0,-3 0 0,0 1 0,-1-1 0,1 0 0,-1 1 0,0-1 0,0 0 0,0-1 0,0 1 0,0 0 0,-1 0 0,1-1 0,0-3 0,2-10 0,-1 0 0,0 0 0,-1 0 0,-1-28 0,-1 42 0,-3-155 0,5 158 0,0 1 0,0-1 0,0 1 0,0 0 0,-1 0 0,1 0 0,0 0 0,-1 0 0,3 2 0,-3-3 0,9 7 0,46 31 0,-1 3 0,61 58 0,-105-91 0,-6-11 0,-4-19 0,-1 5 0,3-18 0,1 0 0,2 1 0,1 0 0,1 0 0,2 1 0,2 0 0,1 1 0,1 0 0,32-51 0,-23 48 0,1 1 0,2 2 0,1 0 0,2 2 0,1 1 0,1 2 0,65-45 0,-41 39-36,1 2-1,2 2 0,1 3 1,0 3-1,70-17 1,-13 12-168,212-24 0,-199 43-251,0 5 0,170 18 0,-6 15-5744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5:11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1445 122 24575,'0'0'0,"-20"-13"0,-15-5 0,0 2 0,0 1 0,-2 1 0,0 3 0,0 1 0,-1 1 0,0 2 0,-47-2 0,53 9 0,0 2 0,0 1 0,0 1 0,0 2 0,1 1 0,0 2 0,0 1 0,1 1 0,0 1 0,-34 21 0,12-2 0,0 2 0,3 3 0,1 1 0,-64 65 0,69-57 0,2 1 0,1 3 0,-33 55 0,47-63 0,2 1 0,3 1 0,1 2 0,-21 66 0,33-83 0,2-1 0,1 1 0,0 0 0,2 1 0,1 34 0,3-50 0,0 1 0,0 0 0,1 0 0,1-1 0,0 1 0,1-1 0,0 0 0,1 0 0,1-1 0,0 1 0,1-1 0,14 21 0,-7-18 0,0-1 0,1 0 0,0-1 0,1-1 0,1 0 0,-1-1 0,2-1 0,0-1 0,0 0 0,1-1 0,22 6 0,6-1 0,1-1 0,0-3 0,74 5 0,-47-10 86,0-3-1,0-3 0,101-17 1,-116 8-428,-1-2 1,0-3 0,-1-2-1,86-40 1,-65 17-6485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5:11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24575,'1'14'0,"0"0"0,1 0 0,1 0 0,5 16 0,0 1 0,94 324 0,22-5 0,-43-127 0,15 61 0,75 202 0,-165-468 51,0-1 40,1 0 1,11 19-1,-16-33-180,-1 0 0,1 0 0,0-1 0,0 1 1,0 0-1,0-1 0,1 0 0,-1 1 0,0-1 0,1 0 0,0 0 0,-1 0 0,1-1 0,0 1 0,0-1 0,0 1 0,0-1 0,5 1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5:11.9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24575,'0'0'0,"0"0"0,0 7 0,4 82 0,4 0 0,3-1 0,41 151 0,-49-224 0,0-3 0,0 0 0,1 0 0,0 0 0,0-1 0,13 21 0,-17-31 0,1 0 0,-1 0 0,1 0 0,-1 0 0,1-1 0,0 1 0,-1 0 0,1 0 0,0-1 0,0 1 0,-1 0 0,1-1 0,0 1 0,0-1 0,0 1 0,0-1 0,0 0 0,0 1 0,0-1 0,0 0 0,0 1 0,0-1 0,0 0 0,0 0 0,0 0 0,0 0 0,0 0 0,0 0 0,0 0 0,0-1 0,0 1 0,0 0 0,0 0 0,0-1 0,0 1 0,0-1 0,0 1 0,0-1 0,0 1 0,-1-1 0,1 1 0,1-2 0,4-3 0,-1-1 0,0 1 0,0-1 0,7-11 0,-10 14 0,142-232 0,-70 111 0,-71 118 0,-1 2 0,1 0 0,-1 0 0,1 1 0,-1-1 0,1 0 0,0 1 0,1 0 0,6-6 0,-10 9 0,1-1 0,-1 1 0,1 0 0,0 0 0,-1 0 0,1 0 0,-1-1 0,1 1 0,-1 0 0,1 0 0,-1 0 0,1 0 0,0 0 0,-1 0 0,1 1 0,-1-1 0,1 0 0,-1 0 0,1 0 0,-1 0 0,1 1 0,-1-1 0,1 0 0,-1 1 0,1-1 0,-1 0 0,1 1 0,-1-1 0,0 0 0,1 1 0,-1-1 0,1 1 0,11 20 0,-9-17 0,20 46 0,29 85 0,5 61 0,-35-117 0,6 19-1365,-5-19-5461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1:51.1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589 0 24575,'16'1'0,"5"3"0,-1 1 0,1 0 0,34 15 0,61 34 0,-89-40 0,197 101 0,272 186 0,-488-295 0,102 75 0,-90-65 0,-1 2 0,0 0 0,18 24 0,-34-38 0,0 0 0,0 0 0,-1 0 0,1 0 0,-1 0 0,0 1 0,0-1 0,0 1 0,0-1 0,-1 1 0,0 0 0,0 0 0,0-1 0,-1 1 0,1 0 0,-1 0 0,0 0 0,-2 6 0,0-4 0,0 1 0,-1-1 0,0 0 0,0 0 0,-1 0 0,1 0 0,-2-1 0,1 0 0,-1 1 0,-10 9 0,-8 7 0,-1-1 0,-1-1 0,-1-1 0,-1-1 0,-41 21 0,-155 60 0,-321 74 19,-13-47-1211,409-95 429,37-7-5492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5:12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1 453 24575,'3'1'0,"0"-1"0,0 0 0,0 0 0,0 0 0,0 0 0,1-1 0,-1 1 0,0-1 0,0 0 0,0 0 0,0 0 0,4-2 0,-1 0 0,9-3 0,0-1 0,0 0 0,-1-1 0,-1-1 0,1 0 0,-1-1 0,-1 0 0,0-1 0,0-1 0,17-23 0,-15 17 0,0-2 0,-2 1 0,-1-2 0,0 1 0,-1-2 0,13-43 0,-22 59 0,1 0 0,-1 0 0,0 0 0,-1 0 0,1 0 0,-1 0 0,0 0 0,-2-8 0,2 12 0,0 0 0,-1 0 0,0-1 0,1 1 0,-1 0 0,0 0 0,0 0 0,0 1 0,-1-1 0,1 0 0,0 0 0,-1 1 0,1-1 0,-1 0 0,1 1 0,-1 0 0,0-1 0,0 1 0,1 0 0,-1 0 0,0 0 0,0 0 0,0 0 0,0 0 0,-3 0 0,0 0 0,0 0 0,-1 0 0,1 0 0,0 1 0,0 0 0,0 0 0,0 1 0,-1-1 0,1 1 0,0 0 0,0 0 0,-6 3 0,3-1 0,0 1 0,0 0 0,1 1 0,0-1 0,0 1 0,-12 11 0,6-2 0,0 0 0,0 1 0,2 0 0,0 1 0,-17 32 0,21-32 0,0 1 0,1 1 0,1 0 0,0-1 0,1 1 0,1 1 0,1-1 0,1 0 0,0 1 0,2-1 0,0 1 0,1-1 0,6 26 0,-2-18 0,1-1 0,1 0 0,2 0 0,0-1 0,2 0 0,0 0 0,2-2 0,28 37 0,-34-49 0,0 0 0,1-1 0,0 0 0,1 0 0,0-1 0,22 13 0,-25-17 0,1-1 0,-1 1 0,1-2 0,-1 1 0,1-1 0,0-1 0,0 1 0,0-1 0,0-1 0,0 1 0,0-1 0,10-2 0,1-1 0,0-1 0,0-1 0,0-1 0,-1 0 0,1-2 0,-2 0 0,1-1 0,-1 0 0,0-2 0,26-21 0,2-7 0,-2-1 0,48-58 0,-29 22 0,-4-2 0,-3-3 0,-4-2 0,64-140 0,-115 223 0,0 0 0,0-1 0,0 1 0,0 0 0,0-1 0,0 1 0,0 0 0,0 0 0,0-1 0,0 1 0,1 0 0,-1 0 0,0-1 0,0 1 0,0 0 0,0 0 0,1 0 0,-1-1 0,0 1 0,0 0 0,1 0 0,-1 0 0,0 0 0,0-1 0,1 1 0,-1 0 0,0 0 0,0 0 0,1 0 0,-1 0 0,0 0 0,0 0 0,1 0 0,-1 0 0,0 0 0,1 0 0,5 10 0,1 28 0,-6-33 0,13 82 0,11 82 0,-24-164 0,3 17 0,-4-22 0,1 1 0,-1-1 0,0 0 0,1 1 0,-1-1 0,0 0 0,1 1 0,-1-1 0,0 0 0,1 0 0,-1 1 0,1-1 0,-1 0 0,0 0 0,1 0 0,-1 0 0,1 1 0,-1-1 0,1 0 0,-1 0 0,1 0 0,-1 0 0,1 0 0,-1 0 0,0 0 0,1 0 0,-1 0 0,1-1 0,-1 1 0,1 0 0,-1 0 0,1 0 0,-1 0 0,0-1 0,1 1 0,-1 0 0,0 0 0,1-1 0,-1 1 0,1 0 0,-1-1 0,0 1 0,1-1 0,6-5 0,0 0 0,0-1 0,-1 0 0,9-12 0,-10 13 0,0-1 0,1 1 0,0-1 0,0 2 0,0-1 0,11-7 0,-16 12 0,1 1 0,0-1 0,-1 0 0,1 1 0,0-1 0,0 1 0,0 0 0,-1 0 0,1 0 0,0-1 0,0 2 0,0-1 0,0 0 0,-1 0 0,1 1 0,0-1 0,0 1 0,-1-1 0,1 1 0,0 0 0,-1-1 0,1 1 0,0 0 0,-1 0 0,3 2 0,4 3 0,-1 1 0,1 0 0,9 12 0,-7-8 0,5 6 0,1-2 0,1 0 0,0 0 0,1-2 0,1 0 0,23 11 0,-29-18 0,-1 0 0,1-1 0,0-1 0,1 0 0,-1-1 0,1 0 0,-1-1 0,1-1 0,0 0 0,-1-1 0,22-2 0,-13-2 0,-1 0 0,1-1 0,-1-2 0,0 0 0,-1-1 0,1-1 0,32-21 0,-3-2 0,73-65 0,-73 49 0,-37 34 0,1 0 0,29-22 0,-37 33 0,-1 1 0,0 0 0,1 0 0,10-2 0,-8 4 0,-27 7 0,7-2 0,-1 0 0,1 1 0,0 0 0,0 1 0,1 1 0,0 0 0,1 0 0,-1 1 0,2 0 0,-1 1 0,1 0 0,1 1 0,0 0 0,0 0 0,1 0 0,0 1 0,1 0 0,1 1 0,0-1 0,-4 15 0,8-21 0,0-1 0,1 0 0,-1 1 0,1-1 0,0 1 0,0-1 0,1 1 0,-1-1 0,1 0 0,0 1 0,1-1 0,0 0 0,-1 0 0,2 0 0,-1 0 0,0 0 0,1 0 0,0 0 0,0-1 0,1 0 0,-1 1 0,1-1 0,0-1 0,0 1 0,0 0 0,0-1 0,1 0 0,-1 0 0,1 0 0,7 2 0,9 6 0,1-2 0,0-1 0,0 0 0,1-2 0,0 0 0,35 3 0,133 10-1365,29-3-5461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5:13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268 81 24575,'-3'9'0,"-48"122"0,-36 143 0,52-153 0,6 0 0,5 3 0,-12 180 0,34-280 0,2 1 0,0-1 0,1 0 0,2 0 0,11 47 0,-12-64 0,0 0 0,1-1 0,-1 1 0,2-1 0,-1 0 0,1 0 0,0 0 0,0 0 0,0-1 0,1 0 0,0 0 0,0 0 0,0 0 0,1-1 0,-1 0 0,1 0 0,0 0 0,0-1 0,1 0 0,-1 0 0,1 0 0,-1-1 0,1 0 0,0 0 0,10 0 0,9 1 0,0-1 0,0-2 0,0-1 0,29-4 0,113-28 0,62-39-212,57-56-639,331-226-595,-20-47 861,-393 254 39,216-179-4557,-404 313 5655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5:14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153 349 24575,'-1'0'0,"1"0"0,-1 1 0,1-1 0,-1 1 0,1-1 0,-1 1 0,1-1 0,-1 1 0,1-1 0,0 1 0,-1-1 0,1 1 0,-1-1 0,1 1 0,0 0 0,0-1 0,-1 1 0,1 0 0,0-1 0,0 1 0,0 0 0,-1 3 0,-22 62 0,4 2 0,-12 79 0,-7 139 0,10 14 0,23-207 0,10 115 0,-4-183 0,2-1 0,1 1 0,1-1 0,1 0 0,10 26 0,-12-41 0,0 0 0,0-1 0,1 1 0,0-1 0,1 0 0,0-1 0,0 1 0,0-1 0,1-1 0,0 1 0,0-1 0,1 0 0,0-1 0,0 1 0,0-2 0,10 5 0,-6-4 0,1 0 0,-1-1 0,1-1 0,0 0 0,0-1 0,24 1 0,-10-3 0,1-1 0,43-9 0,0-4 0,76-27 0,26-21-1344,-3-8-1,-4-7 0,208-129 1,434-346-4466,112-155 5211,-887 679 622,-16 13 1247,1 0-1,1 1 1,0 1 0,22-11-1,-34 22-4044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5:15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1 399 24575,'9'-1'0,"667"-36"-608,-244 16-31,559-45-1183,-241 14 878,886-30-4147,-37 43 1025,1172-6 3058,-214 19 936,-1519 12-92,231-1-246,-2 21 177,-403 35 4266,-790-33-1200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5:33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24066 157 24575,'0'0'0,"0"0"0,-174-6 0,-286 28 67,132-2-441,-46-7-855,-111-4 387,-1239-22-4467,-271-62 2359,1991 75 2933,-3310-107-2734,251 87 799,93 67 1148,2016-23 626,-611 23 126,-1222 29 60,2116-64 139,92-4 443,86-4-443,63-6-147,69-4 0,-782-43 3014,1042 44 60,98 5-2942,0 0-1,0 0 1,0 1 0,0-1-1,0 1 1,0 0 0,1 0-1,-1 0 1,0 0 0,0 0-1,1 0 1,-1 1 0,1-1-1,-1 1 1,1 0 0,-3 2-1,2-1-84,0 1 0,0 0 0,0 0 0,1 0 0,0 0 0,-1 0 0,1 0 0,0 1 0,-1 4 0,-2 10 51,2 0 1,0 0-1,-1 38 0,4-54-26,-1 65 2424,13 113 0,26 68-1273,-37-244-1238,206 992-6699,-151-743 6502,-54-245 205,232 1076-1777,-32 5-1658,-160-803 3452,57 300 648,-78-494 2680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5:34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21616 0 24575,'16'331'0,"-4"-128"0,13 678-387,-12-317 189,1-166 198,6 300 0,-20-678 0,2 93 0,-25 212 0,19-300 0,-1-1 0,-1 0 0,-1 0 0,-1-1 0,-1 0 0,-1-1 0,-1 1 0,-23 33 0,18-35 0,-1-2 0,-1 1 0,0-2 0,-1-1 0,-1 0 0,-1-1 0,0-1 0,-47 23 0,-26 7 0,-102 32 0,-205 48-546,-85-12-2185,-99-19-5,-435 9 330,-10-45-151,-950 0-330,667-25 1783,-1584 87 1104,67 81-433,1341-59 318,154-15-116,346-40 179,52-9 52,93-15 70,81-13 212,102-14-212,-423 1 1225,636-30 5180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5:34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24575,'1'5'0,"47"662"0,-42-500-259,57 1162-8129,24-189 5273,-42-775 1873,99 389 1,-98-579 1853,-7-39 4830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5:35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24575,'33'569'-21,"-18"-396"-504,68 696-7096,16 2 4186,34 327 3266,-58-494-1157,-48-480 6232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5:36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24575,'7'281'0,"-2"-62"0,15 1779-920,11-1192 920,-12-432 0,-6-90-1212,-1 1-4847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5:37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256 1 24575,'0'0'0,"-1"6"0,-43 382 0,27-205 0,8-102-4,-106 1082-644,46 1 59,73-682-570,4-384-4632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20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1091 24575,'138'-5'0,"-67"1"0,-48 3-1,1330-86-1208,-780 19 1209,-7-46 0,-488 92 0,141-58 0,-210 76 0,0 0 0,-1 0 0,0-1 0,0 0 0,0-1 0,0 0 0,-1 0 0,11-11 0,-17 15 0,1 0 0,-1 0 0,0 0 0,0 0 0,0-1 0,0 1 0,0 0 0,0 0 0,-1-1 0,1 1 0,-1 0 0,0-1 0,1 1 0,-1-1 0,0-2 0,-1 2 0,0-1 0,0 0 0,0 1 0,0-1 0,-1 1 0,1-1 0,-1 1 0,0 0 0,0 0 0,0-1 0,0 1 0,-4-3 0,-6-7 0,0 1 0,-1 0 0,0 1 0,-23-14 0,-67-34 0,85 49 0,-384-182 0,-9 24 0,270 114 202,121 46 453,19 6-403,15 5-151,297 96-2378,-242-76 1278,175 64-1770,282 127 1521,-15 50 878,-372-176 370,-112-69 0,-1 1 0,40 42 0,-60-56 0,-1 0 0,0 0 0,0 1 0,-1-1 0,1 1 0,-2 0 0,1 0 0,-1 1 0,0-1 0,0 1 0,-1 0 0,0 0 0,1 12 0,-3-10 0,0 0 0,0 0 0,-1-1 0,0 1 0,-1 0 0,0-1 0,-1 1 0,0-1 0,0 0 0,-5 9 0,-7 8 0,0-1 0,-2 0 0,-1-1 0,0-1 0,-2-1 0,-41 35 0,-131 92-108,-248 115-73,-17-42 2024,93-63-3925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2:05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1508 64 24575,'0'0'0,"0"0"0,0 0 0,0 0 0,-13 0 0,-442-17 0,355 11 0,-103-5 167,-417-17-1699,504 26-5294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5:38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1611 1 24575,'-308'16'0,"250"-8"0,0 3 0,1 2 0,-67 25 0,50-7 0,1 2 0,2 3 0,-92 63 0,-181 158 0,336-250 0,-40 30 0,2 2 0,1 3 0,-45 53 0,84-87 0,0-1 0,1 1 0,0 1 0,0-1 0,1 1 0,-6 15 0,9-22 0,1 0 0,-1 0 0,1 0 0,0 0 0,0-1 0,-1 1 0,1 0 0,0 0 0,1 0 0,-1 0 0,0 0 0,1 0 0,-1 0 0,1 0 0,-1-1 0,1 1 0,0 0 0,0 0 0,0-1 0,0 1 0,0 0 0,0-1 0,0 1 0,0-1 0,1 0 0,-1 1 0,1-1 0,-1 0 0,1 0 0,-1 0 0,1 0 0,0 0 0,-1 0 0,1 0 0,0 0 0,0-1 0,0 1 0,-1-1 0,1 0 0,2 1 0,29 5 0,-1-1 0,44 1 0,22 3 0,-16 3 0,0 4 0,-1 3 0,78 31 0,-115-33 0,-1 2 0,0 1 0,-2 3 0,0 1 0,-2 2 0,67 58 0,-73-53 0,-2 1 0,-2 1 0,0 1 0,35 58 0,-53-73 0,0 1 0,-1 1 0,0 0 0,-2 0 0,-1 0 0,0 1 0,-2 0 0,-1 1 0,0-1 0,0 38 0,-4-48 0,-1 0 0,0 0 0,-1 0 0,-1 0 0,0-1 0,0 1 0,-1-1 0,-1 0 0,0 0 0,0 0 0,-1-1 0,0 0 0,-1 0 0,-14 16 0,1-5 0,-1-2 0,-1-1 0,0 0 0,-2-2 0,-30 17 0,-13 4 111,-2-3-1,-88 30 1,-142 30-1093,232-75 267,-234 68-6111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7:54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24575,'9'0'0,"73"2"0,160 28 0,76 38 0,-318-68 0,197 56 0,-177-49 0,0 1 0,-1 1 0,1 1 0,-2 1 0,0 0 0,0 2 0,20 18 0,-34-28 0,-1 0 0,1 0 0,-1 1 0,0 0 0,0-1 0,-1 1 0,1 0 0,-1 1 0,0-1 0,0 0 0,0 0 0,0 1 0,-1 0 0,0-1 0,0 1 0,0-1 0,0 1 0,-1 0 0,0 0 0,0-1 0,0 1 0,-1 0 0,1 0 0,-1-1 0,0 1 0,-1-1 0,1 1 0,-1-1 0,0 1 0,0-1 0,-4 8 0,-2 0 0,-1 0 0,0 0 0,0 0 0,-1-2 0,0 1 0,-19 14 0,-75 46 0,76-53 0,-364 202 0,241-141 0,145-76 0,-19 12 0,20-8 0,16-4 0,111 0 0,36 3 0,-92 1 0,116 27 0,-148-25 0,-1 2 0,0 1 0,-1 2 0,0 1 0,34 21 0,-57-29 0,1-1 0,-1 1 0,-1 1 0,1-1 0,-1 2 0,0-1 0,-1 1 0,0 0 0,-1 0 0,7 12 0,-10-14 0,0 0 0,0 1 0,0 0 0,-1 0 0,0 0 0,0 0 0,-1 0 0,0 0 0,-1 0 0,0 0 0,0 0 0,0 1 0,-1-1 0,-1 0 0,-2 10 0,-1-1 0,-1 0 0,-1-1 0,-1 1 0,0-1 0,-1-1 0,-1 0 0,0 0 0,-14 14 0,-3 1 0,-2-1 0,-55 43 0,21-27 114,-1-2 0,-110 53 0,-150 44-1821,92-53-5119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7:55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277 1 24575,'1'1'0,"0"1"0,0 0 0,0-1 0,-1 1 0,1 0 0,-1 0 0,1-1 0,-1 1 0,0 0 0,1 0 0,-1 0 0,0 0 0,0-1 0,-1 4 0,-3 11 0,-1-1 0,0 1 0,-1-1 0,-13 23 0,-2 7 0,-95 238 0,84-195 0,-25 115 0,51-178 0,2 0 0,0 1 0,0 40 0,4-59 0,0 0 0,1-1 0,-1 1 0,1 0 0,1-1 0,-1 1 0,1-1 0,0 1 0,1-1 0,0 0 0,0 1 0,0-2 0,0 1 0,1 0 0,0-1 0,0 1 0,1-1 0,8 7 0,-7-7 0,1 0 0,0-1 0,0 0 0,0-1 0,0 0 0,1 0 0,-1 0 0,1-1 0,0 0 0,0-1 0,9 2 0,-4-3 0,0 0 0,1 0 0,-1-1 0,0-1 0,0 0 0,15-5 0,4-3 0,-1-2 0,0-1 0,-1-2 0,40-25 0,-11 1 0,102-90 0,40-63 0,-109 102 0,-92 89 0,16-11 0,-13 17 0,-4 12 0,-86 560 0,6-57 0,32-152-1365,36-287-5461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5:41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204 1 24575,'0'0'0,"0"0"0,0 0 0,-3 0 0,-11 0 0,-15 0 0,-15 3 0,-15 3 0,4 2-8191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5:41.6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0 24575,'0'0'0,"0"3"0,-3 4 0,-3 11 0,-2 10 0,2 12 0,4 24 0,5 21 0,5 8 0,4 2 0,4 8 0,4-2 0,-3-10 0,-1-8 0,-1-11 0,-2-14 0,-4-11 0,-3-13-8191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5:42.0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631 1 24575,'0'0'0,"0"0"0,-3 0 0,-11 3 0,-12 3 0,-12 3 0,-10 7 0,-35 15 0,-60 28 0,-6 3 0,22-9-8191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5:42.3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1317 1 24575,'-6'1'0,"1"0"0,0 0 0,-1 1 0,1 0 0,0 0 0,-8 4 0,-12 5 0,-122 39 0,-644 194 0,722-224 0,33-10 0,-45 16 0,73-22 0,-1-1 0,1 1 0,1 1 0,-1-1 0,1 2 0,0-1 0,-7 7 0,8-6 0,1 1 0,0 0 0,1 0 0,-1 0 0,1 1 0,1-1 0,0 1 0,0 0 0,0 0 0,1 1 0,-2 14 0,0 5 0,2 0 0,1 34 0,7 26 0,4-1 0,24 99 0,2 13 0,-13-60-1365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5:42.9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3093 0 24575,'0'0'0,"-13"0"0,-38 2 0,1 2 0,-73 15 0,65-8 0,-815 170-303,19 82-1,475-94 304,340-147 0,2 2 0,0 1 0,2 2 0,1 1 0,1 2 0,-47 55 0,-183 244 0,241-299 0,3 0 0,0 2 0,2 1 0,-14 37 0,25-54 0,1 0 0,1 0 0,1 1 0,0 0 0,1-1 0,0 1 0,2 0 0,0 0 0,1 0 0,5 30 0,-1-25 0,1-1 0,2-1 0,0 1 0,1-1 0,1 0 0,0-1 0,2 0 0,0-1 0,2 0 0,0-1 0,0-1 0,32 28 0,-12-17 0,0-1 0,1-2 0,2-1 0,0-2 0,75 30 0,-56-31 10,0-3 0,1-2 0,96 13 0,180-7-596,-199-22-527,-1-6 0,1-5 1,-2-7-1,0-5 0,-2-6 0,0-6 0,-3-6 0,137-64 0,-133 44 963,-4-5-1,123-87 0,-167 95 139,-3-3 0,-3-4-1,116-125 1,-154 146 12,44-65 0,-72 92 0,-1 0 0,0 0 0,-1-1 0,-1 0 0,-1 0 0,0-1 0,3-24 0,-8 35 55,-1 1-1,-1-1 1,1 0 0,-2 0 0,1 1 0,-1-1-1,0 0 1,-1 1 0,0-1 0,-4-9-1,1 6 140,0 0-1,-1 0 0,-1 1 1,0-1-1,0 2 0,-11-12 0,-6-4 253,-1 2-1,-2 0 1,0 2-1,-34-20 0,-51-27-411,7 14-771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5:43.7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24575,'0'0'0,"0"0"0,0 3 0,0 1 0,0 12 0,0 21 0,3 25 0,6 43 0,4 22 0,6 6 0,7 12 0,8 6 0,0-14 0,-6-25 0,-7-30 0,-7-27-8191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5:44.1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0 125 24575,'1'-3'0,"-1"0"0,1 0 0,0 0 0,-1 0 0,1 0 0,0 1 0,1-1 0,-1 0 0,0 1 0,1-1 0,0 1 0,-1-1 0,1 1 0,0 0 0,0 0 0,1 0 0,-1 0 0,0 0 0,0 0 0,1 0 0,-1 1 0,1 0 0,4-3 0,16-7 0,-1 1 0,1 1 0,1 1 0,0 2 0,0 0 0,0 1 0,43-3 0,-15 5 0,-1 3 0,88 10 0,-102-5 0,-1 1 0,0 2 0,-1 1 0,0 2 0,0 1 0,-1 2 0,53 31 0,-71-35 0,1 1 0,-2 1 0,0 1 0,0 0 0,-1 1 0,21 27 0,-26-28 0,-1 0 0,0 1 0,-1 0 0,0 0 0,-1 1 0,-1-1 0,0 1 0,-1 1 0,3 19 0,-5-15 0,-1 0 0,0 0 0,-1 0 0,-2 0 0,0 0 0,-1-1 0,-1 1 0,-1-1 0,0 1 0,-2-1 0,-10 23 0,-12 14 0,-2-2 0,-47 63 0,28-45 0,48-68 0,-1 0 0,0 0 0,1 0 0,0 0 0,0 0 0,0 1 0,1-1 0,0 1 0,-1-1 0,2 1 0,-1 0 0,0-1 0,1 8 0,0-9 0,1 1 0,0-1 0,0 0 0,0 1 0,1-1 0,-1 0 0,1 0 0,0 0 0,0 0 0,0 0 0,0 0 0,0 0 0,0 0 0,1-1 0,0 0 0,-1 1 0,1-1 0,0 0 0,5 3 0,15 7 0,2-1 0,-1 0 0,1-2 0,52 12 0,-70-19 0,246 54-1365,-148-38-5461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2:06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343 0 24575,'-4'1'0,"1"0"0,-1 1 0,1-1 0,0 1 0,-1-1 0,1 1 0,0 0 0,0 0 0,0 1 0,1-1 0,-1 1 0,1-1 0,-1 1 0,-2 4 0,-5 3 0,-43 45 0,3 2 0,-83 124 0,126-170 0,0 0 0,0 1 0,1 0 0,1 0 0,0 1 0,-3 15 0,7-23 0,0 0 0,0 1 0,1-1 0,0 1 0,0-1 0,0 1 0,1-1 0,0 0 0,0 1 0,0-1 0,0 0 0,1 0 0,0 0 0,0 0 0,1 0 0,-1 0 0,7 8 0,-1-4 0,0 0 0,0 0 0,1-1 0,0 0 0,1-1 0,0 0 0,0 0 0,0-1 0,22 9 0,9 1 0,57 15 0,144 27-1365,-185-46-5461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5:44.5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3134 683 24575,'-1'-8'0,"0"0"0,-1 0 0,0 0 0,0 0 0,-1 0 0,0 0 0,-7-12 0,1 1 0,-5-11 0,-2 1 0,-1 1 0,-2 1 0,0 0 0,-2 1 0,0 2 0,-2 0 0,-34-28 0,15 19 0,-1 1 0,-2 2 0,-1 3 0,-67-30 0,55 32 34,-2 3 1,0 3-1,-90-17 0,47 19-376,-134-3 1,125 17-980,1 6 0,-1 4 1,-119 25-1,80-1 603,-241 82 1,308-83 677,1 4 0,-143 81 0,188-92 43,0 3 0,2 1 0,0 1 0,2 2 0,2 2 0,0 1 0,-38 53 0,53-60-153,2 2 0,0-1 0,2 2 0,1 0 0,2 0 0,0 1 0,2 0 0,1 1 0,2 0 0,1 0 0,1 0 0,3 62 0,4-46-128,1 0 1,2 0 0,3-1 0,1 0 0,2-1-1,3 0 1,41 84 0,-31-82 261,3 0 0,1-2 0,2-2 1,3-1-1,1-1 0,2-2 0,1-2 0,2-1 0,2-3 0,55 34 0,-18-20-18,3-3-1,1-4 0,2-4 0,2-4 0,1-3 0,1-5 1,146 21-1,-115-31-13,0-5 1,0-6 0,0-5 0,0-5-1,166-32 1,-181 18 47,-1-5 0,148-57 0,-194 59 0,-1-2 0,-2-3 0,0-3 0,-3-2 0,78-63 0,-96 67 61,-1-1-1,-2-1 1,-1-2 0,-2-2-1,27-42 1,-46 61-15,0-1 0,-2 0 0,0 0-1,-1-1 1,9-37 0,-13 41-26,-1 0 0,-1 0 0,0 0 0,-1 0 0,-1 0 0,0 0-1,-1 1 1,-7-28 0,1 17-115,-1 0-1,-2 0 0,0 0 1,-2 2-1,-28-42 0,1 13-181,-55-56-1,-64-51 4420,152 152-3899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5:46.7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24575,'10'10'0,"111"112"0,-5 5 0,120 172 0,-198-242 0,-3 2 0,-2 1 0,-2 1 0,-3 1 0,-3 2 0,-3 1 0,25 122 0,-44-163 0,-1-1 0,-1 1 0,-1 0 0,-1 0 0,-1 0 0,-1-1 0,-1 1 0,-1-1 0,-1 0 0,-1 0 0,-1-1 0,-1 0 0,-1 0 0,-15 23 0,-12 15-682,-89 109-1,74-108-6143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5:47.1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0 24575,'0'0'0,"0"16"0,-16 164 0,3-59 0,9 57 0,6-142 0,1-1 0,2 0 0,11 40 0,-11-57 0,1 1 0,1-1 0,1-1 0,0 1 0,1-1 0,1-1 0,14 19 0,-14-23 0,0-1 0,1 0 0,1 0 0,0-1 0,0 0 0,1-1 0,0-1 0,0 0 0,30 12 0,6-2 114,2-2 0,85 16 0,108 3-1790,-242-35 1645,101 12-6795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5:52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24575,'0'0'0,"0"0"0,5 1 0,0 0 0,-1-1 0,1 2 0,-1-1 0,1 0 0,-1 1 0,0 0 0,0 0 0,1 0 0,3 4 0,10 4 0,63 32 0,-1 4 0,86 66 0,-84-42-341,-4 3 0,-3 4-1,82 106 1,-131-150-6485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5:52.7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1034 0 24575,'0'0'0,"0"0"0,-3 0 0,-6 9 0,-9 10 0,-14 13 0,-29 31 0,-38 42 0,-18 22 0,-6 9-3276,-8 7-1,7-6 3046,14-16-3045,17-12 2368,24-17 908,25-24 2777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5:55.4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24575,'0'9'0,"23"475"0,-3-157 0,-49 853-1886,22-1102-4419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5:55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 1 24575,'51'14'0,"-13"-5"0,0 2 0,-1 2 0,0 1 0,60 33 0,-61-24 0,-1 3 0,-1 1 0,-2 1 0,-1 2 0,-1 1 0,29 39 0,-23-21 0,-1 2 0,-4 1 0,46 99 0,-62-114 0,-1 0 0,-1 1 0,-3 1 0,-1-1 0,4 42 0,-11-56 0,0 1 0,-2-1 0,-1 0 0,-1 0 0,-1 1 0,-1-1 0,-1-1 0,-1 1 0,-15 35 0,9-32 0,-2-1 0,-1-1 0,0 0 0,-2-1 0,-1-1 0,-25 25 0,-2-4 0,-92 70 0,77-70-227,-3-3-1,-1-2 1,-1-4-1,-2-2 1,-90 29-1,93-42-6598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5:56.3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 24575,'0'2'0,"0"0"0,0-1 0,1 1 0,-1-1 0,1 1 0,-1 0 0,1-1 0,-1 1 0,1-1 0,0 0 0,-1 1 0,1-1 0,0 1 0,0-1 0,2 2 0,2 4 0,96 202 0,-73-144 0,2-1 0,57 87 0,-84-146 0,0-1 0,1 0 0,-1 0 0,1 0 0,0 0 0,0 0 0,0-1 0,0 0 0,1 0 0,5 3 0,-7-4 0,1-1 0,0 0 0,0 0 0,0 0 0,-1 0 0,1-1 0,0 0 0,0 0 0,0 0 0,0 0 0,0 0 0,0-1 0,0 1 0,6-3 0,4-2 0,1 0 0,-1-1 0,0 0 0,0-1 0,13-9 0,60-49 0,-72 54 0,52-46 0,85-91 0,44-79 0,-187 216 0,10-12 0,-15 17 0,-9 11 0,0 1 0,0 1 0,1 0 0,0 0 0,0 1 0,1-1 0,-1 1 0,2 0 0,-1 0 0,1 0 0,-1 10 0,-1-1 0,-3 10 0,1 0 0,2 0 0,0 0 0,2 1 0,1 0 0,4 33 0,-2-48 0,1 0 0,1-1 0,0 1 0,0-1 0,1 0 0,1 0 0,0 0 0,1-1 0,0 1 0,1-1 0,0-1 0,0 1 0,1-1 0,1-1 0,16 16 0,-9-13 43,0-1 0,0-1-1,1 0 1,1-1 0,-1-1-1,1 0 1,24 6 0,8-1-897,77 10 1,-68-16-5973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5:56.8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561 0 24575,'-5'1'0,"-46"9"0,-93 20 0,116-22 0,0 0 0,1 2 0,-30 16 0,-57 41 0,99-56 0,1 0 0,0 1 0,0 0 0,1 1 0,-15 19 0,27-31 0,1 0 0,-1 0 0,0 1 0,0-1 0,0 0 0,1 1 0,-1-1 0,1 1 0,-1-1 0,1 1 0,-1-1 0,1 1 0,0-1 0,0 2 0,0-2 0,0 0 0,0 0 0,0 0 0,1-1 0,-1 1 0,0 0 0,1 0 0,-1-1 0,0 1 0,1 0 0,-1-1 0,1 1 0,-1 0 0,1-1 0,-1 1 0,1 0 0,0-1 0,-1 1 0,2 0 0,3 1 0,0 0 0,0 0 0,0 0 0,0-1 0,0 0 0,0 0 0,7 1 0,17 1 0,31 4 0,1 3 0,-2 2 0,80 28 0,-120-33 0,-1 1 0,0 1 0,-1 1 0,0 0 0,31 26 0,-37-27 0,-1 1 0,0 1 0,-1 0 0,0 0 0,-1 0 0,0 1 0,-1 1 0,0-1 0,7 20 0,-11-20 0,1 0 0,-1 0 0,-1 0 0,0 1 0,-1-1 0,-1 0 0,1 1 0,-2-1 0,0 0 0,-3 16 0,-1-3 0,-2 1 0,-1-1 0,-18 41 0,19-51-49,0 1 1,-2-2-1,0 1 0,-1-1 0,0 0 1,-1-1-1,0 0 0,-1-1 0,-1 0 1,0-1-1,0 0 0,-1-1 0,-1-1 1,1 0-1,-2-1 0,1-1 0,-1 0 1,0-1-1,0 0 0,-1-2 0,0 0 1,1-1-1,-1 0 0,0-2 0,-1 0 0,1-1 1,-27-3-1,2-3-6777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5:57.5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24575,'8'172'0,"38"226"0,-41-358 0,24 161 0,63 463 0,-22 1 0,-68-644 0,4 126 0,-2-170 0,1-1 0,12-34 0,-2 7 0,54-172 0,-54 180 0,3 0 0,2 1 0,26-41 0,-38 70 0,1 0 0,0 1 0,21-22 0,-28 31 0,1 1 0,-1 0 0,0 0 0,1 0 0,-1 0 0,1 0 0,0 1 0,-1-1 0,1 1 0,0 0 0,0 0 0,0 0 0,0 0 0,0 0 0,0 1 0,1-1 0,-1 1 0,0 0 0,0 0 0,0 0 0,0 0 0,0 1 0,0-1 0,0 1 0,6 2 0,-2 0 0,0 1 0,-1 1 0,1-1 0,-1 1 0,0 1 0,0-1 0,-1 1 0,1 0 0,-1 0 0,7 12 0,5 10 0,17 38 0,-21-41 0,112 289-1090,-121-302 815,10 27-6551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2:07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5111 0 24575,'-7'1'0,"0"0"0,-1 1 0,1-1 0,0 1 0,0 1 0,0-1 0,0 1 0,1 1 0,-10 5 0,-8 3 0,-338 176 0,114-58 0,-118 69-224,10 15-1,-390 310 1,-96 147 251,49 77-359,250-123-1303,324-341-1431,43-21 933,136-193 1810,-59 145 1,50-73 322,5 1 0,7 2 0,-28 227 0,52-247 0,6 2 0,5-1 0,5 0 0,32 195 0,-17-226 0,5-1 0,43 112 0,96 161 0,-115-280 0,4-1 0,3-3 0,4-2 0,87 94 0,-58-85 0,3-4 0,199 146 0,-208-178-6,2-4-1,2-4 1,1-3-1,120 40 1,-45-31 0,260 48 1,-184-63 10,1-10-1,2-11 1,298-17-1,715-132-7,-485 10 3,774-106 0,-1271 202 49,-186 21 196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5:58.9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305 24 24575,'-22'1'0,"12"-2"0,-262 13 0,366-27 0,108-3 0,-140 16 0,0 3 0,114 17 0,-156-14 0,1 0 0,-2 2 0,1 0 0,-1 1 0,0 1 0,0 1 0,-1 0 0,0 2 0,-1 0 0,0 0 0,-1 2 0,0 0 0,-1 1 0,-1 1 0,0 0 0,-1 1 0,0 0 0,18 34 0,-8-3 0,-1 1 0,-3 0 0,-2 1 0,17 83 0,-6 9 0,-5 2 0,7 271 0,-32-213 0,-42 301 0,25-350 0,19-181-1365,0 8-5461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5:59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803 0 24575,'0'0'0,"-3"0"0,-3 0 0,-4 0 0,-11 0 0,-28 0 0,-20 0 0,-15 3 0,-17 3 0,1 4 0,9-1 0,9-1 0,13-2 0,16 1 0,14-2 0,14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6:11.6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719 1 24575,'-10'16'0,"-32"43"0,-3-1 0,-98 97 0,56-72 0,-91 91 0,124-116 0,-52 70 0,98-117 0,0 0 0,1 1 0,0 0 0,1 0 0,-5 14 0,9-21 0,1-1 0,0 1 0,0 0 0,0-1 0,1 1 0,-1 0 0,1 0 0,0-1 0,1 1 0,-1 0 0,1 0 0,0-1 0,0 1 0,0-1 0,1 1 0,-1-1 0,5 8 0,-2-6 0,0 0 0,1 1 0,0-1 0,0-1 0,0 1 0,0-1 0,1 0 0,8 5 0,6 3 0,30 15 0,12 1 0,110 35 0,72 6 0,-163-49 0,119 31 0,101 29 0,-263-69-1365,-13-2-5461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6:26.7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1177 1 24575,'-42'2'0,"0"1"0,1 2 0,0 2 0,0 2 0,1 2 0,-50 19 0,28-4 0,1 2 0,2 3 0,-59 41 0,56-29 0,1 2 0,-105 104 0,135-116 0,1 1 0,2 1 0,1 2 0,2 1 0,2 0 0,-24 54 0,40-75 0,0 1 0,1 0 0,0 1 0,2 0 0,0 0 0,2 0 0,-2 21 0,4-34 0,0 1 0,1-1 0,-1 1 0,1-1 0,0 0 0,1 1 0,-1-1 0,1 0 0,1 0 0,-1 0 0,1 0 0,0 0 0,0-1 0,1 1 0,0-1 0,0 0 0,0 0 0,0 0 0,1 0 0,0-1 0,0 0 0,0 0 0,0 0 0,10 4 0,-2-2 0,1-1 0,0 0 0,0-1 0,0-1 0,1 0 0,0-1 0,-1-1 0,29 0 0,5-4 0,65-11 0,-44 2 0,70-9 0,-112 18 0,-1 2 0,1 0 0,32 5 0,-51-3 0,0 0 0,0 1 0,0 0 0,0 1 0,0 0 0,0 0 0,-1 0 0,1 1 0,-1 0 0,0 1 0,0 0 0,-1 0 0,12 11 0,-10-8 0,-1 1 0,-1 0 0,1 1 0,-1-1 0,-1 1 0,0 1 0,0-1 0,-1 1 0,4 15 0,-3-8 0,-2 0 0,0 0 0,-1 1 0,-1-1 0,-1 1 0,0-1 0,-2 1 0,0-1 0,-1 0 0,0 1 0,-2-1 0,-10 26 0,6-24 22,0-1-1,-2 0 0,0-1 1,-2 0-1,1-1 0,-2 0 1,-18 17-1,10-14 13,-1-1 0,0-1 0,-2-1 0,-40 21 1,4-9-462,-1-4 0,-1-2 1,-122 27-1,96-30-6399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6:1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471 1 24575,'-10'0'0,"0"2"0,0-1 0,1 1 0,-1 0 0,0 1 0,1 0 0,0 1 0,-1 0 0,1 0 0,1 1 0,-12 8 0,-1 2 0,0 1 0,2 1 0,-22 24 0,14-11 0,1 1 0,1 2 0,2 0 0,2 2 0,-34 71 0,42-74 0,1 1 0,1 0 0,2 1 0,2 0 0,1 1 0,1-1 0,0 46 0,6-59 0,0 0 0,1 0 0,1 0 0,11 39 0,-11-50 0,0-1 0,0 0 0,1-1 0,1 1 0,-1-1 0,1 0 0,1 0 0,-1 0 0,1-1 0,1 1 0,-1-1 0,1-1 0,8 6 0,-11-9 0,0 0 0,0-1 0,0 0 0,0 0 0,0 0 0,1-1 0,-1 1 0,1-1 0,-1 0 0,1 0 0,-1 0 0,1-1 0,0 0 0,-1 0 0,9-1 0,-6 0 0,0-1 0,-1 0 0,1 0 0,-1-1 0,1 0 0,-1 0 0,0 0 0,0-1 0,8-6 0,3-5 0,-1-1 0,0 0 0,-1-1 0,-1 0 0,16-28 0,-2-1 0,-2-1 0,-2-1 0,25-74 0,-21 35 0,20-110 0,-45 183 0,-1 9 0,-1 0 0,0 0 0,0 0 0,0 0 0,-1 0 0,0 0 0,-1-9 0,-1 14 0,-1 7 0,-6 19 0,2 0 0,1 0 0,-5 46 0,1 85 0,10-142 0,-3 68 0,4 1 0,3 0 0,20 102 0,-24-184 0,1 6 0,0-1 0,1 1 0,0-1 0,0 1 0,0-1 0,1 0 0,0 0 0,1 0 0,-1-1 0,9 12 0,-11-17 0,0 0 0,0 0 0,0 0 0,0 0 0,0-1 0,0 1 0,0 0 0,1-1 0,-1 1 0,0-1 0,0 1 0,1-1 0,-1 0 0,0 1 0,0-1 0,1 0 0,-1 0 0,0 0 0,1 0 0,0 0 0,1-1 0,-1 1 0,1-1 0,-1 0 0,0 0 0,0 0 0,1 0 0,-1 0 0,0-1 0,0 1 0,0-1 0,2-2 0,11-11 0,-2-2 0,0 0 0,0 0 0,-2-1 0,17-35 0,-16 31 0,150-321 0,-21-14 0,-133 335 0,-1 4 0,-3 8 0,0 0 0,0-1 0,11-16 0,-15 27 0,0 0 0,0-1 0,0 1 0,0 0 0,0 0 0,1-1 0,-1 1 0,0 0 0,0 0 0,0 0 0,1-1 0,-1 1 0,0 0 0,0 0 0,1 0 0,-1 0 0,0-1 0,0 1 0,1 0 0,-1 0 0,0 0 0,1 0 0,-1 0 0,0 0 0,1 0 0,-1 0 0,0 0 0,0 0 0,1 0 0,-1 0 0,0 0 0,1 0 0,-1 0 0,0 0 0,1 0 0,-1 1 0,9 11 0,3 23 0,-11-31 0,196 780 0,-193-770 0,-4-14 0,0 0 0,0 0 0,1 0 0,-1 0 0,0 0 0,0 0 0,0 0 0,0 0 0,0 0 0,0 0 0,0 0 0,0 1 0,0-1 0,1 0 0,-1 0 0,0 0 0,0 0 0,0 0 0,0 0 0,0 0 0,0 0 0,0 0 0,1 0 0,-1 0 0,0 0 0,0 0 0,0 0 0,0 0 0,0 0 0,0 0 0,0-1 0,1 1 0,-1 0 0,0 0 0,0 0 0,0 0 0,0 0 0,0 0 0,0 0 0,0 0 0,0 0 0,0 0 0,0 0 0,1 0 0,-1-1 0,0 1 0,0 0 0,0 0 0,0 0 0,9-24 0,-7 15 0,101-418 301,-37 132-1967,-49 232-5160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6:14.6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0 575 24575,'2'26'0,"1"-1"0,1 0 0,2 1 0,11 33 0,-5-14 0,-4-14 0,21 88 0,-29-119 0,0 0 0,0 0 0,0 0 0,0 0 0,0 0 0,0 0 0,1 0 0,-1 0 0,0 0 0,0 0 0,0 0 0,0 0 0,0-1 0,0 1 0,0 0 0,0 0 0,0 0 0,0 0 0,0 0 0,0 0 0,0 0 0,0 0 0,0 0 0,0 0 0,1 0 0,-1 0 0,0 0 0,0 0 0,0 0 0,0 0 0,0 0 0,0 0 0,0 0 0,0 0 0,0 0 0,0 0 0,0 0 0,0 0 0,0 0 0,0 0 0,0 1 0,1-1 0,-1 0 0,0 0 0,0 0 0,0 0 0,0 0 0,0 0 0,0 0 0,0 0 0,0 0 0,0 0 0,0 0 0,0 0 0,0 0 0,0 0 0,0 0 0,0 0 0,0 0 0,0 1 0,0-1 0,0 0 0,0 0 0,0 0 0,0 0 0,0 0 0,0 0 0,0 0 0,5-8 0,4-17 0,81-268 0,-19 52 0,-44 165 0,38-80 0,-58 143 69,0 0-1,0 0 0,2 0 0,15-18 1,-20 26-191,0 1 0,1-1 0,0 1 0,0 1 0,0-1 0,0 1 0,1 0 0,-1 0 0,1 0 1,0 1-1,0-1 0,0 2 0,6-2 0,15 0-6704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6:15.4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568 1 24575,'-8'0'0,"0"1"0,1 0 0,-1 1 0,0-1 0,1 1 0,0 1 0,-1 0 0,1 0 0,0 0 0,-7 5 0,-9 7 0,-33 29 0,1 3 0,3 2 0,-47 56 0,72-72 0,0 1 0,3 1 0,1 2 0,-32 68 0,48-90 0,1 0 0,0 1 0,1-1 0,1 1 0,1 0 0,0 0 0,1 1 0,1-1 0,0 18 0,1-33 0,0 0 0,0 0 0,0-1 0,0 1 0,1 0 0,-1 0 0,0-1 0,0 1 0,0 0 0,1-1 0,-1 1 0,0 0 0,1-1 0,-1 1 0,1 0 0,-1-1 0,1 1 0,-1-1 0,1 1 0,-1-1 0,1 1 0,-1-1 0,1 1 0,0-1 0,-1 0 0,1 1 0,0-1 0,-1 0 0,1 1 0,0-1 0,0 0 0,-1 0 0,1 0 0,0 0 0,-1 0 0,1 0 0,0 0 0,0 0 0,-1 0 0,1 0 0,0 0 0,0 0 0,-1 0 0,1-1 0,0 1 0,0 0 0,-1 0 0,1-1 0,-1 1 0,2-1 0,5-3 0,0 0 0,-1 0 0,12-9 0,-16 11 0,27-23 0,-2 0 0,36-43 0,41-65 0,-46 58 0,-43 61 0,-14 13 0,-1 1 0,0 0 0,1 0 0,-1 0 0,0 0 0,1 0 0,-1 0 0,1 0 0,-1 0 0,0 0 0,1 0 0,-1 0 0,1 0 0,-1 0 0,0 0 0,1 0 0,-1 0 0,1 0 0,-1 0 0,0 1 0,1-1 0,-1 0 0,0 0 0,1 0 0,-1 1 0,1-1 0,1 3 0,0 0 0,-1 0 0,1 0 0,-1 0 0,1 0 0,-1 1 0,2 6 0,-2-7 0,20 75 0,-15-47 0,3-1 0,0-1 0,18 39 0,-25-65 0,-1 0 0,1 0 0,-1-1 0,1 1 0,0 0 0,0-1 0,1 1 0,-1-1 0,0 0 0,1 0 0,-1 0 0,4 2 0,-4-3 0,-1 0 0,1-1 0,-1 0 0,1 1 0,0-1 0,-1 0 0,1 0 0,-1 0 0,1 0 0,-1 0 0,1 0 0,0-1 0,-1 1 0,1 0 0,-1-1 0,1 1 0,-1-1 0,1 0 0,-1 1 0,0-1 0,1 0 0,-1 0 0,0 0 0,0 0 0,1 0 0,-1 0 0,0 0 0,1-2 0,12-13 0,0-1 0,23-36 0,-24 33 0,0 1 0,24-27 0,-36 45 0,0 0 0,0 0 0,0 0 0,0 0 0,0 0 0,0 0 0,0 0 0,0 0 0,0 0 0,1 0 0,-1 1 0,0-1 0,0 0 0,1 1 0,-1 0 0,0-1 0,1 1 0,-1-1 0,1 1 0,-1 0 0,0 0 0,1 0 0,-1 0 0,1 0 0,-1 0 0,0 0 0,1 1 0,1 0 0,0 1 0,0 0 0,0 0 0,0 1 0,0-1 0,0 1 0,-1 0 0,1 0 0,2 5 0,1-1 0,-4-4 0,1 1 0,0-1 0,0 0 0,0 0 0,0-1 0,0 1 0,0-1 0,1 1 0,0-1 0,-1 0 0,1 0 0,0-1 0,0 1 0,0-1 0,0 0 0,0 0 0,6 1 0,-4-2 0,0 0 0,1-1 0,-1 1 0,0-1 0,1 0 0,-1-1 0,0 0 0,0 0 0,0 0 0,8-4 0,3-4 0,0-1 0,0 0 0,-1-2 0,-1 1 0,0-2 0,18-20 0,12-22 0,59-95 0,-22 28 0,-80 121 0,-1 0 0,0 0 0,1 0 0,-1 1 0,1-1 0,0 0 0,-1 1 0,1-1 0,0 1 0,3-2 0,-4 2 0,-1 1 0,0 0 0,1 0 0,-1 0 0,1 0 0,-1 0 0,1 0 0,-1 0 0,0 0 0,1 0 0,-1 0 0,1 0 0,-1 0 0,1 1 0,-1-1 0,0 0 0,1 0 0,-1 0 0,1 1 0,-1-1 0,0 0 0,1 1 0,9 14 0,-5-1 0,-1 0 0,0 0 0,-1 0 0,0 1 0,0 15 0,1 6 0,22 208 0,-13 487 0,-35-447 0,13-226 0,-2 0 0,-32 96 0,35-132 0,-1-1 0,-1 0 0,0 0 0,-2-1 0,0-1 0,-2 0 0,0-1 0,-1 0 0,0-1 0,-23 19 0,25-25 0,-1-1 0,-1 0 0,0-1 0,-1 0 0,1-1 0,-2-1 0,1-1 0,-1 0 0,0-1 0,0-1 0,0 0 0,-1-2 0,-28 2 0,20-4-682,-41-6-1,-13-9-6143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6:16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631 1 24575,'-21'1'0,"-24"9"0,0 2 0,-62 27 0,85-31 0,-308 134 0,270-110 0,60-32 0,1 0 0,-1 0 0,0 0 0,0 0 0,1 0 0,-1 0 0,0 0 0,1 0 0,-1 0 0,0 0 0,1 0 0,-1 0 0,0 0 0,0 0 0,1 1 0,-1-1 0,0 0 0,0 0 0,1 0 0,-1 1 0,0-1 0,0 0 0,0 0 0,1 0 0,-1 1 0,0-1 0,0 0 0,0 1 0,0-1 0,1 0 0,-1 0 0,0 1 0,0-1 0,0 0 0,0 1 0,0-1 0,0 0 0,0 1 0,0-1 0,0 0 0,0 0 0,0 1 0,0-1 0,0 0 0,0 1 0,0-1 0,-1 0 0,1 0 0,0 1 0,0-1 0,0 0 0,0 1 0,0-1 0,-1 0 0,1 0 0,0 1 0,0-1 0,0 0 0,-1 0 0,1 0 0,0 1 0,0-1 0,-1 0 0,1 0 0,0 0 0,-1 0 0,1 0 0,0 0 0,-1 1 0,34 4 0,-23-3 0,59 9 0,0 3 0,-1 4 0,67 26 0,-100-30 0,0 1 0,-1 2 0,-1 2 0,0 1 0,-2 2 0,0 0 0,34 34 0,-53-44 0,-1 0 0,0 1 0,-1 0 0,0 1 0,-1 0 0,-1 0 0,0 1 0,9 24 0,-14-31 0,-1 1 0,0-1 0,0 1 0,-1 0 0,1 0 0,-2-1 0,0 1 0,0 0 0,0 0 0,-1 0 0,0-1 0,-1 1 0,0 0 0,0-1 0,-1 1 0,0-1 0,-7 13 0,1-7 0,-1 1 0,0-1 0,-1-1 0,0 0 0,-1-1 0,0 0 0,-1 0 0,-1-2 0,0 1 0,0-2 0,-1 0 0,0-1 0,0 0 0,-1-1 0,-27 8 0,37-14-170,0 0-1,-1 0 0,1 0 1,-1-1-1,1 0 0,-1 0 1,-6-1-1,-3-3-6655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6:16.4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1 746 24575,'0'0'0,"0"3"0,3 6 0,3 7 0,7 19 0,3 21 0,2 11 0,0 5 0,3 9 0,0-3 0,-3-13 0,-5-17-8191</inkml:trace>
  <inkml:trace contextRef="#ctx0" brushRef="#br0" timeOffset="1">351 1 24575,'0'0'0,"0"0"0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6:16.8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 16 24575,'34'-9'0,"-11"5"0,1 2 0,40 1 0,-54 2 0,0-1 0,0 2 0,0 0 0,0 0 0,0 1 0,0 0 0,0 0 0,16 10 0,-23-12 0,0 1 0,-1 0 0,1 0 0,0 0 0,-1 1 0,0-1 0,1 1 0,-1-1 0,0 1 0,0 0 0,-1 0 0,1 0 0,0 0 0,-1 0 0,0 0 0,0 0 0,0 0 0,0 0 0,0 1 0,-1-1 0,1 0 0,-1 1 0,0-1 0,0 0 0,0 1 0,0-1 0,-2 4 0,-1 9 0,-1-1 0,-1 1 0,0-1 0,-12 22 0,9-19 0,-126 253 0,-38 90 0,168-351 0,1-3 0,0 1 0,0-1 0,0 1 0,1 0 0,0 0 0,1 0 0,0 0 0,0 0 0,1 0 0,0 13 0,0-20 0,1 0 0,-1 1 0,0-1 0,1 0 0,-1 1 0,1-1 0,0 0 0,-1 0 0,1 0 0,0 0 0,0 1 0,0-1 0,0 0 0,-1 0 0,1-1 0,1 1 0,-1 0 0,0 0 0,2 1 0,31 8 0,2-5 0,1 0 0,1-3 0,-1-1 0,0-2 0,45-6 0,-16-3 0,-1-3 0,68-22 0,30-25 0,-142 51 0,1-2 0,-2-1 0,0-1 0,0 0 0,19-18 0,-35 27 0,1 0 0,-1-1 0,-1 0 0,1 0 0,0 0 0,-1 0 0,4-8 0,-7 12 0,1-1 0,0 1 0,-1 0 0,0 0 0,1-1 0,-1 1 0,1 0 0,-1-1 0,0 1 0,0 0 0,0-1 0,0 1 0,0 0 0,0-1 0,0 1 0,-1 0 0,1-1 0,0 1 0,-1 0 0,1 0 0,-1-1 0,1 1 0,-1 0 0,0 0 0,1 0 0,-1 0 0,0 0 0,0 0 0,0 0 0,0 0 0,0 0 0,0 0 0,0 0 0,0 0 0,0 1 0,0-1 0,0 0 0,0 1 0,-2-1 0,-3-1 0,0 0 0,0 1 0,0 0 0,0 0 0,0 0 0,0 1 0,0 0 0,-1 0 0,-11 2 0,-3 2 0,-34 11 0,25-5 0,0 2 0,1 0 0,-51 32 0,63-34 0,1 2 0,0 0 0,1 0 0,0 1 0,1 1 0,1 1 0,-18 23 0,27-32 0,0 0 0,1 1 0,-1-1 0,1 1 0,1-1 0,-1 1 0,1 0 0,0 0 0,1 0 0,-1 0 0,2 0 0,-1 0 0,1 0 0,0 1 0,0-1 0,1 0 0,0 0 0,0 0 0,0 0 0,1 0 0,0 0 0,1 0 0,0-1 0,0 1 0,0-1 0,1 1 0,0-1 0,0 0 0,0-1 0,1 1 0,0-1 0,0 0 0,0 0 0,1 0 0,-1-1 0,1 0 0,0 0 0,0 0 0,12 4 0,1-1 86,1 0-1,0 0 0,38 5 1,64 1-1793,-49-8-5119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2:08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247 1 24575,'19'3'0,"38"9"0,207 46 0,-6 20 0,-68 1 0,-156-63 0,0 2 0,-1 2 0,39 30 0,-66-45 0,0 0 0,0 0 0,0 0 0,-1 1 0,0 0 0,9 13 0,-13-16 0,0-1 0,0 1 0,0 0 0,0-1 0,0 1 0,0 0 0,-1-1 0,1 1 0,-1 0 0,0 0 0,0 0 0,0-1 0,0 1 0,-1 0 0,1 0 0,-1 0 0,1-1 0,-1 1 0,0 0 0,0-1 0,0 1 0,-2 2 0,0 1 0,-1-1 0,1 0 0,-1 0 0,-1 0 0,1 0 0,-1-1 0,1 1 0,-12 6 0,-4 2 0,-29 13 0,39-21 0,-101 47-12,-191 60 0,-134-2-2060,158-60-4023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6:39.8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2196 452 24575,'-1'-6'0,"-1"-1"0,0 1 0,0 0 0,-1-1 0,1 1 0,-1 1 0,-1-1 0,1 0 0,-1 1 0,-7-8 0,2 0 0,-21-33 0,17 25 0,-1 0 0,-1 0 0,-1 1 0,-1 1 0,-25-22 0,9 17 0,-2 2 0,0 2 0,-1 1 0,-1 1 0,-1 2 0,0 2 0,-46-11 0,58 19 0,-1 2 0,1 0 0,-1 1 0,0 2 0,0 1 0,-48 6 0,18 3 0,0 3 0,-60 20 0,32-3 0,1 3 0,2 4 0,1 3 0,2 4 0,-103 75 0,118-70 0,3 2 0,2 3 0,2 2 0,3 3 0,3 2 0,-61 92 0,92-122 0,1 1 0,2 1 0,1 0 0,1 2 0,2-1 0,2 2 0,-10 46 0,13-31 0,3 1 0,1-1 0,3 1 0,2 0 0,3 0 0,1-1 0,3 1 0,2-1 0,2-1 0,2 0 0,40 89 0,-33-95 0,1 0 0,3-2 0,1 0 0,2-2 0,1-1 0,3-2 0,0-1 0,3-1 0,0-2 0,3-1 0,0-3 0,78 45 0,-75-52 0,1-2 0,1-1 0,1-3 0,0-1 0,1-3 0,0-1 0,86 6 0,-80-14 0,1-2 0,-1-3 0,0-1 0,0-3 0,0-3 0,-1-1 0,50-19 0,-6-4 0,-2-4 0,-2-5 0,-2-3 0,-2-3 0,-2-5 0,-3-3 0,122-111 0,-163 129 0,-1-2 0,-3-2 0,57-86 0,-70 91 0,-1-2 0,-2-1 0,-2-1 0,-2 0 0,12-53 0,-21 63 31,-2 0 0,-1 0 0,-2-1 0,-1 0 0,-2 1 0,-1-1 0,-1 1 0,-2-1 1,-1 1-1,-17-51 0,-4 9-458,-4 0 0,-2 2 1,-49-77-1,-47-62-6399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6:0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1641 11 24575,'-115'-11'0,"-246"17"0,279 2 0,2 3 0,-123 34 0,153-30 0,0 2 0,2 3 0,0 1 0,-88 56 0,103-55 0,1 3 0,1 0 0,1 2 0,2 1 0,1 2 0,0 0 0,-27 44 0,27-30 0,2 2 0,2 0 0,2 1 0,2 2 0,2 0 0,-12 63 0,13-31 0,3 2 0,5-1 0,1 97 0,42 353 0,-1-82 0,-35-294-1365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6:04.6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804 0 24575,'0'0'0,"0"0"0,-3 0 0,-7 0 0,-6 0 0,-14 6 0,-27 6 0,-20 5 0,-12 2 0,-19 0 0,1 0 0,14-4 0,14-1 0,18-3 0,16-4 0,16-3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6:05.4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 1 24575,'0'0'0,"-1"0"0,0 1 0,1-1 0,-1 0 0,1 1 0,-1-1 0,1 1 0,-1-1 0,1 1 0,-1-1 0,1 1 0,0-1 0,-1 1 0,1-1 0,0 1 0,-1-1 0,1 1 0,0 0 0,0-1 0,-1 1 0,1-1 0,0 1 0,0 0 0,0-1 0,0 2 0,0-1 0,-6 23 0,1 1 0,2 0 0,-2 31 0,2-9 0,-29 1145 0,40-1020 0,-1-60 0,-10 141 0,0-226-455,-1 0 0,-15 49 0,11-50-6371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6:06.0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1 303 24575,'3'-21'0,"3"8"0,1 0 0,1 0 0,0 1 0,1 0 0,0 0 0,0 1 0,1 0 0,20-16 0,-26 24 0,14-14 0,2 0 0,0 2 0,0 0 0,2 2 0,0 0 0,0 1 0,1 1 0,32-9 0,-38 14 0,1 1 0,1 2 0,-1-1 0,0 2 0,1 1 0,0 0 0,-1 1 0,1 1 0,-1 1 0,1 1 0,-1 0 0,19 6 0,-26-5 0,0 1 0,0 0 0,0 0 0,-1 1 0,1 1 0,-2-1 0,1 2 0,-1-1 0,0 1 0,0 1 0,-1-1 0,0 2 0,-1-1 0,0 1 0,-1 0 0,10 19 0,-6-6 0,0 1 0,-2 0 0,0 1 0,-2-1 0,-1 1 0,4 46 0,-8-40 0,-1-1 0,-2 0 0,-1 1 0,-1-1 0,-2 0 0,0-1 0,-22 58 0,-10 2 0,-55 95 0,89-175 0,-221 384 0,203-356 0,13-22 0,4-8 0,1 0 0,-1 0 0,2 1 0,-1 0 0,1 0 0,0 0 0,0 0 0,-1 12 0,4-18 0,0 1 0,0-1 0,0 0 0,1 1 0,-1-1 0,1 0 0,0 1 0,0-1 0,0 0 0,0 0 0,0 0 0,0 0 0,0 0 0,1 0 0,-1 0 0,1 0 0,-1 0 0,1-1 0,2 3 0,5 3 0,0 0 0,17 9 0,-20-12 0,61 33 0,83 32 0,-18-9 0,39 26 0,312 209 0,-456-276-273,0 1 0,-2 1 0,0 2 0,38 44 0,-50-49-6553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6:07.5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772 115 24575,'-521'12'0,"492"-10"0,-37-1 0,66-1 0,0 1 0,-1-1 0,1 0 0,-1 0 0,1 0 0,0 0 0,-1 0 0,1 0 0,-1 0 0,1-1 0,0 1 0,-1 0 0,1 0 0,0 0 0,-1 0 0,1 0 0,-1-1 0,1 1 0,0 0 0,0 0 0,-1-1 0,1 1 0,0 0 0,-1 0 0,1-1 0,0 1 0,5-8 0,21-6 0,46-12 0,2 2 0,123-22 0,-144 37 0,-198 20 0,-283 44 0,643-81 0,253 3 0,-518 31 0,-54 15 0,40-6-1365,6 1-5461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6:28.2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625 193 24575,'-25'-9'0,"-29"-8"0,-1 3 0,0 2 0,-74-7 0,36 12 0,-113 6 0,198-1 0,17-4 0,18-5 0,66-17 0,1 4 0,154-18 0,-362 44-1365,89-2-5461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6:28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97 1 24575,'0'0'0,"-3"7"0,-6 25 0,2 0 0,0 1 0,-1 34 0,2-15 0,-27 241 0,10 522 0,24-802-1365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6:29.2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755 0 24575,'0'0'0,"0"0"0,-2 0 0,-16 3 0,-14 3 0,-19 4 0,-32 7 0,-17 5 0,-1 1 0,-3 4 0,9 0 0,17-1 0,22-5 0,21-6-8191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6:29.5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1 728 24575,'1'-2'0,"-1"1"0,1-1 0,0 0 0,0 1 0,0-1 0,0 0 0,0 1 0,0-1 0,1 1 0,-1 0 0,0-1 0,3 0 0,2-5 0,45-56 0,-2-2 0,52-93 0,61-150 0,-126 237 0,-35 68 0,14-24 0,-8 22 0,-6 6 0,-1-1 0,1 0 0,-1 1 0,0-1 0,1 1 0,-1-1 0,0 1 0,0-1 0,0 1 0,1-1 0,-1 0 0,0 1 0,0-1 0,0 1 0,0-1 0,0 1 0,0 0 0,0-1 0,0 1 0,0-1 0,0 1 0,1 25 0,-3 29 0,-1-2 0,-29 1181 0,20-1064 342,1-3-2049,11-137-5119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2:13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1 24575,'-2'14'0,"1"-7"0,-14 107 110,-24 132 80,31-213-468,-1-1 1,-1 0-1,-2 0 1,-1-2-1,-23 40 1,11-32-6549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6:37.6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499 29 24575,'0'-3'0,"1"0"0,0 0 0,0 0 0,0 0 0,1 0 0,2-5 0,-1 5 0,-12 20 0,-21 39 0,-65 106 0,-48 17 0,91-120 0,-82 126 0,126-170 0,0-1 0,1 1 0,0 0 0,-5 20 0,10-30 0,1 0 0,0 1 0,0-1 0,0 0 0,1 1 0,0-1 0,0 1 0,0-1 0,1 0 0,0 1 0,0-1 0,0 0 0,0 1 0,1-1 0,0 0 0,0 0 0,3 5 0,10 11 57,1 0 0,0-1 0,2-1 0,0 0 0,38 29 0,112 67-1764,-125-88-5119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6:33.2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0 558 24575,'2'2'0,"0"0"0,0-1 0,-1 1 0,1-1 0,0 0 0,0 1 0,1-1 0,-1 0 0,0 0 0,3 0 0,-1 1 0,0-2 0,0 1 0,0 0 0,0-1 0,1 0 0,-1 0 0,0 0 0,0 0 0,0-1 0,0 0 0,0 0 0,0 0 0,5-2 0,3-2 0,1 0 0,19-13 0,-14 6 0,0-1 0,-1-1 0,0-1 0,-1 0 0,-1-1 0,17-22 0,-5 2 0,-1-2 0,20-42 0,-31 47 0,0-1 0,11-44 0,18-41 0,-48 173 0,-30 462 0,22 1 0,4-136 0,7-342 41,-3 284-1447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6:33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0 506 24575,'1'-6'0,"0"1"0,1-1 0,0 1 0,0-1 0,0 1 0,0 0 0,1-1 0,5-6 0,3-9 0,170-392 0,-180 411 0,5-12 0,-3 30 0,-5 393 0,16 335 0,-13-721-227,2 0-1,0 0 1,2 0-1,0 0 1,10 26-1,-2-23-6598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6:38.6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1 447 24575,'8'-1'0,"1"0"0,-1-1 0,1 1 0,-1-2 0,9-3 0,9-2 0,21-6 0,-1-2 0,-1-2 0,0-2 0,66-41 0,-55 24 0,-2-2 0,89-83 0,-124 102 0,20-26 0,-13 14 0,-25 56 0,14 294 0,-5-174 0,10 776 0,-20-915 17,-1 7-293,2-1-1,-1 0 1,1 0-1,4 18 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6:40.6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2128 284 24575,'-3'-25'0,"-1"15"0,0 0 0,0 0 0,-1 0 0,0 0 0,-1 1 0,0 0 0,0 0 0,-1 0 0,0 1 0,-1 0 0,0 0 0,0 1 0,-1 0 0,1 1 0,-18-10 0,-2 0 0,-1 2 0,0 1 0,-1 1 0,-35-8 0,20 8 0,0 3 0,-1 2 0,0 2 0,-1 2 0,1 1 0,-77 9 0,48 3 0,1 3 0,1 3 0,-100 36 0,84-20 0,2 5 0,-162 94 0,196-98 0,1 3 0,2 3 0,1 1 0,3 2 0,-63 73 0,81-78 0,1 1 0,2 2 0,1 0 0,3 1 0,1 2 0,2 0 0,-15 56 0,18-44 0,3 1 0,2 0 0,3 0 0,2 1 0,4 90 0,5-102 0,2-1 0,1 0 0,3 0 0,1 0 0,3-2 0,1 0 0,23 45 0,-8-28 0,3-3 0,2 0 0,2-2 0,56 60 0,-51-69 0,1-1 0,3-3 0,1-2 0,2-2 0,1-2 0,2-3 0,1-1 0,2-3 0,95 35 0,-71-39 0,0-4 0,1-3 0,1-4 0,1-3 0,-1-3 0,1-4 0,0-4 0,0-4 0,0-3 0,-1-3 0,-1-4 0,139-45 0,-163 41 0,0-3 0,59-33 0,-83 37 0,-1-1 0,-1-1 0,-1-2 0,49-48 0,-51 39 0,0-1 0,-2-1 0,-2-1 0,-1-1 0,-2-1 0,-1-1 0,-2-1 0,-2-1 0,-1 0 0,-2 0 0,8-49 0,-8 16 0,-3-1 0,-3 0 0,-4 0 0,-3 0 0,-14-106 0,5 113 0,-2 0 0,-3 1 0,-4 1 0,-52-123 0,51 144 0,-3 0 0,-1 2 0,-2 1 0,-2 1 0,-2 1 0,-1 1 0,-57-51 0,67 70-341,0 1 0,-1 1-1,-46-24 1,20 19-6485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6:46.9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25863 1 24575,'1'16'0,"0"-1"0,2 1 0,-1 0 0,2-1 0,9 26 0,35 72 0,-47-112 0,20 38 0,2-1 0,2-2 0,58 67 0,-52-67 0,-1 0 0,-3 2 0,34 59 0,-29-29 0,-4 2 0,-2 0 0,-3 2 0,-4 0 0,-2 2 0,11 131 0,-6 316 0,-53 0 0,3-346 0,-8-2 0,-8-2 0,-88 226 0,-24 104 0,34-94 0,89-316 0,-3-2 0,-3-1 0,-92 145 0,96-181 0,-2-2 0,-2-1 0,-3-2 0,-1-2 0,-3-2 0,-94 69 0,40-48 0,-2-4 0,-3-5 0,-118 45 0,-350 94 0,281-113 0,-3-14 0,-546 55 0,-1240 11 0,1760-120 0,-335 10 0,-1016 78 0,1624-97 0,-1595 124 0,599-48-5540,669-49 4303,-414 35 1041,-1114 79 198,355-94-2,138 1 0,773-22 0,-632 16 546,34-15 5879,371-38-6754,0-35-283,572 18 424,226 18 188,-473-51 0,400 35 0,-252-74 0,-619-284 1129,581 192-1129,301 124 0,-149-102 0,-204-188 0,425 305 0,1-3 0,3-2 0,-54-74 0,49 49 0,3-2 0,-43-88 0,70 112 0,2 0 0,3-1 0,2-2 0,-14-76 0,28 102 0,1 0 0,2-1 0,2 0 0,1 1 0,6-42 0,-5 61 0,54-456 0,-49 443 0,13-46 0,-16 65 0,1 1 0,-1 0 0,2 0 0,-1 0 0,1 0 0,0 0 0,1 1 0,12-13 0,15-6 0,1 0 0,1 2 0,1 2 0,39-18 0,-36 19 0,42-20 0,1 3 0,2 4 0,165-44 0,-137 53-455,0 4 0,166-8 0,-243 28-6371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6:47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2 166 24575,'0'-24'0,"-1"3"0,1 13 0,-1 1 0,1-1 0,1 0 0,1-13 0,-1 19 0,-1-1 0,1 1 0,0 0 0,0 0 0,0 0 0,0 0 0,0 0 0,1 0 0,-1 0 0,1 0 0,-1 0 0,1 0 0,-1 1 0,1-1 0,0 0 0,0 1 0,0 0 0,0-1 0,0 1 0,3-1 0,13-5 0,0 2 0,0 0 0,0 1 0,0 0 0,1 2 0,0 0 0,-1 1 0,23 2 0,-3 2 0,1 1 0,73 19 0,-70-11 0,1 1 0,-2 3 0,0 1 0,-1 2 0,-1 2 0,40 28 0,-69-43 0,-1 1 0,0 1 0,-1 0 0,0 0 0,0 0 0,-1 1 0,0 1 0,0-1 0,-1 1 0,-1 0 0,1 0 0,-2 0 0,1 1 0,-1 0 0,-1 0 0,0 0 0,-1 0 0,0 1 0,0-1 0,-2 1 0,1-1 0,-1 1 0,-1-1 0,-2 13 0,-3 5 0,-1-1 0,-2-1 0,0 1 0,-2-1 0,-1-1 0,-1 0 0,-2-1 0,0 0 0,-29 35 0,-13 8 0,-118 108 0,-143 106-1365,247-217-5461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7:10.6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41 24575,'18'-3'0,"135"-27"-1365,-112 22-5461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7:10.9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24575,'7'21'0,"17"34"0,-2 2 0,16 67 0,18 123 0,-53-231 0,18 88 0,-4 0 0,4 178 0,-22-244-682,-13 77-1,7-76-6143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7:11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476 0 24575,'0'0'0,"0"0"0,0 0 0,0 0 0</inkml:trace>
  <inkml:trace contextRef="#ctx0" brushRef="#br0" timeOffset="1">143 112 24575,'0'0'0,"-2"0"0,-5 0 0,-3 0 0,-5 0 0,-6 0 0,-1 0 0,-1 0 0,5 0 0,4 0 0,6 0 0,6 0 0,79-14 0,38-6 0,-13 2 0,-22 4 0,-23 5 0,-21 4-8191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2:14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2238 0 24575,'0'0'0,"0"0"0,2 0 0,14 1 0,1 1 0,-1 1 0,0 0 0,21 7 0,6 1 0,67 15 0,161 58 0,-267-82 0,-1-1 0,0 0 0,1 1 0,-1-1 0,0 1 0,0 0 0,0 0 0,0 0 0,-1 1 0,1-1 0,4 6 0,-7-7 0,1-1 0,-1 1 0,0 0 0,1 0 0,-1 0 0,0-1 0,0 1 0,0 0 0,0 0 0,1 0 0,-1 0 0,0 0 0,-1 0 0,1-1 0,0 1 0,0 0 0,0 0 0,0 0 0,-1 0 0,1 0 0,-1 2 0,-1-1 0,1 0 0,-1 0 0,1 0 0,-1 0 0,0-1 0,1 1 0,-1 0 0,0-1 0,-3 2 0,-26 17 0,0-1 0,-36 15 0,-76 27 0,74-33 0,-28 12 0,-161 71 0,197-81 0,1 3 0,-58 41 0,99-60 0,-1 1 0,-32 34 0,47-44 0,1 0 0,0 0 0,0 1 0,0 0 0,0-1 0,1 1 0,0 0 0,0 1 0,1-1 0,-1 0 0,1 1 0,1-1 0,-1 1 0,0 13 0,2-16 0,1 0 0,-1 0 0,1 0 0,0 0 0,0 0 0,0 0 0,1 0 0,0-1 0,-1 1 0,1 0 0,0-1 0,1 1 0,-1-1 0,1 0 0,-1 0 0,1 0 0,0 0 0,0 0 0,1 0 0,-1-1 0,0 0 0,1 1 0,-1-1 0,1-1 0,0 1 0,6 2 0,2 0 0,0-1 0,1 0 0,-1 0 0,0-1 0,1-1 0,-1 0 0,20-1 0,-21-1 0,0-1 0,0 0 0,0 0 0,0-1 0,17-7 0,-24 8 0,-1 1 0,1-1 0,0 0 0,-1 0 0,0 0 0,0 0 0,1 0 0,-1-1 0,0 1 0,-1-1 0,1 0 0,0 0 0,-1 0 0,0 0 0,0-1 0,0 1 0,0 0 0,0-1 0,1-5 0,-3 7 0,1 1 0,-1-1 0,0 0 0,0 0 0,-1 0 0,1 1 0,0-1 0,-1 0 0,1 0 0,-1 1 0,1-1 0,-1 0 0,0 1 0,0-1 0,1 0 0,-1 1 0,-1-1 0,1 1 0,0 0 0,0-1 0,0 1 0,-1 0 0,1 0 0,-1 0 0,1 0 0,-1 0 0,1 0 0,-1 0 0,1 0 0,-1 0 0,-2 0 0,-7-3 0,1 1 0,-1 0 0,-19-3 0,7 3 0,0 1 0,0 1 0,0 1 0,-34 5 0,-91 22 0,-6 0 0,132-24 0,0-2 0,0-1 0,0 0 0,0-2 0,-24-4 0,23 1 0,1-2 0,-1 0 0,1-1 0,-33-18 0,-75-54 0,126 78 0,1-1 0,-1 1 0,0 0 0,0 0 0,0 0 0,0 0 0,-6-1 0,9 3 0,-1 0 0,0 0 0,0 0 0,0 0 0,0 0 0,0 1 0,0-1 0,0 1 0,0-1 0,1 1 0,-1-1 0,0 1 0,0 0 0,1 0 0,-1 0 0,1 0 0,-1 0 0,0 1 0,-1 1 0,-42 41 0,30-29 0,0-1 0,-32 25 0,41-35 0,-1 0 0,1-1 0,-1 1 0,0-2 0,0 1 0,0-1 0,0 0 0,0 0 0,0-1 0,-1 0 0,1 0 0,-10 0 0,6-2 0,1 0 0,0 0 0,0-1 0,-1-1 0,1 0 0,1 0 0,-1 0 0,-15-9 0,-1-3 0,-38-30 0,8 6 0,53 37 0,1 1 0,-1-1 0,0 1 0,0 0 0,0 0 0,0 0 0,0 0 0,0 0 0,-1 1 0,1-1 0,0 1 0,0 0 0,0 0 0,-1 0 0,1 0 0,0 1 0,0-1 0,0 1 0,0 0 0,0 0 0,0 0 0,0 0 0,0 1 0,-5 2 0,-4 4 0,0 1 0,1 0 0,0 0 0,-13 15 0,13-12 0,-68 74-348,-110 156 0,163-207-321,-36 51-6157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7:11.6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 24575,'0'0'0,"0"0"0,0 0 0,0 0 0,0 0 0,0 0 0,0 0 0,0 0 0,0 0 0,0 0 0,0 0 0,0 0 0,3 0 0,3-3 0,12-3 0,8-1 0,2 1 0,-3 1-8191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7:12.0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24575,'16'17'0,"-3"-2"0,-1 1 0,-1 1 0,-1-1 0,13 29 0,26 75 0,-41-99 0,-5-14 0,85 239 0,-69-180 0,21 121 0,-37-166 0,-1 0 0,-1 0 0,-2 26 0,1-41 0,-1 0 0,0 0 0,0 0 0,0 0 0,0-1 0,-1 1 0,0 0 0,0-1 0,-1 1 0,0-1 0,0 0 0,0 0 0,0 0 0,-1 0 0,-7 8 0,9-12-124,1 0 0,-1 1 0,0-1 0,0 0 0,0 0 0,0 0-1,0 0 1,-1 0 0,1-1 0,-2 1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7:12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223 1 24575,'0'0'0,"-3"0"0,-6 0 0,-8 3 0,-5 1 0,-10 2 0,-5 3 0,-2 0 0,3 2 0,8-3-8191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7:12.8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56 24575,'0'0'0,"21"0"0,8 0 0,-2 0 0,-5-3 0,2-3 0,3-1 0,3-2 0,15-2 0,6 0 0,-5 3-8191</inkml:trace>
  <inkml:trace contextRef="#ctx0" brushRef="#br0" timeOffset="1">1002 118 24575,'8'18'0,"-6"-13"0,50 119 0,36 92 0,-62-145 0,17 82 0,-39-136 13,24 131 312,-27-132-538,0-1 0,0 1 0,-2-1 0,0 0 1,0 1-1,-2-1 0,-6 24 0,3-23-6613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7:13.1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598 0 24575,'0'0'0,"-40"8"0,-20 3 0,4-1 0,6-2 0,-5 1 0,-1 1 0,-2 2 0,-7 1 0,1 2 0,10-3 0,14-2-8191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7:14.7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1 24575,'0'0'0,"-33"0"0,158 0-1365,-95 0-5461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7:15.2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475 2 24575,'-5'1'0,"-1"0"0,0-1 0,0 1 0,1-1 0,-9-1 0,-12 0 0,-18 5 0,1 2 0,-57 16 0,63-13 0,0-1 0,0-2 0,-72 3 0,213-22 0,0 4 0,440-35 0,-527 44 0,-36 3 0,-4 1 0,-9 4-682,-57 22-1,70-21-6143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7:22.7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7:23.1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 34 24575,'0'0'0,"-25"0"0,4 1 0,-29 5 0,3-1 0,47-5 0,-1 0 0,1 1 0,-1-1 0,1 0 0,-1 0 0,1 0 0,-1 0 0,1 0 0,-1 0 0,1 0 0,-1 0 0,0 0 0,1 0 0,-1 0 0,1-1 0,-1 1 0,1 0 0,-1 0 0,1 0 0,-1-1 0,1 1 0,0 0 0,-1 0 0,0-1 0,9-7 0,21-7 0,-17 10 0,0 2 0,1-1 0,-1 2 0,21-3 0,-28 4 0,-1 1 0,1 0 0,-1 0 0,0 0 0,1 1 0,-1-1 0,0 1 0,1 0 0,-1 0 0,0 0 0,0 1 0,0 0 0,0-1 0,0 1 0,0 1 0,0-1 0,3 4 0,-6-6 8,0 1-1,-1-1 1,1 1-1,0 0 0,-1-1 1,1 1-1,-1 0 1,1-1-1,-1 1 0,0 0 1,1 0-1,-1-1 1,0 1-1,1 0 1,-1 0-1,0 0 0,0-1 1,0 1-1,1 0 1,-1 0-1,0 0 0,0 0 1,0-1-1,-1 1 1,1 0-1,0 0 1,0 0-1,0 0 0,-1-1 1,1 1-1,0 0 1,-1 0-1,1-1 1,0 1-1,-1 0 0,1 0 1,-1-1-1,1 1 1,-1 0-1,0-1 0,1 1 1,-1-1-1,0 1 1,1-1-1,-2 1 1,0 0-130,0 1 0,-1-1 0,1 0 0,0 0 0,-1 0 0,1 0 0,-1 0 0,0-1 0,1 1 1,-1-1-1,1 0 0,-1 0 0,-4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7:23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364 1 24575,'-1'2'0,"0"1"0,-1-1 0,1 1 0,-1-1 0,0 0 0,0 0 0,-2 3 0,0-1 0,-5 6 0,0-1 0,-1 0 0,0-1 0,-1 0 0,1-1 0,-1 0 0,-19 8 0,-8 2 0,-41 11 0,74-26 0,-4 1 0,0 0 0,-1 0 0,1-1 0,-1 0 0,1-1 0,-15 1 0,23-4 0,7-3 0,7-3 0,-7 7 0,1 0 0,0 0 0,-1 0 0,13 1 0,-19 0 0,0 1 0,0-1 0,0 1 0,0-1 0,0 1 0,0-1 0,0 1 0,0 0 0,0-1 0,0 1 0,0-1 0,-1 1 0,1-1 0,0 1 0,0-1 0,-1 0 0,1 1 0,0-1 0,0 1 0,-1-1 0,1 1 0,-1-1 0,1 0 0,0 1 0,-2 0 0,-11 15 0,10-13 0,0 0 0,0 0 0,0-1 0,0 0 0,-1 1 0,1-1 0,0 0 0,-1-1 0,0 1 0,1 0 0,-7 1 0,8-3 0,1 0 0,-1 0 0,1 0 0,0 0 0,-1 0 0,1 0 0,-1 0 0,1-1 0,0 1 0,-1 0 0,1-1 0,-1 1 0,1-1 0,0 0 0,0 1 0,-1-1 0,1 0 0,0 0 0,0 0 0,0 0 0,0 0 0,0 0 0,0 0 0,0 0 0,0 0 0,1 0 0,-1 0 0,0-1 0,1 1 0,-1 0 0,0-1 0,1 1 0,0 0 0,-1-1 0,1 1 0,0-2 0,-1-2 0,0 1 0,1-1 0,0 0 0,0 1 0,0-1 0,0 0 0,1 0 0,0 1 0,0-1 0,0 1 0,1-1 0,-1 1 0,1 0 0,0-1 0,0 1 0,1 0 0,-1 0 0,1 0 0,0 1 0,0-1 0,0 0 0,1 1 0,6-6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2:19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1235 0 24575,'-18'1'0,"0"1"0,0 1 0,-29 8 0,20-4 0,-42 11 0,0 3 0,1 2 0,1 4 0,1 3 0,2 3 0,1 2 0,2 3 0,2 3 0,-97 85 0,126-96-14,1 1 0,1 2-1,2 0 1,2 2 0,-30 53-1,30-39-32,1 2 0,2 0-1,-22 88 1,25-57-48,-15 146 1,22 82 8,49 274 86,-7-206 0,-31-367 0,6 158 0,-7-137 0,-1 0 0,-1 0 0,-9 34 0,11-60 11,-1 1 1,0-1-1,0 0 1,-1-1 0,1 1-1,-6 7 1,8-12-18,-1 0 0,1-1 0,-1 1 1,1-1-1,-1 1 0,1-1 0,-1 1 1,1-1-1,-1 1 0,0-1 0,1 1 1,-1-1-1,0 1 0,1-1 1,-1 0-1,0 0 0,0 1 0,1-1 1,-1 0-1,0 0 0,0 0 0,-1 0 1,1 0-40,0-1 0,0 1 0,0-1-1,0 0 1,0 1 0,-1-1 0,1 0 0,1 0 0,-1 1 0,0-1 0,0 0 0,0 0 0,0 0 0,1 0 0,-1-1 0,0 1 0,1 0 0,-2-2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7:57.3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77 24575,'31'1'0,"-6"2"0,-20-3 0,613 19 0,297-70 0,-418 21 0,-22 12 0,624 56 0,853 148-2325,-1701-164 2325,140 17 0,669 161 792,517 260 741,-994-225-1191,-25 40-2049,-473-230-5119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7:57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215 1 24575,'15'3'0,"-6"2"0,-2 0 0,1 0 0,0 0 0,-1 1 0,0 0 0,0 1 0,-1-1 0,7 10 0,6 5 0,112 122 0,-102-108 0,-2 1 0,29 51 0,-52-81 0,-1 1 0,0-1 0,0 1 0,2 9 0,-4-15 0,-1 1 0,1 0 0,-1 0 0,0 0 0,0 0 0,0 0 0,0 0 0,0 0 0,-1 0 0,1 0 0,0 0 0,-1 0 0,0 0 0,1 0 0,-1 0 0,0 0 0,0-1 0,0 1 0,0 0 0,-2 2 0,-8 6 0,1-1 0,-1 0 0,0 0 0,-1-1 0,0-1 0,-20 9 0,-2 3 0,-329 200-1365,287-170-5461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5:51.6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24575,'16'0'0,"6"7"0,59 22 0,300 118 0,-315-117 0,-1 3 0,-1 2 0,98 74 0,-6 30-1365,-124-108-5461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5:51.9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931 0 24575,'0'0'0,"-9"4"0,-3 6 0,0 1 0,1-1 0,0 2 0,-17 23 0,-1 2 0,-220 291-170,28 6-165,186-278 282,-13 17-24,-26 42 60,-67 135-1,108-170-1236,15-24-5013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8:22.3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24575,'0'0'0,"0"0"0,0 0 0,9 3 0,35 25 0,-2 1 0,42 39 0,-18-14 0,54 33-273,4-5 0,4-6 0,3-5 0,156 59 0,-249-114-6553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8:22.6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695 1 24575,'0'0'0,"0"0"0,-1 3 0,-22 87 0,-3-1 0,-5-1 0,-3-2 0,-66 119 0,-229 361-4911,237-414 3542,33-55-542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4:59.0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1 269 24575,'25'-1'0,"1"-2"0,29-9 0,7 0 0,197-13 0,-32 4 0,-5-1 0,243 6 0,-161 9 0,-50 0 0,-134 7 0,440-10 0,-472 6 0,283-18 0,-133-5 0,297-22 0,-464 46 0,1161-25 0,440 29-1365,-1610-1-5461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4:59.5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269 0 24575,'11'11'0,"171"121"0,-92-70 0,-73-50 0,184 138 0,-158-114 0,-1 1 0,52 63 0,-88-94 0,-1 0 0,-1 0 0,1 1 0,-1 0 0,7 13 0,-11-17 0,1-1 0,0 0 0,-1 1 0,1-1 0,-1 0 0,0 1 0,0-1 0,0 0 0,0 1 0,0-1 0,0 0 0,-1 1 0,1-1 0,-1 0 0,0 0 0,0 1 0,1-1 0,-1 0 0,-1 0 0,1 0 0,0 0 0,0 0 0,-1 0 0,-3 3 0,-9 9 0,-2 0 0,0-1 0,0-1 0,-1 0 0,-22 10 0,-97 43 0,4-11 0,-259 69 0,388-122 1,-17 3-196,1 0 0,0 2 0,0 0 0,0 1-1,1 1 1,-34 21 0,29-10-6631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5:09.0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22657 7869 24575,'22'-3'0,"94"-28"0,42-8 0,-64 27 0,95 0 0,97 11 0,-268 2 0,525 16 0,33 1 0,-396-15 0,295-8 0,1122-208 0,-1092 125 0,-411 76 0,119 1 0,-91 7 0,240-11 0,-89 6 0,-61 3 0,582-2 0,-483 10 0,-27-2 0,-278-22 0,-2 13 0,0-1 0,1 0 0,0 1 0,0 0 0,10-11 0,-10 11 0,0 0 0,-1 0 0,0-1 0,0 1 0,4-19 0,7-15 0,-4 16 0,0-1 0,-2 0 0,-1-1 0,7-51 0,-7 5 0,15-184 0,16-119 0,-3 25 0,-31-393 0,-35 231 0,-27-5 0,29 321 0,-8 2 0,-9 1 0,-8 2 0,-107-255 0,-52 2 0,139 317 0,-119-159 0,47 102 0,-9 7 0,-7 6 0,-8 8 0,-6 7 0,-268-186 0,326 269-29,-217-106-1,-152-11-118,168 99-45,-370-59 0,250 83 134,-729-19-1,-726 62-1322,726 29 1382,100 1 0,-1240 5 0,1319 8 0,25 0 0,-1122 40 0,-306 50 0,1123-37-3022,2 57-139,-694 189 2700,-771 288 461,1811-348 0,24 48 0,242-40 103,28 44 90,74 36 338,465-280 875,3 5 1,2 2-1,4 5 1,-70 87-1,-28 67-1139,129-160-123,-59 117-1,85-142-85,2 2 0,2 0-1,-21 93 1,31-105-45,2 1 1,2 0-1,1-1 1,2 1-1,1 0 1,9 48-1,-3-48-13,2 0 0,1-1 0,16 35 0,51 94 0,-52-119 0,1-1 0,3-2 0,1-1 0,2-1 0,1-1 0,3-2 0,0-2 0,47 34 0,-28-29 0,2-2 0,1-3 0,2-2 0,1-3 0,103 34 0,45-1 0,3-9 0,2-10 0,1-8 0,314 8 0,104-45 0,-447-2 0,-101 3-1365,-16 3-5461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5:09.5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479 1 24575,'1'1'0,"0"1"0,0-1 0,0 1 0,1-1 0,-1 0 0,0 0 0,0 0 0,1 0 0,-1 1 0,1-2 0,-1 1 0,1 0 0,2 1 0,4 3 0,339 226 0,-17 28 0,-299-232 0,42 49 0,-65-67 0,-1 0 0,0 1 0,-1 0 0,0 0 0,-1 0 0,0 1 0,0 0 0,-1 0 0,0 0 0,2 13 0,-6-17 0,1 0 0,-1 0 0,0 0 0,0 0 0,-1-1 0,0 1 0,0 0 0,0 0 0,-1-1 0,0 1 0,-1-1 0,1 1 0,-7 9 0,-1 1 0,-2 0 0,0-1 0,-20 20 0,-10 6 0,-1-2 0,-93 65 0,-70 38 0,-312 198-2980,479-315 2410,-241 156-4071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2:19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665 1 24575,'0'0'0,"0"0"0,-2 0 0,-5 0 0,-3 0 0,-13 2 0,-14 5 0,-11 2 0,-28 12 0,-14 9 0,-8 9 0,-6 10 0,9 3 0,21-8-8191</inkml:trace>
  <inkml:trace contextRef="#ctx0" brushRef="#br0" timeOffset="1">855 476 24575,'0'0'0,"6"5"0,12 16 0,11 12 0,6 9 0,6 13 0,-2 5 0,-5 4 0,-8 12 0,-8 1 0,-8-6 0,-5-16-8191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8:55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16495 3181 24575,'-2'-18'0,"0"1"0,-1 0 0,-1 0 0,-1 0 0,-1 0 0,0 1 0,-9-17 0,5 11 0,-32-71 0,-4 2 0,-88-128 0,-155-152 0,-172-84-400,-46 46-1,333 282 401,-369-201 0,303 214-1320,-4 12-1,-267-75 1,-532-75-2641,400 144 3961,-780-29 0,94 114 0,0 117 0,608 17-642,-726 208 1,1017-196-560,-648 275-1,783-262 965,7 13-1,-508 351 0,602-355 263,-319 309 0,-21 164-127,422-463-433,7 4 0,-110 225-1,76-78 1348,14 6 1,-156 602-1,211-608-812,15 3 0,-28 524 0,81-610 0,32 278 0,85 214 0,-44-421 0,197 514 0,-163-566 0,10-6 0,194 299 0,-211-391 72,179 206 0,160 89 73,85-20-145,36-48 0,-30-70-13,6-29 2769,258 90-2033,22-63-838,619 64 115,-338-196-1900,-740-140 1360,399-20 0,296-103 3913,-11-101-6634,-782 130 2909,276-113-1,226-163 543,-54-82 10,-54-80 0,-58-57-200,-44-36 0,190-327 0,-465 503 0,-29-13 0,-159 281 0,165-316 1089,-181 321 581,64-196 0,-77 152-1065,36-215 0,-17-211 5287,-49 64-5814,-49-600-1,4 930-350,-51-241 0,39 338-1638,-6 2-1,-60-142 1,-19-8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8:56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5639 1303 24575,'10'-105'0,"-10"91"0,0 4 0,-1 0 0,0 0 0,0 1 0,0-1 0,-4-11 0,-30-88 0,-49-108 0,66 177 0,-36-63 0,42 85 0,-1 0 0,0 1 0,-1 0 0,-1 2 0,-24-22 0,-19-6 0,-1 3 0,-93-47 0,53 37 0,-2 4 0,-166-51 0,124 57 0,-212-31 0,141 45 0,-292 4 0,173 36 0,246-4 0,-155 38 0,104-5 0,-207 92 0,-115 93 0,341-164 0,2 6 0,4 4 0,-105 91 0,79-44 0,5 7 0,-179 220 0,240-254 0,4 4 0,4 3 0,5 2 0,5 3 0,-45 120 0,-34 205 0,108-315 0,-20 216 0,43-269 0,3 0 0,3 0 0,2 0 0,3-1 0,3 0 0,3 0 0,2-1 0,3-1 0,2-1 0,3-1 0,3-1 0,1-1 0,4-1 0,2-2 0,2-1 0,2-2 0,2-2 0,3-1 0,64 55 0,-26-38 0,2-3 0,3-4 0,103 51 0,293 102 0,-341-161 0,241 51 0,-278-82 0,1-4 0,0-4 0,120-6 0,-88-13 0,-1-6 0,-1-6 0,0-5 0,180-61 0,-78 2 0,330-166 0,-442 184 0,184-129 0,89-121 0,-290 216 0,-5-5 0,-5-3 0,152-221 0,-207 264 0,-3-1 0,-3-2 0,-2-2 0,-4-1 0,-3-1 0,25-108 0,-39 116 0,-2 0 0,-4 0 0,-3-1 0,-2 0 0,-3 0 0,-4 0 0,-21-125 0,0 83 114,-5 2 0,-50-119 0,-116-185-1821,131 295-5119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8:58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1286 3997 24575,'-1'-7'0,"0"0"0,0 0 0,-1 0 0,0 1 0,0-1 0,-6-9 0,1-4 0,-216-534 0,35 89 0,88 207 0,-284-807 0,262 590 0,28 92 0,-12-108 113,67 290-1591,34 173-5348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8:59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1140 24575,'24'15'0,"-10"-12"0,0-1 0,-1-1 0,1 0 0,0-1 0,19-2 0,76-15 0,420-131 0,-279 70 0,835-246 0,-220 75 0,-142 85 0,8 45 0,-412 76 342,-2 25-2049,-258 19-5119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8:59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1 24575,'-2'1'0,"0"0"0,0-1 0,1 0 0,-1 1 0,0-1 0,0 0 0,1 0 0,-1 0 0,0 0 0,0 0 0,0 0 0,-2-1 0,3 0 0,-1 1 0,1 0 0,0-1 0,-1 1 0,1 0 0,-1 0 0,1 0 0,-1 0 0,1 0 0,0 0 0,-1 0 0,1 1 0,-1-1 0,1 0 0,0 1 0,-1 0 0,1-1 0,0 1 0,0-1 0,-1 1 0,1 0 0,0 0 0,0 0 0,-2 2 0,-2 3 0,1 1 0,0 0 0,0 0 0,1 0 0,0 0 0,0 1 0,1-1 0,-4 15 0,3-2 0,1-1 0,-1 30 0,4 3 0,3-1 0,12 62 0,35 100 0,159 414 0,-37-124 0,-56-111 0,101 310 0,74 260 0,-177-475-11,-79-329-1343,-22-99-5472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9:00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3205 1 24575,'-14'24'0,"-1"-1"0,-1 0 0,-21 24 0,1-3 0,-183 233 0,-20-15 0,-359 275 0,-29-35 0,610-488 0,-141 110 0,-454 342 0,566-434 22,-223 162 291,19 18-2013,198-160-5126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9:01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4799 934 24575,'-26'-14'0,"-1"1"0,0 1 0,-1 0 0,0 2 0,0 2 0,-31-6 0,25 6 0,-623-131-161,-9 32-129,91 15 163,-1216-248 127,1123 209 0,563 111-1269,26 7-5075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9:03.8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24575,'1'1'0,"1"-1"0,0 1 0,-1 0 0,1-1 0,0 1 0,-1 0 0,1 0 0,-1 0 0,1 0 0,-1 0 0,1 0 0,-1 0 0,2 3 0,2 0 0,625 518 0,-526-428-1365,-79-71-5461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9:04.1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247 1 24575,'0'6'0,"-1"-1"0,0 1 0,0-1 0,-1 1 0,-2 6 0,-3 11 0,-116 410 312,31-124-1989,76-248-5149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9:04.7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24575,'69'81'0,"-1"-13"0,80 60 0,85 48 0,-137-105 0,188 141-1365,-224-168-5461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2:19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47 24575,'0'-1'0,"-1"-1"0,1 0 0,0 0 0,0 0 0,1 1 0,-1-1 0,0 0 0,1 0 0,-1 1 0,1-1 0,-1 0 0,1 1 0,0-1 0,0 0 0,0 1 0,0-1 0,0 1 0,0 0 0,0-1 0,0 1 0,0 0 0,1-1 0,-1 1 0,1 0 0,-1 0 0,1 0 0,-1 0 0,1 1 0,-1-1 0,1 0 0,0 1 0,-1-1 0,1 1 0,0-1 0,0 1 0,-1 0 0,1 0 0,2 0 0,6 0 0,1 1 0,0 0 0,-1 1 0,1 0 0,12 4 0,-11-2 0,28 6 0,-1 1 0,0 3 0,70 34 0,-104-45 0,0 0 0,-1 0 0,1 0 0,-1 1 0,1-1 0,-1 1 0,0 0 0,4 6 0,-6-8 0,-1 1 0,1-1 0,-1 1 0,0 0 0,0 0 0,0-1 0,0 1 0,-1 0 0,1 0 0,-1 0 0,1 0 0,-1 0 0,0 0 0,0 0 0,0 0 0,-1-1 0,0 5 0,-4 12 0,0-2 0,-1 1 0,-16 31 0,-34 50 0,11-20 0,38-67 0,-16 35 0,22-45 0,1 0 0,-1 0 0,0 0 0,1 0 0,-1 0 0,1 0 0,0 0 0,0 0 0,0 0 0,0 0 0,0 0 0,0 0 0,0 1 0,1-1 0,-1 0 0,1 0 0,-1 0 0,1-1 0,2 5 0,1-1 0,1 0 0,-1-1 0,1 1 0,1-1 0,-1 0 0,0-1 0,1 1 0,12 4 0,57 21 0,-48-20 0,34 12 0,174 68 0,-192-70 0,0 2 0,-2 2 0,49 35 0,-77-48 0,0 1 0,0 0 0,-1 1 0,-1 0 0,0 0 0,13 20 0,-19-23 0,0-1 0,-1 1 0,0 0 0,0 0 0,-1 0 0,0 0 0,-1 0 0,0 1 0,0-1 0,-1 1 0,0 0 0,-1 12 0,-2-7 0,0 0 0,-1 0 0,0 0 0,-2 0 0,1-1 0,-2 0 0,0 0 0,-1 0 0,0 0 0,-1-1 0,0 0 0,-17 19 0,17-23 0,-1-1 0,1 0 0,-1 0 0,-1 0 0,1-1 0,-1-1 0,-15 8 0,17-10 0,1-1 0,-1-1 0,1 1 0,-1-1 0,0-1 0,0 1 0,0-1 0,0-1 0,0 1 0,0-1 0,-13-2 0,13 0-76,-1 0 1,1-1-1,-1 0 0,1 0 0,0-1 0,0 0 0,1 0 0,-1-1 1,1 0-1,0 0 0,0-1 0,1 0 0,-1 0 0,1 0 1,1-1-1,-1 0 0,-7-13 0,-14-28-6750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9:05.0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680 0 24575,'0'0'0,"0"0"0,0 0 0,0 0 0,-3 5 0,-6 10 0,-9 14 0,-24 31 0,-29 37 0,-13 19 0,-3 9 0,-6 12 0,5-3 0,12-14 0,13-16 0,18-27-8191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9:07.0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305 0 24575,'69'4'0,"1"2"0,132 32 0,-180-34 0,28 12 0,-43-14 0,-1 0 0,0 1 0,-1 0 0,1 0 0,0 1 0,-1 0 0,0-1 0,0 2 0,6 5 0,-10-8 0,1 0 0,-1-1 0,0 1 0,0 0 0,0 0 0,0 0 0,0 0 0,-1 0 0,1 0 0,-1 0 0,1 0 0,-1 0 0,0 1 0,0-1 0,0 0 0,0 0 0,0 0 0,0 0 0,0 1 0,-1-1 0,1 0 0,-1 0 0,0 0 0,1 0 0,-1 0 0,-2 3 0,-2 3 0,0 1 0,-1-1 0,0 0 0,-10 10 0,-17 16 0,-1-2 0,-42 30 0,-81 50 0,155-111 0,-24 17 0,-41 30 0,67-48 0,-1 0 0,1 0 0,0 0 0,0 1 0,0-1 0,-1 0 0,1 0 0,0 0 0,0 1 0,0-1 0,-1 0 0,1 0 0,0 0 0,0 1 0,0-1 0,0 0 0,0 0 0,0 1 0,0-1 0,0 0 0,-1 0 0,1 1 0,0-1 0,0 0 0,0 0 0,0 1 0,0-1 0,0 0 0,0 0 0,0 1 0,1-1 0,-1 0 0,0 0 0,0 1 0,0-1 0,0 0 0,0 0 0,0 1 0,0-1 0,1 0 0,-1 0 0,0 0 0,0 1 0,13 6 0,-9-5 0,95 40 0,57 31 0,-138-63 0,-1 1 0,0 1 0,0 1 0,-1 0 0,-1 1 0,20 23 0,-25-24 0,0 1 0,-1-1 0,-1 2 0,0-1 0,-1 1 0,0 0 0,-2 1 0,0-1 0,0 1 0,-1 0 0,2 25 0,-5-27 0,0 0 0,-1 0 0,-1 1 0,0-1 0,-1 0 0,-1 0 0,0 0 0,0 0 0,-2 0 0,0-1 0,0 0 0,-1 0 0,-12 19 0,4-13 0,-1-1 0,0 0 0,-2-1 0,0 0 0,0-2 0,-2 0 0,0-1 0,0-1 0,-38 18 0,-14 2 0,-113 37 0,183-70 0,-232 70-1365,142-46-5461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9:07.9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284 1 24575,'-10'24'0,"-66"107"0,-30 60 0,86-151 0,3 1 0,-24 82 0,37-108 0,1 0 0,0 0 0,1 0 0,1 0 0,1 1 0,0-1 0,1 0 0,0 1 0,2-1 0,0 0 0,6 21 0,-5-27 0,0 1 0,0-1 0,1 0 0,0 0 0,1 0 0,0-1 0,0 0 0,1 0 0,0-1 0,0 0 0,0 0 0,1 0 0,0-1 0,1 0 0,0-1 0,-1 0 0,2 0 0,10 3 0,-2-1 0,0-2 0,1-1 0,0 0 0,0-1 0,0-1 0,0-1 0,0 0 0,0-2 0,0 0 0,0-1 0,30-7 0,-24 2 0,1 0 0,-1-2 0,-1-1 0,1 0 0,-2-2 0,0-1 0,41-29 0,-48 28 0,-1 0 0,0 0 0,-1-2 0,-1 1 0,13-21 0,49-91 0,-75 127 0,0 0 0,0 0 0,0 0 0,0 0 0,0 1 0,0-1 0,0 0 0,0 0 0,0 0 0,0 0 0,0 0 0,0 0 0,0 0 0,0 0 0,0 0 0,0 1 0,0-1 0,0 0 0,0 0 0,0 0 0,0 0 0,0 0 0,1 0 0,-1 0 0,0 0 0,0 0 0,0 0 0,0 0 0,0 0 0,0 0 0,0 0 0,0 0 0,0 0 0,1 0 0,-1 1 0,0-1 0,0 0 0,0 0 0,0 0 0,0 0 0,0 0 0,0-1 0,0 1 0,1 0 0,-1 0 0,0 0 0,0 0 0,0 0 0,0 0 0,0 0 0,0 0 0,0 0 0,0 0 0,0 0 0,0 0 0,1 0 0,-1 0 0,0 0 0,0 0 0,0 0 0,0-1 0,0 1 0,0 0 0,0 0 0,0 0 0,0 0 0,0 0 0,0 0 0,4 15 0,-1 21 0,-4 415 0,-27 0 0,-24-35-1365,46-386-5461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9:09.0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1056 33 24575,'-1'-2'0,"0"1"0,0 0 0,-1 0 0,1 0 0,0-1 0,-1 1 0,1 1 0,-1-1 0,1 0 0,-1 0 0,1 0 0,-1 1 0,0-1 0,1 1 0,-3-1 0,2 1 0,-15-5 0,0 1 0,-1 1 0,1 0 0,-21 0 0,-74 4 0,72 1 0,0 2 0,0 2 0,1 1 0,0 3 0,-67 23 0,79-21 0,-1 0 0,1 2 0,1 1 0,0 1 0,2 2 0,0 0 0,0 1 0,-27 31 0,22-18 0,2 2 0,2 1 0,0 1 0,3 1 0,-32 70 0,41-74 0,1-1 0,2 2 0,1 0 0,1 0 0,2 0 0,2 1 0,0 56 0,4-77 0,1 0 0,0 1 0,1-1 0,6 22 0,-7-32 0,0 0 0,1 0 0,0 0 0,-1 0 0,1 0 0,1-1 0,-1 1 0,0-1 0,1 1 0,0-1 0,0 0 0,0 0 0,0 0 0,0 0 0,1-1 0,-1 1 0,1-1 0,0 0 0,4 2 0,1-1 0,-1-1 0,1 0 0,0 0 0,0-1 0,0-1 0,-1 1 0,1-1 0,0 0 0,0-1 0,0 0 0,11-4 0,13-3 0,52-22 0,-53 17 0,12-4 0,1 2 0,0 2 0,1 2 0,61-7 0,-92 16 0,0 1 0,1 1 0,-1 0 0,1 2 0,-1-1 0,0 2 0,0 0 0,0 1 0,0 0 0,0 1 0,-1 1 0,0 0 0,0 1 0,-1 1 0,0 0 0,0 1 0,13 11 0,-8-3 0,-1 0 0,-1 1 0,-1 0 0,0 1 0,-2 1 0,0 0 0,-1 1 0,16 39 0,-23-45 0,0-1 0,0 1 0,-2 1 0,0-1 0,0 0 0,-2 1 0,0 0 0,0-1 0,-2 1 0,0 0 0,0-1 0,-2 1 0,0-1 0,-8 25 0,-1-11 25,-1 0-1,-1-1 0,-1-1 1,-2-1-1,-1 0 1,-28 32-1,14-24 19,0-2-1,-2-2 1,-68 47 0,15-23-470,-3-4 0,-3-4 1,-111 39-1,158-67-6399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9:11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1674 240 24575,'-4'-14'0,"-1"8"0,-1-1 0,1 1 0,-1 0 0,-1 0 0,1 1 0,-13-8 0,-49-26 0,66 38 0,-49-24 0,0 1 0,-2 3 0,-73-18 0,92 30 0,-1 2 0,1 2 0,-1 1 0,0 2 0,0 1 0,-62 7 0,76-3 0,0 2 0,0 0 0,0 1 0,1 1 0,0 1 0,0 1 0,-32 20 0,28-13 0,0 1 0,2 1 0,0 2 0,1 0 0,-21 26 0,5 3 0,2 2 0,2 2 0,2 0 0,-42 105 0,-73 276 0,38 10 0,106-433 0,-132 546 0,131-547 0,-3 28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9:12.1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865 49 24575,'0'0'0,"-2"0"0,-10-3 0,-7 0 0,-10-3 0,-23-1 0,-38-1 0,-21 1 0,-9 1 0,-12 2 0,9 1 0,22 2 0,28 0-8191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9:12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3091 453 24575,'0'0'0,"-13"0"0,-216-35 0,113 14 0,-628-114-2335,-170-27-3470,-5 67 2508,884 93 3333,20 1 48,0 0 0,0 1 0,0 0 0,0 1 1,-18 4-1,21 0 2621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9:12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241 3 24575,'3'-1'0,"0"0"0,1 1 0,-1 0 0,0 0 0,0 0 0,0 0 0,0 0 0,3 1 0,7 0 0,1-2 0,21 1 0,-33 0 0,0 0 0,0 1 0,0-1 0,0 0 0,0 1 0,0-1 0,-1 1 0,1 0 0,0 0 0,0-1 0,-1 1 0,1 0 0,2 3 0,-3-4 0,-1 0 0,0 1 0,0-1 0,1 1 0,-1-1 0,0 1 0,0-1 0,0 0 0,0 1 0,0-1 0,0 1 0,0-1 0,0 1 0,0-1 0,0 1 0,0-1 0,0 0 0,0 1 0,0-1 0,0 1 0,-1-1 0,1 1 0,0-1 0,0 0 0,0 1 0,-1-1 0,1 1 0,0-1 0,-1 1 0,-11 13 0,10-13 0,-38 36 0,-48 34 0,56-48 0,1 2 0,1 1 0,1 1 0,-32 40 0,57-62 0,0 1 0,0 0 0,1 0 0,-1 0 0,1 0 0,1 1 0,-1-1 0,1 1 0,0 0 0,1-1 0,-1 1 0,1 0 0,1 0 0,-1 0 0,1 0 0,1 0 0,-1 0 0,1 0 0,0 0 0,1 0 0,-1-1 0,2 1 0,-1 0 0,0-1 0,1 0 0,4 7 0,7 8 0,0-1 0,1-1 0,1 0 0,0-1 0,2 0 0,20 15 0,124 82 0,197 85 226,-169-100-1817,-124-64-5235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9:13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3518 0 24575,'0'0'0,"-4"1"0,1 0 0,0 1 0,0 0 0,1-1 0,-1 1 0,1 0 0,-1 0 0,1 0 0,0 1 0,-3 3 0,-9 8 0,-126 124 0,-585 514-1172,349-320 273,-479 451-1124,31 33 2146,566-537-2857,27 7 0,218-268 2747,5-9 13,1 1-1,1 0 0,-1 0 1,1 1-1,-8 20 0,14-30 6,0 0 0,0-1-1,-1 1 1,1-1 0,0 1-1,0 0 1,0-1 0,0 1-1,0 0 1,0-1 0,0 1-1,0 0 1,0-1-1,0 1 1,0 0 0,0-1-1,1 1 1,-1 0 0,0-1-1,0 1 1,1 0 0,0 0-1,10 3 348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9:14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157 162 24575,'-2'1'0,"-1"0"0,1 0 0,-1 0 0,1 0 0,-1-1 0,0 1 0,-4 0 0,-5 1 0,-24 11 0,-47 26 0,148-72 0,311-139 0,-368 168 0,1 1 0,-1 1 0,1-1 0,0 1 0,0 1 0,-1 0 0,1 0 0,0 0 0,13 2 0,-17 0 0,0 0 0,-1 1 0,1-1 0,-1 1 0,1 0 0,-1 0 0,0 1 0,0-1 0,0 1 0,0 0 0,0 0 0,-1 0 0,1 1 0,-1-1 0,0 1 0,0 0 0,0 0 0,-1 0 0,4 7 0,14 26 0,-3 1 0,21 64 0,17 88 0,-51-177 0,28 125-682,27 250-1,-49-269-6143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2:20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24575,'5'13'0,"123"439"0,-99-330 0,103 394-2769,35 145-1246,-101-352 4015,-56-242 0,-2 1 0,-3 109 0,-10-145 1950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9:14.4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24575,'3'20'0,"-1"0"0,89 450 0,-25-143 0,-60-298 0,60 343 0,-25 2 0,-39-332-1365,-3-17-5461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9:14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0 237 24575,'0'-3'0,"0"1"0,0 0 0,1 0 0,-1-1 0,1 1 0,-1 0 0,1 0 0,0-1 0,0 1 0,0 0 0,2-3 0,-1 2 0,2-5 0,1 1 0,0 0 0,0 0 0,1 0 0,0 0 0,0 1 0,1 0 0,-1 0 0,13-7 0,6-3 0,40-18 0,-33 19 0,1 2 0,0 2 0,1 1 0,0 1 0,0 2 0,49-3 0,-37 7 0,1 2 0,-1 2 0,1 2 0,58 12 0,-84-10 0,0 0 0,-1 1 0,0 1 0,0 1 0,-1 0 0,0 2 0,0 0 0,-1 1 0,0 1 0,30 27 0,-38-29 0,0 0 0,0 1 0,-1 0 0,-1 1 0,0 0 0,0 0 0,-2 1 0,1 0 0,-1 0 0,-1 0 0,-1 1 0,1 0 0,-2 0 0,0 0 0,-1 0 0,1 29 0,-5-16 0,0 1 0,-2-1 0,-1 0 0,-1 0 0,-19 51 0,-63 120 0,-76 84 0,129-226 0,32-50 0,0-3 0,1 0 0,0 0 0,0 1 0,0-1 0,1 1 0,-1 0 0,1-1 0,-1 5 0,2-7 0,0 1 0,0-1 0,1 0 0,-1 1 0,0-1 0,1 0 0,-1 1 0,1-1 0,-1 0 0,1 0 0,-1 1 0,1-1 0,0 0 0,0 0 0,-1 0 0,1 0 0,0 0 0,0 0 0,0 0 0,0 0 0,0-1 0,1 1 0,-1 0 0,0 0 0,0-1 0,0 1 0,3 0 0,160 67 0,-4-1 0,-106-39-455,-2 2 0,81 62 0,-94-62-6371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9:19.08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1028 96 24575,'0'0'0,"-103"-24"0,-58-4 0,8 8 0,16 10 0,12 14 0,97-1 0,-50 12 0,58-12 0,-40 17 0,46-15 0,0 1 0,-15 9 0,18-10 0,3 1 0,-16 12 0,-6 9 0,12 1 0,8 4 0,6-3 0,4-2 0,1 3 0,8 1 0,3-3 0,3-2 0,8 3 0,3-3 0,1-4 0,8-4 0,5-1 0,4-5 0,11-7 0,15-10 0,5-5 0,1-5 0,3-6 0,-10 0 0,-12-1 0,-7-1 0,-10-3 0,-9 2 0,-10-3 0,-20 24 0,1-1 0,-1 1 0,0-1 0,1 1 0,-1-1 0,0-5 0,0-23 0,-9-2 0,-14-9 0,-10 0 0,-8-3 0,-5 2 0,6 9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9:20.35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194.80652"/>
      <inkml:brushProperty name="anchorY" value="942.28857"/>
      <inkml:brushProperty name="scaleFactor" value="0.5"/>
    </inkml:brush>
  </inkml:definitions>
  <inkml:trace contextRef="#ctx0" brushRef="#br0">0 296 24575,'0'0'0,"70"-49"0,31-17 0,-14 8 0,-11 10 0,-16 13 0,-19 13 0,-13 10 0,-9 7 0,-8 4 0,-2 9 0,-4 17 0,-2 9 0,-2 12 0,-1 18 0,0 3 0,-4-1 0,-3 7 0,1-5 0,-1-6 0,3 1 0,0 2 0,2-6 0,1-10 0,1-13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9:23.07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390.48145"/>
      <inkml:brushProperty name="anchorY" value="-2037.73682"/>
      <inkml:brushProperty name="scaleFactor" value="0.5"/>
    </inkml:brush>
  </inkml:definitions>
  <inkml:trace contextRef="#ctx0" brushRef="#br0">0 0 24575,'0'0'0,"90"0"0,40 3 0,-13 0 0,-16 4 0,-28 5 0,-64-11 0,0 2 0,0-1 0,12 7 0,-19-9 0,0 1 0,0 0 0,0 0 0,0 0 0,0 0 0,-1 1 0,1-1 0,0 0 0,-1 1 0,1-1 0,1 3 0,-3-3 0,1 0 0,-1 0 0,0 0 0,0-1 0,1 1 0,-1 0 0,0 0 0,0 0 0,0 0 0,0-1 0,0 1 0,0 0 0,0 0 0,0 0 0,0 0 0,-1-1 0,1 1 0,0 0 0,0 0 0,-1 0 0,1-1 0,0 1 0,-1 0 0,0 0 0,1 2 0,-2 0 0,0 0 0,0 0 0,-1 0 0,1 0 0,-5 3 0,-21 22 0,-16 4 0,-16 5 0,-4-1 0,3-4 0,3-5 0,9-4 0,10-6 0,12-3 0,10-5 0,8-3 0,6-2 0,6-3 0,4-1 0,15 0 0,11 2 0,6 4 0,-1 0 0,3 3 0,-2 2 0,-5-2 0,-5 3 0,-4 0 0,-8-2 0,-5 1 0,-9 3 0,-6 2 0,-6 5 0,-14 6 0,-5 3 0,-9 0 0,-17 3 0,-14 4 0,1-2 0,7-8 0,15-7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9:24.28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87.354"/>
      <inkml:brushProperty name="anchorY" value="-3629.27637"/>
      <inkml:brushProperty name="scaleFactor" value="0.5"/>
    </inkml:brush>
  </inkml:definitions>
  <inkml:trace contextRef="#ctx0" brushRef="#br0">1 1 24575,'0'0'0,"0"86"0,13 37 0,6-12 0,7-19 0,-20-77 0,0 0 0,16 26 0,-18-33 0,1-1 0,0 1 0,0-1 0,11 10 0,-13-13 0,0-1 0,0 0 0,1 0 0,0-1 0,-1 1 0,1-1 0,6 3 0,-7-3 0,0-1 0,-1 0 0,1 0 0,0 0 0,-1-1 0,1 1 0,0-1 0,0 0 0,5 0 0,-5 1 0,0-1 0,0 0 0,0-1 0,0 1 0,0-1 0,-1 0 0,1 0 0,3-1 0,-2 1 0,-1-1 0,0 0 0,0 0 0,0 0 0,0 0 0,3-4 0,16-22 0,-3-8 0,-5 0 0,-4 3 0,-4 1 0,-3 4 0,-2 4 0,-2 2 0,1 7 0,-1 4 0,0 5 0,0 3 0,1 6 0,0 7 0,3 19 0,0 11 0,0 10 0,3 26 0,-1 9 0,0 5 0,-2 17 0,-1 6 0,-1-9 0,0-16 0,-1-13 0,0-18 0,0-16 0,0-15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9:25.42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84.70557"/>
      <inkml:brushProperty name="anchorY" value="-5736.31055"/>
      <inkml:brushProperty name="scaleFactor" value="0.5"/>
    </inkml:brush>
  </inkml:definitions>
  <inkml:trace contextRef="#ctx0" brushRef="#br0">1 107 24575,'0'0'0,"59"-30"0,36-11 0,-10 6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9:25.94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571.15723"/>
      <inkml:brushProperty name="anchorY" value="-6476.72412"/>
      <inkml:brushProperty name="scaleFactor" value="0.5"/>
    </inkml:brush>
  </inkml:definitions>
  <inkml:trace contextRef="#ctx0" brushRef="#br0">1 7 24575,'0'0'0,"62"-6"0,34 5 0,-83 6 0,5-3 0,32 10 0,-35-9 0,1 2 0,21 11 0,13 8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9:32.61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329.36328"/>
      <inkml:brushProperty name="anchorY" value="-8814.51074"/>
      <inkml:brushProperty name="scaleFactor" value="0.5"/>
    </inkml:brush>
  </inkml:definitions>
  <inkml:trace contextRef="#ctx0" brushRef="#br0">213 1 24575,'0'0'0,"5"59"0,-14-13 0,-9 34 0,-18 47 0,-4-10 0,5-20 0,5-25 0,8-22 0,7-19 0,7-15 0,5-10 0,2-7 0,5-2 0,16-1 0,10 0 0,10-2 0,12 1 0,9 0 0,-1 2 0,-7 1 0,-3 0 0,-7 2 0,-7 3 0,-7 0 0,-9 1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39:33.54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462.32617"/>
      <inkml:brushProperty name="anchorY" value="-10337.05664"/>
      <inkml:brushProperty name="scaleFactor" value="0.5"/>
    </inkml:brush>
  </inkml:definitions>
  <inkml:trace contextRef="#ctx0" brushRef="#br0">133 1 24575,'0'0'0,"16"97"0,0 50 0,-13-7 0,-16-2 0,-10-16 0,-4-23 0,-1-25 0,2-16 0,6-17 0,5-14 0,6-9 0,4-9 0,4-4 0,7-7 0,20-12 0,14-7 0,15-6 0,20-4 0,6 1 0,1 3 0,13 3 0,10 6 0,-7 5 0,-10 6 0,-8 7 0,-14 5 0,-16 2 0,-5 3 0,-11 2 0,-10-1 0,-9-2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0:26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 24575,'-3'16'0,"-3"83"0,5-85 0,7 1341-2976,7-622 481,-24-2 870,4-612 1086,0 98 700,7-216-131,0 0 1,0-1-1,0 1 0,0 0 1,0-1-1,0 1 0,0-1 1,0 1-1,0 0 0,0-1 0,1 1 1,-1 0-1,0-1 0,0 1 1,1-1-1,-1 1 0,0-1 1,1 1-1,-1-1 0,1 1 1,-1-1-1,1 1 0,-1-1 1,1 1-1,-1-1 0,1 0 1,-1 1-1,1-1 0,-1 0 0,1 0 1,0 1-1,-1-1 0,1 0 1,-1 0-1,1 0 0,0 0 1,-1 0-1,1 0 0,0 1 1,-1-2-1,2 1 0,30-10 2395,-30 9-2156,232-107 2444,-27 10-1919,798-311-2159,-856 359-5461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2:20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1002 0 24575,'0'0'0,"-5"0"0,-10 0 0,-11 0 0,-27 3 0,-22 3 0,-16 4 0,-31 7 0,-14 7 0,1 5 0,1 5 0,15 3 0,28-6-8191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0:44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 24575,'-1'33'0,"-4"30"0,-3 0 0,-22 82 0,-48 118 0,75-255 0,-5 15 0,1 1 0,1 0 0,0 0 0,2 1 0,-1 28 0,5-49 0,1 0 0,-1 0 0,1 1 0,0-1 0,0 0 0,1 0 0,-1 0 0,1 0 0,0 0 0,0-1 0,0 1 0,0-1 0,0 1 0,1-1 0,0 0 0,0 1 0,0-1 0,0-1 0,0 1 0,1 0 0,-1-1 0,1 0 0,-1 0 0,1 0 0,6 2 0,8 3 0,1 0 0,0-2 0,0 0 0,22 2 0,-37-7 0,271 24-1365,-200-22-5461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0:44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1 24575,'0'0'0,"0"0"0,0 12 0,7 365 0,-29-2 0,18-322 0,-30 486 0,22-421 292,-4 74-1949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0:44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1118 0 24575,'0'0'0,"0"0"0,-5 0 0,-69 4 0,-103 17 0,69-6 0,-100 8 0,-221 32 0,399-50-682,-32 10-1,38-6-6143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0:46.2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65 24575,'27'-12'0,"3"0"0,2 2 0,-1 2 0,1 0 0,0 3 0,1 0 0,58 1 0,-84 4 0,0 0 0,-1 1 0,1 1 0,-1-1 0,1 1 0,-1 0 0,1 0 0,-1 1 0,0 0 0,0 0 0,0 0 0,5 5 0,-3-1 0,-1-1 0,0 1 0,0 0 0,-1 0 0,0 1 0,0 0 0,7 14 0,-3-1 0,0 1 0,-2 0 0,-1 1 0,0 0 0,-2 0 0,3 29 0,-5-15 0,-1 0 0,-2-1 0,-2 1 0,-2 0 0,-1-1 0,-1 0 0,-14 41 0,-3-3 0,-4-2 0,-48 94 0,29-82 0,-3-2 0,-4-3 0,-80 94 0,128-168 0,2-1 0,0-1 0,0 1 0,0-1 0,1 1 0,-1 0 0,-2 6 0,5-10 0,0 1 0,0-1 0,0 0 0,0 1 0,0-1 0,0 0 0,0 1 0,0-1 0,0 0 0,0 1 0,0-1 0,0 0 0,0 1 0,0-1 0,0 0 0,0 1 0,0-1 0,1 0 0,-1 0 0,0 1 0,0-1 0,0 0 0,0 1 0,1-1 0,-1 0 0,0 0 0,0 1 0,1-1 0,-1 0 0,0 0 0,0 0 0,1 1 0,-1-1 0,2 0 0,0 1 0,0-1 0,0 1 0,0-1 0,0 0 0,0 0 0,1 0 0,-1 0 0,3-1 0,535-32-1365,-447 31-5461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0:46.6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 24575,'0'10'0,"-7"305"0,0-65 0,6 415-1365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0:47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1271 31 24575,'0'0'0,"0"0"0,-2 0 0,-13-2 0,-16-2 0,-20 1 0,-41-3 0,-30 1 0,-18 0 0,-23 2 0,2 1 0,21 3 0,20 5 0,23 3 0,28 4 0,25-1 0,21-3-8191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0:47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0 598 24575,'1'-2'0,"-1"-1"0,1 1 0,0 0 0,0-1 0,0 1 0,0 0 0,1 0 0,-1-1 0,0 1 0,1 0 0,0 0 0,2-2 0,4-6 0,17-29 0,-1-1 0,-2-2 0,-2 0 0,-2-1 0,-1 0 0,-3-2 0,-1 0 0,-3 0 0,-1-1 0,2-53 0,-10 74 0,-2 22 0,1 21 0,-51 1054 0,42-918 0,-22 105 0,10-110 0,19-132-1365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0:47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700 0 24575,'0'0'0,"-2"0"0,-10 0 0,-7 0 0,-10 0 0,-18 0 0,-14 3 0,-11 3 0,-20 4 0,-3 2 0,8 0 0,9-1 0,16 3 0,19-3-8191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0:48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794 0 24575,'0'0'0,"-2"0"0,-7 0 0,-7 0 0,-12 0 0,-28 0 0,-20 0 0,-17 0 0,-22 0 0,-10 3 0,10 4 0,22 0 0,27-1-8191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0:49.3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24575,'25'0'0,"3"1"0,0 2 0,0 0 0,0 2 0,-1 1 0,0 2 0,0 0 0,0 2 0,-1 1 0,42 24 0,-57-28 0,0 1 0,0-1 0,-1 2 0,0 0 0,-1 0 0,0 1 0,0 0 0,-1 0 0,0 1 0,8 15 0,-12-19 0,-1 0 0,0 0 0,-1 0 0,1 1 0,-1-1 0,-1 1 0,0-1 0,0 1 0,0 0 0,-1 0 0,0 0 0,-1-1 0,1 1 0,-1 0 0,-1-1 0,0 1 0,0-1 0,0 1 0,-5 7 0,-2 4 0,-2 0 0,0-1 0,-2 0 0,0-1 0,0 0 0,-2-1 0,0-1 0,0 0 0,-20 13 0,-27 17 0,-80 43 0,116-72 0,24-16 0,0 1 0,1 0 0,-1 0 0,0 0 0,1 0 0,-1 0 0,1 1 0,-1-1 0,1 0 0,-1 1 0,1-1 0,-2 4 0,3-4 0,1 0 0,-1 0 0,1-1 0,-1 1 0,1 0 0,0 0 0,-1 0 0,1 0 0,0-1 0,0 1 0,-1 0 0,1-1 0,0 1 0,0-1 0,0 1 0,0-1 0,0 1 0,0-1 0,0 0 0,0 1 0,0-1 0,0 0 0,0 0 0,1 1 0,43 15 0,127 53 0,-145-57 0,-1 2 0,-1 2 0,-1 0 0,33 27 0,-36-23 0,-1 0 0,-1 2 0,0 0 0,-2 1 0,0 0 0,-2 2 0,13 26 0,-20-34 0,0 0 0,-2 1 0,0 0 0,0 0 0,-2 0 0,0 1 0,-2 0 0,0 0 0,-1-1 0,0 1 0,-4 32 0,0-39 0,0 0 0,-1 0 0,0 0 0,0-1 0,-1 1 0,-1-1 0,0 0 0,-1 0 0,0-1 0,0 0 0,-1 0 0,0-1 0,-1 0 0,0 0 0,0-1 0,-14 9 0,-6 2 0,0-2 0,0 0 0,-2-2 0,-55 19 0,47-20-227,0-2-1,0-2 1,-1-1-1,-1-2 1,-60 3-1,83-10-6598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2:21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1 298 24575,'1'10'0,"1"-1"0,0 1 0,1 0 0,0-1 0,0 1 0,1-1 0,0 0 0,10 15 0,-6-9 0,45 86 0,52 102 0,-105-203 0,0 0 0,0 0 0,0 0 0,0 0 0,0 0 0,0 0 0,0-1 0,0 1 0,0 0 0,0 0 0,0 0 0,1 0 0,-1 0 0,0 0 0,0 0 0,0 0 0,0 0 0,0 0 0,0 0 0,0 0 0,0 0 0,0 0 0,0 0 0,0 0 0,0 0 0,0 0 0,0 0 0,0 0 0,0 0 0,0 0 0,0 0 0,1 0 0,-1 0 0,0 0 0,0 0 0,0 0 0,0 0 0,0 0 0,0 0 0,0 0 0,0 0 0,0 0 0,0 0 0,0 0 0,0 0 0,0 0 0,0 0 0,0 0 0,0 0 0,0 0 0,1 0 0,-1 0 0,0 0 0,0 0 0,0 0 0,0 0 0,0 1 0,0-1 0,0 0 0,0 0 0,0 0 0,0 0 0,2-10 0,0-26 0,-1 14 0,7-47 0,3 2 0,38-131 0,-40 173-124,0 0 0,2 1 0,1 0 0,0 1 0,2 0 0,1 1-1,0 1 1,2 0 0,0 1 0,22-18 0,18-10-6702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0:50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2325 547 24575,'-7'-26'0,"-2"1"0,-1 0 0,-1 1 0,-1 1 0,-1 0 0,-1 0 0,-1 1 0,-1 1 0,-1 1 0,-1 0 0,-1 1 0,0 1 0,-36-25 0,19 18 0,-1 1 0,-2 3 0,0 1 0,-1 1 0,-1 3 0,-84-23 0,49 22 0,-1 3 0,0 3 0,-1 4 0,-134 5 0,158 6 0,0 1 0,0 3 0,1 3 0,0 1 0,1 3 0,1 2 0,-90 44 0,81-28 0,2 2 0,1 3 0,2 2 0,2 3 0,-53 54 0,75-64 0,1 1 0,2 1 0,1 1 0,2 2 0,1 1 0,2 0 0,2 2 0,-26 75 0,29-56 0,4 0 0,2 1 0,2 0 0,3 1 0,4 81 0,7-28 0,40 217 0,-28-249 0,3-2 0,3 0 0,5-1 0,2-2 0,4-1 0,49 80 0,-56-113 0,2 0 0,2-3 0,2 0 0,1-2 0,2-2 0,2-1 0,1-2 0,1-2 0,2-1 0,2-2 0,48 24 0,-42-29 0,1-3 0,0-1 0,2-3 0,69 13 0,-83-23 0,0-2 0,1-2 0,-1-1 0,1-2 0,0-2 0,70-12 0,-54 1 0,-1-3 0,0-2 0,-1-2 0,-1-3 0,-2-2 0,0-2 0,-1-2 0,-2-3 0,61-52 0,-61 42 0,-1-1 0,-3-3 0,-2-2 0,-2-1 0,-2-3 0,-3 0 0,-1-3 0,35-79 0,-45 77 0,-1-2 0,-4-1 0,-2 0 0,-3-2 0,-2 1 0,-3-2 0,-3 1 0,-2-1 0,-4 0 0,-2 0 0,-2 1 0,-21-99 0,-29-30-1365,32 129-5461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27.6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24575,'0'0'0,"0"5"0,0 5 0,3 22 0,3 24 0,6 25 0,10 44 0,3 23 0,-3 7 0,4 78 0,-3-1-8191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2:33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24575,'0'29'0,"3"23"0,2 0 0,3-1 0,18 69 0,-6-35 0,322 1901-10799,-320-1831 13407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2:33.9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1 901 24575,'0'-14'0,"0"-5"0,0 0 0,2 0 0,0-1 0,1 1 0,7-22 0,-5 26 0,1 0 0,1 0 0,1 1 0,0 0 0,0 0 0,2 1 0,-1 1 0,15-15 0,108-103 0,177-132 0,-148 142 0,-131 101 0,2 1 0,-1 2 0,48-18 0,-71 32 0,-1-1 0,0 1 0,0 1 0,1 0 0,-1 0 0,1 0 0,-1 1 0,1 0 0,-1 0 0,15 3 0,-5 1 0,-1 1 0,0 1 0,20 10 0,-18-7 0,38 16 0,-1 3 0,96 64 0,-130-76 0,0 1 0,-2 1 0,33 37 0,-42-41 0,0 0 0,0 0 0,-2 1 0,0 0 0,0 1 0,9 30 0,-10-19 0,-1 0 0,-2 0 0,-1 0 0,-1 0 0,-1 1 0,-3 30 0,-6 16 0,-18 74 0,8-57 0,-5-1 0,-4 0 0,-74 165 0,83-220 0,-2 1 0,-2-2 0,0-1 0,-29 31 0,32-43 0,-2 0 0,0-1 0,-2-1 0,0-1 0,0-1 0,-35 17 0,50-29 0,4-4 0,1 1 0,0-1 0,0 1 0,0 0 0,0 0 0,0 0 0,-3 4 0,8-4 0,1 0 0,0-1 0,-1 1 0,1-1 0,0 0 0,0 1 0,6 0 0,-7-1 0,522 220 0,-18 39 0,-476-244 0,331 192-1365,-291-160-5461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2:34.9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0 228 24575,'0'0'0,"10"0"0,32-2 0,47-8 0,-19 1 0,1016-76-3108,-1056 83 2940,1307-77-7242,-1006 60 6486,-307 18 940,382-18 489,-337 18 2393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2:35.3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24575,'0'0'0,"0"0"0,17 5 0,282 117 0,-82-33 0,196 64 0,-245-93 0,-146-52 0,0 0 0,1 0 0,-2 2 0,26 14 0,-44-22 0,-1-1 0,1 1 0,-1 0 0,0 0 0,1 0 0,-1 0 0,0 1 0,3 3 0,-5-5 0,1 0 0,-1 0 0,0 0 0,1 0 0,-1 0 0,0 0 0,0 0 0,1 0 0,-1 1 0,0-1 0,0 0 0,0 0 0,-1 0 0,1 0 0,0 0 0,0 0 0,0 0 0,-1 0 0,1 0 0,-1 0 0,1 1 0,-1-2 0,1 1 0,-1 0 0,0 0 0,1 0 0,-2 1 0,-12 11 0,1-1 0,-1-1 0,-1 0 0,0-1 0,-1 0 0,-16 7 0,12-7 0,-548 267 299,182-96-1963,283-129-5162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2:41.9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0 24575,'-3'6'0,"-2"12"0,1 1 0,1-1 0,0 1 0,2 0 0,0 23 0,0-13 0,21 801-1393,-11-651 972,8 198 58,-2-50-183,-6-72-2103,-8-208 1899,2 62-665,-14 144 0,3-202 2176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2:42.3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 24575,'2'-2'0,"0"1"0,0-1 0,0 1 0,1 0 0,-1 0 0,0 0 0,1 0 0,-1 0 0,0 0 0,1 1 0,-1-1 0,1 1 0,-1-1 0,1 1 0,2 0 0,43 5 0,-2 3 0,0 3 0,-1 1 0,-1 3 0,82 38 0,-42-10 0,111 78 0,-124-71 0,-2 3 0,-3 3 0,-2 2 0,108 130 0,-151-160 0,0 0 0,-2 1 0,-2 1 0,0 1 0,16 44 0,-26-55 0,-1 0 0,-1 1 0,0 0 0,-2 0 0,-1 0 0,0 1 0,-2-1 0,0 0 0,-6 38 0,-1-24 0,-2 0 0,-1-1 0,-2-1 0,-1 1 0,-2-2 0,-1 0 0,-1-1 0,-2-1 0,-30 38 0,-6-1 0,-3-3 0,-107 91 0,18-35-1365,22-29-5461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2:42.8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24575,'11'11'0,"18"28"0,-2 2 0,-2 0 0,31 68 0,42 142 0,-61-150 0,65 128 0,-100-225 0,2 4 0,0-1 0,0 0 0,1 0 0,10 11 0,-14-17 0,0 1 0,1-1 0,-1 0 0,0 0 0,1 0 0,0 0 0,-1 0 0,1 0 0,0-1 0,-1 1 0,1 0 0,0-1 0,0 1 0,-1-1 0,1 0 0,0 0 0,0 1 0,0-1 0,-1 0 0,1-1 0,0 1 0,0 0 0,0 0 0,0-1 0,-1 1 0,4-2 0,4-4 0,0 1 0,0-1 0,-1 0 0,1-1 0,-2 0 0,1-1 0,-1 1 0,0-1 0,8-13 0,35-47 0,-3-3 0,43-86 0,56-166 0,-118 256 0,-28 67 0,0-1 0,0 1 0,0 0 0,0 0 0,0-1 0,0 1 0,0 0 0,1 0 0,-1 0 0,0-1 0,0 1 0,0 0 0,0 0 0,0-1 0,1 1 0,-1 0 0,0 0 0,0 0 0,0 0 0,0-1 0,1 1 0,-1 0 0,0 0 0,0 0 0,1 0 0,-1 0 0,0 0 0,0 0 0,1 0 0,-1 0 0,0 0 0,0 0 0,1 0 0,3 8 0,-1 28 0,-2-20 0,9 56 0,2 1 0,4-2 0,3 0 0,28 70 0,-41-128 0,0 0 0,0 0 0,1-1 0,1 1 0,0-2 0,14 16 0,-18-22 0,0-1 0,1 1 0,0-1 0,0-1 0,0 1 0,0-1 0,1 0 0,-1 0 0,1 0 0,0-1 0,0 0 0,0 0 0,0 0 0,0-1 0,0 0 0,0 0 0,9 0 0,0-3 0,-1 0 0,0-1 0,1 0 0,-1-1 0,-1 0 0,1-2 0,-1 1 0,0-2 0,21-12 0,6-8-106,-1-1 0,-1-3 0,-2 0-1,42-47 1,-48 47-728,137-142-5992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2:43.1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572 1 24575,'-19'5'0,"-37"16"0,0 3 0,-65 38 0,83-39 0,1 1 0,1 2 0,-60 57 0,80-68 0,2 0 0,0 2 0,1-1 0,0 2 0,-13 25 0,24-37 0,-1-1 0,1 1 0,-1 1 0,2-1 0,-1 0 0,1 0 0,0 1 0,0-1 0,1 13 0,0-15 0,1 1 0,0-1 0,0 1 0,0-1 0,1 1 0,-1-1 0,1 0 0,0 0 0,0 0 0,1 0 0,-1 0 0,1 0 0,0 0 0,0-1 0,5 5 0,10 6 0,1 0 0,1-1 0,0-2 0,1 0 0,31 12 0,-42-18 0,137 56 0,118 57 0,-250-110 0,0 1 0,-1 0 0,0 1 0,-1 1 0,13 12 0,-20-17 0,0 1 0,-1 0 0,0 0 0,0 0 0,-1 1 0,0-1 0,0 1 0,0 0 0,-1 0 0,0 1 0,1 10 0,-1-7 0,-2 0 0,0 0 0,0 0 0,-1 1 0,-1-1 0,0 0 0,-1 0 0,0 0 0,0-1 0,-6 15 0,2-10 0,-1-1 0,0 1 0,-1-2 0,-1 1 0,0-1 0,-21 24 0,14-21 0,0-1 0,-1-1 0,-1 0 0,0-1 0,-1-1 0,-1 0 0,0-2 0,0 0 0,-1-2 0,-43 14 0,42-17-227,-1-2-1,0 0 1,0-1-1,0-2 1,-32-1-1,-3-7-6598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2:22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24575,'0'0'0,"3"6"0,0 3 0,3 21 0,3 14 0,0 15 0,1 12 0,0 3 0,-3-5 0,-2-11 0,-2-14-8191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2:43.5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24575,'1'8'0,"-1"0"0,2 0 0,-1 0 0,6 16 0,1 6 0,76 500-275,-34 4-68,-41-436 329,1 23 14,56 796 0,-63-834 0,-3-75 0,3-8 0,4-13 0,-2 5 0,81-143 316,123-163 0,-200 302-316,74-93 0,-70 91 0,-1 2 0,1 0 0,1 0 0,0 1 0,23-13 0,-33 22 0,1 0 0,0 0 0,-1 0 0,1 0 0,0 1 0,0 0 0,1 0 0,-1 0 0,0 1 0,0 0 0,0 0 0,0 0 0,0 0 0,1 1 0,-1 0 0,0 0 0,0 1 0,0-1 0,-1 1 0,1 0 0,0 0 0,-1 0 0,1 1 0,-1 0 0,6 4 0,4 4 0,-1 1 0,0 0 0,-1 1 0,-1 0 0,0 1 0,13 20 0,1 8 114,-2 1 0,20 51-1,28 96-1660,-68-183 1388,23 70-6667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2:44.2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0 589 24575,'17'-3'0,"-7"2"0,101-16 0,1166-160-1749,-123 65 126,-663 74-1536,-422 33 2382,288-28-975,-339 31 1740,-12 2 26,-1 0 0,1-1 0,-1 0 0,0 0 0,1 0 0,-1 0 0,0-1 0,0 0 0,0 0-1,8-5 1,-13 6 3,1 1 0,-1 0 0,0 0 0,1-1 0,-1 1 0,0 0 0,1-1 0,-1 1 0,0-1 0,0 1 0,0 0 0,1-1 0,-1 1 0,0-1-1,0 1 1,0 0 0,0-1 0,0 1 0,0-1 0,0 1 0,0-1 0,0 1 0,0 0 0,0-1 0,0 1 0,0-1 0,0 1 0,0-1 0,0 1 0,0 0 0,-1-1 0,1 1-1,0-1 1,0 1 0,0 0 0,-1-1 0,-13-13 288,13 14-291,-41-29 1146,-91-47 0,104 61 986,-40-19 1361,106 47-3507,-8 2 0,-1 2 0,0 0 0,-1 2 0,-1 1 0,-1 1 0,-1 1 0,-1 1 0,-1 2 0,0 0 0,-3 1 0,0 1 0,29 54 0,-42-69 0,-1 0 0,0 0 0,-1 0 0,0 1 0,-1 0 0,0 0 0,-1-1 0,0 1 0,-1 1 0,-1-1 0,0 0 0,-1 0 0,0 0 0,-1 0 0,0 0 0,-1 0 0,-1-1 0,0 1 0,0-1 0,-7 13 0,-4-1 57,-1-1-1,0 0 1,-2-1-1,-1-1 0,-33 30 1,-115 81-1359,149-118 900,-84 59-6424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2:44.9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 0 24575,'16'2'0,"16"5"0,0 2 0,-1 2 0,0 0 0,41 23 0,109 73 0,-44-11 0,-110-75 0,-1 2 0,41 45 0,-60-61 0,-1 1 0,0-1 0,-1 1 0,0 0 0,0 1 0,-1-1 0,0 1 0,3 10 0,-6-14 0,0-1 0,0 1 0,-1 0 0,0-1 0,0 1 0,0 0 0,0 0 0,-1-1 0,0 1 0,0-1 0,0 1 0,0 0 0,-1-1 0,0 0 0,0 1 0,0-1 0,0 0 0,-5 6 0,-8 10 0,-1-1 0,-1-1 0,-1 0 0,0-1 0,-29 20 0,-114 67 0,-303 136-1365,399-210-5461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2:46.9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1452 40 24575,'-1'-2'0,"-1"0"0,0 1 0,0 0 0,0-1 0,1 1 0,-1 0 0,-1 0 0,1 0 0,0 0 0,0 0 0,0 1 0,0-1 0,-3 0 0,2 0 0,-22-5 0,-2 0 0,1 2 0,0 1 0,-1 1 0,-27 1 0,14 3 0,-1 2 0,-64 14 0,48-3 0,1 3 0,1 2 0,0 2 0,2 3 0,1 3 0,1 1 0,1 3 0,2 1 0,-49 46 0,48-35 0,2 2 0,3 2 0,1 2 0,2 2 0,3 2 0,2 1 0,-55 116 0,70-122 0,-21 72 0,36-98 0,1 0 0,1 0 0,0 0 0,2 1 0,1 39 0,2-54 0,1 1 0,-1-1 0,2 0 0,-1 1 0,1-1 0,1 0 0,-1-1 0,1 1 0,1 0 0,0-1 0,0 0 0,1 0 0,0-1 0,0 0 0,0 0 0,1 0 0,0 0 0,1-1 0,-1-1 0,1 1 0,0-1 0,1 0 0,-1-1 0,17 6 0,7 1 0,0-1 0,1-2 0,0-1 0,0-2 0,46 2 0,3-5 0,84-10 0,-71-1 0,-2-3 0,1-5 0,154-49 0,-194 47 0,0-3 0,-1-2 0,-1-2 0,-2-2 0,-1-2 0,-1-3 0,59-51 0,-85 63 0,0 0 0,-2-1 0,-1-2 0,0 0 0,-2 0 0,-1-2 0,17-35 0,-24 42 0,-2 1 0,-1-1 0,0-1 0,-1 1 0,-2-1 0,0 0 0,0 0 0,-2 0 0,-1 0 0,0 0 0,-7-40 0,2 34 0,-2 0 0,0 1 0,-2-1 0,-1 2 0,-1-1 0,0 1 0,-2 1 0,-1 0 0,-1 1 0,-1 1 0,-19-20 0,13 18 0,-1 1 0,-2 1 0,0 1 0,-1 1 0,0 1 0,-2 2 0,0 1 0,-56-22 0,38 21 171,-83-17 0,100 27-513,1 3 1,-1 0 0,0 1-1,-36 4 1,34 2-6485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00.7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721 1 24575,'0'0'0,"1"0"0,0 0 0,0 0 0,-1 0 0,1 0 0,0 0 0,-1 0 0,1 0 0,0 1 0,0-1 0,-1 0 0,1 1 0,0-1 0,-1 0 0,1 1 0,-1-1 0,1 1 0,-1-1 0,1 1 0,0 0 0,0 8 0,-1 0 0,-1-1 0,1 1 0,-1 0 0,-1-1 0,0 1 0,0-1 0,-1 1 0,-6 14 0,2-4 0,-33 76 0,-91 160 0,96-191 0,-277 425 0,238-381 0,-21 45 0,92-147 0,0 0 0,0 0 0,1 0 0,-1 0 0,1 1 0,1-1 0,-1 1 0,0 9 0,2-14 0,0 0 0,1 0 0,-1 1 0,0-1 0,1 0 0,0 0 0,-1 0 0,1 0 0,0 0 0,0 0 0,0-1 0,0 1 0,1 0 0,-1 0 0,0-1 0,1 1 0,-1-1 0,1 1 0,0-1 0,-1 1 0,1-1 0,0 0 0,0 0 0,0 0 0,0 0 0,0 0 0,0-1 0,0 1 0,3 0 0,7 2 0,-1-1 0,1 0 0,0-1 0,-1 0 0,18-1 0,149-12-1365,39-11-5461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01.0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743 0 24575,'-3'2'0,"-14"8"0,9-7 0,0 1 0,0 0 0,1 1 0,0 0 0,0 0 0,0 1 0,0 0 0,1 0 0,0 0 0,1 1 0,-1 0 0,-5 10 0,-5 21 0,1 1 0,3 0 0,-9 45 0,7-27 0,-164 618 0,-51 205 0,210-804 64,-91 388-1493,94-392-5397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18.6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24575,'0'0'0,"0"2"0,0 4 0,3 10 0,3 11 0,7 43 0,3 34 0,5 23 0,6 30 0,2 32 0,-2 2 0,-4-11 0,-8-16 0,-5-27 0,-5-29 0,-3-25 0,-2-26-8191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19.1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0 103 24575,'9'-15'0,"-6"12"0,0 1 0,-1 0 0,1 0 0,0 0 0,0 0 0,0 0 0,1 1 0,-1-1 0,0 1 0,7-2 0,9-3 0,13-8 0,-13 5 0,1 1 0,1 0 0,0 2 0,33-7 0,-48 12 0,0 1 0,0 0 0,1 0 0,-1 0 0,0 0 0,1 1 0,-1 0 0,0 1 0,0-1 0,0 1 0,0 0 0,0 1 0,0-1 0,-1 1 0,1 0 0,-1 1 0,0-1 0,0 1 0,0 0 0,7 8 0,4 7 0,-1 0 0,-1 0 0,-1 2 0,-1 0 0,0 0 0,-2 1 0,0 0 0,-2 1 0,9 33 0,-8-16 0,-2 0 0,-2 0 0,-1 1 0,-3 76 0,-7-55 0,-2 1 0,-2-1 0,-4-1 0,-27 79 0,-6-16 0,-63 119 0,102-228 0,5-9 0,-1 1 0,1 0 0,0 0 0,-4 14 0,7-20 0,0 1 0,-1 0 0,1-1 0,0 1 0,0 0 0,0-1 0,1 1 0,-1 0 0,0-1 0,0 1 0,1 0 0,-1-1 0,1 1 0,0-1 0,-1 1 0,1-1 0,0 1 0,0-1 0,0 0 0,0 1 0,0-1 0,0 0 0,0 0 0,0 1 0,1-1 0,-1 0 0,2 1 0,14 8 0,1-1 0,-1 0 0,31 10 0,61 14 0,-57-19 0,43 15-682,136 60-1,-183-65-6143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19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387 0 24575,'0'0'0,"0"0"0,0 0 0,-3 0 0,-3 0 0,-9 0 0,-8 0 0,-7 0 0,-15 3 0,-9 4 0,1 0 0,0 2 0,7 2 0,11-1 0,12 1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19.8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366 1 24575,'-1'0'0,"0"0"0,-1 0 0,1 1 0,0-1 0,0 0 0,0 1 0,0-1 0,-1 1 0,1 0 0,0-1 0,0 1 0,0 0 0,-1 1 0,-1 0 0,-1 0 1,-160 94 339,135-82-766,0 0-1,-1-2 1,-60 15-1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2:22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24575,'2'1'0,"-1"-1"0,0 0 0,1 0 0,-1 1 0,1-1 0,-1 1 0,0-1 0,0 1 0,1 0 0,-1-1 0,0 1 0,0 0 0,0 0 0,0 0 0,0 0 0,0 0 0,0 0 0,1 2 0,16 26 0,-13-19 0,249 504 0,-248-502 0,122 285 0,-93-213 0,-30-72 0,-4-6 0,1-1 0,0-1 0,0 1 0,0 0 0,1 0 0,0-1 0,-1 1 0,2-1 0,-1 0 0,0 0 0,8 7 0,-10-11 0,0 1 0,0-1 0,0 0 0,0 0 0,0 0 0,0 1 0,0-1 0,0 0 0,0 0 0,0 0 0,0-1 0,0 1 0,0 0 0,0 0 0,0 0 0,0-1 0,0 1 0,0-1 0,0 1 0,-1 0 0,1-1 0,0 0 0,0 1 0,0-1 0,-1 1 0,2-2 0,21-23 0,-18 20 0,85-109 0,-40 50 0,101-102 0,-144 159 0,1 0 0,0 1 0,0 0 0,1 0 0,0 0 0,18-7 0,-23 12 0,0 0 0,0-1 0,0 2 0,0-1 0,0 0 0,0 1 0,0 0 0,0 0 0,0 0 0,1 1 0,-1-1 0,0 1 0,0 0 0,0 0 0,0 0 0,-1 1 0,1-1 0,0 1 0,-1 0 0,5 3 0,9 7 0,0 1 0,-2 1 0,1 0 0,18 24 0,53 75 0,-38-47 0,51 59-1365,-62-79-5461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20.7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482 29 24575,'0'0'0,"-5"-1"0,0 1 0,0-1 0,1 0 0,-1-1 0,-7-2 0,-12-3 0,1 2 0,-1 2 0,0 0 0,-1 2 0,1 0 0,-39 5 0,52-2 0,1 0 0,-1 0 0,1 1 0,0 1 0,0 0 0,0 0 0,0 1 0,1 0 0,0 0 0,0 1 0,0 1 0,1-1 0,0 1 0,0 1 0,-8 10 0,6-6 0,1 2 0,0-1 0,1 1 0,1 0 0,0 1 0,1 0 0,1 0 0,0 0 0,1 0 0,0 1 0,2 0 0,0 0 0,0 0 0,2 0 0,1 20 0,0-21 0,1 0 0,0-1 0,1 1 0,1-1 0,0 0 0,1 0 0,1 0 0,0-1 0,0 0 0,2 0 0,-1 0 0,2-1 0,-1 0 0,2-1 0,0 0 0,20 18 0,-16-18 0,1-1 0,0 0 0,0-1 0,1-1 0,0 0 0,1-1 0,-1-1 0,1 0 0,1-1 0,-1-1 0,1-1 0,33 2 0,-37-5 0,1-1 0,-1 0 0,0 0 0,0-2 0,0 0 0,0 0 0,-1-1 0,1-1 0,-1 0 0,0-1 0,-1-1 0,1 0 0,-1 0 0,0-1 0,-1-1 0,18-17 0,-13 10 31,-2-1 0,0 0 0,0-2 0,-2 1 0,0-1 0,-2-1 0,0 0 0,-1-1 1,-1 0-1,6-24 0,-9 28-163,-2-1 1,0 0 0,-1 0-1,0 0 1,-2 0 0,0 0 0,-1 0-1,-1 0 1,-1 0 0,0 0 0,-1 1-1,-12-34 1,-3 13-6695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35.0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24575,'0'0'0,"0"0"0,0 4 0,1 14 0,1 0 0,5 27 0,0-12 0,26 163 81,50 326 151,-64-356-1071,-3 198 0,-18-303-5987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35.5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1 189 24575,'10'-21'0,"-1"8"0,1 0 0,0 1 0,1 0 0,0 1 0,1 0 0,0 0 0,1 1 0,0 1 0,0 0 0,1 1 0,0 1 0,1 0 0,0 0 0,0 2 0,0 0 0,1 1 0,-1 0 0,30-2 0,-24 4 0,0 0 0,-1 2 0,1 1 0,0 0 0,-1 2 0,1 0 0,-1 1 0,0 1 0,0 1 0,-1 1 0,0 1 0,0 0 0,0 2 0,-1 0 0,-1 1 0,0 0 0,0 2 0,-1 0 0,-1 1 0,18 20 0,-18-17 0,-2 0 0,0 2 0,-1 0 0,-1 0 0,-1 1 0,-1 0 0,0 0 0,9 38 0,-12-30 0,-1 0 0,-1 1 0,-2-1 0,0 0 0,-2 1 0,-5 33 0,-3-11 0,-2-1 0,-2 0 0,-2-1 0,-3 0 0,-2-1 0,-1-2 0,-35 58 0,25-53 0,-2-1 0,-3-1 0,-2-2 0,-72 74 0,95-104 0,14-16 0,-1-1 0,1 1 0,0-1 0,0 1 0,0 0 0,0-1 0,0 1 0,-1 0 0,1-1 0,0 1 0,1-1 0,-1 1 0,0 0 0,0-1 0,0 1 0,0-1 0,0 1 0,1 0 0,-1 0 0,3 2 0,0 0 0,0 0 0,0-1 0,0 1 0,0-1 0,0 0 0,1 0 0,4 2 0,-7-3 0,377 179 0,-247-128-1365,-75-32-5461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36.0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 0 24575,'0'0'0,"0"0"0,0 0 0,0 4 0,1 11 0,0-1 0,1 1 0,6 18 0,-1-2 0,116 447 0,-36-161 0,-77-277 0,1 5 0,21 58 0,-28-96 0,-1-8 0,2-16 0,1-4 0,55-158 0,39-130 0,-99 307 0,0-1 0,0-1 0,0 1 0,0 0 0,-1 0 0,1-1 0,-1 1 0,0 0 0,0-1 0,0-4 0,0 7 0,-1 1 0,1-1 0,0 1 0,-1-1 0,1 0 0,0 1 0,-1-1 0,1 1 0,-1-1 0,1 1 0,-1-1 0,1 1 0,-1 0 0,1-1 0,-1 1 0,0 0 0,1-1 0,-2 1 0,-21-4 0,-141 4-682,-231 27-1,341-19-6143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36.4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1 899 24575,'0'0'0,"3"-13"0,28-67 0,28-85 0,-18 5 0,33-277 0,-72 394 0,-19 557 247,32 3-268,1 35-1570,-16-524-5235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36.8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308 1 24575,'0'0'0,"-3"11"0,-3 44 0,-3 47 0,-7 40 0,-5 62 0,-1 29 0,2 5 0,-1 13-910,2-4 910,0-31 0,-2-40 0,-5-32 224,-1-35-224,-2-33 0,2-27 0,6-22-7505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37.1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690 0 24575,'0'0'0,"0"0"0,-4 1 0,-5 4 0,0 1 0,0 0 0,0 0 0,0 1 0,-7 8 0,-3 2 0,-51 45 0,3 4 0,3 3 0,3 2 0,4 3 0,2 2 0,-88 166 0,123-201 0,1 1 0,-20 64 0,36-97 0,1-1 0,0 1 0,1 0 0,-1 0 0,2-1 0,0 17 0,0-22 0,0-1 0,0 0 0,1 0 0,0 0 0,-1 0 0,1 0 0,0 0 0,0 0 0,0 0 0,0-1 0,0 1 0,0 0 0,1 0 0,-1-1 0,0 1 0,1-1 0,0 1 0,-1-1 0,1 0 0,0 1 0,0-1 0,-1 0 0,1 0 0,0-1 0,0 1 0,0 0 0,0 0 0,0-1 0,0 1 0,1-1 0,3 0 0,4 1 0,0-1 0,0 0 0,0-1 0,0 0 0,1-1 0,-2 0 0,1 0 0,0-1 0,0 0 0,12-7 0,5-4 0,-1 0 0,31-24 0,-18 9 57,-1-1 0,-2-1 0,-1-3 0,-1 0 0,31-44 0,-45 51-247,-1-2 0,-1 0 1,-1-1-1,-2 0 0,-1-2 1,-2 0-1,0 0 1,6-34-1,-9 12-6636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37.5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423 0 24575,'-21'15'0,"-17"13"0,1 1 0,1 3 0,1 0 0,2 3 0,2 0 0,1 2 0,2 1 0,1 2 0,3 0 0,-33 73 0,52-102 0,1 0 0,0 1 0,0 0 0,2-1 0,-1 1 0,2 0 0,-1 18 0,1-28 0,1 1 0,1 0 0,-1 0 0,0-1 0,1 1 0,-1 0 0,1-1 0,0 1 0,0 0 0,0-1 0,0 1 0,0-1 0,0 0 0,1 1 0,-1-1 0,1 0 0,0 0 0,0 0 0,0 0 0,0 0 0,0 0 0,0 0 0,0-1 0,1 1 0,-1-1 0,0 0 0,1 1 0,-1-1 0,1 0 0,0-1 0,-1 1 0,1 0 0,0-1 0,-1 1 0,1-1 0,0 0 0,0 0 0,4 0 0,5-1 0,1-1 0,-1 0 0,0-1 0,0 0 0,0 0 0,0-1 0,0-1 0,-1 0 0,0-1 0,0 0 0,11-9 0,-2 1 0,0-1 0,-1-1 0,-1-1 0,28-33 0,-40 43 0,-1 0 0,1-1 0,-1 0 0,0 0 0,-1 0 0,4-9 0,-7 13 0,0 0 0,0 1 0,0-1 0,-1 0 0,0 0 0,1 1 0,-1-1 0,0 0 0,-1 0 0,1 0 0,-1 1 0,1-1 0,-1 0 0,0 1 0,-1-1 0,1 1 0,-2-4 0,-2-1-136,0 0-1,0 1 1,-1-1-1,0 1 1,-1 1-1,1-1 1,-1 1-1,0 0 0,-9-5 1,-24-14-6690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38.4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919 1 24575,'-79'-1'0,"0"5"0,-82 13 0,131-11 0,0 1 0,1 1 0,-1 1 0,2 2 0,-1 1 0,2 1 0,0 1 0,-34 24 0,35-18 0,0 1 0,2 2 0,0 0 0,1 2 0,2 1 0,1 0 0,0 1 0,-21 41 0,28-42 0,0 1 0,2 0 0,1 0 0,1 1 0,1 0 0,2 1 0,1 0 0,1 0 0,0 54 0,4-74 0,0 1 0,1-1 0,1 1 0,4 16 0,-5-23 0,-1-1 0,1 0 0,0 1 0,0-1 0,1 0 0,-1 0 0,0 1 0,1-1 0,0 0 0,-1-1 0,1 1 0,0 0 0,0 0 0,0-1 0,0 1 0,0-1 0,0 0 0,0 1 0,1-1 0,-1 0 0,0 0 0,5 1 0,4-1 0,1 0 0,-1 0 0,1-1 0,-1 0 0,0-1 0,1 0 0,-1-1 0,13-4 0,89-31 0,-85 27 0,2-1 0,4-2 0,0 1 0,68-13 0,-92 23 0,1 1 0,0 0 0,-1 1 0,1 0 0,0 1 0,-1 0 0,1 1 0,-1 0 0,1 0 0,-1 1 0,0 1 0,0-1 0,0 2 0,14 8 0,-8-2 0,0 1 0,-1 1 0,-1 0 0,0 1 0,0 1 0,21 31 0,-15-15 0,0 2 0,25 59 0,-36-72 0,-2 0 0,0 0 0,-1 1 0,-1 0 0,-1 0 0,-1 1 0,-1-1 0,-1 29 0,-2-37 0,0 0 0,-1 0 0,0 0 0,-1-1 0,0 1 0,-1-1 0,-1 0 0,0 0 0,-1-1 0,0 1 0,0-1 0,-1 0 0,-1-1 0,0 1 0,-12 11 0,2-6 43,0-1 0,-2-1-1,0 0 1,0-2 0,-1 0-1,0-2 1,-33 12 0,0-3-897,-109 22 1,95-30-5973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41.1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492 0 24575,'-5'4'0,"0"0"0,0-1 0,0 1 0,0-1 0,-1 0 0,-6 2 0,-18 11 0,-9 12 0,1 2 0,1 2 0,1 1 0,2 2 0,2 2 0,1 0 0,-48 77 0,65-88 0,1-1 0,0 2 0,2 0 0,2 0 0,0 1 0,1 0 0,-5 51 0,11-62 0,1-1 0,2 1 0,-1-1 0,2 1 0,0-1 0,7 24 0,-6-28 0,1 0 0,1-1 0,0 1 0,1-2 0,0 1 0,0 0 0,1-1 0,0 0 0,14 13 0,-9-12 0,0 0 0,1-2 0,0 1 0,1-2 0,0 0 0,0 0 0,1-2 0,0 1 0,0-2 0,0 0 0,1-1 0,-1 0 0,1-2 0,0 0 0,30 1 0,-23-4 0,1 0 0,-1-1 0,0-1 0,0-1 0,0-2 0,0 0 0,-1-1 0,0-1 0,-1-1 0,30-17 0,-39 18 16,0 0-1,0-1 1,0-1-1,-1 0 1,-1 0-1,1-1 1,-2 0-1,0-1 1,0 0-1,7-14 1,-7 9 5,-1-1 1,0 0-1,-2 0 0,0 0 1,-1-1-1,-1 0 0,2-22 1,-3 13-178,-2-1 1,-1 0 0,-2 0 0,0 0 0,-2 0 0,-2 1 0,0 0-1,-2 0 1,-1 0 0,-16-35 0,6 27-6671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2:23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771 2 24575,'-3'-1'0,"-1"1"0,1-1 0,0 1 0,-1 0 0,1 1 0,0-1 0,-1 0 0,1 1 0,0 0 0,-1 0 0,1 0 0,-3 2 0,-1-1 0,-27 9 0,1 2 0,0 1 0,1 1 0,1 2 0,0 2 0,2 0 0,-36 31 0,31-20 0,1 2 0,2 1 0,1 2 0,2 0 0,-29 50 0,24-28 0,3 1 0,2 2 0,4 1 0,1 0 0,4 2 0,2 0 0,3 1 0,-7 83 0,16-65 0,3 1 0,4-1 0,3 0 0,27 136 0,2-68 0,85 230 0,-102-335 0,-1-4 0,19 80 0,-34-115 49,0 1 0,0-1 0,0 0-1,-1 0 1,0 1 0,-2 8 0,2-13-106,0 0 0,-1-1 0,1 1 0,0-1 0,-1 1 0,1-1 0,-1 1 0,0-1 1,0 1-1,1-1 0,-1 0 0,0 1 0,0-1 0,0 0 0,-1 0 0,1 0 0,0 0 1,0 0-1,0 0 0,-1 0 0,1 0 0,-1 0 0,1-1 0,0 1 0,-1 0 1,0-1-1,1 1 0,-1-1 0,-1 1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41.4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24575,'0'0'0,"3"6"0,0 6 0,6 21 0,7 42 0,2 27 0,0 18 0,-2 16 0,0-2 0,-4-13 0,0-6 0,-3-13 0,-2-20 0,-3-15 0,-2-16 0,-2-18 0,0-13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41.8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281 0 24575,'-3'0'0,"-3"0"0,-4 0 0,-13 5 0,-11 8 0,-8 9 0,-14 19 0,-1 15 0,8-3-8191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42.2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50 922 24575,'0'-21'0,"0"-373"0,-2 377 0,-2 38 0,-12 134 0,-12 1021 0,31-1070-1365,1-26-5461</inkml:trace>
  <inkml:trace contextRef="#ctx0" brushRef="#br0" timeOffset="1">1211 1 24575,'0'0'0,"0"0"0,-3 2 0,-4 18 0,-2 19 0,-10 56 0,-5 48 0,-5 39 0,-2 57 0,3 33 0,7-8-713,4-30 713,3-28 0,3-40 0,1-46 0,3-41 0,1-34-7478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42.5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349 0 24575,'0'0'0,"-6"8"0,-38 46 0,3 2 0,2 1 0,3 3 0,-33 72 0,48-83 0,1 1 0,3 0 0,2 2 0,2 0 0,-12 102 0,24-141 0,0 0 0,1 1 0,0-1 0,1 1 0,0-1 0,1 0 0,0 0 0,7 19 0,-8-30 0,-1 0 0,1 0 0,0 0 0,-1 0 0,1 0 0,0-1 0,0 1 0,1 0 0,-1-1 0,0 1 0,0-1 0,1 1 0,-1-1 0,1 0 0,0 1 0,-1-1 0,1 0 0,0 0 0,-1 0 0,1 0 0,0 0 0,0-1 0,0 1 0,0-1 0,0 1 0,0-1 0,0 0 0,0 1 0,0-1 0,0 0 0,0 0 0,2-1 0,2 0 0,1-1 0,-1-1 0,0 1 0,-1-1 0,1 0 0,0 0 0,-1 0 0,0-1 0,6-4 0,10-11 0,0-1 0,-2 0 0,0-2 0,-1 0 0,-1-1 0,-1 0 0,17-37 0,-4 0 0,-3 0 0,20-69 0,-22 47-1365,-10 20-5461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42.9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114 0 24575,'-9'25'0,"-21"90"0,5 0 0,5 1 0,-9 232 0,28-327 0,2 1 0,1-1 0,4 23 0,-6-43 0,0 1 0,0-1 0,1 1 0,-1-1 0,0 1 0,1-1 0,-1 1 0,1-1 0,-1 0 0,1 1 0,0-1 0,0 0 0,-1 1 0,1-1 0,0 0 0,0 0 0,0 0 0,1 0 0,-1 0 0,0 0 0,0 0 0,0 0 0,1 0 0,-1-1 0,0 1 0,1 0 0,-1-1 0,1 1 0,-1-1 0,0 0 0,1 1 0,-1-1 0,1 0 0,1 0 0,0-1 0,0 0 0,0 0 0,0 0 0,-1 0 0,1 0 0,0-1 0,-1 1 0,1-1 0,-1 0 0,0 0 0,1 0 0,-1 0 0,0 0 0,0 0 0,0-1 0,-1 1 0,3-5 0,5-9 0,0-1 0,-2 0 0,0-1 0,-1 1 0,-1-1 0,-1 0 0,0-1 0,1-29 0,-3 13 0,-1 0 0,-2 1 0,-10-62 0,4 60-682,-19-59-1,11 56-6143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43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464 1 24575,'-1'0'0,"0"1"0,0-1 0,0 1 0,0-1 0,0 1 0,0-1 0,0 1 0,0 0 0,0-1 0,0 1 0,0 0 0,1 0 0,-1 0 0,0-1 0,0 3 0,-6 3 0,-55 60 0,2 2 0,3 2 0,3 3 0,-73 131 0,112-176 0,2 1 0,0 0 0,2 0 0,2 1 0,-9 43 0,17-68 0,0 0 0,0 0 0,1 0 0,0 0 0,0 1 0,1-1 0,-1 0 0,1 0 0,0 0 0,0 0 0,1-1 0,3 9 0,-4-10 0,1 0 0,0-1 0,0 0 0,0 1 0,0-1 0,0 0 0,0 0 0,0 0 0,1 0 0,-1-1 0,1 1 0,-1-1 0,1 1 0,0-1 0,0 0 0,0 0 0,-1 0 0,1-1 0,0 1 0,0 0 0,6-1 0,14 0 0,-1-1 0,1-1 0,-1-1 0,1-1 0,-1-1 0,38-14 0,43-9 0,-89 26 0,0 0 0,0 0 0,0 2 0,0-1 0,23 4 0,-31-2 0,0 0 0,1 1 0,-1-1 0,0 2 0,0-1 0,0 1 0,0-1 0,0 2 0,0-1 0,-1 1 0,0-1 0,0 1 0,9 9 0,-8-5 0,0-1 0,0 2 0,-1-1 0,1 0 0,-2 1 0,1 0 0,-2 0 0,5 14 0,-2-2 0,-2 1 0,0-1 0,-2 1 0,0 0 0,-1 0 0,-2 0 0,-4 37 0,-1-26 0,-1-1 0,-2-1 0,-1 1 0,-1-1 0,-2-1 0,-27 48 0,24-52 0,0-2 0,-2 0 0,0 0 0,-2-2 0,0-1 0,-1 0 0,-41 29 0,49-41 69,-1 0-1,0-1 0,0-1 0,-27 10 1,36-15-107,0-1 0,0 0 0,0 0 0,0 0 0,0-1 0,0 0 0,0 0 0,-7 0 0,10-1-42,-1 1 0,0-1-1,1 0 1,-1 0 0,1 0-1,-1 0 1,1 0 0,0 0-1,0-1 1,-1 1 0,1-1 0,0 0-1,0 1 1,0-1 0,0 0-1,-2-4 1,-7-14-6746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43.7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496 1 24575,'0'0'0,"-3"0"0,-11 5 0,-25 13 0,-17 9 0,-10 5 0,-12 5 0,2 2 0,7-4 0,14-4 0,16-8-8191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44.0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657 1 24575,'0'0'0,"-3"0"0,-6 2 0,-7 5 0,-23 8 0,-15 7 0,-12 6 0,-16 8 0,-6 4 0,2 0 0,3 2 0,9-4 0,17-9-8191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46.0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0 964 24575,'0'0'0,"3"-1"0,0 0 0,0-1 0,0 1 0,0-1 0,-1 0 0,1 1 0,-1-2 0,1 1 0,-1 0 0,0 0 0,0-1 0,0 1 0,0-1 0,2-3 0,4-4 0,23-29 0,-2-1 0,-1-1 0,-2-1 0,-2-2 0,-2 0 0,-2-1 0,14-49 0,-9 9 0,-4-1 0,-3-1 0,6-92 0,-18 98 0,-6 69 0,-1 11 0,-1 9 0,-5 49 0,2 84 0,4-75 0,-1 124 0,7 264-2326,-11 430-4964,-38-465 6559,41-396 820,0 5 1978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46.5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1388 1 24575,'0'0'0,"-3"0"0,-14 2 0,-18 7 0,-19 7 0,-44 25 0,-26 19 0,-17 13 0,-20 18 0,-9 15 0,14-2 0,21-11 0,22-10 0,26-17 0,29-19 0,23-19-8191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2:23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24575,'10'10'0,"0"-3"0,1 0 0,-1-1 0,1 0 0,0-1 0,1 0 0,16 5 0,79 15 0,48 0 169,292 9-1,161-41-1388,-525 4 738,-15 1-6344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53.5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1 824 24575,'0'0'0,"0"0"0,0 0 0,4-4 0,85-64 0,-38 18 0,-2-2 0,57-78 0,69-126 0,-169 247 0,36-56 0,54-111 0,-91 162 0,-14 38 0,-32 142 0,-49 417 0,31 13 0,14-120 0,15-233-1365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54.4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463 0 24575,'-1'14'0,"0"0"0,-4 18 0,-1 3 0,-121 771 0,83-550 0,43-249 0,-4 25 0,5-22 0,3-13 0,91-174 0,80-147 0,-171 319 0,2-6 0,1 1 0,1 0 0,0-1 0,12-12 0,-23 25 0,-1-1 0,0 1 0,0-1 0,0 0 0,-10 0 0,2 1 0,-126 19-682,-214 63-1,307-70-6143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54.8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38 404 24575,'1'-7'0,"0"0"0,0 1 0,1-1 0,0 0 0,0 1 0,0 0 0,1-1 0,4-6 0,11-31 0,53-249 0,-77 350 0,-125 1177 0,127-1187 163,1-27-418,1 0 1,1 0-1,1 0 0,0 0 1,4 22-1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55.2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746 1 24575,'-3'15'0,"2"-11"0,-398 1037 0,215-587 0,55-144 0,126-303 74,-9 17 168,12-23-306,0 0-1,0-1 0,-1 1 1,1 0-1,0-1 0,-1 1 1,1-1-1,-1 1 0,1 0 1,-1-1-1,1 1 0,-1-1 1,1 1-1,-1-1 0,0 0 1,1 1-1,-1-1 0,0 0 1,1 1-1,-1-1 0,0 0 1,1 0-1,-1 1 0,0-1 1,0 0-1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55.6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354 51 24575,'-1'-26'0,"2"20"0,-1 6 0,0-1 0,0 0 0,0 0 0,0 1 0,0-1 0,0 0 0,0 1 0,-1-1 0,1 0 0,0 1 0,0-1 0,0 0 0,-1 1 0,1-1 0,0 0 0,-1 1 0,1-1 0,-1 1 0,1-1 0,-1 1 0,1-1 0,-1 1 0,1-1 0,-1 1 0,1-1 0,-1 1 0,0 0 0,1-1 0,-1 1 0,0-1 0,-2 1 0,1 0 0,0 0 0,0-1 0,0 2 0,0-1 0,0 0 0,-1 0 0,1 0 0,0 1 0,-3 0 0,-5 3 0,1 0 0,-1 0 0,-11 8 0,2 1 0,0 0 0,0 2 0,2 1 0,0 0 0,0 1 0,-13 19 0,8-7 0,1 2 0,1 0 0,-17 38 0,33-60 0,-15 34 0,18-40 0,0 1 0,0-1 0,1 0 0,-1 0 0,1 0 0,0 1 0,-1-1 0,1 0 0,1 0 0,-1 1 0,1 3 0,0-6 0,-1 0 0,0 0 0,0 0 0,1-1 0,-1 1 0,1 0 0,-1 0 0,1-1 0,-1 1 0,1 0 0,-1-1 0,1 1 0,0 0 0,-1-1 0,1 1 0,0-1 0,0 1 0,-1-1 0,1 1 0,0-1 0,0 0 0,0 1 0,-1-1 0,1 0 0,0 0 0,0 0 0,0 0 0,0 0 0,0 1 0,0-2 0,-1 1 0,1 0 0,0 0 0,0 0 0,0 0 0,1-1 0,4-1 0,-1 1 0,0-1 0,0-1 0,9-4 0,16-14 0,-1 0 0,-1-2 0,-1-1 0,-1-1 0,-1-2 0,-1 0 0,-2-2 0,-1 0 0,32-57 0,-40 54-1365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56.0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412 1 24575,'0'0'0,"-20"10"0,-9 12 0,2 1 0,-47 49 0,-40 62 0,110-127 0,-76 97 0,69-87 0,1 0 0,0 0 0,1 0 0,-10 31 0,18-45 0,0 0 0,0 0 0,1 0 0,-1 0 0,1 0 0,-1 0 0,1 0 0,0 0 0,0 0 0,1 0 0,-1 0 0,1 0 0,-1 0 0,1 0 0,0 0 0,0 0 0,1 2 0,0-3 0,-1 0 0,1 0 0,-1 0 0,1-1 0,0 1 0,0-1 0,-1 1 0,1-1 0,0 0 0,1 1 0,-1-1 0,0 0 0,0 0 0,0-1 0,0 1 0,1 0 0,-1-1 0,0 1 0,1-1 0,-1 0 0,5 0 0,7 0 0,0-2 0,1 1 0,-1-2 0,0 0 0,-1 0 0,1-1 0,0-1 0,-1-1 0,23-12 0,1-3 0,65-52 0,-98 70 0,12-9 0,24-24 0,-36 32 0,-1 0 0,1 0 0,-1-1 0,0 1 0,0-1 0,0 1 0,-1-1 0,0 0 0,0 0 0,0 0 0,1-6 0,-3 9 17,1-1-1,-1 1 0,0 0 0,0 0 1,0 0-1,-1 0 0,1 0 0,0-1 1,-1 1-1,1 0 0,-1 0 0,0 0 1,0 0-1,0 0 0,0 1 0,0-1 1,0 0-1,0 0 0,-1 1 0,-2-4 1,0 1-302,-1 0 1,0 0-1,-1 0 1,1 1-1,-9-5 1,-18-6-6542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56.4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674 1 24575,'-11'4'0,"-32"28"0,2 2 0,1 1 0,-42 48 0,62-61 0,-32 31 0,4 2 0,-74 109 0,115-154 0,1 0 0,1 1 0,0-1 0,1 1 0,0 0 0,0 0 0,-2 18 0,5-26 0,1 1 0,0-1 0,-1 1 0,1 0 0,0-1 0,1 1 0,-1-1 0,1 1 0,-1-1 0,1 1 0,0-1 0,1 0 0,-1 1 0,0-1 0,1 0 0,0 0 0,0 0 0,0 0 0,0 0 0,0 0 0,0-1 0,1 1 0,0-1 0,-1 1 0,1-1 0,0 0 0,0 0 0,4 2 0,5 1 0,0 0 0,0-1 0,0-1 0,1 0 0,-1 0 0,22 1 0,82-2 0,-71-3 0,5 1 0,130 2 0,-136 1 0,0 2 0,44 10 0,-71-11 0,-1 2 0,0-1 0,0 2 0,0 0 0,-1 1 0,0 0 0,-1 1 0,26 22 0,-33-26 0,-1 1 0,0 0 0,0 0 0,0 0 0,-1 1 0,0 0 0,0 0 0,-1 1 0,0-1 0,0 1 0,-1 0 0,0 0 0,0 0 0,-1 0 0,0 0 0,0 1 0,-1-1 0,0 0 0,-1 15 0,-2-11 0,0 1 0,-1-1 0,-1 1 0,0-1 0,-1 0 0,0-1 0,0 1 0,-1-1 0,-1 0 0,0-1 0,-1 1 0,0-1 0,-17 16 0,4-6 0,-1-1 0,-2 0 0,1-2 0,-53 29 0,12-16 0,0-3 0,-2-2 0,-1-3 0,-1-3 0,-1-3 0,0-4 0,-118 8 0,140-19-682,-73-7-1,67-1-6143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56.7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795 1 24575,'0'0'0,"0"0"0,-2 0 0,-5 0 0,-5 0 0,-18 0 0,-14 0 0,-16 0 0,-36 2 0,-17 2 0,-4-1 0,-2 3 0,10-1 0,23 0-8191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57.1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857 1 24575,'0'0'0,"-3"0"0,-5 0 0,-11 0 0,-15 3 0,-37 6 0,-41 4 0,-16 3 0,4-1 0,4-1 0,16-3 0,25-2 0,24-4-8191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58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0 338 24575,'1'-2'0,"-1"0"0,1 0 0,0 0 0,0-1 0,0 1 0,0 0 0,0 0 0,0 0 0,1 1 0,-1-1 0,1 0 0,-1 0 0,3-1 0,3-5 0,26-32 0,1 2 0,2 1 0,2 2 0,65-47 0,-87 71 0,1 0 0,0 1 0,1 1 0,19-7 0,-31 14 0,0-1 0,0 2 0,0-1 0,0 1 0,0 0 0,1 0 0,-1 0 0,0 1 0,0 0 0,1 1 0,-1-1 0,0 1 0,0 0 0,0 1 0,1-1 0,-1 1 0,5 3 0,-2 0 0,-1 1 0,-1 0 0,1 0 0,-1 1 0,0 0 0,0 0 0,-1 1 0,0 0 0,0 0 0,-1 0 0,0 1 0,-1 0 0,1 0 0,2 10 0,3 9 0,-2 0 0,-1 1 0,6 44 0,-9-42 0,-1 0 0,-2 0 0,-1 0 0,-1 0 0,-2-1 0,-1 1 0,-1 0 0,-2-1 0,-14 40 0,0-22 0,-1-1 0,-3-1 0,-2-1 0,-2-1 0,-2-2 0,-2-1 0,-1-1 0,-2-2 0,-44 36 0,38-43 0,-49 28 0,760-224-1365,-567 145-5461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2:24.8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 2 24575,'-4'-1'0,"1"1"0,0-1 0,-1 1 0,1 0 0,-1 0 0,1 0 0,-6 2 0,2-2 0,0 2 0,0-1 0,1 1 0,0-1 0,-1 2 0,1-1 0,0 1 0,0 0 0,1 0 0,-1 1 0,0-1 0,1 1 0,0 1 0,-7 7 0,-3 3 0,1 2 0,-23 33 0,23-28 0,1 1 0,1 0 0,1 1 0,-13 40 0,20-50 0,0 0 0,1 1 0,0-1 0,1 1 0,1 0 0,0 0 0,1-1 0,1 1 0,4 24 0,-4-34 0,0-1 0,0 0 0,1 0 0,-1 0 0,1 0 0,0 0 0,0-1 0,0 1 0,1 0 0,-1-1 0,1 0 0,0 0 0,0 1 0,0-2 0,0 1 0,0 0 0,1-1 0,-1 1 0,1-1 0,0 0 0,0 0 0,0 0 0,0-1 0,0 1 0,0-1 0,6 1 0,-3-1 0,-1-1 0,1 0 0,0 0 0,-1 0 0,1-1 0,-1 0 0,1 0 0,-1 0 0,1-1 0,-1 0 0,0-1 0,0 1 0,0-1 0,0 0 0,-1-1 0,10-6 0,-1-2 57,-1 0 0,0-1 0,-1-1 0,-1 0 0,16-25 0,39-81-1761,-66 120 1701,24-50-6823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2:51.1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2096 0 24575,'-7'24'0,"-45"117"0,-21 35 0,-46 102 0,-501 1142-6016,-55-20 0,651-1354 6016,-358 639 0,362-654 961,-1 0 0,-34 37-1,53-66-793,-17 16 947,18-18-1016,1 1 0,-1-1-1,0 1 1,1-1 0,-1 1-1,0-1 1,0 0 0,0 1-1,1-1 1,-1 0 0,0 0-1,0 1 1,0-1 0,0 0-1,1 0 1,-1 0 0,0 0-1,0 0 1,0 0 0,0 0-1,-1-1 1,-5-7-2569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2:51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997 232 24575,'-21'0'0,"-10"1"0,0 1 0,-1 1 0,1 2 0,0 1 0,1 1 0,0 2 0,-52 22 0,26-5 0,1 2 0,1 2 0,2 3 0,1 2 0,2 2 0,2 2 0,1 2 0,-63 74 0,89-90 0,0 2 0,2 0 0,1 1 0,1 1 0,-23 58 0,32-69 0,2 1 0,0 0 0,1 0 0,1 0 0,0 0 0,2 1 0,0-1 0,1 1 0,1-1 0,1 0 0,5 22 0,-4-30 0,0 0 0,1 0 0,0 0 0,0-1 0,1 1 0,1-1 0,0 0 0,0 0 0,1-1 0,0 0 0,1 0 0,0-1 0,0 0 0,1 0 0,0-1 0,0 0 0,1-1 0,0 0 0,0 0 0,0-1 0,1 0 0,0-1 0,0 0 0,0-1 0,0 0 0,0-1 0,13 1 0,-4-2 0,0-1 0,0-1 0,0-1 0,0 0 0,0-2 0,0 0 0,-1-2 0,0 0 0,0-1 0,0 0 0,24-16 0,-14 7 0,-2-2 0,0-1 0,-1-1 0,-1-1 0,-1-1 0,31-37 0,-21 16 0,-2-1 0,-1-2 0,-3-1 0,-1-1 0,34-89 0,-47 99 0,-2-2 0,-1 0 0,-2 0 0,-1 0 0,-3-1 0,-1 0 0,-2-1 0,-5-53 0,1 73-91,-1 0 0,-1 1 0,0-1 0,-2 1 0,-1 0 0,0 1 0,-2 0 0,0 0 0,-1 1 0,-1 0 0,-1 0 0,-1 1 0,0 1 0,-18-18 0,-1 8-6735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2:52.1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775 22 24575,'-24'-12'0,"14"9"0,0 1 0,-1 0 0,1 1 0,-1 0 0,1 0 0,-1 1 0,0 1 0,1 0 0,-16 3 0,-3 3 0,-1 1 0,-28 12 0,22-5 0,1 2 0,0 1 0,2 2 0,0 1 0,1 2 0,2 1 0,0 1 0,1 2 0,2 1 0,1 1 0,1 1 0,2 1 0,1 1 0,-24 47 0,36-60 0,1 0 0,2 0 0,0 1 0,0 0 0,-2 22 0,8-36 0,0 1 0,0-1 0,1 1 0,1-1 0,-1 1 0,1 0 0,0-1 0,0 0 0,3 7 0,-3-8 0,1-1 0,0 0 0,0 0 0,1 0 0,-1 0 0,1-1 0,0 1 0,0-1 0,0 1 0,0-1 0,1 0 0,-1 0 0,1-1 0,6 4 0,1 0 0,1 0 0,0-1 0,0-1 0,0 0 0,20 3 0,70 6 0,-44-10 0,0-3 0,1-2 0,105-18 0,-121 11 0,1-2 0,-2-1 0,1-3 0,-2-1 0,64-35 0,-83 39 0,-2-2 0,31-24 0,-44 33 0,-2-1 0,1 0 0,0 0 0,-1 0 0,0 0 0,-1-1 0,1 0 0,-1 0 0,0 0 0,-1-1 0,4-11 0,-6 16 12,-1-1-1,1 0 0,-1 0 1,1 1-1,-1-1 1,0 0-1,-1 0 0,1 0 1,-1 1-1,0-1 0,0 0 1,0 1-1,0-1 1,-2-4-1,-1 2 13,1-1 1,-2 1-1,1 0 0,0 0 1,-1 0-1,-10-8 1,-3-1-452,-1 0 0,0 2 1,-31-17-1,-8 0-6399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04.2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709 1 24575,'-10'20'0,"-156"393"-261,31 5-223,-215 911 335,338-1280 149,1-5 0,2 0 0,-6 77 0,17-107-1216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04.5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 24575,'20'-3'0,"-17"3"0,-1-1 0,1 1 0,0-1 0,-1 1 0,1 0 0,-1 0 0,1 0 0,0 0 0,-1 0 0,1 1 0,-1-1 0,1 1 0,4 1 0,3 3 0,-1-1 0,1 2 0,-1-1 0,0 1 0,0 1 0,15 13 0,48 60 0,27 50 0,113 187-5367,333 674 0,-522-942 5538,45 101-774,-59-127 1258,-1 0 0,-1 0 0,-2 1 0,5 37 0,-10-46 533,-1-7-2676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04.9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799 0 24575,'0'0'0,"-3"0"0,-6 0 0,-10 0 0,-23 0 0,-43 8 0,-25 8 0,-13 4 0,-8 9 0,14 3 0,24-1 0,27-7-8191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05.2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1 238 24575,'23'37'0,"29"64"0,-25-44 0,127 257 0,-18 10 0,-134-318 0,4 6 0,-6-12 0,1-1 0,0 1 0,-1-1 0,1 0 0,-1 1 0,1-1 0,-1 1 0,1-1 0,-1 0 0,0 0 0,1 1 0,-1-1 0,0 0 0,1 0 0,-1 1 0,0-1 0,0 0 0,0 0 0,0-1 0,27-105 0,-21 80 4,108-412 333,34 10-2043,-116 357-5120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05.6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0 278 24575,'27'61'0,"29"93"0,-22-55 0,116 338 0,-150-437 0,0 0 0,0 0 0,0-1 0,0 1 0,0 0 0,0 0 0,0 0 0,0 0 0,0-1 0,1 1 0,-1 0 0,0 0 0,0 0 0,0 0 0,0 0 0,0 0 0,0-1 0,1 1 0,-1 0 0,0 0 0,0 0 0,0 0 0,0 0 0,1 0 0,-1 0 0,0 0 0,0 0 0,0 0 0,0 0 0,1 0 0,-1 0 0,0 0 0,0 0 0,0 0 0,1 0 0,-1 0 0,0 0 0,0 0 0,0 0 0,0 0 0,1 0 0,-1 0 0,0 0 0,0 0 0,0 0 0,0 1 0,0-1 0,1 0 0,-1 0 0,0 0 0,0 0 0,0 0 0,0 0 0,0 1 0,0-1 0,0 0 0,1 0 0,-1 0 0,0 1 0,8-28 0,-4 13 0,62-192 0,167-350 0,-206 504-682,64-94-1,-70 118-6143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06.2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390 195 24575,'-5'0'0,"1"1"0,0 0 0,-1 0 0,1 0 0,0 0 0,0 1 0,0-1 0,0 1 0,-7 4 0,-32 25 0,37-27 0,-18 17 0,0 0 0,2 1 0,1 1 0,-29 40 0,23-24 0,2 2 0,-26 55 0,43-79 0,0 0 0,2 0 0,0 0 0,1 1 0,0 0 0,2 0 0,-3 33 0,6-50 0,0 1 0,0-1 0,0 1 0,0-1 0,0 1 0,1 0 0,-1-1 0,0 1 0,1-1 0,0 1 0,-1-1 0,2 3 0,-1-4 0,-1 1 0,0-1 0,1 1 0,-1-1 0,1 0 0,-1 1 0,1-1 0,-1 0 0,1 1 0,-1-1 0,1 0 0,-1 0 0,1 0 0,0 1 0,-1-1 0,1 0 0,-1 0 0,1 0 0,0 0 0,-1 0 0,1 0 0,-1 0 0,2 0 0,1-1 0,0-1 0,0 1 0,1 0 0,-1-1 0,0 0 0,-1 1 0,1-1 0,0-1 0,0 1 0,-1 0 0,4-4 0,19-21 0,-1-2 0,37-58 0,31-74 0,-29 49 0,-58 103 0,8-12 0,-13 21 0,1-1 0,-1 1 0,0 0 0,1 0 0,-1 0 0,0-1 0,1 1 0,-1 0 0,1 0 0,-1 0 0,0 0 0,1 0 0,-1 0 0,1 0 0,-1 0 0,1 0 0,-1 0 0,0 0 0,1 0 0,-1 0 0,1 0 0,-1 0 0,1 0 0,-1 0 0,0 1 0,1-1 0,-1 0 0,0 0 0,1 1 0,-1-1 0,0 0 0,1 0 0,-1 1 0,0-1 0,1 0 0,-1 1 0,0-1 0,0 0 0,1 1 0,-1-1 0,0 0 0,0 1 0,0-1 0,0 1 0,1-1 0,-1 1 0,0 0 0,27 53 0,-20-37 0,2 0 0,0 0 0,1-1 0,0 0 0,15 17 0,-23-32 0,-1 0 0,1 0 0,0 0 0,-1 0 0,1 0 0,0 0 0,0-1 0,-1 1 0,1-1 0,0 1 0,0-1 0,0 1 0,0-1 0,0 0 0,0 0 0,0 0 0,0 0 0,0 0 0,-1-1 0,1 1 0,0-1 0,0 1 0,0-1 0,0 1 0,-1-1 0,4-1 0,4-3 0,0 0 0,0 0 0,14-12 0,18-19 0,-3-2 0,63-77 0,-18 19 0,-79 91 0,0 1 0,0 0 0,1 0 0,-1 0 0,1 1 0,0-1 0,0 1 0,6-3 0,-10 6 0,1-1 0,0 1 0,-1-1 0,1 1 0,0 0 0,0 0 0,0 0 0,-1 0 0,1 0 0,0 0 0,0 0 0,-1 0 0,1 1 0,0-1 0,0 1 0,-1-1 0,1 1 0,0 0 0,-1 0 0,1-1 0,-1 1 0,1 0 0,-1 1 0,1-1 0,-1 0 0,0 0 0,0 0 0,0 1 0,1-1 0,0 3 0,7 9 0,-1 1 0,0-1 0,-1 2 0,9 21 0,17 67 0,-20-59 0,-5-16 0,-6-19 0,1 0 0,0 0 0,0 0 0,1 0 0,0 0 0,9 14 0,-12-22 0,-1 0 0,1 0 0,0-1 0,0 1 0,0 0 0,0 0 0,0-1 0,0 1 0,0 0 0,0-1 0,0 1 0,1-1 0,-1 1 0,0-1 0,0 0 0,0 0 0,1 1 0,-1-1 0,0 0 0,0 0 0,1 0 0,-1 0 0,0-1 0,0 1 0,0 0 0,1 0 0,-1-1 0,0 1 0,0 0 0,0-1 0,0 0 0,1 1 0,-1-1 0,0 0 0,0 1 0,0-1 0,1-1 0,6-5 0,-1 1 0,0-1 0,11-13 0,-12 13 0,44-58 0,-2-3 0,57-105 0,-37 56 0,-66 114 0,10-13 0,-12 16 0,0 0 0,1 0 0,-1-1 0,1 1 0,-1 0 0,0 0 0,1 0 0,-1 0 0,1 0 0,-1 0 0,0 0 0,1 0 0,-1 0 0,1 0 0,-1 0 0,0 0 0,1 0 0,-1 0 0,1 0 0,-1 0 0,0 1 0,1-1 0,-1 0 0,1 0 0,-1 0 0,0 1 0,1-1 0,-1 0 0,0 0 0,1 1 0,-1-1 0,0 0 0,0 1 0,1-1 0,-1 0 0,0 1 0,0-1 0,0 0 0,1 1 0,-1-1 0,0 1 0,0-1 0,0 0 0,0 1 0,0 0 0,9 21 0,-1 1 0,-1 1 0,-1-1 0,5 38 0,-5-23 0,13 80 0,5 170 0,-23-200 0,-3-1 0,-24 150 0,18-196 0,-2 0 0,-1-1 0,-28 65 0,28-81 0,-2 1 0,-1-2 0,0 0 0,-2-1 0,-1 0 0,-32 32 0,19-26 8,-2-2 0,0-1 0,-66 38 0,41-33-76,-109 42 0,-299 54-2085,151-60-3781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06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944 0 24575,'-5'1'0,"-1"0"0,0 0 0,1 0 0,-1 1 0,1 0 0,-1 0 0,-8 5 0,-5 1 0,-81 35 0,3 4 0,-144 93 0,-154 157 0,384-289 0,8-6 0,1 0 0,-1 0 0,0 0 0,1 1 0,-1-1 0,1 1 0,-1 0 0,1 0 0,-3 4 0,5-6 0,0-1 0,0 0 0,0 1 0,0-1 0,0 0 0,0 0 0,1 1 0,-1-1 0,0 0 0,0 0 0,0 1 0,0-1 0,0 0 0,0 0 0,0 1 0,0-1 0,1 0 0,-1 0 0,0 1 0,0-1 0,0 0 0,1 0 0,-1 0 0,0 0 0,0 1 0,1-1 0,-1 0 0,0 0 0,0 0 0,0 0 0,1 0 0,-1 0 0,0 0 0,1 0 0,-1 0 0,0 1 0,0-1 0,1 0 0,-1 0 0,0 0 0,0-1 0,1 1 0,-1 0 0,0 0 0,1 0 0,-1 0 0,0 0 0,19-2 0,-18 2 0,108-19 0,139-16 0,-214 32 0,1 2 0,0 2 0,-1 1 0,1 2 0,40 9 0,-59-9 0,0 0 0,0 2 0,-1 0 0,0 1 0,0 0 0,14 10 0,-22-13 0,-1 1 0,0-1 0,0 1 0,-1 1 0,1-1 0,-1 1 0,-1-1 0,1 2 0,-1-1 0,0 0 0,0 1 0,-1 0 0,1 0 0,-2 0 0,5 12 0,-5-2 0,0 0 0,-1 0 0,-1 0 0,0 0 0,-2 0 0,0 0 0,0 0 0,-2-1 0,-10 32 0,2-13 0,-3 0 0,-1 0 0,-29 45 0,22-43 0,-3 0 0,-56 60 0,68-81 0,-2-2 0,0 1 0,-1-2 0,-1 0 0,1-1 0,-2-1 0,-38 17 0,50-25-136,1-1-1,-1 0 1,1 0-1,-1-1 1,0 0-1,0 0 1,0-1-1,1 0 0,-12-1 1,-6-5-6690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2:25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1365 24575,'4'17'0,"17"58"0,29 87 0,-49-158 0,1 0 0,-1 0 0,1 0 0,0 0 0,0-1 0,0 1 0,1-1 0,0 1 0,-1-1 0,6 4 0,-6-5 0,0-1 0,0 0 0,0 0 0,0-1 0,0 1 0,0 0 0,0-1 0,0 1 0,0-1 0,1 0 0,-1 1 0,0-1 0,0 0 0,0-1 0,1 1 0,-1 0 0,0-1 0,0 1 0,0-1 0,0 1 0,4-3 0,15-6 0,-2-2 0,0 0 0,0-1 0,-1 0 0,0-2 0,31-31 0,-27 24 0,1 2 0,0 0 0,28-16 0,-47 33 0,0-1 0,1 1 0,-1 0 0,0 1 0,1-1 0,-1 1 0,1 0 0,0 0 0,0 0 0,9 1 0,-5 1 0,1 0 0,-1 0 0,1 2 0,11 3 0,-18-5 0,1 0 0,0 0 0,-1 0 0,1-1 0,0 0 0,0 1 0,0-1 0,-1-1 0,1 1 0,0 0 0,0-1 0,0 0 0,-1 0 0,1 0 0,-1 0 0,1-1 0,-1 1 0,1-1 0,-1 0 0,0 0 0,0 0 0,0-1 0,4-2 0,2-4 0,-1-1 0,0 0 0,-1 0 0,0-1 0,0 1 0,5-15 0,24-54 0,-5-2 0,33-123 0,-59 186 0,91-393 0,11-38 0,-101 431 0,-4 9 0,0 1 0,0 0 0,1 0 0,1 0 0,-1 0 0,1 0 0,0 0 0,7-8 0,-10 16 0,-1-1 0,1 0 0,0 1 0,-1-1 0,1 1 0,0-1 0,0 1 0,-1-1 0,1 1 0,0 0 0,0-1 0,0 1 0,-1 0 0,1-1 0,0 1 0,0 0 0,0 0 0,0 0 0,0 0 0,0 0 0,-1 0 0,1 0 0,0 0 0,0 0 0,0 0 0,0 1 0,0-1 0,0 0 0,-1 1 0,1-1 0,0 0 0,0 1 0,0-1 0,0 2 0,3 1 0,0 0 0,-1 1 0,0-1 0,0 1 0,5 7 0,11 20 0,-2 0 0,-2 1 0,18 51 0,-23-58 0,217 674 0,-120-349 0,-97-317 0,-9-21 0,-7-10 0,-16-11 0,9 2 0,-80-30-341,-2 4 0,-1 5-1,-104-18 1,-15 5-6485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07.1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0 730 24575,'0'0'0,"0"0"0,0 0 0,5 5 0,5 8 0,3 4 0,10 10 0,7 8 0,4 9 0,4 17 0,3 13 0,-2 2 0,-8-6 0,-6-9 0,-8-16-8191</inkml:trace>
  <inkml:trace contextRef="#ctx0" brushRef="#br0" timeOffset="1">350 0 24575,'0'0'0,"0"0"0,0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07.8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52 24575,'1'0'0,"1"0"0,0 0 0,-1 0 0,1 0 0,-1-1 0,1 1 0,0-1 0,-1 1 0,1-1 0,1-1 0,7-2 0,32-7 0,1 3 0,77-7 0,91 8 0,-203 7 0,9 0 0,-1-1 0,1 1 0,-1 1 0,0 0 0,21 5 0,-34-6 0,0 1 0,1 0 0,-1 0 0,0 0 0,0 1 0,0-1 0,0 1 0,0-1 0,0 1 0,-1 0 0,1 0 0,-1 0 0,1 0 0,-1 1 0,0-1 0,1 1 0,-2 0 0,1-1 0,0 1 0,0 0 0,-1 0 0,1 0 0,-1 0 0,0 0 0,0 0 0,0 1 0,0 3 0,0 6 0,-1-1 0,0 1 0,-1 0 0,-1-1 0,0 1 0,0-1 0,-1 0 0,-7 16 0,-43 95 0,-47 58 0,-16 34 0,110-201 0,0 1 0,0 0 0,2 0 0,-1 0 0,2 0 0,-2 22 0,4-31 0,1 0 0,0 0 0,0 0 0,1-1 0,0 1 0,0 0 0,0-1 0,0 1 0,1-1 0,0 1 0,0-1 0,1 0 0,0 1 0,0-1 0,0-1 0,0 1 0,1 0 0,-1-1 0,1 0 0,6 6 0,0-3 0,0-1 0,0 0 0,1 0 0,-1-1 0,1-1 0,0 1 0,1-2 0,-1 0 0,1 0 0,-1-1 0,1 0 0,0-1 0,0 0 0,21-2 0,10-3 0,1-2 0,64-17 0,-35 5 0,114-47 0,-139 44 0,-1-1 0,-1-3 0,51-37 0,36-41 0,13-9 0,-98 79 0,110-82 0,-133 94 0,0-1 0,-2-1 0,39-48 0,-57 64 0,-1 0 0,1 0 0,-1 0 0,-1 0 0,5-11 0,-8 16 0,1 0 0,-1 0 0,1 1 0,-1-1 0,1 0 0,-1 0 0,0 0 0,0 0 0,0 1 0,0-1 0,0 0 0,0 0 0,-1 0 0,1 0 0,0 1 0,-1-1 0,0 0 0,1 0 0,-1 1 0,0-1 0,0 1 0,0-1 0,0 0 0,0 1 0,0 0 0,0-1 0,-1 1 0,-1-2 0,-2 0 0,-1 0 0,1 1 0,0-1 0,-1 1 0,1 1 0,-1-1 0,1 1 0,-1 0 0,0 0 0,1 1 0,-1-1 0,0 1 0,0 0 0,0 1 0,-9 2 0,-7 1 0,1 2 0,-37 14 0,23-6 0,0 2 0,2 1 0,-1 2 0,-43 33 0,58-38 0,1 1 0,1 1 0,1 1 0,0 0 0,1 1 0,1 0 0,0 1 0,-17 34 0,25-39 0,1-1 0,1 1 0,0 0 0,1 0 0,0 1 0,1-1 0,1 1 0,0-1 0,1 1 0,1-1 0,0 1 0,1-1 0,0 1 0,1-1 0,8 21 0,-4-14 0,2 0 0,0-1 0,1 0 0,1-1 0,0-1 0,2 1 0,0-2 0,1 0 0,27 25 0,-18-22 0,1-1 0,1-1 0,0-1 0,1-2 0,1-1 0,1 0 0,0-2 0,0-2 0,46 12 0,-36-14 0,0-2 0,0-1 0,1-2 0,0-2 0,-1-2 0,1-1 0,58-11 0,127-43-1365,12-21-5461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09.0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644 0 24575,'-3'14'0,"-130"658"-200,-23 109-252,-105 315 321,254-1067 131,-1 3 0,0-1 0,-2 0 0,-2-1 0,-20 40 0,18-50-1234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09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498 1 24575,'-19'3'0,"7"2"0,-1 0 0,1 1 0,1 1 0,-1 0 0,1 0 0,0 1 0,1 0 0,-19 20 0,28-27 0,-36 36 0,0 2 0,3 2 0,1 1 0,3 1 0,1 2 0,2 1 0,2 1 0,3 1 0,-29 87 0,43-108 0,1 0 0,1 1 0,2 0 0,-2 45 0,6-62 0,0 0 0,1 0 0,0 0 0,0 0 0,1-1 0,1 1 0,0 0 0,0-1 0,1 1 0,1-1 0,-1 0 0,2 0 0,-1-1 0,13 16 0,-9-16 0,1 1 0,1-1 0,0-1 0,0 1 0,1-2 0,0 0 0,0 0 0,1-1 0,0-1 0,0 0 0,0-1 0,0 0 0,1-1 0,-1-1 0,1 0 0,27 1 0,-15-4 0,0 0 0,1-1 0,-1-2 0,0 0 0,-1-2 0,1-1 0,-1-1 0,26-12 0,-22 5 0,-1 0 0,0-2 0,-1-1 0,-1-1 0,-1-1 0,0-2 0,41-47 0,-44 42 0,-1 0 0,-1-1 0,-2-1 0,-1-1 0,-1-1 0,-1 0 0,13-44 0,-21 50-682,5-29-1,-5-8-6143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09.8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633 0 24575,'-41'7'0,"8"5"0,2 2 0,0 1 0,-43 28 0,-78 67 0,114-80 0,2 1 0,-56 64 0,79-81 0,2 0 0,0 1 0,1 0 0,1 1 0,0 0 0,1 0 0,1 1 0,0 0 0,1 1 0,-4 23 0,9-34 0,0 0 0,0 0 0,1-1 0,0 1 0,0 0 0,1 0 0,0-1 0,0 1 0,1 0 0,-1-1 0,1 0 0,6 12 0,-5-13 0,0-1 0,0 1 0,0-1 0,0 0 0,1 0 0,0-1 0,0 1 0,0-1 0,0 0 0,0 0 0,1 0 0,-1 0 0,1-1 0,0 0 0,0 0 0,9 3 0,-1-3 0,-1 0 0,1-1 0,0 0 0,-1-1 0,1 0 0,0-1 0,0 0 0,-1-1 0,1-1 0,-1 0 0,1 0 0,14-8 0,10-4 0,-1-2 0,54-35 0,-66 37 49,-1-1 0,0-2 0,-1 0-1,-1-1 1,-1-1 0,25-31 0,-38 40-150,1 1 1,-1-1-1,-1 0 1,0 0 0,0-1-1,-1 0 1,-1 0-1,0 0 1,-1 0 0,0-1-1,0 0 1,-2 1 0,0-1-1,0 0 1,-1 0-1,-2-17 1,-11-29-6726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10.9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1249 49 24575,'0'0'0,"0"0"0,-13-6 0,-27-6 0,-1 3 0,0 1 0,0 2 0,-1 2 0,-43 1 0,39 3 0,0 2 0,1 1 0,0 3 0,0 2 0,0 1 0,-64 23 0,79-20 0,0 1 0,1 1 0,1 1 0,0 2 0,2 1 0,-1 1 0,2 1 0,1 1 0,0 1 0,-21 28 0,14-10 0,3 1 0,1 1 0,2 2 0,2 0 0,2 2 0,2 0 0,2 1 0,3 1 0,1 0 0,2 1 0,-5 67 0,14-103 0,1-1 0,1 0 0,0 1 0,1-1 0,4 23 0,-4-31 0,0-1 0,0 1 0,0 0 0,1-1 0,-1 0 0,1 1 0,0-1 0,0 0 0,1 0 0,-1 0 0,0 0 0,1 0 0,0-1 0,0 1 0,0-1 0,0 0 0,0 0 0,0 0 0,0 0 0,1 0 0,-1-1 0,1 1 0,5 0 0,5 1 0,1 0 0,0-1 0,-1-1 0,1-1 0,0 0 0,0-1 0,27-5 0,106-31 0,-105 25 0,26-8 0,114-28 0,-151 42 0,0 1 0,1 1 0,56 2 0,-75 2 0,0 1 0,0 1 0,0 1 0,0 0 0,-1 0 0,1 2 0,-1-1 0,0 2 0,0 0 0,-1 0 0,1 1 0,-1 1 0,-1 0 0,0 1 0,0 0 0,-1 0 0,0 1 0,0 1 0,-1-1 0,0 2 0,-1-1 0,-1 1 0,9 17 0,-8-10 0,0 1 0,-2-1 0,0 1 0,-1 0 0,-1 1 0,-1-1 0,0 1 0,-2-1 0,-1 1 0,0 0 0,-2 0 0,0-1 0,-1 1 0,-1-1 0,-1 0 0,-1 0 0,-12 28 0,5-19 0,-1-2 0,-1 0 0,-2-1 0,-1 0 0,0-1 0,-2-1 0,-1-1 0,0-1 0,-2-1 0,-1-1 0,-30 20 0,18-18-170,-1-1-1,-1-2 0,-1-2 1,0-1-1,-1-2 0,-1-2 1,-70 12-1,42-14-6655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3:13.6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42 24575,'23'-13'0,"-8"7"0,0 1 0,0 0 0,0 1 0,0 1 0,1 1 0,0 0 0,-1 1 0,1 0 0,0 1 0,-1 1 0,1 1 0,0 0 0,24 7 0,14 7 0,-1 2 0,75 36 0,-48-17 114,-2 3 0,116 80 0,-163-97-304,0 1 0,-2 1 1,-1 1-1,-1 2 0,-1 1 1,-2 1-1,-1 1 1,28 50-1,-27-32-6636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4:08.5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184 471 24575,'-3'-12'0,"1"2"0,1 0 0,0-1 0,0 1 0,1 0 0,0-1 0,1 1 0,0 0 0,0-1 0,6-15 0,-3 11 0,2 1 0,0-1 0,0 2 0,2-1 0,-1 1 0,11-13 0,-3 7 0,2 0 0,0 0 0,1 2 0,1 0 0,0 1 0,1 1 0,39-22 0,-36 25 0,0 1 0,0 1 0,0 1 0,1 1 0,1 1 0,25-4 0,-41 10 0,0 0 0,-1 0 0,1 1 0,0 1 0,0 0 0,-1 0 0,1 0 0,-1 1 0,12 4 0,-14-4 0,-1 1 0,0 0 0,0 0 0,0 0 0,0 0 0,0 1 0,-1 0 0,1 0 0,-1 0 0,0 0 0,-1 1 0,1-1 0,-1 1 0,0 0 0,4 8 0,-1 1 0,-1 0 0,-1 1 0,0 0 0,-1 0 0,0 0 0,-1 0 0,-1 1 0,-1-1 0,0 1 0,-1-1 0,-5 28 0,-3 5 0,-2 0 0,-26 67 0,-8-4 0,-4-2 0,-5-2 0,-73 109 0,-229 277 0,329-458 0,-2 2 0,-25 42 0,45-59 0,9-20 0,-1 1 0,1-1 0,0 0 0,0 1 0,0-1 0,0 0 0,0 1 0,0-1 0,0 1 0,0-1 0,0 0 0,0 1 0,1-1 0,-1 0 0,0 1 0,0-1 0,0 0 0,0 1 0,0-1 0,1 0 0,-1 1 0,0-1 0,0 0 0,1 1 0,-1-1 0,0 0 0,1 1 0,2 0 0,1-1 0,-1 1 0,0-1 0,0 0 0,1 0 0,-1 0 0,0 0 0,1 0 0,-1-1 0,6-1 0,467-105-607,-419 93-151,170-42-6068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4:08.9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24575,'0'0'0,"0"0"0,0 6 0,0 3 0,0 23 0,0 22 0,0 18 0,2 29 0,4 25 0,4 3 0,0-8 0,0-6 0,0-18 0,-3-20 0,-2-17 0,-2-19-8191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4:09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1002 0 24575,'0'0'0,"-2"0"0,-10 0 0,-19 3 0,-17 6 0,-17 4 0,-38 16 0,-20 12 0,-11 8 0,-15 14 0,9 0 0,27-10 0,32-14-8191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2:29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8462 0 24575,'0'0'0,"0"0"0,0 0 0,0 7 0,0 12 0,-2-1 0,-1 1 0,0 0 0,-1-1 0,-10 29 0,-43 85 0,37-95 0,-1-2 0,-1 0 0,-2-1 0,-2-2 0,-1 0 0,-36 32 0,1-9 0,-3-2 0,-74 46 0,53-45 0,-122 55 0,-105 24 0,82-48 0,-436 97 0,-271-37 0,-471-50-9724,-261-135 5515,1380 25 4149,-642-40 2616,126-46 501,742 91-264,1-2 1,-82-28-1,134 36-3020,-1 1-1,1 0 1,-1 0-1,1 1 1,-20 0-1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4:09.6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1 527 24575,'3'-29'0,"7"-23"0,3 1 0,1 1 0,3 0 0,3 1 0,1 1 0,41-67 0,-56 104 0,-3 4 0,0 1 0,1-1 0,0 1 0,0 0 0,1 0 0,0 1 0,0-1 0,0 1 0,0 0 0,9-6 0,-13 11 0,0 0 0,0-1 0,0 1 0,0 0 0,0 0 0,0 0 0,0 0 0,0 0 0,0 0 0,0 0 0,0 0 0,0 0 0,0 0 0,0 0 0,0 1 0,0-1 0,0 0 0,0 1 0,0-1 0,0 1 0,0-1 0,0 1 0,0 0 0,0-1 0,0 1 0,-1 0 0,1-1 0,0 1 0,0 0 0,-1 0 0,1 0 0,-1 0 0,1 0 0,-1 0 0,1 1 0,3 5 0,0 1 0,0 0 0,4 14 0,7 38 0,14 122 0,-26-161 0,59 779 5,-14-128-1826,-41-606-4554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4:10.0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601 1 24575,'0'0'0,"0"3"0,-3 1 0,-3 10 0,-12 30 0,-11 32 0,-11 32 0,-21 64 0,-10 33 0,-2 18 0,-4 30-771,8-6 771,13-26 0,11-19 0,12-32 0,13-46-7420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4:10.4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422 0 24575,'0'0'0,"0"0"0,-4 0 0,-5 1 0,1 0 0,-1 0 0,1 1 0,0 0 0,-1 0 0,1 1 0,0 0 0,0 0 0,1 1 0,-1 0 0,1 0 0,-12 10 0,-4 5 0,2 0 0,-27 32 0,16-16 0,3 2 0,-36 58 0,51-73 0,2 2 0,0 0 0,2 0 0,0 1 0,-11 47 0,20-64 0,-1 0 0,1 0 0,1-1 0,0 1 0,0 0 0,0 0 0,1 0 0,0 0 0,0 0 0,1-1 0,0 1 0,5 12 0,-5-16 0,1 0 0,-1 0 0,1-1 0,0 1 0,0-1 0,0 1 0,0-1 0,1 0 0,-1 0 0,1 0 0,-1-1 0,1 1 0,0-1 0,0 0 0,1 0 0,-1 0 0,0 0 0,1-1 0,-1 0 0,1 0 0,-1 0 0,1-1 0,5 1 0,3-1 0,0-1 0,-1 0 0,1-1 0,-1 0 0,0-1 0,1 0 0,-1-1 0,-1 0 0,1-1 0,14-8 0,-2-1 0,-1 0 0,-1-1 0,37-34 0,-38 29 86,-1-1-1,0-1 0,24-37 1,-33 42-330,-1 1 0,-1-2 0,-1 1 0,0-1 1,-1-1-1,6-24 0,-9 16-6582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4:10.8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662 1 24575,'-6'0'0,"1"1"0,-1 1 0,0-1 0,0 1 0,1 0 0,-1 0 0,1 1 0,-1-1 0,1 1 0,-6 5 0,-9 7 0,-21 21 0,28-24 0,-222 216 0,169-157 0,-79 112 0,139-175 0,-3 5 0,0 0 0,0 0 0,1 0 0,1 1 0,0 1 0,1-1 0,-6 22 0,12-35 0,-1 0 0,1 0 0,0 0 0,0 0 0,0 1 0,0-1 0,0 0 0,0 0 0,0 0 0,0 0 0,0 0 0,0 0 0,1 0 0,-1 0 0,1 0 0,-1 0 0,0 0 0,1 0 0,0 0 0,-1 0 0,1 0 0,-1 0 0,1 0 0,0 0 0,0-1 0,0 1 0,-1 0 0,1 0 0,0-1 0,0 1 0,0-1 0,0 1 0,0-1 0,0 1 0,0-1 0,0 0 0,0 1 0,0-1 0,0 0 0,1 0 0,-1 0 0,0 0 0,0 0 0,0 0 0,2 0 0,4-1 0,0 1 0,0-1 0,0 0 0,0-1 0,-1 0 0,11-4 0,5-5 0,0-1 0,-2-1 0,1 0 0,-2-2 0,0 0 0,0-2 0,-2 0 0,0 0 0,-1-2 0,-1 0 0,0-1 0,-2 0 0,0-1 0,14-35 0,-22 45-97,-1 1-1,-1-1 1,0-1-1,0 1 1,-1 0-1,-1-1 1,0 1-1,0-1 1,-1 1-1,-1-1 1,0 1-1,0 0 0,-6-21 1,-2 10-6729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4:11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610 0 24575,'-1'2'0,"-1"-1"0,1 1 0,-1-1 0,1 1 0,-1-1 0,0 0 0,0 0 0,1 0 0,-1 0 0,-3 1 0,-5 4 0,-85 62 0,3 4 0,-158 161 0,168-140 0,74-81 0,0-1 0,0 2 0,1-1 0,0 1 0,1-1 0,-6 22 0,11-33 0,0 1 0,1-1 0,-1 1 0,1 0 0,0-1 0,0 1 0,0 0 0,-1-1 0,2 1 0,-1 0 0,0-1 0,0 1 0,0 0 0,1-1 0,-1 1 0,1 0 0,-1-1 0,1 1 0,0-1 0,0 1 0,-1-1 0,1 1 0,0-1 0,0 0 0,0 1 0,1-1 0,-1 0 0,0 0 0,0 0 0,1 0 0,-1 0 0,1 0 0,-1 0 0,1 0 0,-1-1 0,3 2 0,5 0 0,1 0 0,-1 0 0,0 0 0,1-1 0,12-1 0,-21 0 0,167-2 0,-49-2 0,154 12 0,-211-3 0,0 3 0,84 22 0,-122-23 0,0 1 0,-1 1 0,0 1 0,-1 1 0,0 1 0,0 1 0,-2 0 0,26 22 0,-32-22 0,0 1 0,0 0 0,-2 1 0,0 0 0,0 1 0,-2 0 0,0 1 0,0 0 0,-2 1 0,0 0 0,6 21 0,-8-16 0,-1 1 0,-1-1 0,-1 0 0,-1 1 0,-1 0 0,-1-1 0,-1 1 0,-2 0 0,0-1 0,-1 0 0,-1 1 0,-1-2 0,-2 1 0,0-1 0,-1 0 0,-1 0 0,-21 31 0,10-24 34,-2 0 1,-1-1-1,-1-2 0,-1 0 0,-1-2 0,-2-1 0,0-1 0,-2-2 0,-56 29 1,22-19-377,0-2 1,-2-4 0,0-3-1,-73 14 1,37-16-6485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4:11.7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505 0 24575,'0'0'0,"-2"0"0,-7 0 0,-7 0 0,-12 0 0,-20 3 0,-15 3 0,-10 4 0,-18 7 0,-3 5 0,13-3-8191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4:12.1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797 1 24575,'0'0'0,"0"0"0,-3 0 0,-11 0 0,-15 2 0,-15 5 0,-33 5 0,-20 4 0,-9 2 0,-16 6 0,1 1 0,16 0 0,27-5-8191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4:13.1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24575,'38'2'0,"0"1"0,60 14 0,-53-9 0,297 69 0,-252-50 0,153 66 0,-231-87 0,0 0 0,-1 0 0,1 2 0,-1-1 0,0 1 0,12 13 0,-20-18 0,0 0 0,0 0 0,0 1 0,-1-1 0,1 1 0,-1-1 0,0 1 0,0 0 0,-1 0 0,1 0 0,-1 0 0,0 0 0,0 0 0,0 0 0,-1 1 0,1-1 0,-1 0 0,0 0 0,0 1 0,0-1 0,-1 0 0,0 0 0,-1 8 0,-3 0 0,-1 1 0,1-1 0,-2 0 0,0-1 0,0 1 0,-1-1 0,-16 17 0,-75 67 0,66-64 0,-9 5 0,20-18 0,-37 40 0,59-57 0,-1-1 0,0 1 0,1 0 0,-1-1 0,1 1 0,-1 0 0,1-1 0,-1 1 0,1 0 0,-1-1 0,1 1 0,0 0 0,-1 0 0,1 0 0,0-1 0,0 1 0,-1 0 0,1 0 0,0 0 0,0 0 0,0 0 0,0-1 0,0 1 0,0 0 0,1 0 0,-1 0 0,0 0 0,1 0 0,1 2 0,0-1 0,0 0 0,1 0 0,-1 0 0,1-1 0,-1 1 0,6 2 0,-8-4 0,206 121 0,-166-94 0,-1 2 0,68 66 0,-96-85 0,-1 1 0,0 1 0,-1 0 0,-1 0 0,0 1 0,0 0 0,7 18 0,-13-24 0,0-1 0,0 1 0,0 0 0,-1 0 0,0 0 0,0 0 0,-1 0 0,0 0 0,0 0 0,-1 0 0,1 0 0,-2 0 0,1 0 0,-1 0 0,0 0 0,0 0 0,-1-1 0,-4 8 0,0-1 0,-1-1 0,-1 0 0,0-1 0,0 0 0,-1-1 0,-17 14 0,-18 13 0,-86 50 0,-133 57-546,-58 2-2458,2-13-1637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4:15.5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57 24575,'0'0'0,"16"-7"0,21-3 0,1 1 0,0 1 0,0 3 0,58-2 0,-65 4 0,-21 3 0,252-7 0,-237 8 0,1 1 0,-1 2 0,0 0 0,0 2 0,-1 1 0,0 0 0,0 2 0,28 15 0,-46-21 0,0 1 0,0-1 0,0 2 0,0-1 0,-1 1 0,1-1 0,-1 1 0,0 1 0,-1-1 0,1 1 0,-1 0 0,0 0 0,-1 0 0,1 1 0,-1-1 0,-1 1 0,1-1 0,-1 1 0,0 0 0,-1 0 0,1 0 0,-2 0 0,1 1 0,-1-1 0,0 0 0,0 0 0,-1 0 0,-1 10 0,-2 4 0,-1 0 0,0-1 0,-2 0 0,0 0 0,-1 0 0,-13 21 0,-73 104 0,86-133 0,-63 84 0,-4-4 0,-4-3 0,-109 95 0,188-184 0,0 0 0,0 0 0,-1 0 0,1 0 0,0 1 0,0-1 0,0 0 0,0 0 0,0 0 0,0 0 0,0 0 0,0 0 0,-1 0 0,1 0 0,0 0 0,0 0 0,0 0 0,0 0 0,0 1 0,0-1 0,0 0 0,0 0 0,0 0 0,0 0 0,0 0 0,0 0 0,0 0 0,0 1 0,0-1 0,0 0 0,0 0 0,0 0 0,0 0 0,0 0 0,0 0 0,0 0 0,0 1 0,0-1 0,0 0 0,0 0 0,0 0 0,0 0 0,0 0 0,0 0 0,0 0 0,0 1 0,0-1 0,0 0 0,0 0 0,0 0 0,1 0 0,-1 0 0,10 1 0,24-6 0,-16 2 0,15-1 0,0 2 0,0 2 0,62 7 0,-71-4 0,-1 1 0,0 2 0,0 0 0,-1 2 0,1 0 0,24 14 0,-43-20 0,0 0 0,0 0 0,0 1 0,-1 0 0,1-1 0,-1 1 0,0 0 0,0 1 0,0-1 0,0 0 0,0 1 0,-1 0 0,1-1 0,2 8 0,-3-6 0,-1 0 0,0 0 0,0 0 0,-1 1 0,0-1 0,0 0 0,0 0 0,0 0 0,-1 0 0,1 0 0,-1 0 0,-3 8 0,-3 8 0,-2 0 0,0-1 0,-1-1 0,0 1 0,-2-2 0,0 1 0,-1-2 0,-24 25 0,-3-1 0,-2-3 0,-51 38 0,31-32-682,-101 55-1,69-51-6143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4:15.8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 1 24575,'0'0'0,"0"0"0,-3 3 0,0 6 0,-4 4 0,-4 22 0,-5 39 0,2 27 0,2 15 0,9 20 0,8 3 0,8-6 0,8-2 0,2-14 0,-2-22 0,-2-19 0,-5-20 0,-4-19-8191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12:29.9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84 24575,'-12'1'0,"0"0"0,-24-2 0,25 0 0,44 3 0,89 5 0,597-14-182,1-36-123,-234 11 213,-231 22-1177,-216 10-5074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4:16.2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1010 1 24575,'0'0'0,"0"0"0,-2 0 0,-2 0 0,-2 0 0,-17 0 0,-39 5 0,-30 7 0,-22 8 0,-32 13 0,-10 9 0,5 3 0,10 2 0,28-7-8191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4:16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0 424 24575,'10'-211'0,"-6"174"0,2 0 0,2 1 0,20-58 0,-22 85 0,-3 18 0,-2 24 0,-1-33 0,-12 282 0,1-62 0,-2 635-1365,13-762-5461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4:16.9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580 0 24575,'0'0'0,"0"3"0,-2 1 0,-10 21 0,-10 26 0,-13 30 0,-24 64 0,-21 72 0,-3 26 0,8-3-3276,8-6-1,13-29 3046,13-38-3045,11-40 2809,10-41 2803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4:17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775 105 24575,'0'-19'0,"0"15"0,0 0 0,0 0 0,0 0 0,-1 0 0,0 0 0,0 0 0,0 1 0,0-1 0,0 0 0,-1 1 0,0-1 0,0 1 0,0-1 0,0 1 0,0 0 0,-3-4 0,2 5 0,1 0 0,-1 0 0,0 0 0,0 0 0,0 1 0,1-1 0,-2 1 0,1 0 0,0 0 0,0 0 0,0 0 0,0 0 0,-1 1 0,1 0 0,0-1 0,0 1 0,-1 0 0,1 0 0,0 1 0,-4 0 0,-7 2 0,0 0 0,1 1 0,-1 1 0,1 0 0,-20 10 0,-59 42 0,71-43 0,-40 29 0,2 1 0,3 4 0,1 2 0,3 2 0,-77 99 0,116-134 0,1 0 0,-17 33 0,29-50 0,-1 1 0,1-1 0,0 1 0,-1 0 0,1-1 0,0 1 0,0 0 0,-1-1 0,1 1 0,0 0 0,0 0 0,0-1 0,0 1 0,0 0 0,0-1 0,0 1 0,0 0 0,0 0 0,0-1 0,1 2 0,-1-1 0,1-1 0,-1 0 0,1 1 0,-1-1 0,1 0 0,-1 0 0,0 0 0,1 0 0,-1 1 0,1-1 0,-1 0 0,1 0 0,-1 0 0,1 0 0,-1 0 0,1 0 0,-1 0 0,1 0 0,-1 0 0,1 0 0,-1 0 0,1-1 0,32-12 0,-31 12 0,18-10 0,0-1 0,-1-1 0,0-1 0,30-30 0,59-74 0,-76 78-341,-2-1 0,-2-2-1,36-70 1,-52 86-6485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4:17.7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296 1 24575,'-1'1'0,"-1"1"0,0 0 0,1-1 0,-1 1 0,1 0 0,-1 0 0,1 0 0,0 0 0,0 0 0,0 1 0,-1 2 0,-2 3 0,-62 124 0,6 2 0,-53 174 0,101-269 0,-10 58 0,22-97 0,0 0 0,-1 1 0,1-1 0,0 0 0,0 0 0,0 0 0,0 0 0,0 1 0,0-1 0,0 0 0,0 0 0,0 0 0,0 0 0,0 1 0,0-1 0,-1 0 0,1 0 0,0 0 0,0 0 0,1 1 0,-1-1 0,0 0 0,0 0 0,0 0 0,0 0 0,0 1 0,0-1 0,0 0 0,0 0 0,0 0 0,0 0 0,0 1 0,0-1 0,0 0 0,1 0 0,-1 0 0,0 0 0,0 0 0,0 0 0,0 0 0,0 1 0,1-1 0,-1 0 0,0 0 0,0 0 0,0 0 0,0 0 0,0 0 0,1 0 0,-1 0 0,0 0 0,0 0 0,1 0 0,9-9 0,12-19 0,-9 7 49,-1 0 0,-1 0 0,-1-1-1,-1-1 1,-1 1 0,6-27 0,-11 34-205,0 0 1,-1 0 0,0-1 0,-1 1 0,-1 0 0,-1-1 0,0 1-1,-1 0 1,-1-1 0,-7-25 0,-5 4-6671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4:18.0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751 0 24575,'-13'7'0,"8"-2"0,-318 297 0,263-241 0,59-60 0,-300 323 0,293-314 0,2-4 0,1 1 0,0-1 0,0 1 0,0 1 0,1-1 0,-4 10 0,7-16 0,1 0 0,0 0 0,0-1 0,0 1 0,0 0 0,0 0 0,0-1 0,0 1 0,0 0 0,0 0 0,0 0 0,0-1 0,1 1 0,-1 0 0,0 0 0,0-1 0,1 1 0,-1 0 0,1-1 0,-1 1 0,0 0 0,1-1 0,-1 1 0,1-1 0,0 1 0,-1 0 0,1-1 0,-1 0 0,1 1 0,0-1 0,-1 1 0,1-1 0,0 0 0,0 1 0,-1-1 0,1 0 0,0 0 0,0 1 0,1-1 0,36 4 0,-32-3 0,156 0 0,-91-2 0,126 13 0,-176-9 0,-1 1 0,1 1 0,-1 1 0,0 0 0,0 2 0,-1 0 0,0 1 0,-1 1 0,0 1 0,25 19 0,-34-22 0,-1 1 0,0 0 0,0 0 0,0 0 0,-2 1 0,1 0 0,-1 1 0,-1-1 0,1 1 0,-2 0 0,0 1 0,0-1 0,-1 1 0,0-1 0,-1 1 0,-1 0 0,0 0 0,0 0 0,-1 0 0,-1 0 0,0 0 0,0 0 0,-1 0 0,-1 0 0,0-1 0,0 1 0,-7 12 0,3-9 0,-1-1 0,0-1 0,-1 0 0,0 0 0,-1 0 0,-14 12 0,-3 1 0,-46 34 0,5-13-682,-124 66-1,83-60-6143</inkml:trace>
  <inkml:trace contextRef="#ctx0" brushRef="#br0" timeOffset="1">2483 428 24575,'0'0'0,"0"0"0,-2 0 0,-5 3 0,-5 6 0,-20 15 0,-19 12 0,-16 4 0,-37 10 0,-37 7 0,-7-1 0,13-8 0,22-8 0,29-12-8191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4:18.4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58 24575,'479'-31'0,"-257"10"0,-199 19 0,-12 1 0,0-1 0,1 2 0,-1 0 0,1 0 0,-1 1 0,1 0 0,20 5 0,-32-6 0,1 0 0,-1 0 0,0 0 0,0 0 0,1 0 0,-1 0 0,0 0 0,0 0 0,0 1 0,1-1 0,-1 0 0,0 0 0,0 0 0,0 0 0,1 0 0,-1 0 0,0 0 0,0 0 0,0 1 0,1-1 0,-1 0 0,0 0 0,0 0 0,0 0 0,0 1 0,0-1 0,1 0 0,-1 0 0,0 0 0,0 0 0,0 1 0,0-1 0,0 0 0,0 0 0,0 1 0,0-1 0,0 0 0,0 0 0,0 0 0,0 1 0,0-1 0,0 0 0,0 0 0,0 1 0,0-1 0,0 0 0,0 0 0,0 0 0,0 1 0,0-1 0,-1 0 0,-12 10 0,12-9 0,-55 29 0,-78 30 0,-65 13 0,95-36 0,-166 61-1365,162-59-5461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4:18.8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0 24575,'-1'12'0,"0"0"0,0 0 0,-2 0 0,-5 20 0,-3 10 0,-13 95 0,6 1 0,-1 213 0,19-350 0,3 128 0,-1-109 0,1-1 0,1 0 0,0 1 0,10 25 0,-12-40 0,0-1 0,0 1 0,0-1 0,1 0 0,-1 1 0,1-1 0,0 0 0,1-1 0,-1 1 0,6 4 0,-7-6 0,1 0 0,-1-1 0,1 1 0,0-1 0,0 0 0,0 1 0,0-1 0,0-1 0,0 1 0,0 0 0,0-1 0,0 1 0,0-1 0,0 0 0,1 0 0,-1 0 0,0-1 0,3 0 0,11-4 0,0-1 0,-1 0 0,0-1 0,-1-1 0,0-1 0,0 0 0,20-17 0,-22 17 0,243-198 0,-17-23 0,-122 115 0,-107 105 0,1-1 0,0 0 0,1 1 0,0 0 0,1 0 0,14-7 0,-26 16 0,0 1 0,-1-1 0,1 1 0,0-1 0,0 1 0,0 0 0,0-1 0,0 1 0,0 0 0,0 0 0,0 0 0,0-1 0,0 1 0,-1 0 0,1 0 0,0 0 0,0 0 0,0 1 0,0-1 0,0 0 0,0 0 0,0 1 0,0-1 0,0 0 0,0 1 0,0-1 0,-1 1 0,1-1 0,0 1 0,0-1 0,-1 1 0,2 1 0,0 1 0,0 1 0,0-1 0,-1 1 0,1 0 0,-1 0 0,0-1 0,1 8 0,4 30 0,-2 1 0,-3 71 0,-1-89 0,-9 602 317,1-158-1999,6-289-5144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4:29.6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497 0 24575,'-2'3'0,"0"0"0,0 0 0,0 0 0,1 0 0,-1 0 0,1 1 0,0-1 0,0 0 0,0 5 0,-4 8 0,-116 259 0,-24-11 0,-21 44 0,156-288 0,-16 37 0,24-52 0,1 0 0,-1 0 0,1 0 0,0 0 0,1 0 0,-1 1 0,1-1 0,0 0 0,1 6 0,-1-9 0,0 0 0,0-1 0,1 1 0,-1 0 0,1-1 0,0 1 0,-1-1 0,1 1 0,0-1 0,0 1 0,0-1 0,0 0 0,0 1 0,0-1 0,0 0 0,1 0 0,-1 0 0,3 2 0,0-1 0,0 0 0,1 0 0,-1 0 0,1-1 0,-1 0 0,9 2 0,19 2 0,0-2 0,0-1 0,40-3 0,104-16 0,-128 11 0,461-66-1365,-390 54-5461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22:44:30.0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489 1 24575,'0'0'0,"-3"6"0,-135 435 0,37-104 0,26-128 0,-77 266 0,145-447-341,2 1 0,1-1-1,0 34 1,6-16-6485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4428-3EFE-4F79-3F89-F61E0BF3F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DA57F-B131-E783-66C5-A627AAA67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9CAB3-3CD4-267F-6FA3-6C3D33AD7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5E8-1484-467D-A0E6-A1C23A93D72D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5F6A9-7C3B-372B-6A06-F0D7C767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A9AA0-D1B3-8F84-5E6B-2C8E57C2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83A3-EE63-4499-8FAD-217E587B3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6DA7-9631-9EF9-DC63-BF6B5ADA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E465A-273F-B038-2BAF-64CBC9DB8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D7282-F04F-D86E-47FC-5F377CE8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5E8-1484-467D-A0E6-A1C23A93D72D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A9043-1637-2216-84C8-D37AD828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B2884-2C8C-CA25-1E34-10E3AA1F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83A3-EE63-4499-8FAD-217E587B3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3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E39782-8F67-28A5-841C-95323B417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079C3-7815-E0E1-A764-2B1365945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7ACF7-3930-3194-D373-B67F2C9CB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5E8-1484-467D-A0E6-A1C23A93D72D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34C1A-02CE-3745-F2AA-D81F6566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EE540-01B2-5A31-6665-B7FB4553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83A3-EE63-4499-8FAD-217E587B3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8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5BBD-5FC8-DB5F-87E4-C9E7D596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02294-0160-F38B-6F61-CF21EFDB9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950F2-0E48-E2DA-AFBD-4D982CF9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5E8-1484-467D-A0E6-A1C23A93D72D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88E8D-30BB-FA2D-1A73-3949AAF3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87135-DD4E-CB0A-97D6-59507935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83A3-EE63-4499-8FAD-217E587B3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6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6CC3-A938-4C62-10F4-F271C545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B6B9E-50E6-58C6-4ACB-B8563BD5D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44C2D-C6FC-C051-8415-8A664D54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5E8-1484-467D-A0E6-A1C23A93D72D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1F895-8949-64CD-DB23-D3538D6B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9A0D1-69BA-025B-C72A-8F14DC8F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83A3-EE63-4499-8FAD-217E587B3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2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CE288-426D-A08A-D6B0-8F6359E33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F744E-27BE-5C89-C50E-E23303CA4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E9D01-2CA7-C8C8-1F92-B7536E6E8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5380E-67B1-33E3-1A29-003F08D6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5E8-1484-467D-A0E6-A1C23A93D72D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41D49-24B1-64E5-6C8D-6D9299E0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DA040-2C15-F947-FFC5-56AC5C45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83A3-EE63-4499-8FAD-217E587B3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2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831D-2F71-4E79-C965-21A3E818B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765DD-009D-3521-9FA6-6A1FB5EC2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58232-D704-7C0E-341C-C8F6234F5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761CD-AB09-9568-0B74-2650C0D58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AA719-309B-CB0D-0AF6-64DF42851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97AC-9F6E-044F-9096-2BA3D324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5E8-1484-467D-A0E6-A1C23A93D72D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AD57-1268-ACD0-B2F5-46F2FD57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31D790-F137-A808-1DDE-A57760F5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83A3-EE63-4499-8FAD-217E587B3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1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4ABA-DA96-FAD7-7D5E-C2FE85C3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F9AF2-DF22-0621-BA6D-A8642EC8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5E8-1484-467D-A0E6-A1C23A93D72D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AE622-9019-C6E2-FC42-0D254D43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D12B8-461D-CD6F-14B4-3E92CB68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83A3-EE63-4499-8FAD-217E587B3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0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CBE97-9B36-0FD8-4380-C2EC56ED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5E8-1484-467D-A0E6-A1C23A93D72D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7DCCD-6FAC-9841-D370-35D8D3EC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EE01E-7357-E566-99F8-8B2DEC19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83A3-EE63-4499-8FAD-217E587B3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5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4890-8245-07EB-5C0E-6796D0504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DD538-942F-57BE-447F-9BECBCEE4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E6847-6462-E80D-E1EB-7BD18B051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1C82-C452-AAA5-BB63-25A822E22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5E8-1484-467D-A0E6-A1C23A93D72D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C1C1B-646A-C1A4-815D-89173085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A182C-5E5B-CFA3-57FA-7A220D25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83A3-EE63-4499-8FAD-217E587B3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1EC9-FF18-EB95-F106-FF76142C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AAFE6A-B05B-2512-E4ED-5228D0D24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00460-ADD7-1EF7-36B9-C74FF2CBA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5D9AE-0540-DCEF-80E3-0C1B8206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5E8-1484-467D-A0E6-A1C23A93D72D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4D621-A1E4-E6A0-CFA4-0A6949B2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CC54B-C3A8-09A7-81E3-7B2D245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83A3-EE63-4499-8FAD-217E587B3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0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1AA1C-921B-8A94-9D13-D4965EAEA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0A1D8-DDC3-E3C2-9CD4-53D4F3A9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FE1F6-7729-6F9C-3FE4-BCD2B255D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1F5E8-1484-467D-A0E6-A1C23A93D72D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4CFD8-E9E1-812E-FE11-3FA740763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74285-22BC-2CB8-EF53-FA76AEA79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983A3-EE63-4499-8FAD-217E587B3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6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32.xml"/><Relationship Id="rId21" Type="http://schemas.openxmlformats.org/officeDocument/2006/relationships/image" Target="../media/image12.png"/><Relationship Id="rId42" Type="http://schemas.openxmlformats.org/officeDocument/2006/relationships/customXml" Target="../ink/ink594.xml"/><Relationship Id="rId63" Type="http://schemas.openxmlformats.org/officeDocument/2006/relationships/image" Target="../media/image591.png"/><Relationship Id="rId84" Type="http://schemas.openxmlformats.org/officeDocument/2006/relationships/image" Target="../media/image601.png"/><Relationship Id="rId16" Type="http://schemas.openxmlformats.org/officeDocument/2006/relationships/customXml" Target="../ink/ink581.xml"/><Relationship Id="rId107" Type="http://schemas.openxmlformats.org/officeDocument/2006/relationships/customXml" Target="../ink/ink627.xml"/><Relationship Id="rId11" Type="http://schemas.openxmlformats.org/officeDocument/2006/relationships/image" Target="../media/image566.png"/><Relationship Id="rId32" Type="http://schemas.openxmlformats.org/officeDocument/2006/relationships/customXml" Target="../ink/ink589.xml"/><Relationship Id="rId37" Type="http://schemas.openxmlformats.org/officeDocument/2006/relationships/image" Target="../media/image578.png"/><Relationship Id="rId53" Type="http://schemas.openxmlformats.org/officeDocument/2006/relationships/image" Target="../media/image586.png"/><Relationship Id="rId58" Type="http://schemas.openxmlformats.org/officeDocument/2006/relationships/customXml" Target="../ink/ink602.xml"/><Relationship Id="rId74" Type="http://schemas.openxmlformats.org/officeDocument/2006/relationships/image" Target="../media/image596.png"/><Relationship Id="rId79" Type="http://schemas.openxmlformats.org/officeDocument/2006/relationships/customXml" Target="../ink/ink613.xml"/><Relationship Id="rId102" Type="http://schemas.openxmlformats.org/officeDocument/2006/relationships/image" Target="../media/image610.png"/><Relationship Id="rId123" Type="http://schemas.openxmlformats.org/officeDocument/2006/relationships/image" Target="../media/image620.png"/><Relationship Id="rId128" Type="http://schemas.openxmlformats.org/officeDocument/2006/relationships/customXml" Target="../ink/ink638.xml"/><Relationship Id="rId5" Type="http://schemas.openxmlformats.org/officeDocument/2006/relationships/image" Target="../media/image563.png"/><Relationship Id="rId90" Type="http://schemas.openxmlformats.org/officeDocument/2006/relationships/image" Target="../media/image604.png"/><Relationship Id="rId95" Type="http://schemas.openxmlformats.org/officeDocument/2006/relationships/customXml" Target="../ink/ink621.xml"/><Relationship Id="rId22" Type="http://schemas.openxmlformats.org/officeDocument/2006/relationships/customXml" Target="../ink/ink584.xml"/><Relationship Id="rId27" Type="http://schemas.openxmlformats.org/officeDocument/2006/relationships/image" Target="../media/image573.png"/><Relationship Id="rId43" Type="http://schemas.openxmlformats.org/officeDocument/2006/relationships/image" Target="../media/image581.png"/><Relationship Id="rId48" Type="http://schemas.openxmlformats.org/officeDocument/2006/relationships/customXml" Target="../ink/ink597.xml"/><Relationship Id="rId64" Type="http://schemas.openxmlformats.org/officeDocument/2006/relationships/customXml" Target="../ink/ink605.xml"/><Relationship Id="rId69" Type="http://schemas.openxmlformats.org/officeDocument/2006/relationships/customXml" Target="../ink/ink608.xml"/><Relationship Id="rId113" Type="http://schemas.openxmlformats.org/officeDocument/2006/relationships/customXml" Target="../ink/ink630.xml"/><Relationship Id="rId118" Type="http://schemas.openxmlformats.org/officeDocument/2006/relationships/customXml" Target="../ink/ink633.xml"/><Relationship Id="rId80" Type="http://schemas.openxmlformats.org/officeDocument/2006/relationships/image" Target="../media/image599.png"/><Relationship Id="rId85" Type="http://schemas.openxmlformats.org/officeDocument/2006/relationships/customXml" Target="../ink/ink616.xml"/><Relationship Id="rId12" Type="http://schemas.openxmlformats.org/officeDocument/2006/relationships/customXml" Target="../ink/ink579.xml"/><Relationship Id="rId17" Type="http://schemas.openxmlformats.org/officeDocument/2006/relationships/image" Target="../media/image569.png"/><Relationship Id="rId33" Type="http://schemas.openxmlformats.org/officeDocument/2006/relationships/image" Target="../media/image576.png"/><Relationship Id="rId38" Type="http://schemas.openxmlformats.org/officeDocument/2006/relationships/customXml" Target="../ink/ink592.xml"/><Relationship Id="rId59" Type="http://schemas.openxmlformats.org/officeDocument/2006/relationships/image" Target="../media/image589.png"/><Relationship Id="rId103" Type="http://schemas.openxmlformats.org/officeDocument/2006/relationships/customXml" Target="../ink/ink625.xml"/><Relationship Id="rId108" Type="http://schemas.openxmlformats.org/officeDocument/2006/relationships/image" Target="../media/image613.png"/><Relationship Id="rId124" Type="http://schemas.openxmlformats.org/officeDocument/2006/relationships/customXml" Target="../ink/ink636.xml"/><Relationship Id="rId129" Type="http://schemas.openxmlformats.org/officeDocument/2006/relationships/image" Target="../media/image623.png"/><Relationship Id="rId54" Type="http://schemas.openxmlformats.org/officeDocument/2006/relationships/customXml" Target="../ink/ink600.xml"/><Relationship Id="rId70" Type="http://schemas.openxmlformats.org/officeDocument/2006/relationships/image" Target="../media/image594.png"/><Relationship Id="rId75" Type="http://schemas.openxmlformats.org/officeDocument/2006/relationships/customXml" Target="../ink/ink611.xml"/><Relationship Id="rId91" Type="http://schemas.openxmlformats.org/officeDocument/2006/relationships/customXml" Target="../ink/ink619.xml"/><Relationship Id="rId96" Type="http://schemas.openxmlformats.org/officeDocument/2006/relationships/image" Target="../media/image60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6.xml"/><Relationship Id="rId23" Type="http://schemas.openxmlformats.org/officeDocument/2006/relationships/image" Target="../media/image571.png"/><Relationship Id="rId28" Type="http://schemas.openxmlformats.org/officeDocument/2006/relationships/customXml" Target="../ink/ink587.xml"/><Relationship Id="rId49" Type="http://schemas.openxmlformats.org/officeDocument/2006/relationships/image" Target="../media/image584.png"/><Relationship Id="rId114" Type="http://schemas.openxmlformats.org/officeDocument/2006/relationships/image" Target="../media/image616.png"/><Relationship Id="rId119" Type="http://schemas.openxmlformats.org/officeDocument/2006/relationships/image" Target="../media/image618.png"/><Relationship Id="rId44" Type="http://schemas.openxmlformats.org/officeDocument/2006/relationships/customXml" Target="../ink/ink595.xml"/><Relationship Id="rId60" Type="http://schemas.openxmlformats.org/officeDocument/2006/relationships/customXml" Target="../ink/ink603.xml"/><Relationship Id="rId65" Type="http://schemas.openxmlformats.org/officeDocument/2006/relationships/image" Target="../media/image592.png"/><Relationship Id="rId81" Type="http://schemas.openxmlformats.org/officeDocument/2006/relationships/customXml" Target="../ink/ink614.xml"/><Relationship Id="rId86" Type="http://schemas.openxmlformats.org/officeDocument/2006/relationships/image" Target="../media/image602.png"/><Relationship Id="rId130" Type="http://schemas.openxmlformats.org/officeDocument/2006/relationships/customXml" Target="../ink/ink639.xml"/><Relationship Id="rId13" Type="http://schemas.openxmlformats.org/officeDocument/2006/relationships/image" Target="../media/image567.png"/><Relationship Id="rId18" Type="http://schemas.openxmlformats.org/officeDocument/2006/relationships/customXml" Target="../ink/ink582.xml"/><Relationship Id="rId39" Type="http://schemas.openxmlformats.org/officeDocument/2006/relationships/image" Target="../media/image579.png"/><Relationship Id="rId109" Type="http://schemas.openxmlformats.org/officeDocument/2006/relationships/customXml" Target="../ink/ink628.xml"/><Relationship Id="rId34" Type="http://schemas.openxmlformats.org/officeDocument/2006/relationships/customXml" Target="../ink/ink590.xml"/><Relationship Id="rId50" Type="http://schemas.openxmlformats.org/officeDocument/2006/relationships/customXml" Target="../ink/ink598.xml"/><Relationship Id="rId55" Type="http://schemas.openxmlformats.org/officeDocument/2006/relationships/image" Target="../media/image587.png"/><Relationship Id="rId76" Type="http://schemas.openxmlformats.org/officeDocument/2006/relationships/image" Target="../media/image597.png"/><Relationship Id="rId97" Type="http://schemas.openxmlformats.org/officeDocument/2006/relationships/customXml" Target="../ink/ink622.xml"/><Relationship Id="rId104" Type="http://schemas.openxmlformats.org/officeDocument/2006/relationships/image" Target="../media/image611.png"/><Relationship Id="rId120" Type="http://schemas.openxmlformats.org/officeDocument/2006/relationships/customXml" Target="../ink/ink634.xml"/><Relationship Id="rId125" Type="http://schemas.openxmlformats.org/officeDocument/2006/relationships/image" Target="../media/image621.png"/><Relationship Id="rId7" Type="http://schemas.openxmlformats.org/officeDocument/2006/relationships/image" Target="../media/image564.png"/><Relationship Id="rId71" Type="http://schemas.openxmlformats.org/officeDocument/2006/relationships/customXml" Target="../ink/ink609.xml"/><Relationship Id="rId92" Type="http://schemas.openxmlformats.org/officeDocument/2006/relationships/image" Target="../media/image605.png"/><Relationship Id="rId2" Type="http://schemas.openxmlformats.org/officeDocument/2006/relationships/customXml" Target="../ink/ink574.xml"/><Relationship Id="rId29" Type="http://schemas.openxmlformats.org/officeDocument/2006/relationships/image" Target="../media/image574.png"/><Relationship Id="rId24" Type="http://schemas.openxmlformats.org/officeDocument/2006/relationships/customXml" Target="../ink/ink585.xml"/><Relationship Id="rId40" Type="http://schemas.openxmlformats.org/officeDocument/2006/relationships/customXml" Target="../ink/ink593.xml"/><Relationship Id="rId45" Type="http://schemas.openxmlformats.org/officeDocument/2006/relationships/image" Target="../media/image582.png"/><Relationship Id="rId66" Type="http://schemas.openxmlformats.org/officeDocument/2006/relationships/customXml" Target="../ink/ink606.xml"/><Relationship Id="rId87" Type="http://schemas.openxmlformats.org/officeDocument/2006/relationships/customXml" Target="../ink/ink617.xml"/><Relationship Id="rId110" Type="http://schemas.openxmlformats.org/officeDocument/2006/relationships/image" Target="../media/image614.png"/><Relationship Id="rId115" Type="http://schemas.openxmlformats.org/officeDocument/2006/relationships/customXml" Target="../ink/ink631.xml"/><Relationship Id="rId131" Type="http://schemas.openxmlformats.org/officeDocument/2006/relationships/image" Target="../media/image624.png"/><Relationship Id="rId61" Type="http://schemas.openxmlformats.org/officeDocument/2006/relationships/image" Target="../media/image590.png"/><Relationship Id="rId82" Type="http://schemas.openxmlformats.org/officeDocument/2006/relationships/image" Target="../media/image600.png"/><Relationship Id="rId19" Type="http://schemas.openxmlformats.org/officeDocument/2006/relationships/image" Target="../media/image570.png"/><Relationship Id="rId14" Type="http://schemas.openxmlformats.org/officeDocument/2006/relationships/customXml" Target="../ink/ink580.xml"/><Relationship Id="rId30" Type="http://schemas.openxmlformats.org/officeDocument/2006/relationships/customXml" Target="../ink/ink588.xml"/><Relationship Id="rId35" Type="http://schemas.openxmlformats.org/officeDocument/2006/relationships/image" Target="../media/image577.png"/><Relationship Id="rId56" Type="http://schemas.openxmlformats.org/officeDocument/2006/relationships/customXml" Target="../ink/ink601.xml"/><Relationship Id="rId77" Type="http://schemas.openxmlformats.org/officeDocument/2006/relationships/customXml" Target="../ink/ink612.xml"/><Relationship Id="rId100" Type="http://schemas.openxmlformats.org/officeDocument/2006/relationships/image" Target="../media/image609.png"/><Relationship Id="rId105" Type="http://schemas.openxmlformats.org/officeDocument/2006/relationships/customXml" Target="../ink/ink626.xml"/><Relationship Id="rId126" Type="http://schemas.openxmlformats.org/officeDocument/2006/relationships/customXml" Target="../ink/ink637.xml"/><Relationship Id="rId8" Type="http://schemas.openxmlformats.org/officeDocument/2006/relationships/customXml" Target="../ink/ink577.xml"/><Relationship Id="rId51" Type="http://schemas.openxmlformats.org/officeDocument/2006/relationships/image" Target="../media/image585.png"/><Relationship Id="rId72" Type="http://schemas.openxmlformats.org/officeDocument/2006/relationships/image" Target="../media/image595.png"/><Relationship Id="rId93" Type="http://schemas.openxmlformats.org/officeDocument/2006/relationships/customXml" Target="../ink/ink620.xml"/><Relationship Id="rId98" Type="http://schemas.openxmlformats.org/officeDocument/2006/relationships/image" Target="../media/image608.png"/><Relationship Id="rId121" Type="http://schemas.openxmlformats.org/officeDocument/2006/relationships/image" Target="../media/image619.png"/><Relationship Id="rId3" Type="http://schemas.openxmlformats.org/officeDocument/2006/relationships/image" Target="../media/image562.png"/><Relationship Id="rId25" Type="http://schemas.openxmlformats.org/officeDocument/2006/relationships/image" Target="../media/image572.png"/><Relationship Id="rId46" Type="http://schemas.openxmlformats.org/officeDocument/2006/relationships/customXml" Target="../ink/ink596.xml"/><Relationship Id="rId67" Type="http://schemas.openxmlformats.org/officeDocument/2006/relationships/image" Target="../media/image593.png"/><Relationship Id="rId116" Type="http://schemas.openxmlformats.org/officeDocument/2006/relationships/image" Target="../media/image617.png"/><Relationship Id="rId20" Type="http://schemas.openxmlformats.org/officeDocument/2006/relationships/customXml" Target="../ink/ink583.xml"/><Relationship Id="rId41" Type="http://schemas.openxmlformats.org/officeDocument/2006/relationships/image" Target="../media/image580.png"/><Relationship Id="rId62" Type="http://schemas.openxmlformats.org/officeDocument/2006/relationships/customXml" Target="../ink/ink604.xml"/><Relationship Id="rId83" Type="http://schemas.openxmlformats.org/officeDocument/2006/relationships/customXml" Target="../ink/ink615.xml"/><Relationship Id="rId88" Type="http://schemas.openxmlformats.org/officeDocument/2006/relationships/image" Target="../media/image603.png"/><Relationship Id="rId111" Type="http://schemas.openxmlformats.org/officeDocument/2006/relationships/customXml" Target="../ink/ink629.xml"/><Relationship Id="rId132" Type="http://schemas.openxmlformats.org/officeDocument/2006/relationships/customXml" Target="../ink/ink640.xml"/><Relationship Id="rId15" Type="http://schemas.openxmlformats.org/officeDocument/2006/relationships/image" Target="../media/image568.png"/><Relationship Id="rId36" Type="http://schemas.openxmlformats.org/officeDocument/2006/relationships/customXml" Target="../ink/ink591.xml"/><Relationship Id="rId57" Type="http://schemas.openxmlformats.org/officeDocument/2006/relationships/image" Target="../media/image588.png"/><Relationship Id="rId106" Type="http://schemas.openxmlformats.org/officeDocument/2006/relationships/image" Target="../media/image612.png"/><Relationship Id="rId127" Type="http://schemas.openxmlformats.org/officeDocument/2006/relationships/image" Target="../media/image622.png"/><Relationship Id="rId10" Type="http://schemas.openxmlformats.org/officeDocument/2006/relationships/customXml" Target="../ink/ink578.xml"/><Relationship Id="rId31" Type="http://schemas.openxmlformats.org/officeDocument/2006/relationships/image" Target="../media/image575.png"/><Relationship Id="rId52" Type="http://schemas.openxmlformats.org/officeDocument/2006/relationships/customXml" Target="../ink/ink599.xml"/><Relationship Id="rId73" Type="http://schemas.openxmlformats.org/officeDocument/2006/relationships/customXml" Target="../ink/ink610.xml"/><Relationship Id="rId78" Type="http://schemas.openxmlformats.org/officeDocument/2006/relationships/image" Target="../media/image598.png"/><Relationship Id="rId94" Type="http://schemas.openxmlformats.org/officeDocument/2006/relationships/image" Target="../media/image606.png"/><Relationship Id="rId99" Type="http://schemas.openxmlformats.org/officeDocument/2006/relationships/customXml" Target="../ink/ink623.xml"/><Relationship Id="rId101" Type="http://schemas.openxmlformats.org/officeDocument/2006/relationships/customXml" Target="../ink/ink624.xml"/><Relationship Id="rId122" Type="http://schemas.openxmlformats.org/officeDocument/2006/relationships/customXml" Target="../ink/ink635.xml"/><Relationship Id="rId4" Type="http://schemas.openxmlformats.org/officeDocument/2006/relationships/customXml" Target="../ink/ink575.xml"/><Relationship Id="rId9" Type="http://schemas.openxmlformats.org/officeDocument/2006/relationships/image" Target="../media/image565.png"/><Relationship Id="rId26" Type="http://schemas.openxmlformats.org/officeDocument/2006/relationships/customXml" Target="../ink/ink586.xml"/><Relationship Id="rId47" Type="http://schemas.openxmlformats.org/officeDocument/2006/relationships/image" Target="../media/image583.png"/><Relationship Id="rId68" Type="http://schemas.openxmlformats.org/officeDocument/2006/relationships/customXml" Target="../ink/ink607.xml"/><Relationship Id="rId89" Type="http://schemas.openxmlformats.org/officeDocument/2006/relationships/customXml" Target="../ink/ink618.xml"/><Relationship Id="rId112" Type="http://schemas.openxmlformats.org/officeDocument/2006/relationships/image" Target="../media/image615.png"/><Relationship Id="rId133" Type="http://schemas.openxmlformats.org/officeDocument/2006/relationships/image" Target="../media/image625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1.png"/><Relationship Id="rId21" Type="http://schemas.openxmlformats.org/officeDocument/2006/relationships/image" Target="../media/image633.png"/><Relationship Id="rId42" Type="http://schemas.openxmlformats.org/officeDocument/2006/relationships/customXml" Target="../ink/ink661.xml"/><Relationship Id="rId63" Type="http://schemas.openxmlformats.org/officeDocument/2006/relationships/image" Target="../media/image654.png"/><Relationship Id="rId84" Type="http://schemas.openxmlformats.org/officeDocument/2006/relationships/customXml" Target="../ink/ink682.xml"/><Relationship Id="rId138" Type="http://schemas.openxmlformats.org/officeDocument/2006/relationships/customXml" Target="../ink/ink709.xml"/><Relationship Id="rId107" Type="http://schemas.openxmlformats.org/officeDocument/2006/relationships/image" Target="../media/image676.png"/><Relationship Id="rId11" Type="http://schemas.openxmlformats.org/officeDocument/2006/relationships/image" Target="../media/image628.png"/><Relationship Id="rId32" Type="http://schemas.openxmlformats.org/officeDocument/2006/relationships/customXml" Target="../ink/ink656.xml"/><Relationship Id="rId53" Type="http://schemas.openxmlformats.org/officeDocument/2006/relationships/image" Target="../media/image649.png"/><Relationship Id="rId74" Type="http://schemas.openxmlformats.org/officeDocument/2006/relationships/customXml" Target="../ink/ink677.xml"/><Relationship Id="rId128" Type="http://schemas.openxmlformats.org/officeDocument/2006/relationships/customXml" Target="../ink/ink704.xml"/><Relationship Id="rId149" Type="http://schemas.openxmlformats.org/officeDocument/2006/relationships/image" Target="../media/image697.png"/><Relationship Id="rId5" Type="http://schemas.openxmlformats.org/officeDocument/2006/relationships/image" Target="../media/image12.png"/><Relationship Id="rId95" Type="http://schemas.openxmlformats.org/officeDocument/2006/relationships/image" Target="../media/image670.png"/><Relationship Id="rId22" Type="http://schemas.openxmlformats.org/officeDocument/2006/relationships/customXml" Target="../ink/ink651.xml"/><Relationship Id="rId43" Type="http://schemas.openxmlformats.org/officeDocument/2006/relationships/image" Target="../media/image644.png"/><Relationship Id="rId64" Type="http://schemas.openxmlformats.org/officeDocument/2006/relationships/customXml" Target="../ink/ink672.xml"/><Relationship Id="rId118" Type="http://schemas.openxmlformats.org/officeDocument/2006/relationships/customXml" Target="../ink/ink699.xml"/><Relationship Id="rId139" Type="http://schemas.openxmlformats.org/officeDocument/2006/relationships/image" Target="../media/image692.png"/><Relationship Id="rId80" Type="http://schemas.openxmlformats.org/officeDocument/2006/relationships/customXml" Target="../ink/ink680.xml"/><Relationship Id="rId85" Type="http://schemas.openxmlformats.org/officeDocument/2006/relationships/image" Target="../media/image665.png"/><Relationship Id="rId150" Type="http://schemas.openxmlformats.org/officeDocument/2006/relationships/customXml" Target="../ink/ink715.xml"/><Relationship Id="rId155" Type="http://schemas.openxmlformats.org/officeDocument/2006/relationships/customXml" Target="../ink/ink718.xml"/><Relationship Id="rId12" Type="http://schemas.openxmlformats.org/officeDocument/2006/relationships/customXml" Target="../ink/ink646.xml"/><Relationship Id="rId17" Type="http://schemas.openxmlformats.org/officeDocument/2006/relationships/image" Target="../media/image631.png"/><Relationship Id="rId33" Type="http://schemas.openxmlformats.org/officeDocument/2006/relationships/image" Target="../media/image639.png"/><Relationship Id="rId38" Type="http://schemas.openxmlformats.org/officeDocument/2006/relationships/customXml" Target="../ink/ink659.xml"/><Relationship Id="rId59" Type="http://schemas.openxmlformats.org/officeDocument/2006/relationships/image" Target="../media/image652.png"/><Relationship Id="rId103" Type="http://schemas.openxmlformats.org/officeDocument/2006/relationships/image" Target="../media/image674.png"/><Relationship Id="rId108" Type="http://schemas.openxmlformats.org/officeDocument/2006/relationships/customXml" Target="../ink/ink694.xml"/><Relationship Id="rId124" Type="http://schemas.openxmlformats.org/officeDocument/2006/relationships/customXml" Target="../ink/ink702.xml"/><Relationship Id="rId129" Type="http://schemas.openxmlformats.org/officeDocument/2006/relationships/image" Target="../media/image687.png"/><Relationship Id="rId54" Type="http://schemas.openxmlformats.org/officeDocument/2006/relationships/customXml" Target="../ink/ink667.xml"/><Relationship Id="rId70" Type="http://schemas.openxmlformats.org/officeDocument/2006/relationships/customXml" Target="../ink/ink675.xml"/><Relationship Id="rId75" Type="http://schemas.openxmlformats.org/officeDocument/2006/relationships/image" Target="../media/image660.png"/><Relationship Id="rId91" Type="http://schemas.openxmlformats.org/officeDocument/2006/relationships/image" Target="../media/image668.png"/><Relationship Id="rId96" Type="http://schemas.openxmlformats.org/officeDocument/2006/relationships/customXml" Target="../ink/ink688.xml"/><Relationship Id="rId140" Type="http://schemas.openxmlformats.org/officeDocument/2006/relationships/customXml" Target="../ink/ink710.xml"/><Relationship Id="rId145" Type="http://schemas.openxmlformats.org/officeDocument/2006/relationships/image" Target="../media/image69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3.xml"/><Relationship Id="rId23" Type="http://schemas.openxmlformats.org/officeDocument/2006/relationships/image" Target="../media/image634.png"/><Relationship Id="rId28" Type="http://schemas.openxmlformats.org/officeDocument/2006/relationships/customXml" Target="../ink/ink654.xml"/><Relationship Id="rId49" Type="http://schemas.openxmlformats.org/officeDocument/2006/relationships/image" Target="../media/image647.png"/><Relationship Id="rId114" Type="http://schemas.openxmlformats.org/officeDocument/2006/relationships/customXml" Target="../ink/ink697.xml"/><Relationship Id="rId119" Type="http://schemas.openxmlformats.org/officeDocument/2006/relationships/image" Target="../media/image682.png"/><Relationship Id="rId44" Type="http://schemas.openxmlformats.org/officeDocument/2006/relationships/customXml" Target="../ink/ink662.xml"/><Relationship Id="rId60" Type="http://schemas.openxmlformats.org/officeDocument/2006/relationships/customXml" Target="../ink/ink670.xml"/><Relationship Id="rId65" Type="http://schemas.openxmlformats.org/officeDocument/2006/relationships/image" Target="../media/image655.png"/><Relationship Id="rId81" Type="http://schemas.openxmlformats.org/officeDocument/2006/relationships/image" Target="../media/image663.png"/><Relationship Id="rId86" Type="http://schemas.openxmlformats.org/officeDocument/2006/relationships/customXml" Target="../ink/ink683.xml"/><Relationship Id="rId130" Type="http://schemas.openxmlformats.org/officeDocument/2006/relationships/customXml" Target="../ink/ink705.xml"/><Relationship Id="rId135" Type="http://schemas.openxmlformats.org/officeDocument/2006/relationships/image" Target="../media/image690.png"/><Relationship Id="rId151" Type="http://schemas.openxmlformats.org/officeDocument/2006/relationships/image" Target="../media/image698.png"/><Relationship Id="rId156" Type="http://schemas.openxmlformats.org/officeDocument/2006/relationships/customXml" Target="../ink/ink719.xml"/><Relationship Id="rId13" Type="http://schemas.openxmlformats.org/officeDocument/2006/relationships/image" Target="../media/image629.png"/><Relationship Id="rId18" Type="http://schemas.openxmlformats.org/officeDocument/2006/relationships/customXml" Target="../ink/ink649.xml"/><Relationship Id="rId39" Type="http://schemas.openxmlformats.org/officeDocument/2006/relationships/image" Target="../media/image642.png"/><Relationship Id="rId109" Type="http://schemas.openxmlformats.org/officeDocument/2006/relationships/image" Target="../media/image677.png"/><Relationship Id="rId34" Type="http://schemas.openxmlformats.org/officeDocument/2006/relationships/customXml" Target="../ink/ink657.xml"/><Relationship Id="rId50" Type="http://schemas.openxmlformats.org/officeDocument/2006/relationships/customXml" Target="../ink/ink665.xml"/><Relationship Id="rId55" Type="http://schemas.openxmlformats.org/officeDocument/2006/relationships/image" Target="../media/image650.png"/><Relationship Id="rId76" Type="http://schemas.openxmlformats.org/officeDocument/2006/relationships/customXml" Target="../ink/ink678.xml"/><Relationship Id="rId97" Type="http://schemas.openxmlformats.org/officeDocument/2006/relationships/image" Target="../media/image671.png"/><Relationship Id="rId104" Type="http://schemas.openxmlformats.org/officeDocument/2006/relationships/customXml" Target="../ink/ink692.xml"/><Relationship Id="rId120" Type="http://schemas.openxmlformats.org/officeDocument/2006/relationships/customXml" Target="../ink/ink700.xml"/><Relationship Id="rId125" Type="http://schemas.openxmlformats.org/officeDocument/2006/relationships/image" Target="../media/image685.png"/><Relationship Id="rId141" Type="http://schemas.openxmlformats.org/officeDocument/2006/relationships/image" Target="../media/image693.png"/><Relationship Id="rId146" Type="http://schemas.openxmlformats.org/officeDocument/2006/relationships/customXml" Target="../ink/ink713.xml"/><Relationship Id="rId7" Type="http://schemas.openxmlformats.org/officeDocument/2006/relationships/image" Target="../media/image626.png"/><Relationship Id="rId71" Type="http://schemas.openxmlformats.org/officeDocument/2006/relationships/image" Target="../media/image658.png"/><Relationship Id="rId92" Type="http://schemas.openxmlformats.org/officeDocument/2006/relationships/customXml" Target="../ink/ink686.xml"/><Relationship Id="rId2" Type="http://schemas.openxmlformats.org/officeDocument/2006/relationships/customXml" Target="../ink/ink641.xml"/><Relationship Id="rId29" Type="http://schemas.openxmlformats.org/officeDocument/2006/relationships/image" Target="../media/image637.png"/><Relationship Id="rId24" Type="http://schemas.openxmlformats.org/officeDocument/2006/relationships/customXml" Target="../ink/ink652.xml"/><Relationship Id="rId40" Type="http://schemas.openxmlformats.org/officeDocument/2006/relationships/customXml" Target="../ink/ink660.xml"/><Relationship Id="rId45" Type="http://schemas.openxmlformats.org/officeDocument/2006/relationships/image" Target="../media/image645.png"/><Relationship Id="rId66" Type="http://schemas.openxmlformats.org/officeDocument/2006/relationships/customXml" Target="../ink/ink673.xml"/><Relationship Id="rId87" Type="http://schemas.openxmlformats.org/officeDocument/2006/relationships/image" Target="../media/image666.png"/><Relationship Id="rId110" Type="http://schemas.openxmlformats.org/officeDocument/2006/relationships/customXml" Target="../ink/ink695.xml"/><Relationship Id="rId115" Type="http://schemas.openxmlformats.org/officeDocument/2006/relationships/image" Target="../media/image680.png"/><Relationship Id="rId131" Type="http://schemas.openxmlformats.org/officeDocument/2006/relationships/image" Target="../media/image688.png"/><Relationship Id="rId136" Type="http://schemas.openxmlformats.org/officeDocument/2006/relationships/customXml" Target="../ink/ink708.xml"/><Relationship Id="rId157" Type="http://schemas.openxmlformats.org/officeDocument/2006/relationships/customXml" Target="../ink/ink720.xml"/><Relationship Id="rId61" Type="http://schemas.openxmlformats.org/officeDocument/2006/relationships/image" Target="../media/image653.png"/><Relationship Id="rId82" Type="http://schemas.openxmlformats.org/officeDocument/2006/relationships/customXml" Target="../ink/ink681.xml"/><Relationship Id="rId152" Type="http://schemas.openxmlformats.org/officeDocument/2006/relationships/customXml" Target="../ink/ink716.xml"/><Relationship Id="rId19" Type="http://schemas.openxmlformats.org/officeDocument/2006/relationships/image" Target="../media/image632.png"/><Relationship Id="rId14" Type="http://schemas.openxmlformats.org/officeDocument/2006/relationships/customXml" Target="../ink/ink647.xml"/><Relationship Id="rId30" Type="http://schemas.openxmlformats.org/officeDocument/2006/relationships/customXml" Target="../ink/ink655.xml"/><Relationship Id="rId35" Type="http://schemas.openxmlformats.org/officeDocument/2006/relationships/image" Target="../media/image640.png"/><Relationship Id="rId56" Type="http://schemas.openxmlformats.org/officeDocument/2006/relationships/customXml" Target="../ink/ink668.xml"/><Relationship Id="rId77" Type="http://schemas.openxmlformats.org/officeDocument/2006/relationships/image" Target="../media/image661.png"/><Relationship Id="rId100" Type="http://schemas.openxmlformats.org/officeDocument/2006/relationships/customXml" Target="../ink/ink690.xml"/><Relationship Id="rId105" Type="http://schemas.openxmlformats.org/officeDocument/2006/relationships/image" Target="../media/image675.png"/><Relationship Id="rId126" Type="http://schemas.openxmlformats.org/officeDocument/2006/relationships/customXml" Target="../ink/ink703.xml"/><Relationship Id="rId147" Type="http://schemas.openxmlformats.org/officeDocument/2006/relationships/image" Target="../media/image696.png"/><Relationship Id="rId8" Type="http://schemas.openxmlformats.org/officeDocument/2006/relationships/customXml" Target="../ink/ink644.xml"/><Relationship Id="rId51" Type="http://schemas.openxmlformats.org/officeDocument/2006/relationships/image" Target="../media/image648.png"/><Relationship Id="rId72" Type="http://schemas.openxmlformats.org/officeDocument/2006/relationships/customXml" Target="../ink/ink676.xml"/><Relationship Id="rId93" Type="http://schemas.openxmlformats.org/officeDocument/2006/relationships/image" Target="../media/image669.png"/><Relationship Id="rId98" Type="http://schemas.openxmlformats.org/officeDocument/2006/relationships/customXml" Target="../ink/ink689.xml"/><Relationship Id="rId121" Type="http://schemas.openxmlformats.org/officeDocument/2006/relationships/image" Target="../media/image683.png"/><Relationship Id="rId142" Type="http://schemas.openxmlformats.org/officeDocument/2006/relationships/customXml" Target="../ink/ink711.xml"/><Relationship Id="rId3" Type="http://schemas.openxmlformats.org/officeDocument/2006/relationships/image" Target="../media/image135.png"/><Relationship Id="rId25" Type="http://schemas.openxmlformats.org/officeDocument/2006/relationships/image" Target="../media/image635.png"/><Relationship Id="rId46" Type="http://schemas.openxmlformats.org/officeDocument/2006/relationships/customXml" Target="../ink/ink663.xml"/><Relationship Id="rId67" Type="http://schemas.openxmlformats.org/officeDocument/2006/relationships/image" Target="../media/image656.png"/><Relationship Id="rId116" Type="http://schemas.openxmlformats.org/officeDocument/2006/relationships/customXml" Target="../ink/ink698.xml"/><Relationship Id="rId137" Type="http://schemas.openxmlformats.org/officeDocument/2006/relationships/image" Target="../media/image691.png"/><Relationship Id="rId158" Type="http://schemas.openxmlformats.org/officeDocument/2006/relationships/image" Target="../media/image700.png"/><Relationship Id="rId20" Type="http://schemas.openxmlformats.org/officeDocument/2006/relationships/customXml" Target="../ink/ink650.xml"/><Relationship Id="rId41" Type="http://schemas.openxmlformats.org/officeDocument/2006/relationships/image" Target="../media/image643.png"/><Relationship Id="rId62" Type="http://schemas.openxmlformats.org/officeDocument/2006/relationships/customXml" Target="../ink/ink671.xml"/><Relationship Id="rId83" Type="http://schemas.openxmlformats.org/officeDocument/2006/relationships/image" Target="../media/image664.png"/><Relationship Id="rId88" Type="http://schemas.openxmlformats.org/officeDocument/2006/relationships/customXml" Target="../ink/ink684.xml"/><Relationship Id="rId111" Type="http://schemas.openxmlformats.org/officeDocument/2006/relationships/image" Target="../media/image678.png"/><Relationship Id="rId132" Type="http://schemas.openxmlformats.org/officeDocument/2006/relationships/customXml" Target="../ink/ink706.xml"/><Relationship Id="rId153" Type="http://schemas.openxmlformats.org/officeDocument/2006/relationships/image" Target="../media/image699.png"/><Relationship Id="rId15" Type="http://schemas.openxmlformats.org/officeDocument/2006/relationships/image" Target="../media/image630.png"/><Relationship Id="rId36" Type="http://schemas.openxmlformats.org/officeDocument/2006/relationships/customXml" Target="../ink/ink658.xml"/><Relationship Id="rId57" Type="http://schemas.openxmlformats.org/officeDocument/2006/relationships/image" Target="../media/image651.png"/><Relationship Id="rId106" Type="http://schemas.openxmlformats.org/officeDocument/2006/relationships/customXml" Target="../ink/ink693.xml"/><Relationship Id="rId127" Type="http://schemas.openxmlformats.org/officeDocument/2006/relationships/image" Target="../media/image686.png"/><Relationship Id="rId10" Type="http://schemas.openxmlformats.org/officeDocument/2006/relationships/customXml" Target="../ink/ink645.xml"/><Relationship Id="rId31" Type="http://schemas.openxmlformats.org/officeDocument/2006/relationships/image" Target="../media/image638.png"/><Relationship Id="rId52" Type="http://schemas.openxmlformats.org/officeDocument/2006/relationships/customXml" Target="../ink/ink666.xml"/><Relationship Id="rId73" Type="http://schemas.openxmlformats.org/officeDocument/2006/relationships/image" Target="../media/image659.png"/><Relationship Id="rId78" Type="http://schemas.openxmlformats.org/officeDocument/2006/relationships/customXml" Target="../ink/ink679.xml"/><Relationship Id="rId94" Type="http://schemas.openxmlformats.org/officeDocument/2006/relationships/customXml" Target="../ink/ink687.xml"/><Relationship Id="rId99" Type="http://schemas.openxmlformats.org/officeDocument/2006/relationships/image" Target="../media/image672.png"/><Relationship Id="rId101" Type="http://schemas.openxmlformats.org/officeDocument/2006/relationships/image" Target="../media/image673.png"/><Relationship Id="rId122" Type="http://schemas.openxmlformats.org/officeDocument/2006/relationships/customXml" Target="../ink/ink701.xml"/><Relationship Id="rId143" Type="http://schemas.openxmlformats.org/officeDocument/2006/relationships/image" Target="../media/image694.png"/><Relationship Id="rId148" Type="http://schemas.openxmlformats.org/officeDocument/2006/relationships/customXml" Target="../ink/ink714.xml"/><Relationship Id="rId4" Type="http://schemas.openxmlformats.org/officeDocument/2006/relationships/customXml" Target="../ink/ink642.xml"/><Relationship Id="rId9" Type="http://schemas.openxmlformats.org/officeDocument/2006/relationships/image" Target="../media/image627.png"/><Relationship Id="rId26" Type="http://schemas.openxmlformats.org/officeDocument/2006/relationships/customXml" Target="../ink/ink653.xml"/><Relationship Id="rId47" Type="http://schemas.openxmlformats.org/officeDocument/2006/relationships/image" Target="../media/image646.png"/><Relationship Id="rId68" Type="http://schemas.openxmlformats.org/officeDocument/2006/relationships/customXml" Target="../ink/ink674.xml"/><Relationship Id="rId89" Type="http://schemas.openxmlformats.org/officeDocument/2006/relationships/image" Target="../media/image667.png"/><Relationship Id="rId112" Type="http://schemas.openxmlformats.org/officeDocument/2006/relationships/customXml" Target="../ink/ink696.xml"/><Relationship Id="rId133" Type="http://schemas.openxmlformats.org/officeDocument/2006/relationships/image" Target="../media/image689.png"/><Relationship Id="rId154" Type="http://schemas.openxmlformats.org/officeDocument/2006/relationships/customXml" Target="../ink/ink717.xml"/><Relationship Id="rId16" Type="http://schemas.openxmlformats.org/officeDocument/2006/relationships/customXml" Target="../ink/ink648.xml"/><Relationship Id="rId37" Type="http://schemas.openxmlformats.org/officeDocument/2006/relationships/image" Target="../media/image641.png"/><Relationship Id="rId58" Type="http://schemas.openxmlformats.org/officeDocument/2006/relationships/customXml" Target="../ink/ink669.xml"/><Relationship Id="rId79" Type="http://schemas.openxmlformats.org/officeDocument/2006/relationships/image" Target="../media/image662.png"/><Relationship Id="rId102" Type="http://schemas.openxmlformats.org/officeDocument/2006/relationships/customXml" Target="../ink/ink691.xml"/><Relationship Id="rId123" Type="http://schemas.openxmlformats.org/officeDocument/2006/relationships/image" Target="../media/image684.png"/><Relationship Id="rId144" Type="http://schemas.openxmlformats.org/officeDocument/2006/relationships/customXml" Target="../ink/ink712.xml"/><Relationship Id="rId90" Type="http://schemas.openxmlformats.org/officeDocument/2006/relationships/customXml" Target="../ink/ink685.xml"/><Relationship Id="rId27" Type="http://schemas.openxmlformats.org/officeDocument/2006/relationships/image" Target="../media/image636.png"/><Relationship Id="rId48" Type="http://schemas.openxmlformats.org/officeDocument/2006/relationships/customXml" Target="../ink/ink664.xml"/><Relationship Id="rId69" Type="http://schemas.openxmlformats.org/officeDocument/2006/relationships/image" Target="../media/image657.png"/><Relationship Id="rId113" Type="http://schemas.openxmlformats.org/officeDocument/2006/relationships/image" Target="../media/image679.png"/><Relationship Id="rId134" Type="http://schemas.openxmlformats.org/officeDocument/2006/relationships/customXml" Target="../ink/ink707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33.xml"/><Relationship Id="rId21" Type="http://schemas.openxmlformats.org/officeDocument/2006/relationships/image" Target="../media/image710.png"/><Relationship Id="rId42" Type="http://schemas.openxmlformats.org/officeDocument/2006/relationships/customXml" Target="../ink/ink741.xml"/><Relationship Id="rId47" Type="http://schemas.openxmlformats.org/officeDocument/2006/relationships/image" Target="../media/image723.png"/><Relationship Id="rId63" Type="http://schemas.openxmlformats.org/officeDocument/2006/relationships/image" Target="../media/image731.png"/><Relationship Id="rId68" Type="http://schemas.openxmlformats.org/officeDocument/2006/relationships/customXml" Target="../ink/ink754.xml"/><Relationship Id="rId84" Type="http://schemas.openxmlformats.org/officeDocument/2006/relationships/customXml" Target="../ink/ink762.xml"/><Relationship Id="rId89" Type="http://schemas.openxmlformats.org/officeDocument/2006/relationships/image" Target="../media/image743.png"/><Relationship Id="rId16" Type="http://schemas.openxmlformats.org/officeDocument/2006/relationships/customXml" Target="../ink/ink728.xml"/><Relationship Id="rId11" Type="http://schemas.openxmlformats.org/officeDocument/2006/relationships/image" Target="../media/image705.png"/><Relationship Id="rId32" Type="http://schemas.openxmlformats.org/officeDocument/2006/relationships/customXml" Target="../ink/ink736.xml"/><Relationship Id="rId37" Type="http://schemas.openxmlformats.org/officeDocument/2006/relationships/image" Target="../media/image718.png"/><Relationship Id="rId53" Type="http://schemas.openxmlformats.org/officeDocument/2006/relationships/image" Target="../media/image726.png"/><Relationship Id="rId58" Type="http://schemas.openxmlformats.org/officeDocument/2006/relationships/customXml" Target="../ink/ink749.xml"/><Relationship Id="rId74" Type="http://schemas.openxmlformats.org/officeDocument/2006/relationships/customXml" Target="../ink/ink757.xml"/><Relationship Id="rId79" Type="http://schemas.openxmlformats.org/officeDocument/2006/relationships/image" Target="../media/image738.png"/><Relationship Id="rId5" Type="http://schemas.openxmlformats.org/officeDocument/2006/relationships/image" Target="../media/image702.png"/><Relationship Id="rId90" Type="http://schemas.openxmlformats.org/officeDocument/2006/relationships/customXml" Target="../ink/ink765.xml"/><Relationship Id="rId95" Type="http://schemas.openxmlformats.org/officeDocument/2006/relationships/image" Target="../media/image746.png"/><Relationship Id="rId22" Type="http://schemas.openxmlformats.org/officeDocument/2006/relationships/customXml" Target="../ink/ink731.xml"/><Relationship Id="rId27" Type="http://schemas.openxmlformats.org/officeDocument/2006/relationships/image" Target="../media/image713.png"/><Relationship Id="rId43" Type="http://schemas.openxmlformats.org/officeDocument/2006/relationships/image" Target="../media/image721.png"/><Relationship Id="rId48" Type="http://schemas.openxmlformats.org/officeDocument/2006/relationships/customXml" Target="../ink/ink744.xml"/><Relationship Id="rId64" Type="http://schemas.openxmlformats.org/officeDocument/2006/relationships/customXml" Target="../ink/ink752.xml"/><Relationship Id="rId69" Type="http://schemas.openxmlformats.org/officeDocument/2006/relationships/image" Target="../media/image734.png"/><Relationship Id="rId80" Type="http://schemas.openxmlformats.org/officeDocument/2006/relationships/customXml" Target="../ink/ink760.xml"/><Relationship Id="rId85" Type="http://schemas.openxmlformats.org/officeDocument/2006/relationships/image" Target="../media/image741.png"/><Relationship Id="rId3" Type="http://schemas.openxmlformats.org/officeDocument/2006/relationships/image" Target="../media/image701.png"/><Relationship Id="rId12" Type="http://schemas.openxmlformats.org/officeDocument/2006/relationships/customXml" Target="../ink/ink726.xml"/><Relationship Id="rId17" Type="http://schemas.openxmlformats.org/officeDocument/2006/relationships/image" Target="../media/image708.png"/><Relationship Id="rId25" Type="http://schemas.openxmlformats.org/officeDocument/2006/relationships/image" Target="../media/image712.png"/><Relationship Id="rId33" Type="http://schemas.openxmlformats.org/officeDocument/2006/relationships/image" Target="../media/image716.png"/><Relationship Id="rId38" Type="http://schemas.openxmlformats.org/officeDocument/2006/relationships/customXml" Target="../ink/ink739.xml"/><Relationship Id="rId46" Type="http://schemas.openxmlformats.org/officeDocument/2006/relationships/customXml" Target="../ink/ink743.xml"/><Relationship Id="rId59" Type="http://schemas.openxmlformats.org/officeDocument/2006/relationships/image" Target="../media/image729.png"/><Relationship Id="rId67" Type="http://schemas.openxmlformats.org/officeDocument/2006/relationships/image" Target="../media/image733.png"/><Relationship Id="rId20" Type="http://schemas.openxmlformats.org/officeDocument/2006/relationships/customXml" Target="../ink/ink730.xml"/><Relationship Id="rId41" Type="http://schemas.openxmlformats.org/officeDocument/2006/relationships/image" Target="../media/image720.png"/><Relationship Id="rId54" Type="http://schemas.openxmlformats.org/officeDocument/2006/relationships/customXml" Target="../ink/ink747.xml"/><Relationship Id="rId62" Type="http://schemas.openxmlformats.org/officeDocument/2006/relationships/customXml" Target="../ink/ink751.xml"/><Relationship Id="rId70" Type="http://schemas.openxmlformats.org/officeDocument/2006/relationships/customXml" Target="../ink/ink755.xml"/><Relationship Id="rId75" Type="http://schemas.openxmlformats.org/officeDocument/2006/relationships/image" Target="../media/image736.png"/><Relationship Id="rId83" Type="http://schemas.openxmlformats.org/officeDocument/2006/relationships/image" Target="../media/image740.png"/><Relationship Id="rId88" Type="http://schemas.openxmlformats.org/officeDocument/2006/relationships/customXml" Target="../ink/ink764.xml"/><Relationship Id="rId91" Type="http://schemas.openxmlformats.org/officeDocument/2006/relationships/image" Target="../media/image744.png"/><Relationship Id="rId96" Type="http://schemas.openxmlformats.org/officeDocument/2006/relationships/customXml" Target="../ink/ink76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23.xml"/><Relationship Id="rId15" Type="http://schemas.openxmlformats.org/officeDocument/2006/relationships/image" Target="../media/image707.png"/><Relationship Id="rId23" Type="http://schemas.openxmlformats.org/officeDocument/2006/relationships/image" Target="../media/image711.png"/><Relationship Id="rId28" Type="http://schemas.openxmlformats.org/officeDocument/2006/relationships/customXml" Target="../ink/ink734.xml"/><Relationship Id="rId36" Type="http://schemas.openxmlformats.org/officeDocument/2006/relationships/customXml" Target="../ink/ink738.xml"/><Relationship Id="rId49" Type="http://schemas.openxmlformats.org/officeDocument/2006/relationships/image" Target="../media/image724.png"/><Relationship Id="rId57" Type="http://schemas.openxmlformats.org/officeDocument/2006/relationships/image" Target="../media/image728.png"/><Relationship Id="rId10" Type="http://schemas.openxmlformats.org/officeDocument/2006/relationships/customXml" Target="../ink/ink725.xml"/><Relationship Id="rId31" Type="http://schemas.openxmlformats.org/officeDocument/2006/relationships/image" Target="../media/image715.png"/><Relationship Id="rId44" Type="http://schemas.openxmlformats.org/officeDocument/2006/relationships/customXml" Target="../ink/ink742.xml"/><Relationship Id="rId52" Type="http://schemas.openxmlformats.org/officeDocument/2006/relationships/customXml" Target="../ink/ink746.xml"/><Relationship Id="rId60" Type="http://schemas.openxmlformats.org/officeDocument/2006/relationships/customXml" Target="../ink/ink750.xml"/><Relationship Id="rId65" Type="http://schemas.openxmlformats.org/officeDocument/2006/relationships/image" Target="../media/image732.png"/><Relationship Id="rId73" Type="http://schemas.openxmlformats.org/officeDocument/2006/relationships/image" Target="../media/image735.png"/><Relationship Id="rId78" Type="http://schemas.openxmlformats.org/officeDocument/2006/relationships/customXml" Target="../ink/ink759.xml"/><Relationship Id="rId81" Type="http://schemas.openxmlformats.org/officeDocument/2006/relationships/image" Target="../media/image739.png"/><Relationship Id="rId86" Type="http://schemas.openxmlformats.org/officeDocument/2006/relationships/customXml" Target="../ink/ink763.xml"/><Relationship Id="rId94" Type="http://schemas.openxmlformats.org/officeDocument/2006/relationships/customXml" Target="../ink/ink767.xml"/><Relationship Id="rId4" Type="http://schemas.openxmlformats.org/officeDocument/2006/relationships/customXml" Target="../ink/ink722.xml"/><Relationship Id="rId9" Type="http://schemas.openxmlformats.org/officeDocument/2006/relationships/image" Target="../media/image704.png"/><Relationship Id="rId13" Type="http://schemas.openxmlformats.org/officeDocument/2006/relationships/image" Target="../media/image706.png"/><Relationship Id="rId18" Type="http://schemas.openxmlformats.org/officeDocument/2006/relationships/customXml" Target="../ink/ink729.xml"/><Relationship Id="rId39" Type="http://schemas.openxmlformats.org/officeDocument/2006/relationships/image" Target="../media/image719.png"/><Relationship Id="rId34" Type="http://schemas.openxmlformats.org/officeDocument/2006/relationships/customXml" Target="../ink/ink737.xml"/><Relationship Id="rId50" Type="http://schemas.openxmlformats.org/officeDocument/2006/relationships/customXml" Target="../ink/ink745.xml"/><Relationship Id="rId55" Type="http://schemas.openxmlformats.org/officeDocument/2006/relationships/image" Target="../media/image727.png"/><Relationship Id="rId76" Type="http://schemas.openxmlformats.org/officeDocument/2006/relationships/customXml" Target="../ink/ink758.xml"/><Relationship Id="rId97" Type="http://schemas.openxmlformats.org/officeDocument/2006/relationships/image" Target="../media/image747.png"/><Relationship Id="rId7" Type="http://schemas.openxmlformats.org/officeDocument/2006/relationships/image" Target="../media/image703.png"/><Relationship Id="rId71" Type="http://schemas.openxmlformats.org/officeDocument/2006/relationships/image" Target="../media/image12.png"/><Relationship Id="rId92" Type="http://schemas.openxmlformats.org/officeDocument/2006/relationships/customXml" Target="../ink/ink766.xml"/><Relationship Id="rId2" Type="http://schemas.openxmlformats.org/officeDocument/2006/relationships/customXml" Target="../ink/ink721.xml"/><Relationship Id="rId29" Type="http://schemas.openxmlformats.org/officeDocument/2006/relationships/image" Target="../media/image714.png"/><Relationship Id="rId24" Type="http://schemas.openxmlformats.org/officeDocument/2006/relationships/customXml" Target="../ink/ink732.xml"/><Relationship Id="rId40" Type="http://schemas.openxmlformats.org/officeDocument/2006/relationships/customXml" Target="../ink/ink740.xml"/><Relationship Id="rId45" Type="http://schemas.openxmlformats.org/officeDocument/2006/relationships/image" Target="../media/image722.png"/><Relationship Id="rId66" Type="http://schemas.openxmlformats.org/officeDocument/2006/relationships/customXml" Target="../ink/ink753.xml"/><Relationship Id="rId87" Type="http://schemas.openxmlformats.org/officeDocument/2006/relationships/image" Target="../media/image742.png"/><Relationship Id="rId61" Type="http://schemas.openxmlformats.org/officeDocument/2006/relationships/image" Target="../media/image730.png"/><Relationship Id="rId82" Type="http://schemas.openxmlformats.org/officeDocument/2006/relationships/customXml" Target="../ink/ink761.xml"/><Relationship Id="rId19" Type="http://schemas.openxmlformats.org/officeDocument/2006/relationships/image" Target="../media/image709.png"/><Relationship Id="rId14" Type="http://schemas.openxmlformats.org/officeDocument/2006/relationships/customXml" Target="../ink/ink727.xml"/><Relationship Id="rId30" Type="http://schemas.openxmlformats.org/officeDocument/2006/relationships/customXml" Target="../ink/ink735.xml"/><Relationship Id="rId35" Type="http://schemas.openxmlformats.org/officeDocument/2006/relationships/image" Target="../media/image717.png"/><Relationship Id="rId56" Type="http://schemas.openxmlformats.org/officeDocument/2006/relationships/customXml" Target="../ink/ink748.xml"/><Relationship Id="rId77" Type="http://schemas.openxmlformats.org/officeDocument/2006/relationships/image" Target="../media/image737.png"/><Relationship Id="rId8" Type="http://schemas.openxmlformats.org/officeDocument/2006/relationships/customXml" Target="../ink/ink724.xml"/><Relationship Id="rId51" Type="http://schemas.openxmlformats.org/officeDocument/2006/relationships/image" Target="../media/image725.png"/><Relationship Id="rId72" Type="http://schemas.openxmlformats.org/officeDocument/2006/relationships/customXml" Target="../ink/ink756.xml"/><Relationship Id="rId93" Type="http://schemas.openxmlformats.org/officeDocument/2006/relationships/image" Target="../media/image745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2.png"/><Relationship Id="rId18" Type="http://schemas.openxmlformats.org/officeDocument/2006/relationships/customXml" Target="../ink/ink777.xml"/><Relationship Id="rId26" Type="http://schemas.openxmlformats.org/officeDocument/2006/relationships/customXml" Target="../ink/ink781.xml"/><Relationship Id="rId39" Type="http://schemas.openxmlformats.org/officeDocument/2006/relationships/image" Target="../media/image765.png"/><Relationship Id="rId21" Type="http://schemas.openxmlformats.org/officeDocument/2006/relationships/image" Target="../media/image756.png"/><Relationship Id="rId34" Type="http://schemas.openxmlformats.org/officeDocument/2006/relationships/customXml" Target="../ink/ink785.xml"/><Relationship Id="rId42" Type="http://schemas.openxmlformats.org/officeDocument/2006/relationships/customXml" Target="../ink/ink789.xml"/><Relationship Id="rId47" Type="http://schemas.openxmlformats.org/officeDocument/2006/relationships/image" Target="../media/image769.png"/><Relationship Id="rId50" Type="http://schemas.openxmlformats.org/officeDocument/2006/relationships/customXml" Target="../ink/ink793.xml"/><Relationship Id="rId7" Type="http://schemas.openxmlformats.org/officeDocument/2006/relationships/image" Target="../media/image12.png"/><Relationship Id="rId2" Type="http://schemas.openxmlformats.org/officeDocument/2006/relationships/customXml" Target="../ink/ink769.xml"/><Relationship Id="rId16" Type="http://schemas.openxmlformats.org/officeDocument/2006/relationships/customXml" Target="../ink/ink776.xml"/><Relationship Id="rId29" Type="http://schemas.openxmlformats.org/officeDocument/2006/relationships/image" Target="../media/image760.png"/><Relationship Id="rId11" Type="http://schemas.openxmlformats.org/officeDocument/2006/relationships/image" Target="../media/image751.png"/><Relationship Id="rId24" Type="http://schemas.openxmlformats.org/officeDocument/2006/relationships/customXml" Target="../ink/ink780.xml"/><Relationship Id="rId32" Type="http://schemas.openxmlformats.org/officeDocument/2006/relationships/customXml" Target="../ink/ink784.xml"/><Relationship Id="rId37" Type="http://schemas.openxmlformats.org/officeDocument/2006/relationships/image" Target="../media/image764.png"/><Relationship Id="rId40" Type="http://schemas.openxmlformats.org/officeDocument/2006/relationships/customXml" Target="../ink/ink788.xml"/><Relationship Id="rId45" Type="http://schemas.openxmlformats.org/officeDocument/2006/relationships/image" Target="../media/image768.png"/><Relationship Id="rId5" Type="http://schemas.openxmlformats.org/officeDocument/2006/relationships/image" Target="../media/image749.png"/><Relationship Id="rId15" Type="http://schemas.openxmlformats.org/officeDocument/2006/relationships/image" Target="../media/image753.png"/><Relationship Id="rId23" Type="http://schemas.openxmlformats.org/officeDocument/2006/relationships/image" Target="../media/image757.png"/><Relationship Id="rId28" Type="http://schemas.openxmlformats.org/officeDocument/2006/relationships/customXml" Target="../ink/ink782.xml"/><Relationship Id="rId36" Type="http://schemas.openxmlformats.org/officeDocument/2006/relationships/customXml" Target="../ink/ink786.xml"/><Relationship Id="rId49" Type="http://schemas.openxmlformats.org/officeDocument/2006/relationships/image" Target="../media/image770.png"/><Relationship Id="rId10" Type="http://schemas.openxmlformats.org/officeDocument/2006/relationships/customXml" Target="../ink/ink773.xml"/><Relationship Id="rId19" Type="http://schemas.openxmlformats.org/officeDocument/2006/relationships/image" Target="../media/image755.png"/><Relationship Id="rId31" Type="http://schemas.openxmlformats.org/officeDocument/2006/relationships/image" Target="../media/image761.png"/><Relationship Id="rId44" Type="http://schemas.openxmlformats.org/officeDocument/2006/relationships/customXml" Target="../ink/ink790.xml"/><Relationship Id="rId4" Type="http://schemas.openxmlformats.org/officeDocument/2006/relationships/customXml" Target="../ink/ink770.xml"/><Relationship Id="rId9" Type="http://schemas.openxmlformats.org/officeDocument/2006/relationships/image" Target="../media/image750.png"/><Relationship Id="rId14" Type="http://schemas.openxmlformats.org/officeDocument/2006/relationships/customXml" Target="../ink/ink775.xml"/><Relationship Id="rId22" Type="http://schemas.openxmlformats.org/officeDocument/2006/relationships/customXml" Target="../ink/ink779.xml"/><Relationship Id="rId27" Type="http://schemas.openxmlformats.org/officeDocument/2006/relationships/image" Target="../media/image759.png"/><Relationship Id="rId30" Type="http://schemas.openxmlformats.org/officeDocument/2006/relationships/customXml" Target="../ink/ink783.xml"/><Relationship Id="rId35" Type="http://schemas.openxmlformats.org/officeDocument/2006/relationships/image" Target="../media/image763.png"/><Relationship Id="rId43" Type="http://schemas.openxmlformats.org/officeDocument/2006/relationships/image" Target="../media/image767.png"/><Relationship Id="rId48" Type="http://schemas.openxmlformats.org/officeDocument/2006/relationships/customXml" Target="../ink/ink792.xml"/><Relationship Id="rId8" Type="http://schemas.openxmlformats.org/officeDocument/2006/relationships/customXml" Target="../ink/ink772.xml"/><Relationship Id="rId51" Type="http://schemas.openxmlformats.org/officeDocument/2006/relationships/image" Target="../media/image771.png"/><Relationship Id="rId3" Type="http://schemas.openxmlformats.org/officeDocument/2006/relationships/image" Target="../media/image748.png"/><Relationship Id="rId12" Type="http://schemas.openxmlformats.org/officeDocument/2006/relationships/customXml" Target="../ink/ink774.xml"/><Relationship Id="rId17" Type="http://schemas.openxmlformats.org/officeDocument/2006/relationships/image" Target="../media/image754.png"/><Relationship Id="rId25" Type="http://schemas.openxmlformats.org/officeDocument/2006/relationships/image" Target="../media/image758.png"/><Relationship Id="rId33" Type="http://schemas.openxmlformats.org/officeDocument/2006/relationships/image" Target="../media/image762.png"/><Relationship Id="rId38" Type="http://schemas.openxmlformats.org/officeDocument/2006/relationships/customXml" Target="../ink/ink787.xml"/><Relationship Id="rId46" Type="http://schemas.openxmlformats.org/officeDocument/2006/relationships/customXml" Target="../ink/ink791.xml"/><Relationship Id="rId20" Type="http://schemas.openxmlformats.org/officeDocument/2006/relationships/customXml" Target="../ink/ink778.xml"/><Relationship Id="rId41" Type="http://schemas.openxmlformats.org/officeDocument/2006/relationships/image" Target="../media/image76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71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29.png"/><Relationship Id="rId21" Type="http://schemas.openxmlformats.org/officeDocument/2006/relationships/image" Target="../media/image781.png"/><Relationship Id="rId42" Type="http://schemas.openxmlformats.org/officeDocument/2006/relationships/customXml" Target="../ink/ink814.xml"/><Relationship Id="rId63" Type="http://schemas.openxmlformats.org/officeDocument/2006/relationships/image" Target="../media/image802.png"/><Relationship Id="rId84" Type="http://schemas.openxmlformats.org/officeDocument/2006/relationships/customXml" Target="../ink/ink835.xml"/><Relationship Id="rId138" Type="http://schemas.openxmlformats.org/officeDocument/2006/relationships/customXml" Target="../ink/ink862.xml"/><Relationship Id="rId107" Type="http://schemas.openxmlformats.org/officeDocument/2006/relationships/image" Target="../media/image824.png"/><Relationship Id="rId11" Type="http://schemas.openxmlformats.org/officeDocument/2006/relationships/image" Target="../media/image776.png"/><Relationship Id="rId32" Type="http://schemas.openxmlformats.org/officeDocument/2006/relationships/customXml" Target="../ink/ink809.xml"/><Relationship Id="rId53" Type="http://schemas.openxmlformats.org/officeDocument/2006/relationships/image" Target="../media/image797.png"/><Relationship Id="rId74" Type="http://schemas.openxmlformats.org/officeDocument/2006/relationships/customXml" Target="../ink/ink830.xml"/><Relationship Id="rId128" Type="http://schemas.openxmlformats.org/officeDocument/2006/relationships/customXml" Target="../ink/ink857.xml"/><Relationship Id="rId149" Type="http://schemas.openxmlformats.org/officeDocument/2006/relationships/image" Target="../media/image844.png"/><Relationship Id="rId5" Type="http://schemas.openxmlformats.org/officeDocument/2006/relationships/image" Target="../media/image773.png"/><Relationship Id="rId95" Type="http://schemas.openxmlformats.org/officeDocument/2006/relationships/image" Target="../media/image818.png"/><Relationship Id="rId22" Type="http://schemas.openxmlformats.org/officeDocument/2006/relationships/customXml" Target="../ink/ink804.xml"/><Relationship Id="rId27" Type="http://schemas.openxmlformats.org/officeDocument/2006/relationships/image" Target="../media/image784.png"/><Relationship Id="rId43" Type="http://schemas.openxmlformats.org/officeDocument/2006/relationships/image" Target="../media/image792.png"/><Relationship Id="rId48" Type="http://schemas.openxmlformats.org/officeDocument/2006/relationships/customXml" Target="../ink/ink817.xml"/><Relationship Id="rId64" Type="http://schemas.openxmlformats.org/officeDocument/2006/relationships/customXml" Target="../ink/ink825.xml"/><Relationship Id="rId69" Type="http://schemas.openxmlformats.org/officeDocument/2006/relationships/image" Target="../media/image805.png"/><Relationship Id="rId113" Type="http://schemas.openxmlformats.org/officeDocument/2006/relationships/image" Target="../media/image827.png"/><Relationship Id="rId118" Type="http://schemas.openxmlformats.org/officeDocument/2006/relationships/customXml" Target="../ink/ink852.xml"/><Relationship Id="rId134" Type="http://schemas.openxmlformats.org/officeDocument/2006/relationships/customXml" Target="../ink/ink860.xml"/><Relationship Id="rId139" Type="http://schemas.openxmlformats.org/officeDocument/2006/relationships/image" Target="../media/image839.png"/><Relationship Id="rId80" Type="http://schemas.openxmlformats.org/officeDocument/2006/relationships/customXml" Target="../ink/ink833.xml"/><Relationship Id="rId85" Type="http://schemas.openxmlformats.org/officeDocument/2006/relationships/image" Target="../media/image813.png"/><Relationship Id="rId150" Type="http://schemas.openxmlformats.org/officeDocument/2006/relationships/customXml" Target="../ink/ink868.xml"/><Relationship Id="rId12" Type="http://schemas.openxmlformats.org/officeDocument/2006/relationships/customXml" Target="../ink/ink799.xml"/><Relationship Id="rId17" Type="http://schemas.openxmlformats.org/officeDocument/2006/relationships/image" Target="../media/image779.png"/><Relationship Id="rId33" Type="http://schemas.openxmlformats.org/officeDocument/2006/relationships/image" Target="../media/image787.png"/><Relationship Id="rId38" Type="http://schemas.openxmlformats.org/officeDocument/2006/relationships/customXml" Target="../ink/ink812.xml"/><Relationship Id="rId59" Type="http://schemas.openxmlformats.org/officeDocument/2006/relationships/image" Target="../media/image800.png"/><Relationship Id="rId103" Type="http://schemas.openxmlformats.org/officeDocument/2006/relationships/image" Target="../media/image822.png"/><Relationship Id="rId108" Type="http://schemas.openxmlformats.org/officeDocument/2006/relationships/customXml" Target="../ink/ink847.xml"/><Relationship Id="rId124" Type="http://schemas.openxmlformats.org/officeDocument/2006/relationships/customXml" Target="../ink/ink855.xml"/><Relationship Id="rId129" Type="http://schemas.openxmlformats.org/officeDocument/2006/relationships/image" Target="../media/image135.png"/><Relationship Id="rId54" Type="http://schemas.openxmlformats.org/officeDocument/2006/relationships/customXml" Target="../ink/ink820.xml"/><Relationship Id="rId70" Type="http://schemas.openxmlformats.org/officeDocument/2006/relationships/customXml" Target="../ink/ink828.xml"/><Relationship Id="rId75" Type="http://schemas.openxmlformats.org/officeDocument/2006/relationships/image" Target="../media/image808.png"/><Relationship Id="rId91" Type="http://schemas.openxmlformats.org/officeDocument/2006/relationships/image" Target="../media/image816.png"/><Relationship Id="rId96" Type="http://schemas.openxmlformats.org/officeDocument/2006/relationships/customXml" Target="../ink/ink841.xml"/><Relationship Id="rId140" Type="http://schemas.openxmlformats.org/officeDocument/2006/relationships/customXml" Target="../ink/ink863.xml"/><Relationship Id="rId145" Type="http://schemas.openxmlformats.org/officeDocument/2006/relationships/image" Target="../media/image8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96.xml"/><Relationship Id="rId23" Type="http://schemas.openxmlformats.org/officeDocument/2006/relationships/image" Target="../media/image782.png"/><Relationship Id="rId28" Type="http://schemas.openxmlformats.org/officeDocument/2006/relationships/customXml" Target="../ink/ink807.xml"/><Relationship Id="rId49" Type="http://schemas.openxmlformats.org/officeDocument/2006/relationships/image" Target="../media/image795.png"/><Relationship Id="rId114" Type="http://schemas.openxmlformats.org/officeDocument/2006/relationships/customXml" Target="../ink/ink850.xml"/><Relationship Id="rId119" Type="http://schemas.openxmlformats.org/officeDocument/2006/relationships/image" Target="../media/image830.png"/><Relationship Id="rId44" Type="http://schemas.openxmlformats.org/officeDocument/2006/relationships/customXml" Target="../ink/ink815.xml"/><Relationship Id="rId60" Type="http://schemas.openxmlformats.org/officeDocument/2006/relationships/customXml" Target="../ink/ink823.xml"/><Relationship Id="rId65" Type="http://schemas.openxmlformats.org/officeDocument/2006/relationships/image" Target="../media/image803.png"/><Relationship Id="rId81" Type="http://schemas.openxmlformats.org/officeDocument/2006/relationships/image" Target="../media/image811.png"/><Relationship Id="rId86" Type="http://schemas.openxmlformats.org/officeDocument/2006/relationships/customXml" Target="../ink/ink836.xml"/><Relationship Id="rId130" Type="http://schemas.openxmlformats.org/officeDocument/2006/relationships/customXml" Target="../ink/ink858.xml"/><Relationship Id="rId135" Type="http://schemas.openxmlformats.org/officeDocument/2006/relationships/image" Target="../media/image837.png"/><Relationship Id="rId151" Type="http://schemas.openxmlformats.org/officeDocument/2006/relationships/image" Target="../media/image845.png"/><Relationship Id="rId13" Type="http://schemas.openxmlformats.org/officeDocument/2006/relationships/image" Target="../media/image777.png"/><Relationship Id="rId18" Type="http://schemas.openxmlformats.org/officeDocument/2006/relationships/customXml" Target="../ink/ink802.xml"/><Relationship Id="rId39" Type="http://schemas.openxmlformats.org/officeDocument/2006/relationships/image" Target="../media/image790.png"/><Relationship Id="rId109" Type="http://schemas.openxmlformats.org/officeDocument/2006/relationships/image" Target="../media/image825.png"/><Relationship Id="rId34" Type="http://schemas.openxmlformats.org/officeDocument/2006/relationships/customXml" Target="../ink/ink810.xml"/><Relationship Id="rId50" Type="http://schemas.openxmlformats.org/officeDocument/2006/relationships/customXml" Target="../ink/ink818.xml"/><Relationship Id="rId55" Type="http://schemas.openxmlformats.org/officeDocument/2006/relationships/image" Target="../media/image798.png"/><Relationship Id="rId76" Type="http://schemas.openxmlformats.org/officeDocument/2006/relationships/customXml" Target="../ink/ink831.xml"/><Relationship Id="rId97" Type="http://schemas.openxmlformats.org/officeDocument/2006/relationships/image" Target="../media/image819.png"/><Relationship Id="rId104" Type="http://schemas.openxmlformats.org/officeDocument/2006/relationships/customXml" Target="../ink/ink845.xml"/><Relationship Id="rId120" Type="http://schemas.openxmlformats.org/officeDocument/2006/relationships/customXml" Target="../ink/ink853.xml"/><Relationship Id="rId125" Type="http://schemas.openxmlformats.org/officeDocument/2006/relationships/image" Target="../media/image833.png"/><Relationship Id="rId141" Type="http://schemas.openxmlformats.org/officeDocument/2006/relationships/image" Target="../media/image840.png"/><Relationship Id="rId146" Type="http://schemas.openxmlformats.org/officeDocument/2006/relationships/customXml" Target="../ink/ink866.xml"/><Relationship Id="rId7" Type="http://schemas.openxmlformats.org/officeDocument/2006/relationships/image" Target="../media/image774.png"/><Relationship Id="rId71" Type="http://schemas.openxmlformats.org/officeDocument/2006/relationships/image" Target="../media/image806.png"/><Relationship Id="rId92" Type="http://schemas.openxmlformats.org/officeDocument/2006/relationships/customXml" Target="../ink/ink839.xml"/><Relationship Id="rId2" Type="http://schemas.openxmlformats.org/officeDocument/2006/relationships/customXml" Target="../ink/ink794.xml"/><Relationship Id="rId29" Type="http://schemas.openxmlformats.org/officeDocument/2006/relationships/image" Target="../media/image785.png"/><Relationship Id="rId24" Type="http://schemas.openxmlformats.org/officeDocument/2006/relationships/customXml" Target="../ink/ink805.xml"/><Relationship Id="rId40" Type="http://schemas.openxmlformats.org/officeDocument/2006/relationships/customXml" Target="../ink/ink813.xml"/><Relationship Id="rId45" Type="http://schemas.openxmlformats.org/officeDocument/2006/relationships/image" Target="../media/image793.png"/><Relationship Id="rId66" Type="http://schemas.openxmlformats.org/officeDocument/2006/relationships/customXml" Target="../ink/ink826.xml"/><Relationship Id="rId87" Type="http://schemas.openxmlformats.org/officeDocument/2006/relationships/image" Target="../media/image814.png"/><Relationship Id="rId110" Type="http://schemas.openxmlformats.org/officeDocument/2006/relationships/customXml" Target="../ink/ink848.xml"/><Relationship Id="rId115" Type="http://schemas.openxmlformats.org/officeDocument/2006/relationships/image" Target="../media/image828.png"/><Relationship Id="rId131" Type="http://schemas.openxmlformats.org/officeDocument/2006/relationships/image" Target="../media/image835.png"/><Relationship Id="rId136" Type="http://schemas.openxmlformats.org/officeDocument/2006/relationships/customXml" Target="../ink/ink861.xml"/><Relationship Id="rId61" Type="http://schemas.openxmlformats.org/officeDocument/2006/relationships/image" Target="../media/image801.png"/><Relationship Id="rId82" Type="http://schemas.openxmlformats.org/officeDocument/2006/relationships/customXml" Target="../ink/ink834.xml"/><Relationship Id="rId152" Type="http://schemas.openxmlformats.org/officeDocument/2006/relationships/customXml" Target="../ink/ink869.xml"/><Relationship Id="rId19" Type="http://schemas.openxmlformats.org/officeDocument/2006/relationships/image" Target="../media/image780.png"/><Relationship Id="rId14" Type="http://schemas.openxmlformats.org/officeDocument/2006/relationships/customXml" Target="../ink/ink800.xml"/><Relationship Id="rId30" Type="http://schemas.openxmlformats.org/officeDocument/2006/relationships/customXml" Target="../ink/ink808.xml"/><Relationship Id="rId35" Type="http://schemas.openxmlformats.org/officeDocument/2006/relationships/image" Target="../media/image788.png"/><Relationship Id="rId56" Type="http://schemas.openxmlformats.org/officeDocument/2006/relationships/customXml" Target="../ink/ink821.xml"/><Relationship Id="rId77" Type="http://schemas.openxmlformats.org/officeDocument/2006/relationships/image" Target="../media/image809.png"/><Relationship Id="rId100" Type="http://schemas.openxmlformats.org/officeDocument/2006/relationships/customXml" Target="../ink/ink843.xml"/><Relationship Id="rId105" Type="http://schemas.openxmlformats.org/officeDocument/2006/relationships/image" Target="../media/image823.png"/><Relationship Id="rId126" Type="http://schemas.openxmlformats.org/officeDocument/2006/relationships/customXml" Target="../ink/ink856.xml"/><Relationship Id="rId147" Type="http://schemas.openxmlformats.org/officeDocument/2006/relationships/image" Target="../media/image843.png"/><Relationship Id="rId8" Type="http://schemas.openxmlformats.org/officeDocument/2006/relationships/customXml" Target="../ink/ink797.xml"/><Relationship Id="rId51" Type="http://schemas.openxmlformats.org/officeDocument/2006/relationships/image" Target="../media/image796.png"/><Relationship Id="rId72" Type="http://schemas.openxmlformats.org/officeDocument/2006/relationships/customXml" Target="../ink/ink829.xml"/><Relationship Id="rId93" Type="http://schemas.openxmlformats.org/officeDocument/2006/relationships/image" Target="../media/image817.png"/><Relationship Id="rId98" Type="http://schemas.openxmlformats.org/officeDocument/2006/relationships/customXml" Target="../ink/ink842.xml"/><Relationship Id="rId121" Type="http://schemas.openxmlformats.org/officeDocument/2006/relationships/image" Target="../media/image831.png"/><Relationship Id="rId142" Type="http://schemas.openxmlformats.org/officeDocument/2006/relationships/customXml" Target="../ink/ink864.xml"/><Relationship Id="rId3" Type="http://schemas.openxmlformats.org/officeDocument/2006/relationships/image" Target="../media/image772.png"/><Relationship Id="rId25" Type="http://schemas.openxmlformats.org/officeDocument/2006/relationships/image" Target="../media/image783.png"/><Relationship Id="rId46" Type="http://schemas.openxmlformats.org/officeDocument/2006/relationships/customXml" Target="../ink/ink816.xml"/><Relationship Id="rId67" Type="http://schemas.openxmlformats.org/officeDocument/2006/relationships/image" Target="../media/image804.png"/><Relationship Id="rId116" Type="http://schemas.openxmlformats.org/officeDocument/2006/relationships/customXml" Target="../ink/ink851.xml"/><Relationship Id="rId137" Type="http://schemas.openxmlformats.org/officeDocument/2006/relationships/image" Target="../media/image838.png"/><Relationship Id="rId20" Type="http://schemas.openxmlformats.org/officeDocument/2006/relationships/customXml" Target="../ink/ink803.xml"/><Relationship Id="rId41" Type="http://schemas.openxmlformats.org/officeDocument/2006/relationships/image" Target="../media/image791.png"/><Relationship Id="rId62" Type="http://schemas.openxmlformats.org/officeDocument/2006/relationships/customXml" Target="../ink/ink824.xml"/><Relationship Id="rId83" Type="http://schemas.openxmlformats.org/officeDocument/2006/relationships/image" Target="../media/image812.png"/><Relationship Id="rId88" Type="http://schemas.openxmlformats.org/officeDocument/2006/relationships/customXml" Target="../ink/ink837.xml"/><Relationship Id="rId111" Type="http://schemas.openxmlformats.org/officeDocument/2006/relationships/image" Target="../media/image826.png"/><Relationship Id="rId132" Type="http://schemas.openxmlformats.org/officeDocument/2006/relationships/customXml" Target="../ink/ink859.xml"/><Relationship Id="rId153" Type="http://schemas.openxmlformats.org/officeDocument/2006/relationships/image" Target="../media/image846.png"/><Relationship Id="rId15" Type="http://schemas.openxmlformats.org/officeDocument/2006/relationships/image" Target="../media/image778.png"/><Relationship Id="rId36" Type="http://schemas.openxmlformats.org/officeDocument/2006/relationships/customXml" Target="../ink/ink811.xml"/><Relationship Id="rId57" Type="http://schemas.openxmlformats.org/officeDocument/2006/relationships/image" Target="../media/image799.png"/><Relationship Id="rId106" Type="http://schemas.openxmlformats.org/officeDocument/2006/relationships/customXml" Target="../ink/ink846.xml"/><Relationship Id="rId127" Type="http://schemas.openxmlformats.org/officeDocument/2006/relationships/image" Target="../media/image834.png"/><Relationship Id="rId10" Type="http://schemas.openxmlformats.org/officeDocument/2006/relationships/customXml" Target="../ink/ink798.xml"/><Relationship Id="rId31" Type="http://schemas.openxmlformats.org/officeDocument/2006/relationships/image" Target="../media/image786.png"/><Relationship Id="rId52" Type="http://schemas.openxmlformats.org/officeDocument/2006/relationships/customXml" Target="../ink/ink819.xml"/><Relationship Id="rId73" Type="http://schemas.openxmlformats.org/officeDocument/2006/relationships/image" Target="../media/image807.png"/><Relationship Id="rId78" Type="http://schemas.openxmlformats.org/officeDocument/2006/relationships/customXml" Target="../ink/ink832.xml"/><Relationship Id="rId94" Type="http://schemas.openxmlformats.org/officeDocument/2006/relationships/customXml" Target="../ink/ink840.xml"/><Relationship Id="rId99" Type="http://schemas.openxmlformats.org/officeDocument/2006/relationships/image" Target="../media/image820.png"/><Relationship Id="rId101" Type="http://schemas.openxmlformats.org/officeDocument/2006/relationships/image" Target="../media/image821.png"/><Relationship Id="rId122" Type="http://schemas.openxmlformats.org/officeDocument/2006/relationships/customXml" Target="../ink/ink854.xml"/><Relationship Id="rId143" Type="http://schemas.openxmlformats.org/officeDocument/2006/relationships/image" Target="../media/image841.png"/><Relationship Id="rId148" Type="http://schemas.openxmlformats.org/officeDocument/2006/relationships/customXml" Target="../ink/ink867.xml"/><Relationship Id="rId4" Type="http://schemas.openxmlformats.org/officeDocument/2006/relationships/customXml" Target="../ink/ink795.xml"/><Relationship Id="rId9" Type="http://schemas.openxmlformats.org/officeDocument/2006/relationships/image" Target="../media/image775.png"/><Relationship Id="rId26" Type="http://schemas.openxmlformats.org/officeDocument/2006/relationships/customXml" Target="../ink/ink806.xml"/><Relationship Id="rId47" Type="http://schemas.openxmlformats.org/officeDocument/2006/relationships/image" Target="../media/image794.png"/><Relationship Id="rId68" Type="http://schemas.openxmlformats.org/officeDocument/2006/relationships/customXml" Target="../ink/ink827.xml"/><Relationship Id="rId89" Type="http://schemas.openxmlformats.org/officeDocument/2006/relationships/image" Target="../media/image815.png"/><Relationship Id="rId112" Type="http://schemas.openxmlformats.org/officeDocument/2006/relationships/customXml" Target="../ink/ink849.xml"/><Relationship Id="rId133" Type="http://schemas.openxmlformats.org/officeDocument/2006/relationships/image" Target="../media/image836.png"/><Relationship Id="rId16" Type="http://schemas.openxmlformats.org/officeDocument/2006/relationships/customXml" Target="../ink/ink801.xml"/><Relationship Id="rId37" Type="http://schemas.openxmlformats.org/officeDocument/2006/relationships/image" Target="../media/image789.png"/><Relationship Id="rId58" Type="http://schemas.openxmlformats.org/officeDocument/2006/relationships/customXml" Target="../ink/ink822.xml"/><Relationship Id="rId79" Type="http://schemas.openxmlformats.org/officeDocument/2006/relationships/image" Target="../media/image810.png"/><Relationship Id="rId102" Type="http://schemas.openxmlformats.org/officeDocument/2006/relationships/customXml" Target="../ink/ink844.xml"/><Relationship Id="rId123" Type="http://schemas.openxmlformats.org/officeDocument/2006/relationships/image" Target="../media/image832.png"/><Relationship Id="rId144" Type="http://schemas.openxmlformats.org/officeDocument/2006/relationships/customXml" Target="../ink/ink865.xml"/><Relationship Id="rId90" Type="http://schemas.openxmlformats.org/officeDocument/2006/relationships/customXml" Target="../ink/ink838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82.xml"/><Relationship Id="rId21" Type="http://schemas.openxmlformats.org/officeDocument/2006/relationships/image" Target="../media/image856.png"/><Relationship Id="rId42" Type="http://schemas.openxmlformats.org/officeDocument/2006/relationships/customXml" Target="../ink/ink890.xml"/><Relationship Id="rId47" Type="http://schemas.openxmlformats.org/officeDocument/2006/relationships/image" Target="../media/image869.png"/><Relationship Id="rId63" Type="http://schemas.openxmlformats.org/officeDocument/2006/relationships/image" Target="../media/image877.png"/><Relationship Id="rId68" Type="http://schemas.openxmlformats.org/officeDocument/2006/relationships/customXml" Target="../ink/ink903.xml"/><Relationship Id="rId84" Type="http://schemas.openxmlformats.org/officeDocument/2006/relationships/customXml" Target="../ink/ink911.xml"/><Relationship Id="rId16" Type="http://schemas.openxmlformats.org/officeDocument/2006/relationships/customXml" Target="../ink/ink877.xml"/><Relationship Id="rId11" Type="http://schemas.openxmlformats.org/officeDocument/2006/relationships/image" Target="../media/image851.png"/><Relationship Id="rId32" Type="http://schemas.openxmlformats.org/officeDocument/2006/relationships/customXml" Target="../ink/ink885.xml"/><Relationship Id="rId37" Type="http://schemas.openxmlformats.org/officeDocument/2006/relationships/image" Target="../media/image864.png"/><Relationship Id="rId53" Type="http://schemas.openxmlformats.org/officeDocument/2006/relationships/image" Target="../media/image872.png"/><Relationship Id="rId58" Type="http://schemas.openxmlformats.org/officeDocument/2006/relationships/customXml" Target="../ink/ink898.xml"/><Relationship Id="rId74" Type="http://schemas.openxmlformats.org/officeDocument/2006/relationships/customXml" Target="../ink/ink906.xml"/><Relationship Id="rId79" Type="http://schemas.openxmlformats.org/officeDocument/2006/relationships/image" Target="../media/image885.png"/><Relationship Id="rId5" Type="http://schemas.openxmlformats.org/officeDocument/2006/relationships/image" Target="../media/image848.png"/><Relationship Id="rId19" Type="http://schemas.openxmlformats.org/officeDocument/2006/relationships/image" Target="../media/image855.png"/><Relationship Id="rId14" Type="http://schemas.openxmlformats.org/officeDocument/2006/relationships/customXml" Target="../ink/ink876.xml"/><Relationship Id="rId22" Type="http://schemas.openxmlformats.org/officeDocument/2006/relationships/customXml" Target="../ink/ink880.xml"/><Relationship Id="rId27" Type="http://schemas.openxmlformats.org/officeDocument/2006/relationships/image" Target="../media/image859.png"/><Relationship Id="rId30" Type="http://schemas.openxmlformats.org/officeDocument/2006/relationships/customXml" Target="../ink/ink884.xml"/><Relationship Id="rId35" Type="http://schemas.openxmlformats.org/officeDocument/2006/relationships/image" Target="../media/image863.png"/><Relationship Id="rId43" Type="http://schemas.openxmlformats.org/officeDocument/2006/relationships/image" Target="../media/image867.png"/><Relationship Id="rId48" Type="http://schemas.openxmlformats.org/officeDocument/2006/relationships/customXml" Target="../ink/ink893.xml"/><Relationship Id="rId56" Type="http://schemas.openxmlformats.org/officeDocument/2006/relationships/customXml" Target="../ink/ink897.xml"/><Relationship Id="rId64" Type="http://schemas.openxmlformats.org/officeDocument/2006/relationships/customXml" Target="../ink/ink901.xml"/><Relationship Id="rId69" Type="http://schemas.openxmlformats.org/officeDocument/2006/relationships/image" Target="../media/image880.png"/><Relationship Id="rId77" Type="http://schemas.openxmlformats.org/officeDocument/2006/relationships/image" Target="../media/image884.png"/><Relationship Id="rId8" Type="http://schemas.openxmlformats.org/officeDocument/2006/relationships/customXml" Target="../ink/ink873.xml"/><Relationship Id="rId51" Type="http://schemas.openxmlformats.org/officeDocument/2006/relationships/image" Target="../media/image871.png"/><Relationship Id="rId72" Type="http://schemas.openxmlformats.org/officeDocument/2006/relationships/customXml" Target="../ink/ink905.xml"/><Relationship Id="rId80" Type="http://schemas.openxmlformats.org/officeDocument/2006/relationships/customXml" Target="../ink/ink909.xml"/><Relationship Id="rId85" Type="http://schemas.openxmlformats.org/officeDocument/2006/relationships/image" Target="../media/image888.png"/><Relationship Id="rId3" Type="http://schemas.openxmlformats.org/officeDocument/2006/relationships/image" Target="../media/image847.png"/><Relationship Id="rId12" Type="http://schemas.openxmlformats.org/officeDocument/2006/relationships/customXml" Target="../ink/ink875.xml"/><Relationship Id="rId17" Type="http://schemas.openxmlformats.org/officeDocument/2006/relationships/image" Target="../media/image854.png"/><Relationship Id="rId25" Type="http://schemas.openxmlformats.org/officeDocument/2006/relationships/image" Target="../media/image858.png"/><Relationship Id="rId33" Type="http://schemas.openxmlformats.org/officeDocument/2006/relationships/image" Target="../media/image862.png"/><Relationship Id="rId38" Type="http://schemas.openxmlformats.org/officeDocument/2006/relationships/customXml" Target="../ink/ink888.xml"/><Relationship Id="rId46" Type="http://schemas.openxmlformats.org/officeDocument/2006/relationships/customXml" Target="../ink/ink892.xml"/><Relationship Id="rId59" Type="http://schemas.openxmlformats.org/officeDocument/2006/relationships/image" Target="../media/image875.png"/><Relationship Id="rId67" Type="http://schemas.openxmlformats.org/officeDocument/2006/relationships/image" Target="../media/image879.png"/><Relationship Id="rId20" Type="http://schemas.openxmlformats.org/officeDocument/2006/relationships/customXml" Target="../ink/ink879.xml"/><Relationship Id="rId41" Type="http://schemas.openxmlformats.org/officeDocument/2006/relationships/image" Target="../media/image866.png"/><Relationship Id="rId54" Type="http://schemas.openxmlformats.org/officeDocument/2006/relationships/customXml" Target="../ink/ink896.xml"/><Relationship Id="rId62" Type="http://schemas.openxmlformats.org/officeDocument/2006/relationships/customXml" Target="../ink/ink900.xml"/><Relationship Id="rId70" Type="http://schemas.openxmlformats.org/officeDocument/2006/relationships/customXml" Target="../ink/ink904.xml"/><Relationship Id="rId75" Type="http://schemas.openxmlformats.org/officeDocument/2006/relationships/image" Target="../media/image883.png"/><Relationship Id="rId83" Type="http://schemas.openxmlformats.org/officeDocument/2006/relationships/image" Target="../media/image88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72.xml"/><Relationship Id="rId15" Type="http://schemas.openxmlformats.org/officeDocument/2006/relationships/image" Target="../media/image853.png"/><Relationship Id="rId23" Type="http://schemas.openxmlformats.org/officeDocument/2006/relationships/image" Target="../media/image857.png"/><Relationship Id="rId28" Type="http://schemas.openxmlformats.org/officeDocument/2006/relationships/customXml" Target="../ink/ink883.xml"/><Relationship Id="rId36" Type="http://schemas.openxmlformats.org/officeDocument/2006/relationships/customXml" Target="../ink/ink887.xml"/><Relationship Id="rId49" Type="http://schemas.openxmlformats.org/officeDocument/2006/relationships/image" Target="../media/image870.png"/><Relationship Id="rId57" Type="http://schemas.openxmlformats.org/officeDocument/2006/relationships/image" Target="../media/image874.png"/><Relationship Id="rId10" Type="http://schemas.openxmlformats.org/officeDocument/2006/relationships/customXml" Target="../ink/ink874.xml"/><Relationship Id="rId31" Type="http://schemas.openxmlformats.org/officeDocument/2006/relationships/image" Target="../media/image861.png"/><Relationship Id="rId44" Type="http://schemas.openxmlformats.org/officeDocument/2006/relationships/customXml" Target="../ink/ink891.xml"/><Relationship Id="rId52" Type="http://schemas.openxmlformats.org/officeDocument/2006/relationships/customXml" Target="../ink/ink895.xml"/><Relationship Id="rId60" Type="http://schemas.openxmlformats.org/officeDocument/2006/relationships/customXml" Target="../ink/ink899.xml"/><Relationship Id="rId65" Type="http://schemas.openxmlformats.org/officeDocument/2006/relationships/image" Target="../media/image878.png"/><Relationship Id="rId73" Type="http://schemas.openxmlformats.org/officeDocument/2006/relationships/image" Target="../media/image882.png"/><Relationship Id="rId78" Type="http://schemas.openxmlformats.org/officeDocument/2006/relationships/customXml" Target="../ink/ink908.xml"/><Relationship Id="rId81" Type="http://schemas.openxmlformats.org/officeDocument/2006/relationships/image" Target="../media/image886.png"/><Relationship Id="rId4" Type="http://schemas.openxmlformats.org/officeDocument/2006/relationships/customXml" Target="../ink/ink871.xml"/><Relationship Id="rId9" Type="http://schemas.openxmlformats.org/officeDocument/2006/relationships/image" Target="../media/image850.png"/><Relationship Id="rId13" Type="http://schemas.openxmlformats.org/officeDocument/2006/relationships/image" Target="../media/image852.png"/><Relationship Id="rId18" Type="http://schemas.openxmlformats.org/officeDocument/2006/relationships/customXml" Target="../ink/ink878.xml"/><Relationship Id="rId39" Type="http://schemas.openxmlformats.org/officeDocument/2006/relationships/image" Target="../media/image865.png"/><Relationship Id="rId34" Type="http://schemas.openxmlformats.org/officeDocument/2006/relationships/customXml" Target="../ink/ink886.xml"/><Relationship Id="rId50" Type="http://schemas.openxmlformats.org/officeDocument/2006/relationships/customXml" Target="../ink/ink894.xml"/><Relationship Id="rId55" Type="http://schemas.openxmlformats.org/officeDocument/2006/relationships/image" Target="../media/image873.png"/><Relationship Id="rId76" Type="http://schemas.openxmlformats.org/officeDocument/2006/relationships/customXml" Target="../ink/ink907.xml"/><Relationship Id="rId7" Type="http://schemas.openxmlformats.org/officeDocument/2006/relationships/image" Target="../media/image849.png"/><Relationship Id="rId71" Type="http://schemas.openxmlformats.org/officeDocument/2006/relationships/image" Target="../media/image881.png"/><Relationship Id="rId2" Type="http://schemas.openxmlformats.org/officeDocument/2006/relationships/customXml" Target="../ink/ink870.xml"/><Relationship Id="rId29" Type="http://schemas.openxmlformats.org/officeDocument/2006/relationships/image" Target="../media/image860.png"/><Relationship Id="rId24" Type="http://schemas.openxmlformats.org/officeDocument/2006/relationships/customXml" Target="../ink/ink881.xml"/><Relationship Id="rId40" Type="http://schemas.openxmlformats.org/officeDocument/2006/relationships/customXml" Target="../ink/ink889.xml"/><Relationship Id="rId45" Type="http://schemas.openxmlformats.org/officeDocument/2006/relationships/image" Target="../media/image868.png"/><Relationship Id="rId66" Type="http://schemas.openxmlformats.org/officeDocument/2006/relationships/customXml" Target="../ink/ink902.xml"/><Relationship Id="rId61" Type="http://schemas.openxmlformats.org/officeDocument/2006/relationships/image" Target="../media/image876.png"/><Relationship Id="rId82" Type="http://schemas.openxmlformats.org/officeDocument/2006/relationships/customXml" Target="../ink/ink910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46.png"/><Relationship Id="rId21" Type="http://schemas.openxmlformats.org/officeDocument/2006/relationships/image" Target="../media/image898.png"/><Relationship Id="rId42" Type="http://schemas.openxmlformats.org/officeDocument/2006/relationships/customXml" Target="../ink/ink932.xml"/><Relationship Id="rId63" Type="http://schemas.openxmlformats.org/officeDocument/2006/relationships/image" Target="../media/image919.png"/><Relationship Id="rId84" Type="http://schemas.openxmlformats.org/officeDocument/2006/relationships/customXml" Target="../ink/ink953.xml"/><Relationship Id="rId138" Type="http://schemas.openxmlformats.org/officeDocument/2006/relationships/customXml" Target="../ink/ink980.xml"/><Relationship Id="rId159" Type="http://schemas.openxmlformats.org/officeDocument/2006/relationships/image" Target="../media/image967.png"/><Relationship Id="rId170" Type="http://schemas.openxmlformats.org/officeDocument/2006/relationships/customXml" Target="../ink/ink996.xml"/><Relationship Id="rId191" Type="http://schemas.openxmlformats.org/officeDocument/2006/relationships/image" Target="../media/image983.png"/><Relationship Id="rId107" Type="http://schemas.openxmlformats.org/officeDocument/2006/relationships/image" Target="../media/image941.png"/><Relationship Id="rId11" Type="http://schemas.openxmlformats.org/officeDocument/2006/relationships/image" Target="../media/image893.png"/><Relationship Id="rId32" Type="http://schemas.openxmlformats.org/officeDocument/2006/relationships/customXml" Target="../ink/ink927.xml"/><Relationship Id="rId53" Type="http://schemas.openxmlformats.org/officeDocument/2006/relationships/image" Target="../media/image914.png"/><Relationship Id="rId74" Type="http://schemas.openxmlformats.org/officeDocument/2006/relationships/customXml" Target="../ink/ink948.xml"/><Relationship Id="rId128" Type="http://schemas.openxmlformats.org/officeDocument/2006/relationships/customXml" Target="../ink/ink975.xml"/><Relationship Id="rId149" Type="http://schemas.openxmlformats.org/officeDocument/2006/relationships/image" Target="../media/image962.png"/><Relationship Id="rId5" Type="http://schemas.openxmlformats.org/officeDocument/2006/relationships/image" Target="../media/image890.png"/><Relationship Id="rId95" Type="http://schemas.openxmlformats.org/officeDocument/2006/relationships/image" Target="../media/image935.png"/><Relationship Id="rId160" Type="http://schemas.openxmlformats.org/officeDocument/2006/relationships/customXml" Target="../ink/ink991.xml"/><Relationship Id="rId181" Type="http://schemas.openxmlformats.org/officeDocument/2006/relationships/image" Target="../media/image978.png"/><Relationship Id="rId22" Type="http://schemas.openxmlformats.org/officeDocument/2006/relationships/customXml" Target="../ink/ink922.xml"/><Relationship Id="rId43" Type="http://schemas.openxmlformats.org/officeDocument/2006/relationships/image" Target="../media/image909.png"/><Relationship Id="rId64" Type="http://schemas.openxmlformats.org/officeDocument/2006/relationships/customXml" Target="../ink/ink943.xml"/><Relationship Id="rId118" Type="http://schemas.openxmlformats.org/officeDocument/2006/relationships/customXml" Target="../ink/ink970.xml"/><Relationship Id="rId139" Type="http://schemas.openxmlformats.org/officeDocument/2006/relationships/image" Target="../media/image957.png"/><Relationship Id="rId85" Type="http://schemas.openxmlformats.org/officeDocument/2006/relationships/image" Target="../media/image930.png"/><Relationship Id="rId150" Type="http://schemas.openxmlformats.org/officeDocument/2006/relationships/customXml" Target="../ink/ink986.xml"/><Relationship Id="rId171" Type="http://schemas.openxmlformats.org/officeDocument/2006/relationships/image" Target="../media/image973.png"/><Relationship Id="rId192" Type="http://schemas.openxmlformats.org/officeDocument/2006/relationships/customXml" Target="../ink/ink1007.xml"/><Relationship Id="rId12" Type="http://schemas.openxmlformats.org/officeDocument/2006/relationships/customXml" Target="../ink/ink917.xml"/><Relationship Id="rId33" Type="http://schemas.openxmlformats.org/officeDocument/2006/relationships/image" Target="../media/image904.png"/><Relationship Id="rId108" Type="http://schemas.openxmlformats.org/officeDocument/2006/relationships/customXml" Target="../ink/ink965.xml"/><Relationship Id="rId129" Type="http://schemas.openxmlformats.org/officeDocument/2006/relationships/image" Target="../media/image952.png"/><Relationship Id="rId54" Type="http://schemas.openxmlformats.org/officeDocument/2006/relationships/customXml" Target="../ink/ink938.xml"/><Relationship Id="rId75" Type="http://schemas.openxmlformats.org/officeDocument/2006/relationships/image" Target="../media/image925.png"/><Relationship Id="rId96" Type="http://schemas.openxmlformats.org/officeDocument/2006/relationships/customXml" Target="../ink/ink959.xml"/><Relationship Id="rId140" Type="http://schemas.openxmlformats.org/officeDocument/2006/relationships/customXml" Target="../ink/ink981.xml"/><Relationship Id="rId161" Type="http://schemas.openxmlformats.org/officeDocument/2006/relationships/image" Target="../media/image968.png"/><Relationship Id="rId182" Type="http://schemas.openxmlformats.org/officeDocument/2006/relationships/customXml" Target="../ink/ink1002.xml"/><Relationship Id="rId6" Type="http://schemas.openxmlformats.org/officeDocument/2006/relationships/customXml" Target="../ink/ink914.xml"/><Relationship Id="rId23" Type="http://schemas.openxmlformats.org/officeDocument/2006/relationships/image" Target="../media/image899.png"/><Relationship Id="rId119" Type="http://schemas.openxmlformats.org/officeDocument/2006/relationships/image" Target="../media/image947.png"/><Relationship Id="rId44" Type="http://schemas.openxmlformats.org/officeDocument/2006/relationships/customXml" Target="../ink/ink933.xml"/><Relationship Id="rId65" Type="http://schemas.openxmlformats.org/officeDocument/2006/relationships/image" Target="../media/image920.png"/><Relationship Id="rId86" Type="http://schemas.openxmlformats.org/officeDocument/2006/relationships/customXml" Target="../ink/ink954.xml"/><Relationship Id="rId130" Type="http://schemas.openxmlformats.org/officeDocument/2006/relationships/customXml" Target="../ink/ink976.xml"/><Relationship Id="rId151" Type="http://schemas.openxmlformats.org/officeDocument/2006/relationships/image" Target="../media/image963.png"/><Relationship Id="rId172" Type="http://schemas.openxmlformats.org/officeDocument/2006/relationships/customXml" Target="../ink/ink997.xml"/><Relationship Id="rId193" Type="http://schemas.openxmlformats.org/officeDocument/2006/relationships/image" Target="../media/image984.png"/><Relationship Id="rId13" Type="http://schemas.openxmlformats.org/officeDocument/2006/relationships/image" Target="../media/image894.png"/><Relationship Id="rId109" Type="http://schemas.openxmlformats.org/officeDocument/2006/relationships/image" Target="../media/image942.png"/><Relationship Id="rId34" Type="http://schemas.openxmlformats.org/officeDocument/2006/relationships/customXml" Target="../ink/ink928.xml"/><Relationship Id="rId50" Type="http://schemas.openxmlformats.org/officeDocument/2006/relationships/customXml" Target="../ink/ink936.xml"/><Relationship Id="rId55" Type="http://schemas.openxmlformats.org/officeDocument/2006/relationships/image" Target="../media/image915.png"/><Relationship Id="rId76" Type="http://schemas.openxmlformats.org/officeDocument/2006/relationships/customXml" Target="../ink/ink949.xml"/><Relationship Id="rId97" Type="http://schemas.openxmlformats.org/officeDocument/2006/relationships/image" Target="../media/image936.png"/><Relationship Id="rId104" Type="http://schemas.openxmlformats.org/officeDocument/2006/relationships/customXml" Target="../ink/ink963.xml"/><Relationship Id="rId120" Type="http://schemas.openxmlformats.org/officeDocument/2006/relationships/customXml" Target="../ink/ink971.xml"/><Relationship Id="rId125" Type="http://schemas.openxmlformats.org/officeDocument/2006/relationships/image" Target="../media/image950.png"/><Relationship Id="rId141" Type="http://schemas.openxmlformats.org/officeDocument/2006/relationships/image" Target="../media/image958.png"/><Relationship Id="rId146" Type="http://schemas.openxmlformats.org/officeDocument/2006/relationships/customXml" Target="../ink/ink984.xml"/><Relationship Id="rId167" Type="http://schemas.openxmlformats.org/officeDocument/2006/relationships/image" Target="../media/image971.png"/><Relationship Id="rId188" Type="http://schemas.openxmlformats.org/officeDocument/2006/relationships/customXml" Target="../ink/ink1005.xml"/><Relationship Id="rId7" Type="http://schemas.openxmlformats.org/officeDocument/2006/relationships/image" Target="../media/image891.png"/><Relationship Id="rId71" Type="http://schemas.openxmlformats.org/officeDocument/2006/relationships/image" Target="../media/image923.png"/><Relationship Id="rId92" Type="http://schemas.openxmlformats.org/officeDocument/2006/relationships/customXml" Target="../ink/ink957.xml"/><Relationship Id="rId162" Type="http://schemas.openxmlformats.org/officeDocument/2006/relationships/customXml" Target="../ink/ink992.xml"/><Relationship Id="rId183" Type="http://schemas.openxmlformats.org/officeDocument/2006/relationships/image" Target="../media/image979.png"/><Relationship Id="rId2" Type="http://schemas.openxmlformats.org/officeDocument/2006/relationships/customXml" Target="../ink/ink912.xml"/><Relationship Id="rId29" Type="http://schemas.openxmlformats.org/officeDocument/2006/relationships/image" Target="../media/image902.png"/><Relationship Id="rId24" Type="http://schemas.openxmlformats.org/officeDocument/2006/relationships/customXml" Target="../ink/ink923.xml"/><Relationship Id="rId40" Type="http://schemas.openxmlformats.org/officeDocument/2006/relationships/customXml" Target="../ink/ink931.xml"/><Relationship Id="rId45" Type="http://schemas.openxmlformats.org/officeDocument/2006/relationships/image" Target="../media/image910.png"/><Relationship Id="rId66" Type="http://schemas.openxmlformats.org/officeDocument/2006/relationships/customXml" Target="../ink/ink944.xml"/><Relationship Id="rId87" Type="http://schemas.openxmlformats.org/officeDocument/2006/relationships/image" Target="../media/image931.png"/><Relationship Id="rId110" Type="http://schemas.openxmlformats.org/officeDocument/2006/relationships/customXml" Target="../ink/ink966.xml"/><Relationship Id="rId115" Type="http://schemas.openxmlformats.org/officeDocument/2006/relationships/image" Target="../media/image945.png"/><Relationship Id="rId131" Type="http://schemas.openxmlformats.org/officeDocument/2006/relationships/image" Target="../media/image953.png"/><Relationship Id="rId136" Type="http://schemas.openxmlformats.org/officeDocument/2006/relationships/customXml" Target="../ink/ink979.xml"/><Relationship Id="rId157" Type="http://schemas.openxmlformats.org/officeDocument/2006/relationships/image" Target="../media/image966.png"/><Relationship Id="rId178" Type="http://schemas.openxmlformats.org/officeDocument/2006/relationships/customXml" Target="../ink/ink1000.xml"/><Relationship Id="rId61" Type="http://schemas.openxmlformats.org/officeDocument/2006/relationships/image" Target="../media/image918.png"/><Relationship Id="rId82" Type="http://schemas.openxmlformats.org/officeDocument/2006/relationships/customXml" Target="../ink/ink952.xml"/><Relationship Id="rId152" Type="http://schemas.openxmlformats.org/officeDocument/2006/relationships/customXml" Target="../ink/ink987.xml"/><Relationship Id="rId173" Type="http://schemas.openxmlformats.org/officeDocument/2006/relationships/image" Target="../media/image974.png"/><Relationship Id="rId194" Type="http://schemas.openxmlformats.org/officeDocument/2006/relationships/customXml" Target="../ink/ink1008.xml"/><Relationship Id="rId19" Type="http://schemas.openxmlformats.org/officeDocument/2006/relationships/image" Target="../media/image897.png"/><Relationship Id="rId14" Type="http://schemas.openxmlformats.org/officeDocument/2006/relationships/customXml" Target="../ink/ink918.xml"/><Relationship Id="rId30" Type="http://schemas.openxmlformats.org/officeDocument/2006/relationships/customXml" Target="../ink/ink926.xml"/><Relationship Id="rId35" Type="http://schemas.openxmlformats.org/officeDocument/2006/relationships/image" Target="../media/image905.png"/><Relationship Id="rId56" Type="http://schemas.openxmlformats.org/officeDocument/2006/relationships/customXml" Target="../ink/ink939.xml"/><Relationship Id="rId77" Type="http://schemas.openxmlformats.org/officeDocument/2006/relationships/image" Target="../media/image926.png"/><Relationship Id="rId100" Type="http://schemas.openxmlformats.org/officeDocument/2006/relationships/customXml" Target="../ink/ink961.xml"/><Relationship Id="rId105" Type="http://schemas.openxmlformats.org/officeDocument/2006/relationships/image" Target="../media/image940.png"/><Relationship Id="rId126" Type="http://schemas.openxmlformats.org/officeDocument/2006/relationships/customXml" Target="../ink/ink974.xml"/><Relationship Id="rId147" Type="http://schemas.openxmlformats.org/officeDocument/2006/relationships/image" Target="../media/image961.png"/><Relationship Id="rId168" Type="http://schemas.openxmlformats.org/officeDocument/2006/relationships/customXml" Target="../ink/ink995.xml"/><Relationship Id="rId8" Type="http://schemas.openxmlformats.org/officeDocument/2006/relationships/customXml" Target="../ink/ink915.xml"/><Relationship Id="rId51" Type="http://schemas.openxmlformats.org/officeDocument/2006/relationships/image" Target="../media/image913.png"/><Relationship Id="rId72" Type="http://schemas.openxmlformats.org/officeDocument/2006/relationships/customXml" Target="../ink/ink947.xml"/><Relationship Id="rId93" Type="http://schemas.openxmlformats.org/officeDocument/2006/relationships/image" Target="../media/image934.png"/><Relationship Id="rId98" Type="http://schemas.openxmlformats.org/officeDocument/2006/relationships/customXml" Target="../ink/ink960.xml"/><Relationship Id="rId121" Type="http://schemas.openxmlformats.org/officeDocument/2006/relationships/image" Target="../media/image948.png"/><Relationship Id="rId142" Type="http://schemas.openxmlformats.org/officeDocument/2006/relationships/customXml" Target="../ink/ink982.xml"/><Relationship Id="rId163" Type="http://schemas.openxmlformats.org/officeDocument/2006/relationships/image" Target="../media/image969.png"/><Relationship Id="rId184" Type="http://schemas.openxmlformats.org/officeDocument/2006/relationships/customXml" Target="../ink/ink1003.xml"/><Relationship Id="rId189" Type="http://schemas.openxmlformats.org/officeDocument/2006/relationships/image" Target="../media/image982.png"/><Relationship Id="rId3" Type="http://schemas.openxmlformats.org/officeDocument/2006/relationships/image" Target="../media/image889.png"/><Relationship Id="rId25" Type="http://schemas.openxmlformats.org/officeDocument/2006/relationships/image" Target="../media/image900.png"/><Relationship Id="rId46" Type="http://schemas.openxmlformats.org/officeDocument/2006/relationships/customXml" Target="../ink/ink934.xml"/><Relationship Id="rId67" Type="http://schemas.openxmlformats.org/officeDocument/2006/relationships/image" Target="../media/image921.png"/><Relationship Id="rId116" Type="http://schemas.openxmlformats.org/officeDocument/2006/relationships/customXml" Target="../ink/ink969.xml"/><Relationship Id="rId137" Type="http://schemas.openxmlformats.org/officeDocument/2006/relationships/image" Target="../media/image956.png"/><Relationship Id="rId158" Type="http://schemas.openxmlformats.org/officeDocument/2006/relationships/customXml" Target="../ink/ink990.xml"/><Relationship Id="rId20" Type="http://schemas.openxmlformats.org/officeDocument/2006/relationships/customXml" Target="../ink/ink921.xml"/><Relationship Id="rId41" Type="http://schemas.openxmlformats.org/officeDocument/2006/relationships/image" Target="../media/image908.png"/><Relationship Id="rId62" Type="http://schemas.openxmlformats.org/officeDocument/2006/relationships/customXml" Target="../ink/ink942.xml"/><Relationship Id="rId83" Type="http://schemas.openxmlformats.org/officeDocument/2006/relationships/image" Target="../media/image929.png"/><Relationship Id="rId88" Type="http://schemas.openxmlformats.org/officeDocument/2006/relationships/customXml" Target="../ink/ink955.xml"/><Relationship Id="rId111" Type="http://schemas.openxmlformats.org/officeDocument/2006/relationships/image" Target="../media/image943.png"/><Relationship Id="rId132" Type="http://schemas.openxmlformats.org/officeDocument/2006/relationships/customXml" Target="../ink/ink977.xml"/><Relationship Id="rId153" Type="http://schemas.openxmlformats.org/officeDocument/2006/relationships/image" Target="../media/image964.png"/><Relationship Id="rId174" Type="http://schemas.openxmlformats.org/officeDocument/2006/relationships/customXml" Target="../ink/ink998.xml"/><Relationship Id="rId179" Type="http://schemas.openxmlformats.org/officeDocument/2006/relationships/image" Target="../media/image977.png"/><Relationship Id="rId195" Type="http://schemas.openxmlformats.org/officeDocument/2006/relationships/image" Target="../media/image985.png"/><Relationship Id="rId190" Type="http://schemas.openxmlformats.org/officeDocument/2006/relationships/customXml" Target="../ink/ink1006.xml"/><Relationship Id="rId15" Type="http://schemas.openxmlformats.org/officeDocument/2006/relationships/image" Target="../media/image895.png"/><Relationship Id="rId36" Type="http://schemas.openxmlformats.org/officeDocument/2006/relationships/customXml" Target="../ink/ink929.xml"/><Relationship Id="rId57" Type="http://schemas.openxmlformats.org/officeDocument/2006/relationships/image" Target="../media/image916.png"/><Relationship Id="rId106" Type="http://schemas.openxmlformats.org/officeDocument/2006/relationships/customXml" Target="../ink/ink964.xml"/><Relationship Id="rId127" Type="http://schemas.openxmlformats.org/officeDocument/2006/relationships/image" Target="../media/image951.png"/><Relationship Id="rId10" Type="http://schemas.openxmlformats.org/officeDocument/2006/relationships/customXml" Target="../ink/ink916.xml"/><Relationship Id="rId31" Type="http://schemas.openxmlformats.org/officeDocument/2006/relationships/image" Target="../media/image903.png"/><Relationship Id="rId52" Type="http://schemas.openxmlformats.org/officeDocument/2006/relationships/customXml" Target="../ink/ink937.xml"/><Relationship Id="rId73" Type="http://schemas.openxmlformats.org/officeDocument/2006/relationships/image" Target="../media/image924.png"/><Relationship Id="rId78" Type="http://schemas.openxmlformats.org/officeDocument/2006/relationships/customXml" Target="../ink/ink950.xml"/><Relationship Id="rId94" Type="http://schemas.openxmlformats.org/officeDocument/2006/relationships/customXml" Target="../ink/ink958.xml"/><Relationship Id="rId99" Type="http://schemas.openxmlformats.org/officeDocument/2006/relationships/image" Target="../media/image937.png"/><Relationship Id="rId101" Type="http://schemas.openxmlformats.org/officeDocument/2006/relationships/image" Target="../media/image938.png"/><Relationship Id="rId122" Type="http://schemas.openxmlformats.org/officeDocument/2006/relationships/customXml" Target="../ink/ink972.xml"/><Relationship Id="rId143" Type="http://schemas.openxmlformats.org/officeDocument/2006/relationships/image" Target="../media/image959.png"/><Relationship Id="rId148" Type="http://schemas.openxmlformats.org/officeDocument/2006/relationships/customXml" Target="../ink/ink985.xml"/><Relationship Id="rId164" Type="http://schemas.openxmlformats.org/officeDocument/2006/relationships/customXml" Target="../ink/ink993.xml"/><Relationship Id="rId169" Type="http://schemas.openxmlformats.org/officeDocument/2006/relationships/image" Target="../media/image972.png"/><Relationship Id="rId185" Type="http://schemas.openxmlformats.org/officeDocument/2006/relationships/image" Target="../media/image980.png"/><Relationship Id="rId4" Type="http://schemas.openxmlformats.org/officeDocument/2006/relationships/customXml" Target="../ink/ink913.xml"/><Relationship Id="rId9" Type="http://schemas.openxmlformats.org/officeDocument/2006/relationships/image" Target="../media/image892.png"/><Relationship Id="rId180" Type="http://schemas.openxmlformats.org/officeDocument/2006/relationships/customXml" Target="../ink/ink1001.xml"/><Relationship Id="rId26" Type="http://schemas.openxmlformats.org/officeDocument/2006/relationships/customXml" Target="../ink/ink924.xml"/><Relationship Id="rId47" Type="http://schemas.openxmlformats.org/officeDocument/2006/relationships/image" Target="../media/image911.png"/><Relationship Id="rId68" Type="http://schemas.openxmlformats.org/officeDocument/2006/relationships/customXml" Target="../ink/ink945.xml"/><Relationship Id="rId89" Type="http://schemas.openxmlformats.org/officeDocument/2006/relationships/image" Target="../media/image932.png"/><Relationship Id="rId112" Type="http://schemas.openxmlformats.org/officeDocument/2006/relationships/customXml" Target="../ink/ink967.xml"/><Relationship Id="rId133" Type="http://schemas.openxmlformats.org/officeDocument/2006/relationships/image" Target="../media/image954.png"/><Relationship Id="rId154" Type="http://schemas.openxmlformats.org/officeDocument/2006/relationships/customXml" Target="../ink/ink988.xml"/><Relationship Id="rId175" Type="http://schemas.openxmlformats.org/officeDocument/2006/relationships/image" Target="../media/image975.png"/><Relationship Id="rId16" Type="http://schemas.openxmlformats.org/officeDocument/2006/relationships/customXml" Target="../ink/ink919.xml"/><Relationship Id="rId37" Type="http://schemas.openxmlformats.org/officeDocument/2006/relationships/image" Target="../media/image906.png"/><Relationship Id="rId58" Type="http://schemas.openxmlformats.org/officeDocument/2006/relationships/customXml" Target="../ink/ink940.xml"/><Relationship Id="rId79" Type="http://schemas.openxmlformats.org/officeDocument/2006/relationships/image" Target="../media/image927.png"/><Relationship Id="rId102" Type="http://schemas.openxmlformats.org/officeDocument/2006/relationships/customXml" Target="../ink/ink962.xml"/><Relationship Id="rId123" Type="http://schemas.openxmlformats.org/officeDocument/2006/relationships/image" Target="../media/image949.png"/><Relationship Id="rId144" Type="http://schemas.openxmlformats.org/officeDocument/2006/relationships/customXml" Target="../ink/ink983.xml"/><Relationship Id="rId90" Type="http://schemas.openxmlformats.org/officeDocument/2006/relationships/customXml" Target="../ink/ink956.xml"/><Relationship Id="rId165" Type="http://schemas.openxmlformats.org/officeDocument/2006/relationships/image" Target="../media/image970.png"/><Relationship Id="rId186" Type="http://schemas.openxmlformats.org/officeDocument/2006/relationships/customXml" Target="../ink/ink1004.xml"/><Relationship Id="rId27" Type="http://schemas.openxmlformats.org/officeDocument/2006/relationships/image" Target="../media/image901.png"/><Relationship Id="rId48" Type="http://schemas.openxmlformats.org/officeDocument/2006/relationships/customXml" Target="../ink/ink935.xml"/><Relationship Id="rId69" Type="http://schemas.openxmlformats.org/officeDocument/2006/relationships/image" Target="../media/image922.png"/><Relationship Id="rId113" Type="http://schemas.openxmlformats.org/officeDocument/2006/relationships/image" Target="../media/image944.png"/><Relationship Id="rId134" Type="http://schemas.openxmlformats.org/officeDocument/2006/relationships/customXml" Target="../ink/ink978.xml"/><Relationship Id="rId80" Type="http://schemas.openxmlformats.org/officeDocument/2006/relationships/customXml" Target="../ink/ink951.xml"/><Relationship Id="rId155" Type="http://schemas.openxmlformats.org/officeDocument/2006/relationships/image" Target="../media/image965.png"/><Relationship Id="rId176" Type="http://schemas.openxmlformats.org/officeDocument/2006/relationships/customXml" Target="../ink/ink999.xml"/><Relationship Id="rId17" Type="http://schemas.openxmlformats.org/officeDocument/2006/relationships/image" Target="../media/image896.png"/><Relationship Id="rId38" Type="http://schemas.openxmlformats.org/officeDocument/2006/relationships/customXml" Target="../ink/ink930.xml"/><Relationship Id="rId59" Type="http://schemas.openxmlformats.org/officeDocument/2006/relationships/image" Target="../media/image917.png"/><Relationship Id="rId103" Type="http://schemas.openxmlformats.org/officeDocument/2006/relationships/image" Target="../media/image939.png"/><Relationship Id="rId124" Type="http://schemas.openxmlformats.org/officeDocument/2006/relationships/customXml" Target="../ink/ink973.xml"/><Relationship Id="rId70" Type="http://schemas.openxmlformats.org/officeDocument/2006/relationships/customXml" Target="../ink/ink946.xml"/><Relationship Id="rId91" Type="http://schemas.openxmlformats.org/officeDocument/2006/relationships/image" Target="../media/image933.png"/><Relationship Id="rId145" Type="http://schemas.openxmlformats.org/officeDocument/2006/relationships/image" Target="../media/image960.png"/><Relationship Id="rId166" Type="http://schemas.openxmlformats.org/officeDocument/2006/relationships/customXml" Target="../ink/ink994.xml"/><Relationship Id="rId187" Type="http://schemas.openxmlformats.org/officeDocument/2006/relationships/image" Target="../media/image981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925.xml"/><Relationship Id="rId49" Type="http://schemas.openxmlformats.org/officeDocument/2006/relationships/image" Target="../media/image912.png"/><Relationship Id="rId114" Type="http://schemas.openxmlformats.org/officeDocument/2006/relationships/customXml" Target="../ink/ink968.xml"/><Relationship Id="rId60" Type="http://schemas.openxmlformats.org/officeDocument/2006/relationships/customXml" Target="../ink/ink941.xml"/><Relationship Id="rId81" Type="http://schemas.openxmlformats.org/officeDocument/2006/relationships/image" Target="../media/image928.png"/><Relationship Id="rId135" Type="http://schemas.openxmlformats.org/officeDocument/2006/relationships/image" Target="../media/image955.png"/><Relationship Id="rId156" Type="http://schemas.openxmlformats.org/officeDocument/2006/relationships/customXml" Target="../ink/ink989.xml"/><Relationship Id="rId177" Type="http://schemas.openxmlformats.org/officeDocument/2006/relationships/image" Target="../media/image976.png"/><Relationship Id="rId18" Type="http://schemas.openxmlformats.org/officeDocument/2006/relationships/customXml" Target="../ink/ink920.xml"/><Relationship Id="rId39" Type="http://schemas.openxmlformats.org/officeDocument/2006/relationships/image" Target="../media/image907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21.xml"/><Relationship Id="rId117" Type="http://schemas.openxmlformats.org/officeDocument/2006/relationships/image" Target="../media/image1041.png"/><Relationship Id="rId21" Type="http://schemas.openxmlformats.org/officeDocument/2006/relationships/image" Target="../media/image995.png"/><Relationship Id="rId42" Type="http://schemas.openxmlformats.org/officeDocument/2006/relationships/customXml" Target="../ink/ink1029.xml"/><Relationship Id="rId47" Type="http://schemas.openxmlformats.org/officeDocument/2006/relationships/image" Target="../media/image1006.png"/><Relationship Id="rId63" Type="http://schemas.openxmlformats.org/officeDocument/2006/relationships/image" Target="../media/image1014.png"/><Relationship Id="rId68" Type="http://schemas.openxmlformats.org/officeDocument/2006/relationships/customXml" Target="../ink/ink1042.xml"/><Relationship Id="rId84" Type="http://schemas.openxmlformats.org/officeDocument/2006/relationships/customXml" Target="../ink/ink1050.xml"/><Relationship Id="rId89" Type="http://schemas.openxmlformats.org/officeDocument/2006/relationships/image" Target="../media/image1027.png"/><Relationship Id="rId112" Type="http://schemas.openxmlformats.org/officeDocument/2006/relationships/customXml" Target="../ink/ink1064.xml"/><Relationship Id="rId16" Type="http://schemas.openxmlformats.org/officeDocument/2006/relationships/customXml" Target="../ink/ink1016.xml"/><Relationship Id="rId107" Type="http://schemas.openxmlformats.org/officeDocument/2006/relationships/image" Target="../media/image1036.png"/><Relationship Id="rId11" Type="http://schemas.openxmlformats.org/officeDocument/2006/relationships/image" Target="../media/image990.png"/><Relationship Id="rId32" Type="http://schemas.openxmlformats.org/officeDocument/2006/relationships/customXml" Target="../ink/ink1024.xml"/><Relationship Id="rId37" Type="http://schemas.openxmlformats.org/officeDocument/2006/relationships/image" Target="../media/image1002.png"/><Relationship Id="rId53" Type="http://schemas.openxmlformats.org/officeDocument/2006/relationships/image" Target="../media/image1009.png"/><Relationship Id="rId58" Type="http://schemas.openxmlformats.org/officeDocument/2006/relationships/customXml" Target="../ink/ink1037.xml"/><Relationship Id="rId74" Type="http://schemas.openxmlformats.org/officeDocument/2006/relationships/customXml" Target="../ink/ink1045.xml"/><Relationship Id="rId79" Type="http://schemas.openxmlformats.org/officeDocument/2006/relationships/image" Target="../media/image1022.png"/><Relationship Id="rId102" Type="http://schemas.openxmlformats.org/officeDocument/2006/relationships/customXml" Target="../ink/ink1059.xml"/><Relationship Id="rId5" Type="http://schemas.openxmlformats.org/officeDocument/2006/relationships/image" Target="../media/image987.png"/><Relationship Id="rId90" Type="http://schemas.openxmlformats.org/officeDocument/2006/relationships/customXml" Target="../ink/ink1053.xml"/><Relationship Id="rId95" Type="http://schemas.openxmlformats.org/officeDocument/2006/relationships/image" Target="../media/image1030.png"/><Relationship Id="rId22" Type="http://schemas.openxmlformats.org/officeDocument/2006/relationships/customXml" Target="../ink/ink1019.xml"/><Relationship Id="rId27" Type="http://schemas.openxmlformats.org/officeDocument/2006/relationships/image" Target="../media/image998.png"/><Relationship Id="rId43" Type="http://schemas.openxmlformats.org/officeDocument/2006/relationships/image" Target="../media/image1004.png"/><Relationship Id="rId48" Type="http://schemas.openxmlformats.org/officeDocument/2006/relationships/customXml" Target="../ink/ink1032.xml"/><Relationship Id="rId64" Type="http://schemas.openxmlformats.org/officeDocument/2006/relationships/customXml" Target="../ink/ink1040.xml"/><Relationship Id="rId69" Type="http://schemas.openxmlformats.org/officeDocument/2006/relationships/image" Target="../media/image1017.png"/><Relationship Id="rId113" Type="http://schemas.openxmlformats.org/officeDocument/2006/relationships/image" Target="../media/image1039.png"/><Relationship Id="rId118" Type="http://schemas.openxmlformats.org/officeDocument/2006/relationships/customXml" Target="../ink/ink1067.xml"/><Relationship Id="rId80" Type="http://schemas.openxmlformats.org/officeDocument/2006/relationships/customXml" Target="../ink/ink1048.xml"/><Relationship Id="rId85" Type="http://schemas.openxmlformats.org/officeDocument/2006/relationships/image" Target="../media/image1025.png"/><Relationship Id="rId12" Type="http://schemas.openxmlformats.org/officeDocument/2006/relationships/customXml" Target="../ink/ink1014.xml"/><Relationship Id="rId17" Type="http://schemas.openxmlformats.org/officeDocument/2006/relationships/image" Target="../media/image993.png"/><Relationship Id="rId33" Type="http://schemas.openxmlformats.org/officeDocument/2006/relationships/image" Target="../media/image1001.png"/><Relationship Id="rId38" Type="http://schemas.openxmlformats.org/officeDocument/2006/relationships/customXml" Target="../ink/ink1027.xml"/><Relationship Id="rId59" Type="http://schemas.openxmlformats.org/officeDocument/2006/relationships/image" Target="../media/image1012.png"/><Relationship Id="rId103" Type="http://schemas.openxmlformats.org/officeDocument/2006/relationships/image" Target="../media/image1034.png"/><Relationship Id="rId108" Type="http://schemas.openxmlformats.org/officeDocument/2006/relationships/customXml" Target="../ink/ink1062.xml"/><Relationship Id="rId54" Type="http://schemas.openxmlformats.org/officeDocument/2006/relationships/customXml" Target="../ink/ink1035.xml"/><Relationship Id="rId70" Type="http://schemas.openxmlformats.org/officeDocument/2006/relationships/customXml" Target="../ink/ink1043.xml"/><Relationship Id="rId75" Type="http://schemas.openxmlformats.org/officeDocument/2006/relationships/image" Target="../media/image1020.png"/><Relationship Id="rId91" Type="http://schemas.openxmlformats.org/officeDocument/2006/relationships/image" Target="../media/image1028.png"/><Relationship Id="rId96" Type="http://schemas.openxmlformats.org/officeDocument/2006/relationships/customXml" Target="../ink/ink10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11.xml"/><Relationship Id="rId23" Type="http://schemas.openxmlformats.org/officeDocument/2006/relationships/image" Target="../media/image996.png"/><Relationship Id="rId28" Type="http://schemas.openxmlformats.org/officeDocument/2006/relationships/customXml" Target="../ink/ink1022.xml"/><Relationship Id="rId49" Type="http://schemas.openxmlformats.org/officeDocument/2006/relationships/image" Target="../media/image1007.png"/><Relationship Id="rId114" Type="http://schemas.openxmlformats.org/officeDocument/2006/relationships/customXml" Target="../ink/ink1065.xml"/><Relationship Id="rId119" Type="http://schemas.openxmlformats.org/officeDocument/2006/relationships/image" Target="../media/image1042.png"/><Relationship Id="rId10" Type="http://schemas.openxmlformats.org/officeDocument/2006/relationships/customXml" Target="../ink/ink1013.xml"/><Relationship Id="rId31" Type="http://schemas.openxmlformats.org/officeDocument/2006/relationships/image" Target="../media/image1000.png"/><Relationship Id="rId44" Type="http://schemas.openxmlformats.org/officeDocument/2006/relationships/customXml" Target="../ink/ink1030.xml"/><Relationship Id="rId52" Type="http://schemas.openxmlformats.org/officeDocument/2006/relationships/customXml" Target="../ink/ink1034.xml"/><Relationship Id="rId60" Type="http://schemas.openxmlformats.org/officeDocument/2006/relationships/customXml" Target="../ink/ink1038.xml"/><Relationship Id="rId65" Type="http://schemas.openxmlformats.org/officeDocument/2006/relationships/image" Target="../media/image1015.png"/><Relationship Id="rId73" Type="http://schemas.openxmlformats.org/officeDocument/2006/relationships/image" Target="../media/image1019.png"/><Relationship Id="rId78" Type="http://schemas.openxmlformats.org/officeDocument/2006/relationships/customXml" Target="../ink/ink1047.xml"/><Relationship Id="rId81" Type="http://schemas.openxmlformats.org/officeDocument/2006/relationships/image" Target="../media/image1023.png"/><Relationship Id="rId86" Type="http://schemas.openxmlformats.org/officeDocument/2006/relationships/customXml" Target="../ink/ink1051.xml"/><Relationship Id="rId94" Type="http://schemas.openxmlformats.org/officeDocument/2006/relationships/customXml" Target="../ink/ink1055.xml"/><Relationship Id="rId99" Type="http://schemas.openxmlformats.org/officeDocument/2006/relationships/image" Target="../media/image1032.png"/><Relationship Id="rId101" Type="http://schemas.openxmlformats.org/officeDocument/2006/relationships/image" Target="../media/image1033.png"/><Relationship Id="rId4" Type="http://schemas.openxmlformats.org/officeDocument/2006/relationships/customXml" Target="../ink/ink1010.xml"/><Relationship Id="rId9" Type="http://schemas.openxmlformats.org/officeDocument/2006/relationships/image" Target="../media/image989.png"/><Relationship Id="rId13" Type="http://schemas.openxmlformats.org/officeDocument/2006/relationships/image" Target="../media/image991.png"/><Relationship Id="rId18" Type="http://schemas.openxmlformats.org/officeDocument/2006/relationships/customXml" Target="../ink/ink1017.xml"/><Relationship Id="rId39" Type="http://schemas.openxmlformats.org/officeDocument/2006/relationships/image" Target="../media/image699.png"/><Relationship Id="rId109" Type="http://schemas.openxmlformats.org/officeDocument/2006/relationships/image" Target="../media/image1037.png"/><Relationship Id="rId34" Type="http://schemas.openxmlformats.org/officeDocument/2006/relationships/customXml" Target="../ink/ink1025.xml"/><Relationship Id="rId50" Type="http://schemas.openxmlformats.org/officeDocument/2006/relationships/customXml" Target="../ink/ink1033.xml"/><Relationship Id="rId55" Type="http://schemas.openxmlformats.org/officeDocument/2006/relationships/image" Target="../media/image1010.png"/><Relationship Id="rId76" Type="http://schemas.openxmlformats.org/officeDocument/2006/relationships/customXml" Target="../ink/ink1046.xml"/><Relationship Id="rId97" Type="http://schemas.openxmlformats.org/officeDocument/2006/relationships/image" Target="../media/image1031.png"/><Relationship Id="rId104" Type="http://schemas.openxmlformats.org/officeDocument/2006/relationships/customXml" Target="../ink/ink1060.xml"/><Relationship Id="rId7" Type="http://schemas.openxmlformats.org/officeDocument/2006/relationships/image" Target="../media/image988.png"/><Relationship Id="rId71" Type="http://schemas.openxmlformats.org/officeDocument/2006/relationships/image" Target="../media/image1018.png"/><Relationship Id="rId92" Type="http://schemas.openxmlformats.org/officeDocument/2006/relationships/customXml" Target="../ink/ink1054.xml"/><Relationship Id="rId2" Type="http://schemas.openxmlformats.org/officeDocument/2006/relationships/customXml" Target="../ink/ink1009.xml"/><Relationship Id="rId29" Type="http://schemas.openxmlformats.org/officeDocument/2006/relationships/image" Target="../media/image999.png"/><Relationship Id="rId24" Type="http://schemas.openxmlformats.org/officeDocument/2006/relationships/customXml" Target="../ink/ink1020.xml"/><Relationship Id="rId40" Type="http://schemas.openxmlformats.org/officeDocument/2006/relationships/customXml" Target="../ink/ink1028.xml"/><Relationship Id="rId45" Type="http://schemas.openxmlformats.org/officeDocument/2006/relationships/image" Target="../media/image1005.png"/><Relationship Id="rId66" Type="http://schemas.openxmlformats.org/officeDocument/2006/relationships/customXml" Target="../ink/ink1041.xml"/><Relationship Id="rId87" Type="http://schemas.openxmlformats.org/officeDocument/2006/relationships/image" Target="../media/image1026.png"/><Relationship Id="rId110" Type="http://schemas.openxmlformats.org/officeDocument/2006/relationships/customXml" Target="../ink/ink1063.xml"/><Relationship Id="rId115" Type="http://schemas.openxmlformats.org/officeDocument/2006/relationships/image" Target="../media/image1040.png"/><Relationship Id="rId61" Type="http://schemas.openxmlformats.org/officeDocument/2006/relationships/image" Target="../media/image1013.png"/><Relationship Id="rId82" Type="http://schemas.openxmlformats.org/officeDocument/2006/relationships/customXml" Target="../ink/ink1049.xml"/><Relationship Id="rId19" Type="http://schemas.openxmlformats.org/officeDocument/2006/relationships/image" Target="../media/image994.png"/><Relationship Id="rId14" Type="http://schemas.openxmlformats.org/officeDocument/2006/relationships/customXml" Target="../ink/ink1015.xml"/><Relationship Id="rId30" Type="http://schemas.openxmlformats.org/officeDocument/2006/relationships/customXml" Target="../ink/ink1023.xml"/><Relationship Id="rId35" Type="http://schemas.openxmlformats.org/officeDocument/2006/relationships/image" Target="../media/image12.png"/><Relationship Id="rId56" Type="http://schemas.openxmlformats.org/officeDocument/2006/relationships/customXml" Target="../ink/ink1036.xml"/><Relationship Id="rId77" Type="http://schemas.openxmlformats.org/officeDocument/2006/relationships/image" Target="../media/image1021.png"/><Relationship Id="rId100" Type="http://schemas.openxmlformats.org/officeDocument/2006/relationships/customXml" Target="../ink/ink1058.xml"/><Relationship Id="rId105" Type="http://schemas.openxmlformats.org/officeDocument/2006/relationships/image" Target="../media/image1035.png"/><Relationship Id="rId8" Type="http://schemas.openxmlformats.org/officeDocument/2006/relationships/customXml" Target="../ink/ink1012.xml"/><Relationship Id="rId51" Type="http://schemas.openxmlformats.org/officeDocument/2006/relationships/image" Target="../media/image1008.png"/><Relationship Id="rId72" Type="http://schemas.openxmlformats.org/officeDocument/2006/relationships/customXml" Target="../ink/ink1044.xml"/><Relationship Id="rId93" Type="http://schemas.openxmlformats.org/officeDocument/2006/relationships/image" Target="../media/image1029.png"/><Relationship Id="rId98" Type="http://schemas.openxmlformats.org/officeDocument/2006/relationships/customXml" Target="../ink/ink1057.xml"/><Relationship Id="rId3" Type="http://schemas.openxmlformats.org/officeDocument/2006/relationships/image" Target="../media/image986.png"/><Relationship Id="rId25" Type="http://schemas.openxmlformats.org/officeDocument/2006/relationships/image" Target="../media/image997.png"/><Relationship Id="rId46" Type="http://schemas.openxmlformats.org/officeDocument/2006/relationships/customXml" Target="../ink/ink1031.xml"/><Relationship Id="rId67" Type="http://schemas.openxmlformats.org/officeDocument/2006/relationships/image" Target="../media/image1016.png"/><Relationship Id="rId116" Type="http://schemas.openxmlformats.org/officeDocument/2006/relationships/customXml" Target="../ink/ink1066.xml"/><Relationship Id="rId20" Type="http://schemas.openxmlformats.org/officeDocument/2006/relationships/customXml" Target="../ink/ink1018.xml"/><Relationship Id="rId41" Type="http://schemas.openxmlformats.org/officeDocument/2006/relationships/image" Target="../media/image1003.png"/><Relationship Id="rId62" Type="http://schemas.openxmlformats.org/officeDocument/2006/relationships/customXml" Target="../ink/ink1039.xml"/><Relationship Id="rId83" Type="http://schemas.openxmlformats.org/officeDocument/2006/relationships/image" Target="../media/image1024.png"/><Relationship Id="rId88" Type="http://schemas.openxmlformats.org/officeDocument/2006/relationships/customXml" Target="../ink/ink1052.xml"/><Relationship Id="rId111" Type="http://schemas.openxmlformats.org/officeDocument/2006/relationships/image" Target="../media/image1038.png"/><Relationship Id="rId15" Type="http://schemas.openxmlformats.org/officeDocument/2006/relationships/image" Target="../media/image992.png"/><Relationship Id="rId36" Type="http://schemas.openxmlformats.org/officeDocument/2006/relationships/customXml" Target="../ink/ink1026.xml"/><Relationship Id="rId57" Type="http://schemas.openxmlformats.org/officeDocument/2006/relationships/image" Target="../media/image1011.png"/><Relationship Id="rId106" Type="http://schemas.openxmlformats.org/officeDocument/2006/relationships/customXml" Target="../ink/ink1061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00.png"/><Relationship Id="rId21" Type="http://schemas.openxmlformats.org/officeDocument/2006/relationships/image" Target="../media/image1052.png"/><Relationship Id="rId42" Type="http://schemas.openxmlformats.org/officeDocument/2006/relationships/customXml" Target="../ink/ink1088.xml"/><Relationship Id="rId63" Type="http://schemas.openxmlformats.org/officeDocument/2006/relationships/image" Target="../media/image1073.png"/><Relationship Id="rId84" Type="http://schemas.openxmlformats.org/officeDocument/2006/relationships/customXml" Target="../ink/ink1109.xml"/><Relationship Id="rId138" Type="http://schemas.openxmlformats.org/officeDocument/2006/relationships/customXml" Target="../ink/ink1136.xml"/><Relationship Id="rId107" Type="http://schemas.openxmlformats.org/officeDocument/2006/relationships/image" Target="../media/image1095.png"/><Relationship Id="rId11" Type="http://schemas.openxmlformats.org/officeDocument/2006/relationships/image" Target="../media/image1047.png"/><Relationship Id="rId32" Type="http://schemas.openxmlformats.org/officeDocument/2006/relationships/customXml" Target="../ink/ink1083.xml"/><Relationship Id="rId53" Type="http://schemas.openxmlformats.org/officeDocument/2006/relationships/image" Target="../media/image1068.png"/><Relationship Id="rId74" Type="http://schemas.openxmlformats.org/officeDocument/2006/relationships/customXml" Target="../ink/ink1104.xml"/><Relationship Id="rId128" Type="http://schemas.openxmlformats.org/officeDocument/2006/relationships/customXml" Target="../ink/ink1131.xml"/><Relationship Id="rId149" Type="http://schemas.openxmlformats.org/officeDocument/2006/relationships/image" Target="../media/image1115.png"/><Relationship Id="rId5" Type="http://schemas.openxmlformats.org/officeDocument/2006/relationships/image" Target="../media/image1044.png"/><Relationship Id="rId95" Type="http://schemas.openxmlformats.org/officeDocument/2006/relationships/image" Target="../media/image1089.png"/><Relationship Id="rId22" Type="http://schemas.openxmlformats.org/officeDocument/2006/relationships/customXml" Target="../ink/ink1078.xml"/><Relationship Id="rId27" Type="http://schemas.openxmlformats.org/officeDocument/2006/relationships/image" Target="../media/image1055.png"/><Relationship Id="rId43" Type="http://schemas.openxmlformats.org/officeDocument/2006/relationships/image" Target="../media/image1063.png"/><Relationship Id="rId48" Type="http://schemas.openxmlformats.org/officeDocument/2006/relationships/customXml" Target="../ink/ink1091.xml"/><Relationship Id="rId64" Type="http://schemas.openxmlformats.org/officeDocument/2006/relationships/customXml" Target="../ink/ink1099.xml"/><Relationship Id="rId69" Type="http://schemas.openxmlformats.org/officeDocument/2006/relationships/image" Target="../media/image1076.png"/><Relationship Id="rId113" Type="http://schemas.openxmlformats.org/officeDocument/2006/relationships/image" Target="../media/image1098.png"/><Relationship Id="rId118" Type="http://schemas.openxmlformats.org/officeDocument/2006/relationships/customXml" Target="../ink/ink1126.xml"/><Relationship Id="rId134" Type="http://schemas.openxmlformats.org/officeDocument/2006/relationships/customXml" Target="../ink/ink1134.xml"/><Relationship Id="rId139" Type="http://schemas.openxmlformats.org/officeDocument/2006/relationships/image" Target="../media/image1110.png"/><Relationship Id="rId80" Type="http://schemas.openxmlformats.org/officeDocument/2006/relationships/customXml" Target="../ink/ink1107.xml"/><Relationship Id="rId85" Type="http://schemas.openxmlformats.org/officeDocument/2006/relationships/image" Target="../media/image1084.png"/><Relationship Id="rId150" Type="http://schemas.openxmlformats.org/officeDocument/2006/relationships/customXml" Target="../ink/ink1142.xml"/><Relationship Id="rId155" Type="http://schemas.openxmlformats.org/officeDocument/2006/relationships/image" Target="../media/image1118.png"/><Relationship Id="rId12" Type="http://schemas.openxmlformats.org/officeDocument/2006/relationships/customXml" Target="../ink/ink1073.xml"/><Relationship Id="rId17" Type="http://schemas.openxmlformats.org/officeDocument/2006/relationships/image" Target="../media/image1050.png"/><Relationship Id="rId33" Type="http://schemas.openxmlformats.org/officeDocument/2006/relationships/image" Target="../media/image1058.png"/><Relationship Id="rId38" Type="http://schemas.openxmlformats.org/officeDocument/2006/relationships/customXml" Target="../ink/ink1086.xml"/><Relationship Id="rId59" Type="http://schemas.openxmlformats.org/officeDocument/2006/relationships/image" Target="../media/image1071.png"/><Relationship Id="rId103" Type="http://schemas.openxmlformats.org/officeDocument/2006/relationships/image" Target="../media/image1093.png"/><Relationship Id="rId108" Type="http://schemas.openxmlformats.org/officeDocument/2006/relationships/customXml" Target="../ink/ink1121.xml"/><Relationship Id="rId124" Type="http://schemas.openxmlformats.org/officeDocument/2006/relationships/customXml" Target="../ink/ink1129.xml"/><Relationship Id="rId129" Type="http://schemas.openxmlformats.org/officeDocument/2006/relationships/image" Target="../media/image12.png"/><Relationship Id="rId54" Type="http://schemas.openxmlformats.org/officeDocument/2006/relationships/customXml" Target="../ink/ink1094.xml"/><Relationship Id="rId70" Type="http://schemas.openxmlformats.org/officeDocument/2006/relationships/customXml" Target="../ink/ink1102.xml"/><Relationship Id="rId75" Type="http://schemas.openxmlformats.org/officeDocument/2006/relationships/image" Target="../media/image1079.png"/><Relationship Id="rId91" Type="http://schemas.openxmlformats.org/officeDocument/2006/relationships/image" Target="../media/image1087.png"/><Relationship Id="rId96" Type="http://schemas.openxmlformats.org/officeDocument/2006/relationships/customXml" Target="../ink/ink1115.xml"/><Relationship Id="rId140" Type="http://schemas.openxmlformats.org/officeDocument/2006/relationships/customXml" Target="../ink/ink1137.xml"/><Relationship Id="rId145" Type="http://schemas.openxmlformats.org/officeDocument/2006/relationships/image" Target="../media/image11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70.xml"/><Relationship Id="rId23" Type="http://schemas.openxmlformats.org/officeDocument/2006/relationships/image" Target="../media/image1053.png"/><Relationship Id="rId28" Type="http://schemas.openxmlformats.org/officeDocument/2006/relationships/customXml" Target="../ink/ink1081.xml"/><Relationship Id="rId49" Type="http://schemas.openxmlformats.org/officeDocument/2006/relationships/image" Target="../media/image1066.png"/><Relationship Id="rId114" Type="http://schemas.openxmlformats.org/officeDocument/2006/relationships/customXml" Target="../ink/ink1124.xml"/><Relationship Id="rId119" Type="http://schemas.openxmlformats.org/officeDocument/2006/relationships/image" Target="../media/image1101.png"/><Relationship Id="rId44" Type="http://schemas.openxmlformats.org/officeDocument/2006/relationships/customXml" Target="../ink/ink1089.xml"/><Relationship Id="rId60" Type="http://schemas.openxmlformats.org/officeDocument/2006/relationships/customXml" Target="../ink/ink1097.xml"/><Relationship Id="rId65" Type="http://schemas.openxmlformats.org/officeDocument/2006/relationships/image" Target="../media/image1074.png"/><Relationship Id="rId81" Type="http://schemas.openxmlformats.org/officeDocument/2006/relationships/image" Target="../media/image1082.png"/><Relationship Id="rId86" Type="http://schemas.openxmlformats.org/officeDocument/2006/relationships/customXml" Target="../ink/ink1110.xml"/><Relationship Id="rId130" Type="http://schemas.openxmlformats.org/officeDocument/2006/relationships/customXml" Target="../ink/ink1132.xml"/><Relationship Id="rId135" Type="http://schemas.openxmlformats.org/officeDocument/2006/relationships/image" Target="../media/image1108.png"/><Relationship Id="rId151" Type="http://schemas.openxmlformats.org/officeDocument/2006/relationships/image" Target="../media/image1116.png"/><Relationship Id="rId13" Type="http://schemas.openxmlformats.org/officeDocument/2006/relationships/image" Target="../media/image1048.png"/><Relationship Id="rId18" Type="http://schemas.openxmlformats.org/officeDocument/2006/relationships/customXml" Target="../ink/ink1076.xml"/><Relationship Id="rId39" Type="http://schemas.openxmlformats.org/officeDocument/2006/relationships/image" Target="../media/image1061.png"/><Relationship Id="rId109" Type="http://schemas.openxmlformats.org/officeDocument/2006/relationships/image" Target="../media/image1096.png"/><Relationship Id="rId34" Type="http://schemas.openxmlformats.org/officeDocument/2006/relationships/customXml" Target="../ink/ink1084.xml"/><Relationship Id="rId50" Type="http://schemas.openxmlformats.org/officeDocument/2006/relationships/customXml" Target="../ink/ink1092.xml"/><Relationship Id="rId55" Type="http://schemas.openxmlformats.org/officeDocument/2006/relationships/image" Target="../media/image1069.png"/><Relationship Id="rId76" Type="http://schemas.openxmlformats.org/officeDocument/2006/relationships/customXml" Target="../ink/ink1105.xml"/><Relationship Id="rId97" Type="http://schemas.openxmlformats.org/officeDocument/2006/relationships/image" Target="../media/image1090.png"/><Relationship Id="rId104" Type="http://schemas.openxmlformats.org/officeDocument/2006/relationships/customXml" Target="../ink/ink1119.xml"/><Relationship Id="rId120" Type="http://schemas.openxmlformats.org/officeDocument/2006/relationships/customXml" Target="../ink/ink1127.xml"/><Relationship Id="rId125" Type="http://schemas.openxmlformats.org/officeDocument/2006/relationships/image" Target="../media/image1104.png"/><Relationship Id="rId141" Type="http://schemas.openxmlformats.org/officeDocument/2006/relationships/image" Target="../media/image1111.png"/><Relationship Id="rId146" Type="http://schemas.openxmlformats.org/officeDocument/2006/relationships/customXml" Target="../ink/ink1140.xml"/><Relationship Id="rId7" Type="http://schemas.openxmlformats.org/officeDocument/2006/relationships/image" Target="../media/image1045.png"/><Relationship Id="rId71" Type="http://schemas.openxmlformats.org/officeDocument/2006/relationships/image" Target="../media/image1077.png"/><Relationship Id="rId92" Type="http://schemas.openxmlformats.org/officeDocument/2006/relationships/customXml" Target="../ink/ink1113.xml"/><Relationship Id="rId2" Type="http://schemas.openxmlformats.org/officeDocument/2006/relationships/customXml" Target="../ink/ink1068.xml"/><Relationship Id="rId29" Type="http://schemas.openxmlformats.org/officeDocument/2006/relationships/image" Target="../media/image1056.png"/><Relationship Id="rId24" Type="http://schemas.openxmlformats.org/officeDocument/2006/relationships/customXml" Target="../ink/ink1079.xml"/><Relationship Id="rId40" Type="http://schemas.openxmlformats.org/officeDocument/2006/relationships/customXml" Target="../ink/ink1087.xml"/><Relationship Id="rId45" Type="http://schemas.openxmlformats.org/officeDocument/2006/relationships/image" Target="../media/image1064.png"/><Relationship Id="rId66" Type="http://schemas.openxmlformats.org/officeDocument/2006/relationships/customXml" Target="../ink/ink1100.xml"/><Relationship Id="rId87" Type="http://schemas.openxmlformats.org/officeDocument/2006/relationships/image" Target="../media/image1085.png"/><Relationship Id="rId110" Type="http://schemas.openxmlformats.org/officeDocument/2006/relationships/customXml" Target="../ink/ink1122.xml"/><Relationship Id="rId115" Type="http://schemas.openxmlformats.org/officeDocument/2006/relationships/image" Target="../media/image1099.png"/><Relationship Id="rId131" Type="http://schemas.openxmlformats.org/officeDocument/2006/relationships/image" Target="../media/image1106.png"/><Relationship Id="rId136" Type="http://schemas.openxmlformats.org/officeDocument/2006/relationships/customXml" Target="../ink/ink1135.xml"/><Relationship Id="rId61" Type="http://schemas.openxmlformats.org/officeDocument/2006/relationships/image" Target="../media/image1072.png"/><Relationship Id="rId82" Type="http://schemas.openxmlformats.org/officeDocument/2006/relationships/customXml" Target="../ink/ink1108.xml"/><Relationship Id="rId152" Type="http://schemas.openxmlformats.org/officeDocument/2006/relationships/customXml" Target="../ink/ink1143.xml"/><Relationship Id="rId19" Type="http://schemas.openxmlformats.org/officeDocument/2006/relationships/image" Target="../media/image1051.png"/><Relationship Id="rId14" Type="http://schemas.openxmlformats.org/officeDocument/2006/relationships/customXml" Target="../ink/ink1074.xml"/><Relationship Id="rId30" Type="http://schemas.openxmlformats.org/officeDocument/2006/relationships/customXml" Target="../ink/ink1082.xml"/><Relationship Id="rId35" Type="http://schemas.openxmlformats.org/officeDocument/2006/relationships/image" Target="../media/image1059.png"/><Relationship Id="rId56" Type="http://schemas.openxmlformats.org/officeDocument/2006/relationships/customXml" Target="../ink/ink1095.xml"/><Relationship Id="rId77" Type="http://schemas.openxmlformats.org/officeDocument/2006/relationships/image" Target="../media/image1080.png"/><Relationship Id="rId100" Type="http://schemas.openxmlformats.org/officeDocument/2006/relationships/customXml" Target="../ink/ink1117.xml"/><Relationship Id="rId105" Type="http://schemas.openxmlformats.org/officeDocument/2006/relationships/image" Target="../media/image1094.png"/><Relationship Id="rId126" Type="http://schemas.openxmlformats.org/officeDocument/2006/relationships/customXml" Target="../ink/ink1130.xml"/><Relationship Id="rId147" Type="http://schemas.openxmlformats.org/officeDocument/2006/relationships/image" Target="../media/image1114.png"/><Relationship Id="rId8" Type="http://schemas.openxmlformats.org/officeDocument/2006/relationships/customXml" Target="../ink/ink1071.xml"/><Relationship Id="rId51" Type="http://schemas.openxmlformats.org/officeDocument/2006/relationships/image" Target="../media/image1067.png"/><Relationship Id="rId72" Type="http://schemas.openxmlformats.org/officeDocument/2006/relationships/customXml" Target="../ink/ink1103.xml"/><Relationship Id="rId93" Type="http://schemas.openxmlformats.org/officeDocument/2006/relationships/image" Target="../media/image1088.png"/><Relationship Id="rId98" Type="http://schemas.openxmlformats.org/officeDocument/2006/relationships/customXml" Target="../ink/ink1116.xml"/><Relationship Id="rId121" Type="http://schemas.openxmlformats.org/officeDocument/2006/relationships/image" Target="../media/image1102.png"/><Relationship Id="rId142" Type="http://schemas.openxmlformats.org/officeDocument/2006/relationships/customXml" Target="../ink/ink1138.xml"/><Relationship Id="rId3" Type="http://schemas.openxmlformats.org/officeDocument/2006/relationships/image" Target="../media/image1043.png"/><Relationship Id="rId25" Type="http://schemas.openxmlformats.org/officeDocument/2006/relationships/image" Target="../media/image1054.png"/><Relationship Id="rId46" Type="http://schemas.openxmlformats.org/officeDocument/2006/relationships/customXml" Target="../ink/ink1090.xml"/><Relationship Id="rId67" Type="http://schemas.openxmlformats.org/officeDocument/2006/relationships/image" Target="../media/image1075.png"/><Relationship Id="rId116" Type="http://schemas.openxmlformats.org/officeDocument/2006/relationships/customXml" Target="../ink/ink1125.xml"/><Relationship Id="rId137" Type="http://schemas.openxmlformats.org/officeDocument/2006/relationships/image" Target="../media/image1109.png"/><Relationship Id="rId20" Type="http://schemas.openxmlformats.org/officeDocument/2006/relationships/customXml" Target="../ink/ink1077.xml"/><Relationship Id="rId41" Type="http://schemas.openxmlformats.org/officeDocument/2006/relationships/image" Target="../media/image1062.png"/><Relationship Id="rId62" Type="http://schemas.openxmlformats.org/officeDocument/2006/relationships/customXml" Target="../ink/ink1098.xml"/><Relationship Id="rId83" Type="http://schemas.openxmlformats.org/officeDocument/2006/relationships/image" Target="../media/image1083.png"/><Relationship Id="rId88" Type="http://schemas.openxmlformats.org/officeDocument/2006/relationships/customXml" Target="../ink/ink1111.xml"/><Relationship Id="rId111" Type="http://schemas.openxmlformats.org/officeDocument/2006/relationships/image" Target="../media/image1097.png"/><Relationship Id="rId132" Type="http://schemas.openxmlformats.org/officeDocument/2006/relationships/customXml" Target="../ink/ink1133.xml"/><Relationship Id="rId153" Type="http://schemas.openxmlformats.org/officeDocument/2006/relationships/image" Target="../media/image1117.png"/><Relationship Id="rId15" Type="http://schemas.openxmlformats.org/officeDocument/2006/relationships/image" Target="../media/image1049.png"/><Relationship Id="rId36" Type="http://schemas.openxmlformats.org/officeDocument/2006/relationships/customXml" Target="../ink/ink1085.xml"/><Relationship Id="rId57" Type="http://schemas.openxmlformats.org/officeDocument/2006/relationships/image" Target="../media/image1070.png"/><Relationship Id="rId106" Type="http://schemas.openxmlformats.org/officeDocument/2006/relationships/customXml" Target="../ink/ink1120.xml"/><Relationship Id="rId127" Type="http://schemas.openxmlformats.org/officeDocument/2006/relationships/image" Target="../media/image1105.png"/><Relationship Id="rId10" Type="http://schemas.openxmlformats.org/officeDocument/2006/relationships/customXml" Target="../ink/ink1072.xml"/><Relationship Id="rId31" Type="http://schemas.openxmlformats.org/officeDocument/2006/relationships/image" Target="../media/image1057.png"/><Relationship Id="rId52" Type="http://schemas.openxmlformats.org/officeDocument/2006/relationships/customXml" Target="../ink/ink1093.xml"/><Relationship Id="rId73" Type="http://schemas.openxmlformats.org/officeDocument/2006/relationships/image" Target="../media/image1078.png"/><Relationship Id="rId78" Type="http://schemas.openxmlformats.org/officeDocument/2006/relationships/customXml" Target="../ink/ink1106.xml"/><Relationship Id="rId94" Type="http://schemas.openxmlformats.org/officeDocument/2006/relationships/customXml" Target="../ink/ink1114.xml"/><Relationship Id="rId99" Type="http://schemas.openxmlformats.org/officeDocument/2006/relationships/image" Target="../media/image1091.png"/><Relationship Id="rId101" Type="http://schemas.openxmlformats.org/officeDocument/2006/relationships/image" Target="../media/image1092.png"/><Relationship Id="rId122" Type="http://schemas.openxmlformats.org/officeDocument/2006/relationships/customXml" Target="../ink/ink1128.xml"/><Relationship Id="rId143" Type="http://schemas.openxmlformats.org/officeDocument/2006/relationships/image" Target="../media/image1112.png"/><Relationship Id="rId148" Type="http://schemas.openxmlformats.org/officeDocument/2006/relationships/customXml" Target="../ink/ink1141.xml"/><Relationship Id="rId4" Type="http://schemas.openxmlformats.org/officeDocument/2006/relationships/customXml" Target="../ink/ink1069.xml"/><Relationship Id="rId9" Type="http://schemas.openxmlformats.org/officeDocument/2006/relationships/image" Target="../media/image1046.png"/><Relationship Id="rId26" Type="http://schemas.openxmlformats.org/officeDocument/2006/relationships/customXml" Target="../ink/ink1080.xml"/><Relationship Id="rId47" Type="http://schemas.openxmlformats.org/officeDocument/2006/relationships/image" Target="../media/image1065.png"/><Relationship Id="rId68" Type="http://schemas.openxmlformats.org/officeDocument/2006/relationships/customXml" Target="../ink/ink1101.xml"/><Relationship Id="rId89" Type="http://schemas.openxmlformats.org/officeDocument/2006/relationships/image" Target="../media/image1086.png"/><Relationship Id="rId112" Type="http://schemas.openxmlformats.org/officeDocument/2006/relationships/customXml" Target="../ink/ink1123.xml"/><Relationship Id="rId133" Type="http://schemas.openxmlformats.org/officeDocument/2006/relationships/image" Target="../media/image1107.png"/><Relationship Id="rId154" Type="http://schemas.openxmlformats.org/officeDocument/2006/relationships/customXml" Target="../ink/ink1144.xml"/><Relationship Id="rId16" Type="http://schemas.openxmlformats.org/officeDocument/2006/relationships/customXml" Target="../ink/ink1075.xml"/><Relationship Id="rId37" Type="http://schemas.openxmlformats.org/officeDocument/2006/relationships/image" Target="../media/image1060.png"/><Relationship Id="rId58" Type="http://schemas.openxmlformats.org/officeDocument/2006/relationships/customXml" Target="../ink/ink1096.xml"/><Relationship Id="rId79" Type="http://schemas.openxmlformats.org/officeDocument/2006/relationships/image" Target="../media/image1081.png"/><Relationship Id="rId102" Type="http://schemas.openxmlformats.org/officeDocument/2006/relationships/customXml" Target="../ink/ink1118.xml"/><Relationship Id="rId123" Type="http://schemas.openxmlformats.org/officeDocument/2006/relationships/image" Target="../media/image1103.png"/><Relationship Id="rId144" Type="http://schemas.openxmlformats.org/officeDocument/2006/relationships/customXml" Target="../ink/ink1139.xml"/><Relationship Id="rId90" Type="http://schemas.openxmlformats.org/officeDocument/2006/relationships/customXml" Target="../ink/ink111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24.png"/><Relationship Id="rId18" Type="http://schemas.openxmlformats.org/officeDocument/2006/relationships/customXml" Target="../ink/ink1153.xml"/><Relationship Id="rId26" Type="http://schemas.openxmlformats.org/officeDocument/2006/relationships/customXml" Target="../ink/ink1157.xml"/><Relationship Id="rId21" Type="http://schemas.openxmlformats.org/officeDocument/2006/relationships/image" Target="../media/image1128.png"/><Relationship Id="rId34" Type="http://schemas.openxmlformats.org/officeDocument/2006/relationships/customXml" Target="../ink/ink1161.xml"/><Relationship Id="rId7" Type="http://schemas.openxmlformats.org/officeDocument/2006/relationships/image" Target="../media/image1121.png"/><Relationship Id="rId12" Type="http://schemas.openxmlformats.org/officeDocument/2006/relationships/customXml" Target="../ink/ink1150.xml"/><Relationship Id="rId17" Type="http://schemas.openxmlformats.org/officeDocument/2006/relationships/image" Target="../media/image1126.png"/><Relationship Id="rId25" Type="http://schemas.openxmlformats.org/officeDocument/2006/relationships/image" Target="../media/image1130.png"/><Relationship Id="rId33" Type="http://schemas.openxmlformats.org/officeDocument/2006/relationships/image" Target="../media/image1134.png"/><Relationship Id="rId2" Type="http://schemas.openxmlformats.org/officeDocument/2006/relationships/customXml" Target="../ink/ink1145.xml"/><Relationship Id="rId16" Type="http://schemas.openxmlformats.org/officeDocument/2006/relationships/customXml" Target="../ink/ink1152.xml"/><Relationship Id="rId20" Type="http://schemas.openxmlformats.org/officeDocument/2006/relationships/customXml" Target="../ink/ink1154.xml"/><Relationship Id="rId29" Type="http://schemas.openxmlformats.org/officeDocument/2006/relationships/image" Target="../media/image113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47.xml"/><Relationship Id="rId11" Type="http://schemas.openxmlformats.org/officeDocument/2006/relationships/image" Target="../media/image1123.png"/><Relationship Id="rId24" Type="http://schemas.openxmlformats.org/officeDocument/2006/relationships/customXml" Target="../ink/ink1156.xml"/><Relationship Id="rId32" Type="http://schemas.openxmlformats.org/officeDocument/2006/relationships/customXml" Target="../ink/ink1160.xml"/><Relationship Id="rId37" Type="http://schemas.openxmlformats.org/officeDocument/2006/relationships/image" Target="../media/image1136.png"/><Relationship Id="rId5" Type="http://schemas.openxmlformats.org/officeDocument/2006/relationships/image" Target="../media/image1120.png"/><Relationship Id="rId15" Type="http://schemas.openxmlformats.org/officeDocument/2006/relationships/image" Target="../media/image1125.png"/><Relationship Id="rId23" Type="http://schemas.openxmlformats.org/officeDocument/2006/relationships/image" Target="../media/image1129.png"/><Relationship Id="rId28" Type="http://schemas.openxmlformats.org/officeDocument/2006/relationships/customXml" Target="../ink/ink1158.xml"/><Relationship Id="rId36" Type="http://schemas.openxmlformats.org/officeDocument/2006/relationships/customXml" Target="../ink/ink1162.xml"/><Relationship Id="rId10" Type="http://schemas.openxmlformats.org/officeDocument/2006/relationships/customXml" Target="../ink/ink1149.xml"/><Relationship Id="rId19" Type="http://schemas.openxmlformats.org/officeDocument/2006/relationships/image" Target="../media/image1127.png"/><Relationship Id="rId31" Type="http://schemas.openxmlformats.org/officeDocument/2006/relationships/image" Target="../media/image1133.png"/><Relationship Id="rId4" Type="http://schemas.openxmlformats.org/officeDocument/2006/relationships/customXml" Target="../ink/ink1146.xml"/><Relationship Id="rId9" Type="http://schemas.openxmlformats.org/officeDocument/2006/relationships/image" Target="../media/image1122.png"/><Relationship Id="rId14" Type="http://schemas.openxmlformats.org/officeDocument/2006/relationships/customXml" Target="../ink/ink1151.xml"/><Relationship Id="rId22" Type="http://schemas.openxmlformats.org/officeDocument/2006/relationships/customXml" Target="../ink/ink1155.xml"/><Relationship Id="rId27" Type="http://schemas.openxmlformats.org/officeDocument/2006/relationships/image" Target="../media/image1131.png"/><Relationship Id="rId30" Type="http://schemas.openxmlformats.org/officeDocument/2006/relationships/customXml" Target="../ink/ink1159.xml"/><Relationship Id="rId35" Type="http://schemas.openxmlformats.org/officeDocument/2006/relationships/image" Target="../media/image1135.png"/><Relationship Id="rId8" Type="http://schemas.openxmlformats.org/officeDocument/2006/relationships/customXml" Target="../ink/ink1148.xml"/><Relationship Id="rId3" Type="http://schemas.openxmlformats.org/officeDocument/2006/relationships/image" Target="../media/image1119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6.xml"/><Relationship Id="rId21" Type="http://schemas.openxmlformats.org/officeDocument/2006/relationships/image" Target="../media/image63.png"/><Relationship Id="rId42" Type="http://schemas.openxmlformats.org/officeDocument/2006/relationships/customXml" Target="../ink/ink74.xml"/><Relationship Id="rId47" Type="http://schemas.openxmlformats.org/officeDocument/2006/relationships/image" Target="../media/image76.png"/><Relationship Id="rId63" Type="http://schemas.openxmlformats.org/officeDocument/2006/relationships/image" Target="../media/image84.png"/><Relationship Id="rId68" Type="http://schemas.openxmlformats.org/officeDocument/2006/relationships/customXml" Target="../ink/ink87.xml"/><Relationship Id="rId84" Type="http://schemas.openxmlformats.org/officeDocument/2006/relationships/customXml" Target="../ink/ink95.xml"/><Relationship Id="rId89" Type="http://schemas.openxmlformats.org/officeDocument/2006/relationships/image" Target="../media/image97.png"/><Relationship Id="rId16" Type="http://schemas.openxmlformats.org/officeDocument/2006/relationships/customXml" Target="../ink/ink61.xml"/><Relationship Id="rId11" Type="http://schemas.openxmlformats.org/officeDocument/2006/relationships/image" Target="../media/image58.png"/><Relationship Id="rId32" Type="http://schemas.openxmlformats.org/officeDocument/2006/relationships/customXml" Target="../ink/ink69.xml"/><Relationship Id="rId37" Type="http://schemas.openxmlformats.org/officeDocument/2006/relationships/image" Target="../media/image71.png"/><Relationship Id="rId53" Type="http://schemas.openxmlformats.org/officeDocument/2006/relationships/image" Target="../media/image79.png"/><Relationship Id="rId58" Type="http://schemas.openxmlformats.org/officeDocument/2006/relationships/customXml" Target="../ink/ink82.xml"/><Relationship Id="rId74" Type="http://schemas.openxmlformats.org/officeDocument/2006/relationships/customXml" Target="../ink/ink90.xml"/><Relationship Id="rId79" Type="http://schemas.openxmlformats.org/officeDocument/2006/relationships/image" Target="../media/image92.png"/><Relationship Id="rId102" Type="http://schemas.openxmlformats.org/officeDocument/2006/relationships/customXml" Target="../ink/ink104.xml"/><Relationship Id="rId5" Type="http://schemas.openxmlformats.org/officeDocument/2006/relationships/image" Target="../media/image55.png"/><Relationship Id="rId90" Type="http://schemas.openxmlformats.org/officeDocument/2006/relationships/customXml" Target="../ink/ink98.xml"/><Relationship Id="rId95" Type="http://schemas.openxmlformats.org/officeDocument/2006/relationships/image" Target="../media/image100.png"/><Relationship Id="rId22" Type="http://schemas.openxmlformats.org/officeDocument/2006/relationships/customXml" Target="../ink/ink64.xml"/><Relationship Id="rId27" Type="http://schemas.openxmlformats.org/officeDocument/2006/relationships/image" Target="../media/image66.png"/><Relationship Id="rId43" Type="http://schemas.openxmlformats.org/officeDocument/2006/relationships/image" Target="../media/image74.png"/><Relationship Id="rId48" Type="http://schemas.openxmlformats.org/officeDocument/2006/relationships/customXml" Target="../ink/ink77.xml"/><Relationship Id="rId64" Type="http://schemas.openxmlformats.org/officeDocument/2006/relationships/customXml" Target="../ink/ink85.xml"/><Relationship Id="rId69" Type="http://schemas.openxmlformats.org/officeDocument/2006/relationships/image" Target="../media/image87.png"/><Relationship Id="rId80" Type="http://schemas.openxmlformats.org/officeDocument/2006/relationships/customXml" Target="../ink/ink93.xml"/><Relationship Id="rId85" Type="http://schemas.openxmlformats.org/officeDocument/2006/relationships/image" Target="../media/image95.png"/><Relationship Id="rId12" Type="http://schemas.openxmlformats.org/officeDocument/2006/relationships/customXml" Target="../ink/ink59.xml"/><Relationship Id="rId17" Type="http://schemas.openxmlformats.org/officeDocument/2006/relationships/image" Target="../media/image61.png"/><Relationship Id="rId25" Type="http://schemas.openxmlformats.org/officeDocument/2006/relationships/image" Target="../media/image65.png"/><Relationship Id="rId33" Type="http://schemas.openxmlformats.org/officeDocument/2006/relationships/image" Target="../media/image69.png"/><Relationship Id="rId38" Type="http://schemas.openxmlformats.org/officeDocument/2006/relationships/customXml" Target="../ink/ink72.xml"/><Relationship Id="rId46" Type="http://schemas.openxmlformats.org/officeDocument/2006/relationships/customXml" Target="../ink/ink76.xml"/><Relationship Id="rId59" Type="http://schemas.openxmlformats.org/officeDocument/2006/relationships/image" Target="../media/image82.png"/><Relationship Id="rId67" Type="http://schemas.openxmlformats.org/officeDocument/2006/relationships/image" Target="../media/image86.png"/><Relationship Id="rId103" Type="http://schemas.openxmlformats.org/officeDocument/2006/relationships/image" Target="../media/image104.png"/><Relationship Id="rId20" Type="http://schemas.openxmlformats.org/officeDocument/2006/relationships/customXml" Target="../ink/ink63.xml"/><Relationship Id="rId41" Type="http://schemas.openxmlformats.org/officeDocument/2006/relationships/image" Target="../media/image73.png"/><Relationship Id="rId54" Type="http://schemas.openxmlformats.org/officeDocument/2006/relationships/customXml" Target="../ink/ink80.xml"/><Relationship Id="rId62" Type="http://schemas.openxmlformats.org/officeDocument/2006/relationships/customXml" Target="../ink/ink84.xml"/><Relationship Id="rId70" Type="http://schemas.openxmlformats.org/officeDocument/2006/relationships/customXml" Target="../ink/ink88.xml"/><Relationship Id="rId75" Type="http://schemas.openxmlformats.org/officeDocument/2006/relationships/image" Target="../media/image90.png"/><Relationship Id="rId83" Type="http://schemas.openxmlformats.org/officeDocument/2006/relationships/image" Target="../media/image94.png"/><Relationship Id="rId88" Type="http://schemas.openxmlformats.org/officeDocument/2006/relationships/customXml" Target="../ink/ink97.xml"/><Relationship Id="rId91" Type="http://schemas.openxmlformats.org/officeDocument/2006/relationships/image" Target="../media/image98.png"/><Relationship Id="rId96" Type="http://schemas.openxmlformats.org/officeDocument/2006/relationships/customXml" Target="../ink/ink10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5" Type="http://schemas.openxmlformats.org/officeDocument/2006/relationships/image" Target="../media/image60.png"/><Relationship Id="rId23" Type="http://schemas.openxmlformats.org/officeDocument/2006/relationships/image" Target="../media/image64.png"/><Relationship Id="rId28" Type="http://schemas.openxmlformats.org/officeDocument/2006/relationships/customXml" Target="../ink/ink67.xml"/><Relationship Id="rId36" Type="http://schemas.openxmlformats.org/officeDocument/2006/relationships/customXml" Target="../ink/ink71.xml"/><Relationship Id="rId49" Type="http://schemas.openxmlformats.org/officeDocument/2006/relationships/image" Target="../media/image77.png"/><Relationship Id="rId57" Type="http://schemas.openxmlformats.org/officeDocument/2006/relationships/image" Target="../media/image81.png"/><Relationship Id="rId10" Type="http://schemas.openxmlformats.org/officeDocument/2006/relationships/customXml" Target="../ink/ink58.xml"/><Relationship Id="rId31" Type="http://schemas.openxmlformats.org/officeDocument/2006/relationships/image" Target="../media/image68.png"/><Relationship Id="rId44" Type="http://schemas.openxmlformats.org/officeDocument/2006/relationships/customXml" Target="../ink/ink75.xml"/><Relationship Id="rId52" Type="http://schemas.openxmlformats.org/officeDocument/2006/relationships/customXml" Target="../ink/ink79.xml"/><Relationship Id="rId60" Type="http://schemas.openxmlformats.org/officeDocument/2006/relationships/customXml" Target="../ink/ink83.xml"/><Relationship Id="rId65" Type="http://schemas.openxmlformats.org/officeDocument/2006/relationships/image" Target="../media/image85.png"/><Relationship Id="rId73" Type="http://schemas.openxmlformats.org/officeDocument/2006/relationships/image" Target="../media/image89.png"/><Relationship Id="rId78" Type="http://schemas.openxmlformats.org/officeDocument/2006/relationships/customXml" Target="../ink/ink92.xml"/><Relationship Id="rId81" Type="http://schemas.openxmlformats.org/officeDocument/2006/relationships/image" Target="../media/image93.png"/><Relationship Id="rId86" Type="http://schemas.openxmlformats.org/officeDocument/2006/relationships/customXml" Target="../ink/ink96.xml"/><Relationship Id="rId94" Type="http://schemas.openxmlformats.org/officeDocument/2006/relationships/customXml" Target="../ink/ink100.xml"/><Relationship Id="rId99" Type="http://schemas.openxmlformats.org/officeDocument/2006/relationships/image" Target="../media/image102.png"/><Relationship Id="rId101" Type="http://schemas.openxmlformats.org/officeDocument/2006/relationships/image" Target="../media/image103.png"/><Relationship Id="rId4" Type="http://schemas.openxmlformats.org/officeDocument/2006/relationships/customXml" Target="../ink/ink55.xml"/><Relationship Id="rId9" Type="http://schemas.openxmlformats.org/officeDocument/2006/relationships/image" Target="../media/image57.png"/><Relationship Id="rId13" Type="http://schemas.openxmlformats.org/officeDocument/2006/relationships/image" Target="../media/image59.png"/><Relationship Id="rId18" Type="http://schemas.openxmlformats.org/officeDocument/2006/relationships/customXml" Target="../ink/ink62.xml"/><Relationship Id="rId39" Type="http://schemas.openxmlformats.org/officeDocument/2006/relationships/image" Target="../media/image72.png"/><Relationship Id="rId34" Type="http://schemas.openxmlformats.org/officeDocument/2006/relationships/customXml" Target="../ink/ink70.xml"/><Relationship Id="rId50" Type="http://schemas.openxmlformats.org/officeDocument/2006/relationships/customXml" Target="../ink/ink78.xml"/><Relationship Id="rId55" Type="http://schemas.openxmlformats.org/officeDocument/2006/relationships/image" Target="../media/image80.png"/><Relationship Id="rId76" Type="http://schemas.openxmlformats.org/officeDocument/2006/relationships/customXml" Target="../ink/ink91.xml"/><Relationship Id="rId97" Type="http://schemas.openxmlformats.org/officeDocument/2006/relationships/image" Target="../media/image101.png"/><Relationship Id="rId7" Type="http://schemas.openxmlformats.org/officeDocument/2006/relationships/image" Target="../media/image56.png"/><Relationship Id="rId71" Type="http://schemas.openxmlformats.org/officeDocument/2006/relationships/image" Target="../media/image88.png"/><Relationship Id="rId92" Type="http://schemas.openxmlformats.org/officeDocument/2006/relationships/customXml" Target="../ink/ink99.xml"/><Relationship Id="rId2" Type="http://schemas.openxmlformats.org/officeDocument/2006/relationships/customXml" Target="../ink/ink54.xml"/><Relationship Id="rId29" Type="http://schemas.openxmlformats.org/officeDocument/2006/relationships/image" Target="../media/image67.png"/><Relationship Id="rId24" Type="http://schemas.openxmlformats.org/officeDocument/2006/relationships/customXml" Target="../ink/ink65.xml"/><Relationship Id="rId40" Type="http://schemas.openxmlformats.org/officeDocument/2006/relationships/customXml" Target="../ink/ink73.xml"/><Relationship Id="rId45" Type="http://schemas.openxmlformats.org/officeDocument/2006/relationships/image" Target="../media/image75.png"/><Relationship Id="rId66" Type="http://schemas.openxmlformats.org/officeDocument/2006/relationships/customXml" Target="../ink/ink86.xml"/><Relationship Id="rId87" Type="http://schemas.openxmlformats.org/officeDocument/2006/relationships/image" Target="../media/image96.png"/><Relationship Id="rId61" Type="http://schemas.openxmlformats.org/officeDocument/2006/relationships/image" Target="../media/image83.png"/><Relationship Id="rId82" Type="http://schemas.openxmlformats.org/officeDocument/2006/relationships/customXml" Target="../ink/ink94.xml"/><Relationship Id="rId19" Type="http://schemas.openxmlformats.org/officeDocument/2006/relationships/image" Target="../media/image62.png"/><Relationship Id="rId14" Type="http://schemas.openxmlformats.org/officeDocument/2006/relationships/customXml" Target="../ink/ink60.xml"/><Relationship Id="rId30" Type="http://schemas.openxmlformats.org/officeDocument/2006/relationships/customXml" Target="../ink/ink68.xml"/><Relationship Id="rId35" Type="http://schemas.openxmlformats.org/officeDocument/2006/relationships/image" Target="../media/image70.png"/><Relationship Id="rId56" Type="http://schemas.openxmlformats.org/officeDocument/2006/relationships/customXml" Target="../ink/ink81.xml"/><Relationship Id="rId77" Type="http://schemas.openxmlformats.org/officeDocument/2006/relationships/image" Target="../media/image91.png"/><Relationship Id="rId100" Type="http://schemas.openxmlformats.org/officeDocument/2006/relationships/customXml" Target="../ink/ink103.xml"/><Relationship Id="rId8" Type="http://schemas.openxmlformats.org/officeDocument/2006/relationships/customXml" Target="../ink/ink57.xml"/><Relationship Id="rId51" Type="http://schemas.openxmlformats.org/officeDocument/2006/relationships/image" Target="../media/image78.png"/><Relationship Id="rId72" Type="http://schemas.openxmlformats.org/officeDocument/2006/relationships/customXml" Target="../ink/ink89.xml"/><Relationship Id="rId93" Type="http://schemas.openxmlformats.org/officeDocument/2006/relationships/image" Target="../media/image99.png"/><Relationship Id="rId98" Type="http://schemas.openxmlformats.org/officeDocument/2006/relationships/customXml" Target="../ink/ink102.xml"/><Relationship Id="rId3" Type="http://schemas.openxmlformats.org/officeDocument/2006/relationships/image" Target="../media/image54.png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21.xml"/><Relationship Id="rId21" Type="http://schemas.openxmlformats.org/officeDocument/2006/relationships/image" Target="../media/image1145.png"/><Relationship Id="rId42" Type="http://schemas.openxmlformats.org/officeDocument/2006/relationships/image" Target="../media/image1155.png"/><Relationship Id="rId63" Type="http://schemas.openxmlformats.org/officeDocument/2006/relationships/customXml" Target="../ink/ink1194.xml"/><Relationship Id="rId84" Type="http://schemas.openxmlformats.org/officeDocument/2006/relationships/image" Target="../media/image1176.png"/><Relationship Id="rId138" Type="http://schemas.openxmlformats.org/officeDocument/2006/relationships/image" Target="../media/image1203.png"/><Relationship Id="rId159" Type="http://schemas.openxmlformats.org/officeDocument/2006/relationships/customXml" Target="../ink/ink1242.xml"/><Relationship Id="rId170" Type="http://schemas.openxmlformats.org/officeDocument/2006/relationships/image" Target="../media/image1219.png"/><Relationship Id="rId191" Type="http://schemas.openxmlformats.org/officeDocument/2006/relationships/customXml" Target="../ink/ink1258.xml"/><Relationship Id="rId205" Type="http://schemas.openxmlformats.org/officeDocument/2006/relationships/customXml" Target="../ink/ink1265.xml"/><Relationship Id="rId226" Type="http://schemas.openxmlformats.org/officeDocument/2006/relationships/image" Target="../media/image1247.png"/><Relationship Id="rId107" Type="http://schemas.openxmlformats.org/officeDocument/2006/relationships/customXml" Target="../ink/ink1216.xml"/><Relationship Id="rId11" Type="http://schemas.openxmlformats.org/officeDocument/2006/relationships/image" Target="../media/image1141.png"/><Relationship Id="rId32" Type="http://schemas.openxmlformats.org/officeDocument/2006/relationships/customXml" Target="../ink/ink1178.xml"/><Relationship Id="rId53" Type="http://schemas.openxmlformats.org/officeDocument/2006/relationships/customXml" Target="../ink/ink1189.xml"/><Relationship Id="rId74" Type="http://schemas.openxmlformats.org/officeDocument/2006/relationships/image" Target="../media/image1171.png"/><Relationship Id="rId128" Type="http://schemas.openxmlformats.org/officeDocument/2006/relationships/image" Target="../media/image1198.png"/><Relationship Id="rId149" Type="http://schemas.openxmlformats.org/officeDocument/2006/relationships/customXml" Target="../ink/ink1237.xml"/><Relationship Id="rId5" Type="http://schemas.openxmlformats.org/officeDocument/2006/relationships/image" Target="../media/image1138.png"/><Relationship Id="rId95" Type="http://schemas.openxmlformats.org/officeDocument/2006/relationships/customXml" Target="../ink/ink1210.xml"/><Relationship Id="rId160" Type="http://schemas.openxmlformats.org/officeDocument/2006/relationships/image" Target="../media/image1214.png"/><Relationship Id="rId181" Type="http://schemas.openxmlformats.org/officeDocument/2006/relationships/customXml" Target="../ink/ink1253.xml"/><Relationship Id="rId216" Type="http://schemas.openxmlformats.org/officeDocument/2006/relationships/image" Target="../media/image1242.png"/><Relationship Id="rId22" Type="http://schemas.openxmlformats.org/officeDocument/2006/relationships/customXml" Target="../ink/ink1173.xml"/><Relationship Id="rId43" Type="http://schemas.openxmlformats.org/officeDocument/2006/relationships/customXml" Target="../ink/ink1184.xml"/><Relationship Id="rId64" Type="http://schemas.openxmlformats.org/officeDocument/2006/relationships/image" Target="../media/image1166.png"/><Relationship Id="rId118" Type="http://schemas.openxmlformats.org/officeDocument/2006/relationships/image" Target="../media/image1193.png"/><Relationship Id="rId139" Type="http://schemas.openxmlformats.org/officeDocument/2006/relationships/customXml" Target="../ink/ink1232.xml"/><Relationship Id="rId85" Type="http://schemas.openxmlformats.org/officeDocument/2006/relationships/customXml" Target="../ink/ink1205.xml"/><Relationship Id="rId150" Type="http://schemas.openxmlformats.org/officeDocument/2006/relationships/image" Target="../media/image1209.png"/><Relationship Id="rId171" Type="http://schemas.openxmlformats.org/officeDocument/2006/relationships/customXml" Target="../ink/ink1248.xml"/><Relationship Id="rId192" Type="http://schemas.openxmlformats.org/officeDocument/2006/relationships/image" Target="../media/image1230.png"/><Relationship Id="rId206" Type="http://schemas.openxmlformats.org/officeDocument/2006/relationships/image" Target="../media/image1237.png"/><Relationship Id="rId227" Type="http://schemas.openxmlformats.org/officeDocument/2006/relationships/customXml" Target="../ink/ink1276.xml"/><Relationship Id="rId12" Type="http://schemas.openxmlformats.org/officeDocument/2006/relationships/customXml" Target="../ink/ink1168.xml"/><Relationship Id="rId33" Type="http://schemas.openxmlformats.org/officeDocument/2006/relationships/image" Target="../media/image1151.png"/><Relationship Id="rId108" Type="http://schemas.openxmlformats.org/officeDocument/2006/relationships/image" Target="../media/image1188.png"/><Relationship Id="rId129" Type="http://schemas.openxmlformats.org/officeDocument/2006/relationships/customXml" Target="../ink/ink1227.xml"/><Relationship Id="rId54" Type="http://schemas.openxmlformats.org/officeDocument/2006/relationships/image" Target="../media/image1161.png"/><Relationship Id="rId75" Type="http://schemas.openxmlformats.org/officeDocument/2006/relationships/customXml" Target="../ink/ink1200.xml"/><Relationship Id="rId96" Type="http://schemas.openxmlformats.org/officeDocument/2006/relationships/image" Target="../media/image1182.png"/><Relationship Id="rId140" Type="http://schemas.openxmlformats.org/officeDocument/2006/relationships/image" Target="../media/image1204.png"/><Relationship Id="rId161" Type="http://schemas.openxmlformats.org/officeDocument/2006/relationships/customXml" Target="../ink/ink1243.xml"/><Relationship Id="rId182" Type="http://schemas.openxmlformats.org/officeDocument/2006/relationships/image" Target="../media/image1225.png"/><Relationship Id="rId217" Type="http://schemas.openxmlformats.org/officeDocument/2006/relationships/customXml" Target="../ink/ink1271.xml"/><Relationship Id="rId6" Type="http://schemas.openxmlformats.org/officeDocument/2006/relationships/customXml" Target="../ink/ink1165.xml"/><Relationship Id="rId23" Type="http://schemas.openxmlformats.org/officeDocument/2006/relationships/image" Target="../media/image1146.png"/><Relationship Id="rId119" Type="http://schemas.openxmlformats.org/officeDocument/2006/relationships/customXml" Target="../ink/ink1222.xml"/><Relationship Id="rId44" Type="http://schemas.openxmlformats.org/officeDocument/2006/relationships/image" Target="../media/image1156.png"/><Relationship Id="rId65" Type="http://schemas.openxmlformats.org/officeDocument/2006/relationships/customXml" Target="../ink/ink1195.xml"/><Relationship Id="rId86" Type="http://schemas.openxmlformats.org/officeDocument/2006/relationships/image" Target="../media/image1177.png"/><Relationship Id="rId130" Type="http://schemas.openxmlformats.org/officeDocument/2006/relationships/image" Target="../media/image1199.png"/><Relationship Id="rId151" Type="http://schemas.openxmlformats.org/officeDocument/2006/relationships/customXml" Target="../ink/ink1238.xml"/><Relationship Id="rId172" Type="http://schemas.openxmlformats.org/officeDocument/2006/relationships/image" Target="../media/image1220.png"/><Relationship Id="rId193" Type="http://schemas.openxmlformats.org/officeDocument/2006/relationships/customXml" Target="../ink/ink1259.xml"/><Relationship Id="rId207" Type="http://schemas.openxmlformats.org/officeDocument/2006/relationships/customXml" Target="../ink/ink1266.xml"/><Relationship Id="rId228" Type="http://schemas.openxmlformats.org/officeDocument/2006/relationships/image" Target="../media/image1248.png"/><Relationship Id="rId13" Type="http://schemas.openxmlformats.org/officeDocument/2006/relationships/image" Target="../media/image12.png"/><Relationship Id="rId109" Type="http://schemas.openxmlformats.org/officeDocument/2006/relationships/customXml" Target="../ink/ink1217.xml"/><Relationship Id="rId34" Type="http://schemas.openxmlformats.org/officeDocument/2006/relationships/customXml" Target="../ink/ink1179.xml"/><Relationship Id="rId55" Type="http://schemas.openxmlformats.org/officeDocument/2006/relationships/customXml" Target="../ink/ink1190.xml"/><Relationship Id="rId76" Type="http://schemas.openxmlformats.org/officeDocument/2006/relationships/image" Target="../media/image1172.png"/><Relationship Id="rId97" Type="http://schemas.openxmlformats.org/officeDocument/2006/relationships/customXml" Target="../ink/ink1211.xml"/><Relationship Id="rId120" Type="http://schemas.openxmlformats.org/officeDocument/2006/relationships/image" Target="../media/image1194.png"/><Relationship Id="rId141" Type="http://schemas.openxmlformats.org/officeDocument/2006/relationships/customXml" Target="../ink/ink1233.xml"/><Relationship Id="rId7" Type="http://schemas.openxmlformats.org/officeDocument/2006/relationships/image" Target="../media/image1139.png"/><Relationship Id="rId162" Type="http://schemas.openxmlformats.org/officeDocument/2006/relationships/image" Target="../media/image1215.png"/><Relationship Id="rId183" Type="http://schemas.openxmlformats.org/officeDocument/2006/relationships/customXml" Target="../ink/ink1254.xml"/><Relationship Id="rId218" Type="http://schemas.openxmlformats.org/officeDocument/2006/relationships/image" Target="../media/image1243.png"/><Relationship Id="rId24" Type="http://schemas.openxmlformats.org/officeDocument/2006/relationships/customXml" Target="../ink/ink1174.xml"/><Relationship Id="rId45" Type="http://schemas.openxmlformats.org/officeDocument/2006/relationships/customXml" Target="../ink/ink1185.xml"/><Relationship Id="rId66" Type="http://schemas.openxmlformats.org/officeDocument/2006/relationships/image" Target="../media/image1167.png"/><Relationship Id="rId87" Type="http://schemas.openxmlformats.org/officeDocument/2006/relationships/customXml" Target="../ink/ink1206.xml"/><Relationship Id="rId110" Type="http://schemas.openxmlformats.org/officeDocument/2006/relationships/image" Target="../media/image1189.png"/><Relationship Id="rId131" Type="http://schemas.openxmlformats.org/officeDocument/2006/relationships/customXml" Target="../ink/ink1228.xml"/><Relationship Id="rId152" Type="http://schemas.openxmlformats.org/officeDocument/2006/relationships/image" Target="../media/image1210.png"/><Relationship Id="rId173" Type="http://schemas.openxmlformats.org/officeDocument/2006/relationships/customXml" Target="../ink/ink1249.xml"/><Relationship Id="rId194" Type="http://schemas.openxmlformats.org/officeDocument/2006/relationships/image" Target="../media/image1231.png"/><Relationship Id="rId208" Type="http://schemas.openxmlformats.org/officeDocument/2006/relationships/image" Target="../media/image1238.png"/><Relationship Id="rId229" Type="http://schemas.openxmlformats.org/officeDocument/2006/relationships/customXml" Target="../ink/ink1277.xml"/><Relationship Id="rId14" Type="http://schemas.openxmlformats.org/officeDocument/2006/relationships/customXml" Target="../ink/ink1169.xml"/><Relationship Id="rId35" Type="http://schemas.openxmlformats.org/officeDocument/2006/relationships/image" Target="../media/image1152.png"/><Relationship Id="rId56" Type="http://schemas.openxmlformats.org/officeDocument/2006/relationships/image" Target="../media/image1162.png"/><Relationship Id="rId77" Type="http://schemas.openxmlformats.org/officeDocument/2006/relationships/customXml" Target="../ink/ink1201.xml"/><Relationship Id="rId100" Type="http://schemas.openxmlformats.org/officeDocument/2006/relationships/image" Target="../media/image1184.png"/><Relationship Id="rId8" Type="http://schemas.openxmlformats.org/officeDocument/2006/relationships/customXml" Target="../ink/ink1166.xml"/><Relationship Id="rId98" Type="http://schemas.openxmlformats.org/officeDocument/2006/relationships/image" Target="../media/image1183.png"/><Relationship Id="rId121" Type="http://schemas.openxmlformats.org/officeDocument/2006/relationships/customXml" Target="../ink/ink1223.xml"/><Relationship Id="rId142" Type="http://schemas.openxmlformats.org/officeDocument/2006/relationships/image" Target="../media/image1205.png"/><Relationship Id="rId163" Type="http://schemas.openxmlformats.org/officeDocument/2006/relationships/customXml" Target="../ink/ink1244.xml"/><Relationship Id="rId184" Type="http://schemas.openxmlformats.org/officeDocument/2006/relationships/image" Target="../media/image1226.png"/><Relationship Id="rId219" Type="http://schemas.openxmlformats.org/officeDocument/2006/relationships/customXml" Target="../ink/ink1272.xml"/><Relationship Id="rId230" Type="http://schemas.openxmlformats.org/officeDocument/2006/relationships/image" Target="../media/image1249.png"/><Relationship Id="rId25" Type="http://schemas.openxmlformats.org/officeDocument/2006/relationships/image" Target="../media/image1147.png"/><Relationship Id="rId46" Type="http://schemas.openxmlformats.org/officeDocument/2006/relationships/image" Target="../media/image1157.png"/><Relationship Id="rId67" Type="http://schemas.openxmlformats.org/officeDocument/2006/relationships/customXml" Target="../ink/ink1196.xml"/><Relationship Id="rId116" Type="http://schemas.openxmlformats.org/officeDocument/2006/relationships/image" Target="../media/image1192.png"/><Relationship Id="rId137" Type="http://schemas.openxmlformats.org/officeDocument/2006/relationships/customXml" Target="../ink/ink1231.xml"/><Relationship Id="rId158" Type="http://schemas.openxmlformats.org/officeDocument/2006/relationships/image" Target="../media/image1213.png"/><Relationship Id="rId20" Type="http://schemas.openxmlformats.org/officeDocument/2006/relationships/customXml" Target="../ink/ink1172.xml"/><Relationship Id="rId41" Type="http://schemas.openxmlformats.org/officeDocument/2006/relationships/customXml" Target="../ink/ink1183.xml"/><Relationship Id="rId62" Type="http://schemas.openxmlformats.org/officeDocument/2006/relationships/image" Target="../media/image1165.png"/><Relationship Id="rId83" Type="http://schemas.openxmlformats.org/officeDocument/2006/relationships/customXml" Target="../ink/ink1204.xml"/><Relationship Id="rId88" Type="http://schemas.openxmlformats.org/officeDocument/2006/relationships/image" Target="../media/image1178.png"/><Relationship Id="rId111" Type="http://schemas.openxmlformats.org/officeDocument/2006/relationships/customXml" Target="../ink/ink1218.xml"/><Relationship Id="rId132" Type="http://schemas.openxmlformats.org/officeDocument/2006/relationships/image" Target="../media/image1200.png"/><Relationship Id="rId153" Type="http://schemas.openxmlformats.org/officeDocument/2006/relationships/customXml" Target="../ink/ink1239.xml"/><Relationship Id="rId174" Type="http://schemas.openxmlformats.org/officeDocument/2006/relationships/image" Target="../media/image1221.png"/><Relationship Id="rId179" Type="http://schemas.openxmlformats.org/officeDocument/2006/relationships/customXml" Target="../ink/ink1252.xml"/><Relationship Id="rId195" Type="http://schemas.openxmlformats.org/officeDocument/2006/relationships/customXml" Target="../ink/ink1260.xml"/><Relationship Id="rId209" Type="http://schemas.openxmlformats.org/officeDocument/2006/relationships/customXml" Target="../ink/ink1267.xml"/><Relationship Id="rId190" Type="http://schemas.openxmlformats.org/officeDocument/2006/relationships/image" Target="../media/image1229.png"/><Relationship Id="rId204" Type="http://schemas.openxmlformats.org/officeDocument/2006/relationships/image" Target="../media/image1236.png"/><Relationship Id="rId220" Type="http://schemas.openxmlformats.org/officeDocument/2006/relationships/image" Target="../media/image1244.png"/><Relationship Id="rId225" Type="http://schemas.openxmlformats.org/officeDocument/2006/relationships/customXml" Target="../ink/ink1275.xml"/><Relationship Id="rId15" Type="http://schemas.openxmlformats.org/officeDocument/2006/relationships/image" Target="../media/image1142.png"/><Relationship Id="rId36" Type="http://schemas.openxmlformats.org/officeDocument/2006/relationships/customXml" Target="../ink/ink1180.xml"/><Relationship Id="rId57" Type="http://schemas.openxmlformats.org/officeDocument/2006/relationships/customXml" Target="../ink/ink1191.xml"/><Relationship Id="rId106" Type="http://schemas.openxmlformats.org/officeDocument/2006/relationships/image" Target="../media/image1187.png"/><Relationship Id="rId127" Type="http://schemas.openxmlformats.org/officeDocument/2006/relationships/customXml" Target="../ink/ink1226.xml"/><Relationship Id="rId10" Type="http://schemas.openxmlformats.org/officeDocument/2006/relationships/customXml" Target="../ink/ink1167.xml"/><Relationship Id="rId31" Type="http://schemas.openxmlformats.org/officeDocument/2006/relationships/image" Target="../media/image1150.png"/><Relationship Id="rId52" Type="http://schemas.openxmlformats.org/officeDocument/2006/relationships/image" Target="../media/image1160.png"/><Relationship Id="rId73" Type="http://schemas.openxmlformats.org/officeDocument/2006/relationships/customXml" Target="../ink/ink1199.xml"/><Relationship Id="rId78" Type="http://schemas.openxmlformats.org/officeDocument/2006/relationships/image" Target="../media/image1173.png"/><Relationship Id="rId94" Type="http://schemas.openxmlformats.org/officeDocument/2006/relationships/image" Target="../media/image1181.png"/><Relationship Id="rId99" Type="http://schemas.openxmlformats.org/officeDocument/2006/relationships/customXml" Target="../ink/ink1212.xml"/><Relationship Id="rId101" Type="http://schemas.openxmlformats.org/officeDocument/2006/relationships/customXml" Target="../ink/ink1213.xml"/><Relationship Id="rId122" Type="http://schemas.openxmlformats.org/officeDocument/2006/relationships/image" Target="../media/image1195.png"/><Relationship Id="rId143" Type="http://schemas.openxmlformats.org/officeDocument/2006/relationships/customXml" Target="../ink/ink1234.xml"/><Relationship Id="rId148" Type="http://schemas.openxmlformats.org/officeDocument/2006/relationships/image" Target="../media/image1208.png"/><Relationship Id="rId164" Type="http://schemas.openxmlformats.org/officeDocument/2006/relationships/image" Target="../media/image1216.png"/><Relationship Id="rId169" Type="http://schemas.openxmlformats.org/officeDocument/2006/relationships/customXml" Target="../ink/ink1247.xml"/><Relationship Id="rId185" Type="http://schemas.openxmlformats.org/officeDocument/2006/relationships/customXml" Target="../ink/ink1255.xml"/><Relationship Id="rId4" Type="http://schemas.openxmlformats.org/officeDocument/2006/relationships/customXml" Target="../ink/ink1164.xml"/><Relationship Id="rId9" Type="http://schemas.openxmlformats.org/officeDocument/2006/relationships/image" Target="../media/image1140.png"/><Relationship Id="rId180" Type="http://schemas.openxmlformats.org/officeDocument/2006/relationships/image" Target="../media/image1224.png"/><Relationship Id="rId210" Type="http://schemas.openxmlformats.org/officeDocument/2006/relationships/image" Target="../media/image1239.png"/><Relationship Id="rId215" Type="http://schemas.openxmlformats.org/officeDocument/2006/relationships/customXml" Target="../ink/ink1270.xml"/><Relationship Id="rId26" Type="http://schemas.openxmlformats.org/officeDocument/2006/relationships/customXml" Target="../ink/ink1175.xml"/><Relationship Id="rId47" Type="http://schemas.openxmlformats.org/officeDocument/2006/relationships/customXml" Target="../ink/ink1186.xml"/><Relationship Id="rId68" Type="http://schemas.openxmlformats.org/officeDocument/2006/relationships/image" Target="../media/image1168.png"/><Relationship Id="rId89" Type="http://schemas.openxmlformats.org/officeDocument/2006/relationships/customXml" Target="../ink/ink1207.xml"/><Relationship Id="rId112" Type="http://schemas.openxmlformats.org/officeDocument/2006/relationships/image" Target="../media/image1190.png"/><Relationship Id="rId133" Type="http://schemas.openxmlformats.org/officeDocument/2006/relationships/customXml" Target="../ink/ink1229.xml"/><Relationship Id="rId154" Type="http://schemas.openxmlformats.org/officeDocument/2006/relationships/image" Target="../media/image1211.png"/><Relationship Id="rId175" Type="http://schemas.openxmlformats.org/officeDocument/2006/relationships/customXml" Target="../ink/ink1250.xml"/><Relationship Id="rId196" Type="http://schemas.openxmlformats.org/officeDocument/2006/relationships/image" Target="../media/image1232.png"/><Relationship Id="rId200" Type="http://schemas.openxmlformats.org/officeDocument/2006/relationships/image" Target="../media/image1234.png"/><Relationship Id="rId16" Type="http://schemas.openxmlformats.org/officeDocument/2006/relationships/customXml" Target="../ink/ink1170.xml"/><Relationship Id="rId221" Type="http://schemas.openxmlformats.org/officeDocument/2006/relationships/customXml" Target="../ink/ink1273.xml"/><Relationship Id="rId37" Type="http://schemas.openxmlformats.org/officeDocument/2006/relationships/image" Target="../media/image1153.png"/><Relationship Id="rId58" Type="http://schemas.openxmlformats.org/officeDocument/2006/relationships/image" Target="../media/image1163.png"/><Relationship Id="rId79" Type="http://schemas.openxmlformats.org/officeDocument/2006/relationships/customXml" Target="../ink/ink1202.xml"/><Relationship Id="rId102" Type="http://schemas.openxmlformats.org/officeDocument/2006/relationships/image" Target="../media/image1185.png"/><Relationship Id="rId123" Type="http://schemas.openxmlformats.org/officeDocument/2006/relationships/customXml" Target="../ink/ink1224.xml"/><Relationship Id="rId144" Type="http://schemas.openxmlformats.org/officeDocument/2006/relationships/image" Target="../media/image1206.png"/><Relationship Id="rId90" Type="http://schemas.openxmlformats.org/officeDocument/2006/relationships/image" Target="../media/image1179.png"/><Relationship Id="rId165" Type="http://schemas.openxmlformats.org/officeDocument/2006/relationships/customXml" Target="../ink/ink1245.xml"/><Relationship Id="rId186" Type="http://schemas.openxmlformats.org/officeDocument/2006/relationships/image" Target="../media/image1227.png"/><Relationship Id="rId211" Type="http://schemas.openxmlformats.org/officeDocument/2006/relationships/customXml" Target="../ink/ink1268.xml"/><Relationship Id="rId27" Type="http://schemas.openxmlformats.org/officeDocument/2006/relationships/image" Target="../media/image1148.png"/><Relationship Id="rId48" Type="http://schemas.openxmlformats.org/officeDocument/2006/relationships/image" Target="../media/image1158.png"/><Relationship Id="rId69" Type="http://schemas.openxmlformats.org/officeDocument/2006/relationships/customXml" Target="../ink/ink1197.xml"/><Relationship Id="rId113" Type="http://schemas.openxmlformats.org/officeDocument/2006/relationships/customXml" Target="../ink/ink1219.xml"/><Relationship Id="rId134" Type="http://schemas.openxmlformats.org/officeDocument/2006/relationships/image" Target="../media/image1201.png"/><Relationship Id="rId80" Type="http://schemas.openxmlformats.org/officeDocument/2006/relationships/image" Target="../media/image1174.png"/><Relationship Id="rId155" Type="http://schemas.openxmlformats.org/officeDocument/2006/relationships/customXml" Target="../ink/ink1240.xml"/><Relationship Id="rId176" Type="http://schemas.openxmlformats.org/officeDocument/2006/relationships/image" Target="../media/image1222.png"/><Relationship Id="rId197" Type="http://schemas.openxmlformats.org/officeDocument/2006/relationships/customXml" Target="../ink/ink1261.xml"/><Relationship Id="rId201" Type="http://schemas.openxmlformats.org/officeDocument/2006/relationships/customXml" Target="../ink/ink1263.xml"/><Relationship Id="rId222" Type="http://schemas.openxmlformats.org/officeDocument/2006/relationships/image" Target="../media/image1245.png"/><Relationship Id="rId17" Type="http://schemas.openxmlformats.org/officeDocument/2006/relationships/image" Target="../media/image1143.png"/><Relationship Id="rId38" Type="http://schemas.openxmlformats.org/officeDocument/2006/relationships/customXml" Target="../ink/ink1181.xml"/><Relationship Id="rId59" Type="http://schemas.openxmlformats.org/officeDocument/2006/relationships/customXml" Target="../ink/ink1192.xml"/><Relationship Id="rId103" Type="http://schemas.openxmlformats.org/officeDocument/2006/relationships/customXml" Target="../ink/ink1214.xml"/><Relationship Id="rId124" Type="http://schemas.openxmlformats.org/officeDocument/2006/relationships/image" Target="../media/image1196.png"/><Relationship Id="rId70" Type="http://schemas.openxmlformats.org/officeDocument/2006/relationships/image" Target="../media/image1169.png"/><Relationship Id="rId91" Type="http://schemas.openxmlformats.org/officeDocument/2006/relationships/customXml" Target="../ink/ink1208.xml"/><Relationship Id="rId145" Type="http://schemas.openxmlformats.org/officeDocument/2006/relationships/customXml" Target="../ink/ink1235.xml"/><Relationship Id="rId166" Type="http://schemas.openxmlformats.org/officeDocument/2006/relationships/image" Target="../media/image1217.png"/><Relationship Id="rId187" Type="http://schemas.openxmlformats.org/officeDocument/2006/relationships/customXml" Target="../ink/ink1256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240.png"/><Relationship Id="rId28" Type="http://schemas.openxmlformats.org/officeDocument/2006/relationships/customXml" Target="../ink/ink1176.xml"/><Relationship Id="rId49" Type="http://schemas.openxmlformats.org/officeDocument/2006/relationships/customXml" Target="../ink/ink1187.xml"/><Relationship Id="rId114" Type="http://schemas.openxmlformats.org/officeDocument/2006/relationships/image" Target="../media/image1191.png"/><Relationship Id="rId60" Type="http://schemas.openxmlformats.org/officeDocument/2006/relationships/image" Target="../media/image1164.png"/><Relationship Id="rId81" Type="http://schemas.openxmlformats.org/officeDocument/2006/relationships/customXml" Target="../ink/ink1203.xml"/><Relationship Id="rId135" Type="http://schemas.openxmlformats.org/officeDocument/2006/relationships/customXml" Target="../ink/ink1230.xml"/><Relationship Id="rId156" Type="http://schemas.openxmlformats.org/officeDocument/2006/relationships/image" Target="../media/image1212.png"/><Relationship Id="rId177" Type="http://schemas.openxmlformats.org/officeDocument/2006/relationships/customXml" Target="../ink/ink1251.xml"/><Relationship Id="rId198" Type="http://schemas.openxmlformats.org/officeDocument/2006/relationships/image" Target="../media/image1233.png"/><Relationship Id="rId202" Type="http://schemas.openxmlformats.org/officeDocument/2006/relationships/image" Target="../media/image1235.png"/><Relationship Id="rId223" Type="http://schemas.openxmlformats.org/officeDocument/2006/relationships/customXml" Target="../ink/ink1274.xml"/><Relationship Id="rId18" Type="http://schemas.openxmlformats.org/officeDocument/2006/relationships/customXml" Target="../ink/ink1171.xml"/><Relationship Id="rId39" Type="http://schemas.openxmlformats.org/officeDocument/2006/relationships/customXml" Target="../ink/ink1182.xml"/><Relationship Id="rId50" Type="http://schemas.openxmlformats.org/officeDocument/2006/relationships/image" Target="../media/image1159.png"/><Relationship Id="rId104" Type="http://schemas.openxmlformats.org/officeDocument/2006/relationships/image" Target="../media/image1186.png"/><Relationship Id="rId125" Type="http://schemas.openxmlformats.org/officeDocument/2006/relationships/customXml" Target="../ink/ink1225.xml"/><Relationship Id="rId146" Type="http://schemas.openxmlformats.org/officeDocument/2006/relationships/image" Target="../media/image1207.png"/><Relationship Id="rId167" Type="http://schemas.openxmlformats.org/officeDocument/2006/relationships/customXml" Target="../ink/ink1246.xml"/><Relationship Id="rId188" Type="http://schemas.openxmlformats.org/officeDocument/2006/relationships/image" Target="../media/image1228.png"/><Relationship Id="rId71" Type="http://schemas.openxmlformats.org/officeDocument/2006/relationships/customXml" Target="../ink/ink1198.xml"/><Relationship Id="rId92" Type="http://schemas.openxmlformats.org/officeDocument/2006/relationships/image" Target="../media/image1180.png"/><Relationship Id="rId213" Type="http://schemas.openxmlformats.org/officeDocument/2006/relationships/customXml" Target="../ink/ink1269.xml"/><Relationship Id="rId2" Type="http://schemas.openxmlformats.org/officeDocument/2006/relationships/customXml" Target="../ink/ink1163.xml"/><Relationship Id="rId29" Type="http://schemas.openxmlformats.org/officeDocument/2006/relationships/image" Target="../media/image1149.png"/><Relationship Id="rId40" Type="http://schemas.openxmlformats.org/officeDocument/2006/relationships/image" Target="../media/image1154.png"/><Relationship Id="rId115" Type="http://schemas.openxmlformats.org/officeDocument/2006/relationships/customXml" Target="../ink/ink1220.xml"/><Relationship Id="rId136" Type="http://schemas.openxmlformats.org/officeDocument/2006/relationships/image" Target="../media/image1202.png"/><Relationship Id="rId157" Type="http://schemas.openxmlformats.org/officeDocument/2006/relationships/customXml" Target="../ink/ink1241.xml"/><Relationship Id="rId178" Type="http://schemas.openxmlformats.org/officeDocument/2006/relationships/image" Target="../media/image1223.png"/><Relationship Id="rId61" Type="http://schemas.openxmlformats.org/officeDocument/2006/relationships/customXml" Target="../ink/ink1193.xml"/><Relationship Id="rId82" Type="http://schemas.openxmlformats.org/officeDocument/2006/relationships/image" Target="../media/image1175.png"/><Relationship Id="rId199" Type="http://schemas.openxmlformats.org/officeDocument/2006/relationships/customXml" Target="../ink/ink1262.xml"/><Relationship Id="rId203" Type="http://schemas.openxmlformats.org/officeDocument/2006/relationships/customXml" Target="../ink/ink1264.xml"/><Relationship Id="rId19" Type="http://schemas.openxmlformats.org/officeDocument/2006/relationships/image" Target="../media/image1144.png"/><Relationship Id="rId224" Type="http://schemas.openxmlformats.org/officeDocument/2006/relationships/image" Target="../media/image1246.png"/><Relationship Id="rId30" Type="http://schemas.openxmlformats.org/officeDocument/2006/relationships/customXml" Target="../ink/ink1177.xml"/><Relationship Id="rId105" Type="http://schemas.openxmlformats.org/officeDocument/2006/relationships/customXml" Target="../ink/ink1215.xml"/><Relationship Id="rId126" Type="http://schemas.openxmlformats.org/officeDocument/2006/relationships/image" Target="../media/image1197.png"/><Relationship Id="rId147" Type="http://schemas.openxmlformats.org/officeDocument/2006/relationships/customXml" Target="../ink/ink1236.xml"/><Relationship Id="rId168" Type="http://schemas.openxmlformats.org/officeDocument/2006/relationships/image" Target="../media/image1218.png"/><Relationship Id="rId51" Type="http://schemas.openxmlformats.org/officeDocument/2006/relationships/customXml" Target="../ink/ink1188.xml"/><Relationship Id="rId72" Type="http://schemas.openxmlformats.org/officeDocument/2006/relationships/image" Target="../media/image1170.png"/><Relationship Id="rId93" Type="http://schemas.openxmlformats.org/officeDocument/2006/relationships/customXml" Target="../ink/ink1209.xml"/><Relationship Id="rId189" Type="http://schemas.openxmlformats.org/officeDocument/2006/relationships/customXml" Target="../ink/ink1257.xml"/><Relationship Id="rId3" Type="http://schemas.openxmlformats.org/officeDocument/2006/relationships/image" Target="../media/image1137.png"/><Relationship Id="rId214" Type="http://schemas.openxmlformats.org/officeDocument/2006/relationships/image" Target="../media/image1241.png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06.png"/><Relationship Id="rId21" Type="http://schemas.openxmlformats.org/officeDocument/2006/relationships/image" Target="../media/image1259.png"/><Relationship Id="rId42" Type="http://schemas.openxmlformats.org/officeDocument/2006/relationships/customXml" Target="../ink/ink1298.xml"/><Relationship Id="rId63" Type="http://schemas.openxmlformats.org/officeDocument/2006/relationships/image" Target="../media/image1280.png"/><Relationship Id="rId84" Type="http://schemas.openxmlformats.org/officeDocument/2006/relationships/customXml" Target="../ink/ink1319.xml"/><Relationship Id="rId138" Type="http://schemas.openxmlformats.org/officeDocument/2006/relationships/customXml" Target="../ink/ink1346.xml"/><Relationship Id="rId159" Type="http://schemas.openxmlformats.org/officeDocument/2006/relationships/customXml" Target="../ink/ink1357.xml"/><Relationship Id="rId170" Type="http://schemas.openxmlformats.org/officeDocument/2006/relationships/image" Target="../media/image1332.png"/><Relationship Id="rId191" Type="http://schemas.openxmlformats.org/officeDocument/2006/relationships/customXml" Target="../ink/ink1373.xml"/><Relationship Id="rId205" Type="http://schemas.openxmlformats.org/officeDocument/2006/relationships/customXml" Target="../ink/ink1380.xml"/><Relationship Id="rId226" Type="http://schemas.openxmlformats.org/officeDocument/2006/relationships/image" Target="../media/image1360.png"/><Relationship Id="rId247" Type="http://schemas.openxmlformats.org/officeDocument/2006/relationships/customXml" Target="../ink/ink1401.xml"/><Relationship Id="rId107" Type="http://schemas.openxmlformats.org/officeDocument/2006/relationships/image" Target="../media/image1301.png"/><Relationship Id="rId11" Type="http://schemas.openxmlformats.org/officeDocument/2006/relationships/image" Target="../media/image1254.png"/><Relationship Id="rId32" Type="http://schemas.openxmlformats.org/officeDocument/2006/relationships/customXml" Target="../ink/ink1293.xml"/><Relationship Id="rId53" Type="http://schemas.openxmlformats.org/officeDocument/2006/relationships/image" Target="../media/image1275.png"/><Relationship Id="rId74" Type="http://schemas.openxmlformats.org/officeDocument/2006/relationships/customXml" Target="../ink/ink1314.xml"/><Relationship Id="rId128" Type="http://schemas.openxmlformats.org/officeDocument/2006/relationships/customXml" Target="../ink/ink1341.xml"/><Relationship Id="rId149" Type="http://schemas.openxmlformats.org/officeDocument/2006/relationships/image" Target="../media/image1322.png"/><Relationship Id="rId5" Type="http://schemas.openxmlformats.org/officeDocument/2006/relationships/image" Target="../media/image1251.png"/><Relationship Id="rId95" Type="http://schemas.openxmlformats.org/officeDocument/2006/relationships/image" Target="../media/image1296.png"/><Relationship Id="rId160" Type="http://schemas.openxmlformats.org/officeDocument/2006/relationships/image" Target="../media/image1327.png"/><Relationship Id="rId181" Type="http://schemas.openxmlformats.org/officeDocument/2006/relationships/customXml" Target="../ink/ink1368.xml"/><Relationship Id="rId216" Type="http://schemas.openxmlformats.org/officeDocument/2006/relationships/image" Target="../media/image1355.png"/><Relationship Id="rId237" Type="http://schemas.openxmlformats.org/officeDocument/2006/relationships/customXml" Target="../ink/ink1396.xml"/><Relationship Id="rId258" Type="http://schemas.openxmlformats.org/officeDocument/2006/relationships/image" Target="../media/image1376.png"/><Relationship Id="rId22" Type="http://schemas.openxmlformats.org/officeDocument/2006/relationships/customXml" Target="../ink/ink1288.xml"/><Relationship Id="rId43" Type="http://schemas.openxmlformats.org/officeDocument/2006/relationships/image" Target="../media/image1270.png"/><Relationship Id="rId64" Type="http://schemas.openxmlformats.org/officeDocument/2006/relationships/customXml" Target="../ink/ink1309.xml"/><Relationship Id="rId118" Type="http://schemas.openxmlformats.org/officeDocument/2006/relationships/customXml" Target="../ink/ink1336.xml"/><Relationship Id="rId139" Type="http://schemas.openxmlformats.org/officeDocument/2006/relationships/image" Target="../media/image1317.png"/><Relationship Id="rId85" Type="http://schemas.openxmlformats.org/officeDocument/2006/relationships/image" Target="../media/image1291.png"/><Relationship Id="rId150" Type="http://schemas.openxmlformats.org/officeDocument/2006/relationships/customXml" Target="../ink/ink1352.xml"/><Relationship Id="rId171" Type="http://schemas.openxmlformats.org/officeDocument/2006/relationships/customXml" Target="../ink/ink1363.xml"/><Relationship Id="rId192" Type="http://schemas.openxmlformats.org/officeDocument/2006/relationships/image" Target="../media/image1343.png"/><Relationship Id="rId206" Type="http://schemas.openxmlformats.org/officeDocument/2006/relationships/image" Target="../media/image1350.png"/><Relationship Id="rId227" Type="http://schemas.openxmlformats.org/officeDocument/2006/relationships/customXml" Target="../ink/ink1391.xml"/><Relationship Id="rId248" Type="http://schemas.openxmlformats.org/officeDocument/2006/relationships/image" Target="../media/image1371.png"/><Relationship Id="rId12" Type="http://schemas.openxmlformats.org/officeDocument/2006/relationships/customXml" Target="../ink/ink1283.xml"/><Relationship Id="rId33" Type="http://schemas.openxmlformats.org/officeDocument/2006/relationships/image" Target="../media/image1265.png"/><Relationship Id="rId108" Type="http://schemas.openxmlformats.org/officeDocument/2006/relationships/customXml" Target="../ink/ink1331.xml"/><Relationship Id="rId129" Type="http://schemas.openxmlformats.org/officeDocument/2006/relationships/image" Target="../media/image1312.png"/><Relationship Id="rId54" Type="http://schemas.openxmlformats.org/officeDocument/2006/relationships/customXml" Target="../ink/ink1304.xml"/><Relationship Id="rId75" Type="http://schemas.openxmlformats.org/officeDocument/2006/relationships/image" Target="../media/image1286.png"/><Relationship Id="rId96" Type="http://schemas.openxmlformats.org/officeDocument/2006/relationships/customXml" Target="../ink/ink1325.xml"/><Relationship Id="rId140" Type="http://schemas.openxmlformats.org/officeDocument/2006/relationships/customXml" Target="../ink/ink1347.xml"/><Relationship Id="rId161" Type="http://schemas.openxmlformats.org/officeDocument/2006/relationships/customXml" Target="../ink/ink1358.xml"/><Relationship Id="rId182" Type="http://schemas.openxmlformats.org/officeDocument/2006/relationships/image" Target="../media/image1338.png"/><Relationship Id="rId217" Type="http://schemas.openxmlformats.org/officeDocument/2006/relationships/customXml" Target="../ink/ink1386.xml"/><Relationship Id="rId6" Type="http://schemas.openxmlformats.org/officeDocument/2006/relationships/customXml" Target="../ink/ink1280.xml"/><Relationship Id="rId238" Type="http://schemas.openxmlformats.org/officeDocument/2006/relationships/image" Target="../media/image1366.png"/><Relationship Id="rId23" Type="http://schemas.openxmlformats.org/officeDocument/2006/relationships/image" Target="../media/image1260.png"/><Relationship Id="rId119" Type="http://schemas.openxmlformats.org/officeDocument/2006/relationships/image" Target="../media/image1307.png"/><Relationship Id="rId44" Type="http://schemas.openxmlformats.org/officeDocument/2006/relationships/customXml" Target="../ink/ink1299.xml"/><Relationship Id="rId65" Type="http://schemas.openxmlformats.org/officeDocument/2006/relationships/image" Target="../media/image1281.png"/><Relationship Id="rId86" Type="http://schemas.openxmlformats.org/officeDocument/2006/relationships/customXml" Target="../ink/ink1320.xml"/><Relationship Id="rId130" Type="http://schemas.openxmlformats.org/officeDocument/2006/relationships/customXml" Target="../ink/ink1342.xml"/><Relationship Id="rId151" Type="http://schemas.openxmlformats.org/officeDocument/2006/relationships/image" Target="../media/image1323.png"/><Relationship Id="rId172" Type="http://schemas.openxmlformats.org/officeDocument/2006/relationships/image" Target="../media/image1333.png"/><Relationship Id="rId193" Type="http://schemas.openxmlformats.org/officeDocument/2006/relationships/customXml" Target="../ink/ink1374.xml"/><Relationship Id="rId207" Type="http://schemas.openxmlformats.org/officeDocument/2006/relationships/customXml" Target="../ink/ink1381.xml"/><Relationship Id="rId228" Type="http://schemas.openxmlformats.org/officeDocument/2006/relationships/image" Target="../media/image1361.png"/><Relationship Id="rId249" Type="http://schemas.openxmlformats.org/officeDocument/2006/relationships/customXml" Target="../ink/ink1402.xml"/><Relationship Id="rId13" Type="http://schemas.openxmlformats.org/officeDocument/2006/relationships/image" Target="../media/image1255.png"/><Relationship Id="rId109" Type="http://schemas.openxmlformats.org/officeDocument/2006/relationships/image" Target="../media/image1302.png"/><Relationship Id="rId34" Type="http://schemas.openxmlformats.org/officeDocument/2006/relationships/customXml" Target="../ink/ink1294.xml"/><Relationship Id="rId55" Type="http://schemas.openxmlformats.org/officeDocument/2006/relationships/image" Target="../media/image1276.png"/><Relationship Id="rId76" Type="http://schemas.openxmlformats.org/officeDocument/2006/relationships/customXml" Target="../ink/ink1315.xml"/><Relationship Id="rId97" Type="http://schemas.openxmlformats.org/officeDocument/2006/relationships/image" Target="../media/image1297.png"/><Relationship Id="rId120" Type="http://schemas.openxmlformats.org/officeDocument/2006/relationships/customXml" Target="../ink/ink1337.xml"/><Relationship Id="rId141" Type="http://schemas.openxmlformats.org/officeDocument/2006/relationships/image" Target="../media/image1318.png"/><Relationship Id="rId7" Type="http://schemas.openxmlformats.org/officeDocument/2006/relationships/image" Target="../media/image1252.png"/><Relationship Id="rId162" Type="http://schemas.openxmlformats.org/officeDocument/2006/relationships/image" Target="../media/image1328.png"/><Relationship Id="rId183" Type="http://schemas.openxmlformats.org/officeDocument/2006/relationships/customXml" Target="../ink/ink1369.xml"/><Relationship Id="rId218" Type="http://schemas.openxmlformats.org/officeDocument/2006/relationships/image" Target="../media/image1356.png"/><Relationship Id="rId239" Type="http://schemas.openxmlformats.org/officeDocument/2006/relationships/customXml" Target="../ink/ink1397.xml"/><Relationship Id="rId250" Type="http://schemas.openxmlformats.org/officeDocument/2006/relationships/image" Target="../media/image1372.png"/><Relationship Id="rId24" Type="http://schemas.openxmlformats.org/officeDocument/2006/relationships/customXml" Target="../ink/ink1289.xml"/><Relationship Id="rId45" Type="http://schemas.openxmlformats.org/officeDocument/2006/relationships/image" Target="../media/image1271.png"/><Relationship Id="rId66" Type="http://schemas.openxmlformats.org/officeDocument/2006/relationships/customXml" Target="../ink/ink1310.xml"/><Relationship Id="rId87" Type="http://schemas.openxmlformats.org/officeDocument/2006/relationships/image" Target="../media/image1292.png"/><Relationship Id="rId110" Type="http://schemas.openxmlformats.org/officeDocument/2006/relationships/customXml" Target="../ink/ink1332.xml"/><Relationship Id="rId131" Type="http://schemas.openxmlformats.org/officeDocument/2006/relationships/image" Target="../media/image1313.png"/><Relationship Id="rId152" Type="http://schemas.openxmlformats.org/officeDocument/2006/relationships/customXml" Target="../ink/ink1353.xml"/><Relationship Id="rId173" Type="http://schemas.openxmlformats.org/officeDocument/2006/relationships/customXml" Target="../ink/ink1364.xml"/><Relationship Id="rId194" Type="http://schemas.openxmlformats.org/officeDocument/2006/relationships/image" Target="../media/image1344.png"/><Relationship Id="rId208" Type="http://schemas.openxmlformats.org/officeDocument/2006/relationships/image" Target="../media/image1351.png"/><Relationship Id="rId229" Type="http://schemas.openxmlformats.org/officeDocument/2006/relationships/customXml" Target="../ink/ink1392.xml"/><Relationship Id="rId240" Type="http://schemas.openxmlformats.org/officeDocument/2006/relationships/image" Target="../media/image1367.png"/><Relationship Id="rId14" Type="http://schemas.openxmlformats.org/officeDocument/2006/relationships/customXml" Target="../ink/ink1284.xml"/><Relationship Id="rId35" Type="http://schemas.openxmlformats.org/officeDocument/2006/relationships/image" Target="../media/image1266.png"/><Relationship Id="rId56" Type="http://schemas.openxmlformats.org/officeDocument/2006/relationships/customXml" Target="../ink/ink1305.xml"/><Relationship Id="rId77" Type="http://schemas.openxmlformats.org/officeDocument/2006/relationships/image" Target="../media/image1287.png"/><Relationship Id="rId100" Type="http://schemas.openxmlformats.org/officeDocument/2006/relationships/customXml" Target="../ink/ink1327.xml"/><Relationship Id="rId8" Type="http://schemas.openxmlformats.org/officeDocument/2006/relationships/customXml" Target="../ink/ink1281.xml"/><Relationship Id="rId98" Type="http://schemas.openxmlformats.org/officeDocument/2006/relationships/customXml" Target="../ink/ink1326.xml"/><Relationship Id="rId121" Type="http://schemas.openxmlformats.org/officeDocument/2006/relationships/image" Target="../media/image1308.png"/><Relationship Id="rId142" Type="http://schemas.openxmlformats.org/officeDocument/2006/relationships/customXml" Target="../ink/ink1348.xml"/><Relationship Id="rId163" Type="http://schemas.openxmlformats.org/officeDocument/2006/relationships/customXml" Target="../ink/ink1359.xml"/><Relationship Id="rId184" Type="http://schemas.openxmlformats.org/officeDocument/2006/relationships/image" Target="../media/image1339.png"/><Relationship Id="rId219" Type="http://schemas.openxmlformats.org/officeDocument/2006/relationships/customXml" Target="../ink/ink1387.xml"/><Relationship Id="rId230" Type="http://schemas.openxmlformats.org/officeDocument/2006/relationships/image" Target="../media/image1362.png"/><Relationship Id="rId251" Type="http://schemas.openxmlformats.org/officeDocument/2006/relationships/customXml" Target="../ink/ink1403.xml"/><Relationship Id="rId25" Type="http://schemas.openxmlformats.org/officeDocument/2006/relationships/image" Target="../media/image1261.png"/><Relationship Id="rId46" Type="http://schemas.openxmlformats.org/officeDocument/2006/relationships/customXml" Target="../ink/ink1300.xml"/><Relationship Id="rId67" Type="http://schemas.openxmlformats.org/officeDocument/2006/relationships/image" Target="../media/image1282.png"/><Relationship Id="rId88" Type="http://schemas.openxmlformats.org/officeDocument/2006/relationships/customXml" Target="../ink/ink1321.xml"/><Relationship Id="rId111" Type="http://schemas.openxmlformats.org/officeDocument/2006/relationships/image" Target="../media/image1303.png"/><Relationship Id="rId132" Type="http://schemas.openxmlformats.org/officeDocument/2006/relationships/customXml" Target="../ink/ink1343.xml"/><Relationship Id="rId153" Type="http://schemas.openxmlformats.org/officeDocument/2006/relationships/customXml" Target="../ink/ink1354.xml"/><Relationship Id="rId174" Type="http://schemas.openxmlformats.org/officeDocument/2006/relationships/image" Target="../media/image1334.png"/><Relationship Id="rId195" Type="http://schemas.openxmlformats.org/officeDocument/2006/relationships/customXml" Target="../ink/ink1375.xml"/><Relationship Id="rId209" Type="http://schemas.openxmlformats.org/officeDocument/2006/relationships/customXml" Target="../ink/ink1382.xml"/><Relationship Id="rId220" Type="http://schemas.openxmlformats.org/officeDocument/2006/relationships/image" Target="../media/image1357.png"/><Relationship Id="rId241" Type="http://schemas.openxmlformats.org/officeDocument/2006/relationships/customXml" Target="../ink/ink1398.xml"/><Relationship Id="rId15" Type="http://schemas.openxmlformats.org/officeDocument/2006/relationships/image" Target="../media/image1256.png"/><Relationship Id="rId36" Type="http://schemas.openxmlformats.org/officeDocument/2006/relationships/customXml" Target="../ink/ink1295.xml"/><Relationship Id="rId57" Type="http://schemas.openxmlformats.org/officeDocument/2006/relationships/image" Target="../media/image1277.png"/><Relationship Id="rId78" Type="http://schemas.openxmlformats.org/officeDocument/2006/relationships/customXml" Target="../ink/ink1316.xml"/><Relationship Id="rId99" Type="http://schemas.openxmlformats.org/officeDocument/2006/relationships/image" Target="../media/image12.png"/><Relationship Id="rId101" Type="http://schemas.openxmlformats.org/officeDocument/2006/relationships/image" Target="../media/image1298.png"/><Relationship Id="rId122" Type="http://schemas.openxmlformats.org/officeDocument/2006/relationships/customXml" Target="../ink/ink1338.xml"/><Relationship Id="rId143" Type="http://schemas.openxmlformats.org/officeDocument/2006/relationships/image" Target="../media/image1319.png"/><Relationship Id="rId164" Type="http://schemas.openxmlformats.org/officeDocument/2006/relationships/image" Target="../media/image1329.png"/><Relationship Id="rId185" Type="http://schemas.openxmlformats.org/officeDocument/2006/relationships/customXml" Target="../ink/ink1370.xml"/><Relationship Id="rId9" Type="http://schemas.openxmlformats.org/officeDocument/2006/relationships/image" Target="../media/image1253.png"/><Relationship Id="rId210" Type="http://schemas.openxmlformats.org/officeDocument/2006/relationships/image" Target="../media/image1352.png"/><Relationship Id="rId26" Type="http://schemas.openxmlformats.org/officeDocument/2006/relationships/customXml" Target="../ink/ink1290.xml"/><Relationship Id="rId231" Type="http://schemas.openxmlformats.org/officeDocument/2006/relationships/customXml" Target="../ink/ink1393.xml"/><Relationship Id="rId252" Type="http://schemas.openxmlformats.org/officeDocument/2006/relationships/image" Target="../media/image1373.png"/><Relationship Id="rId47" Type="http://schemas.openxmlformats.org/officeDocument/2006/relationships/image" Target="../media/image1272.png"/><Relationship Id="rId68" Type="http://schemas.openxmlformats.org/officeDocument/2006/relationships/customXml" Target="../ink/ink1311.xml"/><Relationship Id="rId89" Type="http://schemas.openxmlformats.org/officeDocument/2006/relationships/image" Target="../media/image1293.png"/><Relationship Id="rId112" Type="http://schemas.openxmlformats.org/officeDocument/2006/relationships/customXml" Target="../ink/ink1333.xml"/><Relationship Id="rId133" Type="http://schemas.openxmlformats.org/officeDocument/2006/relationships/image" Target="../media/image1314.png"/><Relationship Id="rId154" Type="http://schemas.openxmlformats.org/officeDocument/2006/relationships/image" Target="../media/image1324.png"/><Relationship Id="rId175" Type="http://schemas.openxmlformats.org/officeDocument/2006/relationships/customXml" Target="../ink/ink1365.xml"/><Relationship Id="rId196" Type="http://schemas.openxmlformats.org/officeDocument/2006/relationships/image" Target="../media/image1345.png"/><Relationship Id="rId200" Type="http://schemas.openxmlformats.org/officeDocument/2006/relationships/image" Target="../media/image1347.png"/><Relationship Id="rId16" Type="http://schemas.openxmlformats.org/officeDocument/2006/relationships/customXml" Target="../ink/ink1285.xml"/><Relationship Id="rId221" Type="http://schemas.openxmlformats.org/officeDocument/2006/relationships/customXml" Target="../ink/ink1388.xml"/><Relationship Id="rId242" Type="http://schemas.openxmlformats.org/officeDocument/2006/relationships/image" Target="../media/image1368.png"/><Relationship Id="rId37" Type="http://schemas.openxmlformats.org/officeDocument/2006/relationships/image" Target="../media/image1267.png"/><Relationship Id="rId58" Type="http://schemas.openxmlformats.org/officeDocument/2006/relationships/customXml" Target="../ink/ink1306.xml"/><Relationship Id="rId79" Type="http://schemas.openxmlformats.org/officeDocument/2006/relationships/image" Target="../media/image1288.png"/><Relationship Id="rId102" Type="http://schemas.openxmlformats.org/officeDocument/2006/relationships/customXml" Target="../ink/ink1328.xml"/><Relationship Id="rId123" Type="http://schemas.openxmlformats.org/officeDocument/2006/relationships/image" Target="../media/image1309.png"/><Relationship Id="rId144" Type="http://schemas.openxmlformats.org/officeDocument/2006/relationships/customXml" Target="../ink/ink1349.xml"/><Relationship Id="rId90" Type="http://schemas.openxmlformats.org/officeDocument/2006/relationships/customXml" Target="../ink/ink1322.xml"/><Relationship Id="rId165" Type="http://schemas.openxmlformats.org/officeDocument/2006/relationships/customXml" Target="../ink/ink1360.xml"/><Relationship Id="rId186" Type="http://schemas.openxmlformats.org/officeDocument/2006/relationships/image" Target="../media/image1340.png"/><Relationship Id="rId211" Type="http://schemas.openxmlformats.org/officeDocument/2006/relationships/customXml" Target="../ink/ink1383.xml"/><Relationship Id="rId232" Type="http://schemas.openxmlformats.org/officeDocument/2006/relationships/image" Target="../media/image1363.png"/><Relationship Id="rId253" Type="http://schemas.openxmlformats.org/officeDocument/2006/relationships/customXml" Target="../ink/ink1404.xml"/><Relationship Id="rId27" Type="http://schemas.openxmlformats.org/officeDocument/2006/relationships/image" Target="../media/image1262.png"/><Relationship Id="rId48" Type="http://schemas.openxmlformats.org/officeDocument/2006/relationships/customXml" Target="../ink/ink1301.xml"/><Relationship Id="rId69" Type="http://schemas.openxmlformats.org/officeDocument/2006/relationships/image" Target="../media/image1283.png"/><Relationship Id="rId113" Type="http://schemas.openxmlformats.org/officeDocument/2006/relationships/image" Target="../media/image1304.png"/><Relationship Id="rId134" Type="http://schemas.openxmlformats.org/officeDocument/2006/relationships/customXml" Target="../ink/ink1344.xml"/><Relationship Id="rId80" Type="http://schemas.openxmlformats.org/officeDocument/2006/relationships/customXml" Target="../ink/ink1317.xml"/><Relationship Id="rId155" Type="http://schemas.openxmlformats.org/officeDocument/2006/relationships/customXml" Target="../ink/ink1355.xml"/><Relationship Id="rId176" Type="http://schemas.openxmlformats.org/officeDocument/2006/relationships/image" Target="../media/image1335.png"/><Relationship Id="rId197" Type="http://schemas.openxmlformats.org/officeDocument/2006/relationships/customXml" Target="../ink/ink1376.xml"/><Relationship Id="rId201" Type="http://schemas.openxmlformats.org/officeDocument/2006/relationships/customXml" Target="../ink/ink1378.xml"/><Relationship Id="rId222" Type="http://schemas.openxmlformats.org/officeDocument/2006/relationships/image" Target="../media/image1358.png"/><Relationship Id="rId243" Type="http://schemas.openxmlformats.org/officeDocument/2006/relationships/customXml" Target="../ink/ink1399.xml"/><Relationship Id="rId17" Type="http://schemas.openxmlformats.org/officeDocument/2006/relationships/image" Target="../media/image1257.png"/><Relationship Id="rId38" Type="http://schemas.openxmlformats.org/officeDocument/2006/relationships/customXml" Target="../ink/ink1296.xml"/><Relationship Id="rId59" Type="http://schemas.openxmlformats.org/officeDocument/2006/relationships/image" Target="../media/image1278.png"/><Relationship Id="rId103" Type="http://schemas.openxmlformats.org/officeDocument/2006/relationships/image" Target="../media/image1299.png"/><Relationship Id="rId124" Type="http://schemas.openxmlformats.org/officeDocument/2006/relationships/customXml" Target="../ink/ink1339.xml"/><Relationship Id="rId70" Type="http://schemas.openxmlformats.org/officeDocument/2006/relationships/customXml" Target="../ink/ink1312.xml"/><Relationship Id="rId91" Type="http://schemas.openxmlformats.org/officeDocument/2006/relationships/image" Target="../media/image1294.png"/><Relationship Id="rId145" Type="http://schemas.openxmlformats.org/officeDocument/2006/relationships/image" Target="../media/image1320.png"/><Relationship Id="rId166" Type="http://schemas.openxmlformats.org/officeDocument/2006/relationships/image" Target="../media/image1330.png"/><Relationship Id="rId187" Type="http://schemas.openxmlformats.org/officeDocument/2006/relationships/customXml" Target="../ink/ink1371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353.png"/><Relationship Id="rId233" Type="http://schemas.openxmlformats.org/officeDocument/2006/relationships/customXml" Target="../ink/ink1394.xml"/><Relationship Id="rId254" Type="http://schemas.openxmlformats.org/officeDocument/2006/relationships/image" Target="../media/image1374.png"/><Relationship Id="rId28" Type="http://schemas.openxmlformats.org/officeDocument/2006/relationships/customXml" Target="../ink/ink1291.xml"/><Relationship Id="rId49" Type="http://schemas.openxmlformats.org/officeDocument/2006/relationships/image" Target="../media/image1273.png"/><Relationship Id="rId114" Type="http://schemas.openxmlformats.org/officeDocument/2006/relationships/customXml" Target="../ink/ink1334.xml"/><Relationship Id="rId60" Type="http://schemas.openxmlformats.org/officeDocument/2006/relationships/customXml" Target="../ink/ink1307.xml"/><Relationship Id="rId81" Type="http://schemas.openxmlformats.org/officeDocument/2006/relationships/image" Target="../media/image1289.png"/><Relationship Id="rId135" Type="http://schemas.openxmlformats.org/officeDocument/2006/relationships/image" Target="../media/image1315.png"/><Relationship Id="rId156" Type="http://schemas.openxmlformats.org/officeDocument/2006/relationships/image" Target="../media/image1325.png"/><Relationship Id="rId177" Type="http://schemas.openxmlformats.org/officeDocument/2006/relationships/customXml" Target="../ink/ink1366.xml"/><Relationship Id="rId198" Type="http://schemas.openxmlformats.org/officeDocument/2006/relationships/image" Target="../media/image1346.png"/><Relationship Id="rId202" Type="http://schemas.openxmlformats.org/officeDocument/2006/relationships/image" Target="../media/image1348.png"/><Relationship Id="rId223" Type="http://schemas.openxmlformats.org/officeDocument/2006/relationships/customXml" Target="../ink/ink1389.xml"/><Relationship Id="rId244" Type="http://schemas.openxmlformats.org/officeDocument/2006/relationships/image" Target="../media/image1369.png"/><Relationship Id="rId18" Type="http://schemas.openxmlformats.org/officeDocument/2006/relationships/customXml" Target="../ink/ink1286.xml"/><Relationship Id="rId39" Type="http://schemas.openxmlformats.org/officeDocument/2006/relationships/image" Target="../media/image1268.png"/><Relationship Id="rId50" Type="http://schemas.openxmlformats.org/officeDocument/2006/relationships/customXml" Target="../ink/ink1302.xml"/><Relationship Id="rId104" Type="http://schemas.openxmlformats.org/officeDocument/2006/relationships/customXml" Target="../ink/ink1329.xml"/><Relationship Id="rId125" Type="http://schemas.openxmlformats.org/officeDocument/2006/relationships/image" Target="../media/image1310.png"/><Relationship Id="rId146" Type="http://schemas.openxmlformats.org/officeDocument/2006/relationships/customXml" Target="../ink/ink1350.xml"/><Relationship Id="rId167" Type="http://schemas.openxmlformats.org/officeDocument/2006/relationships/customXml" Target="../ink/ink1361.xml"/><Relationship Id="rId188" Type="http://schemas.openxmlformats.org/officeDocument/2006/relationships/image" Target="../media/image1341.png"/><Relationship Id="rId71" Type="http://schemas.openxmlformats.org/officeDocument/2006/relationships/image" Target="../media/image1284.png"/><Relationship Id="rId92" Type="http://schemas.openxmlformats.org/officeDocument/2006/relationships/customXml" Target="../ink/ink1323.xml"/><Relationship Id="rId213" Type="http://schemas.openxmlformats.org/officeDocument/2006/relationships/customXml" Target="../ink/ink1384.xml"/><Relationship Id="rId234" Type="http://schemas.openxmlformats.org/officeDocument/2006/relationships/image" Target="../media/image1364.png"/><Relationship Id="rId2" Type="http://schemas.openxmlformats.org/officeDocument/2006/relationships/customXml" Target="../ink/ink1278.xml"/><Relationship Id="rId29" Type="http://schemas.openxmlformats.org/officeDocument/2006/relationships/image" Target="../media/image1263.png"/><Relationship Id="rId255" Type="http://schemas.openxmlformats.org/officeDocument/2006/relationships/customXml" Target="../ink/ink1405.xml"/><Relationship Id="rId40" Type="http://schemas.openxmlformats.org/officeDocument/2006/relationships/customXml" Target="../ink/ink1297.xml"/><Relationship Id="rId115" Type="http://schemas.openxmlformats.org/officeDocument/2006/relationships/image" Target="../media/image1305.png"/><Relationship Id="rId136" Type="http://schemas.openxmlformats.org/officeDocument/2006/relationships/customXml" Target="../ink/ink1345.xml"/><Relationship Id="rId157" Type="http://schemas.openxmlformats.org/officeDocument/2006/relationships/customXml" Target="../ink/ink1356.xml"/><Relationship Id="rId178" Type="http://schemas.openxmlformats.org/officeDocument/2006/relationships/image" Target="../media/image1336.png"/><Relationship Id="rId61" Type="http://schemas.openxmlformats.org/officeDocument/2006/relationships/image" Target="../media/image1279.png"/><Relationship Id="rId82" Type="http://schemas.openxmlformats.org/officeDocument/2006/relationships/customXml" Target="../ink/ink1318.xml"/><Relationship Id="rId199" Type="http://schemas.openxmlformats.org/officeDocument/2006/relationships/customXml" Target="../ink/ink1377.xml"/><Relationship Id="rId203" Type="http://schemas.openxmlformats.org/officeDocument/2006/relationships/customXml" Target="../ink/ink1379.xml"/><Relationship Id="rId19" Type="http://schemas.openxmlformats.org/officeDocument/2006/relationships/image" Target="../media/image1258.png"/><Relationship Id="rId224" Type="http://schemas.openxmlformats.org/officeDocument/2006/relationships/image" Target="../media/image1359.png"/><Relationship Id="rId245" Type="http://schemas.openxmlformats.org/officeDocument/2006/relationships/customXml" Target="../ink/ink1400.xml"/><Relationship Id="rId30" Type="http://schemas.openxmlformats.org/officeDocument/2006/relationships/customXml" Target="../ink/ink1292.xml"/><Relationship Id="rId105" Type="http://schemas.openxmlformats.org/officeDocument/2006/relationships/image" Target="../media/image1300.png"/><Relationship Id="rId126" Type="http://schemas.openxmlformats.org/officeDocument/2006/relationships/customXml" Target="../ink/ink1340.xml"/><Relationship Id="rId147" Type="http://schemas.openxmlformats.org/officeDocument/2006/relationships/image" Target="../media/image1321.png"/><Relationship Id="rId168" Type="http://schemas.openxmlformats.org/officeDocument/2006/relationships/image" Target="../media/image1331.png"/><Relationship Id="rId51" Type="http://schemas.openxmlformats.org/officeDocument/2006/relationships/image" Target="../media/image1274.png"/><Relationship Id="rId72" Type="http://schemas.openxmlformats.org/officeDocument/2006/relationships/customXml" Target="../ink/ink1313.xml"/><Relationship Id="rId93" Type="http://schemas.openxmlformats.org/officeDocument/2006/relationships/image" Target="../media/image1295.png"/><Relationship Id="rId189" Type="http://schemas.openxmlformats.org/officeDocument/2006/relationships/customXml" Target="../ink/ink1372.xml"/><Relationship Id="rId3" Type="http://schemas.openxmlformats.org/officeDocument/2006/relationships/image" Target="../media/image1250.png"/><Relationship Id="rId214" Type="http://schemas.openxmlformats.org/officeDocument/2006/relationships/image" Target="../media/image1354.png"/><Relationship Id="rId235" Type="http://schemas.openxmlformats.org/officeDocument/2006/relationships/customXml" Target="../ink/ink1395.xml"/><Relationship Id="rId256" Type="http://schemas.openxmlformats.org/officeDocument/2006/relationships/image" Target="../media/image1375.png"/><Relationship Id="rId116" Type="http://schemas.openxmlformats.org/officeDocument/2006/relationships/customXml" Target="../ink/ink1335.xml"/><Relationship Id="rId137" Type="http://schemas.openxmlformats.org/officeDocument/2006/relationships/image" Target="../media/image1316.png"/><Relationship Id="rId158" Type="http://schemas.openxmlformats.org/officeDocument/2006/relationships/image" Target="../media/image1326.png"/><Relationship Id="rId20" Type="http://schemas.openxmlformats.org/officeDocument/2006/relationships/customXml" Target="../ink/ink1287.xml"/><Relationship Id="rId41" Type="http://schemas.openxmlformats.org/officeDocument/2006/relationships/image" Target="../media/image1269.png"/><Relationship Id="rId62" Type="http://schemas.openxmlformats.org/officeDocument/2006/relationships/customXml" Target="../ink/ink1308.xml"/><Relationship Id="rId83" Type="http://schemas.openxmlformats.org/officeDocument/2006/relationships/image" Target="../media/image1290.png"/><Relationship Id="rId179" Type="http://schemas.openxmlformats.org/officeDocument/2006/relationships/customXml" Target="../ink/ink1367.xml"/><Relationship Id="rId190" Type="http://schemas.openxmlformats.org/officeDocument/2006/relationships/image" Target="../media/image1342.png"/><Relationship Id="rId204" Type="http://schemas.openxmlformats.org/officeDocument/2006/relationships/image" Target="../media/image1349.png"/><Relationship Id="rId225" Type="http://schemas.openxmlformats.org/officeDocument/2006/relationships/customXml" Target="../ink/ink1390.xml"/><Relationship Id="rId246" Type="http://schemas.openxmlformats.org/officeDocument/2006/relationships/image" Target="../media/image1370.png"/><Relationship Id="rId106" Type="http://schemas.openxmlformats.org/officeDocument/2006/relationships/customXml" Target="../ink/ink1330.xml"/><Relationship Id="rId127" Type="http://schemas.openxmlformats.org/officeDocument/2006/relationships/image" Target="../media/image1311.png"/><Relationship Id="rId10" Type="http://schemas.openxmlformats.org/officeDocument/2006/relationships/customXml" Target="../ink/ink1282.xml"/><Relationship Id="rId31" Type="http://schemas.openxmlformats.org/officeDocument/2006/relationships/image" Target="../media/image1264.png"/><Relationship Id="rId52" Type="http://schemas.openxmlformats.org/officeDocument/2006/relationships/customXml" Target="../ink/ink1303.xml"/><Relationship Id="rId73" Type="http://schemas.openxmlformats.org/officeDocument/2006/relationships/image" Target="../media/image1285.png"/><Relationship Id="rId94" Type="http://schemas.openxmlformats.org/officeDocument/2006/relationships/customXml" Target="../ink/ink1324.xml"/><Relationship Id="rId148" Type="http://schemas.openxmlformats.org/officeDocument/2006/relationships/customXml" Target="../ink/ink1351.xml"/><Relationship Id="rId169" Type="http://schemas.openxmlformats.org/officeDocument/2006/relationships/customXml" Target="../ink/ink1362.xml"/><Relationship Id="rId4" Type="http://schemas.openxmlformats.org/officeDocument/2006/relationships/customXml" Target="../ink/ink1279.xml"/><Relationship Id="rId180" Type="http://schemas.openxmlformats.org/officeDocument/2006/relationships/image" Target="../media/image1337.png"/><Relationship Id="rId215" Type="http://schemas.openxmlformats.org/officeDocument/2006/relationships/customXml" Target="../ink/ink1385.xml"/><Relationship Id="rId236" Type="http://schemas.openxmlformats.org/officeDocument/2006/relationships/image" Target="../media/image1365.png"/><Relationship Id="rId257" Type="http://schemas.openxmlformats.org/officeDocument/2006/relationships/customXml" Target="../ink/ink1406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34.png"/><Relationship Id="rId21" Type="http://schemas.openxmlformats.org/officeDocument/2006/relationships/image" Target="../media/image1386.png"/><Relationship Id="rId42" Type="http://schemas.openxmlformats.org/officeDocument/2006/relationships/customXml" Target="../ink/ink1427.xml"/><Relationship Id="rId63" Type="http://schemas.openxmlformats.org/officeDocument/2006/relationships/image" Target="../media/image1407.png"/><Relationship Id="rId84" Type="http://schemas.openxmlformats.org/officeDocument/2006/relationships/customXml" Target="../ink/ink1448.xml"/><Relationship Id="rId138" Type="http://schemas.openxmlformats.org/officeDocument/2006/relationships/customXml" Target="../ink/ink1475.xml"/><Relationship Id="rId107" Type="http://schemas.openxmlformats.org/officeDocument/2006/relationships/image" Target="../media/image1429.png"/><Relationship Id="rId11" Type="http://schemas.openxmlformats.org/officeDocument/2006/relationships/image" Target="../media/image1381.png"/><Relationship Id="rId32" Type="http://schemas.openxmlformats.org/officeDocument/2006/relationships/customXml" Target="../ink/ink1422.xml"/><Relationship Id="rId53" Type="http://schemas.openxmlformats.org/officeDocument/2006/relationships/image" Target="../media/image1402.png"/><Relationship Id="rId74" Type="http://schemas.openxmlformats.org/officeDocument/2006/relationships/customXml" Target="../ink/ink1443.xml"/><Relationship Id="rId128" Type="http://schemas.openxmlformats.org/officeDocument/2006/relationships/customXml" Target="../ink/ink1470.xml"/><Relationship Id="rId5" Type="http://schemas.openxmlformats.org/officeDocument/2006/relationships/image" Target="../media/image1378.png"/><Relationship Id="rId90" Type="http://schemas.openxmlformats.org/officeDocument/2006/relationships/customXml" Target="../ink/ink1451.xml"/><Relationship Id="rId95" Type="http://schemas.openxmlformats.org/officeDocument/2006/relationships/image" Target="../media/image1423.png"/><Relationship Id="rId22" Type="http://schemas.openxmlformats.org/officeDocument/2006/relationships/customXml" Target="../ink/ink1417.xml"/><Relationship Id="rId27" Type="http://schemas.openxmlformats.org/officeDocument/2006/relationships/image" Target="../media/image1389.png"/><Relationship Id="rId43" Type="http://schemas.openxmlformats.org/officeDocument/2006/relationships/image" Target="../media/image1397.png"/><Relationship Id="rId48" Type="http://schemas.openxmlformats.org/officeDocument/2006/relationships/customXml" Target="../ink/ink1430.xml"/><Relationship Id="rId64" Type="http://schemas.openxmlformats.org/officeDocument/2006/relationships/customXml" Target="../ink/ink1438.xml"/><Relationship Id="rId69" Type="http://schemas.openxmlformats.org/officeDocument/2006/relationships/image" Target="../media/image1410.png"/><Relationship Id="rId113" Type="http://schemas.openxmlformats.org/officeDocument/2006/relationships/image" Target="../media/image1432.png"/><Relationship Id="rId118" Type="http://schemas.openxmlformats.org/officeDocument/2006/relationships/customXml" Target="../ink/ink1465.xml"/><Relationship Id="rId134" Type="http://schemas.openxmlformats.org/officeDocument/2006/relationships/customXml" Target="../ink/ink1473.xml"/><Relationship Id="rId139" Type="http://schemas.openxmlformats.org/officeDocument/2006/relationships/image" Target="../media/image1445.png"/><Relationship Id="rId80" Type="http://schemas.openxmlformats.org/officeDocument/2006/relationships/customXml" Target="../ink/ink1446.xml"/><Relationship Id="rId85" Type="http://schemas.openxmlformats.org/officeDocument/2006/relationships/image" Target="../media/image1418.png"/><Relationship Id="rId12" Type="http://schemas.openxmlformats.org/officeDocument/2006/relationships/customXml" Target="../ink/ink1412.xml"/><Relationship Id="rId17" Type="http://schemas.openxmlformats.org/officeDocument/2006/relationships/image" Target="../media/image1384.png"/><Relationship Id="rId33" Type="http://schemas.openxmlformats.org/officeDocument/2006/relationships/image" Target="../media/image1392.png"/><Relationship Id="rId38" Type="http://schemas.openxmlformats.org/officeDocument/2006/relationships/customXml" Target="../ink/ink1425.xml"/><Relationship Id="rId59" Type="http://schemas.openxmlformats.org/officeDocument/2006/relationships/image" Target="../media/image1405.png"/><Relationship Id="rId103" Type="http://schemas.openxmlformats.org/officeDocument/2006/relationships/image" Target="../media/image1427.png"/><Relationship Id="rId108" Type="http://schemas.openxmlformats.org/officeDocument/2006/relationships/customXml" Target="../ink/ink1460.xml"/><Relationship Id="rId124" Type="http://schemas.openxmlformats.org/officeDocument/2006/relationships/customXml" Target="../ink/ink1468.xml"/><Relationship Id="rId129" Type="http://schemas.openxmlformats.org/officeDocument/2006/relationships/image" Target="../media/image1440.png"/><Relationship Id="rId54" Type="http://schemas.openxmlformats.org/officeDocument/2006/relationships/customXml" Target="../ink/ink1433.xml"/><Relationship Id="rId70" Type="http://schemas.openxmlformats.org/officeDocument/2006/relationships/customXml" Target="../ink/ink1441.xml"/><Relationship Id="rId75" Type="http://schemas.openxmlformats.org/officeDocument/2006/relationships/image" Target="../media/image1413.png"/><Relationship Id="rId91" Type="http://schemas.openxmlformats.org/officeDocument/2006/relationships/image" Target="../media/image1421.png"/><Relationship Id="rId96" Type="http://schemas.openxmlformats.org/officeDocument/2006/relationships/customXml" Target="../ink/ink1454.xml"/><Relationship Id="rId140" Type="http://schemas.openxmlformats.org/officeDocument/2006/relationships/customXml" Target="../ink/ink1476.xml"/><Relationship Id="rId145" Type="http://schemas.openxmlformats.org/officeDocument/2006/relationships/image" Target="../media/image144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09.xml"/><Relationship Id="rId23" Type="http://schemas.openxmlformats.org/officeDocument/2006/relationships/image" Target="../media/image1387.png"/><Relationship Id="rId28" Type="http://schemas.openxmlformats.org/officeDocument/2006/relationships/customXml" Target="../ink/ink1420.xml"/><Relationship Id="rId49" Type="http://schemas.openxmlformats.org/officeDocument/2006/relationships/image" Target="../media/image1400.png"/><Relationship Id="rId114" Type="http://schemas.openxmlformats.org/officeDocument/2006/relationships/customXml" Target="../ink/ink1463.xml"/><Relationship Id="rId119" Type="http://schemas.openxmlformats.org/officeDocument/2006/relationships/image" Target="../media/image1435.png"/><Relationship Id="rId44" Type="http://schemas.openxmlformats.org/officeDocument/2006/relationships/customXml" Target="../ink/ink1428.xml"/><Relationship Id="rId60" Type="http://schemas.openxmlformats.org/officeDocument/2006/relationships/customXml" Target="../ink/ink1436.xml"/><Relationship Id="rId65" Type="http://schemas.openxmlformats.org/officeDocument/2006/relationships/image" Target="../media/image1408.png"/><Relationship Id="rId81" Type="http://schemas.openxmlformats.org/officeDocument/2006/relationships/image" Target="../media/image1416.png"/><Relationship Id="rId86" Type="http://schemas.openxmlformats.org/officeDocument/2006/relationships/customXml" Target="../ink/ink1449.xml"/><Relationship Id="rId130" Type="http://schemas.openxmlformats.org/officeDocument/2006/relationships/customXml" Target="../ink/ink1471.xml"/><Relationship Id="rId135" Type="http://schemas.openxmlformats.org/officeDocument/2006/relationships/image" Target="../media/image1443.png"/><Relationship Id="rId13" Type="http://schemas.openxmlformats.org/officeDocument/2006/relationships/image" Target="../media/image1382.png"/><Relationship Id="rId18" Type="http://schemas.openxmlformats.org/officeDocument/2006/relationships/customXml" Target="../ink/ink1415.xml"/><Relationship Id="rId39" Type="http://schemas.openxmlformats.org/officeDocument/2006/relationships/image" Target="../media/image1395.png"/><Relationship Id="rId109" Type="http://schemas.openxmlformats.org/officeDocument/2006/relationships/image" Target="../media/image1430.png"/><Relationship Id="rId34" Type="http://schemas.openxmlformats.org/officeDocument/2006/relationships/customXml" Target="../ink/ink1423.xml"/><Relationship Id="rId50" Type="http://schemas.openxmlformats.org/officeDocument/2006/relationships/customXml" Target="../ink/ink1431.xml"/><Relationship Id="rId55" Type="http://schemas.openxmlformats.org/officeDocument/2006/relationships/image" Target="../media/image1403.png"/><Relationship Id="rId76" Type="http://schemas.openxmlformats.org/officeDocument/2006/relationships/customXml" Target="../ink/ink1444.xml"/><Relationship Id="rId97" Type="http://schemas.openxmlformats.org/officeDocument/2006/relationships/image" Target="../media/image1424.png"/><Relationship Id="rId104" Type="http://schemas.openxmlformats.org/officeDocument/2006/relationships/customXml" Target="../ink/ink1458.xml"/><Relationship Id="rId120" Type="http://schemas.openxmlformats.org/officeDocument/2006/relationships/customXml" Target="../ink/ink1466.xml"/><Relationship Id="rId125" Type="http://schemas.openxmlformats.org/officeDocument/2006/relationships/image" Target="../media/image1438.png"/><Relationship Id="rId141" Type="http://schemas.openxmlformats.org/officeDocument/2006/relationships/image" Target="../media/image1446.png"/><Relationship Id="rId7" Type="http://schemas.openxmlformats.org/officeDocument/2006/relationships/image" Target="../media/image1379.png"/><Relationship Id="rId71" Type="http://schemas.openxmlformats.org/officeDocument/2006/relationships/image" Target="../media/image1411.png"/><Relationship Id="rId92" Type="http://schemas.openxmlformats.org/officeDocument/2006/relationships/customXml" Target="../ink/ink1452.xml"/><Relationship Id="rId2" Type="http://schemas.openxmlformats.org/officeDocument/2006/relationships/customXml" Target="../ink/ink1407.xml"/><Relationship Id="rId29" Type="http://schemas.openxmlformats.org/officeDocument/2006/relationships/image" Target="../media/image1390.png"/><Relationship Id="rId24" Type="http://schemas.openxmlformats.org/officeDocument/2006/relationships/customXml" Target="../ink/ink1418.xml"/><Relationship Id="rId40" Type="http://schemas.openxmlformats.org/officeDocument/2006/relationships/customXml" Target="../ink/ink1426.xml"/><Relationship Id="rId45" Type="http://schemas.openxmlformats.org/officeDocument/2006/relationships/image" Target="../media/image1398.png"/><Relationship Id="rId66" Type="http://schemas.openxmlformats.org/officeDocument/2006/relationships/customXml" Target="../ink/ink1439.xml"/><Relationship Id="rId87" Type="http://schemas.openxmlformats.org/officeDocument/2006/relationships/image" Target="../media/image1419.png"/><Relationship Id="rId110" Type="http://schemas.openxmlformats.org/officeDocument/2006/relationships/customXml" Target="../ink/ink1461.xml"/><Relationship Id="rId115" Type="http://schemas.openxmlformats.org/officeDocument/2006/relationships/image" Target="../media/image1433.png"/><Relationship Id="rId131" Type="http://schemas.openxmlformats.org/officeDocument/2006/relationships/image" Target="../media/image1441.png"/><Relationship Id="rId136" Type="http://schemas.openxmlformats.org/officeDocument/2006/relationships/customXml" Target="../ink/ink1474.xml"/><Relationship Id="rId61" Type="http://schemas.openxmlformats.org/officeDocument/2006/relationships/image" Target="../media/image1406.png"/><Relationship Id="rId82" Type="http://schemas.openxmlformats.org/officeDocument/2006/relationships/customXml" Target="../ink/ink1447.xml"/><Relationship Id="rId19" Type="http://schemas.openxmlformats.org/officeDocument/2006/relationships/image" Target="../media/image1385.png"/><Relationship Id="rId14" Type="http://schemas.openxmlformats.org/officeDocument/2006/relationships/customXml" Target="../ink/ink1413.xml"/><Relationship Id="rId30" Type="http://schemas.openxmlformats.org/officeDocument/2006/relationships/customXml" Target="../ink/ink1421.xml"/><Relationship Id="rId35" Type="http://schemas.openxmlformats.org/officeDocument/2006/relationships/image" Target="../media/image1393.png"/><Relationship Id="rId56" Type="http://schemas.openxmlformats.org/officeDocument/2006/relationships/customXml" Target="../ink/ink1434.xml"/><Relationship Id="rId77" Type="http://schemas.openxmlformats.org/officeDocument/2006/relationships/image" Target="../media/image1414.png"/><Relationship Id="rId100" Type="http://schemas.openxmlformats.org/officeDocument/2006/relationships/customXml" Target="../ink/ink1456.xml"/><Relationship Id="rId105" Type="http://schemas.openxmlformats.org/officeDocument/2006/relationships/image" Target="../media/image1428.png"/><Relationship Id="rId126" Type="http://schemas.openxmlformats.org/officeDocument/2006/relationships/customXml" Target="../ink/ink1469.xml"/><Relationship Id="rId8" Type="http://schemas.openxmlformats.org/officeDocument/2006/relationships/customXml" Target="../ink/ink1410.xml"/><Relationship Id="rId51" Type="http://schemas.openxmlformats.org/officeDocument/2006/relationships/image" Target="../media/image1401.png"/><Relationship Id="rId72" Type="http://schemas.openxmlformats.org/officeDocument/2006/relationships/customXml" Target="../ink/ink1442.xml"/><Relationship Id="rId93" Type="http://schemas.openxmlformats.org/officeDocument/2006/relationships/image" Target="../media/image1422.png"/><Relationship Id="rId98" Type="http://schemas.openxmlformats.org/officeDocument/2006/relationships/customXml" Target="../ink/ink1455.xml"/><Relationship Id="rId121" Type="http://schemas.openxmlformats.org/officeDocument/2006/relationships/image" Target="../media/image1436.png"/><Relationship Id="rId142" Type="http://schemas.openxmlformats.org/officeDocument/2006/relationships/customXml" Target="../ink/ink1477.xml"/><Relationship Id="rId3" Type="http://schemas.openxmlformats.org/officeDocument/2006/relationships/image" Target="../media/image1377.png"/><Relationship Id="rId25" Type="http://schemas.openxmlformats.org/officeDocument/2006/relationships/image" Target="../media/image1388.png"/><Relationship Id="rId46" Type="http://schemas.openxmlformats.org/officeDocument/2006/relationships/customXml" Target="../ink/ink1429.xml"/><Relationship Id="rId67" Type="http://schemas.openxmlformats.org/officeDocument/2006/relationships/image" Target="../media/image1409.png"/><Relationship Id="rId116" Type="http://schemas.openxmlformats.org/officeDocument/2006/relationships/customXml" Target="../ink/ink1464.xml"/><Relationship Id="rId137" Type="http://schemas.openxmlformats.org/officeDocument/2006/relationships/image" Target="../media/image1444.png"/><Relationship Id="rId20" Type="http://schemas.openxmlformats.org/officeDocument/2006/relationships/customXml" Target="../ink/ink1416.xml"/><Relationship Id="rId41" Type="http://schemas.openxmlformats.org/officeDocument/2006/relationships/image" Target="../media/image1396.png"/><Relationship Id="rId62" Type="http://schemas.openxmlformats.org/officeDocument/2006/relationships/customXml" Target="../ink/ink1437.xml"/><Relationship Id="rId83" Type="http://schemas.openxmlformats.org/officeDocument/2006/relationships/image" Target="../media/image1417.png"/><Relationship Id="rId88" Type="http://schemas.openxmlformats.org/officeDocument/2006/relationships/customXml" Target="../ink/ink1450.xml"/><Relationship Id="rId111" Type="http://schemas.openxmlformats.org/officeDocument/2006/relationships/image" Target="../media/image1431.png"/><Relationship Id="rId132" Type="http://schemas.openxmlformats.org/officeDocument/2006/relationships/customXml" Target="../ink/ink1472.xml"/><Relationship Id="rId15" Type="http://schemas.openxmlformats.org/officeDocument/2006/relationships/image" Target="../media/image1383.png"/><Relationship Id="rId36" Type="http://schemas.openxmlformats.org/officeDocument/2006/relationships/customXml" Target="../ink/ink1424.xml"/><Relationship Id="rId57" Type="http://schemas.openxmlformats.org/officeDocument/2006/relationships/image" Target="../media/image1404.png"/><Relationship Id="rId106" Type="http://schemas.openxmlformats.org/officeDocument/2006/relationships/customXml" Target="../ink/ink1459.xml"/><Relationship Id="rId127" Type="http://schemas.openxmlformats.org/officeDocument/2006/relationships/image" Target="../media/image1439.png"/><Relationship Id="rId10" Type="http://schemas.openxmlformats.org/officeDocument/2006/relationships/customXml" Target="../ink/ink1411.xml"/><Relationship Id="rId31" Type="http://schemas.openxmlformats.org/officeDocument/2006/relationships/image" Target="../media/image1391.png"/><Relationship Id="rId52" Type="http://schemas.openxmlformats.org/officeDocument/2006/relationships/customXml" Target="../ink/ink1432.xml"/><Relationship Id="rId73" Type="http://schemas.openxmlformats.org/officeDocument/2006/relationships/image" Target="../media/image1412.png"/><Relationship Id="rId78" Type="http://schemas.openxmlformats.org/officeDocument/2006/relationships/customXml" Target="../ink/ink1445.xml"/><Relationship Id="rId94" Type="http://schemas.openxmlformats.org/officeDocument/2006/relationships/customXml" Target="../ink/ink1453.xml"/><Relationship Id="rId99" Type="http://schemas.openxmlformats.org/officeDocument/2006/relationships/image" Target="../media/image1425.png"/><Relationship Id="rId101" Type="http://schemas.openxmlformats.org/officeDocument/2006/relationships/image" Target="../media/image1426.png"/><Relationship Id="rId122" Type="http://schemas.openxmlformats.org/officeDocument/2006/relationships/customXml" Target="../ink/ink1467.xml"/><Relationship Id="rId143" Type="http://schemas.openxmlformats.org/officeDocument/2006/relationships/image" Target="../media/image1447.png"/><Relationship Id="rId4" Type="http://schemas.openxmlformats.org/officeDocument/2006/relationships/customXml" Target="../ink/ink1408.xml"/><Relationship Id="rId9" Type="http://schemas.openxmlformats.org/officeDocument/2006/relationships/image" Target="../media/image1380.png"/><Relationship Id="rId26" Type="http://schemas.openxmlformats.org/officeDocument/2006/relationships/customXml" Target="../ink/ink1419.xml"/><Relationship Id="rId47" Type="http://schemas.openxmlformats.org/officeDocument/2006/relationships/image" Target="../media/image1399.png"/><Relationship Id="rId68" Type="http://schemas.openxmlformats.org/officeDocument/2006/relationships/customXml" Target="../ink/ink1440.xml"/><Relationship Id="rId89" Type="http://schemas.openxmlformats.org/officeDocument/2006/relationships/image" Target="../media/image1420.png"/><Relationship Id="rId112" Type="http://schemas.openxmlformats.org/officeDocument/2006/relationships/customXml" Target="../ink/ink1462.xml"/><Relationship Id="rId133" Type="http://schemas.openxmlformats.org/officeDocument/2006/relationships/image" Target="../media/image1442.png"/><Relationship Id="rId16" Type="http://schemas.openxmlformats.org/officeDocument/2006/relationships/customXml" Target="../ink/ink1414.xml"/><Relationship Id="rId37" Type="http://schemas.openxmlformats.org/officeDocument/2006/relationships/image" Target="../media/image1394.png"/><Relationship Id="rId58" Type="http://schemas.openxmlformats.org/officeDocument/2006/relationships/customXml" Target="../ink/ink1435.xml"/><Relationship Id="rId79" Type="http://schemas.openxmlformats.org/officeDocument/2006/relationships/image" Target="../media/image1415.png"/><Relationship Id="rId102" Type="http://schemas.openxmlformats.org/officeDocument/2006/relationships/customXml" Target="../ink/ink1457.xml"/><Relationship Id="rId123" Type="http://schemas.openxmlformats.org/officeDocument/2006/relationships/image" Target="../media/image1437.png"/><Relationship Id="rId144" Type="http://schemas.openxmlformats.org/officeDocument/2006/relationships/customXml" Target="../ink/ink1478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91.xml"/><Relationship Id="rId21" Type="http://schemas.openxmlformats.org/officeDocument/2006/relationships/image" Target="../media/image1457.png"/><Relationship Id="rId34" Type="http://schemas.openxmlformats.org/officeDocument/2006/relationships/customXml" Target="../ink/ink1495.xml"/><Relationship Id="rId42" Type="http://schemas.openxmlformats.org/officeDocument/2006/relationships/customXml" Target="../ink/ink1499.xml"/><Relationship Id="rId47" Type="http://schemas.openxmlformats.org/officeDocument/2006/relationships/image" Target="../media/image1470.png"/><Relationship Id="rId50" Type="http://schemas.openxmlformats.org/officeDocument/2006/relationships/customXml" Target="../ink/ink1503.xml"/><Relationship Id="rId55" Type="http://schemas.openxmlformats.org/officeDocument/2006/relationships/image" Target="../media/image1474.png"/><Relationship Id="rId63" Type="http://schemas.openxmlformats.org/officeDocument/2006/relationships/customXml" Target="../ink/ink1510.xml"/><Relationship Id="rId7" Type="http://schemas.openxmlformats.org/officeDocument/2006/relationships/image" Target="../media/image12.png"/><Relationship Id="rId2" Type="http://schemas.openxmlformats.org/officeDocument/2006/relationships/customXml" Target="../ink/ink1479.xml"/><Relationship Id="rId16" Type="http://schemas.openxmlformats.org/officeDocument/2006/relationships/customXml" Target="../ink/ink1486.xml"/><Relationship Id="rId29" Type="http://schemas.openxmlformats.org/officeDocument/2006/relationships/image" Target="../media/image1461.png"/><Relationship Id="rId11" Type="http://schemas.openxmlformats.org/officeDocument/2006/relationships/image" Target="../media/image1452.png"/><Relationship Id="rId24" Type="http://schemas.openxmlformats.org/officeDocument/2006/relationships/customXml" Target="../ink/ink1490.xml"/><Relationship Id="rId32" Type="http://schemas.openxmlformats.org/officeDocument/2006/relationships/customXml" Target="../ink/ink1494.xml"/><Relationship Id="rId37" Type="http://schemas.openxmlformats.org/officeDocument/2006/relationships/image" Target="../media/image1465.png"/><Relationship Id="rId40" Type="http://schemas.openxmlformats.org/officeDocument/2006/relationships/customXml" Target="../ink/ink1498.xml"/><Relationship Id="rId45" Type="http://schemas.openxmlformats.org/officeDocument/2006/relationships/image" Target="../media/image1469.png"/><Relationship Id="rId53" Type="http://schemas.openxmlformats.org/officeDocument/2006/relationships/image" Target="../media/image1473.png"/><Relationship Id="rId58" Type="http://schemas.openxmlformats.org/officeDocument/2006/relationships/image" Target="../media/image1475.png"/><Relationship Id="rId66" Type="http://schemas.openxmlformats.org/officeDocument/2006/relationships/image" Target="../media/image1479.png"/><Relationship Id="rId5" Type="http://schemas.openxmlformats.org/officeDocument/2006/relationships/image" Target="../media/image1450.png"/><Relationship Id="rId61" Type="http://schemas.openxmlformats.org/officeDocument/2006/relationships/customXml" Target="../ink/ink1509.xml"/><Relationship Id="rId19" Type="http://schemas.openxmlformats.org/officeDocument/2006/relationships/image" Target="../media/image1456.png"/><Relationship Id="rId14" Type="http://schemas.openxmlformats.org/officeDocument/2006/relationships/customXml" Target="../ink/ink1485.xml"/><Relationship Id="rId22" Type="http://schemas.openxmlformats.org/officeDocument/2006/relationships/customXml" Target="../ink/ink1489.xml"/><Relationship Id="rId27" Type="http://schemas.openxmlformats.org/officeDocument/2006/relationships/image" Target="../media/image1460.png"/><Relationship Id="rId30" Type="http://schemas.openxmlformats.org/officeDocument/2006/relationships/customXml" Target="../ink/ink1493.xml"/><Relationship Id="rId35" Type="http://schemas.openxmlformats.org/officeDocument/2006/relationships/image" Target="../media/image1464.png"/><Relationship Id="rId43" Type="http://schemas.openxmlformats.org/officeDocument/2006/relationships/image" Target="../media/image1468.png"/><Relationship Id="rId48" Type="http://schemas.openxmlformats.org/officeDocument/2006/relationships/customXml" Target="../ink/ink1502.xml"/><Relationship Id="rId56" Type="http://schemas.openxmlformats.org/officeDocument/2006/relationships/customXml" Target="../ink/ink1506.xml"/><Relationship Id="rId64" Type="http://schemas.openxmlformats.org/officeDocument/2006/relationships/image" Target="../media/image1478.png"/><Relationship Id="rId8" Type="http://schemas.openxmlformats.org/officeDocument/2006/relationships/customXml" Target="../ink/ink1482.xml"/><Relationship Id="rId51" Type="http://schemas.openxmlformats.org/officeDocument/2006/relationships/image" Target="../media/image1472.png"/><Relationship Id="rId3" Type="http://schemas.openxmlformats.org/officeDocument/2006/relationships/image" Target="../media/image1449.png"/><Relationship Id="rId12" Type="http://schemas.openxmlformats.org/officeDocument/2006/relationships/customXml" Target="../ink/ink1484.xml"/><Relationship Id="rId17" Type="http://schemas.openxmlformats.org/officeDocument/2006/relationships/image" Target="../media/image1455.png"/><Relationship Id="rId25" Type="http://schemas.openxmlformats.org/officeDocument/2006/relationships/image" Target="../media/image1459.png"/><Relationship Id="rId33" Type="http://schemas.openxmlformats.org/officeDocument/2006/relationships/image" Target="../media/image1463.png"/><Relationship Id="rId38" Type="http://schemas.openxmlformats.org/officeDocument/2006/relationships/customXml" Target="../ink/ink1497.xml"/><Relationship Id="rId46" Type="http://schemas.openxmlformats.org/officeDocument/2006/relationships/customXml" Target="../ink/ink1501.xml"/><Relationship Id="rId59" Type="http://schemas.openxmlformats.org/officeDocument/2006/relationships/customXml" Target="../ink/ink1508.xml"/><Relationship Id="rId20" Type="http://schemas.openxmlformats.org/officeDocument/2006/relationships/customXml" Target="../ink/ink1488.xml"/><Relationship Id="rId41" Type="http://schemas.openxmlformats.org/officeDocument/2006/relationships/image" Target="../media/image1467.png"/><Relationship Id="rId54" Type="http://schemas.openxmlformats.org/officeDocument/2006/relationships/customXml" Target="../ink/ink1505.xml"/><Relationship Id="rId62" Type="http://schemas.openxmlformats.org/officeDocument/2006/relationships/image" Target="../media/image147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81.xml"/><Relationship Id="rId15" Type="http://schemas.openxmlformats.org/officeDocument/2006/relationships/image" Target="../media/image1454.png"/><Relationship Id="rId23" Type="http://schemas.openxmlformats.org/officeDocument/2006/relationships/image" Target="../media/image1458.png"/><Relationship Id="rId28" Type="http://schemas.openxmlformats.org/officeDocument/2006/relationships/customXml" Target="../ink/ink1492.xml"/><Relationship Id="rId36" Type="http://schemas.openxmlformats.org/officeDocument/2006/relationships/customXml" Target="../ink/ink1496.xml"/><Relationship Id="rId49" Type="http://schemas.openxmlformats.org/officeDocument/2006/relationships/image" Target="../media/image1471.png"/><Relationship Id="rId57" Type="http://schemas.openxmlformats.org/officeDocument/2006/relationships/customXml" Target="../ink/ink1507.xml"/><Relationship Id="rId10" Type="http://schemas.openxmlformats.org/officeDocument/2006/relationships/customXml" Target="../ink/ink1483.xml"/><Relationship Id="rId31" Type="http://schemas.openxmlformats.org/officeDocument/2006/relationships/image" Target="../media/image1462.png"/><Relationship Id="rId44" Type="http://schemas.openxmlformats.org/officeDocument/2006/relationships/customXml" Target="../ink/ink1500.xml"/><Relationship Id="rId52" Type="http://schemas.openxmlformats.org/officeDocument/2006/relationships/customXml" Target="../ink/ink1504.xml"/><Relationship Id="rId60" Type="http://schemas.openxmlformats.org/officeDocument/2006/relationships/image" Target="../media/image1476.png"/><Relationship Id="rId65" Type="http://schemas.openxmlformats.org/officeDocument/2006/relationships/customXml" Target="../ink/ink1511.xml"/><Relationship Id="rId4" Type="http://schemas.openxmlformats.org/officeDocument/2006/relationships/customXml" Target="../ink/ink1480.xml"/><Relationship Id="rId9" Type="http://schemas.openxmlformats.org/officeDocument/2006/relationships/image" Target="../media/image1451.png"/><Relationship Id="rId13" Type="http://schemas.openxmlformats.org/officeDocument/2006/relationships/image" Target="../media/image1453.png"/><Relationship Id="rId18" Type="http://schemas.openxmlformats.org/officeDocument/2006/relationships/customXml" Target="../ink/ink1487.xml"/><Relationship Id="rId39" Type="http://schemas.openxmlformats.org/officeDocument/2006/relationships/image" Target="../media/image1466.png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36.png"/><Relationship Id="rId21" Type="http://schemas.openxmlformats.org/officeDocument/2006/relationships/image" Target="../media/image1489.png"/><Relationship Id="rId42" Type="http://schemas.openxmlformats.org/officeDocument/2006/relationships/customXml" Target="../ink/ink1532.xml"/><Relationship Id="rId63" Type="http://schemas.openxmlformats.org/officeDocument/2006/relationships/image" Target="../media/image1510.png"/><Relationship Id="rId84" Type="http://schemas.openxmlformats.org/officeDocument/2006/relationships/customXml" Target="../ink/ink1553.xml"/><Relationship Id="rId138" Type="http://schemas.openxmlformats.org/officeDocument/2006/relationships/customXml" Target="../ink/ink1580.xml"/><Relationship Id="rId159" Type="http://schemas.openxmlformats.org/officeDocument/2006/relationships/image" Target="../media/image1557.png"/><Relationship Id="rId170" Type="http://schemas.openxmlformats.org/officeDocument/2006/relationships/customXml" Target="../ink/ink1596.xml"/><Relationship Id="rId191" Type="http://schemas.openxmlformats.org/officeDocument/2006/relationships/image" Target="../media/image1573.png"/><Relationship Id="rId107" Type="http://schemas.openxmlformats.org/officeDocument/2006/relationships/image" Target="../media/image1531.png"/><Relationship Id="rId11" Type="http://schemas.openxmlformats.org/officeDocument/2006/relationships/image" Target="../media/image1484.png"/><Relationship Id="rId32" Type="http://schemas.openxmlformats.org/officeDocument/2006/relationships/customXml" Target="../ink/ink1527.xml"/><Relationship Id="rId53" Type="http://schemas.openxmlformats.org/officeDocument/2006/relationships/image" Target="../media/image1505.png"/><Relationship Id="rId74" Type="http://schemas.openxmlformats.org/officeDocument/2006/relationships/customXml" Target="../ink/ink1548.xml"/><Relationship Id="rId128" Type="http://schemas.openxmlformats.org/officeDocument/2006/relationships/customXml" Target="../ink/ink1575.xml"/><Relationship Id="rId149" Type="http://schemas.openxmlformats.org/officeDocument/2006/relationships/image" Target="../media/image1552.png"/><Relationship Id="rId5" Type="http://schemas.openxmlformats.org/officeDocument/2006/relationships/image" Target="../media/image1481.png"/><Relationship Id="rId95" Type="http://schemas.openxmlformats.org/officeDocument/2006/relationships/image" Target="../media/image1525.png"/><Relationship Id="rId160" Type="http://schemas.openxmlformats.org/officeDocument/2006/relationships/customXml" Target="../ink/ink1591.xml"/><Relationship Id="rId181" Type="http://schemas.openxmlformats.org/officeDocument/2006/relationships/image" Target="../media/image1568.png"/><Relationship Id="rId22" Type="http://schemas.openxmlformats.org/officeDocument/2006/relationships/customXml" Target="../ink/ink1522.xml"/><Relationship Id="rId43" Type="http://schemas.openxmlformats.org/officeDocument/2006/relationships/image" Target="../media/image1500.png"/><Relationship Id="rId64" Type="http://schemas.openxmlformats.org/officeDocument/2006/relationships/customXml" Target="../ink/ink1543.xml"/><Relationship Id="rId118" Type="http://schemas.openxmlformats.org/officeDocument/2006/relationships/customXml" Target="../ink/ink1570.xml"/><Relationship Id="rId139" Type="http://schemas.openxmlformats.org/officeDocument/2006/relationships/image" Target="../media/image1547.png"/><Relationship Id="rId85" Type="http://schemas.openxmlformats.org/officeDocument/2006/relationships/image" Target="../media/image1520.png"/><Relationship Id="rId150" Type="http://schemas.openxmlformats.org/officeDocument/2006/relationships/customXml" Target="../ink/ink1586.xml"/><Relationship Id="rId171" Type="http://schemas.openxmlformats.org/officeDocument/2006/relationships/image" Target="../media/image1563.png"/><Relationship Id="rId192" Type="http://schemas.openxmlformats.org/officeDocument/2006/relationships/customXml" Target="../ink/ink1607.xml"/><Relationship Id="rId12" Type="http://schemas.openxmlformats.org/officeDocument/2006/relationships/customXml" Target="../ink/ink1517.xml"/><Relationship Id="rId33" Type="http://schemas.openxmlformats.org/officeDocument/2006/relationships/image" Target="../media/image1495.png"/><Relationship Id="rId108" Type="http://schemas.openxmlformats.org/officeDocument/2006/relationships/customXml" Target="../ink/ink1565.xml"/><Relationship Id="rId129" Type="http://schemas.openxmlformats.org/officeDocument/2006/relationships/image" Target="../media/image1542.png"/><Relationship Id="rId54" Type="http://schemas.openxmlformats.org/officeDocument/2006/relationships/customXml" Target="../ink/ink1538.xml"/><Relationship Id="rId75" Type="http://schemas.openxmlformats.org/officeDocument/2006/relationships/image" Target="../media/image744.png"/><Relationship Id="rId96" Type="http://schemas.openxmlformats.org/officeDocument/2006/relationships/customXml" Target="../ink/ink1559.xml"/><Relationship Id="rId140" Type="http://schemas.openxmlformats.org/officeDocument/2006/relationships/customXml" Target="../ink/ink1581.xml"/><Relationship Id="rId161" Type="http://schemas.openxmlformats.org/officeDocument/2006/relationships/image" Target="../media/image1558.png"/><Relationship Id="rId182" Type="http://schemas.openxmlformats.org/officeDocument/2006/relationships/customXml" Target="../ink/ink1602.xml"/><Relationship Id="rId6" Type="http://schemas.openxmlformats.org/officeDocument/2006/relationships/customXml" Target="../ink/ink1514.xml"/><Relationship Id="rId23" Type="http://schemas.openxmlformats.org/officeDocument/2006/relationships/image" Target="../media/image1490.png"/><Relationship Id="rId119" Type="http://schemas.openxmlformats.org/officeDocument/2006/relationships/image" Target="../media/image1537.png"/><Relationship Id="rId44" Type="http://schemas.openxmlformats.org/officeDocument/2006/relationships/customXml" Target="../ink/ink1533.xml"/><Relationship Id="rId65" Type="http://schemas.openxmlformats.org/officeDocument/2006/relationships/image" Target="../media/image1511.png"/><Relationship Id="rId86" Type="http://schemas.openxmlformats.org/officeDocument/2006/relationships/customXml" Target="../ink/ink1554.xml"/><Relationship Id="rId130" Type="http://schemas.openxmlformats.org/officeDocument/2006/relationships/customXml" Target="../ink/ink1576.xml"/><Relationship Id="rId151" Type="http://schemas.openxmlformats.org/officeDocument/2006/relationships/image" Target="../media/image1553.png"/><Relationship Id="rId172" Type="http://schemas.openxmlformats.org/officeDocument/2006/relationships/customXml" Target="../ink/ink1597.xml"/><Relationship Id="rId193" Type="http://schemas.openxmlformats.org/officeDocument/2006/relationships/image" Target="../media/image1574.png"/><Relationship Id="rId13" Type="http://schemas.openxmlformats.org/officeDocument/2006/relationships/image" Target="../media/image1485.png"/><Relationship Id="rId109" Type="http://schemas.openxmlformats.org/officeDocument/2006/relationships/image" Target="../media/image1532.png"/><Relationship Id="rId34" Type="http://schemas.openxmlformats.org/officeDocument/2006/relationships/customXml" Target="../ink/ink1528.xml"/><Relationship Id="rId50" Type="http://schemas.openxmlformats.org/officeDocument/2006/relationships/customXml" Target="../ink/ink1536.xml"/><Relationship Id="rId55" Type="http://schemas.openxmlformats.org/officeDocument/2006/relationships/image" Target="../media/image1506.png"/><Relationship Id="rId76" Type="http://schemas.openxmlformats.org/officeDocument/2006/relationships/customXml" Target="../ink/ink1549.xml"/><Relationship Id="rId97" Type="http://schemas.openxmlformats.org/officeDocument/2006/relationships/image" Target="../media/image1526.png"/><Relationship Id="rId104" Type="http://schemas.openxmlformats.org/officeDocument/2006/relationships/customXml" Target="../ink/ink1563.xml"/><Relationship Id="rId120" Type="http://schemas.openxmlformats.org/officeDocument/2006/relationships/customXml" Target="../ink/ink1571.xml"/><Relationship Id="rId125" Type="http://schemas.openxmlformats.org/officeDocument/2006/relationships/image" Target="../media/image1540.png"/><Relationship Id="rId141" Type="http://schemas.openxmlformats.org/officeDocument/2006/relationships/image" Target="../media/image1548.png"/><Relationship Id="rId146" Type="http://schemas.openxmlformats.org/officeDocument/2006/relationships/customXml" Target="../ink/ink1584.xml"/><Relationship Id="rId167" Type="http://schemas.openxmlformats.org/officeDocument/2006/relationships/image" Target="../media/image1561.png"/><Relationship Id="rId188" Type="http://schemas.openxmlformats.org/officeDocument/2006/relationships/customXml" Target="../ink/ink1605.xml"/><Relationship Id="rId7" Type="http://schemas.openxmlformats.org/officeDocument/2006/relationships/image" Target="../media/image1482.png"/><Relationship Id="rId71" Type="http://schemas.openxmlformats.org/officeDocument/2006/relationships/image" Target="../media/image1514.png"/><Relationship Id="rId92" Type="http://schemas.openxmlformats.org/officeDocument/2006/relationships/customXml" Target="../ink/ink1557.xml"/><Relationship Id="rId162" Type="http://schemas.openxmlformats.org/officeDocument/2006/relationships/customXml" Target="../ink/ink1592.xml"/><Relationship Id="rId183" Type="http://schemas.openxmlformats.org/officeDocument/2006/relationships/image" Target="../media/image1569.png"/><Relationship Id="rId2" Type="http://schemas.openxmlformats.org/officeDocument/2006/relationships/customXml" Target="../ink/ink1512.xml"/><Relationship Id="rId29" Type="http://schemas.openxmlformats.org/officeDocument/2006/relationships/image" Target="../media/image1493.png"/><Relationship Id="rId24" Type="http://schemas.openxmlformats.org/officeDocument/2006/relationships/customXml" Target="../ink/ink1523.xml"/><Relationship Id="rId40" Type="http://schemas.openxmlformats.org/officeDocument/2006/relationships/customXml" Target="../ink/ink1531.xml"/><Relationship Id="rId45" Type="http://schemas.openxmlformats.org/officeDocument/2006/relationships/image" Target="../media/image1501.png"/><Relationship Id="rId66" Type="http://schemas.openxmlformats.org/officeDocument/2006/relationships/customXml" Target="../ink/ink1544.xml"/><Relationship Id="rId87" Type="http://schemas.openxmlformats.org/officeDocument/2006/relationships/image" Target="../media/image1521.png"/><Relationship Id="rId110" Type="http://schemas.openxmlformats.org/officeDocument/2006/relationships/customXml" Target="../ink/ink1566.xml"/><Relationship Id="rId115" Type="http://schemas.openxmlformats.org/officeDocument/2006/relationships/image" Target="../media/image1535.png"/><Relationship Id="rId131" Type="http://schemas.openxmlformats.org/officeDocument/2006/relationships/image" Target="../media/image1543.png"/><Relationship Id="rId136" Type="http://schemas.openxmlformats.org/officeDocument/2006/relationships/customXml" Target="../ink/ink1579.xml"/><Relationship Id="rId157" Type="http://schemas.openxmlformats.org/officeDocument/2006/relationships/image" Target="../media/image1556.png"/><Relationship Id="rId178" Type="http://schemas.openxmlformats.org/officeDocument/2006/relationships/customXml" Target="../ink/ink1600.xml"/><Relationship Id="rId61" Type="http://schemas.openxmlformats.org/officeDocument/2006/relationships/image" Target="../media/image1509.png"/><Relationship Id="rId82" Type="http://schemas.openxmlformats.org/officeDocument/2006/relationships/customXml" Target="../ink/ink1552.xml"/><Relationship Id="rId152" Type="http://schemas.openxmlformats.org/officeDocument/2006/relationships/customXml" Target="../ink/ink1587.xml"/><Relationship Id="rId173" Type="http://schemas.openxmlformats.org/officeDocument/2006/relationships/image" Target="../media/image1564.png"/><Relationship Id="rId19" Type="http://schemas.openxmlformats.org/officeDocument/2006/relationships/image" Target="../media/image1488.png"/><Relationship Id="rId14" Type="http://schemas.openxmlformats.org/officeDocument/2006/relationships/customXml" Target="../ink/ink1518.xml"/><Relationship Id="rId30" Type="http://schemas.openxmlformats.org/officeDocument/2006/relationships/customXml" Target="../ink/ink1526.xml"/><Relationship Id="rId35" Type="http://schemas.openxmlformats.org/officeDocument/2006/relationships/image" Target="../media/image1496.png"/><Relationship Id="rId56" Type="http://schemas.openxmlformats.org/officeDocument/2006/relationships/customXml" Target="../ink/ink1539.xml"/><Relationship Id="rId77" Type="http://schemas.openxmlformats.org/officeDocument/2006/relationships/image" Target="../media/image1516.png"/><Relationship Id="rId100" Type="http://schemas.openxmlformats.org/officeDocument/2006/relationships/customXml" Target="../ink/ink1561.xml"/><Relationship Id="rId105" Type="http://schemas.openxmlformats.org/officeDocument/2006/relationships/image" Target="../media/image1530.png"/><Relationship Id="rId126" Type="http://schemas.openxmlformats.org/officeDocument/2006/relationships/customXml" Target="../ink/ink1574.xml"/><Relationship Id="rId147" Type="http://schemas.openxmlformats.org/officeDocument/2006/relationships/image" Target="../media/image1551.png"/><Relationship Id="rId168" Type="http://schemas.openxmlformats.org/officeDocument/2006/relationships/customXml" Target="../ink/ink1595.xml"/><Relationship Id="rId8" Type="http://schemas.openxmlformats.org/officeDocument/2006/relationships/customXml" Target="../ink/ink1515.xml"/><Relationship Id="rId51" Type="http://schemas.openxmlformats.org/officeDocument/2006/relationships/image" Target="../media/image1504.png"/><Relationship Id="rId72" Type="http://schemas.openxmlformats.org/officeDocument/2006/relationships/customXml" Target="../ink/ink1547.xml"/><Relationship Id="rId93" Type="http://schemas.openxmlformats.org/officeDocument/2006/relationships/image" Target="../media/image1524.png"/><Relationship Id="rId98" Type="http://schemas.openxmlformats.org/officeDocument/2006/relationships/customXml" Target="../ink/ink1560.xml"/><Relationship Id="rId121" Type="http://schemas.openxmlformats.org/officeDocument/2006/relationships/image" Target="../media/image1538.png"/><Relationship Id="rId142" Type="http://schemas.openxmlformats.org/officeDocument/2006/relationships/customXml" Target="../ink/ink1582.xml"/><Relationship Id="rId163" Type="http://schemas.openxmlformats.org/officeDocument/2006/relationships/image" Target="../media/image1559.png"/><Relationship Id="rId184" Type="http://schemas.openxmlformats.org/officeDocument/2006/relationships/customXml" Target="../ink/ink1603.xml"/><Relationship Id="rId189" Type="http://schemas.openxmlformats.org/officeDocument/2006/relationships/image" Target="../media/image1572.png"/><Relationship Id="rId3" Type="http://schemas.openxmlformats.org/officeDocument/2006/relationships/image" Target="../media/image1480.png"/><Relationship Id="rId25" Type="http://schemas.openxmlformats.org/officeDocument/2006/relationships/image" Target="../media/image1491.png"/><Relationship Id="rId46" Type="http://schemas.openxmlformats.org/officeDocument/2006/relationships/customXml" Target="../ink/ink1534.xml"/><Relationship Id="rId67" Type="http://schemas.openxmlformats.org/officeDocument/2006/relationships/image" Target="../media/image1512.png"/><Relationship Id="rId116" Type="http://schemas.openxmlformats.org/officeDocument/2006/relationships/customXml" Target="../ink/ink1569.xml"/><Relationship Id="rId137" Type="http://schemas.openxmlformats.org/officeDocument/2006/relationships/image" Target="../media/image1546.png"/><Relationship Id="rId158" Type="http://schemas.openxmlformats.org/officeDocument/2006/relationships/customXml" Target="../ink/ink1590.xml"/><Relationship Id="rId20" Type="http://schemas.openxmlformats.org/officeDocument/2006/relationships/customXml" Target="../ink/ink1521.xml"/><Relationship Id="rId41" Type="http://schemas.openxmlformats.org/officeDocument/2006/relationships/image" Target="../media/image1499.png"/><Relationship Id="rId62" Type="http://schemas.openxmlformats.org/officeDocument/2006/relationships/customXml" Target="../ink/ink1542.xml"/><Relationship Id="rId83" Type="http://schemas.openxmlformats.org/officeDocument/2006/relationships/image" Target="../media/image1519.png"/><Relationship Id="rId88" Type="http://schemas.openxmlformats.org/officeDocument/2006/relationships/customXml" Target="../ink/ink1555.xml"/><Relationship Id="rId111" Type="http://schemas.openxmlformats.org/officeDocument/2006/relationships/image" Target="../media/image1533.png"/><Relationship Id="rId132" Type="http://schemas.openxmlformats.org/officeDocument/2006/relationships/customXml" Target="../ink/ink1577.xml"/><Relationship Id="rId153" Type="http://schemas.openxmlformats.org/officeDocument/2006/relationships/image" Target="../media/image1554.png"/><Relationship Id="rId174" Type="http://schemas.openxmlformats.org/officeDocument/2006/relationships/customXml" Target="../ink/ink1598.xml"/><Relationship Id="rId179" Type="http://schemas.openxmlformats.org/officeDocument/2006/relationships/image" Target="../media/image1567.png"/><Relationship Id="rId190" Type="http://schemas.openxmlformats.org/officeDocument/2006/relationships/customXml" Target="../ink/ink1606.xml"/><Relationship Id="rId15" Type="http://schemas.openxmlformats.org/officeDocument/2006/relationships/image" Target="../media/image1486.png"/><Relationship Id="rId36" Type="http://schemas.openxmlformats.org/officeDocument/2006/relationships/customXml" Target="../ink/ink1529.xml"/><Relationship Id="rId57" Type="http://schemas.openxmlformats.org/officeDocument/2006/relationships/image" Target="../media/image1507.png"/><Relationship Id="rId106" Type="http://schemas.openxmlformats.org/officeDocument/2006/relationships/customXml" Target="../ink/ink1564.xml"/><Relationship Id="rId127" Type="http://schemas.openxmlformats.org/officeDocument/2006/relationships/image" Target="../media/image1541.png"/><Relationship Id="rId10" Type="http://schemas.openxmlformats.org/officeDocument/2006/relationships/customXml" Target="../ink/ink1516.xml"/><Relationship Id="rId31" Type="http://schemas.openxmlformats.org/officeDocument/2006/relationships/image" Target="../media/image1494.png"/><Relationship Id="rId52" Type="http://schemas.openxmlformats.org/officeDocument/2006/relationships/customXml" Target="../ink/ink1537.xml"/><Relationship Id="rId73" Type="http://schemas.openxmlformats.org/officeDocument/2006/relationships/image" Target="../media/image1515.png"/><Relationship Id="rId78" Type="http://schemas.openxmlformats.org/officeDocument/2006/relationships/customXml" Target="../ink/ink1550.xml"/><Relationship Id="rId94" Type="http://schemas.openxmlformats.org/officeDocument/2006/relationships/customXml" Target="../ink/ink1558.xml"/><Relationship Id="rId99" Type="http://schemas.openxmlformats.org/officeDocument/2006/relationships/image" Target="../media/image1527.png"/><Relationship Id="rId101" Type="http://schemas.openxmlformats.org/officeDocument/2006/relationships/image" Target="../media/image1528.png"/><Relationship Id="rId122" Type="http://schemas.openxmlformats.org/officeDocument/2006/relationships/customXml" Target="../ink/ink1572.xml"/><Relationship Id="rId143" Type="http://schemas.openxmlformats.org/officeDocument/2006/relationships/image" Target="../media/image1549.png"/><Relationship Id="rId148" Type="http://schemas.openxmlformats.org/officeDocument/2006/relationships/customXml" Target="../ink/ink1585.xml"/><Relationship Id="rId164" Type="http://schemas.openxmlformats.org/officeDocument/2006/relationships/customXml" Target="../ink/ink1593.xml"/><Relationship Id="rId169" Type="http://schemas.openxmlformats.org/officeDocument/2006/relationships/image" Target="../media/image1562.png"/><Relationship Id="rId185" Type="http://schemas.openxmlformats.org/officeDocument/2006/relationships/image" Target="../media/image1570.png"/><Relationship Id="rId4" Type="http://schemas.openxmlformats.org/officeDocument/2006/relationships/customXml" Target="../ink/ink1513.xml"/><Relationship Id="rId9" Type="http://schemas.openxmlformats.org/officeDocument/2006/relationships/image" Target="../media/image1483.png"/><Relationship Id="rId180" Type="http://schemas.openxmlformats.org/officeDocument/2006/relationships/customXml" Target="../ink/ink1601.xml"/><Relationship Id="rId26" Type="http://schemas.openxmlformats.org/officeDocument/2006/relationships/customXml" Target="../ink/ink1524.xml"/><Relationship Id="rId47" Type="http://schemas.openxmlformats.org/officeDocument/2006/relationships/image" Target="../media/image1502.png"/><Relationship Id="rId68" Type="http://schemas.openxmlformats.org/officeDocument/2006/relationships/customXml" Target="../ink/ink1545.xml"/><Relationship Id="rId89" Type="http://schemas.openxmlformats.org/officeDocument/2006/relationships/image" Target="../media/image1522.png"/><Relationship Id="rId112" Type="http://schemas.openxmlformats.org/officeDocument/2006/relationships/customXml" Target="../ink/ink1567.xml"/><Relationship Id="rId133" Type="http://schemas.openxmlformats.org/officeDocument/2006/relationships/image" Target="../media/image1544.png"/><Relationship Id="rId154" Type="http://schemas.openxmlformats.org/officeDocument/2006/relationships/customXml" Target="../ink/ink1588.xml"/><Relationship Id="rId175" Type="http://schemas.openxmlformats.org/officeDocument/2006/relationships/image" Target="../media/image1565.png"/><Relationship Id="rId16" Type="http://schemas.openxmlformats.org/officeDocument/2006/relationships/customXml" Target="../ink/ink1519.xml"/><Relationship Id="rId37" Type="http://schemas.openxmlformats.org/officeDocument/2006/relationships/image" Target="../media/image1497.png"/><Relationship Id="rId58" Type="http://schemas.openxmlformats.org/officeDocument/2006/relationships/customXml" Target="../ink/ink1540.xml"/><Relationship Id="rId79" Type="http://schemas.openxmlformats.org/officeDocument/2006/relationships/image" Target="../media/image1517.png"/><Relationship Id="rId102" Type="http://schemas.openxmlformats.org/officeDocument/2006/relationships/customXml" Target="../ink/ink1562.xml"/><Relationship Id="rId123" Type="http://schemas.openxmlformats.org/officeDocument/2006/relationships/image" Target="../media/image1539.png"/><Relationship Id="rId144" Type="http://schemas.openxmlformats.org/officeDocument/2006/relationships/customXml" Target="../ink/ink1583.xml"/><Relationship Id="rId90" Type="http://schemas.openxmlformats.org/officeDocument/2006/relationships/customXml" Target="../ink/ink1556.xml"/><Relationship Id="rId165" Type="http://schemas.openxmlformats.org/officeDocument/2006/relationships/image" Target="../media/image1560.png"/><Relationship Id="rId186" Type="http://schemas.openxmlformats.org/officeDocument/2006/relationships/customXml" Target="../ink/ink1604.xml"/><Relationship Id="rId27" Type="http://schemas.openxmlformats.org/officeDocument/2006/relationships/image" Target="../media/image1492.png"/><Relationship Id="rId48" Type="http://schemas.openxmlformats.org/officeDocument/2006/relationships/customXml" Target="../ink/ink1535.xml"/><Relationship Id="rId69" Type="http://schemas.openxmlformats.org/officeDocument/2006/relationships/image" Target="../media/image1513.png"/><Relationship Id="rId113" Type="http://schemas.openxmlformats.org/officeDocument/2006/relationships/image" Target="../media/image1534.png"/><Relationship Id="rId134" Type="http://schemas.openxmlformats.org/officeDocument/2006/relationships/customXml" Target="../ink/ink1578.xml"/><Relationship Id="rId80" Type="http://schemas.openxmlformats.org/officeDocument/2006/relationships/customXml" Target="../ink/ink1551.xml"/><Relationship Id="rId155" Type="http://schemas.openxmlformats.org/officeDocument/2006/relationships/image" Target="../media/image1555.png"/><Relationship Id="rId176" Type="http://schemas.openxmlformats.org/officeDocument/2006/relationships/customXml" Target="../ink/ink1599.xml"/><Relationship Id="rId17" Type="http://schemas.openxmlformats.org/officeDocument/2006/relationships/image" Target="../media/image1487.png"/><Relationship Id="rId38" Type="http://schemas.openxmlformats.org/officeDocument/2006/relationships/customXml" Target="../ink/ink1530.xml"/><Relationship Id="rId59" Type="http://schemas.openxmlformats.org/officeDocument/2006/relationships/image" Target="../media/image1508.png"/><Relationship Id="rId103" Type="http://schemas.openxmlformats.org/officeDocument/2006/relationships/image" Target="../media/image1529.png"/><Relationship Id="rId124" Type="http://schemas.openxmlformats.org/officeDocument/2006/relationships/customXml" Target="../ink/ink1573.xml"/><Relationship Id="rId70" Type="http://schemas.openxmlformats.org/officeDocument/2006/relationships/customXml" Target="../ink/ink1546.xml"/><Relationship Id="rId91" Type="http://schemas.openxmlformats.org/officeDocument/2006/relationships/image" Target="../media/image1523.png"/><Relationship Id="rId145" Type="http://schemas.openxmlformats.org/officeDocument/2006/relationships/image" Target="../media/image1550.png"/><Relationship Id="rId166" Type="http://schemas.openxmlformats.org/officeDocument/2006/relationships/customXml" Target="../ink/ink1594.xml"/><Relationship Id="rId187" Type="http://schemas.openxmlformats.org/officeDocument/2006/relationships/image" Target="../media/image1571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525.xml"/><Relationship Id="rId49" Type="http://schemas.openxmlformats.org/officeDocument/2006/relationships/image" Target="../media/image1503.png"/><Relationship Id="rId114" Type="http://schemas.openxmlformats.org/officeDocument/2006/relationships/customXml" Target="../ink/ink1568.xml"/><Relationship Id="rId60" Type="http://schemas.openxmlformats.org/officeDocument/2006/relationships/customXml" Target="../ink/ink1541.xml"/><Relationship Id="rId81" Type="http://schemas.openxmlformats.org/officeDocument/2006/relationships/image" Target="../media/image1518.png"/><Relationship Id="rId135" Type="http://schemas.openxmlformats.org/officeDocument/2006/relationships/image" Target="../media/image1545.png"/><Relationship Id="rId156" Type="http://schemas.openxmlformats.org/officeDocument/2006/relationships/customXml" Target="../ink/ink1589.xml"/><Relationship Id="rId177" Type="http://schemas.openxmlformats.org/officeDocument/2006/relationships/image" Target="../media/image1566.png"/><Relationship Id="rId18" Type="http://schemas.openxmlformats.org/officeDocument/2006/relationships/customXml" Target="../ink/ink1520.xml"/><Relationship Id="rId39" Type="http://schemas.openxmlformats.org/officeDocument/2006/relationships/image" Target="../media/image1498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1.png"/><Relationship Id="rId21" Type="http://schemas.openxmlformats.org/officeDocument/2006/relationships/image" Target="../media/image113.png"/><Relationship Id="rId42" Type="http://schemas.openxmlformats.org/officeDocument/2006/relationships/customXml" Target="../ink/ink125.xml"/><Relationship Id="rId63" Type="http://schemas.openxmlformats.org/officeDocument/2006/relationships/image" Target="../media/image134.png"/><Relationship Id="rId84" Type="http://schemas.openxmlformats.org/officeDocument/2006/relationships/customXml" Target="../ink/ink146.xml"/><Relationship Id="rId138" Type="http://schemas.openxmlformats.org/officeDocument/2006/relationships/image" Target="../media/image171.png"/><Relationship Id="rId159" Type="http://schemas.openxmlformats.org/officeDocument/2006/relationships/customXml" Target="../ink/ink184.xml"/><Relationship Id="rId170" Type="http://schemas.openxmlformats.org/officeDocument/2006/relationships/customXml" Target="../ink/ink190.xml"/><Relationship Id="rId107" Type="http://schemas.openxmlformats.org/officeDocument/2006/relationships/image" Target="../media/image156.png"/><Relationship Id="rId11" Type="http://schemas.openxmlformats.org/officeDocument/2006/relationships/image" Target="../media/image109.png"/><Relationship Id="rId32" Type="http://schemas.openxmlformats.org/officeDocument/2006/relationships/customXml" Target="../ink/ink120.xml"/><Relationship Id="rId53" Type="http://schemas.openxmlformats.org/officeDocument/2006/relationships/image" Target="../media/image129.png"/><Relationship Id="rId74" Type="http://schemas.openxmlformats.org/officeDocument/2006/relationships/customXml" Target="../ink/ink141.xml"/><Relationship Id="rId128" Type="http://schemas.openxmlformats.org/officeDocument/2006/relationships/customXml" Target="../ink/ink168.xml"/><Relationship Id="rId149" Type="http://schemas.openxmlformats.org/officeDocument/2006/relationships/customXml" Target="../ink/ink179.xml"/><Relationship Id="rId5" Type="http://schemas.openxmlformats.org/officeDocument/2006/relationships/image" Target="../media/image106.png"/><Relationship Id="rId95" Type="http://schemas.openxmlformats.org/officeDocument/2006/relationships/image" Target="../media/image150.png"/><Relationship Id="rId160" Type="http://schemas.openxmlformats.org/officeDocument/2006/relationships/image" Target="../media/image182.png"/><Relationship Id="rId22" Type="http://schemas.openxmlformats.org/officeDocument/2006/relationships/customXml" Target="../ink/ink115.xml"/><Relationship Id="rId43" Type="http://schemas.openxmlformats.org/officeDocument/2006/relationships/image" Target="../media/image124.png"/><Relationship Id="rId64" Type="http://schemas.openxmlformats.org/officeDocument/2006/relationships/customXml" Target="../ink/ink136.xml"/><Relationship Id="rId118" Type="http://schemas.openxmlformats.org/officeDocument/2006/relationships/customXml" Target="../ink/ink163.xml"/><Relationship Id="rId139" Type="http://schemas.openxmlformats.org/officeDocument/2006/relationships/customXml" Target="../ink/ink174.xml"/><Relationship Id="rId85" Type="http://schemas.openxmlformats.org/officeDocument/2006/relationships/image" Target="../media/image145.png"/><Relationship Id="rId150" Type="http://schemas.openxmlformats.org/officeDocument/2006/relationships/image" Target="../media/image177.png"/><Relationship Id="rId171" Type="http://schemas.openxmlformats.org/officeDocument/2006/relationships/image" Target="../media/image187.png"/><Relationship Id="rId12" Type="http://schemas.openxmlformats.org/officeDocument/2006/relationships/customXml" Target="../ink/ink110.xml"/><Relationship Id="rId33" Type="http://schemas.openxmlformats.org/officeDocument/2006/relationships/image" Target="../media/image119.png"/><Relationship Id="rId108" Type="http://schemas.openxmlformats.org/officeDocument/2006/relationships/customXml" Target="../ink/ink158.xml"/><Relationship Id="rId129" Type="http://schemas.openxmlformats.org/officeDocument/2006/relationships/customXml" Target="../ink/ink169.xml"/><Relationship Id="rId54" Type="http://schemas.openxmlformats.org/officeDocument/2006/relationships/customXml" Target="../ink/ink131.xml"/><Relationship Id="rId75" Type="http://schemas.openxmlformats.org/officeDocument/2006/relationships/image" Target="../media/image140.png"/><Relationship Id="rId96" Type="http://schemas.openxmlformats.org/officeDocument/2006/relationships/customXml" Target="../ink/ink152.xml"/><Relationship Id="rId140" Type="http://schemas.openxmlformats.org/officeDocument/2006/relationships/image" Target="../media/image172.png"/><Relationship Id="rId161" Type="http://schemas.openxmlformats.org/officeDocument/2006/relationships/customXml" Target="../ink/ink18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7.xml"/><Relationship Id="rId23" Type="http://schemas.openxmlformats.org/officeDocument/2006/relationships/image" Target="../media/image114.png"/><Relationship Id="rId28" Type="http://schemas.openxmlformats.org/officeDocument/2006/relationships/customXml" Target="../ink/ink118.xml"/><Relationship Id="rId49" Type="http://schemas.openxmlformats.org/officeDocument/2006/relationships/image" Target="../media/image127.png"/><Relationship Id="rId114" Type="http://schemas.openxmlformats.org/officeDocument/2006/relationships/customXml" Target="../ink/ink161.xml"/><Relationship Id="rId119" Type="http://schemas.openxmlformats.org/officeDocument/2006/relationships/image" Target="../media/image162.png"/><Relationship Id="rId44" Type="http://schemas.openxmlformats.org/officeDocument/2006/relationships/customXml" Target="../ink/ink126.xml"/><Relationship Id="rId60" Type="http://schemas.openxmlformats.org/officeDocument/2006/relationships/customXml" Target="../ink/ink134.xml"/><Relationship Id="rId65" Type="http://schemas.openxmlformats.org/officeDocument/2006/relationships/image" Target="../media/image135.png"/><Relationship Id="rId81" Type="http://schemas.openxmlformats.org/officeDocument/2006/relationships/image" Target="../media/image143.png"/><Relationship Id="rId86" Type="http://schemas.openxmlformats.org/officeDocument/2006/relationships/customXml" Target="../ink/ink147.xml"/><Relationship Id="rId130" Type="http://schemas.openxmlformats.org/officeDocument/2006/relationships/image" Target="../media/image167.png"/><Relationship Id="rId135" Type="http://schemas.openxmlformats.org/officeDocument/2006/relationships/customXml" Target="../ink/ink172.xml"/><Relationship Id="rId151" Type="http://schemas.openxmlformats.org/officeDocument/2006/relationships/customXml" Target="../ink/ink180.xml"/><Relationship Id="rId156" Type="http://schemas.openxmlformats.org/officeDocument/2006/relationships/image" Target="../media/image180.png"/><Relationship Id="rId172" Type="http://schemas.openxmlformats.org/officeDocument/2006/relationships/customXml" Target="../ink/ink191.xml"/><Relationship Id="rId13" Type="http://schemas.openxmlformats.org/officeDocument/2006/relationships/image" Target="../media/image110.png"/><Relationship Id="rId18" Type="http://schemas.openxmlformats.org/officeDocument/2006/relationships/customXml" Target="../ink/ink113.xml"/><Relationship Id="rId39" Type="http://schemas.openxmlformats.org/officeDocument/2006/relationships/image" Target="../media/image122.png"/><Relationship Id="rId109" Type="http://schemas.openxmlformats.org/officeDocument/2006/relationships/image" Target="../media/image157.png"/><Relationship Id="rId34" Type="http://schemas.openxmlformats.org/officeDocument/2006/relationships/customXml" Target="../ink/ink121.xml"/><Relationship Id="rId50" Type="http://schemas.openxmlformats.org/officeDocument/2006/relationships/customXml" Target="../ink/ink129.xml"/><Relationship Id="rId55" Type="http://schemas.openxmlformats.org/officeDocument/2006/relationships/image" Target="../media/image130.png"/><Relationship Id="rId76" Type="http://schemas.openxmlformats.org/officeDocument/2006/relationships/customXml" Target="../ink/ink142.xml"/><Relationship Id="rId97" Type="http://schemas.openxmlformats.org/officeDocument/2006/relationships/image" Target="../media/image151.png"/><Relationship Id="rId104" Type="http://schemas.openxmlformats.org/officeDocument/2006/relationships/customXml" Target="../ink/ink156.xml"/><Relationship Id="rId120" Type="http://schemas.openxmlformats.org/officeDocument/2006/relationships/customXml" Target="../ink/ink164.xml"/><Relationship Id="rId125" Type="http://schemas.openxmlformats.org/officeDocument/2006/relationships/image" Target="../media/image165.png"/><Relationship Id="rId141" Type="http://schemas.openxmlformats.org/officeDocument/2006/relationships/customXml" Target="../ink/ink175.xml"/><Relationship Id="rId146" Type="http://schemas.openxmlformats.org/officeDocument/2006/relationships/image" Target="../media/image175.png"/><Relationship Id="rId167" Type="http://schemas.openxmlformats.org/officeDocument/2006/relationships/customXml" Target="../ink/ink188.xml"/><Relationship Id="rId7" Type="http://schemas.openxmlformats.org/officeDocument/2006/relationships/image" Target="../media/image107.png"/><Relationship Id="rId71" Type="http://schemas.openxmlformats.org/officeDocument/2006/relationships/image" Target="../media/image138.png"/><Relationship Id="rId92" Type="http://schemas.openxmlformats.org/officeDocument/2006/relationships/customXml" Target="../ink/ink150.xml"/><Relationship Id="rId162" Type="http://schemas.openxmlformats.org/officeDocument/2006/relationships/image" Target="../media/image183.png"/><Relationship Id="rId2" Type="http://schemas.openxmlformats.org/officeDocument/2006/relationships/customXml" Target="../ink/ink105.xml"/><Relationship Id="rId29" Type="http://schemas.openxmlformats.org/officeDocument/2006/relationships/image" Target="../media/image117.png"/><Relationship Id="rId24" Type="http://schemas.openxmlformats.org/officeDocument/2006/relationships/customXml" Target="../ink/ink116.xml"/><Relationship Id="rId40" Type="http://schemas.openxmlformats.org/officeDocument/2006/relationships/customXml" Target="../ink/ink124.xml"/><Relationship Id="rId45" Type="http://schemas.openxmlformats.org/officeDocument/2006/relationships/image" Target="../media/image125.png"/><Relationship Id="rId66" Type="http://schemas.openxmlformats.org/officeDocument/2006/relationships/customXml" Target="../ink/ink137.xml"/><Relationship Id="rId87" Type="http://schemas.openxmlformats.org/officeDocument/2006/relationships/image" Target="../media/image146.png"/><Relationship Id="rId110" Type="http://schemas.openxmlformats.org/officeDocument/2006/relationships/customXml" Target="../ink/ink159.xml"/><Relationship Id="rId115" Type="http://schemas.openxmlformats.org/officeDocument/2006/relationships/image" Target="../media/image160.png"/><Relationship Id="rId131" Type="http://schemas.openxmlformats.org/officeDocument/2006/relationships/customXml" Target="../ink/ink170.xml"/><Relationship Id="rId136" Type="http://schemas.openxmlformats.org/officeDocument/2006/relationships/image" Target="../media/image170.png"/><Relationship Id="rId157" Type="http://schemas.openxmlformats.org/officeDocument/2006/relationships/customXml" Target="../ink/ink183.xml"/><Relationship Id="rId61" Type="http://schemas.openxmlformats.org/officeDocument/2006/relationships/image" Target="../media/image133.png"/><Relationship Id="rId82" Type="http://schemas.openxmlformats.org/officeDocument/2006/relationships/customXml" Target="../ink/ink145.xml"/><Relationship Id="rId152" Type="http://schemas.openxmlformats.org/officeDocument/2006/relationships/image" Target="../media/image178.png"/><Relationship Id="rId173" Type="http://schemas.openxmlformats.org/officeDocument/2006/relationships/image" Target="../media/image188.png"/><Relationship Id="rId19" Type="http://schemas.openxmlformats.org/officeDocument/2006/relationships/image" Target="../media/image112.png"/><Relationship Id="rId14" Type="http://schemas.openxmlformats.org/officeDocument/2006/relationships/customXml" Target="../ink/ink111.xml"/><Relationship Id="rId30" Type="http://schemas.openxmlformats.org/officeDocument/2006/relationships/customXml" Target="../ink/ink119.xml"/><Relationship Id="rId35" Type="http://schemas.openxmlformats.org/officeDocument/2006/relationships/image" Target="../media/image120.png"/><Relationship Id="rId56" Type="http://schemas.openxmlformats.org/officeDocument/2006/relationships/customXml" Target="../ink/ink132.xml"/><Relationship Id="rId77" Type="http://schemas.openxmlformats.org/officeDocument/2006/relationships/image" Target="../media/image141.png"/><Relationship Id="rId100" Type="http://schemas.openxmlformats.org/officeDocument/2006/relationships/customXml" Target="../ink/ink154.xml"/><Relationship Id="rId105" Type="http://schemas.openxmlformats.org/officeDocument/2006/relationships/image" Target="../media/image155.png"/><Relationship Id="rId126" Type="http://schemas.openxmlformats.org/officeDocument/2006/relationships/customXml" Target="../ink/ink167.xml"/><Relationship Id="rId147" Type="http://schemas.openxmlformats.org/officeDocument/2006/relationships/customXml" Target="../ink/ink178.xml"/><Relationship Id="rId168" Type="http://schemas.openxmlformats.org/officeDocument/2006/relationships/customXml" Target="../ink/ink189.xml"/><Relationship Id="rId8" Type="http://schemas.openxmlformats.org/officeDocument/2006/relationships/customXml" Target="../ink/ink108.xml"/><Relationship Id="rId51" Type="http://schemas.openxmlformats.org/officeDocument/2006/relationships/image" Target="../media/image128.png"/><Relationship Id="rId72" Type="http://schemas.openxmlformats.org/officeDocument/2006/relationships/customXml" Target="../ink/ink140.xml"/><Relationship Id="rId93" Type="http://schemas.openxmlformats.org/officeDocument/2006/relationships/image" Target="../media/image149.png"/><Relationship Id="rId98" Type="http://schemas.openxmlformats.org/officeDocument/2006/relationships/customXml" Target="../ink/ink153.xml"/><Relationship Id="rId121" Type="http://schemas.openxmlformats.org/officeDocument/2006/relationships/image" Target="../media/image163.png"/><Relationship Id="rId142" Type="http://schemas.openxmlformats.org/officeDocument/2006/relationships/image" Target="../media/image173.png"/><Relationship Id="rId163" Type="http://schemas.openxmlformats.org/officeDocument/2006/relationships/customXml" Target="../ink/ink186.xml"/><Relationship Id="rId3" Type="http://schemas.openxmlformats.org/officeDocument/2006/relationships/image" Target="../media/image105.png"/><Relationship Id="rId25" Type="http://schemas.openxmlformats.org/officeDocument/2006/relationships/image" Target="../media/image115.png"/><Relationship Id="rId46" Type="http://schemas.openxmlformats.org/officeDocument/2006/relationships/customXml" Target="../ink/ink127.xml"/><Relationship Id="rId67" Type="http://schemas.openxmlformats.org/officeDocument/2006/relationships/image" Target="../media/image136.png"/><Relationship Id="rId116" Type="http://schemas.openxmlformats.org/officeDocument/2006/relationships/customXml" Target="../ink/ink162.xml"/><Relationship Id="rId137" Type="http://schemas.openxmlformats.org/officeDocument/2006/relationships/customXml" Target="../ink/ink173.xml"/><Relationship Id="rId158" Type="http://schemas.openxmlformats.org/officeDocument/2006/relationships/image" Target="../media/image181.png"/><Relationship Id="rId20" Type="http://schemas.openxmlformats.org/officeDocument/2006/relationships/customXml" Target="../ink/ink114.xml"/><Relationship Id="rId41" Type="http://schemas.openxmlformats.org/officeDocument/2006/relationships/image" Target="../media/image123.png"/><Relationship Id="rId62" Type="http://schemas.openxmlformats.org/officeDocument/2006/relationships/customXml" Target="../ink/ink135.xml"/><Relationship Id="rId83" Type="http://schemas.openxmlformats.org/officeDocument/2006/relationships/image" Target="../media/image144.png"/><Relationship Id="rId88" Type="http://schemas.openxmlformats.org/officeDocument/2006/relationships/customXml" Target="../ink/ink148.xml"/><Relationship Id="rId111" Type="http://schemas.openxmlformats.org/officeDocument/2006/relationships/image" Target="../media/image158.png"/><Relationship Id="rId132" Type="http://schemas.openxmlformats.org/officeDocument/2006/relationships/image" Target="../media/image168.png"/><Relationship Id="rId153" Type="http://schemas.openxmlformats.org/officeDocument/2006/relationships/customXml" Target="../ink/ink181.xml"/><Relationship Id="rId15" Type="http://schemas.openxmlformats.org/officeDocument/2006/relationships/image" Target="../media/image111.png"/><Relationship Id="rId36" Type="http://schemas.openxmlformats.org/officeDocument/2006/relationships/customXml" Target="../ink/ink122.xml"/><Relationship Id="rId57" Type="http://schemas.openxmlformats.org/officeDocument/2006/relationships/image" Target="../media/image131.png"/><Relationship Id="rId106" Type="http://schemas.openxmlformats.org/officeDocument/2006/relationships/customXml" Target="../ink/ink157.xml"/><Relationship Id="rId127" Type="http://schemas.openxmlformats.org/officeDocument/2006/relationships/image" Target="../media/image166.png"/><Relationship Id="rId10" Type="http://schemas.openxmlformats.org/officeDocument/2006/relationships/customXml" Target="../ink/ink109.xml"/><Relationship Id="rId31" Type="http://schemas.openxmlformats.org/officeDocument/2006/relationships/image" Target="../media/image118.png"/><Relationship Id="rId52" Type="http://schemas.openxmlformats.org/officeDocument/2006/relationships/customXml" Target="../ink/ink130.xml"/><Relationship Id="rId73" Type="http://schemas.openxmlformats.org/officeDocument/2006/relationships/image" Target="../media/image139.png"/><Relationship Id="rId78" Type="http://schemas.openxmlformats.org/officeDocument/2006/relationships/customXml" Target="../ink/ink143.xml"/><Relationship Id="rId94" Type="http://schemas.openxmlformats.org/officeDocument/2006/relationships/customXml" Target="../ink/ink151.xml"/><Relationship Id="rId99" Type="http://schemas.openxmlformats.org/officeDocument/2006/relationships/image" Target="../media/image152.png"/><Relationship Id="rId101" Type="http://schemas.openxmlformats.org/officeDocument/2006/relationships/image" Target="../media/image153.png"/><Relationship Id="rId122" Type="http://schemas.openxmlformats.org/officeDocument/2006/relationships/customXml" Target="../ink/ink165.xml"/><Relationship Id="rId143" Type="http://schemas.openxmlformats.org/officeDocument/2006/relationships/customXml" Target="../ink/ink176.xml"/><Relationship Id="rId148" Type="http://schemas.openxmlformats.org/officeDocument/2006/relationships/image" Target="../media/image176.png"/><Relationship Id="rId164" Type="http://schemas.openxmlformats.org/officeDocument/2006/relationships/image" Target="../media/image184.png"/><Relationship Id="rId169" Type="http://schemas.openxmlformats.org/officeDocument/2006/relationships/image" Target="../media/image186.png"/><Relationship Id="rId4" Type="http://schemas.openxmlformats.org/officeDocument/2006/relationships/customXml" Target="../ink/ink106.xml"/><Relationship Id="rId9" Type="http://schemas.openxmlformats.org/officeDocument/2006/relationships/image" Target="../media/image108.png"/><Relationship Id="rId26" Type="http://schemas.openxmlformats.org/officeDocument/2006/relationships/customXml" Target="../ink/ink117.xml"/><Relationship Id="rId47" Type="http://schemas.openxmlformats.org/officeDocument/2006/relationships/image" Target="../media/image126.png"/><Relationship Id="rId68" Type="http://schemas.openxmlformats.org/officeDocument/2006/relationships/customXml" Target="../ink/ink138.xml"/><Relationship Id="rId89" Type="http://schemas.openxmlformats.org/officeDocument/2006/relationships/image" Target="../media/image147.png"/><Relationship Id="rId112" Type="http://schemas.openxmlformats.org/officeDocument/2006/relationships/customXml" Target="../ink/ink160.xml"/><Relationship Id="rId133" Type="http://schemas.openxmlformats.org/officeDocument/2006/relationships/customXml" Target="../ink/ink171.xml"/><Relationship Id="rId154" Type="http://schemas.openxmlformats.org/officeDocument/2006/relationships/image" Target="../media/image179.png"/><Relationship Id="rId16" Type="http://schemas.openxmlformats.org/officeDocument/2006/relationships/customXml" Target="../ink/ink112.xml"/><Relationship Id="rId37" Type="http://schemas.openxmlformats.org/officeDocument/2006/relationships/image" Target="../media/image121.png"/><Relationship Id="rId58" Type="http://schemas.openxmlformats.org/officeDocument/2006/relationships/customXml" Target="../ink/ink133.xml"/><Relationship Id="rId79" Type="http://schemas.openxmlformats.org/officeDocument/2006/relationships/image" Target="../media/image142.png"/><Relationship Id="rId102" Type="http://schemas.openxmlformats.org/officeDocument/2006/relationships/customXml" Target="../ink/ink155.xml"/><Relationship Id="rId123" Type="http://schemas.openxmlformats.org/officeDocument/2006/relationships/image" Target="../media/image164.png"/><Relationship Id="rId144" Type="http://schemas.openxmlformats.org/officeDocument/2006/relationships/image" Target="../media/image174.png"/><Relationship Id="rId90" Type="http://schemas.openxmlformats.org/officeDocument/2006/relationships/customXml" Target="../ink/ink149.xml"/><Relationship Id="rId165" Type="http://schemas.openxmlformats.org/officeDocument/2006/relationships/customXml" Target="../ink/ink187.xml"/><Relationship Id="rId27" Type="http://schemas.openxmlformats.org/officeDocument/2006/relationships/image" Target="../media/image116.png"/><Relationship Id="rId48" Type="http://schemas.openxmlformats.org/officeDocument/2006/relationships/customXml" Target="../ink/ink128.xml"/><Relationship Id="rId69" Type="http://schemas.openxmlformats.org/officeDocument/2006/relationships/image" Target="../media/image137.png"/><Relationship Id="rId113" Type="http://schemas.openxmlformats.org/officeDocument/2006/relationships/image" Target="../media/image159.png"/><Relationship Id="rId134" Type="http://schemas.openxmlformats.org/officeDocument/2006/relationships/image" Target="../media/image169.png"/><Relationship Id="rId80" Type="http://schemas.openxmlformats.org/officeDocument/2006/relationships/customXml" Target="../ink/ink144.xml"/><Relationship Id="rId155" Type="http://schemas.openxmlformats.org/officeDocument/2006/relationships/customXml" Target="../ink/ink182.xml"/><Relationship Id="rId17" Type="http://schemas.openxmlformats.org/officeDocument/2006/relationships/image" Target="../media/image12.png"/><Relationship Id="rId38" Type="http://schemas.openxmlformats.org/officeDocument/2006/relationships/customXml" Target="../ink/ink123.xml"/><Relationship Id="rId59" Type="http://schemas.openxmlformats.org/officeDocument/2006/relationships/image" Target="../media/image132.png"/><Relationship Id="rId103" Type="http://schemas.openxmlformats.org/officeDocument/2006/relationships/image" Target="../media/image154.png"/><Relationship Id="rId124" Type="http://schemas.openxmlformats.org/officeDocument/2006/relationships/customXml" Target="../ink/ink166.xml"/><Relationship Id="rId70" Type="http://schemas.openxmlformats.org/officeDocument/2006/relationships/customXml" Target="../ink/ink139.xml"/><Relationship Id="rId91" Type="http://schemas.openxmlformats.org/officeDocument/2006/relationships/image" Target="../media/image148.png"/><Relationship Id="rId145" Type="http://schemas.openxmlformats.org/officeDocument/2006/relationships/customXml" Target="../ink/ink177.xml"/><Relationship Id="rId166" Type="http://schemas.openxmlformats.org/officeDocument/2006/relationships/image" Target="../media/image185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5.png"/><Relationship Id="rId21" Type="http://schemas.openxmlformats.org/officeDocument/2006/relationships/image" Target="../media/image198.png"/><Relationship Id="rId42" Type="http://schemas.openxmlformats.org/officeDocument/2006/relationships/customXml" Target="../ink/ink212.xml"/><Relationship Id="rId63" Type="http://schemas.openxmlformats.org/officeDocument/2006/relationships/image" Target="../media/image135.png"/><Relationship Id="rId84" Type="http://schemas.openxmlformats.org/officeDocument/2006/relationships/customXml" Target="../ink/ink233.xml"/><Relationship Id="rId138" Type="http://schemas.openxmlformats.org/officeDocument/2006/relationships/customXml" Target="../ink/ink260.xml"/><Relationship Id="rId107" Type="http://schemas.openxmlformats.org/officeDocument/2006/relationships/image" Target="../media/image240.png"/><Relationship Id="rId11" Type="http://schemas.openxmlformats.org/officeDocument/2006/relationships/image" Target="../media/image193.png"/><Relationship Id="rId32" Type="http://schemas.openxmlformats.org/officeDocument/2006/relationships/customXml" Target="../ink/ink207.xml"/><Relationship Id="rId37" Type="http://schemas.openxmlformats.org/officeDocument/2006/relationships/image" Target="../media/image206.png"/><Relationship Id="rId53" Type="http://schemas.openxmlformats.org/officeDocument/2006/relationships/image" Target="../media/image214.png"/><Relationship Id="rId58" Type="http://schemas.openxmlformats.org/officeDocument/2006/relationships/customXml" Target="../ink/ink220.xml"/><Relationship Id="rId74" Type="http://schemas.openxmlformats.org/officeDocument/2006/relationships/customXml" Target="../ink/ink228.xml"/><Relationship Id="rId79" Type="http://schemas.openxmlformats.org/officeDocument/2006/relationships/image" Target="../media/image226.png"/><Relationship Id="rId102" Type="http://schemas.openxmlformats.org/officeDocument/2006/relationships/customXml" Target="../ink/ink242.xml"/><Relationship Id="rId123" Type="http://schemas.openxmlformats.org/officeDocument/2006/relationships/image" Target="../media/image248.png"/><Relationship Id="rId128" Type="http://schemas.openxmlformats.org/officeDocument/2006/relationships/customXml" Target="../ink/ink255.xml"/><Relationship Id="rId5" Type="http://schemas.openxmlformats.org/officeDocument/2006/relationships/image" Target="../media/image190.png"/><Relationship Id="rId90" Type="http://schemas.openxmlformats.org/officeDocument/2006/relationships/customXml" Target="../ink/ink236.xml"/><Relationship Id="rId95" Type="http://schemas.openxmlformats.org/officeDocument/2006/relationships/image" Target="../media/image234.png"/><Relationship Id="rId22" Type="http://schemas.openxmlformats.org/officeDocument/2006/relationships/customXml" Target="../ink/ink202.xml"/><Relationship Id="rId27" Type="http://schemas.openxmlformats.org/officeDocument/2006/relationships/image" Target="../media/image201.png"/><Relationship Id="rId43" Type="http://schemas.openxmlformats.org/officeDocument/2006/relationships/image" Target="../media/image209.png"/><Relationship Id="rId48" Type="http://schemas.openxmlformats.org/officeDocument/2006/relationships/customXml" Target="../ink/ink215.xml"/><Relationship Id="rId64" Type="http://schemas.openxmlformats.org/officeDocument/2006/relationships/customXml" Target="../ink/ink223.xml"/><Relationship Id="rId69" Type="http://schemas.openxmlformats.org/officeDocument/2006/relationships/image" Target="../media/image221.png"/><Relationship Id="rId113" Type="http://schemas.openxmlformats.org/officeDocument/2006/relationships/image" Target="../media/image243.png"/><Relationship Id="rId118" Type="http://schemas.openxmlformats.org/officeDocument/2006/relationships/customXml" Target="../ink/ink250.xml"/><Relationship Id="rId134" Type="http://schemas.openxmlformats.org/officeDocument/2006/relationships/customXml" Target="../ink/ink258.xml"/><Relationship Id="rId139" Type="http://schemas.openxmlformats.org/officeDocument/2006/relationships/image" Target="../media/image256.png"/><Relationship Id="rId80" Type="http://schemas.openxmlformats.org/officeDocument/2006/relationships/customXml" Target="../ink/ink231.xml"/><Relationship Id="rId85" Type="http://schemas.openxmlformats.org/officeDocument/2006/relationships/image" Target="../media/image229.png"/><Relationship Id="rId12" Type="http://schemas.openxmlformats.org/officeDocument/2006/relationships/customXml" Target="../ink/ink197.xml"/><Relationship Id="rId17" Type="http://schemas.openxmlformats.org/officeDocument/2006/relationships/image" Target="../media/image196.png"/><Relationship Id="rId33" Type="http://schemas.openxmlformats.org/officeDocument/2006/relationships/image" Target="../media/image204.png"/><Relationship Id="rId38" Type="http://schemas.openxmlformats.org/officeDocument/2006/relationships/customXml" Target="../ink/ink210.xml"/><Relationship Id="rId59" Type="http://schemas.openxmlformats.org/officeDocument/2006/relationships/image" Target="../media/image217.png"/><Relationship Id="rId103" Type="http://schemas.openxmlformats.org/officeDocument/2006/relationships/image" Target="../media/image238.png"/><Relationship Id="rId108" Type="http://schemas.openxmlformats.org/officeDocument/2006/relationships/customXml" Target="../ink/ink245.xml"/><Relationship Id="rId124" Type="http://schemas.openxmlformats.org/officeDocument/2006/relationships/customXml" Target="../ink/ink253.xml"/><Relationship Id="rId129" Type="http://schemas.openxmlformats.org/officeDocument/2006/relationships/image" Target="../media/image251.png"/><Relationship Id="rId54" Type="http://schemas.openxmlformats.org/officeDocument/2006/relationships/customXml" Target="../ink/ink218.xml"/><Relationship Id="rId70" Type="http://schemas.openxmlformats.org/officeDocument/2006/relationships/customXml" Target="../ink/ink226.xml"/><Relationship Id="rId75" Type="http://schemas.openxmlformats.org/officeDocument/2006/relationships/image" Target="../media/image224.png"/><Relationship Id="rId91" Type="http://schemas.openxmlformats.org/officeDocument/2006/relationships/image" Target="../media/image232.png"/><Relationship Id="rId96" Type="http://schemas.openxmlformats.org/officeDocument/2006/relationships/customXml" Target="../ink/ink239.xml"/><Relationship Id="rId140" Type="http://schemas.openxmlformats.org/officeDocument/2006/relationships/customXml" Target="../ink/ink26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4.xml"/><Relationship Id="rId23" Type="http://schemas.openxmlformats.org/officeDocument/2006/relationships/image" Target="../media/image199.png"/><Relationship Id="rId28" Type="http://schemas.openxmlformats.org/officeDocument/2006/relationships/customXml" Target="../ink/ink205.xml"/><Relationship Id="rId49" Type="http://schemas.openxmlformats.org/officeDocument/2006/relationships/image" Target="../media/image212.png"/><Relationship Id="rId114" Type="http://schemas.openxmlformats.org/officeDocument/2006/relationships/customXml" Target="../ink/ink248.xml"/><Relationship Id="rId119" Type="http://schemas.openxmlformats.org/officeDocument/2006/relationships/image" Target="../media/image246.png"/><Relationship Id="rId44" Type="http://schemas.openxmlformats.org/officeDocument/2006/relationships/customXml" Target="../ink/ink213.xml"/><Relationship Id="rId60" Type="http://schemas.openxmlformats.org/officeDocument/2006/relationships/customXml" Target="../ink/ink221.xml"/><Relationship Id="rId65" Type="http://schemas.openxmlformats.org/officeDocument/2006/relationships/image" Target="../media/image219.png"/><Relationship Id="rId81" Type="http://schemas.openxmlformats.org/officeDocument/2006/relationships/image" Target="../media/image227.png"/><Relationship Id="rId86" Type="http://schemas.openxmlformats.org/officeDocument/2006/relationships/customXml" Target="../ink/ink234.xml"/><Relationship Id="rId130" Type="http://schemas.openxmlformats.org/officeDocument/2006/relationships/customXml" Target="../ink/ink256.xml"/><Relationship Id="rId135" Type="http://schemas.openxmlformats.org/officeDocument/2006/relationships/image" Target="../media/image254.png"/><Relationship Id="rId13" Type="http://schemas.openxmlformats.org/officeDocument/2006/relationships/image" Target="../media/image194.png"/><Relationship Id="rId18" Type="http://schemas.openxmlformats.org/officeDocument/2006/relationships/customXml" Target="../ink/ink200.xml"/><Relationship Id="rId39" Type="http://schemas.openxmlformats.org/officeDocument/2006/relationships/image" Target="../media/image207.png"/><Relationship Id="rId109" Type="http://schemas.openxmlformats.org/officeDocument/2006/relationships/image" Target="../media/image241.png"/><Relationship Id="rId34" Type="http://schemas.openxmlformats.org/officeDocument/2006/relationships/customXml" Target="../ink/ink208.xml"/><Relationship Id="rId50" Type="http://schemas.openxmlformats.org/officeDocument/2006/relationships/customXml" Target="../ink/ink216.xml"/><Relationship Id="rId55" Type="http://schemas.openxmlformats.org/officeDocument/2006/relationships/image" Target="../media/image215.png"/><Relationship Id="rId76" Type="http://schemas.openxmlformats.org/officeDocument/2006/relationships/customXml" Target="../ink/ink229.xml"/><Relationship Id="rId97" Type="http://schemas.openxmlformats.org/officeDocument/2006/relationships/image" Target="../media/image235.png"/><Relationship Id="rId104" Type="http://schemas.openxmlformats.org/officeDocument/2006/relationships/customXml" Target="../ink/ink243.xml"/><Relationship Id="rId120" Type="http://schemas.openxmlformats.org/officeDocument/2006/relationships/customXml" Target="../ink/ink251.xml"/><Relationship Id="rId125" Type="http://schemas.openxmlformats.org/officeDocument/2006/relationships/image" Target="../media/image249.png"/><Relationship Id="rId141" Type="http://schemas.openxmlformats.org/officeDocument/2006/relationships/image" Target="../media/image257.png"/><Relationship Id="rId7" Type="http://schemas.openxmlformats.org/officeDocument/2006/relationships/image" Target="../media/image191.png"/><Relationship Id="rId71" Type="http://schemas.openxmlformats.org/officeDocument/2006/relationships/image" Target="../media/image222.png"/><Relationship Id="rId92" Type="http://schemas.openxmlformats.org/officeDocument/2006/relationships/customXml" Target="../ink/ink237.xml"/><Relationship Id="rId2" Type="http://schemas.openxmlformats.org/officeDocument/2006/relationships/customXml" Target="../ink/ink192.xml"/><Relationship Id="rId29" Type="http://schemas.openxmlformats.org/officeDocument/2006/relationships/image" Target="../media/image202.png"/><Relationship Id="rId24" Type="http://schemas.openxmlformats.org/officeDocument/2006/relationships/customXml" Target="../ink/ink203.xml"/><Relationship Id="rId40" Type="http://schemas.openxmlformats.org/officeDocument/2006/relationships/customXml" Target="../ink/ink211.xml"/><Relationship Id="rId45" Type="http://schemas.openxmlformats.org/officeDocument/2006/relationships/image" Target="../media/image210.png"/><Relationship Id="rId66" Type="http://schemas.openxmlformats.org/officeDocument/2006/relationships/customXml" Target="../ink/ink224.xml"/><Relationship Id="rId87" Type="http://schemas.openxmlformats.org/officeDocument/2006/relationships/image" Target="../media/image230.png"/><Relationship Id="rId110" Type="http://schemas.openxmlformats.org/officeDocument/2006/relationships/customXml" Target="../ink/ink246.xml"/><Relationship Id="rId115" Type="http://schemas.openxmlformats.org/officeDocument/2006/relationships/image" Target="../media/image244.png"/><Relationship Id="rId131" Type="http://schemas.openxmlformats.org/officeDocument/2006/relationships/image" Target="../media/image252.png"/><Relationship Id="rId136" Type="http://schemas.openxmlformats.org/officeDocument/2006/relationships/customXml" Target="../ink/ink259.xml"/><Relationship Id="rId61" Type="http://schemas.openxmlformats.org/officeDocument/2006/relationships/image" Target="../media/image218.png"/><Relationship Id="rId82" Type="http://schemas.openxmlformats.org/officeDocument/2006/relationships/customXml" Target="../ink/ink232.xml"/><Relationship Id="rId19" Type="http://schemas.openxmlformats.org/officeDocument/2006/relationships/image" Target="../media/image197.png"/><Relationship Id="rId14" Type="http://schemas.openxmlformats.org/officeDocument/2006/relationships/customXml" Target="../ink/ink198.xml"/><Relationship Id="rId30" Type="http://schemas.openxmlformats.org/officeDocument/2006/relationships/customXml" Target="../ink/ink206.xml"/><Relationship Id="rId35" Type="http://schemas.openxmlformats.org/officeDocument/2006/relationships/image" Target="../media/image205.png"/><Relationship Id="rId56" Type="http://schemas.openxmlformats.org/officeDocument/2006/relationships/customXml" Target="../ink/ink219.xml"/><Relationship Id="rId77" Type="http://schemas.openxmlformats.org/officeDocument/2006/relationships/image" Target="../media/image225.png"/><Relationship Id="rId100" Type="http://schemas.openxmlformats.org/officeDocument/2006/relationships/customXml" Target="../ink/ink241.xml"/><Relationship Id="rId105" Type="http://schemas.openxmlformats.org/officeDocument/2006/relationships/image" Target="../media/image239.png"/><Relationship Id="rId126" Type="http://schemas.openxmlformats.org/officeDocument/2006/relationships/customXml" Target="../ink/ink254.xml"/><Relationship Id="rId8" Type="http://schemas.openxmlformats.org/officeDocument/2006/relationships/customXml" Target="../ink/ink195.xml"/><Relationship Id="rId51" Type="http://schemas.openxmlformats.org/officeDocument/2006/relationships/image" Target="../media/image213.png"/><Relationship Id="rId72" Type="http://schemas.openxmlformats.org/officeDocument/2006/relationships/customXml" Target="../ink/ink227.xml"/><Relationship Id="rId93" Type="http://schemas.openxmlformats.org/officeDocument/2006/relationships/image" Target="../media/image233.png"/><Relationship Id="rId98" Type="http://schemas.openxmlformats.org/officeDocument/2006/relationships/customXml" Target="../ink/ink240.xml"/><Relationship Id="rId121" Type="http://schemas.openxmlformats.org/officeDocument/2006/relationships/image" Target="../media/image247.png"/><Relationship Id="rId3" Type="http://schemas.openxmlformats.org/officeDocument/2006/relationships/image" Target="../media/image189.png"/><Relationship Id="rId25" Type="http://schemas.openxmlformats.org/officeDocument/2006/relationships/image" Target="../media/image200.png"/><Relationship Id="rId46" Type="http://schemas.openxmlformats.org/officeDocument/2006/relationships/customXml" Target="../ink/ink214.xml"/><Relationship Id="rId67" Type="http://schemas.openxmlformats.org/officeDocument/2006/relationships/image" Target="../media/image220.png"/><Relationship Id="rId116" Type="http://schemas.openxmlformats.org/officeDocument/2006/relationships/customXml" Target="../ink/ink249.xml"/><Relationship Id="rId137" Type="http://schemas.openxmlformats.org/officeDocument/2006/relationships/image" Target="../media/image255.png"/><Relationship Id="rId20" Type="http://schemas.openxmlformats.org/officeDocument/2006/relationships/customXml" Target="../ink/ink201.xml"/><Relationship Id="rId41" Type="http://schemas.openxmlformats.org/officeDocument/2006/relationships/image" Target="../media/image208.png"/><Relationship Id="rId62" Type="http://schemas.openxmlformats.org/officeDocument/2006/relationships/customXml" Target="../ink/ink222.xml"/><Relationship Id="rId83" Type="http://schemas.openxmlformats.org/officeDocument/2006/relationships/image" Target="../media/image228.png"/><Relationship Id="rId88" Type="http://schemas.openxmlformats.org/officeDocument/2006/relationships/customXml" Target="../ink/ink235.xml"/><Relationship Id="rId111" Type="http://schemas.openxmlformats.org/officeDocument/2006/relationships/image" Target="../media/image242.png"/><Relationship Id="rId132" Type="http://schemas.openxmlformats.org/officeDocument/2006/relationships/customXml" Target="../ink/ink257.xml"/><Relationship Id="rId15" Type="http://schemas.openxmlformats.org/officeDocument/2006/relationships/image" Target="../media/image195.png"/><Relationship Id="rId36" Type="http://schemas.openxmlformats.org/officeDocument/2006/relationships/customXml" Target="../ink/ink209.xml"/><Relationship Id="rId57" Type="http://schemas.openxmlformats.org/officeDocument/2006/relationships/image" Target="../media/image216.png"/><Relationship Id="rId106" Type="http://schemas.openxmlformats.org/officeDocument/2006/relationships/customXml" Target="../ink/ink244.xml"/><Relationship Id="rId127" Type="http://schemas.openxmlformats.org/officeDocument/2006/relationships/image" Target="../media/image250.png"/><Relationship Id="rId10" Type="http://schemas.openxmlformats.org/officeDocument/2006/relationships/customXml" Target="../ink/ink196.xml"/><Relationship Id="rId31" Type="http://schemas.openxmlformats.org/officeDocument/2006/relationships/image" Target="../media/image203.png"/><Relationship Id="rId52" Type="http://schemas.openxmlformats.org/officeDocument/2006/relationships/customXml" Target="../ink/ink217.xml"/><Relationship Id="rId73" Type="http://schemas.openxmlformats.org/officeDocument/2006/relationships/image" Target="../media/image223.png"/><Relationship Id="rId78" Type="http://schemas.openxmlformats.org/officeDocument/2006/relationships/customXml" Target="../ink/ink230.xml"/><Relationship Id="rId94" Type="http://schemas.openxmlformats.org/officeDocument/2006/relationships/customXml" Target="../ink/ink238.xml"/><Relationship Id="rId99" Type="http://schemas.openxmlformats.org/officeDocument/2006/relationships/image" Target="../media/image236.png"/><Relationship Id="rId101" Type="http://schemas.openxmlformats.org/officeDocument/2006/relationships/image" Target="../media/image237.png"/><Relationship Id="rId122" Type="http://schemas.openxmlformats.org/officeDocument/2006/relationships/customXml" Target="../ink/ink252.xml"/><Relationship Id="rId4" Type="http://schemas.openxmlformats.org/officeDocument/2006/relationships/customXml" Target="../ink/ink193.xml"/><Relationship Id="rId9" Type="http://schemas.openxmlformats.org/officeDocument/2006/relationships/image" Target="../media/image192.png"/><Relationship Id="rId26" Type="http://schemas.openxmlformats.org/officeDocument/2006/relationships/customXml" Target="../ink/ink204.xml"/><Relationship Id="rId47" Type="http://schemas.openxmlformats.org/officeDocument/2006/relationships/image" Target="../media/image211.png"/><Relationship Id="rId68" Type="http://schemas.openxmlformats.org/officeDocument/2006/relationships/customXml" Target="../ink/ink225.xml"/><Relationship Id="rId89" Type="http://schemas.openxmlformats.org/officeDocument/2006/relationships/image" Target="../media/image231.png"/><Relationship Id="rId112" Type="http://schemas.openxmlformats.org/officeDocument/2006/relationships/customXml" Target="../ink/ink247.xml"/><Relationship Id="rId133" Type="http://schemas.openxmlformats.org/officeDocument/2006/relationships/image" Target="../media/image253.png"/><Relationship Id="rId16" Type="http://schemas.openxmlformats.org/officeDocument/2006/relationships/customXml" Target="../ink/ink199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74.xml"/><Relationship Id="rId117" Type="http://schemas.openxmlformats.org/officeDocument/2006/relationships/image" Target="../media/image313.png"/><Relationship Id="rId21" Type="http://schemas.openxmlformats.org/officeDocument/2006/relationships/image" Target="../media/image267.png"/><Relationship Id="rId42" Type="http://schemas.openxmlformats.org/officeDocument/2006/relationships/image" Target="../media/image276.png"/><Relationship Id="rId47" Type="http://schemas.openxmlformats.org/officeDocument/2006/relationships/customXml" Target="../ink/ink285.xml"/><Relationship Id="rId63" Type="http://schemas.openxmlformats.org/officeDocument/2006/relationships/customXml" Target="../ink/ink293.xml"/><Relationship Id="rId68" Type="http://schemas.openxmlformats.org/officeDocument/2006/relationships/image" Target="../media/image289.png"/><Relationship Id="rId84" Type="http://schemas.openxmlformats.org/officeDocument/2006/relationships/image" Target="../media/image297.png"/><Relationship Id="rId89" Type="http://schemas.openxmlformats.org/officeDocument/2006/relationships/customXml" Target="../ink/ink306.xml"/><Relationship Id="rId112" Type="http://schemas.openxmlformats.org/officeDocument/2006/relationships/customXml" Target="../ink/ink318.xml"/><Relationship Id="rId16" Type="http://schemas.openxmlformats.org/officeDocument/2006/relationships/customXml" Target="../ink/ink269.xml"/><Relationship Id="rId107" Type="http://schemas.openxmlformats.org/officeDocument/2006/relationships/image" Target="../media/image308.png"/><Relationship Id="rId11" Type="http://schemas.openxmlformats.org/officeDocument/2006/relationships/image" Target="../media/image262.png"/><Relationship Id="rId32" Type="http://schemas.openxmlformats.org/officeDocument/2006/relationships/customXml" Target="../ink/ink277.xml"/><Relationship Id="rId37" Type="http://schemas.openxmlformats.org/officeDocument/2006/relationships/customXml" Target="../ink/ink280.xml"/><Relationship Id="rId53" Type="http://schemas.openxmlformats.org/officeDocument/2006/relationships/customXml" Target="../ink/ink288.xml"/><Relationship Id="rId58" Type="http://schemas.openxmlformats.org/officeDocument/2006/relationships/image" Target="../media/image284.png"/><Relationship Id="rId74" Type="http://schemas.openxmlformats.org/officeDocument/2006/relationships/image" Target="../media/image292.png"/><Relationship Id="rId79" Type="http://schemas.openxmlformats.org/officeDocument/2006/relationships/customXml" Target="../ink/ink301.xml"/><Relationship Id="rId102" Type="http://schemas.openxmlformats.org/officeDocument/2006/relationships/customXml" Target="../ink/ink313.xml"/><Relationship Id="rId123" Type="http://schemas.openxmlformats.org/officeDocument/2006/relationships/image" Target="../media/image316.png"/><Relationship Id="rId5" Type="http://schemas.openxmlformats.org/officeDocument/2006/relationships/image" Target="../media/image259.png"/><Relationship Id="rId90" Type="http://schemas.openxmlformats.org/officeDocument/2006/relationships/image" Target="../media/image300.png"/><Relationship Id="rId95" Type="http://schemas.openxmlformats.org/officeDocument/2006/relationships/customXml" Target="../ink/ink309.xml"/><Relationship Id="rId22" Type="http://schemas.openxmlformats.org/officeDocument/2006/relationships/customXml" Target="../ink/ink272.xml"/><Relationship Id="rId27" Type="http://schemas.openxmlformats.org/officeDocument/2006/relationships/image" Target="../media/image270.png"/><Relationship Id="rId43" Type="http://schemas.openxmlformats.org/officeDocument/2006/relationships/customXml" Target="../ink/ink283.xml"/><Relationship Id="rId48" Type="http://schemas.openxmlformats.org/officeDocument/2006/relationships/image" Target="../media/image279.png"/><Relationship Id="rId64" Type="http://schemas.openxmlformats.org/officeDocument/2006/relationships/image" Target="../media/image287.png"/><Relationship Id="rId69" Type="http://schemas.openxmlformats.org/officeDocument/2006/relationships/customXml" Target="../ink/ink296.xml"/><Relationship Id="rId113" Type="http://schemas.openxmlformats.org/officeDocument/2006/relationships/image" Target="../media/image311.png"/><Relationship Id="rId118" Type="http://schemas.openxmlformats.org/officeDocument/2006/relationships/customXml" Target="../ink/ink321.xml"/><Relationship Id="rId80" Type="http://schemas.openxmlformats.org/officeDocument/2006/relationships/image" Target="../media/image295.png"/><Relationship Id="rId85" Type="http://schemas.openxmlformats.org/officeDocument/2006/relationships/customXml" Target="../ink/ink304.xml"/><Relationship Id="rId12" Type="http://schemas.openxmlformats.org/officeDocument/2006/relationships/customXml" Target="../ink/ink267.xml"/><Relationship Id="rId17" Type="http://schemas.openxmlformats.org/officeDocument/2006/relationships/image" Target="../media/image265.png"/><Relationship Id="rId33" Type="http://schemas.openxmlformats.org/officeDocument/2006/relationships/image" Target="../media/image135.png"/><Relationship Id="rId38" Type="http://schemas.openxmlformats.org/officeDocument/2006/relationships/image" Target="../media/image274.png"/><Relationship Id="rId59" Type="http://schemas.openxmlformats.org/officeDocument/2006/relationships/customXml" Target="../ink/ink291.xml"/><Relationship Id="rId103" Type="http://schemas.openxmlformats.org/officeDocument/2006/relationships/image" Target="../media/image306.png"/><Relationship Id="rId108" Type="http://schemas.openxmlformats.org/officeDocument/2006/relationships/customXml" Target="../ink/ink316.xml"/><Relationship Id="rId54" Type="http://schemas.openxmlformats.org/officeDocument/2006/relationships/image" Target="../media/image282.png"/><Relationship Id="rId70" Type="http://schemas.openxmlformats.org/officeDocument/2006/relationships/image" Target="../media/image290.png"/><Relationship Id="rId75" Type="http://schemas.openxmlformats.org/officeDocument/2006/relationships/customXml" Target="../ink/ink299.xml"/><Relationship Id="rId91" Type="http://schemas.openxmlformats.org/officeDocument/2006/relationships/customXml" Target="../ink/ink307.xml"/><Relationship Id="rId96" Type="http://schemas.openxmlformats.org/officeDocument/2006/relationships/image" Target="../media/image30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4.xml"/><Relationship Id="rId23" Type="http://schemas.openxmlformats.org/officeDocument/2006/relationships/image" Target="../media/image268.png"/><Relationship Id="rId28" Type="http://schemas.openxmlformats.org/officeDocument/2006/relationships/customXml" Target="../ink/ink275.xml"/><Relationship Id="rId49" Type="http://schemas.openxmlformats.org/officeDocument/2006/relationships/customXml" Target="../ink/ink286.xml"/><Relationship Id="rId114" Type="http://schemas.openxmlformats.org/officeDocument/2006/relationships/customXml" Target="../ink/ink319.xml"/><Relationship Id="rId119" Type="http://schemas.openxmlformats.org/officeDocument/2006/relationships/image" Target="../media/image314.png"/><Relationship Id="rId44" Type="http://schemas.openxmlformats.org/officeDocument/2006/relationships/image" Target="../media/image277.png"/><Relationship Id="rId60" Type="http://schemas.openxmlformats.org/officeDocument/2006/relationships/image" Target="../media/image285.png"/><Relationship Id="rId65" Type="http://schemas.openxmlformats.org/officeDocument/2006/relationships/customXml" Target="../ink/ink294.xml"/><Relationship Id="rId81" Type="http://schemas.openxmlformats.org/officeDocument/2006/relationships/customXml" Target="../ink/ink302.xml"/><Relationship Id="rId86" Type="http://schemas.openxmlformats.org/officeDocument/2006/relationships/image" Target="../media/image298.png"/><Relationship Id="rId4" Type="http://schemas.openxmlformats.org/officeDocument/2006/relationships/customXml" Target="../ink/ink263.xml"/><Relationship Id="rId9" Type="http://schemas.openxmlformats.org/officeDocument/2006/relationships/image" Target="../media/image261.png"/><Relationship Id="rId13" Type="http://schemas.openxmlformats.org/officeDocument/2006/relationships/image" Target="../media/image263.png"/><Relationship Id="rId18" Type="http://schemas.openxmlformats.org/officeDocument/2006/relationships/customXml" Target="../ink/ink270.xml"/><Relationship Id="rId39" Type="http://schemas.openxmlformats.org/officeDocument/2006/relationships/customXml" Target="../ink/ink281.xml"/><Relationship Id="rId109" Type="http://schemas.openxmlformats.org/officeDocument/2006/relationships/image" Target="../media/image309.png"/><Relationship Id="rId34" Type="http://schemas.openxmlformats.org/officeDocument/2006/relationships/customXml" Target="../ink/ink278.xml"/><Relationship Id="rId50" Type="http://schemas.openxmlformats.org/officeDocument/2006/relationships/image" Target="../media/image280.png"/><Relationship Id="rId55" Type="http://schemas.openxmlformats.org/officeDocument/2006/relationships/customXml" Target="../ink/ink289.xml"/><Relationship Id="rId76" Type="http://schemas.openxmlformats.org/officeDocument/2006/relationships/image" Target="../media/image293.png"/><Relationship Id="rId97" Type="http://schemas.openxmlformats.org/officeDocument/2006/relationships/customXml" Target="../ink/ink310.xml"/><Relationship Id="rId104" Type="http://schemas.openxmlformats.org/officeDocument/2006/relationships/customXml" Target="../ink/ink314.xml"/><Relationship Id="rId120" Type="http://schemas.openxmlformats.org/officeDocument/2006/relationships/customXml" Target="../ink/ink322.xml"/><Relationship Id="rId7" Type="http://schemas.openxmlformats.org/officeDocument/2006/relationships/image" Target="../media/image260.png"/><Relationship Id="rId71" Type="http://schemas.openxmlformats.org/officeDocument/2006/relationships/customXml" Target="../ink/ink297.xml"/><Relationship Id="rId92" Type="http://schemas.openxmlformats.org/officeDocument/2006/relationships/image" Target="../media/image301.png"/><Relationship Id="rId2" Type="http://schemas.openxmlformats.org/officeDocument/2006/relationships/customXml" Target="../ink/ink262.xml"/><Relationship Id="rId29" Type="http://schemas.openxmlformats.org/officeDocument/2006/relationships/image" Target="../media/image271.png"/><Relationship Id="rId24" Type="http://schemas.openxmlformats.org/officeDocument/2006/relationships/customXml" Target="../ink/ink273.xml"/><Relationship Id="rId40" Type="http://schemas.openxmlformats.org/officeDocument/2006/relationships/image" Target="../media/image275.png"/><Relationship Id="rId45" Type="http://schemas.openxmlformats.org/officeDocument/2006/relationships/customXml" Target="../ink/ink284.xml"/><Relationship Id="rId66" Type="http://schemas.openxmlformats.org/officeDocument/2006/relationships/image" Target="../media/image288.png"/><Relationship Id="rId87" Type="http://schemas.openxmlformats.org/officeDocument/2006/relationships/customXml" Target="../ink/ink305.xml"/><Relationship Id="rId110" Type="http://schemas.openxmlformats.org/officeDocument/2006/relationships/customXml" Target="../ink/ink317.xml"/><Relationship Id="rId115" Type="http://schemas.openxmlformats.org/officeDocument/2006/relationships/image" Target="../media/image312.png"/><Relationship Id="rId61" Type="http://schemas.openxmlformats.org/officeDocument/2006/relationships/customXml" Target="../ink/ink292.xml"/><Relationship Id="rId82" Type="http://schemas.openxmlformats.org/officeDocument/2006/relationships/image" Target="../media/image296.png"/><Relationship Id="rId19" Type="http://schemas.openxmlformats.org/officeDocument/2006/relationships/image" Target="../media/image266.png"/><Relationship Id="rId14" Type="http://schemas.openxmlformats.org/officeDocument/2006/relationships/customXml" Target="../ink/ink268.xml"/><Relationship Id="rId30" Type="http://schemas.openxmlformats.org/officeDocument/2006/relationships/customXml" Target="../ink/ink276.xml"/><Relationship Id="rId35" Type="http://schemas.openxmlformats.org/officeDocument/2006/relationships/customXml" Target="../ink/ink279.xml"/><Relationship Id="rId56" Type="http://schemas.openxmlformats.org/officeDocument/2006/relationships/image" Target="../media/image283.png"/><Relationship Id="rId77" Type="http://schemas.openxmlformats.org/officeDocument/2006/relationships/customXml" Target="../ink/ink300.xml"/><Relationship Id="rId100" Type="http://schemas.openxmlformats.org/officeDocument/2006/relationships/customXml" Target="../ink/ink312.xml"/><Relationship Id="rId105" Type="http://schemas.openxmlformats.org/officeDocument/2006/relationships/image" Target="../media/image307.png"/><Relationship Id="rId8" Type="http://schemas.openxmlformats.org/officeDocument/2006/relationships/customXml" Target="../ink/ink265.xml"/><Relationship Id="rId51" Type="http://schemas.openxmlformats.org/officeDocument/2006/relationships/customXml" Target="../ink/ink287.xml"/><Relationship Id="rId72" Type="http://schemas.openxmlformats.org/officeDocument/2006/relationships/image" Target="../media/image291.png"/><Relationship Id="rId93" Type="http://schemas.openxmlformats.org/officeDocument/2006/relationships/customXml" Target="../ink/ink308.xml"/><Relationship Id="rId98" Type="http://schemas.openxmlformats.org/officeDocument/2006/relationships/image" Target="../media/image304.png"/><Relationship Id="rId121" Type="http://schemas.openxmlformats.org/officeDocument/2006/relationships/image" Target="../media/image315.png"/><Relationship Id="rId3" Type="http://schemas.openxmlformats.org/officeDocument/2006/relationships/image" Target="../media/image258.png"/><Relationship Id="rId25" Type="http://schemas.openxmlformats.org/officeDocument/2006/relationships/image" Target="../media/image269.png"/><Relationship Id="rId46" Type="http://schemas.openxmlformats.org/officeDocument/2006/relationships/image" Target="../media/image278.png"/><Relationship Id="rId67" Type="http://schemas.openxmlformats.org/officeDocument/2006/relationships/customXml" Target="../ink/ink295.xml"/><Relationship Id="rId116" Type="http://schemas.openxmlformats.org/officeDocument/2006/relationships/customXml" Target="../ink/ink320.xml"/><Relationship Id="rId20" Type="http://schemas.openxmlformats.org/officeDocument/2006/relationships/customXml" Target="../ink/ink271.xml"/><Relationship Id="rId41" Type="http://schemas.openxmlformats.org/officeDocument/2006/relationships/customXml" Target="../ink/ink282.xml"/><Relationship Id="rId62" Type="http://schemas.openxmlformats.org/officeDocument/2006/relationships/image" Target="../media/image286.png"/><Relationship Id="rId83" Type="http://schemas.openxmlformats.org/officeDocument/2006/relationships/customXml" Target="../ink/ink303.xml"/><Relationship Id="rId88" Type="http://schemas.openxmlformats.org/officeDocument/2006/relationships/image" Target="../media/image299.png"/><Relationship Id="rId111" Type="http://schemas.openxmlformats.org/officeDocument/2006/relationships/image" Target="../media/image310.png"/><Relationship Id="rId15" Type="http://schemas.openxmlformats.org/officeDocument/2006/relationships/image" Target="../media/image264.png"/><Relationship Id="rId36" Type="http://schemas.openxmlformats.org/officeDocument/2006/relationships/image" Target="../media/image273.png"/><Relationship Id="rId57" Type="http://schemas.openxmlformats.org/officeDocument/2006/relationships/customXml" Target="../ink/ink290.xml"/><Relationship Id="rId106" Type="http://schemas.openxmlformats.org/officeDocument/2006/relationships/customXml" Target="../ink/ink315.xml"/><Relationship Id="rId10" Type="http://schemas.openxmlformats.org/officeDocument/2006/relationships/customXml" Target="../ink/ink266.xml"/><Relationship Id="rId31" Type="http://schemas.openxmlformats.org/officeDocument/2006/relationships/image" Target="../media/image272.png"/><Relationship Id="rId52" Type="http://schemas.openxmlformats.org/officeDocument/2006/relationships/image" Target="../media/image281.png"/><Relationship Id="rId73" Type="http://schemas.openxmlformats.org/officeDocument/2006/relationships/customXml" Target="../ink/ink298.xml"/><Relationship Id="rId78" Type="http://schemas.openxmlformats.org/officeDocument/2006/relationships/image" Target="../media/image294.png"/><Relationship Id="rId94" Type="http://schemas.openxmlformats.org/officeDocument/2006/relationships/image" Target="../media/image302.png"/><Relationship Id="rId99" Type="http://schemas.openxmlformats.org/officeDocument/2006/relationships/customXml" Target="../ink/ink311.xml"/><Relationship Id="rId101" Type="http://schemas.openxmlformats.org/officeDocument/2006/relationships/image" Target="../media/image305.png"/><Relationship Id="rId122" Type="http://schemas.openxmlformats.org/officeDocument/2006/relationships/customXml" Target="../ink/ink323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74.png"/><Relationship Id="rId21" Type="http://schemas.openxmlformats.org/officeDocument/2006/relationships/image" Target="../media/image326.png"/><Relationship Id="rId42" Type="http://schemas.openxmlformats.org/officeDocument/2006/relationships/customXml" Target="../ink/ink344.xml"/><Relationship Id="rId63" Type="http://schemas.openxmlformats.org/officeDocument/2006/relationships/image" Target="../media/image347.png"/><Relationship Id="rId84" Type="http://schemas.openxmlformats.org/officeDocument/2006/relationships/customXml" Target="../ink/ink365.xml"/><Relationship Id="rId16" Type="http://schemas.openxmlformats.org/officeDocument/2006/relationships/customXml" Target="../ink/ink331.xml"/><Relationship Id="rId107" Type="http://schemas.openxmlformats.org/officeDocument/2006/relationships/image" Target="../media/image369.png"/><Relationship Id="rId11" Type="http://schemas.openxmlformats.org/officeDocument/2006/relationships/image" Target="../media/image321.png"/><Relationship Id="rId32" Type="http://schemas.openxmlformats.org/officeDocument/2006/relationships/customXml" Target="../ink/ink339.xml"/><Relationship Id="rId37" Type="http://schemas.openxmlformats.org/officeDocument/2006/relationships/image" Target="../media/image334.png"/><Relationship Id="rId53" Type="http://schemas.openxmlformats.org/officeDocument/2006/relationships/image" Target="../media/image342.png"/><Relationship Id="rId58" Type="http://schemas.openxmlformats.org/officeDocument/2006/relationships/customXml" Target="../ink/ink352.xml"/><Relationship Id="rId74" Type="http://schemas.openxmlformats.org/officeDocument/2006/relationships/customXml" Target="../ink/ink360.xml"/><Relationship Id="rId79" Type="http://schemas.openxmlformats.org/officeDocument/2006/relationships/image" Target="../media/image355.png"/><Relationship Id="rId102" Type="http://schemas.openxmlformats.org/officeDocument/2006/relationships/customXml" Target="../ink/ink374.xml"/><Relationship Id="rId123" Type="http://schemas.openxmlformats.org/officeDocument/2006/relationships/image" Target="../media/image377.png"/><Relationship Id="rId128" Type="http://schemas.openxmlformats.org/officeDocument/2006/relationships/customXml" Target="../ink/ink387.xml"/><Relationship Id="rId5" Type="http://schemas.openxmlformats.org/officeDocument/2006/relationships/image" Target="../media/image318.png"/><Relationship Id="rId90" Type="http://schemas.openxmlformats.org/officeDocument/2006/relationships/customXml" Target="../ink/ink368.xml"/><Relationship Id="rId95" Type="http://schemas.openxmlformats.org/officeDocument/2006/relationships/image" Target="../media/image363.png"/><Relationship Id="rId22" Type="http://schemas.openxmlformats.org/officeDocument/2006/relationships/customXml" Target="../ink/ink334.xml"/><Relationship Id="rId27" Type="http://schemas.openxmlformats.org/officeDocument/2006/relationships/image" Target="../media/image329.png"/><Relationship Id="rId43" Type="http://schemas.openxmlformats.org/officeDocument/2006/relationships/image" Target="../media/image337.png"/><Relationship Id="rId48" Type="http://schemas.openxmlformats.org/officeDocument/2006/relationships/customXml" Target="../ink/ink347.xml"/><Relationship Id="rId64" Type="http://schemas.openxmlformats.org/officeDocument/2006/relationships/customXml" Target="../ink/ink355.xml"/><Relationship Id="rId69" Type="http://schemas.openxmlformats.org/officeDocument/2006/relationships/image" Target="../media/image350.png"/><Relationship Id="rId113" Type="http://schemas.openxmlformats.org/officeDocument/2006/relationships/image" Target="../media/image372.png"/><Relationship Id="rId118" Type="http://schemas.openxmlformats.org/officeDocument/2006/relationships/customXml" Target="../ink/ink382.xml"/><Relationship Id="rId134" Type="http://schemas.openxmlformats.org/officeDocument/2006/relationships/customXml" Target="../ink/ink390.xml"/><Relationship Id="rId80" Type="http://schemas.openxmlformats.org/officeDocument/2006/relationships/customXml" Target="../ink/ink363.xml"/><Relationship Id="rId85" Type="http://schemas.openxmlformats.org/officeDocument/2006/relationships/image" Target="../media/image358.png"/><Relationship Id="rId12" Type="http://schemas.openxmlformats.org/officeDocument/2006/relationships/customXml" Target="../ink/ink329.xml"/><Relationship Id="rId17" Type="http://schemas.openxmlformats.org/officeDocument/2006/relationships/image" Target="../media/image324.png"/><Relationship Id="rId33" Type="http://schemas.openxmlformats.org/officeDocument/2006/relationships/image" Target="../media/image332.png"/><Relationship Id="rId38" Type="http://schemas.openxmlformats.org/officeDocument/2006/relationships/customXml" Target="../ink/ink342.xml"/><Relationship Id="rId59" Type="http://schemas.openxmlformats.org/officeDocument/2006/relationships/image" Target="../media/image345.png"/><Relationship Id="rId103" Type="http://schemas.openxmlformats.org/officeDocument/2006/relationships/image" Target="../media/image367.png"/><Relationship Id="rId108" Type="http://schemas.openxmlformats.org/officeDocument/2006/relationships/customXml" Target="../ink/ink377.xml"/><Relationship Id="rId124" Type="http://schemas.openxmlformats.org/officeDocument/2006/relationships/customXml" Target="../ink/ink385.xml"/><Relationship Id="rId129" Type="http://schemas.openxmlformats.org/officeDocument/2006/relationships/image" Target="../media/image379.png"/><Relationship Id="rId54" Type="http://schemas.openxmlformats.org/officeDocument/2006/relationships/customXml" Target="../ink/ink350.xml"/><Relationship Id="rId70" Type="http://schemas.openxmlformats.org/officeDocument/2006/relationships/customXml" Target="../ink/ink358.xml"/><Relationship Id="rId75" Type="http://schemas.openxmlformats.org/officeDocument/2006/relationships/image" Target="../media/image353.png"/><Relationship Id="rId91" Type="http://schemas.openxmlformats.org/officeDocument/2006/relationships/image" Target="../media/image361.png"/><Relationship Id="rId96" Type="http://schemas.openxmlformats.org/officeDocument/2006/relationships/customXml" Target="../ink/ink37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6.xml"/><Relationship Id="rId23" Type="http://schemas.openxmlformats.org/officeDocument/2006/relationships/image" Target="../media/image327.png"/><Relationship Id="rId28" Type="http://schemas.openxmlformats.org/officeDocument/2006/relationships/customXml" Target="../ink/ink337.xml"/><Relationship Id="rId49" Type="http://schemas.openxmlformats.org/officeDocument/2006/relationships/image" Target="../media/image340.png"/><Relationship Id="rId114" Type="http://schemas.openxmlformats.org/officeDocument/2006/relationships/customXml" Target="../ink/ink380.xml"/><Relationship Id="rId119" Type="http://schemas.openxmlformats.org/officeDocument/2006/relationships/image" Target="../media/image375.png"/><Relationship Id="rId44" Type="http://schemas.openxmlformats.org/officeDocument/2006/relationships/customXml" Target="../ink/ink345.xml"/><Relationship Id="rId60" Type="http://schemas.openxmlformats.org/officeDocument/2006/relationships/customXml" Target="../ink/ink353.xml"/><Relationship Id="rId65" Type="http://schemas.openxmlformats.org/officeDocument/2006/relationships/image" Target="../media/image348.png"/><Relationship Id="rId81" Type="http://schemas.openxmlformats.org/officeDocument/2006/relationships/image" Target="../media/image356.png"/><Relationship Id="rId86" Type="http://schemas.openxmlformats.org/officeDocument/2006/relationships/customXml" Target="../ink/ink366.xml"/><Relationship Id="rId130" Type="http://schemas.openxmlformats.org/officeDocument/2006/relationships/customXml" Target="../ink/ink388.xml"/><Relationship Id="rId135" Type="http://schemas.openxmlformats.org/officeDocument/2006/relationships/image" Target="../media/image382.png"/><Relationship Id="rId13" Type="http://schemas.openxmlformats.org/officeDocument/2006/relationships/image" Target="../media/image322.png"/><Relationship Id="rId18" Type="http://schemas.openxmlformats.org/officeDocument/2006/relationships/customXml" Target="../ink/ink332.xml"/><Relationship Id="rId39" Type="http://schemas.openxmlformats.org/officeDocument/2006/relationships/image" Target="../media/image335.png"/><Relationship Id="rId109" Type="http://schemas.openxmlformats.org/officeDocument/2006/relationships/image" Target="../media/image370.png"/><Relationship Id="rId34" Type="http://schemas.openxmlformats.org/officeDocument/2006/relationships/customXml" Target="../ink/ink340.xml"/><Relationship Id="rId50" Type="http://schemas.openxmlformats.org/officeDocument/2006/relationships/customXml" Target="../ink/ink348.xml"/><Relationship Id="rId55" Type="http://schemas.openxmlformats.org/officeDocument/2006/relationships/image" Target="../media/image343.png"/><Relationship Id="rId76" Type="http://schemas.openxmlformats.org/officeDocument/2006/relationships/customXml" Target="../ink/ink361.xml"/><Relationship Id="rId97" Type="http://schemas.openxmlformats.org/officeDocument/2006/relationships/image" Target="../media/image364.png"/><Relationship Id="rId104" Type="http://schemas.openxmlformats.org/officeDocument/2006/relationships/customXml" Target="../ink/ink375.xml"/><Relationship Id="rId120" Type="http://schemas.openxmlformats.org/officeDocument/2006/relationships/customXml" Target="../ink/ink383.xml"/><Relationship Id="rId125" Type="http://schemas.openxmlformats.org/officeDocument/2006/relationships/image" Target="../media/image378.png"/><Relationship Id="rId7" Type="http://schemas.openxmlformats.org/officeDocument/2006/relationships/image" Target="../media/image319.png"/><Relationship Id="rId71" Type="http://schemas.openxmlformats.org/officeDocument/2006/relationships/image" Target="../media/image351.png"/><Relationship Id="rId92" Type="http://schemas.openxmlformats.org/officeDocument/2006/relationships/customXml" Target="../ink/ink369.xml"/><Relationship Id="rId2" Type="http://schemas.openxmlformats.org/officeDocument/2006/relationships/customXml" Target="../ink/ink324.xml"/><Relationship Id="rId29" Type="http://schemas.openxmlformats.org/officeDocument/2006/relationships/image" Target="../media/image330.png"/><Relationship Id="rId24" Type="http://schemas.openxmlformats.org/officeDocument/2006/relationships/customXml" Target="../ink/ink335.xml"/><Relationship Id="rId40" Type="http://schemas.openxmlformats.org/officeDocument/2006/relationships/customXml" Target="../ink/ink343.xml"/><Relationship Id="rId45" Type="http://schemas.openxmlformats.org/officeDocument/2006/relationships/image" Target="../media/image338.png"/><Relationship Id="rId66" Type="http://schemas.openxmlformats.org/officeDocument/2006/relationships/customXml" Target="../ink/ink356.xml"/><Relationship Id="rId87" Type="http://schemas.openxmlformats.org/officeDocument/2006/relationships/image" Target="../media/image359.png"/><Relationship Id="rId110" Type="http://schemas.openxmlformats.org/officeDocument/2006/relationships/customXml" Target="../ink/ink378.xml"/><Relationship Id="rId115" Type="http://schemas.openxmlformats.org/officeDocument/2006/relationships/image" Target="../media/image373.png"/><Relationship Id="rId131" Type="http://schemas.openxmlformats.org/officeDocument/2006/relationships/image" Target="../media/image380.png"/><Relationship Id="rId61" Type="http://schemas.openxmlformats.org/officeDocument/2006/relationships/image" Target="../media/image346.png"/><Relationship Id="rId82" Type="http://schemas.openxmlformats.org/officeDocument/2006/relationships/customXml" Target="../ink/ink364.xml"/><Relationship Id="rId19" Type="http://schemas.openxmlformats.org/officeDocument/2006/relationships/image" Target="../media/image325.png"/><Relationship Id="rId14" Type="http://schemas.openxmlformats.org/officeDocument/2006/relationships/customXml" Target="../ink/ink330.xml"/><Relationship Id="rId30" Type="http://schemas.openxmlformats.org/officeDocument/2006/relationships/customXml" Target="../ink/ink338.xml"/><Relationship Id="rId35" Type="http://schemas.openxmlformats.org/officeDocument/2006/relationships/image" Target="../media/image333.png"/><Relationship Id="rId56" Type="http://schemas.openxmlformats.org/officeDocument/2006/relationships/customXml" Target="../ink/ink351.xml"/><Relationship Id="rId77" Type="http://schemas.openxmlformats.org/officeDocument/2006/relationships/image" Target="../media/image354.png"/><Relationship Id="rId100" Type="http://schemas.openxmlformats.org/officeDocument/2006/relationships/customXml" Target="../ink/ink373.xml"/><Relationship Id="rId105" Type="http://schemas.openxmlformats.org/officeDocument/2006/relationships/image" Target="../media/image368.png"/><Relationship Id="rId126" Type="http://schemas.openxmlformats.org/officeDocument/2006/relationships/customXml" Target="../ink/ink386.xml"/><Relationship Id="rId8" Type="http://schemas.openxmlformats.org/officeDocument/2006/relationships/customXml" Target="../ink/ink327.xml"/><Relationship Id="rId51" Type="http://schemas.openxmlformats.org/officeDocument/2006/relationships/image" Target="../media/image341.png"/><Relationship Id="rId72" Type="http://schemas.openxmlformats.org/officeDocument/2006/relationships/customXml" Target="../ink/ink359.xml"/><Relationship Id="rId93" Type="http://schemas.openxmlformats.org/officeDocument/2006/relationships/image" Target="../media/image362.png"/><Relationship Id="rId98" Type="http://schemas.openxmlformats.org/officeDocument/2006/relationships/customXml" Target="../ink/ink372.xml"/><Relationship Id="rId121" Type="http://schemas.openxmlformats.org/officeDocument/2006/relationships/image" Target="../media/image376.png"/><Relationship Id="rId3" Type="http://schemas.openxmlformats.org/officeDocument/2006/relationships/image" Target="../media/image317.png"/><Relationship Id="rId25" Type="http://schemas.openxmlformats.org/officeDocument/2006/relationships/image" Target="../media/image328.png"/><Relationship Id="rId46" Type="http://schemas.openxmlformats.org/officeDocument/2006/relationships/customXml" Target="../ink/ink346.xml"/><Relationship Id="rId67" Type="http://schemas.openxmlformats.org/officeDocument/2006/relationships/image" Target="../media/image349.png"/><Relationship Id="rId116" Type="http://schemas.openxmlformats.org/officeDocument/2006/relationships/customXml" Target="../ink/ink381.xml"/><Relationship Id="rId20" Type="http://schemas.openxmlformats.org/officeDocument/2006/relationships/customXml" Target="../ink/ink333.xml"/><Relationship Id="rId41" Type="http://schemas.openxmlformats.org/officeDocument/2006/relationships/image" Target="../media/image336.png"/><Relationship Id="rId62" Type="http://schemas.openxmlformats.org/officeDocument/2006/relationships/customXml" Target="../ink/ink354.xml"/><Relationship Id="rId83" Type="http://schemas.openxmlformats.org/officeDocument/2006/relationships/image" Target="../media/image357.png"/><Relationship Id="rId88" Type="http://schemas.openxmlformats.org/officeDocument/2006/relationships/customXml" Target="../ink/ink367.xml"/><Relationship Id="rId111" Type="http://schemas.openxmlformats.org/officeDocument/2006/relationships/image" Target="../media/image371.png"/><Relationship Id="rId132" Type="http://schemas.openxmlformats.org/officeDocument/2006/relationships/customXml" Target="../ink/ink389.xml"/><Relationship Id="rId15" Type="http://schemas.openxmlformats.org/officeDocument/2006/relationships/image" Target="../media/image323.png"/><Relationship Id="rId36" Type="http://schemas.openxmlformats.org/officeDocument/2006/relationships/customXml" Target="../ink/ink341.xml"/><Relationship Id="rId57" Type="http://schemas.openxmlformats.org/officeDocument/2006/relationships/image" Target="../media/image344.png"/><Relationship Id="rId106" Type="http://schemas.openxmlformats.org/officeDocument/2006/relationships/customXml" Target="../ink/ink376.xml"/><Relationship Id="rId127" Type="http://schemas.openxmlformats.org/officeDocument/2006/relationships/image" Target="../media/image135.png"/><Relationship Id="rId10" Type="http://schemas.openxmlformats.org/officeDocument/2006/relationships/customXml" Target="../ink/ink328.xml"/><Relationship Id="rId31" Type="http://schemas.openxmlformats.org/officeDocument/2006/relationships/image" Target="../media/image331.png"/><Relationship Id="rId52" Type="http://schemas.openxmlformats.org/officeDocument/2006/relationships/customXml" Target="../ink/ink349.xml"/><Relationship Id="rId73" Type="http://schemas.openxmlformats.org/officeDocument/2006/relationships/image" Target="../media/image352.png"/><Relationship Id="rId78" Type="http://schemas.openxmlformats.org/officeDocument/2006/relationships/customXml" Target="../ink/ink362.xml"/><Relationship Id="rId94" Type="http://schemas.openxmlformats.org/officeDocument/2006/relationships/customXml" Target="../ink/ink370.xml"/><Relationship Id="rId99" Type="http://schemas.openxmlformats.org/officeDocument/2006/relationships/image" Target="../media/image365.png"/><Relationship Id="rId101" Type="http://schemas.openxmlformats.org/officeDocument/2006/relationships/image" Target="../media/image366.png"/><Relationship Id="rId122" Type="http://schemas.openxmlformats.org/officeDocument/2006/relationships/customXml" Target="../ink/ink384.xml"/><Relationship Id="rId4" Type="http://schemas.openxmlformats.org/officeDocument/2006/relationships/customXml" Target="../ink/ink325.xml"/><Relationship Id="rId9" Type="http://schemas.openxmlformats.org/officeDocument/2006/relationships/image" Target="../media/image320.png"/><Relationship Id="rId26" Type="http://schemas.openxmlformats.org/officeDocument/2006/relationships/customXml" Target="../ink/ink336.xml"/><Relationship Id="rId47" Type="http://schemas.openxmlformats.org/officeDocument/2006/relationships/image" Target="../media/image339.png"/><Relationship Id="rId68" Type="http://schemas.openxmlformats.org/officeDocument/2006/relationships/customXml" Target="../ink/ink357.xml"/><Relationship Id="rId89" Type="http://schemas.openxmlformats.org/officeDocument/2006/relationships/image" Target="../media/image360.png"/><Relationship Id="rId112" Type="http://schemas.openxmlformats.org/officeDocument/2006/relationships/customXml" Target="../ink/ink379.xml"/><Relationship Id="rId133" Type="http://schemas.openxmlformats.org/officeDocument/2006/relationships/image" Target="../media/image381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9.png"/><Relationship Id="rId21" Type="http://schemas.openxmlformats.org/officeDocument/2006/relationships/image" Target="../media/image392.png"/><Relationship Id="rId42" Type="http://schemas.openxmlformats.org/officeDocument/2006/relationships/customXml" Target="../ink/ink411.xml"/><Relationship Id="rId63" Type="http://schemas.openxmlformats.org/officeDocument/2006/relationships/image" Target="../media/image412.png"/><Relationship Id="rId84" Type="http://schemas.openxmlformats.org/officeDocument/2006/relationships/customXml" Target="../ink/ink432.xml"/><Relationship Id="rId138" Type="http://schemas.openxmlformats.org/officeDocument/2006/relationships/customXml" Target="../ink/ink459.xml"/><Relationship Id="rId159" Type="http://schemas.openxmlformats.org/officeDocument/2006/relationships/image" Target="../media/image460.png"/><Relationship Id="rId107" Type="http://schemas.openxmlformats.org/officeDocument/2006/relationships/image" Target="../media/image434.png"/><Relationship Id="rId11" Type="http://schemas.openxmlformats.org/officeDocument/2006/relationships/image" Target="../media/image387.png"/><Relationship Id="rId32" Type="http://schemas.openxmlformats.org/officeDocument/2006/relationships/customXml" Target="../ink/ink406.xml"/><Relationship Id="rId53" Type="http://schemas.openxmlformats.org/officeDocument/2006/relationships/image" Target="../media/image408.png"/><Relationship Id="rId74" Type="http://schemas.openxmlformats.org/officeDocument/2006/relationships/customXml" Target="../ink/ink427.xml"/><Relationship Id="rId128" Type="http://schemas.openxmlformats.org/officeDocument/2006/relationships/customXml" Target="../ink/ink454.xml"/><Relationship Id="rId149" Type="http://schemas.openxmlformats.org/officeDocument/2006/relationships/image" Target="../media/image455.png"/><Relationship Id="rId5" Type="http://schemas.openxmlformats.org/officeDocument/2006/relationships/image" Target="../media/image384.png"/><Relationship Id="rId95" Type="http://schemas.openxmlformats.org/officeDocument/2006/relationships/image" Target="../media/image428.png"/><Relationship Id="rId160" Type="http://schemas.openxmlformats.org/officeDocument/2006/relationships/customXml" Target="../ink/ink470.xml"/><Relationship Id="rId22" Type="http://schemas.openxmlformats.org/officeDocument/2006/relationships/customXml" Target="../ink/ink401.xml"/><Relationship Id="rId43" Type="http://schemas.openxmlformats.org/officeDocument/2006/relationships/image" Target="../media/image403.png"/><Relationship Id="rId64" Type="http://schemas.openxmlformats.org/officeDocument/2006/relationships/customXml" Target="../ink/ink422.xml"/><Relationship Id="rId118" Type="http://schemas.openxmlformats.org/officeDocument/2006/relationships/customXml" Target="../ink/ink449.xml"/><Relationship Id="rId139" Type="http://schemas.openxmlformats.org/officeDocument/2006/relationships/image" Target="../media/image450.png"/><Relationship Id="rId85" Type="http://schemas.openxmlformats.org/officeDocument/2006/relationships/image" Target="../media/image423.png"/><Relationship Id="rId150" Type="http://schemas.openxmlformats.org/officeDocument/2006/relationships/customXml" Target="../ink/ink465.xml"/><Relationship Id="rId12" Type="http://schemas.openxmlformats.org/officeDocument/2006/relationships/customXml" Target="../ink/ink396.xml"/><Relationship Id="rId17" Type="http://schemas.openxmlformats.org/officeDocument/2006/relationships/image" Target="../media/image390.png"/><Relationship Id="rId33" Type="http://schemas.openxmlformats.org/officeDocument/2006/relationships/image" Target="../media/image398.png"/><Relationship Id="rId38" Type="http://schemas.openxmlformats.org/officeDocument/2006/relationships/customXml" Target="../ink/ink409.xml"/><Relationship Id="rId59" Type="http://schemas.openxmlformats.org/officeDocument/2006/relationships/image" Target="../media/image410.png"/><Relationship Id="rId103" Type="http://schemas.openxmlformats.org/officeDocument/2006/relationships/image" Target="../media/image432.png"/><Relationship Id="rId108" Type="http://schemas.openxmlformats.org/officeDocument/2006/relationships/customXml" Target="../ink/ink444.xml"/><Relationship Id="rId124" Type="http://schemas.openxmlformats.org/officeDocument/2006/relationships/customXml" Target="../ink/ink452.xml"/><Relationship Id="rId129" Type="http://schemas.openxmlformats.org/officeDocument/2006/relationships/image" Target="../media/image445.png"/><Relationship Id="rId54" Type="http://schemas.openxmlformats.org/officeDocument/2006/relationships/customXml" Target="../ink/ink417.xml"/><Relationship Id="rId70" Type="http://schemas.openxmlformats.org/officeDocument/2006/relationships/customXml" Target="../ink/ink425.xml"/><Relationship Id="rId75" Type="http://schemas.openxmlformats.org/officeDocument/2006/relationships/image" Target="../media/image418.png"/><Relationship Id="rId91" Type="http://schemas.openxmlformats.org/officeDocument/2006/relationships/image" Target="../media/image426.png"/><Relationship Id="rId96" Type="http://schemas.openxmlformats.org/officeDocument/2006/relationships/customXml" Target="../ink/ink438.xml"/><Relationship Id="rId140" Type="http://schemas.openxmlformats.org/officeDocument/2006/relationships/customXml" Target="../ink/ink460.xml"/><Relationship Id="rId145" Type="http://schemas.openxmlformats.org/officeDocument/2006/relationships/image" Target="../media/image453.png"/><Relationship Id="rId161" Type="http://schemas.openxmlformats.org/officeDocument/2006/relationships/image" Target="../media/image46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3.xml"/><Relationship Id="rId23" Type="http://schemas.openxmlformats.org/officeDocument/2006/relationships/image" Target="../media/image393.png"/><Relationship Id="rId28" Type="http://schemas.openxmlformats.org/officeDocument/2006/relationships/customXml" Target="../ink/ink404.xml"/><Relationship Id="rId49" Type="http://schemas.openxmlformats.org/officeDocument/2006/relationships/image" Target="../media/image406.png"/><Relationship Id="rId114" Type="http://schemas.openxmlformats.org/officeDocument/2006/relationships/customXml" Target="../ink/ink447.xml"/><Relationship Id="rId119" Type="http://schemas.openxmlformats.org/officeDocument/2006/relationships/image" Target="../media/image440.png"/><Relationship Id="rId44" Type="http://schemas.openxmlformats.org/officeDocument/2006/relationships/customXml" Target="../ink/ink412.xml"/><Relationship Id="rId60" Type="http://schemas.openxmlformats.org/officeDocument/2006/relationships/customXml" Target="../ink/ink420.xml"/><Relationship Id="rId65" Type="http://schemas.openxmlformats.org/officeDocument/2006/relationships/image" Target="../media/image413.png"/><Relationship Id="rId81" Type="http://schemas.openxmlformats.org/officeDocument/2006/relationships/image" Target="../media/image421.png"/><Relationship Id="rId86" Type="http://schemas.openxmlformats.org/officeDocument/2006/relationships/customXml" Target="../ink/ink433.xml"/><Relationship Id="rId130" Type="http://schemas.openxmlformats.org/officeDocument/2006/relationships/customXml" Target="../ink/ink455.xml"/><Relationship Id="rId135" Type="http://schemas.openxmlformats.org/officeDocument/2006/relationships/image" Target="../media/image448.png"/><Relationship Id="rId151" Type="http://schemas.openxmlformats.org/officeDocument/2006/relationships/image" Target="../media/image456.png"/><Relationship Id="rId156" Type="http://schemas.openxmlformats.org/officeDocument/2006/relationships/customXml" Target="../ink/ink468.xml"/><Relationship Id="rId13" Type="http://schemas.openxmlformats.org/officeDocument/2006/relationships/image" Target="../media/image388.png"/><Relationship Id="rId18" Type="http://schemas.openxmlformats.org/officeDocument/2006/relationships/customXml" Target="../ink/ink399.xml"/><Relationship Id="rId39" Type="http://schemas.openxmlformats.org/officeDocument/2006/relationships/image" Target="../media/image401.png"/><Relationship Id="rId109" Type="http://schemas.openxmlformats.org/officeDocument/2006/relationships/image" Target="../media/image435.png"/><Relationship Id="rId34" Type="http://schemas.openxmlformats.org/officeDocument/2006/relationships/customXml" Target="../ink/ink407.xml"/><Relationship Id="rId50" Type="http://schemas.openxmlformats.org/officeDocument/2006/relationships/customXml" Target="../ink/ink415.xml"/><Relationship Id="rId55" Type="http://schemas.openxmlformats.org/officeDocument/2006/relationships/image" Target="../media/image135.png"/><Relationship Id="rId76" Type="http://schemas.openxmlformats.org/officeDocument/2006/relationships/customXml" Target="../ink/ink428.xml"/><Relationship Id="rId97" Type="http://schemas.openxmlformats.org/officeDocument/2006/relationships/image" Target="../media/image429.png"/><Relationship Id="rId104" Type="http://schemas.openxmlformats.org/officeDocument/2006/relationships/customXml" Target="../ink/ink442.xml"/><Relationship Id="rId120" Type="http://schemas.openxmlformats.org/officeDocument/2006/relationships/customXml" Target="../ink/ink450.xml"/><Relationship Id="rId125" Type="http://schemas.openxmlformats.org/officeDocument/2006/relationships/image" Target="../media/image443.png"/><Relationship Id="rId141" Type="http://schemas.openxmlformats.org/officeDocument/2006/relationships/image" Target="../media/image451.png"/><Relationship Id="rId146" Type="http://schemas.openxmlformats.org/officeDocument/2006/relationships/customXml" Target="../ink/ink463.xml"/><Relationship Id="rId7" Type="http://schemas.openxmlformats.org/officeDocument/2006/relationships/image" Target="../media/image385.png"/><Relationship Id="rId71" Type="http://schemas.openxmlformats.org/officeDocument/2006/relationships/image" Target="../media/image416.png"/><Relationship Id="rId92" Type="http://schemas.openxmlformats.org/officeDocument/2006/relationships/customXml" Target="../ink/ink436.xml"/><Relationship Id="rId162" Type="http://schemas.openxmlformats.org/officeDocument/2006/relationships/customXml" Target="../ink/ink471.xml"/><Relationship Id="rId2" Type="http://schemas.openxmlformats.org/officeDocument/2006/relationships/customXml" Target="../ink/ink391.xml"/><Relationship Id="rId29" Type="http://schemas.openxmlformats.org/officeDocument/2006/relationships/image" Target="../media/image396.png"/><Relationship Id="rId24" Type="http://schemas.openxmlformats.org/officeDocument/2006/relationships/customXml" Target="../ink/ink402.xml"/><Relationship Id="rId40" Type="http://schemas.openxmlformats.org/officeDocument/2006/relationships/customXml" Target="../ink/ink410.xml"/><Relationship Id="rId45" Type="http://schemas.openxmlformats.org/officeDocument/2006/relationships/image" Target="../media/image404.png"/><Relationship Id="rId66" Type="http://schemas.openxmlformats.org/officeDocument/2006/relationships/customXml" Target="../ink/ink423.xml"/><Relationship Id="rId87" Type="http://schemas.openxmlformats.org/officeDocument/2006/relationships/image" Target="../media/image424.png"/><Relationship Id="rId110" Type="http://schemas.openxmlformats.org/officeDocument/2006/relationships/customXml" Target="../ink/ink445.xml"/><Relationship Id="rId115" Type="http://schemas.openxmlformats.org/officeDocument/2006/relationships/image" Target="../media/image438.png"/><Relationship Id="rId131" Type="http://schemas.openxmlformats.org/officeDocument/2006/relationships/image" Target="../media/image446.png"/><Relationship Id="rId136" Type="http://schemas.openxmlformats.org/officeDocument/2006/relationships/customXml" Target="../ink/ink458.xml"/><Relationship Id="rId157" Type="http://schemas.openxmlformats.org/officeDocument/2006/relationships/image" Target="../media/image459.png"/><Relationship Id="rId61" Type="http://schemas.openxmlformats.org/officeDocument/2006/relationships/image" Target="../media/image411.png"/><Relationship Id="rId82" Type="http://schemas.openxmlformats.org/officeDocument/2006/relationships/customXml" Target="../ink/ink431.xml"/><Relationship Id="rId152" Type="http://schemas.openxmlformats.org/officeDocument/2006/relationships/customXml" Target="../ink/ink466.xml"/><Relationship Id="rId19" Type="http://schemas.openxmlformats.org/officeDocument/2006/relationships/image" Target="../media/image391.png"/><Relationship Id="rId14" Type="http://schemas.openxmlformats.org/officeDocument/2006/relationships/customXml" Target="../ink/ink397.xml"/><Relationship Id="rId30" Type="http://schemas.openxmlformats.org/officeDocument/2006/relationships/customXml" Target="../ink/ink405.xml"/><Relationship Id="rId35" Type="http://schemas.openxmlformats.org/officeDocument/2006/relationships/image" Target="../media/image399.png"/><Relationship Id="rId56" Type="http://schemas.openxmlformats.org/officeDocument/2006/relationships/customXml" Target="../ink/ink418.xml"/><Relationship Id="rId77" Type="http://schemas.openxmlformats.org/officeDocument/2006/relationships/image" Target="../media/image419.png"/><Relationship Id="rId100" Type="http://schemas.openxmlformats.org/officeDocument/2006/relationships/customXml" Target="../ink/ink440.xml"/><Relationship Id="rId105" Type="http://schemas.openxmlformats.org/officeDocument/2006/relationships/image" Target="../media/image433.png"/><Relationship Id="rId126" Type="http://schemas.openxmlformats.org/officeDocument/2006/relationships/customXml" Target="../ink/ink453.xml"/><Relationship Id="rId147" Type="http://schemas.openxmlformats.org/officeDocument/2006/relationships/image" Target="../media/image454.png"/><Relationship Id="rId8" Type="http://schemas.openxmlformats.org/officeDocument/2006/relationships/customXml" Target="../ink/ink394.xml"/><Relationship Id="rId51" Type="http://schemas.openxmlformats.org/officeDocument/2006/relationships/image" Target="../media/image407.png"/><Relationship Id="rId72" Type="http://schemas.openxmlformats.org/officeDocument/2006/relationships/customXml" Target="../ink/ink426.xml"/><Relationship Id="rId93" Type="http://schemas.openxmlformats.org/officeDocument/2006/relationships/image" Target="../media/image427.png"/><Relationship Id="rId98" Type="http://schemas.openxmlformats.org/officeDocument/2006/relationships/customXml" Target="../ink/ink439.xml"/><Relationship Id="rId121" Type="http://schemas.openxmlformats.org/officeDocument/2006/relationships/image" Target="../media/image441.png"/><Relationship Id="rId142" Type="http://schemas.openxmlformats.org/officeDocument/2006/relationships/customXml" Target="../ink/ink461.xml"/><Relationship Id="rId163" Type="http://schemas.openxmlformats.org/officeDocument/2006/relationships/image" Target="../media/image462.png"/><Relationship Id="rId3" Type="http://schemas.openxmlformats.org/officeDocument/2006/relationships/image" Target="../media/image383.png"/><Relationship Id="rId25" Type="http://schemas.openxmlformats.org/officeDocument/2006/relationships/image" Target="../media/image394.png"/><Relationship Id="rId46" Type="http://schemas.openxmlformats.org/officeDocument/2006/relationships/customXml" Target="../ink/ink413.xml"/><Relationship Id="rId67" Type="http://schemas.openxmlformats.org/officeDocument/2006/relationships/image" Target="../media/image414.png"/><Relationship Id="rId116" Type="http://schemas.openxmlformats.org/officeDocument/2006/relationships/customXml" Target="../ink/ink448.xml"/><Relationship Id="rId137" Type="http://schemas.openxmlformats.org/officeDocument/2006/relationships/image" Target="../media/image449.png"/><Relationship Id="rId158" Type="http://schemas.openxmlformats.org/officeDocument/2006/relationships/customXml" Target="../ink/ink469.xml"/><Relationship Id="rId20" Type="http://schemas.openxmlformats.org/officeDocument/2006/relationships/customXml" Target="../ink/ink400.xml"/><Relationship Id="rId41" Type="http://schemas.openxmlformats.org/officeDocument/2006/relationships/image" Target="../media/image402.png"/><Relationship Id="rId62" Type="http://schemas.openxmlformats.org/officeDocument/2006/relationships/customXml" Target="../ink/ink421.xml"/><Relationship Id="rId83" Type="http://schemas.openxmlformats.org/officeDocument/2006/relationships/image" Target="../media/image422.png"/><Relationship Id="rId88" Type="http://schemas.openxmlformats.org/officeDocument/2006/relationships/customXml" Target="../ink/ink434.xml"/><Relationship Id="rId111" Type="http://schemas.openxmlformats.org/officeDocument/2006/relationships/image" Target="../media/image436.png"/><Relationship Id="rId132" Type="http://schemas.openxmlformats.org/officeDocument/2006/relationships/customXml" Target="../ink/ink456.xml"/><Relationship Id="rId153" Type="http://schemas.openxmlformats.org/officeDocument/2006/relationships/image" Target="../media/image457.png"/><Relationship Id="rId15" Type="http://schemas.openxmlformats.org/officeDocument/2006/relationships/image" Target="../media/image389.png"/><Relationship Id="rId36" Type="http://schemas.openxmlformats.org/officeDocument/2006/relationships/customXml" Target="../ink/ink408.xml"/><Relationship Id="rId57" Type="http://schemas.openxmlformats.org/officeDocument/2006/relationships/image" Target="../media/image409.png"/><Relationship Id="rId106" Type="http://schemas.openxmlformats.org/officeDocument/2006/relationships/customXml" Target="../ink/ink443.xml"/><Relationship Id="rId127" Type="http://schemas.openxmlformats.org/officeDocument/2006/relationships/image" Target="../media/image444.png"/><Relationship Id="rId10" Type="http://schemas.openxmlformats.org/officeDocument/2006/relationships/customXml" Target="../ink/ink395.xml"/><Relationship Id="rId31" Type="http://schemas.openxmlformats.org/officeDocument/2006/relationships/image" Target="../media/image397.png"/><Relationship Id="rId52" Type="http://schemas.openxmlformats.org/officeDocument/2006/relationships/customXml" Target="../ink/ink416.xml"/><Relationship Id="rId73" Type="http://schemas.openxmlformats.org/officeDocument/2006/relationships/image" Target="../media/image417.png"/><Relationship Id="rId78" Type="http://schemas.openxmlformats.org/officeDocument/2006/relationships/customXml" Target="../ink/ink429.xml"/><Relationship Id="rId94" Type="http://schemas.openxmlformats.org/officeDocument/2006/relationships/customXml" Target="../ink/ink437.xml"/><Relationship Id="rId99" Type="http://schemas.openxmlformats.org/officeDocument/2006/relationships/image" Target="../media/image430.png"/><Relationship Id="rId101" Type="http://schemas.openxmlformats.org/officeDocument/2006/relationships/image" Target="../media/image431.png"/><Relationship Id="rId122" Type="http://schemas.openxmlformats.org/officeDocument/2006/relationships/customXml" Target="../ink/ink451.xml"/><Relationship Id="rId143" Type="http://schemas.openxmlformats.org/officeDocument/2006/relationships/image" Target="../media/image452.png"/><Relationship Id="rId148" Type="http://schemas.openxmlformats.org/officeDocument/2006/relationships/customXml" Target="../ink/ink464.xml"/><Relationship Id="rId4" Type="http://schemas.openxmlformats.org/officeDocument/2006/relationships/customXml" Target="../ink/ink392.xml"/><Relationship Id="rId9" Type="http://schemas.openxmlformats.org/officeDocument/2006/relationships/image" Target="../media/image386.png"/><Relationship Id="rId26" Type="http://schemas.openxmlformats.org/officeDocument/2006/relationships/customXml" Target="../ink/ink403.xml"/><Relationship Id="rId47" Type="http://schemas.openxmlformats.org/officeDocument/2006/relationships/image" Target="../media/image405.png"/><Relationship Id="rId68" Type="http://schemas.openxmlformats.org/officeDocument/2006/relationships/customXml" Target="../ink/ink424.xml"/><Relationship Id="rId89" Type="http://schemas.openxmlformats.org/officeDocument/2006/relationships/image" Target="../media/image425.png"/><Relationship Id="rId112" Type="http://schemas.openxmlformats.org/officeDocument/2006/relationships/customXml" Target="../ink/ink446.xml"/><Relationship Id="rId133" Type="http://schemas.openxmlformats.org/officeDocument/2006/relationships/image" Target="../media/image447.png"/><Relationship Id="rId154" Type="http://schemas.openxmlformats.org/officeDocument/2006/relationships/customXml" Target="../ink/ink467.xml"/><Relationship Id="rId16" Type="http://schemas.openxmlformats.org/officeDocument/2006/relationships/customXml" Target="../ink/ink398.xml"/><Relationship Id="rId37" Type="http://schemas.openxmlformats.org/officeDocument/2006/relationships/image" Target="../media/image400.png"/><Relationship Id="rId58" Type="http://schemas.openxmlformats.org/officeDocument/2006/relationships/customXml" Target="../ink/ink419.xml"/><Relationship Id="rId79" Type="http://schemas.openxmlformats.org/officeDocument/2006/relationships/image" Target="../media/image420.png"/><Relationship Id="rId102" Type="http://schemas.openxmlformats.org/officeDocument/2006/relationships/customXml" Target="../ink/ink441.xml"/><Relationship Id="rId123" Type="http://schemas.openxmlformats.org/officeDocument/2006/relationships/image" Target="../media/image442.png"/><Relationship Id="rId144" Type="http://schemas.openxmlformats.org/officeDocument/2006/relationships/customXml" Target="../ink/ink462.xml"/><Relationship Id="rId90" Type="http://schemas.openxmlformats.org/officeDocument/2006/relationships/customXml" Target="../ink/ink435.xml"/><Relationship Id="rId27" Type="http://schemas.openxmlformats.org/officeDocument/2006/relationships/image" Target="../media/image395.png"/><Relationship Id="rId48" Type="http://schemas.openxmlformats.org/officeDocument/2006/relationships/customXml" Target="../ink/ink414.xml"/><Relationship Id="rId69" Type="http://schemas.openxmlformats.org/officeDocument/2006/relationships/image" Target="../media/image415.png"/><Relationship Id="rId113" Type="http://schemas.openxmlformats.org/officeDocument/2006/relationships/image" Target="../media/image437.png"/><Relationship Id="rId134" Type="http://schemas.openxmlformats.org/officeDocument/2006/relationships/customXml" Target="../ink/ink457.xml"/><Relationship Id="rId80" Type="http://schemas.openxmlformats.org/officeDocument/2006/relationships/customXml" Target="../ink/ink430.xml"/><Relationship Id="rId155" Type="http://schemas.openxmlformats.org/officeDocument/2006/relationships/image" Target="../media/image458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84.xml"/><Relationship Id="rId21" Type="http://schemas.openxmlformats.org/officeDocument/2006/relationships/image" Target="../media/image472.png"/><Relationship Id="rId42" Type="http://schemas.openxmlformats.org/officeDocument/2006/relationships/customXml" Target="../ink/ink492.xml"/><Relationship Id="rId47" Type="http://schemas.openxmlformats.org/officeDocument/2006/relationships/image" Target="../media/image485.png"/><Relationship Id="rId63" Type="http://schemas.openxmlformats.org/officeDocument/2006/relationships/image" Target="../media/image493.png"/><Relationship Id="rId68" Type="http://schemas.openxmlformats.org/officeDocument/2006/relationships/customXml" Target="../ink/ink505.xml"/><Relationship Id="rId84" Type="http://schemas.openxmlformats.org/officeDocument/2006/relationships/customXml" Target="../ink/ink513.xml"/><Relationship Id="rId89" Type="http://schemas.openxmlformats.org/officeDocument/2006/relationships/image" Target="../media/image505.png"/><Relationship Id="rId16" Type="http://schemas.openxmlformats.org/officeDocument/2006/relationships/customXml" Target="../ink/ink479.xml"/><Relationship Id="rId107" Type="http://schemas.openxmlformats.org/officeDocument/2006/relationships/image" Target="../media/image513.png"/><Relationship Id="rId11" Type="http://schemas.openxmlformats.org/officeDocument/2006/relationships/image" Target="../media/image467.png"/><Relationship Id="rId32" Type="http://schemas.openxmlformats.org/officeDocument/2006/relationships/customXml" Target="../ink/ink487.xml"/><Relationship Id="rId37" Type="http://schemas.openxmlformats.org/officeDocument/2006/relationships/image" Target="../media/image480.png"/><Relationship Id="rId53" Type="http://schemas.openxmlformats.org/officeDocument/2006/relationships/image" Target="../media/image488.png"/><Relationship Id="rId58" Type="http://schemas.openxmlformats.org/officeDocument/2006/relationships/customXml" Target="../ink/ink500.xml"/><Relationship Id="rId74" Type="http://schemas.openxmlformats.org/officeDocument/2006/relationships/customXml" Target="../ink/ink508.xml"/><Relationship Id="rId79" Type="http://schemas.openxmlformats.org/officeDocument/2006/relationships/image" Target="../media/image501.png"/><Relationship Id="rId102" Type="http://schemas.openxmlformats.org/officeDocument/2006/relationships/customXml" Target="../ink/ink522.xml"/><Relationship Id="rId5" Type="http://schemas.openxmlformats.org/officeDocument/2006/relationships/image" Target="../media/image464.png"/><Relationship Id="rId90" Type="http://schemas.openxmlformats.org/officeDocument/2006/relationships/customXml" Target="../ink/ink516.xml"/><Relationship Id="rId95" Type="http://schemas.openxmlformats.org/officeDocument/2006/relationships/image" Target="../media/image507.png"/><Relationship Id="rId22" Type="http://schemas.openxmlformats.org/officeDocument/2006/relationships/customXml" Target="../ink/ink482.xml"/><Relationship Id="rId27" Type="http://schemas.openxmlformats.org/officeDocument/2006/relationships/image" Target="../media/image475.png"/><Relationship Id="rId43" Type="http://schemas.openxmlformats.org/officeDocument/2006/relationships/image" Target="../media/image483.png"/><Relationship Id="rId48" Type="http://schemas.openxmlformats.org/officeDocument/2006/relationships/customXml" Target="../ink/ink495.xml"/><Relationship Id="rId64" Type="http://schemas.openxmlformats.org/officeDocument/2006/relationships/customXml" Target="../ink/ink503.xml"/><Relationship Id="rId69" Type="http://schemas.openxmlformats.org/officeDocument/2006/relationships/image" Target="../media/image496.png"/><Relationship Id="rId80" Type="http://schemas.openxmlformats.org/officeDocument/2006/relationships/customXml" Target="../ink/ink511.xml"/><Relationship Id="rId85" Type="http://schemas.openxmlformats.org/officeDocument/2006/relationships/image" Target="../media/image135.png"/><Relationship Id="rId12" Type="http://schemas.openxmlformats.org/officeDocument/2006/relationships/customXml" Target="../ink/ink477.xml"/><Relationship Id="rId17" Type="http://schemas.openxmlformats.org/officeDocument/2006/relationships/image" Target="../media/image470.png"/><Relationship Id="rId33" Type="http://schemas.openxmlformats.org/officeDocument/2006/relationships/image" Target="../media/image478.png"/><Relationship Id="rId38" Type="http://schemas.openxmlformats.org/officeDocument/2006/relationships/customXml" Target="../ink/ink490.xml"/><Relationship Id="rId59" Type="http://schemas.openxmlformats.org/officeDocument/2006/relationships/image" Target="../media/image491.png"/><Relationship Id="rId103" Type="http://schemas.openxmlformats.org/officeDocument/2006/relationships/image" Target="../media/image511.png"/><Relationship Id="rId20" Type="http://schemas.openxmlformats.org/officeDocument/2006/relationships/customXml" Target="../ink/ink481.xml"/><Relationship Id="rId41" Type="http://schemas.openxmlformats.org/officeDocument/2006/relationships/image" Target="../media/image482.png"/><Relationship Id="rId54" Type="http://schemas.openxmlformats.org/officeDocument/2006/relationships/customXml" Target="../ink/ink498.xml"/><Relationship Id="rId62" Type="http://schemas.openxmlformats.org/officeDocument/2006/relationships/customXml" Target="../ink/ink502.xml"/><Relationship Id="rId70" Type="http://schemas.openxmlformats.org/officeDocument/2006/relationships/customXml" Target="../ink/ink506.xml"/><Relationship Id="rId75" Type="http://schemas.openxmlformats.org/officeDocument/2006/relationships/image" Target="../media/image499.png"/><Relationship Id="rId83" Type="http://schemas.openxmlformats.org/officeDocument/2006/relationships/image" Target="../media/image503.png"/><Relationship Id="rId88" Type="http://schemas.openxmlformats.org/officeDocument/2006/relationships/customXml" Target="../ink/ink515.xml"/><Relationship Id="rId91" Type="http://schemas.openxmlformats.org/officeDocument/2006/relationships/image" Target="../media/image202.png"/><Relationship Id="rId96" Type="http://schemas.openxmlformats.org/officeDocument/2006/relationships/customXml" Target="../ink/ink5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4.xml"/><Relationship Id="rId15" Type="http://schemas.openxmlformats.org/officeDocument/2006/relationships/image" Target="../media/image469.png"/><Relationship Id="rId23" Type="http://schemas.openxmlformats.org/officeDocument/2006/relationships/image" Target="../media/image473.png"/><Relationship Id="rId28" Type="http://schemas.openxmlformats.org/officeDocument/2006/relationships/customXml" Target="../ink/ink485.xml"/><Relationship Id="rId36" Type="http://schemas.openxmlformats.org/officeDocument/2006/relationships/customXml" Target="../ink/ink489.xml"/><Relationship Id="rId49" Type="http://schemas.openxmlformats.org/officeDocument/2006/relationships/image" Target="../media/image486.png"/><Relationship Id="rId57" Type="http://schemas.openxmlformats.org/officeDocument/2006/relationships/image" Target="../media/image490.png"/><Relationship Id="rId106" Type="http://schemas.openxmlformats.org/officeDocument/2006/relationships/customXml" Target="../ink/ink524.xml"/><Relationship Id="rId10" Type="http://schemas.openxmlformats.org/officeDocument/2006/relationships/customXml" Target="../ink/ink476.xml"/><Relationship Id="rId31" Type="http://schemas.openxmlformats.org/officeDocument/2006/relationships/image" Target="../media/image477.png"/><Relationship Id="rId44" Type="http://schemas.openxmlformats.org/officeDocument/2006/relationships/customXml" Target="../ink/ink493.xml"/><Relationship Id="rId52" Type="http://schemas.openxmlformats.org/officeDocument/2006/relationships/customXml" Target="../ink/ink497.xml"/><Relationship Id="rId60" Type="http://schemas.openxmlformats.org/officeDocument/2006/relationships/customXml" Target="../ink/ink501.xml"/><Relationship Id="rId65" Type="http://schemas.openxmlformats.org/officeDocument/2006/relationships/image" Target="../media/image494.png"/><Relationship Id="rId73" Type="http://schemas.openxmlformats.org/officeDocument/2006/relationships/image" Target="../media/image498.png"/><Relationship Id="rId78" Type="http://schemas.openxmlformats.org/officeDocument/2006/relationships/customXml" Target="../ink/ink510.xml"/><Relationship Id="rId81" Type="http://schemas.openxmlformats.org/officeDocument/2006/relationships/image" Target="../media/image502.png"/><Relationship Id="rId86" Type="http://schemas.openxmlformats.org/officeDocument/2006/relationships/customXml" Target="../ink/ink514.xml"/><Relationship Id="rId94" Type="http://schemas.openxmlformats.org/officeDocument/2006/relationships/customXml" Target="../ink/ink518.xml"/><Relationship Id="rId99" Type="http://schemas.openxmlformats.org/officeDocument/2006/relationships/image" Target="../media/image509.png"/><Relationship Id="rId101" Type="http://schemas.openxmlformats.org/officeDocument/2006/relationships/image" Target="../media/image510.png"/><Relationship Id="rId4" Type="http://schemas.openxmlformats.org/officeDocument/2006/relationships/customXml" Target="../ink/ink473.xml"/><Relationship Id="rId9" Type="http://schemas.openxmlformats.org/officeDocument/2006/relationships/image" Target="../media/image466.png"/><Relationship Id="rId13" Type="http://schemas.openxmlformats.org/officeDocument/2006/relationships/image" Target="../media/image468.png"/><Relationship Id="rId18" Type="http://schemas.openxmlformats.org/officeDocument/2006/relationships/customXml" Target="../ink/ink480.xml"/><Relationship Id="rId39" Type="http://schemas.openxmlformats.org/officeDocument/2006/relationships/image" Target="../media/image481.png"/><Relationship Id="rId34" Type="http://schemas.openxmlformats.org/officeDocument/2006/relationships/customXml" Target="../ink/ink488.xml"/><Relationship Id="rId50" Type="http://schemas.openxmlformats.org/officeDocument/2006/relationships/customXml" Target="../ink/ink496.xml"/><Relationship Id="rId55" Type="http://schemas.openxmlformats.org/officeDocument/2006/relationships/image" Target="../media/image489.png"/><Relationship Id="rId76" Type="http://schemas.openxmlformats.org/officeDocument/2006/relationships/customXml" Target="../ink/ink509.xml"/><Relationship Id="rId97" Type="http://schemas.openxmlformats.org/officeDocument/2006/relationships/image" Target="../media/image508.png"/><Relationship Id="rId104" Type="http://schemas.openxmlformats.org/officeDocument/2006/relationships/customXml" Target="../ink/ink523.xml"/><Relationship Id="rId7" Type="http://schemas.openxmlformats.org/officeDocument/2006/relationships/image" Target="../media/image465.png"/><Relationship Id="rId71" Type="http://schemas.openxmlformats.org/officeDocument/2006/relationships/image" Target="../media/image497.png"/><Relationship Id="rId92" Type="http://schemas.openxmlformats.org/officeDocument/2006/relationships/customXml" Target="../ink/ink517.xml"/><Relationship Id="rId2" Type="http://schemas.openxmlformats.org/officeDocument/2006/relationships/customXml" Target="../ink/ink472.xml"/><Relationship Id="rId29" Type="http://schemas.openxmlformats.org/officeDocument/2006/relationships/image" Target="../media/image476.png"/><Relationship Id="rId24" Type="http://schemas.openxmlformats.org/officeDocument/2006/relationships/customXml" Target="../ink/ink483.xml"/><Relationship Id="rId40" Type="http://schemas.openxmlformats.org/officeDocument/2006/relationships/customXml" Target="../ink/ink491.xml"/><Relationship Id="rId45" Type="http://schemas.openxmlformats.org/officeDocument/2006/relationships/image" Target="../media/image484.png"/><Relationship Id="rId66" Type="http://schemas.openxmlformats.org/officeDocument/2006/relationships/customXml" Target="../ink/ink504.xml"/><Relationship Id="rId87" Type="http://schemas.openxmlformats.org/officeDocument/2006/relationships/image" Target="../media/image504.png"/><Relationship Id="rId61" Type="http://schemas.openxmlformats.org/officeDocument/2006/relationships/image" Target="../media/image492.png"/><Relationship Id="rId82" Type="http://schemas.openxmlformats.org/officeDocument/2006/relationships/customXml" Target="../ink/ink512.xml"/><Relationship Id="rId19" Type="http://schemas.openxmlformats.org/officeDocument/2006/relationships/image" Target="../media/image471.png"/><Relationship Id="rId14" Type="http://schemas.openxmlformats.org/officeDocument/2006/relationships/customXml" Target="../ink/ink478.xml"/><Relationship Id="rId30" Type="http://schemas.openxmlformats.org/officeDocument/2006/relationships/customXml" Target="../ink/ink486.xml"/><Relationship Id="rId35" Type="http://schemas.openxmlformats.org/officeDocument/2006/relationships/image" Target="../media/image479.png"/><Relationship Id="rId56" Type="http://schemas.openxmlformats.org/officeDocument/2006/relationships/customXml" Target="../ink/ink499.xml"/><Relationship Id="rId77" Type="http://schemas.openxmlformats.org/officeDocument/2006/relationships/image" Target="../media/image500.png"/><Relationship Id="rId100" Type="http://schemas.openxmlformats.org/officeDocument/2006/relationships/customXml" Target="../ink/ink521.xml"/><Relationship Id="rId105" Type="http://schemas.openxmlformats.org/officeDocument/2006/relationships/image" Target="../media/image512.png"/><Relationship Id="rId8" Type="http://schemas.openxmlformats.org/officeDocument/2006/relationships/customXml" Target="../ink/ink475.xml"/><Relationship Id="rId51" Type="http://schemas.openxmlformats.org/officeDocument/2006/relationships/image" Target="../media/image487.png"/><Relationship Id="rId72" Type="http://schemas.openxmlformats.org/officeDocument/2006/relationships/customXml" Target="../ink/ink507.xml"/><Relationship Id="rId93" Type="http://schemas.openxmlformats.org/officeDocument/2006/relationships/image" Target="../media/image506.png"/><Relationship Id="rId98" Type="http://schemas.openxmlformats.org/officeDocument/2006/relationships/customXml" Target="../ink/ink520.xml"/><Relationship Id="rId3" Type="http://schemas.openxmlformats.org/officeDocument/2006/relationships/image" Target="../media/image463.png"/><Relationship Id="rId25" Type="http://schemas.openxmlformats.org/officeDocument/2006/relationships/image" Target="../media/image474.png"/><Relationship Id="rId46" Type="http://schemas.openxmlformats.org/officeDocument/2006/relationships/customXml" Target="../ink/ink494.xml"/><Relationship Id="rId67" Type="http://schemas.openxmlformats.org/officeDocument/2006/relationships/image" Target="../media/image495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37.xml"/><Relationship Id="rId21" Type="http://schemas.openxmlformats.org/officeDocument/2006/relationships/image" Target="../media/image523.png"/><Relationship Id="rId42" Type="http://schemas.openxmlformats.org/officeDocument/2006/relationships/customXml" Target="../ink/ink545.xml"/><Relationship Id="rId47" Type="http://schemas.openxmlformats.org/officeDocument/2006/relationships/image" Target="../media/image536.png"/><Relationship Id="rId63" Type="http://schemas.openxmlformats.org/officeDocument/2006/relationships/image" Target="../media/image544.png"/><Relationship Id="rId68" Type="http://schemas.openxmlformats.org/officeDocument/2006/relationships/customXml" Target="../ink/ink558.xml"/><Relationship Id="rId84" Type="http://schemas.openxmlformats.org/officeDocument/2006/relationships/customXml" Target="../ink/ink566.xml"/><Relationship Id="rId89" Type="http://schemas.openxmlformats.org/officeDocument/2006/relationships/image" Target="../media/image556.png"/><Relationship Id="rId16" Type="http://schemas.openxmlformats.org/officeDocument/2006/relationships/customXml" Target="../ink/ink532.xml"/><Relationship Id="rId11" Type="http://schemas.openxmlformats.org/officeDocument/2006/relationships/image" Target="../media/image518.png"/><Relationship Id="rId32" Type="http://schemas.openxmlformats.org/officeDocument/2006/relationships/customXml" Target="../ink/ink540.xml"/><Relationship Id="rId37" Type="http://schemas.openxmlformats.org/officeDocument/2006/relationships/image" Target="../media/image531.png"/><Relationship Id="rId53" Type="http://schemas.openxmlformats.org/officeDocument/2006/relationships/image" Target="../media/image539.png"/><Relationship Id="rId58" Type="http://schemas.openxmlformats.org/officeDocument/2006/relationships/customXml" Target="../ink/ink553.xml"/><Relationship Id="rId74" Type="http://schemas.openxmlformats.org/officeDocument/2006/relationships/customXml" Target="../ink/ink561.xml"/><Relationship Id="rId79" Type="http://schemas.openxmlformats.org/officeDocument/2006/relationships/image" Target="../media/image552.png"/><Relationship Id="rId5" Type="http://schemas.openxmlformats.org/officeDocument/2006/relationships/image" Target="../media/image515.png"/><Relationship Id="rId90" Type="http://schemas.openxmlformats.org/officeDocument/2006/relationships/customXml" Target="../ink/ink569.xml"/><Relationship Id="rId95" Type="http://schemas.openxmlformats.org/officeDocument/2006/relationships/image" Target="../media/image559.png"/><Relationship Id="rId22" Type="http://schemas.openxmlformats.org/officeDocument/2006/relationships/customXml" Target="../ink/ink535.xml"/><Relationship Id="rId27" Type="http://schemas.openxmlformats.org/officeDocument/2006/relationships/image" Target="../media/image526.png"/><Relationship Id="rId43" Type="http://schemas.openxmlformats.org/officeDocument/2006/relationships/image" Target="../media/image534.png"/><Relationship Id="rId48" Type="http://schemas.openxmlformats.org/officeDocument/2006/relationships/customXml" Target="../ink/ink548.xml"/><Relationship Id="rId64" Type="http://schemas.openxmlformats.org/officeDocument/2006/relationships/customXml" Target="../ink/ink556.xml"/><Relationship Id="rId69" Type="http://schemas.openxmlformats.org/officeDocument/2006/relationships/image" Target="../media/image547.png"/><Relationship Id="rId80" Type="http://schemas.openxmlformats.org/officeDocument/2006/relationships/customXml" Target="../ink/ink564.xml"/><Relationship Id="rId85" Type="http://schemas.openxmlformats.org/officeDocument/2006/relationships/image" Target="../media/image554.png"/><Relationship Id="rId3" Type="http://schemas.openxmlformats.org/officeDocument/2006/relationships/image" Target="../media/image514.png"/><Relationship Id="rId12" Type="http://schemas.openxmlformats.org/officeDocument/2006/relationships/customXml" Target="../ink/ink530.xml"/><Relationship Id="rId17" Type="http://schemas.openxmlformats.org/officeDocument/2006/relationships/image" Target="../media/image521.png"/><Relationship Id="rId25" Type="http://schemas.openxmlformats.org/officeDocument/2006/relationships/image" Target="../media/image525.png"/><Relationship Id="rId33" Type="http://schemas.openxmlformats.org/officeDocument/2006/relationships/image" Target="../media/image529.png"/><Relationship Id="rId38" Type="http://schemas.openxmlformats.org/officeDocument/2006/relationships/customXml" Target="../ink/ink543.xml"/><Relationship Id="rId46" Type="http://schemas.openxmlformats.org/officeDocument/2006/relationships/customXml" Target="../ink/ink547.xml"/><Relationship Id="rId59" Type="http://schemas.openxmlformats.org/officeDocument/2006/relationships/image" Target="../media/image542.png"/><Relationship Id="rId67" Type="http://schemas.openxmlformats.org/officeDocument/2006/relationships/image" Target="../media/image546.png"/><Relationship Id="rId20" Type="http://schemas.openxmlformats.org/officeDocument/2006/relationships/customXml" Target="../ink/ink534.xml"/><Relationship Id="rId41" Type="http://schemas.openxmlformats.org/officeDocument/2006/relationships/image" Target="../media/image533.png"/><Relationship Id="rId54" Type="http://schemas.openxmlformats.org/officeDocument/2006/relationships/customXml" Target="../ink/ink551.xml"/><Relationship Id="rId62" Type="http://schemas.openxmlformats.org/officeDocument/2006/relationships/customXml" Target="../ink/ink555.xml"/><Relationship Id="rId70" Type="http://schemas.openxmlformats.org/officeDocument/2006/relationships/customXml" Target="../ink/ink559.xml"/><Relationship Id="rId75" Type="http://schemas.openxmlformats.org/officeDocument/2006/relationships/image" Target="../media/image550.png"/><Relationship Id="rId83" Type="http://schemas.openxmlformats.org/officeDocument/2006/relationships/image" Target="../media/image553.png"/><Relationship Id="rId88" Type="http://schemas.openxmlformats.org/officeDocument/2006/relationships/customXml" Target="../ink/ink568.xml"/><Relationship Id="rId91" Type="http://schemas.openxmlformats.org/officeDocument/2006/relationships/image" Target="../media/image557.png"/><Relationship Id="rId96" Type="http://schemas.openxmlformats.org/officeDocument/2006/relationships/customXml" Target="../ink/ink57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7.xml"/><Relationship Id="rId15" Type="http://schemas.openxmlformats.org/officeDocument/2006/relationships/image" Target="../media/image520.png"/><Relationship Id="rId23" Type="http://schemas.openxmlformats.org/officeDocument/2006/relationships/image" Target="../media/image524.png"/><Relationship Id="rId28" Type="http://schemas.openxmlformats.org/officeDocument/2006/relationships/customXml" Target="../ink/ink538.xml"/><Relationship Id="rId36" Type="http://schemas.openxmlformats.org/officeDocument/2006/relationships/customXml" Target="../ink/ink542.xml"/><Relationship Id="rId49" Type="http://schemas.openxmlformats.org/officeDocument/2006/relationships/image" Target="../media/image537.png"/><Relationship Id="rId57" Type="http://schemas.openxmlformats.org/officeDocument/2006/relationships/image" Target="../media/image541.png"/><Relationship Id="rId10" Type="http://schemas.openxmlformats.org/officeDocument/2006/relationships/customXml" Target="../ink/ink529.xml"/><Relationship Id="rId31" Type="http://schemas.openxmlformats.org/officeDocument/2006/relationships/image" Target="../media/image528.png"/><Relationship Id="rId44" Type="http://schemas.openxmlformats.org/officeDocument/2006/relationships/customXml" Target="../ink/ink546.xml"/><Relationship Id="rId52" Type="http://schemas.openxmlformats.org/officeDocument/2006/relationships/customXml" Target="../ink/ink550.xml"/><Relationship Id="rId60" Type="http://schemas.openxmlformats.org/officeDocument/2006/relationships/customXml" Target="../ink/ink554.xml"/><Relationship Id="rId65" Type="http://schemas.openxmlformats.org/officeDocument/2006/relationships/image" Target="../media/image545.png"/><Relationship Id="rId73" Type="http://schemas.openxmlformats.org/officeDocument/2006/relationships/image" Target="../media/image549.png"/><Relationship Id="rId78" Type="http://schemas.openxmlformats.org/officeDocument/2006/relationships/customXml" Target="../ink/ink563.xml"/><Relationship Id="rId81" Type="http://schemas.openxmlformats.org/officeDocument/2006/relationships/image" Target="../media/image12.png"/><Relationship Id="rId86" Type="http://schemas.openxmlformats.org/officeDocument/2006/relationships/customXml" Target="../ink/ink567.xml"/><Relationship Id="rId94" Type="http://schemas.openxmlformats.org/officeDocument/2006/relationships/customXml" Target="../ink/ink571.xml"/><Relationship Id="rId99" Type="http://schemas.openxmlformats.org/officeDocument/2006/relationships/image" Target="../media/image561.png"/><Relationship Id="rId4" Type="http://schemas.openxmlformats.org/officeDocument/2006/relationships/customXml" Target="../ink/ink526.xml"/><Relationship Id="rId9" Type="http://schemas.openxmlformats.org/officeDocument/2006/relationships/image" Target="../media/image517.png"/><Relationship Id="rId13" Type="http://schemas.openxmlformats.org/officeDocument/2006/relationships/image" Target="../media/image519.png"/><Relationship Id="rId18" Type="http://schemas.openxmlformats.org/officeDocument/2006/relationships/customXml" Target="../ink/ink533.xml"/><Relationship Id="rId39" Type="http://schemas.openxmlformats.org/officeDocument/2006/relationships/image" Target="../media/image532.png"/><Relationship Id="rId34" Type="http://schemas.openxmlformats.org/officeDocument/2006/relationships/customXml" Target="../ink/ink541.xml"/><Relationship Id="rId50" Type="http://schemas.openxmlformats.org/officeDocument/2006/relationships/customXml" Target="../ink/ink549.xml"/><Relationship Id="rId55" Type="http://schemas.openxmlformats.org/officeDocument/2006/relationships/image" Target="../media/image540.png"/><Relationship Id="rId76" Type="http://schemas.openxmlformats.org/officeDocument/2006/relationships/customXml" Target="../ink/ink562.xml"/><Relationship Id="rId97" Type="http://schemas.openxmlformats.org/officeDocument/2006/relationships/image" Target="../media/image560.png"/><Relationship Id="rId7" Type="http://schemas.openxmlformats.org/officeDocument/2006/relationships/image" Target="../media/image516.png"/><Relationship Id="rId71" Type="http://schemas.openxmlformats.org/officeDocument/2006/relationships/image" Target="../media/image548.png"/><Relationship Id="rId92" Type="http://schemas.openxmlformats.org/officeDocument/2006/relationships/customXml" Target="../ink/ink570.xml"/><Relationship Id="rId2" Type="http://schemas.openxmlformats.org/officeDocument/2006/relationships/customXml" Target="../ink/ink525.xml"/><Relationship Id="rId29" Type="http://schemas.openxmlformats.org/officeDocument/2006/relationships/image" Target="../media/image527.png"/><Relationship Id="rId24" Type="http://schemas.openxmlformats.org/officeDocument/2006/relationships/customXml" Target="../ink/ink536.xml"/><Relationship Id="rId40" Type="http://schemas.openxmlformats.org/officeDocument/2006/relationships/customXml" Target="../ink/ink544.xml"/><Relationship Id="rId45" Type="http://schemas.openxmlformats.org/officeDocument/2006/relationships/image" Target="../media/image535.png"/><Relationship Id="rId66" Type="http://schemas.openxmlformats.org/officeDocument/2006/relationships/customXml" Target="../ink/ink557.xml"/><Relationship Id="rId87" Type="http://schemas.openxmlformats.org/officeDocument/2006/relationships/image" Target="../media/image555.png"/><Relationship Id="rId61" Type="http://schemas.openxmlformats.org/officeDocument/2006/relationships/image" Target="../media/image543.png"/><Relationship Id="rId82" Type="http://schemas.openxmlformats.org/officeDocument/2006/relationships/customXml" Target="../ink/ink565.xml"/><Relationship Id="rId19" Type="http://schemas.openxmlformats.org/officeDocument/2006/relationships/image" Target="../media/image522.png"/><Relationship Id="rId14" Type="http://schemas.openxmlformats.org/officeDocument/2006/relationships/customXml" Target="../ink/ink531.xml"/><Relationship Id="rId30" Type="http://schemas.openxmlformats.org/officeDocument/2006/relationships/customXml" Target="../ink/ink539.xml"/><Relationship Id="rId35" Type="http://schemas.openxmlformats.org/officeDocument/2006/relationships/image" Target="../media/image530.png"/><Relationship Id="rId56" Type="http://schemas.openxmlformats.org/officeDocument/2006/relationships/customXml" Target="../ink/ink552.xml"/><Relationship Id="rId77" Type="http://schemas.openxmlformats.org/officeDocument/2006/relationships/image" Target="../media/image551.png"/><Relationship Id="rId8" Type="http://schemas.openxmlformats.org/officeDocument/2006/relationships/customXml" Target="../ink/ink528.xml"/><Relationship Id="rId51" Type="http://schemas.openxmlformats.org/officeDocument/2006/relationships/image" Target="../media/image538.png"/><Relationship Id="rId72" Type="http://schemas.openxmlformats.org/officeDocument/2006/relationships/customXml" Target="../ink/ink560.xml"/><Relationship Id="rId93" Type="http://schemas.openxmlformats.org/officeDocument/2006/relationships/image" Target="../media/image558.png"/><Relationship Id="rId98" Type="http://schemas.openxmlformats.org/officeDocument/2006/relationships/customXml" Target="../ink/ink5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4E7DB80F-8935-1E1F-EC65-5F053A7CCBEA}"/>
              </a:ext>
            </a:extLst>
          </p:cNvPr>
          <p:cNvGrpSpPr/>
          <p:nvPr/>
        </p:nvGrpSpPr>
        <p:grpSpPr>
          <a:xfrm>
            <a:off x="807240" y="387560"/>
            <a:ext cx="10709280" cy="6163920"/>
            <a:chOff x="807240" y="387560"/>
            <a:chExt cx="10709280" cy="616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38F1EA0-5C5C-6B7E-58D6-7529F1CABDFD}"/>
                    </a:ext>
                  </a:extLst>
                </p14:cNvPr>
                <p14:cNvContentPartPr/>
                <p14:nvPr/>
              </p14:nvContentPartPr>
              <p14:xfrm>
                <a:off x="1196400" y="1089560"/>
                <a:ext cx="887760" cy="1171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38F1EA0-5C5C-6B7E-58D6-7529F1CABDF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78400" y="1071920"/>
                  <a:ext cx="923400" cy="12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5A8210C-07F2-7113-DEF2-67B5F3A13B02}"/>
                    </a:ext>
                  </a:extLst>
                </p14:cNvPr>
                <p14:cNvContentPartPr/>
                <p14:nvPr/>
              </p14:nvContentPartPr>
              <p14:xfrm>
                <a:off x="2486280" y="633080"/>
                <a:ext cx="83520" cy="1734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5A8210C-07F2-7113-DEF2-67B5F3A13B0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68280" y="615440"/>
                  <a:ext cx="119160" cy="176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8195183-1F2C-31FF-67C7-05ACA5717123}"/>
                    </a:ext>
                  </a:extLst>
                </p14:cNvPr>
                <p14:cNvContentPartPr/>
                <p14:nvPr/>
              </p14:nvContentPartPr>
              <p14:xfrm>
                <a:off x="2392680" y="1141040"/>
                <a:ext cx="501840" cy="171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8195183-1F2C-31FF-67C7-05ACA571712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75040" y="1123400"/>
                  <a:ext cx="5374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6DBFCCC-C744-1C9C-028C-F3E408151921}"/>
                    </a:ext>
                  </a:extLst>
                </p14:cNvPr>
                <p14:cNvContentPartPr/>
                <p14:nvPr/>
              </p14:nvContentPartPr>
              <p14:xfrm>
                <a:off x="2747280" y="1489520"/>
                <a:ext cx="721440" cy="549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6DBFCCC-C744-1C9C-028C-F3E4081519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29640" y="1471880"/>
                  <a:ext cx="75708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571AE57-3F11-8E07-B2B3-12FBA9965016}"/>
                    </a:ext>
                  </a:extLst>
                </p14:cNvPr>
                <p14:cNvContentPartPr/>
                <p14:nvPr/>
              </p14:nvContentPartPr>
              <p14:xfrm>
                <a:off x="3550080" y="1340480"/>
                <a:ext cx="871200" cy="670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571AE57-3F11-8E07-B2B3-12FBA996501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32080" y="1322840"/>
                  <a:ext cx="90684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DA00520-BBDB-06CA-4FE0-0FA8C8E5E9ED}"/>
                    </a:ext>
                  </a:extLst>
                </p14:cNvPr>
                <p14:cNvContentPartPr/>
                <p14:nvPr/>
              </p14:nvContentPartPr>
              <p14:xfrm>
                <a:off x="4535040" y="387560"/>
                <a:ext cx="114120" cy="1680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DA00520-BBDB-06CA-4FE0-0FA8C8E5E9E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17400" y="369560"/>
                  <a:ext cx="149760" cy="171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5992E85-2DF5-DDD4-1684-CC791B3C5624}"/>
                    </a:ext>
                  </a:extLst>
                </p14:cNvPr>
                <p14:cNvContentPartPr/>
                <p14:nvPr/>
              </p14:nvContentPartPr>
              <p14:xfrm>
                <a:off x="4786320" y="593120"/>
                <a:ext cx="601560" cy="1177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5992E85-2DF5-DDD4-1684-CC791B3C562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68320" y="575120"/>
                  <a:ext cx="637200" cy="12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0BC0DC0-E7F6-7CB8-07B0-3EAF21CDAA7D}"/>
                    </a:ext>
                  </a:extLst>
                </p14:cNvPr>
                <p14:cNvContentPartPr/>
                <p14:nvPr/>
              </p14:nvContentPartPr>
              <p14:xfrm>
                <a:off x="5418480" y="1319600"/>
                <a:ext cx="1402920" cy="756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0BC0DC0-E7F6-7CB8-07B0-3EAF21CDAA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00480" y="1301960"/>
                  <a:ext cx="1438560" cy="79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92AD23-D582-D964-A4A7-B6DD8D5A5560}"/>
                    </a:ext>
                  </a:extLst>
                </p14:cNvPr>
                <p14:cNvContentPartPr/>
                <p14:nvPr/>
              </p14:nvContentPartPr>
              <p14:xfrm>
                <a:off x="7392000" y="666920"/>
                <a:ext cx="593280" cy="1189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92AD23-D582-D964-A4A7-B6DD8D5A556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74360" y="649280"/>
                  <a:ext cx="628920" cy="12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DB174A9-86E2-F4FF-E67E-C30FA5C3A2E1}"/>
                    </a:ext>
                  </a:extLst>
                </p14:cNvPr>
                <p14:cNvContentPartPr/>
                <p14:nvPr/>
              </p14:nvContentPartPr>
              <p14:xfrm>
                <a:off x="7952880" y="769880"/>
                <a:ext cx="622080" cy="955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DB174A9-86E2-F4FF-E67E-C30FA5C3A2E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34880" y="751880"/>
                  <a:ext cx="65772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79B6580-9B41-A48E-C3D2-F1D2269E32A4}"/>
                    </a:ext>
                  </a:extLst>
                </p14:cNvPr>
                <p14:cNvContentPartPr/>
                <p14:nvPr/>
              </p14:nvContentPartPr>
              <p14:xfrm>
                <a:off x="8010120" y="575480"/>
                <a:ext cx="567360" cy="213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79B6580-9B41-A48E-C3D2-F1D2269E32A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92480" y="557840"/>
                  <a:ext cx="6030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C7DD26E-E56B-7CCA-E52D-6C44F16F8D77}"/>
                    </a:ext>
                  </a:extLst>
                </p14:cNvPr>
                <p14:cNvContentPartPr/>
                <p14:nvPr/>
              </p14:nvContentPartPr>
              <p14:xfrm>
                <a:off x="9097680" y="524000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7DD26E-E56B-7CCA-E52D-6C44F16F8D7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79680" y="5063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E279678-678C-B576-A02A-132BA1B69787}"/>
                    </a:ext>
                  </a:extLst>
                </p14:cNvPr>
                <p14:cNvContentPartPr/>
                <p14:nvPr/>
              </p14:nvContentPartPr>
              <p14:xfrm>
                <a:off x="8730120" y="392240"/>
                <a:ext cx="825840" cy="1432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E279678-678C-B576-A02A-132BA1B6978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12480" y="374240"/>
                  <a:ext cx="861480" cy="14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DCE34C4-6B73-B17D-583E-3639E7F47A36}"/>
                    </a:ext>
                  </a:extLst>
                </p14:cNvPr>
                <p14:cNvContentPartPr/>
                <p14:nvPr/>
              </p14:nvContentPartPr>
              <p14:xfrm>
                <a:off x="8871600" y="975440"/>
                <a:ext cx="518400" cy="137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DCE34C4-6B73-B17D-583E-3639E7F47A3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53600" y="957800"/>
                  <a:ext cx="5540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8043A13-9C7C-82A5-0478-1BA1832F05A1}"/>
                    </a:ext>
                  </a:extLst>
                </p14:cNvPr>
                <p14:cNvContentPartPr/>
                <p14:nvPr/>
              </p14:nvContentPartPr>
              <p14:xfrm>
                <a:off x="9525360" y="901640"/>
                <a:ext cx="533880" cy="531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8043A13-9C7C-82A5-0478-1BA1832F05A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07720" y="883640"/>
                  <a:ext cx="56952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8A42466-F567-1435-FAD1-C31EBD96AD86}"/>
                    </a:ext>
                  </a:extLst>
                </p14:cNvPr>
                <p14:cNvContentPartPr/>
                <p14:nvPr/>
              </p14:nvContentPartPr>
              <p14:xfrm>
                <a:off x="7191840" y="1798040"/>
                <a:ext cx="3308040" cy="472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8A42466-F567-1435-FAD1-C31EBD96AD8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73840" y="1780400"/>
                  <a:ext cx="334368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9BF7241-8A60-E72B-29B2-D9E9A0E3F7AE}"/>
                    </a:ext>
                  </a:extLst>
                </p14:cNvPr>
                <p14:cNvContentPartPr/>
                <p14:nvPr/>
              </p14:nvContentPartPr>
              <p14:xfrm>
                <a:off x="6523680" y="2837720"/>
                <a:ext cx="197280" cy="1191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9BF7241-8A60-E72B-29B2-D9E9A0E3F7A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06040" y="2819720"/>
                  <a:ext cx="232920" cy="12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E1C43F3-162D-4048-CA6A-D583861E86C7}"/>
                    </a:ext>
                  </a:extLst>
                </p14:cNvPr>
                <p14:cNvContentPartPr/>
                <p14:nvPr/>
              </p14:nvContentPartPr>
              <p14:xfrm>
                <a:off x="6756600" y="3414440"/>
                <a:ext cx="464760" cy="411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E1C43F3-162D-4048-CA6A-D583861E86C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38960" y="3396800"/>
                  <a:ext cx="50040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8D4FD19-F02C-3B47-F0DE-5A468230883E}"/>
                    </a:ext>
                  </a:extLst>
                </p14:cNvPr>
                <p14:cNvContentPartPr/>
                <p14:nvPr/>
              </p14:nvContentPartPr>
              <p14:xfrm>
                <a:off x="7284000" y="3311840"/>
                <a:ext cx="186840" cy="444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8D4FD19-F02C-3B47-F0DE-5A468230883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66000" y="3293840"/>
                  <a:ext cx="22248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1FECF91-C13C-056B-487C-12B6A310EECA}"/>
                    </a:ext>
                  </a:extLst>
                </p14:cNvPr>
                <p14:cNvContentPartPr/>
                <p14:nvPr/>
              </p14:nvContentPartPr>
              <p14:xfrm>
                <a:off x="7191480" y="3391760"/>
                <a:ext cx="56160" cy="406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1FECF91-C13C-056B-487C-12B6A310EEC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73840" y="3374120"/>
                  <a:ext cx="9180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BC9E571-E130-1FA8-15F4-49C36EA42537}"/>
                    </a:ext>
                  </a:extLst>
                </p14:cNvPr>
                <p14:cNvContentPartPr/>
                <p14:nvPr/>
              </p14:nvContentPartPr>
              <p14:xfrm>
                <a:off x="7809600" y="2649080"/>
                <a:ext cx="244800" cy="1147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BC9E571-E130-1FA8-15F4-49C36EA4253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91960" y="2631080"/>
                  <a:ext cx="280440" cy="11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43F2A1D-41B7-F0A7-862C-1D08EFE9AF3B}"/>
                    </a:ext>
                  </a:extLst>
                </p14:cNvPr>
                <p14:cNvContentPartPr/>
                <p14:nvPr/>
              </p14:nvContentPartPr>
              <p14:xfrm>
                <a:off x="7585680" y="2993240"/>
                <a:ext cx="665280" cy="115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43F2A1D-41B7-F0A7-862C-1D08EFE9AF3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68040" y="2975600"/>
                  <a:ext cx="7009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8D3485E-E71E-7C0E-2813-BBDECC428588}"/>
                    </a:ext>
                  </a:extLst>
                </p14:cNvPr>
                <p14:cNvContentPartPr/>
                <p14:nvPr/>
              </p14:nvContentPartPr>
              <p14:xfrm>
                <a:off x="8641560" y="3197720"/>
                <a:ext cx="34200" cy="424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8D3485E-E71E-7C0E-2813-BBDECC42858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23920" y="3179720"/>
                  <a:ext cx="6984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42711B3-F4F4-970E-0DCC-D841BE5AB707}"/>
                    </a:ext>
                  </a:extLst>
                </p14:cNvPr>
                <p14:cNvContentPartPr/>
                <p14:nvPr/>
              </p14:nvContentPartPr>
              <p14:xfrm>
                <a:off x="8473440" y="3096200"/>
                <a:ext cx="455760" cy="596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42711B3-F4F4-970E-0DCC-D841BE5AB70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55800" y="3078560"/>
                  <a:ext cx="49140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E001801-4009-0FD2-2B85-C2F28F817183}"/>
                    </a:ext>
                  </a:extLst>
                </p14:cNvPr>
                <p14:cNvContentPartPr/>
                <p14:nvPr/>
              </p14:nvContentPartPr>
              <p14:xfrm>
                <a:off x="9121440" y="3081080"/>
                <a:ext cx="315720" cy="419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E001801-4009-0FD2-2B85-C2F28F81718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103440" y="3063440"/>
                  <a:ext cx="35136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7DE89D-8392-D955-CFF4-9AF3F07E1F5F}"/>
                    </a:ext>
                  </a:extLst>
                </p14:cNvPr>
                <p14:cNvContentPartPr/>
                <p14:nvPr/>
              </p14:nvContentPartPr>
              <p14:xfrm>
                <a:off x="9905880" y="2250560"/>
                <a:ext cx="703080" cy="1203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7DE89D-8392-D955-CFF4-9AF3F07E1F5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888240" y="2232920"/>
                  <a:ext cx="738720" cy="12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E689743-6FE0-16AD-F00E-5CBB9ED46C93}"/>
                    </a:ext>
                  </a:extLst>
                </p14:cNvPr>
                <p14:cNvContentPartPr/>
                <p14:nvPr/>
              </p14:nvContentPartPr>
              <p14:xfrm>
                <a:off x="10073280" y="2831960"/>
                <a:ext cx="323640" cy="107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E689743-6FE0-16AD-F00E-5CBB9ED46C9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055280" y="2814320"/>
                  <a:ext cx="3592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3D5755D-C712-9532-5183-B77375708B2D}"/>
                    </a:ext>
                  </a:extLst>
                </p14:cNvPr>
                <p14:cNvContentPartPr/>
                <p14:nvPr/>
              </p14:nvContentPartPr>
              <p14:xfrm>
                <a:off x="10390800" y="2780480"/>
                <a:ext cx="46080" cy="347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3D5755D-C712-9532-5183-B77375708B2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373160" y="2762840"/>
                  <a:ext cx="817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8161599-8DEA-1143-AD43-0084B2F5AB8C}"/>
                    </a:ext>
                  </a:extLst>
                </p14:cNvPr>
                <p14:cNvContentPartPr/>
                <p14:nvPr/>
              </p14:nvContentPartPr>
              <p14:xfrm>
                <a:off x="10320600" y="2872280"/>
                <a:ext cx="379440" cy="412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8161599-8DEA-1143-AD43-0084B2F5AB8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302600" y="2854280"/>
                  <a:ext cx="415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95C4713-3829-937D-DBA3-3E88C485051C}"/>
                    </a:ext>
                  </a:extLst>
                </p14:cNvPr>
                <p14:cNvContentPartPr/>
                <p14:nvPr/>
              </p14:nvContentPartPr>
              <p14:xfrm>
                <a:off x="10917120" y="2231840"/>
                <a:ext cx="122400" cy="1062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95C4713-3829-937D-DBA3-3E88C485051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899480" y="2214200"/>
                  <a:ext cx="158040" cy="10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B974540-4911-E783-E745-60DF74ED6F4F}"/>
                    </a:ext>
                  </a:extLst>
                </p14:cNvPr>
                <p14:cNvContentPartPr/>
                <p14:nvPr/>
              </p14:nvContentPartPr>
              <p14:xfrm>
                <a:off x="10715160" y="2643320"/>
                <a:ext cx="643320" cy="204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B974540-4911-E783-E745-60DF74ED6F4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697160" y="2625320"/>
                  <a:ext cx="6789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ECC3FBE-4E7D-AFD0-ADD1-4ED2095E2C22}"/>
                    </a:ext>
                  </a:extLst>
                </p14:cNvPr>
                <p14:cNvContentPartPr/>
                <p14:nvPr/>
              </p14:nvContentPartPr>
              <p14:xfrm>
                <a:off x="8906880" y="4157480"/>
                <a:ext cx="362880" cy="488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ECC3FBE-4E7D-AFD0-ADD1-4ED2095E2C2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889240" y="4139480"/>
                  <a:ext cx="39852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8F5E1EF-3F38-BA0C-3876-A6B4C6F6D8D8}"/>
                    </a:ext>
                  </a:extLst>
                </p14:cNvPr>
                <p14:cNvContentPartPr/>
                <p14:nvPr/>
              </p14:nvContentPartPr>
              <p14:xfrm>
                <a:off x="9451200" y="4151360"/>
                <a:ext cx="276480" cy="469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8F5E1EF-3F38-BA0C-3876-A6B4C6F6D8D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33200" y="4133360"/>
                  <a:ext cx="31212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18FBF3B-22B5-374C-F655-9F44E1AA0F89}"/>
                    </a:ext>
                  </a:extLst>
                </p14:cNvPr>
                <p14:cNvContentPartPr/>
                <p14:nvPr/>
              </p14:nvContentPartPr>
              <p14:xfrm>
                <a:off x="9839640" y="4054520"/>
                <a:ext cx="399960" cy="411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18FBF3B-22B5-374C-F655-9F44E1AA0F8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22000" y="4036880"/>
                  <a:ext cx="43560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79147AC-1EBF-E897-CCA3-37004F3D28F1}"/>
                    </a:ext>
                  </a:extLst>
                </p14:cNvPr>
                <p14:cNvContentPartPr/>
                <p14:nvPr/>
              </p14:nvContentPartPr>
              <p14:xfrm>
                <a:off x="5477880" y="2328680"/>
                <a:ext cx="6038640" cy="3117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79147AC-1EBF-E897-CCA3-37004F3D28F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59880" y="2311040"/>
                  <a:ext cx="6074280" cy="31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4EB8552-A5BD-A05C-716C-80B67651DE74}"/>
                    </a:ext>
                  </a:extLst>
                </p14:cNvPr>
                <p14:cNvContentPartPr/>
                <p14:nvPr/>
              </p14:nvContentPartPr>
              <p14:xfrm>
                <a:off x="807240" y="519680"/>
                <a:ext cx="4753800" cy="2370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4EB8552-A5BD-A05C-716C-80B67651DE7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9600" y="502040"/>
                  <a:ext cx="4789440" cy="24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F50AA87-ED98-0667-B06F-335BDDBD05F5}"/>
                    </a:ext>
                  </a:extLst>
                </p14:cNvPr>
                <p14:cNvContentPartPr/>
                <p14:nvPr/>
              </p14:nvContentPartPr>
              <p14:xfrm>
                <a:off x="1177680" y="3066680"/>
                <a:ext cx="1204560" cy="2937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F50AA87-ED98-0667-B06F-335BDDBD05F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60040" y="3048680"/>
                  <a:ext cx="1240200" cy="29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1ADFCDC-3116-F45C-476B-1D1561FE3B44}"/>
                    </a:ext>
                  </a:extLst>
                </p14:cNvPr>
                <p14:cNvContentPartPr/>
                <p14:nvPr/>
              </p14:nvContentPartPr>
              <p14:xfrm>
                <a:off x="2639280" y="4952720"/>
                <a:ext cx="969120" cy="816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1ADFCDC-3116-F45C-476B-1D1561FE3B4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621640" y="4934720"/>
                  <a:ext cx="1004760" cy="85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A2915A5-94AC-4862-3838-93D076CD7F82}"/>
                    </a:ext>
                  </a:extLst>
                </p14:cNvPr>
                <p14:cNvContentPartPr/>
                <p14:nvPr/>
              </p14:nvContentPartPr>
              <p14:xfrm>
                <a:off x="3117720" y="5544920"/>
                <a:ext cx="233640" cy="935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A2915A5-94AC-4862-3838-93D076CD7F8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99720" y="5527280"/>
                  <a:ext cx="269280" cy="9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546E8D9-FC55-9F5A-0403-6E3FC648D659}"/>
                    </a:ext>
                  </a:extLst>
                </p14:cNvPr>
                <p14:cNvContentPartPr/>
                <p14:nvPr/>
              </p14:nvContentPartPr>
              <p14:xfrm>
                <a:off x="3818640" y="5665520"/>
                <a:ext cx="346320" cy="377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546E8D9-FC55-9F5A-0403-6E3FC648D65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01000" y="5647520"/>
                  <a:ext cx="3819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57A4A37-2251-BF38-3F8D-5CE107A134BA}"/>
                    </a:ext>
                  </a:extLst>
                </p14:cNvPr>
                <p14:cNvContentPartPr/>
                <p14:nvPr/>
              </p14:nvContentPartPr>
              <p14:xfrm>
                <a:off x="4338480" y="5686760"/>
                <a:ext cx="1096200" cy="375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57A4A37-2251-BF38-3F8D-5CE107A134B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20480" y="5669120"/>
                  <a:ext cx="113184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C7FE85B-A67C-0C9E-B8AE-27A6D6434EE0}"/>
                    </a:ext>
                  </a:extLst>
                </p14:cNvPr>
                <p14:cNvContentPartPr/>
                <p14:nvPr/>
              </p14:nvContentPartPr>
              <p14:xfrm>
                <a:off x="5252160" y="5791520"/>
                <a:ext cx="179280" cy="147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C7FE85B-A67C-0C9E-B8AE-27A6D6434EE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234160" y="5773880"/>
                  <a:ext cx="2149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AAC171D-28DB-DE53-DBA1-89E7E9D01EF5}"/>
                    </a:ext>
                  </a:extLst>
                </p14:cNvPr>
                <p14:cNvContentPartPr/>
                <p14:nvPr/>
              </p14:nvContentPartPr>
              <p14:xfrm>
                <a:off x="4891800" y="5596400"/>
                <a:ext cx="120600" cy="384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AAC171D-28DB-DE53-DBA1-89E7E9D01EF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873800" y="5578400"/>
                  <a:ext cx="15624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BA31C58-C6A8-9FFD-E042-3DEB264A82D7}"/>
                    </a:ext>
                  </a:extLst>
                </p14:cNvPr>
                <p14:cNvContentPartPr/>
                <p14:nvPr/>
              </p14:nvContentPartPr>
              <p14:xfrm>
                <a:off x="2340480" y="4494080"/>
                <a:ext cx="3474000" cy="2057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BA31C58-C6A8-9FFD-E042-3DEB264A82D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322840" y="4476440"/>
                  <a:ext cx="3509640" cy="20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FAAAC59-EF4C-C932-4E65-407C43D8FC77}"/>
                    </a:ext>
                  </a:extLst>
                </p14:cNvPr>
                <p14:cNvContentPartPr/>
                <p14:nvPr/>
              </p14:nvContentPartPr>
              <p14:xfrm>
                <a:off x="5876400" y="5601800"/>
                <a:ext cx="1267200" cy="488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FAAAC59-EF4C-C932-4E65-407C43D8FC7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58400" y="5584160"/>
                  <a:ext cx="130284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4B1FB9B-4E5F-CC2A-4CA8-0C8096D4D838}"/>
                    </a:ext>
                  </a:extLst>
                </p14:cNvPr>
                <p14:cNvContentPartPr/>
                <p14:nvPr/>
              </p14:nvContentPartPr>
              <p14:xfrm>
                <a:off x="7586400" y="5254040"/>
                <a:ext cx="509760" cy="940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4B1FB9B-4E5F-CC2A-4CA8-0C8096D4D83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68760" y="5236400"/>
                  <a:ext cx="545400" cy="9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360887B-CB3E-B0BD-5E76-C614BEA10CAD}"/>
                    </a:ext>
                  </a:extLst>
                </p14:cNvPr>
                <p14:cNvContentPartPr/>
                <p14:nvPr/>
              </p14:nvContentPartPr>
              <p14:xfrm>
                <a:off x="7507200" y="5768120"/>
                <a:ext cx="400320" cy="64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360887B-CB3E-B0BD-5E76-C614BEA10CA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89560" y="5750480"/>
                  <a:ext cx="4359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EEE512C-0508-3208-516A-B43B5CAA12C2}"/>
                    </a:ext>
                  </a:extLst>
                </p14:cNvPr>
                <p14:cNvContentPartPr/>
                <p14:nvPr/>
              </p14:nvContentPartPr>
              <p14:xfrm>
                <a:off x="8273640" y="5630960"/>
                <a:ext cx="36360" cy="467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EEE512C-0508-3208-516A-B43B5CAA12C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55640" y="5612960"/>
                  <a:ext cx="7200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AF5F0B4-CEEC-8517-D00E-12AAF96B7FD6}"/>
                    </a:ext>
                  </a:extLst>
                </p14:cNvPr>
                <p14:cNvContentPartPr/>
                <p14:nvPr/>
              </p14:nvContentPartPr>
              <p14:xfrm>
                <a:off x="8062680" y="5516840"/>
                <a:ext cx="491760" cy="639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AF5F0B4-CEEC-8517-D00E-12AAF96B7FD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044680" y="5498840"/>
                  <a:ext cx="52740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746706E-CD01-A8E7-56B3-F2D63914552A}"/>
                    </a:ext>
                  </a:extLst>
                </p14:cNvPr>
                <p14:cNvContentPartPr/>
                <p14:nvPr/>
              </p14:nvContentPartPr>
              <p14:xfrm>
                <a:off x="8603400" y="5042720"/>
                <a:ext cx="780480" cy="1064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746706E-CD01-A8E7-56B3-F2D63914552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585400" y="5025080"/>
                  <a:ext cx="816120" cy="10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7805456-EBA9-64B4-4A20-416168F615AF}"/>
                    </a:ext>
                  </a:extLst>
                </p14:cNvPr>
                <p14:cNvContentPartPr/>
                <p14:nvPr/>
              </p14:nvContentPartPr>
              <p14:xfrm>
                <a:off x="8610960" y="5493440"/>
                <a:ext cx="395640" cy="77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7805456-EBA9-64B4-4A20-416168F615A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592960" y="5475800"/>
                  <a:ext cx="4312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0BCCD96-254A-49C1-FAA7-CC145D893F2D}"/>
                    </a:ext>
                  </a:extLst>
                </p14:cNvPr>
                <p14:cNvContentPartPr/>
                <p14:nvPr/>
              </p14:nvContentPartPr>
              <p14:xfrm>
                <a:off x="9134400" y="5407040"/>
                <a:ext cx="487080" cy="541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0BCCD96-254A-49C1-FAA7-CC145D893F2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16400" y="5389040"/>
                  <a:ext cx="52272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95F725B-03DF-1334-1796-10A257C50410}"/>
                    </a:ext>
                  </a:extLst>
                </p14:cNvPr>
                <p14:cNvContentPartPr/>
                <p14:nvPr/>
              </p14:nvContentPartPr>
              <p14:xfrm>
                <a:off x="7187160" y="4712600"/>
                <a:ext cx="2738160" cy="1771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95F725B-03DF-1334-1796-10A257C5041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169520" y="4694960"/>
                  <a:ext cx="2773800" cy="1806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60742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BD999D3-A819-3C03-8A50-B8F2BD84EAC9}"/>
                  </a:ext>
                </a:extLst>
              </p14:cNvPr>
              <p14:cNvContentPartPr/>
              <p14:nvPr/>
            </p14:nvContentPartPr>
            <p14:xfrm>
              <a:off x="3546840" y="1952480"/>
              <a:ext cx="475920" cy="11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BD999D3-A819-3C03-8A50-B8F2BD84EA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8840" y="1934480"/>
                <a:ext cx="5115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BFB6FB8-92E4-A319-3F35-561CEE56D13D}"/>
                  </a:ext>
                </a:extLst>
              </p14:cNvPr>
              <p14:cNvContentPartPr/>
              <p14:nvPr/>
            </p14:nvContentPartPr>
            <p14:xfrm>
              <a:off x="5624040" y="2009360"/>
              <a:ext cx="219960" cy="18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BFB6FB8-92E4-A319-3F35-561CEE56D1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06400" y="1991720"/>
                <a:ext cx="255600" cy="5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B77C90D3-44DD-637A-CE4D-6BC6211A2765}"/>
              </a:ext>
            </a:extLst>
          </p:cNvPr>
          <p:cNvGrpSpPr/>
          <p:nvPr/>
        </p:nvGrpSpPr>
        <p:grpSpPr>
          <a:xfrm>
            <a:off x="6825720" y="1223120"/>
            <a:ext cx="739080" cy="819000"/>
            <a:chOff x="6825720" y="1223120"/>
            <a:chExt cx="739080" cy="81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AF4BE1D-2CD3-1468-76F4-D038BA75BEAC}"/>
                    </a:ext>
                  </a:extLst>
                </p14:cNvPr>
                <p14:cNvContentPartPr/>
                <p14:nvPr/>
              </p14:nvContentPartPr>
              <p14:xfrm>
                <a:off x="6825720" y="1223120"/>
                <a:ext cx="200160" cy="819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AF4BE1D-2CD3-1468-76F4-D038BA75BEA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08080" y="1205480"/>
                  <a:ext cx="235800" cy="85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D06E5B1-41AD-ABBC-C401-78997087CBC7}"/>
                    </a:ext>
                  </a:extLst>
                </p14:cNvPr>
                <p14:cNvContentPartPr/>
                <p14:nvPr/>
              </p14:nvContentPartPr>
              <p14:xfrm>
                <a:off x="7254840" y="1605800"/>
                <a:ext cx="309960" cy="242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D06E5B1-41AD-ABBC-C401-78997087CBC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36840" y="1587800"/>
                  <a:ext cx="345600" cy="27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3361D2-5511-F8F7-CA63-ACB1C4602C0D}"/>
              </a:ext>
            </a:extLst>
          </p:cNvPr>
          <p:cNvGrpSpPr/>
          <p:nvPr/>
        </p:nvGrpSpPr>
        <p:grpSpPr>
          <a:xfrm>
            <a:off x="7816440" y="1667000"/>
            <a:ext cx="530280" cy="186120"/>
            <a:chOff x="7816440" y="1667000"/>
            <a:chExt cx="530280" cy="18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A9436E6-9224-FE96-4ED2-9C6623AD9A9F}"/>
                    </a:ext>
                  </a:extLst>
                </p14:cNvPr>
                <p14:cNvContentPartPr/>
                <p14:nvPr/>
              </p14:nvContentPartPr>
              <p14:xfrm>
                <a:off x="7816440" y="1689680"/>
                <a:ext cx="188640" cy="163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A9436E6-9224-FE96-4ED2-9C6623AD9A9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98440" y="1671680"/>
                  <a:ext cx="2242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5577998-E845-3AD8-D4CE-142C94CC5275}"/>
                    </a:ext>
                  </a:extLst>
                </p14:cNvPr>
                <p14:cNvContentPartPr/>
                <p14:nvPr/>
              </p14:nvContentPartPr>
              <p14:xfrm>
                <a:off x="8182920" y="1667000"/>
                <a:ext cx="163800" cy="112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5577998-E845-3AD8-D4CE-142C94CC527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64920" y="1649000"/>
                  <a:ext cx="19944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A02B18-EBCC-B8B9-FF0A-948775121E2E}"/>
              </a:ext>
            </a:extLst>
          </p:cNvPr>
          <p:cNvGrpSpPr/>
          <p:nvPr/>
        </p:nvGrpSpPr>
        <p:grpSpPr>
          <a:xfrm>
            <a:off x="8666760" y="1627400"/>
            <a:ext cx="866880" cy="151560"/>
            <a:chOff x="8666760" y="1627400"/>
            <a:chExt cx="866880" cy="15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E37B53A-CC17-EB2E-77DF-001F0FCCDA18}"/>
                    </a:ext>
                  </a:extLst>
                </p14:cNvPr>
                <p14:cNvContentPartPr/>
                <p14:nvPr/>
              </p14:nvContentPartPr>
              <p14:xfrm>
                <a:off x="8666760" y="1660880"/>
                <a:ext cx="124560" cy="118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E37B53A-CC17-EB2E-77DF-001F0FCCDA1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48760" y="1642880"/>
                  <a:ext cx="1602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29F34CF-51A3-F536-0A1A-A185194D3EB8}"/>
                    </a:ext>
                  </a:extLst>
                </p14:cNvPr>
                <p14:cNvContentPartPr/>
                <p14:nvPr/>
              </p14:nvContentPartPr>
              <p14:xfrm>
                <a:off x="9014520" y="1627400"/>
                <a:ext cx="178200" cy="142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29F34CF-51A3-F536-0A1A-A185194D3EB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96520" y="1609760"/>
                  <a:ext cx="213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48CF348-5678-D61F-00B5-107EE9EA48B6}"/>
                    </a:ext>
                  </a:extLst>
                </p14:cNvPr>
                <p14:cNvContentPartPr/>
                <p14:nvPr/>
              </p14:nvContentPartPr>
              <p14:xfrm>
                <a:off x="9415200" y="1643600"/>
                <a:ext cx="118440" cy="72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48CF348-5678-D61F-00B5-107EE9EA48B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397200" y="1625960"/>
                  <a:ext cx="15408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83184B0-7BED-60F8-5272-EEBAE502DE50}"/>
              </a:ext>
            </a:extLst>
          </p:cNvPr>
          <p:cNvGrpSpPr/>
          <p:nvPr/>
        </p:nvGrpSpPr>
        <p:grpSpPr>
          <a:xfrm>
            <a:off x="9855120" y="763760"/>
            <a:ext cx="513000" cy="1313640"/>
            <a:chOff x="9855120" y="763760"/>
            <a:chExt cx="513000" cy="131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0D0131F-8E90-9B2F-8F9F-8A43449B326B}"/>
                    </a:ext>
                  </a:extLst>
                </p14:cNvPr>
                <p14:cNvContentPartPr/>
                <p14:nvPr/>
              </p14:nvContentPartPr>
              <p14:xfrm>
                <a:off x="9898680" y="872840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0D0131F-8E90-9B2F-8F9F-8A43449B326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80680" y="8548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BA2488F-A8DF-4F2A-CC46-EEB481F725C9}"/>
                    </a:ext>
                  </a:extLst>
                </p14:cNvPr>
                <p14:cNvContentPartPr/>
                <p14:nvPr/>
              </p14:nvContentPartPr>
              <p14:xfrm>
                <a:off x="10036200" y="953120"/>
                <a:ext cx="290880" cy="1124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BA2488F-A8DF-4F2A-CC46-EEB481F725C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018200" y="935120"/>
                  <a:ext cx="326520" cy="11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6C363DB-1AD4-E5D4-52DC-D42ED622D636}"/>
                    </a:ext>
                  </a:extLst>
                </p14:cNvPr>
                <p14:cNvContentPartPr/>
                <p14:nvPr/>
              </p14:nvContentPartPr>
              <p14:xfrm>
                <a:off x="9855120" y="763760"/>
                <a:ext cx="513000" cy="1172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6C363DB-1AD4-E5D4-52DC-D42ED622D63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837480" y="745760"/>
                  <a:ext cx="548640" cy="120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2D7B3BA-287D-7D4C-209F-0F1953DACD00}"/>
                  </a:ext>
                </a:extLst>
              </p14:cNvPr>
              <p14:cNvContentPartPr/>
              <p14:nvPr/>
            </p14:nvContentPartPr>
            <p14:xfrm>
              <a:off x="880680" y="3476360"/>
              <a:ext cx="1931760" cy="13946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2D7B3BA-287D-7D4C-209F-0F1953DACD0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63040" y="3458720"/>
                <a:ext cx="1967400" cy="143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9135B80A-5B47-F2CB-9C2E-47AB19BC5665}"/>
              </a:ext>
            </a:extLst>
          </p:cNvPr>
          <p:cNvGrpSpPr/>
          <p:nvPr/>
        </p:nvGrpSpPr>
        <p:grpSpPr>
          <a:xfrm>
            <a:off x="1360920" y="3713600"/>
            <a:ext cx="2748960" cy="1083960"/>
            <a:chOff x="1360920" y="3713600"/>
            <a:chExt cx="2748960" cy="108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B13C4EA-F43C-E18E-E3A5-21D2E80F336F}"/>
                    </a:ext>
                  </a:extLst>
                </p14:cNvPr>
                <p14:cNvContentPartPr/>
                <p14:nvPr/>
              </p14:nvContentPartPr>
              <p14:xfrm>
                <a:off x="1446960" y="3843200"/>
                <a:ext cx="29880" cy="828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B13C4EA-F43C-E18E-E3A5-21D2E80F336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28960" y="3825560"/>
                  <a:ext cx="65520" cy="86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170CC3B-63FE-C226-100F-F8C4DFAABB91}"/>
                    </a:ext>
                  </a:extLst>
                </p14:cNvPr>
                <p14:cNvContentPartPr/>
                <p14:nvPr/>
              </p14:nvContentPartPr>
              <p14:xfrm>
                <a:off x="1360920" y="3713600"/>
                <a:ext cx="454680" cy="524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170CC3B-63FE-C226-100F-F8C4DFAABB9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42920" y="3695600"/>
                  <a:ext cx="49032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7CF2397-1B8E-BFED-6E9A-5C3FC3D3CA42}"/>
                    </a:ext>
                  </a:extLst>
                </p14:cNvPr>
                <p14:cNvContentPartPr/>
                <p14:nvPr/>
              </p14:nvContentPartPr>
              <p14:xfrm>
                <a:off x="1796160" y="4305440"/>
                <a:ext cx="209160" cy="170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7CF2397-1B8E-BFED-6E9A-5C3FC3D3CA4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78520" y="4287440"/>
                  <a:ext cx="2448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898F0CD-9A09-2B31-91F8-904CB56D105B}"/>
                    </a:ext>
                  </a:extLst>
                </p14:cNvPr>
                <p14:cNvContentPartPr/>
                <p14:nvPr/>
              </p14:nvContentPartPr>
              <p14:xfrm>
                <a:off x="2265240" y="4253960"/>
                <a:ext cx="41400" cy="495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898F0CD-9A09-2B31-91F8-904CB56D105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47600" y="4236320"/>
                  <a:ext cx="7704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7E6EAD6-5630-70BB-06BC-32451A3A6A71}"/>
                    </a:ext>
                  </a:extLst>
                </p14:cNvPr>
                <p14:cNvContentPartPr/>
                <p14:nvPr/>
              </p14:nvContentPartPr>
              <p14:xfrm>
                <a:off x="2196120" y="4158200"/>
                <a:ext cx="477720" cy="230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7E6EAD6-5630-70BB-06BC-32451A3A6A7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78480" y="4140560"/>
                  <a:ext cx="5133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4AB65BE-B203-799B-0049-32D3B4CF560F}"/>
                    </a:ext>
                  </a:extLst>
                </p14:cNvPr>
                <p14:cNvContentPartPr/>
                <p14:nvPr/>
              </p14:nvContentPartPr>
              <p14:xfrm>
                <a:off x="3049320" y="4176920"/>
                <a:ext cx="1060560" cy="286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4AB65BE-B203-799B-0049-32D3B4CF560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31680" y="4158920"/>
                  <a:ext cx="10962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93FD3ED-0E16-95C6-0D4B-E5EA79172D9E}"/>
                    </a:ext>
                  </a:extLst>
                </p14:cNvPr>
                <p14:cNvContentPartPr/>
                <p14:nvPr/>
              </p14:nvContentPartPr>
              <p14:xfrm>
                <a:off x="1405920" y="4705400"/>
                <a:ext cx="1214280" cy="92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93FD3ED-0E16-95C6-0D4B-E5EA79172D9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87920" y="4687760"/>
                  <a:ext cx="124992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D6008D6-5C69-C3E2-6B0E-B98E517BF7D4}"/>
              </a:ext>
            </a:extLst>
          </p:cNvPr>
          <p:cNvGrpSpPr/>
          <p:nvPr/>
        </p:nvGrpSpPr>
        <p:grpSpPr>
          <a:xfrm>
            <a:off x="4330920" y="3600560"/>
            <a:ext cx="6600600" cy="3096360"/>
            <a:chOff x="4330920" y="3600560"/>
            <a:chExt cx="6600600" cy="309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DC0EFC7-F3E2-B260-0BA2-1F3CB3880F4B}"/>
                    </a:ext>
                  </a:extLst>
                </p14:cNvPr>
                <p14:cNvContentPartPr/>
                <p14:nvPr/>
              </p14:nvContentPartPr>
              <p14:xfrm>
                <a:off x="6953520" y="3600560"/>
                <a:ext cx="1515240" cy="856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DC0EFC7-F3E2-B260-0BA2-1F3CB3880F4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35520" y="3582560"/>
                  <a:ext cx="1550880" cy="89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6A4AC6E-A29A-CA3C-16F4-65C26FEDE32F}"/>
                    </a:ext>
                  </a:extLst>
                </p14:cNvPr>
                <p14:cNvContentPartPr/>
                <p14:nvPr/>
              </p14:nvContentPartPr>
              <p14:xfrm>
                <a:off x="9427440" y="4027520"/>
                <a:ext cx="769320" cy="21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6A4AC6E-A29A-CA3C-16F4-65C26FEDE32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409800" y="4009880"/>
                  <a:ext cx="8049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9029896-EE3D-7A85-C7E4-2F8C17403621}"/>
                    </a:ext>
                  </a:extLst>
                </p14:cNvPr>
                <p14:cNvContentPartPr/>
                <p14:nvPr/>
              </p14:nvContentPartPr>
              <p14:xfrm>
                <a:off x="9203880" y="3854720"/>
                <a:ext cx="472680" cy="358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9029896-EE3D-7A85-C7E4-2F8C1740362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86240" y="3836720"/>
                  <a:ext cx="5083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578F2A7-0930-6754-F6EC-6C1BCCD950BA}"/>
                    </a:ext>
                  </a:extLst>
                </p14:cNvPr>
                <p14:cNvContentPartPr/>
                <p14:nvPr/>
              </p14:nvContentPartPr>
              <p14:xfrm>
                <a:off x="9496920" y="3969560"/>
                <a:ext cx="876960" cy="63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578F2A7-0930-6754-F6EC-6C1BCCD950B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78920" y="3951560"/>
                  <a:ext cx="912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F9C0901-CABA-F89A-DC42-FF023354376D}"/>
                    </a:ext>
                  </a:extLst>
                </p14:cNvPr>
                <p14:cNvContentPartPr/>
                <p14:nvPr/>
              </p14:nvContentPartPr>
              <p14:xfrm>
                <a:off x="9304320" y="3746000"/>
                <a:ext cx="474480" cy="398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F9C0901-CABA-F89A-DC42-FF023354376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86680" y="3728360"/>
                  <a:ext cx="51012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1C32801-7A91-07DD-49E2-A6F5C3E92709}"/>
                    </a:ext>
                  </a:extLst>
                </p14:cNvPr>
                <p14:cNvContentPartPr/>
                <p14:nvPr/>
              </p14:nvContentPartPr>
              <p14:xfrm>
                <a:off x="9579720" y="3951920"/>
                <a:ext cx="879840" cy="100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1C32801-7A91-07DD-49E2-A6F5C3E9270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61720" y="3933920"/>
                  <a:ext cx="915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262BA53-7B5F-F8CC-7711-ED42D7107421}"/>
                    </a:ext>
                  </a:extLst>
                </p14:cNvPr>
                <p14:cNvContentPartPr/>
                <p14:nvPr/>
              </p14:nvContentPartPr>
              <p14:xfrm>
                <a:off x="9346800" y="3734120"/>
                <a:ext cx="498600" cy="467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262BA53-7B5F-F8CC-7711-ED42D710742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28800" y="3716480"/>
                  <a:ext cx="53424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A65FA38-409B-35D0-17E1-CFEAADA19F2D}"/>
                    </a:ext>
                  </a:extLst>
                </p14:cNvPr>
                <p14:cNvContentPartPr/>
                <p14:nvPr/>
              </p14:nvContentPartPr>
              <p14:xfrm>
                <a:off x="4490400" y="3968840"/>
                <a:ext cx="559440" cy="611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A65FA38-409B-35D0-17E1-CFEAADA19F2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72760" y="3950840"/>
                  <a:ext cx="59508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3275209-282E-E1AE-FF83-CE1A83C2F158}"/>
                    </a:ext>
                  </a:extLst>
                </p14:cNvPr>
                <p14:cNvContentPartPr/>
                <p14:nvPr/>
              </p14:nvContentPartPr>
              <p14:xfrm>
                <a:off x="4954800" y="3625760"/>
                <a:ext cx="566640" cy="911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3275209-282E-E1AE-FF83-CE1A83C2F15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37160" y="3608120"/>
                  <a:ext cx="602280" cy="9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45EBC42-A87D-3AFE-599A-CC07C8C06137}"/>
                    </a:ext>
                  </a:extLst>
                </p14:cNvPr>
                <p14:cNvContentPartPr/>
                <p14:nvPr/>
              </p14:nvContentPartPr>
              <p14:xfrm>
                <a:off x="5578320" y="4070360"/>
                <a:ext cx="2520" cy="47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45EBC42-A87D-3AFE-599A-CC07C8C0613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60320" y="4052720"/>
                  <a:ext cx="381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F045D77-2713-03CA-0669-28F022DD3682}"/>
                    </a:ext>
                  </a:extLst>
                </p14:cNvPr>
                <p14:cNvContentPartPr/>
                <p14:nvPr/>
              </p14:nvContentPartPr>
              <p14:xfrm>
                <a:off x="5748960" y="3603080"/>
                <a:ext cx="195840" cy="803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F045D77-2713-03CA-0669-28F022DD368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31320" y="3585440"/>
                  <a:ext cx="231480" cy="83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793CD5C-353A-3DB5-AFED-3A49FDAF2057}"/>
                    </a:ext>
                  </a:extLst>
                </p14:cNvPr>
                <p14:cNvContentPartPr/>
                <p14:nvPr/>
              </p14:nvContentPartPr>
              <p14:xfrm>
                <a:off x="6040560" y="3608840"/>
                <a:ext cx="322200" cy="763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793CD5C-353A-3DB5-AFED-3A49FDAF205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22560" y="3591200"/>
                  <a:ext cx="357840" cy="79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1980C47-A3A9-2E55-D3A5-238302A249AF}"/>
                    </a:ext>
                  </a:extLst>
                </p14:cNvPr>
                <p14:cNvContentPartPr/>
                <p14:nvPr/>
              </p14:nvContentPartPr>
              <p14:xfrm>
                <a:off x="4909080" y="5219480"/>
                <a:ext cx="11880" cy="362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1980C47-A3A9-2E55-D3A5-238302A249A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91080" y="5201840"/>
                  <a:ext cx="475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1978F31-6292-7216-54DD-6116C7CE8CB2}"/>
                    </a:ext>
                  </a:extLst>
                </p14:cNvPr>
                <p14:cNvContentPartPr/>
                <p14:nvPr/>
              </p14:nvContentPartPr>
              <p14:xfrm>
                <a:off x="4971720" y="4905560"/>
                <a:ext cx="36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1978F31-6292-7216-54DD-6116C7CE8CB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54080" y="48875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BC8B24B-5A53-E0D7-090A-0CB597AA0958}"/>
                    </a:ext>
                  </a:extLst>
                </p14:cNvPr>
                <p14:cNvContentPartPr/>
                <p14:nvPr/>
              </p14:nvContentPartPr>
              <p14:xfrm>
                <a:off x="5297880" y="4728800"/>
                <a:ext cx="240840" cy="825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BC8B24B-5A53-E0D7-090A-0CB597AA095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279880" y="4710800"/>
                  <a:ext cx="276480" cy="86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3F87F4D-3AD4-2956-2DDB-AB29E16D3DD3}"/>
                    </a:ext>
                  </a:extLst>
                </p14:cNvPr>
                <p14:cNvContentPartPr/>
                <p14:nvPr/>
              </p14:nvContentPartPr>
              <p14:xfrm>
                <a:off x="5612880" y="5184560"/>
                <a:ext cx="610560" cy="388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3F87F4D-3AD4-2956-2DDB-AB29E16D3D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594880" y="5166560"/>
                  <a:ext cx="64620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DC02FCC-B6DC-13B6-FA53-83BBA8EE2CF3}"/>
                    </a:ext>
                  </a:extLst>
                </p14:cNvPr>
                <p14:cNvContentPartPr/>
                <p14:nvPr/>
              </p14:nvContentPartPr>
              <p14:xfrm>
                <a:off x="6324960" y="4677320"/>
                <a:ext cx="547920" cy="902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DC02FCC-B6DC-13B6-FA53-83BBA8EE2CF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307320" y="4659680"/>
                  <a:ext cx="583560" cy="9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15167C4-7678-FADE-873E-45A9A65791CE}"/>
                    </a:ext>
                  </a:extLst>
                </p14:cNvPr>
                <p14:cNvContentPartPr/>
                <p14:nvPr/>
              </p14:nvContentPartPr>
              <p14:xfrm>
                <a:off x="6736800" y="5048480"/>
                <a:ext cx="253440" cy="311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15167C4-7678-FADE-873E-45A9A65791C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718800" y="5030480"/>
                  <a:ext cx="2890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55B4A14-89C5-7C70-076A-9A5DD0741CC6}"/>
                    </a:ext>
                  </a:extLst>
                </p14:cNvPr>
                <p14:cNvContentPartPr/>
                <p14:nvPr/>
              </p14:nvContentPartPr>
              <p14:xfrm>
                <a:off x="7157640" y="4957040"/>
                <a:ext cx="360" cy="4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55B4A14-89C5-7C70-076A-9A5DD0741CC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140000" y="4939040"/>
                  <a:ext cx="36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BEB49DA-7948-59B2-3DAA-2D6848820C4E}"/>
                    </a:ext>
                  </a:extLst>
                </p14:cNvPr>
                <p14:cNvContentPartPr/>
                <p14:nvPr/>
              </p14:nvContentPartPr>
              <p14:xfrm>
                <a:off x="7069440" y="5224880"/>
                <a:ext cx="687600" cy="226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BEB49DA-7948-59B2-3DAA-2D6848820C4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051800" y="5207240"/>
                  <a:ext cx="7232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D33B3A9-3946-C5B7-3C5F-DF7C4F1E63BF}"/>
                    </a:ext>
                  </a:extLst>
                </p14:cNvPr>
                <p14:cNvContentPartPr/>
                <p14:nvPr/>
              </p14:nvContentPartPr>
              <p14:xfrm>
                <a:off x="8227920" y="4826000"/>
                <a:ext cx="350640" cy="679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D33B3A9-3946-C5B7-3C5F-DF7C4F1E63B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210280" y="4808000"/>
                  <a:ext cx="386280" cy="71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539AB56-4187-2F0B-DC69-9950FACEAD61}"/>
                    </a:ext>
                  </a:extLst>
                </p14:cNvPr>
                <p14:cNvContentPartPr/>
                <p14:nvPr/>
              </p14:nvContentPartPr>
              <p14:xfrm>
                <a:off x="8681160" y="4756880"/>
                <a:ext cx="380520" cy="779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539AB56-4187-2F0B-DC69-9950FACEAD6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663160" y="4738880"/>
                  <a:ext cx="416160" cy="8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9ABAFCD-6905-B239-1A20-2A9A932587E1}"/>
                    </a:ext>
                  </a:extLst>
                </p14:cNvPr>
                <p14:cNvContentPartPr/>
                <p14:nvPr/>
              </p14:nvContentPartPr>
              <p14:xfrm>
                <a:off x="9259320" y="4819520"/>
                <a:ext cx="302040" cy="679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9ABAFCD-6905-B239-1A20-2A9A932587E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241680" y="4801880"/>
                  <a:ext cx="337680" cy="71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F1D0650-E64E-148A-19C0-229F69E9AE38}"/>
                    </a:ext>
                  </a:extLst>
                </p14:cNvPr>
                <p14:cNvContentPartPr/>
                <p14:nvPr/>
              </p14:nvContentPartPr>
              <p14:xfrm>
                <a:off x="9675480" y="4756880"/>
                <a:ext cx="348480" cy="705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F1D0650-E64E-148A-19C0-229F69E9AE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657480" y="4738880"/>
                  <a:ext cx="384120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24EED76-2DB3-3C18-9D95-E4C463DCE172}"/>
                    </a:ext>
                  </a:extLst>
                </p14:cNvPr>
                <p14:cNvContentPartPr/>
                <p14:nvPr/>
              </p14:nvContentPartPr>
              <p14:xfrm>
                <a:off x="10182360" y="4756880"/>
                <a:ext cx="301680" cy="675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24EED76-2DB3-3C18-9D95-E4C463DCE17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164720" y="4738880"/>
                  <a:ext cx="337320" cy="71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5240981-93B9-9A0A-A2A6-752CEB6969BC}"/>
                    </a:ext>
                  </a:extLst>
                </p14:cNvPr>
                <p14:cNvContentPartPr/>
                <p14:nvPr/>
              </p14:nvContentPartPr>
              <p14:xfrm>
                <a:off x="10477920" y="4697840"/>
                <a:ext cx="453600" cy="762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5240981-93B9-9A0A-A2A6-752CEB6969B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460280" y="4679840"/>
                  <a:ext cx="489240" cy="79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9B91148-682A-C311-6DF8-8DEB3E8372BE}"/>
                    </a:ext>
                  </a:extLst>
                </p14:cNvPr>
                <p14:cNvContentPartPr/>
                <p14:nvPr/>
              </p14:nvContentPartPr>
              <p14:xfrm>
                <a:off x="6168720" y="6077720"/>
                <a:ext cx="379800" cy="300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9B91148-682A-C311-6DF8-8DEB3E8372B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150720" y="6060080"/>
                  <a:ext cx="4154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14BABFE-8FB2-8FFC-698E-5900C6065C46}"/>
                    </a:ext>
                  </a:extLst>
                </p14:cNvPr>
                <p14:cNvContentPartPr/>
                <p14:nvPr/>
              </p14:nvContentPartPr>
              <p14:xfrm>
                <a:off x="6732480" y="5693600"/>
                <a:ext cx="836640" cy="899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14BABFE-8FB2-8FFC-698E-5900C6065C4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714480" y="5675600"/>
                  <a:ext cx="872280" cy="9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E74BD7F-4AE8-9B5F-16DA-FB069F1DE0F8}"/>
                    </a:ext>
                  </a:extLst>
                </p14:cNvPr>
                <p14:cNvContentPartPr/>
                <p14:nvPr/>
              </p14:nvContentPartPr>
              <p14:xfrm>
                <a:off x="7804200" y="5579480"/>
                <a:ext cx="238680" cy="1020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E74BD7F-4AE8-9B5F-16DA-FB069F1DE0F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786560" y="5561480"/>
                  <a:ext cx="274320" cy="10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EDFD871-0556-5DCB-1505-A4F5EDC1DC8C}"/>
                    </a:ext>
                  </a:extLst>
                </p14:cNvPr>
                <p14:cNvContentPartPr/>
                <p14:nvPr/>
              </p14:nvContentPartPr>
              <p14:xfrm>
                <a:off x="5790000" y="5579120"/>
                <a:ext cx="2646720" cy="1117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EDFD871-0556-5DCB-1505-A4F5EDC1DC8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772000" y="5561120"/>
                  <a:ext cx="2682360" cy="11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171983C-1DBA-E9FA-B406-F33A42BB6AC9}"/>
                    </a:ext>
                  </a:extLst>
                </p14:cNvPr>
                <p14:cNvContentPartPr/>
                <p14:nvPr/>
              </p14:nvContentPartPr>
              <p14:xfrm>
                <a:off x="5920680" y="5595680"/>
                <a:ext cx="2552400" cy="960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171983C-1DBA-E9FA-B406-F33A42BB6AC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902680" y="5577680"/>
                  <a:ext cx="2588040" cy="9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1F9D296-A5B3-646F-C070-61044658A44F}"/>
                    </a:ext>
                  </a:extLst>
                </p14:cNvPr>
                <p14:cNvContentPartPr/>
                <p14:nvPr/>
              </p14:nvContentPartPr>
              <p14:xfrm>
                <a:off x="4330920" y="4604240"/>
                <a:ext cx="3354120" cy="11923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1F9D296-A5B3-646F-C070-61044658A44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312920" y="4586600"/>
                  <a:ext cx="3389760" cy="122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31C7427-4E1D-BD63-6CB2-07230F4F7118}"/>
              </a:ext>
            </a:extLst>
          </p:cNvPr>
          <p:cNvGrpSpPr/>
          <p:nvPr/>
        </p:nvGrpSpPr>
        <p:grpSpPr>
          <a:xfrm>
            <a:off x="504120" y="5322440"/>
            <a:ext cx="1509480" cy="1373040"/>
            <a:chOff x="504120" y="5322440"/>
            <a:chExt cx="1509480" cy="137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DCEDE8B-80BC-5D00-D87B-BE4E6FF7E396}"/>
                    </a:ext>
                  </a:extLst>
                </p14:cNvPr>
                <p14:cNvContentPartPr/>
                <p14:nvPr/>
              </p14:nvContentPartPr>
              <p14:xfrm>
                <a:off x="510960" y="5322440"/>
                <a:ext cx="381240" cy="8920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DCEDE8B-80BC-5D00-D87B-BE4E6FF7E39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92960" y="5304440"/>
                  <a:ext cx="416880" cy="9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4C21A20-83A9-72A0-1BA4-72892933CC05}"/>
                    </a:ext>
                  </a:extLst>
                </p14:cNvPr>
                <p14:cNvContentPartPr/>
                <p14:nvPr/>
              </p14:nvContentPartPr>
              <p14:xfrm>
                <a:off x="504120" y="5830760"/>
                <a:ext cx="153360" cy="1022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4C21A20-83A9-72A0-1BA4-72892933CC0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86120" y="5813120"/>
                  <a:ext cx="1890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FD4D007-8703-F86D-81CD-33E8A0CA626F}"/>
                    </a:ext>
                  </a:extLst>
                </p14:cNvPr>
                <p14:cNvContentPartPr/>
                <p14:nvPr/>
              </p14:nvContentPartPr>
              <p14:xfrm>
                <a:off x="783120" y="5893760"/>
                <a:ext cx="182880" cy="372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FD4D007-8703-F86D-81CD-33E8A0CA626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65480" y="5876120"/>
                  <a:ext cx="21852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84B8C3A-5E70-8A62-AD11-10A577E082E6}"/>
                    </a:ext>
                  </a:extLst>
                </p14:cNvPr>
                <p14:cNvContentPartPr/>
                <p14:nvPr/>
              </p14:nvContentPartPr>
              <p14:xfrm>
                <a:off x="1055640" y="5512160"/>
                <a:ext cx="853920" cy="588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84B8C3A-5E70-8A62-AD11-10A577E082E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37640" y="5494520"/>
                  <a:ext cx="88956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9B00E29-91B9-5D2F-FF01-94F10D202BB9}"/>
                    </a:ext>
                  </a:extLst>
                </p14:cNvPr>
                <p14:cNvContentPartPr/>
                <p14:nvPr/>
              </p14:nvContentPartPr>
              <p14:xfrm>
                <a:off x="1595280" y="5705480"/>
                <a:ext cx="418320" cy="125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9B00E29-91B9-5D2F-FF01-94F10D202BB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577280" y="5687480"/>
                  <a:ext cx="4539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9F0AF8A-1E0B-BEC8-1853-42A935E1F6C7}"/>
                    </a:ext>
                  </a:extLst>
                </p14:cNvPr>
                <p14:cNvContentPartPr/>
                <p14:nvPr/>
              </p14:nvContentPartPr>
              <p14:xfrm>
                <a:off x="605640" y="6350600"/>
                <a:ext cx="822960" cy="344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9F0AF8A-1E0B-BEC8-1853-42A935E1F6C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88000" y="6332960"/>
                  <a:ext cx="858600" cy="38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6AED75E-AD88-B259-77FB-1FC27BBA1AFA}"/>
              </a:ext>
            </a:extLst>
          </p:cNvPr>
          <p:cNvGrpSpPr/>
          <p:nvPr/>
        </p:nvGrpSpPr>
        <p:grpSpPr>
          <a:xfrm>
            <a:off x="1848720" y="867080"/>
            <a:ext cx="897480" cy="1680120"/>
            <a:chOff x="1848720" y="867080"/>
            <a:chExt cx="897480" cy="168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64AAB65-9581-DBA9-F65D-D67A4306FFF0}"/>
                    </a:ext>
                  </a:extLst>
                </p14:cNvPr>
                <p14:cNvContentPartPr/>
                <p14:nvPr/>
              </p14:nvContentPartPr>
              <p14:xfrm>
                <a:off x="2408160" y="889760"/>
                <a:ext cx="36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64AAB65-9581-DBA9-F65D-D67A4306FF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90520" y="8717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BB99535-B6DA-8C04-2D58-7247AE6C2485}"/>
                    </a:ext>
                  </a:extLst>
                </p14:cNvPr>
                <p14:cNvContentPartPr/>
                <p14:nvPr/>
              </p14:nvContentPartPr>
              <p14:xfrm>
                <a:off x="1848720" y="1015760"/>
                <a:ext cx="496440" cy="1497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BB99535-B6DA-8C04-2D58-7247AE6C248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31080" y="997760"/>
                  <a:ext cx="532080" cy="15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F521AD3-D7C7-B95E-4E69-46641EF32376}"/>
                    </a:ext>
                  </a:extLst>
                </p14:cNvPr>
                <p14:cNvContentPartPr/>
                <p14:nvPr/>
              </p14:nvContentPartPr>
              <p14:xfrm>
                <a:off x="2614080" y="1947800"/>
                <a:ext cx="21240" cy="4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F521AD3-D7C7-B95E-4E69-46641EF3237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596080" y="1930160"/>
                  <a:ext cx="568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9CB709A-2DE0-81C6-730F-9E8DCD547E92}"/>
                    </a:ext>
                  </a:extLst>
                </p14:cNvPr>
                <p14:cNvContentPartPr/>
                <p14:nvPr/>
              </p14:nvContentPartPr>
              <p14:xfrm>
                <a:off x="2528760" y="867080"/>
                <a:ext cx="39960" cy="6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9CB709A-2DE0-81C6-730F-9E8DCD547E9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511120" y="849080"/>
                  <a:ext cx="75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F316463-5554-9498-899B-80AFA6D3A2C9}"/>
                    </a:ext>
                  </a:extLst>
                </p14:cNvPr>
                <p14:cNvContentPartPr/>
                <p14:nvPr/>
              </p14:nvContentPartPr>
              <p14:xfrm>
                <a:off x="2151480" y="867080"/>
                <a:ext cx="525600" cy="68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F316463-5554-9498-899B-80AFA6D3A2C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133840" y="849080"/>
                  <a:ext cx="5612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122FE96-C5E9-0560-CC82-60E2CFBB84A2}"/>
                    </a:ext>
                  </a:extLst>
                </p14:cNvPr>
                <p14:cNvContentPartPr/>
                <p14:nvPr/>
              </p14:nvContentPartPr>
              <p14:xfrm>
                <a:off x="2089200" y="895880"/>
                <a:ext cx="542880" cy="34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122FE96-C5E9-0560-CC82-60E2CFBB84A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071200" y="878240"/>
                  <a:ext cx="5785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2B04F09-1A8E-23F8-5BCE-AB0A8106CBAF}"/>
                    </a:ext>
                  </a:extLst>
                </p14:cNvPr>
                <p14:cNvContentPartPr/>
                <p14:nvPr/>
              </p14:nvContentPartPr>
              <p14:xfrm>
                <a:off x="1999920" y="912080"/>
                <a:ext cx="680400" cy="6372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2B04F09-1A8E-23F8-5BCE-AB0A8106CBA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982280" y="894080"/>
                  <a:ext cx="716040" cy="67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BB51041-9CCE-DB1D-D208-A9C38E8E946D}"/>
                    </a:ext>
                  </a:extLst>
                </p14:cNvPr>
                <p14:cNvContentPartPr/>
                <p14:nvPr/>
              </p14:nvContentPartPr>
              <p14:xfrm>
                <a:off x="1857360" y="1792640"/>
                <a:ext cx="492480" cy="754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BB51041-9CCE-DB1D-D208-A9C38E8E946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839360" y="1774640"/>
                  <a:ext cx="528120" cy="79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7BA25E3-276E-F1A3-5AA0-05682E07CA90}"/>
                    </a:ext>
                  </a:extLst>
                </p14:cNvPr>
                <p14:cNvContentPartPr/>
                <p14:nvPr/>
              </p14:nvContentPartPr>
              <p14:xfrm>
                <a:off x="1887600" y="940880"/>
                <a:ext cx="858600" cy="15343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7BA25E3-276E-F1A3-5AA0-05682E07CA9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869600" y="923240"/>
                  <a:ext cx="894240" cy="156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2082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2B77B0E-6D0C-720E-5E22-1815A0285AAC}"/>
                  </a:ext>
                </a:extLst>
              </p14:cNvPr>
              <p14:cNvContentPartPr/>
              <p14:nvPr/>
            </p14:nvContentPartPr>
            <p14:xfrm>
              <a:off x="2768880" y="593120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2B77B0E-6D0C-720E-5E22-1815A0285A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1240" y="575120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11E463C5-1852-4118-E259-E5A5D69C9739}"/>
              </a:ext>
            </a:extLst>
          </p:cNvPr>
          <p:cNvGrpSpPr/>
          <p:nvPr/>
        </p:nvGrpSpPr>
        <p:grpSpPr>
          <a:xfrm>
            <a:off x="1197840" y="60680"/>
            <a:ext cx="1596960" cy="1051920"/>
            <a:chOff x="1197840" y="60680"/>
            <a:chExt cx="1596960" cy="105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1039D2C-2C5B-E9F2-A34F-364A158C8D90}"/>
                    </a:ext>
                  </a:extLst>
                </p14:cNvPr>
                <p14:cNvContentPartPr/>
                <p14:nvPr/>
              </p14:nvContentPartPr>
              <p14:xfrm>
                <a:off x="2516880" y="872840"/>
                <a:ext cx="36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1039D2C-2C5B-E9F2-A34F-364A158C8D9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98880" y="8548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A064453-517E-11CF-AA56-E678CD8A6CE7}"/>
                    </a:ext>
                  </a:extLst>
                </p14:cNvPr>
                <p14:cNvContentPartPr/>
                <p14:nvPr/>
              </p14:nvContentPartPr>
              <p14:xfrm>
                <a:off x="1197840" y="60680"/>
                <a:ext cx="1596960" cy="1051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A064453-517E-11CF-AA56-E678CD8A6CE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80200" y="42680"/>
                  <a:ext cx="1632600" cy="10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266BA6F-AB49-CE3A-012C-78316E6E4642}"/>
              </a:ext>
            </a:extLst>
          </p:cNvPr>
          <p:cNvGrpSpPr/>
          <p:nvPr/>
        </p:nvGrpSpPr>
        <p:grpSpPr>
          <a:xfrm>
            <a:off x="7843800" y="3363320"/>
            <a:ext cx="2507400" cy="3080520"/>
            <a:chOff x="7843800" y="3363320"/>
            <a:chExt cx="2507400" cy="308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4D475A7-427C-D4C2-2BF9-B6A5EEDDA80F}"/>
                    </a:ext>
                  </a:extLst>
                </p14:cNvPr>
                <p14:cNvContentPartPr/>
                <p14:nvPr/>
              </p14:nvContentPartPr>
              <p14:xfrm>
                <a:off x="8221800" y="3363320"/>
                <a:ext cx="366840" cy="730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4D475A7-427C-D4C2-2BF9-B6A5EEDDA80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03800" y="3345680"/>
                  <a:ext cx="402480" cy="76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C4168AF-7AD6-052F-152F-AC7420AE790F}"/>
                    </a:ext>
                  </a:extLst>
                </p14:cNvPr>
                <p14:cNvContentPartPr/>
                <p14:nvPr/>
              </p14:nvContentPartPr>
              <p14:xfrm>
                <a:off x="8231880" y="3843200"/>
                <a:ext cx="271080" cy="22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C4168AF-7AD6-052F-152F-AC7420AE79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13880" y="3825560"/>
                  <a:ext cx="3067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4173C15-C4D5-53EE-91FA-A296DDD954AD}"/>
                    </a:ext>
                  </a:extLst>
                </p14:cNvPr>
                <p14:cNvContentPartPr/>
                <p14:nvPr/>
              </p14:nvContentPartPr>
              <p14:xfrm>
                <a:off x="9870240" y="3535040"/>
                <a:ext cx="36360" cy="613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4173C15-C4D5-53EE-91FA-A296DDD954A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52600" y="3517040"/>
                  <a:ext cx="7200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2D1D526-78A6-AC17-0413-4F2E655214B5}"/>
                    </a:ext>
                  </a:extLst>
                </p14:cNvPr>
                <p14:cNvContentPartPr/>
                <p14:nvPr/>
              </p14:nvContentPartPr>
              <p14:xfrm>
                <a:off x="9789960" y="3384920"/>
                <a:ext cx="438480" cy="567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2D1D526-78A6-AC17-0413-4F2E655214B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72320" y="3367280"/>
                  <a:ext cx="47412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36AC7A1-D020-84D7-97E7-ED96B81E1C6D}"/>
                    </a:ext>
                  </a:extLst>
                </p14:cNvPr>
                <p14:cNvContentPartPr/>
                <p14:nvPr/>
              </p14:nvContentPartPr>
              <p14:xfrm>
                <a:off x="8773680" y="3908360"/>
                <a:ext cx="925200" cy="56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36AC7A1-D020-84D7-97E7-ED96B81E1C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56040" y="3890360"/>
                  <a:ext cx="9608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F548CF2-B12E-1890-1E50-6F04BE641B56}"/>
                    </a:ext>
                  </a:extLst>
                </p14:cNvPr>
                <p14:cNvContentPartPr/>
                <p14:nvPr/>
              </p14:nvContentPartPr>
              <p14:xfrm>
                <a:off x="9266520" y="4128680"/>
                <a:ext cx="29160" cy="447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F548CF2-B12E-1890-1E50-6F04BE641B5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48520" y="4110680"/>
                  <a:ext cx="6480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AA066C1-915F-9AC7-8117-23291D5D3BD1}"/>
                    </a:ext>
                  </a:extLst>
                </p14:cNvPr>
                <p14:cNvContentPartPr/>
                <p14:nvPr/>
              </p14:nvContentPartPr>
              <p14:xfrm>
                <a:off x="9063120" y="4471400"/>
                <a:ext cx="532080" cy="303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AA066C1-915F-9AC7-8117-23291D5D3BD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45480" y="4453760"/>
                  <a:ext cx="5677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B72E5E6-B25D-78CC-1F8E-00C55EC69807}"/>
                    </a:ext>
                  </a:extLst>
                </p14:cNvPr>
                <p14:cNvContentPartPr/>
                <p14:nvPr/>
              </p14:nvContentPartPr>
              <p14:xfrm>
                <a:off x="9313320" y="4863800"/>
                <a:ext cx="923040" cy="621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B72E5E6-B25D-78CC-1F8E-00C55EC6980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295680" y="4845800"/>
                  <a:ext cx="958680" cy="65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1DA7F20-D5EC-7415-248D-052F511BA95D}"/>
                    </a:ext>
                  </a:extLst>
                </p14:cNvPr>
                <p14:cNvContentPartPr/>
                <p14:nvPr/>
              </p14:nvContentPartPr>
              <p14:xfrm>
                <a:off x="8826600" y="4889000"/>
                <a:ext cx="225720" cy="561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1DA7F20-D5EC-7415-248D-052F511BA9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08960" y="4871000"/>
                  <a:ext cx="26136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5E23CB3-EEF1-BDCE-9694-17E12526322D}"/>
                    </a:ext>
                  </a:extLst>
                </p14:cNvPr>
                <p14:cNvContentPartPr/>
                <p14:nvPr/>
              </p14:nvContentPartPr>
              <p14:xfrm>
                <a:off x="8824440" y="5528000"/>
                <a:ext cx="262440" cy="66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5E23CB3-EEF1-BDCE-9694-17E12526322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06440" y="5510360"/>
                  <a:ext cx="2980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242A3B6-57B5-0F39-666B-FBB9D3B60E08}"/>
                    </a:ext>
                  </a:extLst>
                </p14:cNvPr>
                <p14:cNvContentPartPr/>
                <p14:nvPr/>
              </p14:nvContentPartPr>
              <p14:xfrm>
                <a:off x="10005960" y="5808440"/>
                <a:ext cx="268920" cy="366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242A3B6-57B5-0F39-666B-FBB9D3B60E0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87960" y="5790800"/>
                  <a:ext cx="30456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7B59904-68B9-7A31-1970-283A04621EFE}"/>
                    </a:ext>
                  </a:extLst>
                </p14:cNvPr>
                <p14:cNvContentPartPr/>
                <p14:nvPr/>
              </p14:nvContentPartPr>
              <p14:xfrm>
                <a:off x="10348680" y="5562560"/>
                <a:ext cx="2520" cy="1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7B59904-68B9-7A31-1970-283A04621EF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330680" y="5544560"/>
                  <a:ext cx="381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7A5C87E-84ED-A3C9-B0E6-89FEB83C16F9}"/>
                    </a:ext>
                  </a:extLst>
                </p14:cNvPr>
                <p14:cNvContentPartPr/>
                <p14:nvPr/>
              </p14:nvContentPartPr>
              <p14:xfrm>
                <a:off x="9265080" y="5785040"/>
                <a:ext cx="560520" cy="363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7A5C87E-84ED-A3C9-B0E6-89FEB83C16F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47440" y="5767400"/>
                  <a:ext cx="5961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975DCC0-C167-F9EC-3997-35870A52BBF1}"/>
                    </a:ext>
                  </a:extLst>
                </p14:cNvPr>
                <p14:cNvContentPartPr/>
                <p14:nvPr/>
              </p14:nvContentPartPr>
              <p14:xfrm>
                <a:off x="7843800" y="5836520"/>
                <a:ext cx="928800" cy="607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975DCC0-C167-F9EC-3997-35870A52BBF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26160" y="5818520"/>
                  <a:ext cx="964440" cy="64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B7AD2495-F1AD-E6FA-8C69-0A0D49CC2686}"/>
                  </a:ext>
                </a:extLst>
              </p14:cNvPr>
              <p14:cNvContentPartPr/>
              <p14:nvPr/>
            </p14:nvContentPartPr>
            <p14:xfrm>
              <a:off x="9855840" y="1865000"/>
              <a:ext cx="597960" cy="7135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B7AD2495-F1AD-E6FA-8C69-0A0D49CC268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838200" y="1847000"/>
                <a:ext cx="633600" cy="74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7B0267A-2C33-DA22-B64A-D8948FE95B24}"/>
                  </a:ext>
                </a:extLst>
              </p14:cNvPr>
              <p14:cNvContentPartPr/>
              <p14:nvPr/>
            </p14:nvContentPartPr>
            <p14:xfrm>
              <a:off x="9594840" y="130160"/>
              <a:ext cx="1202400" cy="7873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7B0267A-2C33-DA22-B64A-D8948FE95B2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576840" y="112520"/>
                <a:ext cx="1238040" cy="82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25075DD-6156-3DB9-F4E0-124CF645D5EA}"/>
                  </a:ext>
                </a:extLst>
              </p14:cNvPr>
              <p14:cNvContentPartPr/>
              <p14:nvPr/>
            </p14:nvContentPartPr>
            <p14:xfrm>
              <a:off x="1922520" y="294680"/>
              <a:ext cx="360000" cy="5803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25075DD-6156-3DB9-F4E0-124CF645D5E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04880" y="276680"/>
                <a:ext cx="39564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9501E00-BE6F-149D-A5F6-BAF80B02D513}"/>
                  </a:ext>
                </a:extLst>
              </p14:cNvPr>
              <p14:cNvContentPartPr/>
              <p14:nvPr/>
            </p14:nvContentPartPr>
            <p14:xfrm>
              <a:off x="1829280" y="575480"/>
              <a:ext cx="344880" cy="1677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9501E00-BE6F-149D-A5F6-BAF80B02D51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11280" y="557840"/>
                <a:ext cx="38052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6B14A384-E22F-5A57-ADB1-DCCDDB89B595}"/>
                  </a:ext>
                </a:extLst>
              </p14:cNvPr>
              <p14:cNvContentPartPr/>
              <p14:nvPr/>
            </p14:nvContentPartPr>
            <p14:xfrm>
              <a:off x="11480880" y="1724120"/>
              <a:ext cx="374760" cy="7826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6B14A384-E22F-5A57-ADB1-DCCDDB89B59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463240" y="1706480"/>
                <a:ext cx="410400" cy="81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847FFFD-26C2-DF24-5C6F-9F00AF8C8198}"/>
                  </a:ext>
                </a:extLst>
              </p14:cNvPr>
              <p14:cNvContentPartPr/>
              <p14:nvPr/>
            </p14:nvContentPartPr>
            <p14:xfrm>
              <a:off x="8923800" y="1969400"/>
              <a:ext cx="322560" cy="8053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847FFFD-26C2-DF24-5C6F-9F00AF8C819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906160" y="1951400"/>
                <a:ext cx="358200" cy="84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FCBFC03-1D83-64AD-F55A-4913325A8C5F}"/>
              </a:ext>
            </a:extLst>
          </p:cNvPr>
          <p:cNvGrpSpPr/>
          <p:nvPr/>
        </p:nvGrpSpPr>
        <p:grpSpPr>
          <a:xfrm>
            <a:off x="3203760" y="318440"/>
            <a:ext cx="7647120" cy="2461920"/>
            <a:chOff x="3203760" y="318440"/>
            <a:chExt cx="7647120" cy="246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C84C195-1545-CB4F-EB94-303B1B4CB31B}"/>
                    </a:ext>
                  </a:extLst>
                </p14:cNvPr>
                <p14:cNvContentPartPr/>
                <p14:nvPr/>
              </p14:nvContentPartPr>
              <p14:xfrm>
                <a:off x="10086240" y="421400"/>
                <a:ext cx="47520" cy="484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C84C195-1545-CB4F-EB94-303B1B4CB31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068240" y="403400"/>
                  <a:ext cx="8316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1D27AB6-E2A5-DD57-4FA9-A7D943B38796}"/>
                    </a:ext>
                  </a:extLst>
                </p14:cNvPr>
                <p14:cNvContentPartPr/>
                <p14:nvPr/>
              </p14:nvContentPartPr>
              <p14:xfrm>
                <a:off x="10013160" y="318440"/>
                <a:ext cx="434520" cy="459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1D27AB6-E2A5-DD57-4FA9-A7D943B3879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95160" y="300800"/>
                  <a:ext cx="47016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85DD1A2-B32B-2C25-7897-0D8F16330450}"/>
                    </a:ext>
                  </a:extLst>
                </p14:cNvPr>
                <p14:cNvContentPartPr/>
                <p14:nvPr/>
              </p14:nvContentPartPr>
              <p14:xfrm>
                <a:off x="10259400" y="889760"/>
                <a:ext cx="510480" cy="543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85DD1A2-B32B-2C25-7897-0D8F1633045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241400" y="871760"/>
                  <a:ext cx="54612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32CA925-04C8-971F-6D1B-2BF7968805FE}"/>
                    </a:ext>
                  </a:extLst>
                </p14:cNvPr>
                <p14:cNvContentPartPr/>
                <p14:nvPr/>
              </p14:nvContentPartPr>
              <p14:xfrm>
                <a:off x="10402320" y="1232480"/>
                <a:ext cx="448560" cy="275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32CA925-04C8-971F-6D1B-2BF7968805F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384320" y="1214840"/>
                  <a:ext cx="4842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364E017-154B-BBC3-46C0-30AA665EABB6}"/>
                    </a:ext>
                  </a:extLst>
                </p14:cNvPr>
                <p14:cNvContentPartPr/>
                <p14:nvPr/>
              </p14:nvContentPartPr>
              <p14:xfrm>
                <a:off x="3203760" y="530360"/>
                <a:ext cx="6401880" cy="6742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364E017-154B-BBC3-46C0-30AA665EABB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85760" y="512360"/>
                  <a:ext cx="643752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5BE3062-645F-F0A6-3A98-D3C330F42212}"/>
                    </a:ext>
                  </a:extLst>
                </p14:cNvPr>
                <p14:cNvContentPartPr/>
                <p14:nvPr/>
              </p14:nvContentPartPr>
              <p14:xfrm>
                <a:off x="9228000" y="1038320"/>
                <a:ext cx="545760" cy="2260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5BE3062-645F-F0A6-3A98-D3C330F4221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210000" y="1020320"/>
                  <a:ext cx="5814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0F87679-E4AA-6C06-A406-B2EA3C3F2CFB}"/>
                    </a:ext>
                  </a:extLst>
                </p14:cNvPr>
                <p14:cNvContentPartPr/>
                <p14:nvPr/>
              </p14:nvContentPartPr>
              <p14:xfrm>
                <a:off x="8811120" y="1679480"/>
                <a:ext cx="1993320" cy="11008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0F87679-E4AA-6C06-A406-B2EA3C3F2CF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93120" y="1661840"/>
                  <a:ext cx="2028960" cy="113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0CD9851-CD11-DD96-CBCC-4E405F24B1EC}"/>
              </a:ext>
            </a:extLst>
          </p:cNvPr>
          <p:cNvGrpSpPr/>
          <p:nvPr/>
        </p:nvGrpSpPr>
        <p:grpSpPr>
          <a:xfrm>
            <a:off x="456960" y="1432520"/>
            <a:ext cx="10867320" cy="5530440"/>
            <a:chOff x="456960" y="1432520"/>
            <a:chExt cx="10867320" cy="553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15B86FE-8DE4-99C0-70B5-52247096662E}"/>
                    </a:ext>
                  </a:extLst>
                </p14:cNvPr>
                <p14:cNvContentPartPr/>
                <p14:nvPr/>
              </p14:nvContentPartPr>
              <p14:xfrm>
                <a:off x="4378440" y="4125440"/>
                <a:ext cx="679320" cy="481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15B86FE-8DE4-99C0-70B5-52247096662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60800" y="4107440"/>
                  <a:ext cx="71496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4839C39-044B-A2C4-01A4-F7C1A29B2E17}"/>
                    </a:ext>
                  </a:extLst>
                </p14:cNvPr>
                <p14:cNvContentPartPr/>
                <p14:nvPr/>
              </p14:nvContentPartPr>
              <p14:xfrm>
                <a:off x="5079360" y="3809000"/>
                <a:ext cx="385200" cy="1067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4839C39-044B-A2C4-01A4-F7C1A29B2E1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61360" y="3791000"/>
                  <a:ext cx="420840" cy="11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CC2B3D0-A8D8-CF62-A522-CDBD1AAB597D}"/>
                    </a:ext>
                  </a:extLst>
                </p14:cNvPr>
                <p14:cNvContentPartPr/>
                <p14:nvPr/>
              </p14:nvContentPartPr>
              <p14:xfrm>
                <a:off x="5612880" y="4152800"/>
                <a:ext cx="135000" cy="474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CC2B3D0-A8D8-CF62-A522-CDBD1AAB597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94880" y="4134800"/>
                  <a:ext cx="17064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422BC3-B8E7-C8C5-25D7-995AF5C6065C}"/>
                    </a:ext>
                  </a:extLst>
                </p14:cNvPr>
                <p14:cNvContentPartPr/>
                <p14:nvPr/>
              </p14:nvContentPartPr>
              <p14:xfrm>
                <a:off x="5910240" y="3843200"/>
                <a:ext cx="321120" cy="962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422BC3-B8E7-C8C5-25D7-995AF5C6065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92240" y="3825560"/>
                  <a:ext cx="356760" cy="9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62CEAEA-D04E-00F3-AAE3-CDF08519AF1E}"/>
                    </a:ext>
                  </a:extLst>
                </p14:cNvPr>
                <p14:cNvContentPartPr/>
                <p14:nvPr/>
              </p14:nvContentPartPr>
              <p14:xfrm>
                <a:off x="537240" y="3957320"/>
                <a:ext cx="96120" cy="663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62CEAEA-D04E-00F3-AAE3-CDF08519AF1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9600" y="3939680"/>
                  <a:ext cx="13176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DFB2A91-79CB-E4D2-59C0-AF88B70F1F35}"/>
                    </a:ext>
                  </a:extLst>
                </p14:cNvPr>
                <p14:cNvContentPartPr/>
                <p14:nvPr/>
              </p14:nvContentPartPr>
              <p14:xfrm>
                <a:off x="456960" y="3791000"/>
                <a:ext cx="548640" cy="497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DFB2A91-79CB-E4D2-59C0-AF88B70F1F3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39320" y="3773000"/>
                  <a:ext cx="58428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3FF6B6F-5E1B-E5C2-813D-D72340C21C73}"/>
                    </a:ext>
                  </a:extLst>
                </p14:cNvPr>
                <p14:cNvContentPartPr/>
                <p14:nvPr/>
              </p14:nvContentPartPr>
              <p14:xfrm>
                <a:off x="862680" y="4305440"/>
                <a:ext cx="315720" cy="253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3FF6B6F-5E1B-E5C2-813D-D72340C21C7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4680" y="4287440"/>
                  <a:ext cx="3513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542870B-581F-1F64-FD75-C06F636CDEAF}"/>
                    </a:ext>
                  </a:extLst>
                </p14:cNvPr>
                <p14:cNvContentPartPr/>
                <p14:nvPr/>
              </p14:nvContentPartPr>
              <p14:xfrm>
                <a:off x="1309440" y="4391480"/>
                <a:ext cx="101160" cy="416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542870B-581F-1F64-FD75-C06F636CDEA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291440" y="4373480"/>
                  <a:ext cx="13680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3B035CE-0147-7703-0E08-4CEB9CF695ED}"/>
                    </a:ext>
                  </a:extLst>
                </p14:cNvPr>
                <p14:cNvContentPartPr/>
                <p14:nvPr/>
              </p14:nvContentPartPr>
              <p14:xfrm>
                <a:off x="1235280" y="4177280"/>
                <a:ext cx="443880" cy="332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3B035CE-0147-7703-0E08-4CEB9CF695E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217640" y="4159280"/>
                  <a:ext cx="47952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6F0CC3D-1433-3587-9C79-9B7760730AC0}"/>
                    </a:ext>
                  </a:extLst>
                </p14:cNvPr>
                <p14:cNvContentPartPr/>
                <p14:nvPr/>
              </p14:nvContentPartPr>
              <p14:xfrm>
                <a:off x="1778520" y="4250000"/>
                <a:ext cx="1046520" cy="378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6F0CC3D-1433-3587-9C79-9B7760730AC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760880" y="4232360"/>
                  <a:ext cx="108216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FAA7E5F-1928-7823-73EA-CC46E8F52FF4}"/>
                    </a:ext>
                  </a:extLst>
                </p14:cNvPr>
                <p14:cNvContentPartPr/>
                <p14:nvPr/>
              </p14:nvContentPartPr>
              <p14:xfrm>
                <a:off x="3306360" y="3878120"/>
                <a:ext cx="94320" cy="842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FAA7E5F-1928-7823-73EA-CC46E8F52FF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88720" y="3860480"/>
                  <a:ext cx="129960" cy="87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903681F-4AEE-C8F5-4EC8-F9595F3A9C5F}"/>
                    </a:ext>
                  </a:extLst>
                </p14:cNvPr>
                <p14:cNvContentPartPr/>
                <p14:nvPr/>
              </p14:nvContentPartPr>
              <p14:xfrm>
                <a:off x="3209880" y="4734200"/>
                <a:ext cx="349200" cy="34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903681F-4AEE-C8F5-4EC8-F9595F3A9C5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91880" y="4716560"/>
                  <a:ext cx="3848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006E89D-161B-88FF-6333-93B653C2CE5B}"/>
                    </a:ext>
                  </a:extLst>
                </p14:cNvPr>
                <p14:cNvContentPartPr/>
                <p14:nvPr/>
              </p14:nvContentPartPr>
              <p14:xfrm>
                <a:off x="628680" y="5059640"/>
                <a:ext cx="993240" cy="1026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006E89D-161B-88FF-6333-93B653C2CE5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10680" y="5041640"/>
                  <a:ext cx="1028880" cy="10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93EC8CB-12B4-B27D-F0EE-C39106AFC316}"/>
                    </a:ext>
                  </a:extLst>
                </p14:cNvPr>
                <p14:cNvContentPartPr/>
                <p14:nvPr/>
              </p14:nvContentPartPr>
              <p14:xfrm>
                <a:off x="1549560" y="4939760"/>
                <a:ext cx="563400" cy="936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93EC8CB-12B4-B27D-F0EE-C39106AFC31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531920" y="4922120"/>
                  <a:ext cx="599040" cy="9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772AA5D-3B48-2197-D43C-6D115F19B035}"/>
                    </a:ext>
                  </a:extLst>
                </p14:cNvPr>
                <p14:cNvContentPartPr/>
                <p14:nvPr/>
              </p14:nvContentPartPr>
              <p14:xfrm>
                <a:off x="2367120" y="5230640"/>
                <a:ext cx="365040" cy="659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772AA5D-3B48-2197-D43C-6D115F19B03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49480" y="5212640"/>
                  <a:ext cx="400680" cy="6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DAC1F5D-713A-AFAB-260C-4AF8A5E84152}"/>
                    </a:ext>
                  </a:extLst>
                </p14:cNvPr>
                <p14:cNvContentPartPr/>
                <p14:nvPr/>
              </p14:nvContentPartPr>
              <p14:xfrm>
                <a:off x="914880" y="6413240"/>
                <a:ext cx="18000" cy="5497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DAC1F5D-713A-AFAB-260C-4AF8A5E8415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7240" y="6395600"/>
                  <a:ext cx="5364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060CCCB-E299-9F2C-CFB2-62F22231CC64}"/>
                    </a:ext>
                  </a:extLst>
                </p14:cNvPr>
                <p14:cNvContentPartPr/>
                <p14:nvPr/>
              </p14:nvContentPartPr>
              <p14:xfrm>
                <a:off x="858000" y="6124400"/>
                <a:ext cx="510840" cy="493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060CCCB-E299-9F2C-CFB2-62F22231CC6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40000" y="6106400"/>
                  <a:ext cx="54648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7F6A9E1-80AD-B589-B7AC-5B08AA3C7420}"/>
                    </a:ext>
                  </a:extLst>
                </p14:cNvPr>
                <p14:cNvContentPartPr/>
                <p14:nvPr/>
              </p14:nvContentPartPr>
              <p14:xfrm>
                <a:off x="1491600" y="6456680"/>
                <a:ext cx="259200" cy="1782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7F6A9E1-80AD-B589-B7AC-5B08AA3C742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473960" y="6439040"/>
                  <a:ext cx="294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A8CFE93-9058-83E1-5A68-B365A9308829}"/>
                    </a:ext>
                  </a:extLst>
                </p14:cNvPr>
                <p14:cNvContentPartPr/>
                <p14:nvPr/>
              </p14:nvContentPartPr>
              <p14:xfrm>
                <a:off x="1950600" y="6407720"/>
                <a:ext cx="35640" cy="3204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A8CFE93-9058-83E1-5A68-B365A930882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932600" y="6389720"/>
                  <a:ext cx="712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9D53ABC-29FD-8A24-93B8-74A1B42FE08D}"/>
                    </a:ext>
                  </a:extLst>
                </p14:cNvPr>
                <p14:cNvContentPartPr/>
                <p14:nvPr/>
              </p14:nvContentPartPr>
              <p14:xfrm>
                <a:off x="1961760" y="6201800"/>
                <a:ext cx="366480" cy="286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9D53ABC-29FD-8A24-93B8-74A1B42FE08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943760" y="6183800"/>
                  <a:ext cx="4021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F105FA1-C6F9-4524-F541-A27508CC03DC}"/>
                    </a:ext>
                  </a:extLst>
                </p14:cNvPr>
                <p14:cNvContentPartPr/>
                <p14:nvPr/>
              </p14:nvContentPartPr>
              <p14:xfrm>
                <a:off x="2568360" y="6363800"/>
                <a:ext cx="1045440" cy="2440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F105FA1-C6F9-4524-F541-A27508CC03D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50360" y="6346160"/>
                  <a:ext cx="10810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9795310-CBF0-7384-17DE-8FEE5BE41EF9}"/>
                    </a:ext>
                  </a:extLst>
                </p14:cNvPr>
                <p14:cNvContentPartPr/>
                <p14:nvPr/>
              </p14:nvContentPartPr>
              <p14:xfrm>
                <a:off x="3123480" y="5579840"/>
                <a:ext cx="648360" cy="193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9795310-CBF0-7384-17DE-8FEE5BE41EF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05480" y="5561840"/>
                  <a:ext cx="6840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81A1069-42CC-F8B7-5097-987E82726A58}"/>
                    </a:ext>
                  </a:extLst>
                </p14:cNvPr>
                <p14:cNvContentPartPr/>
                <p14:nvPr/>
              </p14:nvContentPartPr>
              <p14:xfrm>
                <a:off x="4278000" y="5438360"/>
                <a:ext cx="430560" cy="314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81A1069-42CC-F8B7-5097-987E82726A5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60360" y="5420720"/>
                  <a:ext cx="4662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FB456CD-35AD-2095-7E7D-1C75A4F9D8A4}"/>
                    </a:ext>
                  </a:extLst>
                </p14:cNvPr>
                <p14:cNvContentPartPr/>
                <p14:nvPr/>
              </p14:nvContentPartPr>
              <p14:xfrm>
                <a:off x="4659240" y="5214080"/>
                <a:ext cx="330120" cy="770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FB456CD-35AD-2095-7E7D-1C75A4F9D8A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641240" y="5196080"/>
                  <a:ext cx="36576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B1981BC-5FC7-30D5-EEEB-70A3E869FAAD}"/>
                    </a:ext>
                  </a:extLst>
                </p14:cNvPr>
                <p14:cNvContentPartPr/>
                <p14:nvPr/>
              </p14:nvContentPartPr>
              <p14:xfrm>
                <a:off x="4988640" y="5485520"/>
                <a:ext cx="89640" cy="329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B1981BC-5FC7-30D5-EEEB-70A3E869FAA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971000" y="5467520"/>
                  <a:ext cx="12528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8844ADC-16D8-E51F-5C7A-6B65C7DA33B7}"/>
                    </a:ext>
                  </a:extLst>
                </p14:cNvPr>
                <p14:cNvContentPartPr/>
                <p14:nvPr/>
              </p14:nvContentPartPr>
              <p14:xfrm>
                <a:off x="5206440" y="5276720"/>
                <a:ext cx="211320" cy="798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8844ADC-16D8-E51F-5C7A-6B65C7DA33B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88440" y="5258720"/>
                  <a:ext cx="246960" cy="83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A930675-F26F-30B5-D008-76E247954360}"/>
                    </a:ext>
                  </a:extLst>
                </p14:cNvPr>
                <p14:cNvContentPartPr/>
                <p14:nvPr/>
              </p14:nvContentPartPr>
              <p14:xfrm>
                <a:off x="4041840" y="6084080"/>
                <a:ext cx="676800" cy="6390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A930675-F26F-30B5-D008-76E24795436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23840" y="6066080"/>
                  <a:ext cx="71244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98139CF-5653-5F6A-08F9-0E1B0143F4BB}"/>
                    </a:ext>
                  </a:extLst>
                </p14:cNvPr>
                <p14:cNvContentPartPr/>
                <p14:nvPr/>
              </p14:nvContentPartPr>
              <p14:xfrm>
                <a:off x="5101320" y="6199280"/>
                <a:ext cx="543240" cy="3697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98139CF-5653-5F6A-08F9-0E1B0143F4B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083320" y="6181640"/>
                  <a:ext cx="57888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A3DA8FA-917E-B9B7-CB0E-B9F5F9768448}"/>
                    </a:ext>
                  </a:extLst>
                </p14:cNvPr>
                <p14:cNvContentPartPr/>
                <p14:nvPr/>
              </p14:nvContentPartPr>
              <p14:xfrm>
                <a:off x="5587680" y="5647760"/>
                <a:ext cx="362880" cy="991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A3DA8FA-917E-B9B7-CB0E-B9F5F976844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70040" y="5630120"/>
                  <a:ext cx="398520" cy="10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00F852B-C262-8C45-758A-D526E59525FF}"/>
                    </a:ext>
                  </a:extLst>
                </p14:cNvPr>
                <p14:cNvContentPartPr/>
                <p14:nvPr/>
              </p14:nvContentPartPr>
              <p14:xfrm>
                <a:off x="5864160" y="6076160"/>
                <a:ext cx="156240" cy="420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00F852B-C262-8C45-758A-D526E59525F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846520" y="6058520"/>
                  <a:ext cx="19188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19D9C11-4816-5F1D-AC69-6478F56905A5}"/>
                    </a:ext>
                  </a:extLst>
                </p14:cNvPr>
                <p14:cNvContentPartPr/>
                <p14:nvPr/>
              </p14:nvContentPartPr>
              <p14:xfrm>
                <a:off x="6150360" y="5847920"/>
                <a:ext cx="207360" cy="8280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19D9C11-4816-5F1D-AC69-6478F56905A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132360" y="5829920"/>
                  <a:ext cx="243000" cy="86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C55DE52-632E-B2E8-1182-46AA452063FA}"/>
                    </a:ext>
                  </a:extLst>
                </p14:cNvPr>
                <p14:cNvContentPartPr/>
                <p14:nvPr/>
              </p14:nvContentPartPr>
              <p14:xfrm>
                <a:off x="3174960" y="1460720"/>
                <a:ext cx="8149320" cy="1421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C55DE52-632E-B2E8-1182-46AA452063F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156960" y="1442720"/>
                  <a:ext cx="8184960" cy="14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88731D4-B6C5-48F5-0B0E-39150E2842E3}"/>
                    </a:ext>
                  </a:extLst>
                </p14:cNvPr>
                <p14:cNvContentPartPr/>
                <p14:nvPr/>
              </p14:nvContentPartPr>
              <p14:xfrm>
                <a:off x="3442080" y="1581320"/>
                <a:ext cx="7772760" cy="1530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88731D4-B6C5-48F5-0B0E-39150E2842E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424440" y="1563320"/>
                  <a:ext cx="7808400" cy="15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1ED566E-0ED3-9A8C-2D7A-30A2BA531E27}"/>
                    </a:ext>
                  </a:extLst>
                </p14:cNvPr>
                <p14:cNvContentPartPr/>
                <p14:nvPr/>
              </p14:nvContentPartPr>
              <p14:xfrm>
                <a:off x="4942560" y="1500920"/>
                <a:ext cx="81000" cy="12571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1ED566E-0ED3-9A8C-2D7A-30A2BA531E2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24920" y="1483280"/>
                  <a:ext cx="11664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B47EC86-7B16-E4D2-238E-893744AC07B1}"/>
                    </a:ext>
                  </a:extLst>
                </p14:cNvPr>
                <p14:cNvContentPartPr/>
                <p14:nvPr/>
              </p14:nvContentPartPr>
              <p14:xfrm>
                <a:off x="6294000" y="1432520"/>
                <a:ext cx="51480" cy="15048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B47EC86-7B16-E4D2-238E-893744AC07B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276360" y="1414880"/>
                  <a:ext cx="87120" cy="154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B10858F-BF06-9ACC-E448-2858B56F36D8}"/>
                    </a:ext>
                  </a:extLst>
                </p14:cNvPr>
                <p14:cNvContentPartPr/>
                <p14:nvPr/>
              </p14:nvContentPartPr>
              <p14:xfrm>
                <a:off x="8124600" y="1478240"/>
                <a:ext cx="114480" cy="1299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B10858F-BF06-9ACC-E448-2858B56F36D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106960" y="1460600"/>
                  <a:ext cx="150120" cy="13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6F26182-F4A4-D9C5-4253-879967E01F7C}"/>
                    </a:ext>
                  </a:extLst>
                </p14:cNvPr>
                <p14:cNvContentPartPr/>
                <p14:nvPr/>
              </p14:nvContentPartPr>
              <p14:xfrm>
                <a:off x="9477120" y="1506680"/>
                <a:ext cx="187200" cy="12780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6F26182-F4A4-D9C5-4253-879967E01F7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459480" y="1488680"/>
                  <a:ext cx="222840" cy="13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00022D5-65A8-B96C-136F-EE3E10C85185}"/>
                    </a:ext>
                  </a:extLst>
                </p14:cNvPr>
                <p14:cNvContentPartPr/>
                <p14:nvPr/>
              </p14:nvContentPartPr>
              <p14:xfrm>
                <a:off x="1773120" y="3523040"/>
                <a:ext cx="101520" cy="5274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00022D5-65A8-B96C-136F-EE3E10C8518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755120" y="3505040"/>
                  <a:ext cx="13716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6C1545C-3431-85A3-F37F-7EF87702694B}"/>
                    </a:ext>
                  </a:extLst>
                </p14:cNvPr>
                <p14:cNvContentPartPr/>
                <p14:nvPr/>
              </p14:nvContentPartPr>
              <p14:xfrm>
                <a:off x="1727040" y="3299120"/>
                <a:ext cx="413640" cy="3330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6C1545C-3431-85A3-F37F-7EF87702694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709400" y="3281480"/>
                  <a:ext cx="44928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9FA7037-C7EF-C260-90AA-9ABA93C1AC94}"/>
                    </a:ext>
                  </a:extLst>
                </p14:cNvPr>
                <p14:cNvContentPartPr/>
                <p14:nvPr/>
              </p14:nvContentPartPr>
              <p14:xfrm>
                <a:off x="2156880" y="3625640"/>
                <a:ext cx="210600" cy="1951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9FA7037-C7EF-C260-90AA-9ABA93C1AC9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138880" y="3608000"/>
                  <a:ext cx="2462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CD4E9D3-2A94-93D0-CB1B-13B0ACB0AD2A}"/>
                    </a:ext>
                  </a:extLst>
                </p14:cNvPr>
                <p14:cNvContentPartPr/>
                <p14:nvPr/>
              </p14:nvContentPartPr>
              <p14:xfrm>
                <a:off x="2625960" y="3411440"/>
                <a:ext cx="339120" cy="6296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CD4E9D3-2A94-93D0-CB1B-13B0ACB0AD2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08320" y="3393440"/>
                  <a:ext cx="37476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962F207-67FD-AB4F-613A-25E590A0F15D}"/>
                    </a:ext>
                  </a:extLst>
                </p14:cNvPr>
                <p14:cNvContentPartPr/>
                <p14:nvPr/>
              </p14:nvContentPartPr>
              <p14:xfrm>
                <a:off x="3947520" y="3420080"/>
                <a:ext cx="24480" cy="4539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962F207-67FD-AB4F-613A-25E590A0F15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29880" y="3402440"/>
                  <a:ext cx="6012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C2039CC-4242-D805-BCDC-AADF1F059DBE}"/>
                    </a:ext>
                  </a:extLst>
                </p14:cNvPr>
                <p14:cNvContentPartPr/>
                <p14:nvPr/>
              </p14:nvContentPartPr>
              <p14:xfrm>
                <a:off x="3775800" y="3155120"/>
                <a:ext cx="372600" cy="437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C2039CC-4242-D805-BCDC-AADF1F059DB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757800" y="3137480"/>
                  <a:ext cx="40824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EB17AEB-CFEB-23FE-5DF5-865286D5731D}"/>
                    </a:ext>
                  </a:extLst>
                </p14:cNvPr>
                <p14:cNvContentPartPr/>
                <p14:nvPr/>
              </p14:nvContentPartPr>
              <p14:xfrm>
                <a:off x="4303560" y="3471560"/>
                <a:ext cx="210600" cy="1447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EB17AEB-CFEB-23FE-5DF5-865286D5731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285920" y="3453560"/>
                  <a:ext cx="2462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B03E20B-2523-7F72-CE9C-74DB6218873B}"/>
                    </a:ext>
                  </a:extLst>
                </p14:cNvPr>
                <p14:cNvContentPartPr/>
                <p14:nvPr/>
              </p14:nvContentPartPr>
              <p14:xfrm>
                <a:off x="4531440" y="3212720"/>
                <a:ext cx="441000" cy="6127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B03E20B-2523-7F72-CE9C-74DB621887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513800" y="3195080"/>
                  <a:ext cx="47664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DB3E32F-4E14-C72B-CD77-E48C4D577455}"/>
                    </a:ext>
                  </a:extLst>
                </p14:cNvPr>
                <p14:cNvContentPartPr/>
                <p14:nvPr/>
              </p14:nvContentPartPr>
              <p14:xfrm>
                <a:off x="3901800" y="2341160"/>
                <a:ext cx="1440" cy="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DB3E32F-4E14-C72B-CD77-E48C4D57745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883800" y="2323160"/>
                  <a:ext cx="37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14A8ABC-C7CC-08B2-0E92-E679E63D0F6C}"/>
                    </a:ext>
                  </a:extLst>
                </p14:cNvPr>
                <p14:cNvContentPartPr/>
                <p14:nvPr/>
              </p14:nvContentPartPr>
              <p14:xfrm>
                <a:off x="5652840" y="2157920"/>
                <a:ext cx="1440" cy="14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14A8ABC-C7CC-08B2-0E92-E679E63D0F6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35200" y="2140280"/>
                  <a:ext cx="370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7CEB926-6E1E-B55A-236B-CE3796386BEE}"/>
                    </a:ext>
                  </a:extLst>
                </p14:cNvPr>
                <p14:cNvContentPartPr/>
                <p14:nvPr/>
              </p14:nvContentPartPr>
              <p14:xfrm>
                <a:off x="7254840" y="2135600"/>
                <a:ext cx="1440" cy="3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7CEB926-6E1E-B55A-236B-CE3796386BE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237200" y="2117600"/>
                  <a:ext cx="37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A83F779-4ECC-921A-CA31-7C4A74395EFB}"/>
                    </a:ext>
                  </a:extLst>
                </p14:cNvPr>
                <p14:cNvContentPartPr/>
                <p14:nvPr/>
              </p14:nvContentPartPr>
              <p14:xfrm>
                <a:off x="9063120" y="2112200"/>
                <a:ext cx="360" cy="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A83F779-4ECC-921A-CA31-7C4A74395EF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45480" y="20945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115C172-1E07-9F9E-B8A2-F18B83551D2C}"/>
                    </a:ext>
                  </a:extLst>
                </p14:cNvPr>
                <p14:cNvContentPartPr/>
                <p14:nvPr/>
              </p14:nvContentPartPr>
              <p14:xfrm>
                <a:off x="9858000" y="1855160"/>
                <a:ext cx="658800" cy="7081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115C172-1E07-9F9E-B8A2-F18B83551D2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840360" y="1837520"/>
                  <a:ext cx="694440" cy="74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13746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734F5A3-F4DF-79D4-8331-082AD9C263C2}"/>
                  </a:ext>
                </a:extLst>
              </p14:cNvPr>
              <p14:cNvContentPartPr/>
              <p14:nvPr/>
            </p14:nvContentPartPr>
            <p14:xfrm>
              <a:off x="3858240" y="810560"/>
              <a:ext cx="1946520" cy="1071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734F5A3-F4DF-79D4-8331-082AD9C263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0240" y="792920"/>
                <a:ext cx="1982160" cy="11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8590A69-098B-2F24-86EE-83CD5599E8D5}"/>
                  </a:ext>
                </a:extLst>
              </p14:cNvPr>
              <p14:cNvContentPartPr/>
              <p14:nvPr/>
            </p14:nvContentPartPr>
            <p14:xfrm>
              <a:off x="5933640" y="530480"/>
              <a:ext cx="544680" cy="1046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8590A69-098B-2F24-86EE-83CD5599E8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15640" y="512480"/>
                <a:ext cx="580320" cy="10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0E8DC53-20C6-F00C-A166-004A9A6855A2}"/>
                  </a:ext>
                </a:extLst>
              </p14:cNvPr>
              <p14:cNvContentPartPr/>
              <p14:nvPr/>
            </p14:nvContentPartPr>
            <p14:xfrm>
              <a:off x="7089240" y="1415360"/>
              <a:ext cx="1663200" cy="607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0E8DC53-20C6-F00C-A166-004A9A6855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71600" y="1397360"/>
                <a:ext cx="1698840" cy="6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15F578C-6373-832E-55F9-35EE9A282A71}"/>
                  </a:ext>
                </a:extLst>
              </p14:cNvPr>
              <p14:cNvContentPartPr/>
              <p14:nvPr/>
            </p14:nvContentPartPr>
            <p14:xfrm>
              <a:off x="9204960" y="1249040"/>
              <a:ext cx="693720" cy="430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15F578C-6373-832E-55F9-35EE9A282A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87320" y="1231400"/>
                <a:ext cx="72936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87A35F8-3CC4-C5C4-BC0F-69BDFCAAA835}"/>
                  </a:ext>
                </a:extLst>
              </p14:cNvPr>
              <p14:cNvContentPartPr/>
              <p14:nvPr/>
            </p14:nvContentPartPr>
            <p14:xfrm>
              <a:off x="9551280" y="1328960"/>
              <a:ext cx="1112040" cy="548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87A35F8-3CC4-C5C4-BC0F-69BDFCAAA83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33640" y="1310960"/>
                <a:ext cx="1147680" cy="58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0BEAB17D-BB16-F68B-7D49-CE31A64F3589}"/>
              </a:ext>
            </a:extLst>
          </p:cNvPr>
          <p:cNvGrpSpPr/>
          <p:nvPr/>
        </p:nvGrpSpPr>
        <p:grpSpPr>
          <a:xfrm>
            <a:off x="7401360" y="3220760"/>
            <a:ext cx="1760040" cy="1019880"/>
            <a:chOff x="7401360" y="3220760"/>
            <a:chExt cx="1760040" cy="101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54D08FF-A166-1795-8EC7-18B4AF0D3328}"/>
                    </a:ext>
                  </a:extLst>
                </p14:cNvPr>
                <p14:cNvContentPartPr/>
                <p14:nvPr/>
              </p14:nvContentPartPr>
              <p14:xfrm>
                <a:off x="7401360" y="3220760"/>
                <a:ext cx="398520" cy="789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54D08FF-A166-1795-8EC7-18B4AF0D332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83360" y="3202760"/>
                  <a:ext cx="434160" cy="82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1A645A1-59B9-9CCA-25C3-F60F7FE46B57}"/>
                    </a:ext>
                  </a:extLst>
                </p14:cNvPr>
                <p14:cNvContentPartPr/>
                <p14:nvPr/>
              </p14:nvContentPartPr>
              <p14:xfrm>
                <a:off x="7567320" y="3637640"/>
                <a:ext cx="145800" cy="12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1A645A1-59B9-9CCA-25C3-F60F7FE46B5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49320" y="3620000"/>
                  <a:ext cx="1814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6CF65E4-A6F2-3C62-1CEB-C3F6B53FAE04}"/>
                    </a:ext>
                  </a:extLst>
                </p14:cNvPr>
                <p14:cNvContentPartPr/>
                <p14:nvPr/>
              </p14:nvContentPartPr>
              <p14:xfrm>
                <a:off x="7964760" y="3494720"/>
                <a:ext cx="128520" cy="384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6CF65E4-A6F2-3C62-1CEB-C3F6B53FAE0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47120" y="3477080"/>
                  <a:ext cx="16416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C6A7F39-4701-ACD6-E7AF-A303B0190A6A}"/>
                    </a:ext>
                  </a:extLst>
                </p14:cNvPr>
                <p14:cNvContentPartPr/>
                <p14:nvPr/>
              </p14:nvContentPartPr>
              <p14:xfrm>
                <a:off x="8193360" y="3481040"/>
                <a:ext cx="254520" cy="374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C6A7F39-4701-ACD6-E7AF-A303B0190A6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75360" y="3463040"/>
                  <a:ext cx="29016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57A6256-0DDD-4BE2-9FB8-55C5D08A3159}"/>
                    </a:ext>
                  </a:extLst>
                </p14:cNvPr>
                <p14:cNvContentPartPr/>
                <p14:nvPr/>
              </p14:nvContentPartPr>
              <p14:xfrm>
                <a:off x="8410440" y="3510920"/>
                <a:ext cx="750960" cy="729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57A6256-0DDD-4BE2-9FB8-55C5D08A315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92440" y="3492920"/>
                  <a:ext cx="786600" cy="76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FA1DC3-D8D0-AC3D-7514-C41002B34DB5}"/>
              </a:ext>
            </a:extLst>
          </p:cNvPr>
          <p:cNvGrpSpPr/>
          <p:nvPr/>
        </p:nvGrpSpPr>
        <p:grpSpPr>
          <a:xfrm>
            <a:off x="1189560" y="4973960"/>
            <a:ext cx="2908080" cy="1262160"/>
            <a:chOff x="1189560" y="4973960"/>
            <a:chExt cx="2908080" cy="126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2A84CD0-7A22-4587-4162-B09E5F974CB2}"/>
                    </a:ext>
                  </a:extLst>
                </p14:cNvPr>
                <p14:cNvContentPartPr/>
                <p14:nvPr/>
              </p14:nvContentPartPr>
              <p14:xfrm>
                <a:off x="1281360" y="5556800"/>
                <a:ext cx="74520" cy="643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2A84CD0-7A22-4587-4162-B09E5F974CB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63360" y="5539160"/>
                  <a:ext cx="110160" cy="67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E064BA4-EB4C-BA3A-0DE4-EFD527A533E0}"/>
                    </a:ext>
                  </a:extLst>
                </p14:cNvPr>
                <p14:cNvContentPartPr/>
                <p14:nvPr/>
              </p14:nvContentPartPr>
              <p14:xfrm>
                <a:off x="1189560" y="5124440"/>
                <a:ext cx="499320" cy="682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E064BA4-EB4C-BA3A-0DE4-EFD527A533E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71920" y="5106440"/>
                  <a:ext cx="534960" cy="71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E0AF18F-CFD2-6AA0-CD4C-A2F7C499FE85}"/>
                    </a:ext>
                  </a:extLst>
                </p14:cNvPr>
                <p14:cNvContentPartPr/>
                <p14:nvPr/>
              </p14:nvContentPartPr>
              <p14:xfrm>
                <a:off x="1767360" y="5642120"/>
                <a:ext cx="518400" cy="344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E0AF18F-CFD2-6AA0-CD4C-A2F7C499FE8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49360" y="5624480"/>
                  <a:ext cx="5540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61F78C0-24A8-A82D-0B2F-E93F77DAA6B3}"/>
                    </a:ext>
                  </a:extLst>
                </p14:cNvPr>
                <p14:cNvContentPartPr/>
                <p14:nvPr/>
              </p14:nvContentPartPr>
              <p14:xfrm>
                <a:off x="2347680" y="5596400"/>
                <a:ext cx="225360" cy="424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61F78C0-24A8-A82D-0B2F-E93F77DAA6B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30040" y="5578400"/>
                  <a:ext cx="26100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D564311-629B-2404-C9D6-AF53AD744832}"/>
                    </a:ext>
                  </a:extLst>
                </p14:cNvPr>
                <p14:cNvContentPartPr/>
                <p14:nvPr/>
              </p14:nvContentPartPr>
              <p14:xfrm>
                <a:off x="2556840" y="4973960"/>
                <a:ext cx="698400" cy="1038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D564311-629B-2404-C9D6-AF53AD74483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39200" y="4955960"/>
                  <a:ext cx="734040" cy="10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3855150-5FCE-A41B-B51F-0451B7C0BEAF}"/>
                    </a:ext>
                  </a:extLst>
                </p14:cNvPr>
                <p14:cNvContentPartPr/>
                <p14:nvPr/>
              </p14:nvContentPartPr>
              <p14:xfrm>
                <a:off x="3819000" y="5208320"/>
                <a:ext cx="278640" cy="1027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3855150-5FCE-A41B-B51F-0451B7C0BEA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01000" y="5190320"/>
                  <a:ext cx="314280" cy="10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4126D57-F6D6-155B-37C4-C45EFA5F1BCC}"/>
              </a:ext>
            </a:extLst>
          </p:cNvPr>
          <p:cNvGrpSpPr/>
          <p:nvPr/>
        </p:nvGrpSpPr>
        <p:grpSpPr>
          <a:xfrm>
            <a:off x="1101360" y="2940320"/>
            <a:ext cx="5446080" cy="1734480"/>
            <a:chOff x="1101360" y="2940320"/>
            <a:chExt cx="5446080" cy="173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026B052-5AE5-84D9-2241-42BAFE96DFFB}"/>
                    </a:ext>
                  </a:extLst>
                </p14:cNvPr>
                <p14:cNvContentPartPr/>
                <p14:nvPr/>
              </p14:nvContentPartPr>
              <p14:xfrm>
                <a:off x="1158600" y="2940320"/>
                <a:ext cx="563040" cy="1531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026B052-5AE5-84D9-2241-42BAFE96DF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40960" y="2922680"/>
                  <a:ext cx="598680" cy="156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5E85061-6F8D-F66E-CF73-2D09473B34F2}"/>
                    </a:ext>
                  </a:extLst>
                </p14:cNvPr>
                <p14:cNvContentPartPr/>
                <p14:nvPr/>
              </p14:nvContentPartPr>
              <p14:xfrm>
                <a:off x="1101360" y="3734120"/>
                <a:ext cx="305640" cy="209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5E85061-6F8D-F66E-CF73-2D09473B34F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83360" y="3716480"/>
                  <a:ext cx="3412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974872-E250-4AEA-C7EE-4392B64BBEB7}"/>
                    </a:ext>
                  </a:extLst>
                </p14:cNvPr>
                <p14:cNvContentPartPr/>
                <p14:nvPr/>
              </p14:nvContentPartPr>
              <p14:xfrm>
                <a:off x="1303680" y="3980000"/>
                <a:ext cx="1034640" cy="386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974872-E250-4AEA-C7EE-4392B64BBEB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86040" y="3962360"/>
                  <a:ext cx="107028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A0A3088-62B7-D075-26D0-371E388B762A}"/>
                    </a:ext>
                  </a:extLst>
                </p14:cNvPr>
                <p14:cNvContentPartPr/>
                <p14:nvPr/>
              </p14:nvContentPartPr>
              <p14:xfrm>
                <a:off x="3435240" y="3425600"/>
                <a:ext cx="487440" cy="893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A0A3088-62B7-D075-26D0-371E388B76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17600" y="3407960"/>
                  <a:ext cx="523080" cy="9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5712792-D294-53ED-E207-2F14367D64A2}"/>
                    </a:ext>
                  </a:extLst>
                </p14:cNvPr>
                <p14:cNvContentPartPr/>
                <p14:nvPr/>
              </p14:nvContentPartPr>
              <p14:xfrm>
                <a:off x="4577160" y="3195560"/>
                <a:ext cx="1970280" cy="1040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5712792-D294-53ED-E207-2F14367D64A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59520" y="3177920"/>
                  <a:ext cx="2005920" cy="10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91C4E95-D033-02FC-BE57-FCF2A6CE97D5}"/>
                    </a:ext>
                  </a:extLst>
                </p14:cNvPr>
                <p14:cNvContentPartPr/>
                <p14:nvPr/>
              </p14:nvContentPartPr>
              <p14:xfrm>
                <a:off x="6191400" y="3608840"/>
                <a:ext cx="348840" cy="38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91C4E95-D033-02FC-BE57-FCF2A6CE97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73400" y="3591200"/>
                  <a:ext cx="384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3814BC7-3AC1-3510-44C8-CB12E284B98D}"/>
                    </a:ext>
                  </a:extLst>
                </p14:cNvPr>
                <p14:cNvContentPartPr/>
                <p14:nvPr/>
              </p14:nvContentPartPr>
              <p14:xfrm>
                <a:off x="3414360" y="3494360"/>
                <a:ext cx="659880" cy="867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3814BC7-3AC1-3510-44C8-CB12E284B98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96360" y="3476720"/>
                  <a:ext cx="695520" cy="90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1453DAB-BA4F-32D1-A7B8-3143792EC6A2}"/>
                    </a:ext>
                  </a:extLst>
                </p14:cNvPr>
                <p14:cNvContentPartPr/>
                <p14:nvPr/>
              </p14:nvContentPartPr>
              <p14:xfrm>
                <a:off x="3414720" y="3451160"/>
                <a:ext cx="668880" cy="803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1453DAB-BA4F-32D1-A7B8-3143792EC6A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96720" y="3433160"/>
                  <a:ext cx="704520" cy="83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FFC974B-B4F5-0429-C871-8AD33FBE7DE5}"/>
                    </a:ext>
                  </a:extLst>
                </p14:cNvPr>
                <p14:cNvContentPartPr/>
                <p14:nvPr/>
              </p14:nvContentPartPr>
              <p14:xfrm>
                <a:off x="2984880" y="3035000"/>
                <a:ext cx="1563480" cy="1639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FFC974B-B4F5-0429-C871-8AD33FBE7DE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67240" y="3017360"/>
                  <a:ext cx="1599120" cy="167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1F7A46B-E0AC-B310-C937-D9D658275323}"/>
              </a:ext>
            </a:extLst>
          </p:cNvPr>
          <p:cNvGrpSpPr/>
          <p:nvPr/>
        </p:nvGrpSpPr>
        <p:grpSpPr>
          <a:xfrm>
            <a:off x="6065040" y="4962440"/>
            <a:ext cx="1900080" cy="999000"/>
            <a:chOff x="6065040" y="4962440"/>
            <a:chExt cx="1900080" cy="99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DE78A93-A3C6-EA8C-D210-F417A4C932AF}"/>
                    </a:ext>
                  </a:extLst>
                </p14:cNvPr>
                <p14:cNvContentPartPr/>
                <p14:nvPr/>
              </p14:nvContentPartPr>
              <p14:xfrm>
                <a:off x="6065040" y="5173760"/>
                <a:ext cx="174960" cy="787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DE78A93-A3C6-EA8C-D210-F417A4C932A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47040" y="5156120"/>
                  <a:ext cx="210600" cy="82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AF6AF06-3E4B-C684-E375-D705FB10350E}"/>
                    </a:ext>
                  </a:extLst>
                </p14:cNvPr>
                <p14:cNvContentPartPr/>
                <p14:nvPr/>
              </p14:nvContentPartPr>
              <p14:xfrm>
                <a:off x="6105000" y="4962440"/>
                <a:ext cx="395640" cy="749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AF6AF06-3E4B-C684-E375-D705FB1035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87360" y="4944800"/>
                  <a:ext cx="43128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DE7BD3C-0A3E-5287-0151-76D32675FD63}"/>
                    </a:ext>
                  </a:extLst>
                </p14:cNvPr>
                <p14:cNvContentPartPr/>
                <p14:nvPr/>
              </p14:nvContentPartPr>
              <p14:xfrm>
                <a:off x="6327840" y="5693600"/>
                <a:ext cx="405360" cy="123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DE7BD3C-0A3E-5287-0151-76D32675FD6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09840" y="5675600"/>
                  <a:ext cx="4410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55D8459-27C1-1729-4A68-3F5A009BF580}"/>
                    </a:ext>
                  </a:extLst>
                </p14:cNvPr>
                <p14:cNvContentPartPr/>
                <p14:nvPr/>
              </p14:nvContentPartPr>
              <p14:xfrm>
                <a:off x="6979800" y="5596400"/>
                <a:ext cx="22392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55D8459-27C1-1729-4A68-3F5A009BF58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61800" y="5578400"/>
                  <a:ext cx="259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5960EB3-F788-84EE-3C42-FAA7D6068A79}"/>
                    </a:ext>
                  </a:extLst>
                </p14:cNvPr>
                <p14:cNvContentPartPr/>
                <p14:nvPr/>
              </p14:nvContentPartPr>
              <p14:xfrm>
                <a:off x="6976200" y="5716640"/>
                <a:ext cx="239040" cy="40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5960EB3-F788-84EE-3C42-FAA7D6068A7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58200" y="5699000"/>
                  <a:ext cx="2746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A923435-C44D-D344-C08E-A84E52462BB8}"/>
                    </a:ext>
                  </a:extLst>
                </p14:cNvPr>
                <p14:cNvContentPartPr/>
                <p14:nvPr/>
              </p14:nvContentPartPr>
              <p14:xfrm>
                <a:off x="7576680" y="5053880"/>
                <a:ext cx="362520" cy="843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A923435-C44D-D344-C08E-A84E52462BB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59040" y="5036240"/>
                  <a:ext cx="398160" cy="87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127300B-8A29-4508-7427-50054A4FE954}"/>
                    </a:ext>
                  </a:extLst>
                </p14:cNvPr>
                <p14:cNvContentPartPr/>
                <p14:nvPr/>
              </p14:nvContentPartPr>
              <p14:xfrm>
                <a:off x="7583880" y="5025080"/>
                <a:ext cx="256680" cy="377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127300B-8A29-4508-7427-50054A4FE95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66240" y="5007440"/>
                  <a:ext cx="29232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AC83235-D5F8-0CDC-180D-1920565F9C47}"/>
                    </a:ext>
                  </a:extLst>
                </p14:cNvPr>
                <p14:cNvContentPartPr/>
                <p14:nvPr/>
              </p14:nvContentPartPr>
              <p14:xfrm>
                <a:off x="7923720" y="5070800"/>
                <a:ext cx="41400" cy="860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AC83235-D5F8-0CDC-180D-1920565F9C4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06080" y="5053160"/>
                  <a:ext cx="77040" cy="89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9D9DAB2-E482-8ADD-E761-1E2E8FFE2EAB}"/>
              </a:ext>
            </a:extLst>
          </p:cNvPr>
          <p:cNvGrpSpPr/>
          <p:nvPr/>
        </p:nvGrpSpPr>
        <p:grpSpPr>
          <a:xfrm>
            <a:off x="8885640" y="4402640"/>
            <a:ext cx="2358360" cy="1393560"/>
            <a:chOff x="8885640" y="4402640"/>
            <a:chExt cx="2358360" cy="139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8D20DE5-1906-3F03-7582-D4895A35D8D4}"/>
                    </a:ext>
                  </a:extLst>
                </p14:cNvPr>
                <p14:cNvContentPartPr/>
                <p14:nvPr/>
              </p14:nvContentPartPr>
              <p14:xfrm>
                <a:off x="8885640" y="5048480"/>
                <a:ext cx="43920" cy="284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8D20DE5-1906-3F03-7582-D4895A35D8D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867640" y="5030480"/>
                  <a:ext cx="795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6BC9F3E-1F77-22B9-3E6F-2CBE028D92F4}"/>
                    </a:ext>
                  </a:extLst>
                </p14:cNvPr>
                <p14:cNvContentPartPr/>
                <p14:nvPr/>
              </p14:nvContentPartPr>
              <p14:xfrm>
                <a:off x="8931360" y="4831400"/>
                <a:ext cx="360" cy="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6BC9F3E-1F77-22B9-3E6F-2CBE028D92F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3720" y="48137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9BC544D-DA57-ADC6-E9C4-1D76A3C77925}"/>
                    </a:ext>
                  </a:extLst>
                </p14:cNvPr>
                <p14:cNvContentPartPr/>
                <p14:nvPr/>
              </p14:nvContentPartPr>
              <p14:xfrm>
                <a:off x="10001640" y="5025080"/>
                <a:ext cx="91080" cy="18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9BC544D-DA57-ADC6-E9C4-1D76A3C7792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983640" y="5007440"/>
                  <a:ext cx="1267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19DED57-54E3-A407-C627-88CA9732CA5D}"/>
                    </a:ext>
                  </a:extLst>
                </p14:cNvPr>
                <p14:cNvContentPartPr/>
                <p14:nvPr/>
              </p14:nvContentPartPr>
              <p14:xfrm>
                <a:off x="9137640" y="5054240"/>
                <a:ext cx="296280" cy="292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19DED57-54E3-A407-C627-88CA9732CA5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20000" y="5036240"/>
                  <a:ext cx="3319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833F49B-8748-D27E-E187-E54A83F04A91}"/>
                    </a:ext>
                  </a:extLst>
                </p14:cNvPr>
                <p14:cNvContentPartPr/>
                <p14:nvPr/>
              </p14:nvContentPartPr>
              <p14:xfrm>
                <a:off x="9593040" y="4613240"/>
                <a:ext cx="330840" cy="751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833F49B-8748-D27E-E187-E54A83F04A9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75400" y="4595240"/>
                  <a:ext cx="366480" cy="78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95BA8B5-6005-61FF-E17E-DC88A665B215}"/>
                    </a:ext>
                  </a:extLst>
                </p14:cNvPr>
                <p14:cNvContentPartPr/>
                <p14:nvPr/>
              </p14:nvContentPartPr>
              <p14:xfrm>
                <a:off x="9944400" y="4998800"/>
                <a:ext cx="588600" cy="271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95BA8B5-6005-61FF-E17E-DC88A665B21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926400" y="4980800"/>
                  <a:ext cx="6242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A120BE7-5D6F-6C1D-F22B-209A74E33645}"/>
                    </a:ext>
                  </a:extLst>
                </p14:cNvPr>
                <p14:cNvContentPartPr/>
                <p14:nvPr/>
              </p14:nvContentPartPr>
              <p14:xfrm>
                <a:off x="10323480" y="4973960"/>
                <a:ext cx="159480" cy="306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A120BE7-5D6F-6C1D-F22B-209A74E3364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305840" y="4955960"/>
                  <a:ext cx="1951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0BCDD08-CB7F-6246-0018-E8E56DA2E173}"/>
                    </a:ext>
                  </a:extLst>
                </p14:cNvPr>
                <p14:cNvContentPartPr/>
                <p14:nvPr/>
              </p14:nvContentPartPr>
              <p14:xfrm>
                <a:off x="10831080" y="4665440"/>
                <a:ext cx="359280" cy="698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0BCDD08-CB7F-6246-0018-E8E56DA2E17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813080" y="4647440"/>
                  <a:ext cx="394920" cy="73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C3078D4-5C20-C792-29D3-7B0E9D3FC7DD}"/>
                    </a:ext>
                  </a:extLst>
                </p14:cNvPr>
                <p14:cNvContentPartPr/>
                <p14:nvPr/>
              </p14:nvContentPartPr>
              <p14:xfrm>
                <a:off x="11004600" y="4693880"/>
                <a:ext cx="239400" cy="6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C3078D4-5C20-C792-29D3-7B0E9D3FC7D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986600" y="4676240"/>
                  <a:ext cx="2750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B3490E4-5C9C-037A-1B6A-339F7BE3D1EA}"/>
                    </a:ext>
                  </a:extLst>
                </p14:cNvPr>
                <p14:cNvContentPartPr/>
                <p14:nvPr/>
              </p14:nvContentPartPr>
              <p14:xfrm>
                <a:off x="9275160" y="4682720"/>
                <a:ext cx="1449000" cy="1113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B3490E4-5C9C-037A-1B6A-339F7BE3D1E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257160" y="4665080"/>
                  <a:ext cx="1484640" cy="11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0A210C6-E38C-0F4F-E266-31E9CBBDB98D}"/>
                    </a:ext>
                  </a:extLst>
                </p14:cNvPr>
                <p14:cNvContentPartPr/>
                <p14:nvPr/>
              </p14:nvContentPartPr>
              <p14:xfrm>
                <a:off x="9661440" y="4402640"/>
                <a:ext cx="1199160" cy="1374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0A210C6-E38C-0F4F-E266-31E9CBBDB98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643440" y="4384640"/>
                  <a:ext cx="1234800" cy="140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1C765BF-EDBF-6282-0DE3-E6491250F0D1}"/>
              </a:ext>
            </a:extLst>
          </p:cNvPr>
          <p:cNvGrpSpPr/>
          <p:nvPr/>
        </p:nvGrpSpPr>
        <p:grpSpPr>
          <a:xfrm>
            <a:off x="940080" y="725960"/>
            <a:ext cx="1866960" cy="1482120"/>
            <a:chOff x="940080" y="725960"/>
            <a:chExt cx="1866960" cy="148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9265C3A-7CA0-40E1-E688-9AF0F79C5F1C}"/>
                    </a:ext>
                  </a:extLst>
                </p14:cNvPr>
                <p14:cNvContentPartPr/>
                <p14:nvPr/>
              </p14:nvContentPartPr>
              <p14:xfrm>
                <a:off x="1515720" y="1181720"/>
                <a:ext cx="1440" cy="5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9265C3A-7CA0-40E1-E688-9AF0F79C5F1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498080" y="1163720"/>
                  <a:ext cx="370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4A86E4E-5513-86E0-494C-DBE0B3DBD964}"/>
                    </a:ext>
                  </a:extLst>
                </p14:cNvPr>
                <p14:cNvContentPartPr/>
                <p14:nvPr/>
              </p14:nvContentPartPr>
              <p14:xfrm>
                <a:off x="940080" y="725960"/>
                <a:ext cx="1866960" cy="1482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4A86E4E-5513-86E0-494C-DBE0B3DBD96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22440" y="707960"/>
                  <a:ext cx="1902600" cy="15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898B13A-FF29-4614-048E-4CB87659897C}"/>
                    </a:ext>
                  </a:extLst>
                </p14:cNvPr>
                <p14:cNvContentPartPr/>
                <p14:nvPr/>
              </p14:nvContentPartPr>
              <p14:xfrm>
                <a:off x="1687080" y="1173080"/>
                <a:ext cx="219240" cy="776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898B13A-FF29-4614-048E-4CB87659897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69080" y="1155440"/>
                  <a:ext cx="25488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48603A0-3162-9DD2-99F9-0F4BF963D467}"/>
                    </a:ext>
                  </a:extLst>
                </p14:cNvPr>
                <p14:cNvContentPartPr/>
                <p14:nvPr/>
              </p14:nvContentPartPr>
              <p14:xfrm>
                <a:off x="1537320" y="1758080"/>
                <a:ext cx="653760" cy="334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48603A0-3162-9DD2-99F9-0F4BF963D46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519320" y="1740080"/>
                  <a:ext cx="689400" cy="37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909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81D8752-AA11-28E7-5D96-C25B2172ACF8}"/>
              </a:ext>
            </a:extLst>
          </p:cNvPr>
          <p:cNvGrpSpPr/>
          <p:nvPr/>
        </p:nvGrpSpPr>
        <p:grpSpPr>
          <a:xfrm>
            <a:off x="869160" y="975440"/>
            <a:ext cx="7725240" cy="1783080"/>
            <a:chOff x="869160" y="975440"/>
            <a:chExt cx="7725240" cy="178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28EC09D-4293-58F6-D6C2-95C08CFA0D2D}"/>
                    </a:ext>
                  </a:extLst>
                </p14:cNvPr>
                <p14:cNvContentPartPr/>
                <p14:nvPr/>
              </p14:nvContentPartPr>
              <p14:xfrm>
                <a:off x="891840" y="975440"/>
                <a:ext cx="358920" cy="1502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28EC09D-4293-58F6-D6C2-95C08CFA0D2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3840" y="957800"/>
                  <a:ext cx="394560" cy="153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E03AB0D-0B23-CEC6-99B6-001CB23586ED}"/>
                    </a:ext>
                  </a:extLst>
                </p14:cNvPr>
                <p14:cNvContentPartPr/>
                <p14:nvPr/>
              </p14:nvContentPartPr>
              <p14:xfrm>
                <a:off x="1395480" y="1986680"/>
                <a:ext cx="18360" cy="208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E03AB0D-0B23-CEC6-99B6-001CB23586E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77480" y="1969040"/>
                  <a:ext cx="540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FB13E78-B286-C685-7A24-1996A1AC3EA0}"/>
                    </a:ext>
                  </a:extLst>
                </p14:cNvPr>
                <p14:cNvContentPartPr/>
                <p14:nvPr/>
              </p14:nvContentPartPr>
              <p14:xfrm>
                <a:off x="1315200" y="1735400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FB13E78-B286-C685-7A24-1996A1AC3EA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97200" y="17177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E47729-BC1B-D902-80F5-40FE1D2FCCCE}"/>
                    </a:ext>
                  </a:extLst>
                </p14:cNvPr>
                <p14:cNvContentPartPr/>
                <p14:nvPr/>
              </p14:nvContentPartPr>
              <p14:xfrm>
                <a:off x="1406640" y="1946360"/>
                <a:ext cx="538560" cy="363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E47729-BC1B-D902-80F5-40FE1D2FCCC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89000" y="1928720"/>
                  <a:ext cx="5742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985CBE-1A0B-2EBB-A96A-C0E57BD04830}"/>
                    </a:ext>
                  </a:extLst>
                </p14:cNvPr>
                <p14:cNvContentPartPr/>
                <p14:nvPr/>
              </p14:nvContentPartPr>
              <p14:xfrm>
                <a:off x="2139600" y="1806320"/>
                <a:ext cx="1597680" cy="452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985CBE-1A0B-2EBB-A96A-C0E57BD0483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21600" y="1788680"/>
                  <a:ext cx="163332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4D011D6-27E2-7BCC-86A4-8429D2E63907}"/>
                    </a:ext>
                  </a:extLst>
                </p14:cNvPr>
                <p14:cNvContentPartPr/>
                <p14:nvPr/>
              </p14:nvContentPartPr>
              <p14:xfrm>
                <a:off x="4431720" y="1434800"/>
                <a:ext cx="761040" cy="549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4D011D6-27E2-7BCC-86A4-8429D2E6390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14080" y="1417160"/>
                  <a:ext cx="79668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846E0C5-7E5F-40D4-F2C4-7FB790E0D948}"/>
                    </a:ext>
                  </a:extLst>
                </p14:cNvPr>
                <p14:cNvContentPartPr/>
                <p14:nvPr/>
              </p14:nvContentPartPr>
              <p14:xfrm>
                <a:off x="4702800" y="1678520"/>
                <a:ext cx="189000" cy="669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846E0C5-7E5F-40D4-F2C4-7FB790E0D94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84800" y="1660520"/>
                  <a:ext cx="224640" cy="70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CD8FBD7-0DFB-91B3-3985-9A5F9090D242}"/>
                    </a:ext>
                  </a:extLst>
                </p14:cNvPr>
                <p14:cNvContentPartPr/>
                <p14:nvPr/>
              </p14:nvContentPartPr>
              <p14:xfrm>
                <a:off x="5235240" y="1752320"/>
                <a:ext cx="385560" cy="353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CD8FBD7-0DFB-91B3-3985-9A5F9090D24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17240" y="1734680"/>
                  <a:ext cx="4212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8F0392E-E2B8-96B2-0DD3-39EBABC7CF38}"/>
                    </a:ext>
                  </a:extLst>
                </p14:cNvPr>
                <p14:cNvContentPartPr/>
                <p14:nvPr/>
              </p14:nvContentPartPr>
              <p14:xfrm>
                <a:off x="5830320" y="1689320"/>
                <a:ext cx="1223640" cy="403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8F0392E-E2B8-96B2-0DD3-39EBABC7CF3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12680" y="1671680"/>
                  <a:ext cx="125928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494ABE6-F10A-9FA0-4E11-C2639CB1B412}"/>
                    </a:ext>
                  </a:extLst>
                </p14:cNvPr>
                <p14:cNvContentPartPr/>
                <p14:nvPr/>
              </p14:nvContentPartPr>
              <p14:xfrm>
                <a:off x="6409200" y="1700840"/>
                <a:ext cx="1117800" cy="355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494ABE6-F10A-9FA0-4E11-C2639CB1B41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91560" y="1683200"/>
                  <a:ext cx="115344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8CC066C-DC64-407A-CE70-F546536D9C7A}"/>
                    </a:ext>
                  </a:extLst>
                </p14:cNvPr>
                <p14:cNvContentPartPr/>
                <p14:nvPr/>
              </p14:nvContentPartPr>
              <p14:xfrm>
                <a:off x="869160" y="2259920"/>
                <a:ext cx="6667560" cy="498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8CC066C-DC64-407A-CE70-F546536D9C7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51160" y="2241920"/>
                  <a:ext cx="670320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459682C-F32F-42D8-A7CF-6DEB6FDFFDCF}"/>
                    </a:ext>
                  </a:extLst>
                </p14:cNvPr>
                <p14:cNvContentPartPr/>
                <p14:nvPr/>
              </p14:nvContentPartPr>
              <p14:xfrm>
                <a:off x="7873320" y="1300880"/>
                <a:ext cx="657720" cy="865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459682C-F32F-42D8-A7CF-6DEB6FDFFDC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55320" y="1283240"/>
                  <a:ext cx="693360" cy="90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C42941D-8522-4A32-DC44-FE3FD204D061}"/>
                    </a:ext>
                  </a:extLst>
                </p14:cNvPr>
                <p14:cNvContentPartPr/>
                <p14:nvPr/>
              </p14:nvContentPartPr>
              <p14:xfrm>
                <a:off x="7783680" y="1175600"/>
                <a:ext cx="810720" cy="969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C42941D-8522-4A32-DC44-FE3FD204D06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65680" y="1157600"/>
                  <a:ext cx="846360" cy="10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1728EA5-BB85-3977-4CC3-E6F292D664CF}"/>
              </a:ext>
            </a:extLst>
          </p:cNvPr>
          <p:cNvGrpSpPr/>
          <p:nvPr/>
        </p:nvGrpSpPr>
        <p:grpSpPr>
          <a:xfrm>
            <a:off x="707520" y="3994400"/>
            <a:ext cx="8304480" cy="1188720"/>
            <a:chOff x="707520" y="3994400"/>
            <a:chExt cx="8304480" cy="118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52EFAED-9DF9-218D-9993-C8F08909A1FD}"/>
                    </a:ext>
                  </a:extLst>
                </p14:cNvPr>
                <p14:cNvContentPartPr/>
                <p14:nvPr/>
              </p14:nvContentPartPr>
              <p14:xfrm>
                <a:off x="707520" y="4031480"/>
                <a:ext cx="912600" cy="919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52EFAED-9DF9-218D-9993-C8F08909A1F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9520" y="4013480"/>
                  <a:ext cx="948240" cy="9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86AB023-6157-9742-707A-BB512139B925}"/>
                    </a:ext>
                  </a:extLst>
                </p14:cNvPr>
                <p14:cNvContentPartPr/>
                <p14:nvPr/>
              </p14:nvContentPartPr>
              <p14:xfrm>
                <a:off x="1767360" y="4492280"/>
                <a:ext cx="267840" cy="330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86AB023-6157-9742-707A-BB512139B92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49360" y="4474640"/>
                  <a:ext cx="30348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DCAD358-C26A-3876-F8BC-16062EB40574}"/>
                    </a:ext>
                  </a:extLst>
                </p14:cNvPr>
                <p14:cNvContentPartPr/>
                <p14:nvPr/>
              </p14:nvContentPartPr>
              <p14:xfrm>
                <a:off x="2136000" y="4237040"/>
                <a:ext cx="605520" cy="718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DCAD358-C26A-3876-F8BC-16062EB4057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18360" y="4219400"/>
                  <a:ext cx="641160" cy="75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A8AEB29-62BF-629F-6CBE-9B196D1C1B74}"/>
                    </a:ext>
                  </a:extLst>
                </p14:cNvPr>
                <p14:cNvContentPartPr/>
                <p14:nvPr/>
              </p14:nvContentPartPr>
              <p14:xfrm>
                <a:off x="1710120" y="4214360"/>
                <a:ext cx="27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A8AEB29-62BF-629F-6CBE-9B196D1C1B7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92480" y="4196720"/>
                  <a:ext cx="63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EA52CE7-2E5C-40F1-5AA5-E5142163D3EE}"/>
                    </a:ext>
                  </a:extLst>
                </p14:cNvPr>
                <p14:cNvContentPartPr/>
                <p14:nvPr/>
              </p14:nvContentPartPr>
              <p14:xfrm>
                <a:off x="2608320" y="3994400"/>
                <a:ext cx="2138400" cy="895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EA52CE7-2E5C-40F1-5AA5-E5142163D3E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90680" y="3976760"/>
                  <a:ext cx="2174040" cy="9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A43694C-A237-1745-8974-62C21441D124}"/>
                    </a:ext>
                  </a:extLst>
                </p14:cNvPr>
                <p14:cNvContentPartPr/>
                <p14:nvPr/>
              </p14:nvContentPartPr>
              <p14:xfrm>
                <a:off x="5012400" y="4181960"/>
                <a:ext cx="520560" cy="522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A43694C-A237-1745-8974-62C21441D12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94400" y="4163960"/>
                  <a:ext cx="55620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F0FCEBE-FE11-AE54-034D-149C79EC755C}"/>
                    </a:ext>
                  </a:extLst>
                </p14:cNvPr>
                <p14:cNvContentPartPr/>
                <p14:nvPr/>
              </p14:nvContentPartPr>
              <p14:xfrm>
                <a:off x="5292120" y="4482920"/>
                <a:ext cx="246960" cy="700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F0FCEBE-FE11-AE54-034D-149C79EC755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74480" y="4464920"/>
                  <a:ext cx="282600" cy="7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33158C5-715F-6EA4-592E-9E1145AA3813}"/>
                    </a:ext>
                  </a:extLst>
                </p14:cNvPr>
                <p14:cNvContentPartPr/>
                <p14:nvPr/>
              </p14:nvContentPartPr>
              <p14:xfrm>
                <a:off x="5796120" y="4488680"/>
                <a:ext cx="243720" cy="304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33158C5-715F-6EA4-592E-9E1145AA381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78120" y="4470680"/>
                  <a:ext cx="2793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E58882F-4BF5-4A1A-18DC-2AEBDFF56DC7}"/>
                    </a:ext>
                  </a:extLst>
                </p14:cNvPr>
                <p14:cNvContentPartPr/>
                <p14:nvPr/>
              </p14:nvContentPartPr>
              <p14:xfrm>
                <a:off x="6196080" y="4514240"/>
                <a:ext cx="966240" cy="298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E58882F-4BF5-4A1A-18DC-2AEBDFF56DC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78440" y="4496600"/>
                  <a:ext cx="10018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9D0AE8D-E3EA-F393-A087-6B1EC99D5D47}"/>
                    </a:ext>
                  </a:extLst>
                </p14:cNvPr>
                <p14:cNvContentPartPr/>
                <p14:nvPr/>
              </p14:nvContentPartPr>
              <p14:xfrm>
                <a:off x="7845240" y="4191320"/>
                <a:ext cx="1029600" cy="533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9D0AE8D-E3EA-F393-A087-6B1EC99D5D4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27600" y="4173320"/>
                  <a:ext cx="106524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20A78A8-4BCC-D0D6-4AC5-2A18E81AD249}"/>
                    </a:ext>
                  </a:extLst>
                </p14:cNvPr>
                <p14:cNvContentPartPr/>
                <p14:nvPr/>
              </p14:nvContentPartPr>
              <p14:xfrm>
                <a:off x="7795200" y="4060280"/>
                <a:ext cx="1216800" cy="667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20A78A8-4BCC-D0D6-4AC5-2A18E81AD24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777200" y="4042640"/>
                  <a:ext cx="1252440" cy="70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FD18E1F-F488-6F89-BC7C-5BC39999509A}"/>
                  </a:ext>
                </a:extLst>
              </p14:cNvPr>
              <p14:cNvContentPartPr/>
              <p14:nvPr/>
            </p14:nvContentPartPr>
            <p14:xfrm>
              <a:off x="783120" y="5270600"/>
              <a:ext cx="5736240" cy="1436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FD18E1F-F488-6F89-BC7C-5BC39999509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5480" y="5252960"/>
                <a:ext cx="5771880" cy="17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2709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4A81CB6-86C3-C7AD-B7EC-8D30EA08015F}"/>
              </a:ext>
            </a:extLst>
          </p:cNvPr>
          <p:cNvGrpSpPr/>
          <p:nvPr/>
        </p:nvGrpSpPr>
        <p:grpSpPr>
          <a:xfrm>
            <a:off x="2608680" y="1205120"/>
            <a:ext cx="8664120" cy="2202480"/>
            <a:chOff x="2608680" y="1205120"/>
            <a:chExt cx="8664120" cy="220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50133CC-C5EC-FBE2-57D8-B225104A037D}"/>
                    </a:ext>
                  </a:extLst>
                </p14:cNvPr>
                <p14:cNvContentPartPr/>
                <p14:nvPr/>
              </p14:nvContentPartPr>
              <p14:xfrm>
                <a:off x="2608680" y="1205120"/>
                <a:ext cx="8664120" cy="1887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50133CC-C5EC-FBE2-57D8-B225104A037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90680" y="1187120"/>
                  <a:ext cx="8699760" cy="19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E90A0D9-41DA-57AE-0505-486FAF6C7682}"/>
                    </a:ext>
                  </a:extLst>
                </p14:cNvPr>
                <p14:cNvContentPartPr/>
                <p14:nvPr/>
              </p14:nvContentPartPr>
              <p14:xfrm>
                <a:off x="3221400" y="1386920"/>
                <a:ext cx="7818480" cy="2020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E90A0D9-41DA-57AE-0505-486FAF6C768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03760" y="1368920"/>
                  <a:ext cx="7854120" cy="20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63C188B-BE26-FE64-B232-482B4F46723E}"/>
                    </a:ext>
                  </a:extLst>
                </p14:cNvPr>
                <p14:cNvContentPartPr/>
                <p14:nvPr/>
              </p14:nvContentPartPr>
              <p14:xfrm>
                <a:off x="4702800" y="1358480"/>
                <a:ext cx="172800" cy="1706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63C188B-BE26-FE64-B232-482B4F46723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84800" y="1340840"/>
                  <a:ext cx="208440" cy="174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83D1041-5F36-3602-331F-301EC1073E7C}"/>
                    </a:ext>
                  </a:extLst>
                </p14:cNvPr>
                <p14:cNvContentPartPr/>
                <p14:nvPr/>
              </p14:nvContentPartPr>
              <p14:xfrm>
                <a:off x="6425040" y="1300880"/>
                <a:ext cx="167760" cy="1659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83D1041-5F36-3602-331F-301EC1073E7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07400" y="1283240"/>
                  <a:ext cx="203400" cy="16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7360B77-624A-6624-D3AA-68C1A8B7252B}"/>
                    </a:ext>
                  </a:extLst>
                </p14:cNvPr>
                <p14:cNvContentPartPr/>
                <p14:nvPr/>
              </p14:nvContentPartPr>
              <p14:xfrm>
                <a:off x="7993200" y="1244000"/>
                <a:ext cx="38880" cy="1529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7360B77-624A-6624-D3AA-68C1A8B7252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75200" y="1226000"/>
                  <a:ext cx="74520" cy="15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06A767B-A76E-B716-3C70-F41B4B0FD537}"/>
                    </a:ext>
                  </a:extLst>
                </p14:cNvPr>
                <p14:cNvContentPartPr/>
                <p14:nvPr/>
              </p14:nvContentPartPr>
              <p14:xfrm>
                <a:off x="9280560" y="1426880"/>
                <a:ext cx="92160" cy="1283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06A767B-A76E-B716-3C70-F41B4B0FD53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62920" y="1409240"/>
                  <a:ext cx="127800" cy="13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6D06154-C46D-CCFA-589A-F459C1E62EAC}"/>
                    </a:ext>
                  </a:extLst>
                </p14:cNvPr>
                <p14:cNvContentPartPr/>
                <p14:nvPr/>
              </p14:nvContentPartPr>
              <p14:xfrm>
                <a:off x="9747840" y="1735400"/>
                <a:ext cx="580320" cy="852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6D06154-C46D-CCFA-589A-F459C1E62EA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29840" y="1717760"/>
                  <a:ext cx="615960" cy="88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D4593A1-C0DA-BE5C-8CF8-CD422A7200EA}"/>
                    </a:ext>
                  </a:extLst>
                </p14:cNvPr>
                <p14:cNvContentPartPr/>
                <p14:nvPr/>
              </p14:nvContentPartPr>
              <p14:xfrm>
                <a:off x="6980160" y="1752320"/>
                <a:ext cx="406800" cy="718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D4593A1-C0DA-BE5C-8CF8-CD422A7200E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62160" y="1734680"/>
                  <a:ext cx="442440" cy="75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08ACAB0-6197-212C-11EC-52CCBA91A29D}"/>
                    </a:ext>
                  </a:extLst>
                </p14:cNvPr>
                <p14:cNvContentPartPr/>
                <p14:nvPr/>
              </p14:nvContentPartPr>
              <p14:xfrm>
                <a:off x="8345640" y="1621280"/>
                <a:ext cx="354600" cy="740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08ACAB0-6197-212C-11EC-52CCBA91A29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27640" y="1603640"/>
                  <a:ext cx="390240" cy="77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0C6869B-1E7B-6ADE-2A3C-A3349435D29F}"/>
              </a:ext>
            </a:extLst>
          </p:cNvPr>
          <p:cNvGrpSpPr/>
          <p:nvPr/>
        </p:nvGrpSpPr>
        <p:grpSpPr>
          <a:xfrm>
            <a:off x="483600" y="164360"/>
            <a:ext cx="11086560" cy="5569200"/>
            <a:chOff x="483600" y="164360"/>
            <a:chExt cx="11086560" cy="556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DB8908E-9316-2024-E63F-87064E54BCFA}"/>
                    </a:ext>
                  </a:extLst>
                </p14:cNvPr>
                <p14:cNvContentPartPr/>
                <p14:nvPr/>
              </p14:nvContentPartPr>
              <p14:xfrm>
                <a:off x="2506800" y="266960"/>
                <a:ext cx="73800" cy="6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DB8908E-9316-2024-E63F-87064E54BCF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88800" y="249320"/>
                  <a:ext cx="109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31A3265-4E5F-AEBF-1739-8C2382FFFCE7}"/>
                    </a:ext>
                  </a:extLst>
                </p14:cNvPr>
                <p14:cNvContentPartPr/>
                <p14:nvPr/>
              </p14:nvContentPartPr>
              <p14:xfrm>
                <a:off x="2159040" y="415640"/>
                <a:ext cx="48960" cy="368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31A3265-4E5F-AEBF-1739-8C2382FFFCE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41400" y="397640"/>
                  <a:ext cx="8460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96D3D78-A94A-3BE8-5ECC-966D1147DEE0}"/>
                    </a:ext>
                  </a:extLst>
                </p14:cNvPr>
                <p14:cNvContentPartPr/>
                <p14:nvPr/>
              </p14:nvContentPartPr>
              <p14:xfrm>
                <a:off x="2295480" y="552800"/>
                <a:ext cx="227520" cy="86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96D3D78-A94A-3BE8-5ECC-966D1147DEE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77480" y="535160"/>
                  <a:ext cx="2631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F954A2C-91EC-D52F-8E33-5079AAE27BCD}"/>
                    </a:ext>
                  </a:extLst>
                </p14:cNvPr>
                <p14:cNvContentPartPr/>
                <p14:nvPr/>
              </p14:nvContentPartPr>
              <p14:xfrm>
                <a:off x="2134560" y="266960"/>
                <a:ext cx="474120" cy="483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F954A2C-91EC-D52F-8E33-5079AAE27BC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16920" y="249320"/>
                  <a:ext cx="50976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F84A78E-D14E-02C7-47C0-D35D39CB7321}"/>
                    </a:ext>
                  </a:extLst>
                </p14:cNvPr>
                <p14:cNvContentPartPr/>
                <p14:nvPr/>
              </p14:nvContentPartPr>
              <p14:xfrm>
                <a:off x="1689600" y="164360"/>
                <a:ext cx="1287000" cy="783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F84A78E-D14E-02C7-47C0-D35D39CB732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71960" y="146360"/>
                  <a:ext cx="1322640" cy="81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94125D3-1C79-74E8-8772-5BC477FF283C}"/>
                    </a:ext>
                  </a:extLst>
                </p14:cNvPr>
                <p14:cNvContentPartPr/>
                <p14:nvPr/>
              </p14:nvContentPartPr>
              <p14:xfrm>
                <a:off x="10808760" y="593120"/>
                <a:ext cx="72720" cy="420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94125D3-1C79-74E8-8772-5BC477FF283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790760" y="575120"/>
                  <a:ext cx="10836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9E6F2CF-3A88-DE09-B599-1402A1B8C779}"/>
                    </a:ext>
                  </a:extLst>
                </p14:cNvPr>
                <p14:cNvContentPartPr/>
                <p14:nvPr/>
              </p14:nvContentPartPr>
              <p14:xfrm>
                <a:off x="10677000" y="319520"/>
                <a:ext cx="495360" cy="440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9E6F2CF-3A88-DE09-B599-1402A1B8C77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59000" y="301880"/>
                  <a:ext cx="53100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F28C815-180D-A645-6FDB-61C23EC30B3C}"/>
                    </a:ext>
                  </a:extLst>
                </p14:cNvPr>
                <p14:cNvContentPartPr/>
                <p14:nvPr/>
              </p14:nvContentPartPr>
              <p14:xfrm>
                <a:off x="10292880" y="210080"/>
                <a:ext cx="1245240" cy="844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F28C815-180D-A645-6FDB-61C23EC30B3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74880" y="192080"/>
                  <a:ext cx="1280880" cy="88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377B11D-82A4-7259-50FD-596EA3CF5ACB}"/>
                    </a:ext>
                  </a:extLst>
                </p14:cNvPr>
                <p14:cNvContentPartPr/>
                <p14:nvPr/>
              </p14:nvContentPartPr>
              <p14:xfrm>
                <a:off x="11300520" y="929720"/>
                <a:ext cx="269640" cy="660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377B11D-82A4-7259-50FD-596EA3CF5AC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82520" y="912080"/>
                  <a:ext cx="30528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095C666-DBAF-7967-FEFB-DBDB4ABFE15C}"/>
                    </a:ext>
                  </a:extLst>
                </p14:cNvPr>
                <p14:cNvContentPartPr/>
                <p14:nvPr/>
              </p14:nvContentPartPr>
              <p14:xfrm>
                <a:off x="11139960" y="1370000"/>
                <a:ext cx="301320" cy="380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095C666-DBAF-7967-FEFB-DBDB4ABFE1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121960" y="1352000"/>
                  <a:ext cx="33696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3939D28-FCA2-0F11-713B-F30773E2E9DB}"/>
                    </a:ext>
                  </a:extLst>
                </p14:cNvPr>
                <p14:cNvContentPartPr/>
                <p14:nvPr/>
              </p14:nvContentPartPr>
              <p14:xfrm>
                <a:off x="5790360" y="2226440"/>
                <a:ext cx="293760" cy="240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3939D28-FCA2-0F11-713B-F30773E2E9D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72360" y="2208440"/>
                  <a:ext cx="3294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ACE70DC-255F-D809-0CC2-241CDBBD0B7E}"/>
                    </a:ext>
                  </a:extLst>
                </p14:cNvPr>
                <p14:cNvContentPartPr/>
                <p14:nvPr/>
              </p14:nvContentPartPr>
              <p14:xfrm>
                <a:off x="5727000" y="2129240"/>
                <a:ext cx="372240" cy="418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ACE70DC-255F-D809-0CC2-241CDBBD0B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09360" y="2111240"/>
                  <a:ext cx="40788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F01DE29-080A-5551-263B-DF34F3ADAAC2}"/>
                    </a:ext>
                  </a:extLst>
                </p14:cNvPr>
                <p14:cNvContentPartPr/>
                <p14:nvPr/>
              </p14:nvContentPartPr>
              <p14:xfrm>
                <a:off x="668280" y="4134440"/>
                <a:ext cx="15840" cy="748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F01DE29-080A-5551-263B-DF34F3ADAAC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0640" y="4116440"/>
                  <a:ext cx="5148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CCC13FC-62B7-C6BE-7BCE-9E4D45324041}"/>
                    </a:ext>
                  </a:extLst>
                </p14:cNvPr>
                <p14:cNvContentPartPr/>
                <p14:nvPr/>
              </p14:nvContentPartPr>
              <p14:xfrm>
                <a:off x="781320" y="3894680"/>
                <a:ext cx="323280" cy="655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CCC13FC-62B7-C6BE-7BCE-9E4D4532404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3320" y="3877040"/>
                  <a:ext cx="35892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DC608D-32C6-1CF2-5153-7FA6510CDFFA}"/>
                    </a:ext>
                  </a:extLst>
                </p14:cNvPr>
                <p14:cNvContentPartPr/>
                <p14:nvPr/>
              </p14:nvContentPartPr>
              <p14:xfrm>
                <a:off x="1006320" y="4491200"/>
                <a:ext cx="522000" cy="238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DC608D-32C6-1CF2-5153-7FA6510CDFF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88680" y="4473200"/>
                  <a:ext cx="5576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8559934-543A-BB42-7746-5B1D6BEF5DCA}"/>
                    </a:ext>
                  </a:extLst>
                </p14:cNvPr>
                <p14:cNvContentPartPr/>
                <p14:nvPr/>
              </p14:nvContentPartPr>
              <p14:xfrm>
                <a:off x="1543080" y="4437200"/>
                <a:ext cx="234360" cy="401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8559934-543A-BB42-7746-5B1D6BEF5DC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25440" y="4419200"/>
                  <a:ext cx="2700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79D3C12-DB2B-8EA8-7F1D-F9182A2E2781}"/>
                    </a:ext>
                  </a:extLst>
                </p14:cNvPr>
                <p14:cNvContentPartPr/>
                <p14:nvPr/>
              </p14:nvContentPartPr>
              <p14:xfrm>
                <a:off x="1870320" y="3923120"/>
                <a:ext cx="318240" cy="831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79D3C12-DB2B-8EA8-7F1D-F9182A2E278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52320" y="3905120"/>
                  <a:ext cx="353880" cy="86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A6B2223-09FC-8807-B128-4C5AAE81EAE6}"/>
                    </a:ext>
                  </a:extLst>
                </p14:cNvPr>
                <p14:cNvContentPartPr/>
                <p14:nvPr/>
              </p14:nvContentPartPr>
              <p14:xfrm>
                <a:off x="2733240" y="4108880"/>
                <a:ext cx="407520" cy="768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A6B2223-09FC-8807-B128-4C5AAE81EAE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15600" y="4091240"/>
                  <a:ext cx="443160" cy="80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6B08A29-E6F9-6C1A-7A36-0A66A75FC442}"/>
                    </a:ext>
                  </a:extLst>
                </p14:cNvPr>
                <p14:cNvContentPartPr/>
                <p14:nvPr/>
              </p14:nvContentPartPr>
              <p14:xfrm>
                <a:off x="2852040" y="4482920"/>
                <a:ext cx="289080" cy="21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6B08A29-E6F9-6C1A-7A36-0A66A75FC44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34400" y="4464920"/>
                  <a:ext cx="3247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A879C26-8DF2-FCE2-69C4-4419C64FE6B6}"/>
                    </a:ext>
                  </a:extLst>
                </p14:cNvPr>
                <p14:cNvContentPartPr/>
                <p14:nvPr/>
              </p14:nvContentPartPr>
              <p14:xfrm>
                <a:off x="7483080" y="3980000"/>
                <a:ext cx="453960" cy="483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A879C26-8DF2-FCE2-69C4-4419C64FE6B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65080" y="3962360"/>
                  <a:ext cx="48960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7243482-415A-0E97-6522-15D0535E9263}"/>
                    </a:ext>
                  </a:extLst>
                </p14:cNvPr>
                <p14:cNvContentPartPr/>
                <p14:nvPr/>
              </p14:nvContentPartPr>
              <p14:xfrm>
                <a:off x="9469560" y="4585520"/>
                <a:ext cx="423720" cy="688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7243482-415A-0E97-6522-15D0535E926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451560" y="4567880"/>
                  <a:ext cx="45936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734039C-95AA-ACEB-8732-EAF0B3CB0962}"/>
                    </a:ext>
                  </a:extLst>
                </p14:cNvPr>
                <p14:cNvContentPartPr/>
                <p14:nvPr/>
              </p14:nvContentPartPr>
              <p14:xfrm>
                <a:off x="8349960" y="3957320"/>
                <a:ext cx="547920" cy="394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734039C-95AA-ACEB-8732-EAF0B3CB096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331960" y="3939680"/>
                  <a:ext cx="5835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A82FCCB-0B52-7FAB-6EF0-8DF37B299697}"/>
                    </a:ext>
                  </a:extLst>
                </p14:cNvPr>
                <p14:cNvContentPartPr/>
                <p14:nvPr/>
              </p14:nvContentPartPr>
              <p14:xfrm>
                <a:off x="8937120" y="3927440"/>
                <a:ext cx="184680" cy="335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A82FCCB-0B52-7FAB-6EF0-8DF37B29969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919120" y="3909800"/>
                  <a:ext cx="2203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4D8A652-FF53-CCBD-BC14-AB127D510C90}"/>
                    </a:ext>
                  </a:extLst>
                </p14:cNvPr>
                <p14:cNvContentPartPr/>
                <p14:nvPr/>
              </p14:nvContentPartPr>
              <p14:xfrm>
                <a:off x="9133680" y="3957320"/>
                <a:ext cx="484920" cy="748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4D8A652-FF53-CCBD-BC14-AB127D510C9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15680" y="3939680"/>
                  <a:ext cx="52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A3B7C20-C8C7-7204-C7CA-E92FA2C13C7B}"/>
                    </a:ext>
                  </a:extLst>
                </p14:cNvPr>
                <p14:cNvContentPartPr/>
                <p14:nvPr/>
              </p14:nvContentPartPr>
              <p14:xfrm>
                <a:off x="10129440" y="3877040"/>
                <a:ext cx="285480" cy="373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A3B7C20-C8C7-7204-C7CA-E92FA2C13C7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111800" y="3859400"/>
                  <a:ext cx="3211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FF78A65-CAFD-7D5C-03BD-551522FD52D6}"/>
                    </a:ext>
                  </a:extLst>
                </p14:cNvPr>
                <p14:cNvContentPartPr/>
                <p14:nvPr/>
              </p14:nvContentPartPr>
              <p14:xfrm>
                <a:off x="10459200" y="3700280"/>
                <a:ext cx="126360" cy="459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FF78A65-CAFD-7D5C-03BD-551522FD52D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441560" y="3682640"/>
                  <a:ext cx="16200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3EBF26E-8303-2B53-3E49-33CE9011EFAE}"/>
                    </a:ext>
                  </a:extLst>
                </p14:cNvPr>
                <p14:cNvContentPartPr/>
                <p14:nvPr/>
              </p14:nvContentPartPr>
              <p14:xfrm>
                <a:off x="10715160" y="3803240"/>
                <a:ext cx="333720" cy="442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3EBF26E-8303-2B53-3E49-33CE9011EFA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697520" y="3785240"/>
                  <a:ext cx="36936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B28DC23-BB27-749B-0B91-D4019E0D0CA8}"/>
                    </a:ext>
                  </a:extLst>
                </p14:cNvPr>
                <p14:cNvContentPartPr/>
                <p14:nvPr/>
              </p14:nvContentPartPr>
              <p14:xfrm>
                <a:off x="9188400" y="4531520"/>
                <a:ext cx="954000" cy="8899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B28DC23-BB27-749B-0B91-D4019E0D0CA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70400" y="4513880"/>
                  <a:ext cx="989640" cy="9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53D496B-DFFE-799A-AF5E-534C1A1CC01A}"/>
                    </a:ext>
                  </a:extLst>
                </p14:cNvPr>
                <p14:cNvContentPartPr/>
                <p14:nvPr/>
              </p14:nvContentPartPr>
              <p14:xfrm>
                <a:off x="5348280" y="3891080"/>
                <a:ext cx="590760" cy="877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53D496B-DFFE-799A-AF5E-534C1A1CC01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30640" y="3873080"/>
                  <a:ext cx="626400" cy="9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52EE320-7D88-F8BF-B1D1-26725FD54CA3}"/>
                    </a:ext>
                  </a:extLst>
                </p14:cNvPr>
                <p14:cNvContentPartPr/>
                <p14:nvPr/>
              </p14:nvContentPartPr>
              <p14:xfrm>
                <a:off x="5398320" y="4385720"/>
                <a:ext cx="289440" cy="51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52EE320-7D88-F8BF-B1D1-26725FD54CA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80320" y="4367720"/>
                  <a:ext cx="3250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CE99833-5200-35E6-AF5B-4EBA8B40F4D2}"/>
                    </a:ext>
                  </a:extLst>
                </p14:cNvPr>
                <p14:cNvContentPartPr/>
                <p14:nvPr/>
              </p14:nvContentPartPr>
              <p14:xfrm>
                <a:off x="6543480" y="3974240"/>
                <a:ext cx="30960" cy="748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CE99833-5200-35E6-AF5B-4EBA8B40F4D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25840" y="3956600"/>
                  <a:ext cx="66600" cy="7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9CE35AE-8D42-B0A8-5FFC-E629A1FA32CE}"/>
                    </a:ext>
                  </a:extLst>
                </p14:cNvPr>
                <p14:cNvContentPartPr/>
                <p14:nvPr/>
              </p14:nvContentPartPr>
              <p14:xfrm>
                <a:off x="6534120" y="3837440"/>
                <a:ext cx="569880" cy="820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9CE35AE-8D42-B0A8-5FFC-E629A1FA32C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16480" y="3819440"/>
                  <a:ext cx="605520" cy="85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D92ABD1-D0E0-64F4-2901-7872CBCF7070}"/>
                    </a:ext>
                  </a:extLst>
                </p14:cNvPr>
                <p14:cNvContentPartPr/>
                <p14:nvPr/>
              </p14:nvContentPartPr>
              <p14:xfrm>
                <a:off x="5952720" y="4481840"/>
                <a:ext cx="278280" cy="47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D92ABD1-D0E0-64F4-2901-7872CBCF707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935080" y="4463840"/>
                  <a:ext cx="3139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A6F0918-F401-3A93-07C3-1DD26708C7FE}"/>
                    </a:ext>
                  </a:extLst>
                </p14:cNvPr>
                <p14:cNvContentPartPr/>
                <p14:nvPr/>
              </p14:nvContentPartPr>
              <p14:xfrm>
                <a:off x="6045960" y="4481840"/>
                <a:ext cx="225360" cy="69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A6F0918-F401-3A93-07C3-1DD26708C7F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027960" y="4464200"/>
                  <a:ext cx="2610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78C0C38-7EAC-7E53-D86B-8E069D0136C7}"/>
                    </a:ext>
                  </a:extLst>
                </p14:cNvPr>
                <p14:cNvContentPartPr/>
                <p14:nvPr/>
              </p14:nvContentPartPr>
              <p14:xfrm>
                <a:off x="7140360" y="4185560"/>
                <a:ext cx="35280" cy="484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78C0C38-7EAC-7E53-D86B-8E069D0136C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22720" y="4167920"/>
                  <a:ext cx="7092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309584C-F879-3206-0539-E3608DCC7766}"/>
                    </a:ext>
                  </a:extLst>
                </p14:cNvPr>
                <p14:cNvContentPartPr/>
                <p14:nvPr/>
              </p14:nvContentPartPr>
              <p14:xfrm>
                <a:off x="6954960" y="4391480"/>
                <a:ext cx="272160" cy="71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309584C-F879-3206-0539-E3608DCC776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936960" y="4373480"/>
                  <a:ext cx="3078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FA8CC52-B929-DC78-C159-71CA96C18C54}"/>
                    </a:ext>
                  </a:extLst>
                </p14:cNvPr>
                <p14:cNvContentPartPr/>
                <p14:nvPr/>
              </p14:nvContentPartPr>
              <p14:xfrm>
                <a:off x="7232160" y="4032200"/>
                <a:ext cx="162000" cy="628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FA8CC52-B929-DC78-C159-71CA96C18C5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14520" y="4014200"/>
                  <a:ext cx="19764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A8DA3FB-DBA7-6BDB-061D-6B8E89C6D990}"/>
                    </a:ext>
                  </a:extLst>
                </p14:cNvPr>
                <p14:cNvContentPartPr/>
                <p14:nvPr/>
              </p14:nvContentPartPr>
              <p14:xfrm>
                <a:off x="7596120" y="3964160"/>
                <a:ext cx="184320" cy="411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A8DA3FB-DBA7-6BDB-061D-6B8E89C6D99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578480" y="3946160"/>
                  <a:ext cx="21996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1BAE5BD-7AE9-4DA5-9843-3F9D3071DACF}"/>
                    </a:ext>
                  </a:extLst>
                </p14:cNvPr>
                <p14:cNvContentPartPr/>
                <p14:nvPr/>
              </p14:nvContentPartPr>
              <p14:xfrm>
                <a:off x="6522960" y="4961720"/>
                <a:ext cx="171720" cy="659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1BAE5BD-7AE9-4DA5-9843-3F9D3071DAC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04960" y="4944080"/>
                  <a:ext cx="20736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69E1053-7DB6-9919-4551-2791F66B579F}"/>
                    </a:ext>
                  </a:extLst>
                </p14:cNvPr>
                <p14:cNvContentPartPr/>
                <p14:nvPr/>
              </p14:nvContentPartPr>
              <p14:xfrm>
                <a:off x="6574440" y="5060720"/>
                <a:ext cx="101880" cy="489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69E1053-7DB6-9919-4551-2791F66B579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556440" y="5042720"/>
                  <a:ext cx="13752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AEE1158-C461-49BB-D902-C966C2E37E41}"/>
                    </a:ext>
                  </a:extLst>
                </p14:cNvPr>
                <p14:cNvContentPartPr/>
                <p14:nvPr/>
              </p14:nvContentPartPr>
              <p14:xfrm>
                <a:off x="6385440" y="5036240"/>
                <a:ext cx="276840" cy="534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AEE1158-C461-49BB-D902-C966C2E37E4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367800" y="5018240"/>
                  <a:ext cx="31248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0F50005-D0D7-715D-4B7D-94E3E4CCEC33}"/>
                    </a:ext>
                  </a:extLst>
                </p14:cNvPr>
                <p14:cNvContentPartPr/>
                <p14:nvPr/>
              </p14:nvContentPartPr>
              <p14:xfrm>
                <a:off x="6140280" y="4786400"/>
                <a:ext cx="1010880" cy="947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0F50005-D0D7-715D-4B7D-94E3E4CCEC3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122280" y="4768400"/>
                  <a:ext cx="1046520" cy="9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892943F-9EC3-3DC5-8D85-F45F11B9A4F7}"/>
                    </a:ext>
                  </a:extLst>
                </p14:cNvPr>
                <p14:cNvContentPartPr/>
                <p14:nvPr/>
              </p14:nvContentPartPr>
              <p14:xfrm>
                <a:off x="1989840" y="1249400"/>
                <a:ext cx="9515880" cy="2422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892943F-9EC3-3DC5-8D85-F45F11B9A4F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971840" y="1231760"/>
                  <a:ext cx="9551520" cy="24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5BB8CD9-0CD0-EF5A-240C-11295420094B}"/>
                    </a:ext>
                  </a:extLst>
                </p14:cNvPr>
                <p14:cNvContentPartPr/>
                <p14:nvPr/>
              </p14:nvContentPartPr>
              <p14:xfrm>
                <a:off x="2276040" y="2149760"/>
                <a:ext cx="307440" cy="4795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5BB8CD9-0CD0-EF5A-240C-11295420094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258040" y="2131760"/>
                  <a:ext cx="34308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6E2E42C-43C4-C4EA-F5EF-D41556E00E86}"/>
                    </a:ext>
                  </a:extLst>
                </p14:cNvPr>
                <p14:cNvContentPartPr/>
                <p14:nvPr/>
              </p14:nvContentPartPr>
              <p14:xfrm>
                <a:off x="2848800" y="1458200"/>
                <a:ext cx="76680" cy="14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6E2E42C-43C4-C4EA-F5EF-D41556E00E8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830800" y="1440200"/>
                  <a:ext cx="1123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5321EAB-2FE9-A271-6DDB-510B833E9BE4}"/>
                    </a:ext>
                  </a:extLst>
                </p14:cNvPr>
                <p14:cNvContentPartPr/>
                <p14:nvPr/>
              </p14:nvContentPartPr>
              <p14:xfrm>
                <a:off x="3128880" y="1501040"/>
                <a:ext cx="75600" cy="4330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5321EAB-2FE9-A271-6DDB-510B833E9BE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111240" y="1483040"/>
                  <a:ext cx="11124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393C6B0-8FBD-B6AE-B119-70C95C81E324}"/>
                    </a:ext>
                  </a:extLst>
                </p14:cNvPr>
                <p14:cNvContentPartPr/>
                <p14:nvPr/>
              </p14:nvContentPartPr>
              <p14:xfrm>
                <a:off x="2952120" y="1712360"/>
                <a:ext cx="171360" cy="40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393C6B0-8FBD-B6AE-B119-70C95C81E32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934480" y="1694360"/>
                  <a:ext cx="207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0988948-519B-3A88-ED7F-42A882D118BC}"/>
                    </a:ext>
                  </a:extLst>
                </p14:cNvPr>
                <p14:cNvContentPartPr/>
                <p14:nvPr/>
              </p14:nvContentPartPr>
              <p14:xfrm>
                <a:off x="2866080" y="1485560"/>
                <a:ext cx="38520" cy="10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0988948-519B-3A88-ED7F-42A882D118B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848440" y="1467920"/>
                  <a:ext cx="741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E52BB39-2365-D208-4379-95F7FCD5E3B0}"/>
                    </a:ext>
                  </a:extLst>
                </p14:cNvPr>
                <p14:cNvContentPartPr/>
                <p14:nvPr/>
              </p14:nvContentPartPr>
              <p14:xfrm>
                <a:off x="3123480" y="1449560"/>
                <a:ext cx="107640" cy="356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E52BB39-2365-D208-4379-95F7FCD5E3B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105480" y="1431560"/>
                  <a:ext cx="14328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B43E24C-83F5-41C2-66A9-9AAB94A675F5}"/>
                    </a:ext>
                  </a:extLst>
                </p14:cNvPr>
                <p14:cNvContentPartPr/>
                <p14:nvPr/>
              </p14:nvContentPartPr>
              <p14:xfrm>
                <a:off x="2963640" y="1717760"/>
                <a:ext cx="80640" cy="187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B43E24C-83F5-41C2-66A9-9AAB94A675F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45640" y="1700120"/>
                  <a:ext cx="1162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D932143-C2D0-1F5F-FB82-B37376EF8B7D}"/>
                    </a:ext>
                  </a:extLst>
                </p14:cNvPr>
                <p14:cNvContentPartPr/>
                <p14:nvPr/>
              </p14:nvContentPartPr>
              <p14:xfrm>
                <a:off x="2791560" y="1458560"/>
                <a:ext cx="452160" cy="371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D932143-C2D0-1F5F-FB82-B37376EF8B7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773920" y="1440920"/>
                  <a:ext cx="48780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96D6603-B1AF-0B2B-C6AE-31A7DE5EAFD5}"/>
                    </a:ext>
                  </a:extLst>
                </p14:cNvPr>
                <p14:cNvContentPartPr/>
                <p14:nvPr/>
              </p14:nvContentPartPr>
              <p14:xfrm>
                <a:off x="2920080" y="1689680"/>
                <a:ext cx="215640" cy="42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96D6603-B1AF-0B2B-C6AE-31A7DE5EAFD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902080" y="1671680"/>
                  <a:ext cx="2512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5EC4629-0FA1-2211-8429-5139855D2E24}"/>
                    </a:ext>
                  </a:extLst>
                </p14:cNvPr>
                <p14:cNvContentPartPr/>
                <p14:nvPr/>
              </p14:nvContentPartPr>
              <p14:xfrm>
                <a:off x="2877240" y="1478360"/>
                <a:ext cx="55800" cy="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5EC4629-0FA1-2211-8429-5139855D2E2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859240" y="1460720"/>
                  <a:ext cx="91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4E51963-B551-C09E-E365-FCEC450652B3}"/>
                    </a:ext>
                  </a:extLst>
                </p14:cNvPr>
                <p14:cNvContentPartPr/>
                <p14:nvPr/>
              </p14:nvContentPartPr>
              <p14:xfrm>
                <a:off x="2849520" y="1466480"/>
                <a:ext cx="277200" cy="24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4E51963-B551-C09E-E365-FCEC450652B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831520" y="1448840"/>
                  <a:ext cx="3128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6767A13-272E-B11D-42F9-CA9C3987B255}"/>
                    </a:ext>
                  </a:extLst>
                </p14:cNvPr>
                <p14:cNvContentPartPr/>
                <p14:nvPr/>
              </p14:nvContentPartPr>
              <p14:xfrm>
                <a:off x="3661680" y="1758080"/>
                <a:ext cx="360" cy="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6767A13-272E-B11D-42F9-CA9C3987B25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643680" y="174008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18E6479-8117-7717-7B5E-83F3B1CAA0B6}"/>
                    </a:ext>
                  </a:extLst>
                </p14:cNvPr>
                <p14:cNvContentPartPr/>
                <p14:nvPr/>
              </p14:nvContentPartPr>
              <p14:xfrm>
                <a:off x="3651240" y="1745840"/>
                <a:ext cx="74880" cy="241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18E6479-8117-7717-7B5E-83F3B1CAA0B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633240" y="1728200"/>
                  <a:ext cx="1105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87A1CCC-F49E-85E7-38B2-E86751900B0B}"/>
                    </a:ext>
                  </a:extLst>
                </p14:cNvPr>
                <p14:cNvContentPartPr/>
                <p14:nvPr/>
              </p14:nvContentPartPr>
              <p14:xfrm>
                <a:off x="5550240" y="1655120"/>
                <a:ext cx="131040" cy="720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87A1CCC-F49E-85E7-38B2-E86751900B0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32600" y="1637480"/>
                  <a:ext cx="1666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117A8C4-B4C1-8FF8-8556-C9E41AE3E7B5}"/>
                    </a:ext>
                  </a:extLst>
                </p14:cNvPr>
                <p14:cNvContentPartPr/>
                <p14:nvPr/>
              </p14:nvContentPartPr>
              <p14:xfrm>
                <a:off x="3238320" y="565400"/>
                <a:ext cx="3644280" cy="540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117A8C4-B4C1-8FF8-8556-C9E41AE3E7B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220320" y="547760"/>
                  <a:ext cx="367992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8268DD3-0886-AAE7-5A80-996E3AA52DA5}"/>
                    </a:ext>
                  </a:extLst>
                </p14:cNvPr>
                <p14:cNvContentPartPr/>
                <p14:nvPr/>
              </p14:nvContentPartPr>
              <p14:xfrm>
                <a:off x="6702960" y="809840"/>
                <a:ext cx="210240" cy="297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8268DD3-0886-AAE7-5A80-996E3AA52DA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685320" y="792200"/>
                  <a:ext cx="2458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E5F65BF-23BC-77F5-ADDA-B7710345EEC9}"/>
                    </a:ext>
                  </a:extLst>
                </p14:cNvPr>
                <p14:cNvContentPartPr/>
                <p14:nvPr/>
              </p14:nvContentPartPr>
              <p14:xfrm>
                <a:off x="3507240" y="2220680"/>
                <a:ext cx="376560" cy="202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E5F65BF-23BC-77F5-ADDA-B7710345EEC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489240" y="2203040"/>
                  <a:ext cx="4122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E3BC4BF-E87A-3F14-26AB-C5AAD1BBACCE}"/>
                    </a:ext>
                  </a:extLst>
                </p14:cNvPr>
                <p14:cNvContentPartPr/>
                <p14:nvPr/>
              </p14:nvContentPartPr>
              <p14:xfrm>
                <a:off x="3583560" y="2141120"/>
                <a:ext cx="335520" cy="507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E3BC4BF-E87A-3F14-26AB-C5AAD1BBACC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565560" y="2123120"/>
                  <a:ext cx="37116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F1D49F4-81F9-DC02-2D6E-29BB55CC660F}"/>
                    </a:ext>
                  </a:extLst>
                </p14:cNvPr>
                <p14:cNvContentPartPr/>
                <p14:nvPr/>
              </p14:nvContentPartPr>
              <p14:xfrm>
                <a:off x="3483840" y="2214920"/>
                <a:ext cx="386640" cy="2322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F1D49F4-81F9-DC02-2D6E-29BB55CC660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466200" y="2197280"/>
                  <a:ext cx="4222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800462F-AE29-3891-00DF-9AA8FD09E7CA}"/>
                    </a:ext>
                  </a:extLst>
                </p14:cNvPr>
                <p14:cNvContentPartPr/>
                <p14:nvPr/>
              </p14:nvContentPartPr>
              <p14:xfrm>
                <a:off x="3617400" y="2089640"/>
                <a:ext cx="250200" cy="4957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800462F-AE29-3891-00DF-9AA8FD09E7C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599400" y="2072000"/>
                  <a:ext cx="28584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C544F79-FBE2-13FB-5603-E5858351798B}"/>
                    </a:ext>
                  </a:extLst>
                </p14:cNvPr>
                <p14:cNvContentPartPr/>
                <p14:nvPr/>
              </p14:nvContentPartPr>
              <p14:xfrm>
                <a:off x="6339720" y="3380600"/>
                <a:ext cx="2465640" cy="972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C544F79-FBE2-13FB-5603-E5858351798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322080" y="3362600"/>
                  <a:ext cx="25012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D1FFC28-2D3F-8003-E6C7-C36B48EAA260}"/>
                    </a:ext>
                  </a:extLst>
                </p14:cNvPr>
                <p14:cNvContentPartPr/>
                <p14:nvPr/>
              </p14:nvContentPartPr>
              <p14:xfrm>
                <a:off x="8715000" y="3214640"/>
                <a:ext cx="355680" cy="3834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D1FFC28-2D3F-8003-E6C7-C36B48EAA26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697360" y="3196640"/>
                  <a:ext cx="39132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9CD9D74-6397-E576-4248-5ACD303346E2}"/>
                    </a:ext>
                  </a:extLst>
                </p14:cNvPr>
                <p14:cNvContentPartPr/>
                <p14:nvPr/>
              </p14:nvContentPartPr>
              <p14:xfrm>
                <a:off x="483600" y="621920"/>
                <a:ext cx="10920960" cy="28328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9CD9D74-6397-E576-4248-5ACD303346E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65600" y="604280"/>
                  <a:ext cx="10956600" cy="28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C58BE39-CCA2-4737-4E44-75CE56B57718}"/>
                    </a:ext>
                  </a:extLst>
                </p14:cNvPr>
                <p14:cNvContentPartPr/>
                <p14:nvPr/>
              </p14:nvContentPartPr>
              <p14:xfrm>
                <a:off x="1268760" y="2231840"/>
                <a:ext cx="487440" cy="6519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C58BE39-CCA2-4737-4E44-75CE56B5771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251120" y="2214200"/>
                  <a:ext cx="523080" cy="687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34673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F5085DA-C84D-AA22-6352-54EE02628311}"/>
              </a:ext>
            </a:extLst>
          </p:cNvPr>
          <p:cNvGrpSpPr/>
          <p:nvPr/>
        </p:nvGrpSpPr>
        <p:grpSpPr>
          <a:xfrm>
            <a:off x="3130680" y="990560"/>
            <a:ext cx="6263640" cy="4968360"/>
            <a:chOff x="3130680" y="990560"/>
            <a:chExt cx="6263640" cy="496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6911E33-30EE-6034-80D9-87EE23D3D103}"/>
                    </a:ext>
                  </a:extLst>
                </p14:cNvPr>
                <p14:cNvContentPartPr/>
                <p14:nvPr/>
              </p14:nvContentPartPr>
              <p14:xfrm>
                <a:off x="3130680" y="990560"/>
                <a:ext cx="6263640" cy="4968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6911E33-30EE-6034-80D9-87EE23D3D10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13040" y="972920"/>
                  <a:ext cx="6299280" cy="50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85A376B-4C6A-6852-2D2E-A2D9C2DCD81C}"/>
                    </a:ext>
                  </a:extLst>
                </p14:cNvPr>
                <p14:cNvContentPartPr/>
                <p14:nvPr/>
              </p14:nvContentPartPr>
              <p14:xfrm>
                <a:off x="5196720" y="2568800"/>
                <a:ext cx="2106720" cy="1780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85A376B-4C6A-6852-2D2E-A2D9C2DCD81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78720" y="2551160"/>
                  <a:ext cx="2142360" cy="18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8084842-074B-C9E9-8B90-CE0FB01DCF37}"/>
                    </a:ext>
                  </a:extLst>
                </p14:cNvPr>
                <p14:cNvContentPartPr/>
                <p14:nvPr/>
              </p14:nvContentPartPr>
              <p14:xfrm>
                <a:off x="5498760" y="1244720"/>
                <a:ext cx="462960" cy="1438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8084842-074B-C9E9-8B90-CE0FB01DCF3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81120" y="1226720"/>
                  <a:ext cx="498600" cy="14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082F48B-06C9-F8E9-7EA1-72AB0936D602}"/>
                    </a:ext>
                  </a:extLst>
                </p14:cNvPr>
                <p14:cNvContentPartPr/>
                <p14:nvPr/>
              </p14:nvContentPartPr>
              <p14:xfrm>
                <a:off x="7352040" y="2530280"/>
                <a:ext cx="1841040" cy="418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082F48B-06C9-F8E9-7EA1-72AB0936D60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34400" y="2512280"/>
                  <a:ext cx="187668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5CD5CA6-49B7-E6AB-B7F7-1EB872908C5C}"/>
                    </a:ext>
                  </a:extLst>
                </p14:cNvPr>
                <p14:cNvContentPartPr/>
                <p14:nvPr/>
              </p14:nvContentPartPr>
              <p14:xfrm>
                <a:off x="6714120" y="4014200"/>
                <a:ext cx="449280" cy="1618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5CD5CA6-49B7-E6AB-B7F7-1EB872908C5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96480" y="3996560"/>
                  <a:ext cx="484920" cy="165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B276E0-1F54-7D28-BB7E-D2719E4BFFE7}"/>
                    </a:ext>
                  </a:extLst>
                </p14:cNvPr>
                <p14:cNvContentPartPr/>
                <p14:nvPr/>
              </p14:nvContentPartPr>
              <p14:xfrm>
                <a:off x="4224720" y="4100240"/>
                <a:ext cx="1153800" cy="1020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B276E0-1F54-7D28-BB7E-D2719E4BFFE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06720" y="4082600"/>
                  <a:ext cx="1189440" cy="10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84EF245-8672-403F-7A27-DE8E1313E76D}"/>
                    </a:ext>
                  </a:extLst>
                </p14:cNvPr>
                <p14:cNvContentPartPr/>
                <p14:nvPr/>
              </p14:nvContentPartPr>
              <p14:xfrm>
                <a:off x="3376200" y="3147320"/>
                <a:ext cx="1727640" cy="336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84EF245-8672-403F-7A27-DE8E1313E7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58560" y="3129680"/>
                  <a:ext cx="1763280" cy="37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F40D0B0-F2C0-6214-3B9B-69FFCCDAF885}"/>
              </a:ext>
            </a:extLst>
          </p:cNvPr>
          <p:cNvGrpSpPr/>
          <p:nvPr/>
        </p:nvGrpSpPr>
        <p:grpSpPr>
          <a:xfrm>
            <a:off x="4531440" y="2329040"/>
            <a:ext cx="284040" cy="312120"/>
            <a:chOff x="4531440" y="2329040"/>
            <a:chExt cx="284040" cy="31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8A73A77-EA1F-7F17-FD87-C478074F89BB}"/>
                    </a:ext>
                  </a:extLst>
                </p14:cNvPr>
                <p14:cNvContentPartPr/>
                <p14:nvPr/>
              </p14:nvContentPartPr>
              <p14:xfrm>
                <a:off x="4531440" y="2398160"/>
                <a:ext cx="284040" cy="237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8A73A77-EA1F-7F17-FD87-C478074F89B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13800" y="2380160"/>
                  <a:ext cx="3196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1834DE0-0E8E-D188-744C-8E296F857D1D}"/>
                    </a:ext>
                  </a:extLst>
                </p14:cNvPr>
                <p14:cNvContentPartPr/>
                <p14:nvPr/>
              </p14:nvContentPartPr>
              <p14:xfrm>
                <a:off x="4648440" y="2329040"/>
                <a:ext cx="89280" cy="312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1834DE0-0E8E-D188-744C-8E296F857D1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30440" y="2311400"/>
                  <a:ext cx="124920" cy="34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A06EB6-2543-91F1-FD28-7FAC78CAE8DA}"/>
              </a:ext>
            </a:extLst>
          </p:cNvPr>
          <p:cNvGrpSpPr/>
          <p:nvPr/>
        </p:nvGrpSpPr>
        <p:grpSpPr>
          <a:xfrm>
            <a:off x="6900600" y="1775720"/>
            <a:ext cx="345240" cy="367200"/>
            <a:chOff x="6900600" y="1775720"/>
            <a:chExt cx="345240" cy="36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2463B2-33F0-572A-F152-42D073525120}"/>
                    </a:ext>
                  </a:extLst>
                </p14:cNvPr>
                <p14:cNvContentPartPr/>
                <p14:nvPr/>
              </p14:nvContentPartPr>
              <p14:xfrm>
                <a:off x="6900600" y="1792640"/>
                <a:ext cx="345240" cy="281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2463B2-33F0-572A-F152-42D07352512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882600" y="1774640"/>
                  <a:ext cx="3808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EF61EA0-2333-E826-5855-8A6AE90647E4}"/>
                    </a:ext>
                  </a:extLst>
                </p14:cNvPr>
                <p14:cNvContentPartPr/>
                <p14:nvPr/>
              </p14:nvContentPartPr>
              <p14:xfrm>
                <a:off x="6953160" y="1775720"/>
                <a:ext cx="244800" cy="367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EF61EA0-2333-E826-5855-8A6AE90647E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35520" y="1757720"/>
                  <a:ext cx="280440" cy="40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32A1099-EDEA-BAE0-DC68-E0B6E6683EC4}"/>
                  </a:ext>
                </a:extLst>
              </p14:cNvPr>
              <p14:cNvContentPartPr/>
              <p14:nvPr/>
            </p14:nvContentPartPr>
            <p14:xfrm>
              <a:off x="7665960" y="3631520"/>
              <a:ext cx="303120" cy="560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32A1099-EDEA-BAE0-DC68-E0B6E6683EC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648320" y="3613520"/>
                <a:ext cx="33876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1EE36C3-D37C-F91D-B600-29DA58D15734}"/>
                  </a:ext>
                </a:extLst>
              </p14:cNvPr>
              <p14:cNvContentPartPr/>
              <p14:nvPr/>
            </p14:nvContentPartPr>
            <p14:xfrm>
              <a:off x="5693880" y="4699640"/>
              <a:ext cx="300240" cy="7070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1EE36C3-D37C-F91D-B600-29DA58D1573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76240" y="4682000"/>
                <a:ext cx="335880" cy="74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FD71416-243A-D7D3-BBF7-770264173D86}"/>
                  </a:ext>
                </a:extLst>
              </p14:cNvPr>
              <p14:cNvContentPartPr/>
              <p14:nvPr/>
            </p14:nvContentPartPr>
            <p14:xfrm>
              <a:off x="3996480" y="3871280"/>
              <a:ext cx="385920" cy="749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FD71416-243A-D7D3-BBF7-770264173D8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78840" y="3853280"/>
                <a:ext cx="421560" cy="78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F005D5D3-462D-3A7E-8683-99B7A785C89A}"/>
              </a:ext>
            </a:extLst>
          </p:cNvPr>
          <p:cNvGrpSpPr/>
          <p:nvPr/>
        </p:nvGrpSpPr>
        <p:grpSpPr>
          <a:xfrm>
            <a:off x="9434280" y="4596680"/>
            <a:ext cx="2044080" cy="746280"/>
            <a:chOff x="9434280" y="4596680"/>
            <a:chExt cx="2044080" cy="74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98C81F1-8E1F-3BFB-52F8-7166DF43B1C7}"/>
                    </a:ext>
                  </a:extLst>
                </p14:cNvPr>
                <p14:cNvContentPartPr/>
                <p14:nvPr/>
              </p14:nvContentPartPr>
              <p14:xfrm>
                <a:off x="10875360" y="4596680"/>
                <a:ext cx="603000" cy="746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98C81F1-8E1F-3BFB-52F8-7166DF43B1C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857720" y="4578680"/>
                  <a:ext cx="638640" cy="78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4B9889F-A851-1EE8-B610-3132F82C3166}"/>
                    </a:ext>
                  </a:extLst>
                </p14:cNvPr>
                <p14:cNvContentPartPr/>
                <p14:nvPr/>
              </p14:nvContentPartPr>
              <p14:xfrm>
                <a:off x="10840440" y="5053520"/>
                <a:ext cx="311400" cy="18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4B9889F-A851-1EE8-B610-3132F82C316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822800" y="5035520"/>
                  <a:ext cx="3470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3A082DE-A38F-CB20-472A-0AEC7E2A0052}"/>
                    </a:ext>
                  </a:extLst>
                </p14:cNvPr>
                <p14:cNvContentPartPr/>
                <p14:nvPr/>
              </p14:nvContentPartPr>
              <p14:xfrm>
                <a:off x="9483960" y="4805120"/>
                <a:ext cx="1113120" cy="163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3A082DE-A38F-CB20-472A-0AEC7E2A005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466320" y="4787480"/>
                  <a:ext cx="11487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EC0571D-ADF4-43A9-FA9D-E6FCFBBE1D6F}"/>
                    </a:ext>
                  </a:extLst>
                </p14:cNvPr>
                <p14:cNvContentPartPr/>
                <p14:nvPr/>
              </p14:nvContentPartPr>
              <p14:xfrm>
                <a:off x="9434280" y="4619360"/>
                <a:ext cx="335520" cy="396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EC0571D-ADF4-43A9-FA9D-E6FCFBBE1D6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416280" y="4601720"/>
                  <a:ext cx="371160" cy="43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E964904-027E-75EC-479A-B045ADCBE8CF}"/>
              </a:ext>
            </a:extLst>
          </p:cNvPr>
          <p:cNvGrpSpPr/>
          <p:nvPr/>
        </p:nvGrpSpPr>
        <p:grpSpPr>
          <a:xfrm>
            <a:off x="943320" y="4693160"/>
            <a:ext cx="2334600" cy="1617120"/>
            <a:chOff x="943320" y="4693160"/>
            <a:chExt cx="2334600" cy="161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0E38167-F103-A12F-0E70-601ABAF8C224}"/>
                    </a:ext>
                  </a:extLst>
                </p14:cNvPr>
                <p14:cNvContentPartPr/>
                <p14:nvPr/>
              </p14:nvContentPartPr>
              <p14:xfrm>
                <a:off x="1931880" y="4728800"/>
                <a:ext cx="1266480" cy="1239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0E38167-F103-A12F-0E70-601ABAF8C22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14240" y="4710800"/>
                  <a:ext cx="1302120" cy="12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5CB4F48-46FB-C0A0-53DC-DD89010BF23F}"/>
                    </a:ext>
                  </a:extLst>
                </p14:cNvPr>
                <p14:cNvContentPartPr/>
                <p14:nvPr/>
              </p14:nvContentPartPr>
              <p14:xfrm>
                <a:off x="2969760" y="4693160"/>
                <a:ext cx="308160" cy="392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5CB4F48-46FB-C0A0-53DC-DD89010BF23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52120" y="4675160"/>
                  <a:ext cx="34380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F351751-0A5E-AAF7-EA83-8B744E4EE529}"/>
                    </a:ext>
                  </a:extLst>
                </p14:cNvPr>
                <p14:cNvContentPartPr/>
                <p14:nvPr/>
              </p14:nvContentPartPr>
              <p14:xfrm>
                <a:off x="1034760" y="5705480"/>
                <a:ext cx="99720" cy="604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F351751-0A5E-AAF7-EA83-8B744E4EE52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6760" y="5687480"/>
                  <a:ext cx="135360" cy="64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E61DFEE-E6CB-4F1B-5F82-E3C2F1D38C3C}"/>
                    </a:ext>
                  </a:extLst>
                </p14:cNvPr>
                <p14:cNvContentPartPr/>
                <p14:nvPr/>
              </p14:nvContentPartPr>
              <p14:xfrm>
                <a:off x="943320" y="5569040"/>
                <a:ext cx="492840" cy="547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E61DFEE-E6CB-4F1B-5F82-E3C2F1D38C3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25320" y="5551400"/>
                  <a:ext cx="528480" cy="58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6E34BE8-1D34-8A67-EE46-4C262773C225}"/>
                  </a:ext>
                </a:extLst>
              </p14:cNvPr>
              <p14:cNvContentPartPr/>
              <p14:nvPr/>
            </p14:nvContentPartPr>
            <p14:xfrm>
              <a:off x="3211320" y="1666640"/>
              <a:ext cx="370080" cy="180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6E34BE8-1D34-8A67-EE46-4C262773C22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193680" y="1648640"/>
                <a:ext cx="405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C085DCA-6423-C9E0-0F56-C785983E47C2}"/>
                  </a:ext>
                </a:extLst>
              </p14:cNvPr>
              <p14:cNvContentPartPr/>
              <p14:nvPr/>
            </p14:nvContentPartPr>
            <p14:xfrm>
              <a:off x="6871800" y="629120"/>
              <a:ext cx="184320" cy="2829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C085DCA-6423-C9E0-0F56-C785983E47C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53800" y="611120"/>
                <a:ext cx="21996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ABDED47-5C05-E491-ABE0-799B669B00B6}"/>
                  </a:ext>
                </a:extLst>
              </p14:cNvPr>
              <p14:cNvContentPartPr/>
              <p14:nvPr/>
            </p14:nvContentPartPr>
            <p14:xfrm>
              <a:off x="5400840" y="5922560"/>
              <a:ext cx="210600" cy="2685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ABDED47-5C05-E491-ABE0-799B669B00B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382840" y="5904560"/>
                <a:ext cx="24624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0EFB6A2-4369-F2D9-A5FA-C952AFDE2D59}"/>
                  </a:ext>
                </a:extLst>
              </p14:cNvPr>
              <p14:cNvContentPartPr/>
              <p14:nvPr/>
            </p14:nvContentPartPr>
            <p14:xfrm>
              <a:off x="3209160" y="4459520"/>
              <a:ext cx="126720" cy="4539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0EFB6A2-4369-F2D9-A5FA-C952AFDE2D5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191520" y="4441880"/>
                <a:ext cx="162360" cy="48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E68DE24B-48EC-7B35-09A3-DFB7702EBC7C}"/>
              </a:ext>
            </a:extLst>
          </p:cNvPr>
          <p:cNvGrpSpPr/>
          <p:nvPr/>
        </p:nvGrpSpPr>
        <p:grpSpPr>
          <a:xfrm>
            <a:off x="9123960" y="4160720"/>
            <a:ext cx="384840" cy="427680"/>
            <a:chOff x="9123960" y="4160720"/>
            <a:chExt cx="384840" cy="4276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AB03C61-53B5-91E3-4DB2-5CEFFAAD7A2C}"/>
                    </a:ext>
                  </a:extLst>
                </p14:cNvPr>
                <p14:cNvContentPartPr/>
                <p14:nvPr/>
              </p14:nvContentPartPr>
              <p14:xfrm>
                <a:off x="9160320" y="4164320"/>
                <a:ext cx="86760" cy="38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AB03C61-53B5-91E3-4DB2-5CEFFAAD7A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42680" y="4146680"/>
                  <a:ext cx="1224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08D4EA5-BB65-3194-593E-436491344138}"/>
                    </a:ext>
                  </a:extLst>
                </p14:cNvPr>
                <p14:cNvContentPartPr/>
                <p14:nvPr/>
              </p14:nvContentPartPr>
              <p14:xfrm>
                <a:off x="9154560" y="4160720"/>
                <a:ext cx="128880" cy="24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08D4EA5-BB65-3194-593E-43649134413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136920" y="4142720"/>
                  <a:ext cx="1645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86DA7F9-6110-3939-73A4-503DFF61064F}"/>
                    </a:ext>
                  </a:extLst>
                </p14:cNvPr>
                <p14:cNvContentPartPr/>
                <p14:nvPr/>
              </p14:nvContentPartPr>
              <p14:xfrm>
                <a:off x="9123960" y="4282760"/>
                <a:ext cx="180000" cy="252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86DA7F9-6110-3939-73A4-503DFF61064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106320" y="4265120"/>
                  <a:ext cx="2156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8E9FAD8-1201-23D8-D720-279E420306E4}"/>
                    </a:ext>
                  </a:extLst>
                </p14:cNvPr>
                <p14:cNvContentPartPr/>
                <p14:nvPr/>
              </p14:nvContentPartPr>
              <p14:xfrm>
                <a:off x="9124680" y="4237040"/>
                <a:ext cx="384120" cy="351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8E9FAD8-1201-23D8-D720-279E420306E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107040" y="4219400"/>
                  <a:ext cx="419760" cy="38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33182A1-B909-BC61-84FE-0F2F6092F420}"/>
              </a:ext>
            </a:extLst>
          </p:cNvPr>
          <p:cNvGrpSpPr/>
          <p:nvPr/>
        </p:nvGrpSpPr>
        <p:grpSpPr>
          <a:xfrm>
            <a:off x="8267160" y="5517920"/>
            <a:ext cx="3693960" cy="1062720"/>
            <a:chOff x="8267160" y="5517920"/>
            <a:chExt cx="3693960" cy="106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CC8906C-7E3F-D2C0-51D9-4ECA6CA96F8F}"/>
                    </a:ext>
                  </a:extLst>
                </p14:cNvPr>
                <p14:cNvContentPartPr/>
                <p14:nvPr/>
              </p14:nvContentPartPr>
              <p14:xfrm>
                <a:off x="8267160" y="5789000"/>
                <a:ext cx="192960" cy="321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CC8906C-7E3F-D2C0-51D9-4ECA6CA96F8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49160" y="5771360"/>
                  <a:ext cx="22860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996B876-C399-2E22-1E4E-FF90F0099AFE}"/>
                    </a:ext>
                  </a:extLst>
                </p14:cNvPr>
                <p14:cNvContentPartPr/>
                <p14:nvPr/>
              </p14:nvContentPartPr>
              <p14:xfrm>
                <a:off x="8553360" y="5805920"/>
                <a:ext cx="32400" cy="600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996B876-C399-2E22-1E4E-FF90F0099AF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535720" y="5788280"/>
                  <a:ext cx="6804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5B4DFFE-D547-CBC1-FDEC-AD9244A2C302}"/>
                    </a:ext>
                  </a:extLst>
                </p14:cNvPr>
                <p14:cNvContentPartPr/>
                <p14:nvPr/>
              </p14:nvContentPartPr>
              <p14:xfrm>
                <a:off x="8821560" y="6154760"/>
                <a:ext cx="402480" cy="53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5B4DFFE-D547-CBC1-FDEC-AD9244A2C30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803920" y="6136760"/>
                  <a:ext cx="4381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21C0D03-678A-7F7F-3C97-31E321EE7CE9}"/>
                    </a:ext>
                  </a:extLst>
                </p14:cNvPr>
                <p14:cNvContentPartPr/>
                <p14:nvPr/>
              </p14:nvContentPartPr>
              <p14:xfrm>
                <a:off x="9418080" y="5822840"/>
                <a:ext cx="255240" cy="504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21C0D03-678A-7F7F-3C97-31E321EE7CE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00440" y="5805200"/>
                  <a:ext cx="29088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400122E-827E-07BB-1316-C16B6318B70C}"/>
                    </a:ext>
                  </a:extLst>
                </p14:cNvPr>
                <p14:cNvContentPartPr/>
                <p14:nvPr/>
              </p14:nvContentPartPr>
              <p14:xfrm>
                <a:off x="10184520" y="5874320"/>
                <a:ext cx="6120" cy="446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400122E-827E-07BB-1316-C16B6318B70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166880" y="5856680"/>
                  <a:ext cx="4176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775D597-E1C6-5C38-A62E-746D14A4C6D5}"/>
                    </a:ext>
                  </a:extLst>
                </p14:cNvPr>
                <p14:cNvContentPartPr/>
                <p14:nvPr/>
              </p14:nvContentPartPr>
              <p14:xfrm>
                <a:off x="10025040" y="6046400"/>
                <a:ext cx="457560" cy="18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775D597-E1C6-5C38-A62E-746D14A4C6D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007400" y="6028760"/>
                  <a:ext cx="4932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DDEC567-E860-FA72-09BB-A5F3AD23CA68}"/>
                    </a:ext>
                  </a:extLst>
                </p14:cNvPr>
                <p14:cNvContentPartPr/>
                <p14:nvPr/>
              </p14:nvContentPartPr>
              <p14:xfrm>
                <a:off x="10602480" y="5745080"/>
                <a:ext cx="75960" cy="601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DDEC567-E860-FA72-09BB-A5F3AD23CA6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584480" y="5727080"/>
                  <a:ext cx="111600" cy="6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242B610-075F-829E-5FF6-12B451518F8A}"/>
                    </a:ext>
                  </a:extLst>
                </p14:cNvPr>
                <p14:cNvContentPartPr/>
                <p14:nvPr/>
              </p14:nvContentPartPr>
              <p14:xfrm>
                <a:off x="10899840" y="6057560"/>
                <a:ext cx="252360" cy="28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242B610-075F-829E-5FF6-12B451518F8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882200" y="6039560"/>
                  <a:ext cx="2880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93D65AC-057F-9C80-549B-C86B302B6F7A}"/>
                    </a:ext>
                  </a:extLst>
                </p14:cNvPr>
                <p14:cNvContentPartPr/>
                <p14:nvPr/>
              </p14:nvContentPartPr>
              <p14:xfrm>
                <a:off x="10900560" y="6188600"/>
                <a:ext cx="286200" cy="8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93D65AC-057F-9C80-549B-C86B302B6F7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882560" y="6170600"/>
                  <a:ext cx="3218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7DE836E-8A34-C1FC-A150-1C25EB7C8B2E}"/>
                    </a:ext>
                  </a:extLst>
                </p14:cNvPr>
                <p14:cNvContentPartPr/>
                <p14:nvPr/>
              </p14:nvContentPartPr>
              <p14:xfrm>
                <a:off x="11391960" y="5743280"/>
                <a:ext cx="235800" cy="620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7DE836E-8A34-C1FC-A150-1C25EB7C8B2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374320" y="5725640"/>
                  <a:ext cx="271440" cy="65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C646501-A0C7-A5F1-A680-EDE120D4A56B}"/>
                    </a:ext>
                  </a:extLst>
                </p14:cNvPr>
                <p14:cNvContentPartPr/>
                <p14:nvPr/>
              </p14:nvContentPartPr>
              <p14:xfrm>
                <a:off x="11042040" y="5517920"/>
                <a:ext cx="919080" cy="1062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C646501-A0C7-A5F1-A680-EDE120D4A56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024400" y="5499920"/>
                  <a:ext cx="954720" cy="109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E32C6C7-49C7-BF44-3BC5-32989DBF8729}"/>
                  </a:ext>
                </a:extLst>
              </p14:cNvPr>
              <p14:cNvContentPartPr/>
              <p14:nvPr/>
            </p14:nvContentPartPr>
            <p14:xfrm>
              <a:off x="3135360" y="1232480"/>
              <a:ext cx="50040" cy="3880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E32C6C7-49C7-BF44-3BC5-32989DBF872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117360" y="1214840"/>
                <a:ext cx="85680" cy="42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0396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7B2C53E-3840-480F-893F-5E32192A7828}"/>
              </a:ext>
            </a:extLst>
          </p:cNvPr>
          <p:cNvGrpSpPr/>
          <p:nvPr/>
        </p:nvGrpSpPr>
        <p:grpSpPr>
          <a:xfrm>
            <a:off x="2036280" y="548480"/>
            <a:ext cx="2880000" cy="1183680"/>
            <a:chOff x="2036280" y="548480"/>
            <a:chExt cx="2880000" cy="118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8F63454-DE64-2BC2-58CE-05260AF9C5CA}"/>
                    </a:ext>
                  </a:extLst>
                </p14:cNvPr>
                <p14:cNvContentPartPr/>
                <p14:nvPr/>
              </p14:nvContentPartPr>
              <p14:xfrm>
                <a:off x="2099280" y="821360"/>
                <a:ext cx="153720" cy="910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8F63454-DE64-2BC2-58CE-05260AF9C5C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81280" y="803360"/>
                  <a:ext cx="189360" cy="9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2F6A9CE-975B-D08E-2F43-4A7D79B59DFA}"/>
                    </a:ext>
                  </a:extLst>
                </p14:cNvPr>
                <p14:cNvContentPartPr/>
                <p14:nvPr/>
              </p14:nvContentPartPr>
              <p14:xfrm>
                <a:off x="2036280" y="548480"/>
                <a:ext cx="901800" cy="914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2F6A9CE-975B-D08E-2F43-4A7D79B59D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18640" y="530840"/>
                  <a:ext cx="937440" cy="9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D524C21-FC14-FAA5-1405-AB4B5257EBD3}"/>
                    </a:ext>
                  </a:extLst>
                </p14:cNvPr>
                <p14:cNvContentPartPr/>
                <p14:nvPr/>
              </p14:nvContentPartPr>
              <p14:xfrm>
                <a:off x="3135360" y="1190720"/>
                <a:ext cx="1258200" cy="82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D524C21-FC14-FAA5-1405-AB4B5257EBD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17360" y="1173080"/>
                  <a:ext cx="12938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9979B01-7A1F-4EFA-FD2C-76673CDA567F}"/>
                    </a:ext>
                  </a:extLst>
                </p14:cNvPr>
                <p14:cNvContentPartPr/>
                <p14:nvPr/>
              </p14:nvContentPartPr>
              <p14:xfrm>
                <a:off x="4456920" y="992360"/>
                <a:ext cx="459360" cy="411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9979B01-7A1F-4EFA-FD2C-76673CDA567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38920" y="974720"/>
                  <a:ext cx="495000" cy="44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66495C8-DD30-F430-958B-527EA76AEF9C}"/>
              </a:ext>
            </a:extLst>
          </p:cNvPr>
          <p:cNvGrpSpPr/>
          <p:nvPr/>
        </p:nvGrpSpPr>
        <p:grpSpPr>
          <a:xfrm>
            <a:off x="861600" y="2684360"/>
            <a:ext cx="4567680" cy="1140480"/>
            <a:chOff x="861600" y="2684360"/>
            <a:chExt cx="4567680" cy="114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DEB3023-62A8-7270-5029-2F0B1F045BB3}"/>
                    </a:ext>
                  </a:extLst>
                </p14:cNvPr>
                <p14:cNvContentPartPr/>
                <p14:nvPr/>
              </p14:nvContentPartPr>
              <p14:xfrm>
                <a:off x="861600" y="2889200"/>
                <a:ext cx="27000" cy="935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DEB3023-62A8-7270-5029-2F0B1F045BB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3600" y="2871200"/>
                  <a:ext cx="62640" cy="9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33C91F7-2A1A-7055-154A-7BB3BEC97F23}"/>
                    </a:ext>
                  </a:extLst>
                </p14:cNvPr>
                <p14:cNvContentPartPr/>
                <p14:nvPr/>
              </p14:nvContentPartPr>
              <p14:xfrm>
                <a:off x="891840" y="2684360"/>
                <a:ext cx="459000" cy="721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33C91F7-2A1A-7055-154A-7BB3BEC97F2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3840" y="2666360"/>
                  <a:ext cx="494640" cy="75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D9131C9-5B92-F53E-D0C7-D66EDE5EAAF3}"/>
                    </a:ext>
                  </a:extLst>
                </p14:cNvPr>
                <p14:cNvContentPartPr/>
                <p14:nvPr/>
              </p14:nvContentPartPr>
              <p14:xfrm>
                <a:off x="1195320" y="3460160"/>
                <a:ext cx="645120" cy="319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D9131C9-5B92-F53E-D0C7-D66EDE5EAAF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77320" y="3442520"/>
                  <a:ext cx="6807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3821A77-51FB-43F6-DF50-A104A80984FD}"/>
                    </a:ext>
                  </a:extLst>
                </p14:cNvPr>
                <p14:cNvContentPartPr/>
                <p14:nvPr/>
              </p14:nvContentPartPr>
              <p14:xfrm>
                <a:off x="1722000" y="3277640"/>
                <a:ext cx="275040" cy="513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3821A77-51FB-43F6-DF50-A104A80984F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04360" y="3260000"/>
                  <a:ext cx="31068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6B33F2B-A40E-3255-0D09-CBDA56E17726}"/>
                    </a:ext>
                  </a:extLst>
                </p14:cNvPr>
                <p14:cNvContentPartPr/>
                <p14:nvPr/>
              </p14:nvContentPartPr>
              <p14:xfrm>
                <a:off x="2208360" y="2797400"/>
                <a:ext cx="420480" cy="856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6B33F2B-A40E-3255-0D09-CBDA56E1772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90360" y="2779760"/>
                  <a:ext cx="456120" cy="89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3086B3D-9925-9AAD-2332-D13C021C1DC5}"/>
                    </a:ext>
                  </a:extLst>
                </p14:cNvPr>
                <p14:cNvContentPartPr/>
                <p14:nvPr/>
              </p14:nvContentPartPr>
              <p14:xfrm>
                <a:off x="2923320" y="3397160"/>
                <a:ext cx="1330920" cy="365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3086B3D-9925-9AAD-2332-D13C021C1DC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05320" y="3379160"/>
                  <a:ext cx="136656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A190E30-0268-82AC-7F51-D8713A9656BC}"/>
                    </a:ext>
                  </a:extLst>
                </p14:cNvPr>
                <p14:cNvContentPartPr/>
                <p14:nvPr/>
              </p14:nvContentPartPr>
              <p14:xfrm>
                <a:off x="4029240" y="3374480"/>
                <a:ext cx="303840" cy="384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A190E30-0268-82AC-7F51-D8713A9656B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11240" y="3356480"/>
                  <a:ext cx="33948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FF54D3D-9BE1-4ACD-9D12-8D2A9AC9F1FB}"/>
                    </a:ext>
                  </a:extLst>
                </p14:cNvPr>
                <p14:cNvContentPartPr/>
                <p14:nvPr/>
              </p14:nvContentPartPr>
              <p14:xfrm>
                <a:off x="4764000" y="3143360"/>
                <a:ext cx="665280" cy="516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FF54D3D-9BE1-4ACD-9D12-8D2A9AC9F1F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46000" y="3125360"/>
                  <a:ext cx="700920" cy="55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8B4CAF-E8A4-B638-05C5-E9955065EBD2}"/>
              </a:ext>
            </a:extLst>
          </p:cNvPr>
          <p:cNvGrpSpPr/>
          <p:nvPr/>
        </p:nvGrpSpPr>
        <p:grpSpPr>
          <a:xfrm>
            <a:off x="5450520" y="490160"/>
            <a:ext cx="660600" cy="1043280"/>
            <a:chOff x="5450520" y="490160"/>
            <a:chExt cx="660600" cy="104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DC753E6-0929-BBDF-D7E9-AD3D842DF7AA}"/>
                    </a:ext>
                  </a:extLst>
                </p14:cNvPr>
                <p14:cNvContentPartPr/>
                <p14:nvPr/>
              </p14:nvContentPartPr>
              <p14:xfrm>
                <a:off x="5450520" y="490160"/>
                <a:ext cx="264960" cy="508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DC753E6-0929-BBDF-D7E9-AD3D842DF7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32880" y="472520"/>
                  <a:ext cx="30060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0E97982-26F8-6541-6072-9C7AD59CAA10}"/>
                    </a:ext>
                  </a:extLst>
                </p14:cNvPr>
                <p14:cNvContentPartPr/>
                <p14:nvPr/>
              </p14:nvContentPartPr>
              <p14:xfrm>
                <a:off x="5843640" y="626960"/>
                <a:ext cx="267480" cy="906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0E97982-26F8-6541-6072-9C7AD59CAA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25640" y="608960"/>
                  <a:ext cx="303120" cy="9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E2B8388-F88C-DB69-E7AB-D9B4788C87B9}"/>
              </a:ext>
            </a:extLst>
          </p:cNvPr>
          <p:cNvGrpSpPr/>
          <p:nvPr/>
        </p:nvGrpSpPr>
        <p:grpSpPr>
          <a:xfrm>
            <a:off x="525360" y="4140920"/>
            <a:ext cx="5751360" cy="2501640"/>
            <a:chOff x="525360" y="4140920"/>
            <a:chExt cx="5751360" cy="250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52D1257-6342-1269-335D-F3FC73C4D52D}"/>
                    </a:ext>
                  </a:extLst>
                </p14:cNvPr>
                <p14:cNvContentPartPr/>
                <p14:nvPr/>
              </p14:nvContentPartPr>
              <p14:xfrm>
                <a:off x="525360" y="4334240"/>
                <a:ext cx="71280" cy="582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52D1257-6342-1269-335D-F3FC73C4D5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7720" y="4316600"/>
                  <a:ext cx="10692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AAA7A03-FA43-7E98-B589-3FDD28364E72}"/>
                    </a:ext>
                  </a:extLst>
                </p14:cNvPr>
                <p14:cNvContentPartPr/>
                <p14:nvPr/>
              </p14:nvContentPartPr>
              <p14:xfrm>
                <a:off x="543000" y="4205720"/>
                <a:ext cx="326520" cy="599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AAA7A03-FA43-7E98-B589-3FDD28364E7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5000" y="4188080"/>
                  <a:ext cx="362160" cy="6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623EDD8-4F24-AEC7-9B95-141EB3CE6F66}"/>
                    </a:ext>
                  </a:extLst>
                </p14:cNvPr>
                <p14:cNvContentPartPr/>
                <p14:nvPr/>
              </p14:nvContentPartPr>
              <p14:xfrm>
                <a:off x="1067520" y="4665440"/>
                <a:ext cx="139320" cy="21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623EDD8-4F24-AEC7-9B95-141EB3CE6F6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49880" y="4647440"/>
                  <a:ext cx="1749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651A5B6-C55D-6CC9-4629-6778B99478F9}"/>
                    </a:ext>
                  </a:extLst>
                </p14:cNvPr>
                <p14:cNvContentPartPr/>
                <p14:nvPr/>
              </p14:nvContentPartPr>
              <p14:xfrm>
                <a:off x="1086240" y="4751120"/>
                <a:ext cx="132120" cy="63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651A5B6-C55D-6CC9-4629-6778B99478F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68240" y="4733480"/>
                  <a:ext cx="1677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4C8B85A-97C7-7735-3B7A-B685F4EF3776}"/>
                    </a:ext>
                  </a:extLst>
                </p14:cNvPr>
                <p14:cNvContentPartPr/>
                <p14:nvPr/>
              </p14:nvContentPartPr>
              <p14:xfrm>
                <a:off x="1479720" y="4500920"/>
                <a:ext cx="272520" cy="246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4C8B85A-97C7-7735-3B7A-B685F4EF377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62080" y="4482920"/>
                  <a:ext cx="3081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A33357D-5936-C797-BB21-34CABAC6CE7C}"/>
                    </a:ext>
                  </a:extLst>
                </p14:cNvPr>
                <p14:cNvContentPartPr/>
                <p14:nvPr/>
              </p14:nvContentPartPr>
              <p14:xfrm>
                <a:off x="3026280" y="4425680"/>
                <a:ext cx="60840" cy="514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A33357D-5936-C797-BB21-34CABAC6CE7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08280" y="4408040"/>
                  <a:ext cx="9648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01A853C-3CFE-86AC-1710-A55E7CF2921C}"/>
                    </a:ext>
                  </a:extLst>
                </p14:cNvPr>
                <p14:cNvContentPartPr/>
                <p14:nvPr/>
              </p14:nvContentPartPr>
              <p14:xfrm>
                <a:off x="2985960" y="4140920"/>
                <a:ext cx="365040" cy="603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01A853C-3CFE-86AC-1710-A55E7CF2921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68320" y="4122920"/>
                  <a:ext cx="40068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1C42F2C-714D-746F-CBB3-CAA3558E768E}"/>
                    </a:ext>
                  </a:extLst>
                </p14:cNvPr>
                <p14:cNvContentPartPr/>
                <p14:nvPr/>
              </p14:nvContentPartPr>
              <p14:xfrm>
                <a:off x="3516600" y="4482920"/>
                <a:ext cx="233280" cy="397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1C42F2C-714D-746F-CBB3-CAA3558E768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98960" y="4464920"/>
                  <a:ext cx="26892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EBC1DFF-B452-9633-7228-5E07524C7CA8}"/>
                    </a:ext>
                  </a:extLst>
                </p14:cNvPr>
                <p14:cNvContentPartPr/>
                <p14:nvPr/>
              </p14:nvContentPartPr>
              <p14:xfrm>
                <a:off x="3867240" y="4313720"/>
                <a:ext cx="81000" cy="580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EBC1DFF-B452-9633-7228-5E07524C7CA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49600" y="4296080"/>
                  <a:ext cx="11664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9ABCADB-B288-7285-BB02-23B80C1DBFC6}"/>
                    </a:ext>
                  </a:extLst>
                </p14:cNvPr>
                <p14:cNvContentPartPr/>
                <p14:nvPr/>
              </p14:nvContentPartPr>
              <p14:xfrm>
                <a:off x="4626480" y="4185560"/>
                <a:ext cx="111240" cy="821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9ABCADB-B288-7285-BB02-23B80C1DBFC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08840" y="4167920"/>
                  <a:ext cx="146880" cy="85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075DB68-1341-7765-825A-63B7B6DA3B8B}"/>
                    </a:ext>
                  </a:extLst>
                </p14:cNvPr>
                <p14:cNvContentPartPr/>
                <p14:nvPr/>
              </p14:nvContentPartPr>
              <p14:xfrm>
                <a:off x="4260000" y="4225880"/>
                <a:ext cx="248760" cy="372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075DB68-1341-7765-825A-63B7B6DA3B8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42360" y="4207880"/>
                  <a:ext cx="28440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F4BB3ED-CE6F-E8EE-0170-B21BC7B5B7C5}"/>
                    </a:ext>
                  </a:extLst>
                </p14:cNvPr>
                <p14:cNvContentPartPr/>
                <p14:nvPr/>
              </p14:nvContentPartPr>
              <p14:xfrm>
                <a:off x="4819800" y="4665440"/>
                <a:ext cx="152280" cy="235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F4BB3ED-CE6F-E8EE-0170-B21BC7B5B7C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01800" y="4647440"/>
                  <a:ext cx="1879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25FD918-450F-019B-5500-A6EBCB1617B7}"/>
                    </a:ext>
                  </a:extLst>
                </p14:cNvPr>
                <p14:cNvContentPartPr/>
                <p14:nvPr/>
              </p14:nvContentPartPr>
              <p14:xfrm>
                <a:off x="5316600" y="4414520"/>
                <a:ext cx="335520" cy="589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25FD918-450F-019B-5500-A6EBCB1617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98960" y="4396520"/>
                  <a:ext cx="3711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B3E3C6D-A7D6-930E-9E60-6691ADF200FC}"/>
                    </a:ext>
                  </a:extLst>
                </p14:cNvPr>
                <p14:cNvContentPartPr/>
                <p14:nvPr/>
              </p14:nvContentPartPr>
              <p14:xfrm>
                <a:off x="2900640" y="5311280"/>
                <a:ext cx="288720" cy="367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B3E3C6D-A7D6-930E-9E60-6691ADF200F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82640" y="5293280"/>
                  <a:ext cx="32436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02C14EE-BF8C-53D4-62D2-E03C3568A547}"/>
                    </a:ext>
                  </a:extLst>
                </p14:cNvPr>
                <p14:cNvContentPartPr/>
                <p14:nvPr/>
              </p14:nvContentPartPr>
              <p14:xfrm>
                <a:off x="3529920" y="5402720"/>
                <a:ext cx="52560" cy="435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02C14EE-BF8C-53D4-62D2-E03C3568A54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11920" y="5384720"/>
                  <a:ext cx="8820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D29AFA0-99C7-D004-1C83-6006EEC4E872}"/>
                    </a:ext>
                  </a:extLst>
                </p14:cNvPr>
                <p14:cNvContentPartPr/>
                <p14:nvPr/>
              </p14:nvContentPartPr>
              <p14:xfrm>
                <a:off x="3469080" y="5551400"/>
                <a:ext cx="101160" cy="68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D29AFA0-99C7-D004-1C83-6006EEC4E87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51440" y="5533400"/>
                  <a:ext cx="1368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3D8F9F3-6F1B-CEAE-433E-9A18A37887B4}"/>
                    </a:ext>
                  </a:extLst>
                </p14:cNvPr>
                <p14:cNvContentPartPr/>
                <p14:nvPr/>
              </p14:nvContentPartPr>
              <p14:xfrm>
                <a:off x="3866880" y="5173760"/>
                <a:ext cx="435960" cy="758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3D8F9F3-6F1B-CEAE-433E-9A18A37887B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48880" y="5156120"/>
                  <a:ext cx="471600" cy="79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4793A31-5BA6-6BE5-B3E3-464F0546B734}"/>
                    </a:ext>
                  </a:extLst>
                </p14:cNvPr>
                <p14:cNvContentPartPr/>
                <p14:nvPr/>
              </p14:nvContentPartPr>
              <p14:xfrm>
                <a:off x="4056600" y="5339360"/>
                <a:ext cx="156600" cy="341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4793A31-5BA6-6BE5-B3E3-464F0546B73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38960" y="5321360"/>
                  <a:ext cx="19224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67A840E-679B-CD9A-F2DC-7E2F385C36A5}"/>
                    </a:ext>
                  </a:extLst>
                </p14:cNvPr>
                <p14:cNvContentPartPr/>
                <p14:nvPr/>
              </p14:nvContentPartPr>
              <p14:xfrm>
                <a:off x="4461600" y="5551400"/>
                <a:ext cx="53280" cy="310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67A840E-679B-CD9A-F2DC-7E2F385C36A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43600" y="5533400"/>
                  <a:ext cx="889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9B64790-82B5-FDCD-2B5F-D7039526334F}"/>
                    </a:ext>
                  </a:extLst>
                </p14:cNvPr>
                <p14:cNvContentPartPr/>
                <p14:nvPr/>
              </p14:nvContentPartPr>
              <p14:xfrm>
                <a:off x="4793520" y="5294000"/>
                <a:ext cx="228240" cy="591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9B64790-82B5-FDCD-2B5F-D7039526334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75520" y="5276360"/>
                  <a:ext cx="26388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2E92ABD-7862-E466-8B69-E064B710D33F}"/>
                    </a:ext>
                  </a:extLst>
                </p14:cNvPr>
                <p14:cNvContentPartPr/>
                <p14:nvPr/>
              </p14:nvContentPartPr>
              <p14:xfrm>
                <a:off x="5314080" y="5385080"/>
                <a:ext cx="178560" cy="89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2E92ABD-7862-E466-8B69-E064B710D33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96440" y="5367440"/>
                  <a:ext cx="2142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0FB743B-6FB0-6E3B-D604-58E179E54C63}"/>
                    </a:ext>
                  </a:extLst>
                </p14:cNvPr>
                <p14:cNvContentPartPr/>
                <p14:nvPr/>
              </p14:nvContentPartPr>
              <p14:xfrm>
                <a:off x="5290680" y="5573720"/>
                <a:ext cx="236520" cy="108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0FB743B-6FB0-6E3B-D604-58E179E54C6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72680" y="5556080"/>
                  <a:ext cx="2721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A8214FE-4F6A-91BE-4215-484A8CD9C875}"/>
                    </a:ext>
                  </a:extLst>
                </p14:cNvPr>
                <p14:cNvContentPartPr/>
                <p14:nvPr/>
              </p14:nvContentPartPr>
              <p14:xfrm>
                <a:off x="5984760" y="5089520"/>
                <a:ext cx="128160" cy="817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A8214FE-4F6A-91BE-4215-484A8CD9C87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966760" y="5071880"/>
                  <a:ext cx="163800" cy="85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D7066C6-E4EB-B862-3C60-61E9A3DA0CF0}"/>
                    </a:ext>
                  </a:extLst>
                </p14:cNvPr>
                <p14:cNvContentPartPr/>
                <p14:nvPr/>
              </p14:nvContentPartPr>
              <p14:xfrm>
                <a:off x="5777040" y="5865320"/>
                <a:ext cx="499680" cy="295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D7066C6-E4EB-B862-3C60-61E9A3DA0CF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59400" y="5847680"/>
                  <a:ext cx="5353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8713041-C969-C93F-49BB-3F4F4A63D297}"/>
                    </a:ext>
                  </a:extLst>
                </p14:cNvPr>
                <p14:cNvContentPartPr/>
                <p14:nvPr/>
              </p14:nvContentPartPr>
              <p14:xfrm>
                <a:off x="571080" y="5826080"/>
                <a:ext cx="224640" cy="752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8713041-C969-C93F-49BB-3F4F4A63D29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3440" y="5808080"/>
                  <a:ext cx="260280" cy="78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1E34A85-7E53-28EF-2FBC-36CF11D9D62A}"/>
                    </a:ext>
                  </a:extLst>
                </p14:cNvPr>
                <p14:cNvContentPartPr/>
                <p14:nvPr/>
              </p14:nvContentPartPr>
              <p14:xfrm>
                <a:off x="994440" y="6128120"/>
                <a:ext cx="213120" cy="434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1E34A85-7E53-28EF-2FBC-36CF11D9D62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76800" y="6110120"/>
                  <a:ext cx="24876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69E7BD2-2747-672F-6F7C-B40234892652}"/>
                    </a:ext>
                  </a:extLst>
                </p14:cNvPr>
                <p14:cNvContentPartPr/>
                <p14:nvPr/>
              </p14:nvContentPartPr>
              <p14:xfrm>
                <a:off x="1410600" y="6005360"/>
                <a:ext cx="53280" cy="5331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69E7BD2-2747-672F-6F7C-B4023489265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392960" y="5987720"/>
                  <a:ext cx="8892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58762B6-C99B-17D8-AF89-7B1FE766E0BA}"/>
                    </a:ext>
                  </a:extLst>
                </p14:cNvPr>
                <p14:cNvContentPartPr/>
                <p14:nvPr/>
              </p14:nvContentPartPr>
              <p14:xfrm>
                <a:off x="1768080" y="5876480"/>
                <a:ext cx="268560" cy="672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58762B6-C99B-17D8-AF89-7B1FE766E0B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50440" y="5858840"/>
                  <a:ext cx="30420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A2899E0-CA3B-AA3C-DD55-75060B6B2FFD}"/>
                    </a:ext>
                  </a:extLst>
                </p14:cNvPr>
                <p14:cNvContentPartPr/>
                <p14:nvPr/>
              </p14:nvContentPartPr>
              <p14:xfrm>
                <a:off x="1663320" y="6104360"/>
                <a:ext cx="130680" cy="152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A2899E0-CA3B-AA3C-DD55-75060B6B2FF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45320" y="6086360"/>
                  <a:ext cx="1663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0F8F0AD-5571-D8B7-6AE5-46EBC01166DE}"/>
                    </a:ext>
                  </a:extLst>
                </p14:cNvPr>
                <p14:cNvContentPartPr/>
                <p14:nvPr/>
              </p14:nvContentPartPr>
              <p14:xfrm>
                <a:off x="1950960" y="6344840"/>
                <a:ext cx="162720" cy="204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0F8F0AD-5571-D8B7-6AE5-46EBC01166D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932960" y="6327200"/>
                  <a:ext cx="1983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2993877-EF43-F2D7-958B-545AD9BB3955}"/>
                    </a:ext>
                  </a:extLst>
                </p14:cNvPr>
                <p14:cNvContentPartPr/>
                <p14:nvPr/>
              </p14:nvContentPartPr>
              <p14:xfrm>
                <a:off x="2325720" y="6122360"/>
                <a:ext cx="407520" cy="520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2993877-EF43-F2D7-958B-545AD9BB395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08080" y="6104720"/>
                  <a:ext cx="44316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32A1824-E1D7-78A8-4772-F63518691A0F}"/>
                    </a:ext>
                  </a:extLst>
                </p14:cNvPr>
                <p14:cNvContentPartPr/>
                <p14:nvPr/>
              </p14:nvContentPartPr>
              <p14:xfrm>
                <a:off x="2946360" y="6447800"/>
                <a:ext cx="286560" cy="9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32A1824-E1D7-78A8-4772-F63518691A0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928360" y="6430160"/>
                  <a:ext cx="3222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6C747E3-54C2-CECF-DD58-A01F2DBB4E09}"/>
                    </a:ext>
                  </a:extLst>
                </p14:cNvPr>
                <p14:cNvContentPartPr/>
                <p14:nvPr/>
              </p14:nvContentPartPr>
              <p14:xfrm>
                <a:off x="2866440" y="6573080"/>
                <a:ext cx="308880" cy="34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6C747E3-54C2-CECF-DD58-A01F2DBB4E0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48440" y="6555440"/>
                  <a:ext cx="344520" cy="7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E272644-999D-1516-28FF-651FC80D77D5}"/>
                  </a:ext>
                </a:extLst>
              </p14:cNvPr>
              <p14:cNvContentPartPr/>
              <p14:nvPr/>
            </p14:nvContentPartPr>
            <p14:xfrm>
              <a:off x="3661680" y="6234680"/>
              <a:ext cx="321480" cy="4305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E272644-999D-1516-28FF-651FC80D77D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643680" y="6216680"/>
                <a:ext cx="357120" cy="46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DACEADC-9ECA-AFB3-E5E7-E8C308F811D0}"/>
              </a:ext>
            </a:extLst>
          </p:cNvPr>
          <p:cNvGrpSpPr/>
          <p:nvPr/>
        </p:nvGrpSpPr>
        <p:grpSpPr>
          <a:xfrm>
            <a:off x="7326120" y="215480"/>
            <a:ext cx="4098960" cy="6104880"/>
            <a:chOff x="7326120" y="215480"/>
            <a:chExt cx="4098960" cy="610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0737071-FB8D-7A2F-FCE1-4D4C0B2AC2C5}"/>
                    </a:ext>
                  </a:extLst>
                </p14:cNvPr>
                <p14:cNvContentPartPr/>
                <p14:nvPr/>
              </p14:nvContentPartPr>
              <p14:xfrm>
                <a:off x="8337720" y="3094760"/>
                <a:ext cx="754560" cy="1557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0737071-FB8D-7A2F-FCE1-4D4C0B2AC2C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20080" y="3076760"/>
                  <a:ext cx="790200" cy="15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CF93A9F-276E-2A47-B936-423893998510}"/>
                    </a:ext>
                  </a:extLst>
                </p14:cNvPr>
                <p14:cNvContentPartPr/>
                <p14:nvPr/>
              </p14:nvContentPartPr>
              <p14:xfrm>
                <a:off x="8355720" y="3017000"/>
                <a:ext cx="359280" cy="490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CF93A9F-276E-2A47-B936-42389399851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337720" y="2999000"/>
                  <a:ext cx="39492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8266497-3FEF-215A-D09A-67FECCF437DD}"/>
                    </a:ext>
                  </a:extLst>
                </p14:cNvPr>
                <p14:cNvContentPartPr/>
                <p14:nvPr/>
              </p14:nvContentPartPr>
              <p14:xfrm>
                <a:off x="8767560" y="4120760"/>
                <a:ext cx="382680" cy="278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8266497-3FEF-215A-D09A-67FECCF437D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749560" y="4102760"/>
                  <a:ext cx="4183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4AF2388-A0C6-CDCA-3936-851C3EBB5DA8}"/>
                    </a:ext>
                  </a:extLst>
                </p14:cNvPr>
                <p14:cNvContentPartPr/>
                <p14:nvPr/>
              </p14:nvContentPartPr>
              <p14:xfrm>
                <a:off x="9632280" y="3717200"/>
                <a:ext cx="255240" cy="883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4AF2388-A0C6-CDCA-3936-851C3EBB5DA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614640" y="3699560"/>
                  <a:ext cx="290880" cy="9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D121931-EFB2-E540-779D-6DA846B8B1C7}"/>
                    </a:ext>
                  </a:extLst>
                </p14:cNvPr>
                <p14:cNvContentPartPr/>
                <p14:nvPr/>
              </p14:nvContentPartPr>
              <p14:xfrm>
                <a:off x="9761160" y="3772280"/>
                <a:ext cx="432360" cy="702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D121931-EFB2-E540-779D-6DA846B8B1C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743520" y="3754640"/>
                  <a:ext cx="468000" cy="73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46B929A-6479-7D90-C5AA-697B96718E8A}"/>
                    </a:ext>
                  </a:extLst>
                </p14:cNvPr>
                <p14:cNvContentPartPr/>
                <p14:nvPr/>
              </p14:nvContentPartPr>
              <p14:xfrm>
                <a:off x="9811920" y="4163240"/>
                <a:ext cx="287640" cy="57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46B929A-6479-7D90-C5AA-697B96718E8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794280" y="4145240"/>
                  <a:ext cx="3232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0E6C446-DD87-A3D1-F72C-1B21EE3A187D}"/>
                    </a:ext>
                  </a:extLst>
                </p14:cNvPr>
                <p14:cNvContentPartPr/>
                <p14:nvPr/>
              </p14:nvContentPartPr>
              <p14:xfrm>
                <a:off x="10281720" y="4065680"/>
                <a:ext cx="264600" cy="392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0E6C446-DD87-A3D1-F72C-1B21EE3A187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264080" y="4047680"/>
                  <a:ext cx="30024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8BCC941-A4D1-817D-9FC7-C70E570BF900}"/>
                    </a:ext>
                  </a:extLst>
                </p14:cNvPr>
                <p14:cNvContentPartPr/>
                <p14:nvPr/>
              </p14:nvContentPartPr>
              <p14:xfrm>
                <a:off x="10602480" y="4063160"/>
                <a:ext cx="261360" cy="370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8BCC941-A4D1-817D-9FC7-C70E570BF90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84480" y="4045160"/>
                  <a:ext cx="2970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FFC7EB0-4187-4FB4-A1F5-D593679B44BE}"/>
                    </a:ext>
                  </a:extLst>
                </p14:cNvPr>
                <p14:cNvContentPartPr/>
                <p14:nvPr/>
              </p14:nvContentPartPr>
              <p14:xfrm>
                <a:off x="10874280" y="4081160"/>
                <a:ext cx="550800" cy="675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FFC7EB0-4187-4FB4-A1F5-D593679B44B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856640" y="4063520"/>
                  <a:ext cx="58644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4A1CD98-3C7A-B83A-83C1-9C40497A494A}"/>
                    </a:ext>
                  </a:extLst>
                </p14:cNvPr>
                <p14:cNvContentPartPr/>
                <p14:nvPr/>
              </p14:nvContentPartPr>
              <p14:xfrm>
                <a:off x="9804720" y="4957040"/>
                <a:ext cx="340200" cy="505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4A1CD98-3C7A-B83A-83C1-9C40497A494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786720" y="4939040"/>
                  <a:ext cx="37584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B038BE-F33C-8955-8471-0C32EB59EAD3}"/>
                    </a:ext>
                  </a:extLst>
                </p14:cNvPr>
                <p14:cNvContentPartPr/>
                <p14:nvPr/>
              </p14:nvContentPartPr>
              <p14:xfrm>
                <a:off x="10162200" y="4905560"/>
                <a:ext cx="126360" cy="453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B038BE-F33C-8955-8471-0C32EB59EAD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144200" y="4887560"/>
                  <a:ext cx="16200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E4FF3CB-00C4-A30F-4CF9-65C5E5024EDA}"/>
                    </a:ext>
                  </a:extLst>
                </p14:cNvPr>
                <p14:cNvContentPartPr/>
                <p14:nvPr/>
              </p14:nvContentPartPr>
              <p14:xfrm>
                <a:off x="10448040" y="4978280"/>
                <a:ext cx="923760" cy="407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E4FF3CB-00C4-A30F-4CF9-65C5E5024ED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430400" y="4960640"/>
                  <a:ext cx="95940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FB71B98-D940-DCE4-07B4-9F54B903059C}"/>
                    </a:ext>
                  </a:extLst>
                </p14:cNvPr>
                <p14:cNvContentPartPr/>
                <p14:nvPr/>
              </p14:nvContentPartPr>
              <p14:xfrm>
                <a:off x="8287680" y="5276720"/>
                <a:ext cx="232200" cy="1010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FB71B98-D940-DCE4-07B4-9F54B903059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269680" y="5258720"/>
                  <a:ext cx="267840" cy="10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CE6C48D-A0C1-75E9-05BD-73DA0110A064}"/>
                    </a:ext>
                  </a:extLst>
                </p14:cNvPr>
                <p14:cNvContentPartPr/>
                <p14:nvPr/>
              </p14:nvContentPartPr>
              <p14:xfrm>
                <a:off x="7997160" y="5430800"/>
                <a:ext cx="355320" cy="383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CE6C48D-A0C1-75E9-05BD-73DA0110A06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979520" y="5413160"/>
                  <a:ext cx="39096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D95E92A-2493-B229-9D02-AA199BF200A8}"/>
                    </a:ext>
                  </a:extLst>
                </p14:cNvPr>
                <p14:cNvContentPartPr/>
                <p14:nvPr/>
              </p14:nvContentPartPr>
              <p14:xfrm>
                <a:off x="8652360" y="5859200"/>
                <a:ext cx="244440" cy="259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D95E92A-2493-B229-9D02-AA199BF200A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634720" y="5841200"/>
                  <a:ext cx="2800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016556B-07C8-19F6-05F5-0EB94B85F5BB}"/>
                    </a:ext>
                  </a:extLst>
                </p14:cNvPr>
                <p14:cNvContentPartPr/>
                <p14:nvPr/>
              </p14:nvContentPartPr>
              <p14:xfrm>
                <a:off x="9151680" y="5613320"/>
                <a:ext cx="449640" cy="707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016556B-07C8-19F6-05F5-0EB94B85F5B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134040" y="5595680"/>
                  <a:ext cx="48528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9F6A845-D6D0-DDCB-EAF9-8B3423834439}"/>
                    </a:ext>
                  </a:extLst>
                </p14:cNvPr>
                <p14:cNvContentPartPr/>
                <p14:nvPr/>
              </p14:nvContentPartPr>
              <p14:xfrm>
                <a:off x="8078880" y="5410280"/>
                <a:ext cx="412560" cy="232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9F6A845-D6D0-DDCB-EAF9-8B342383443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061240" y="5392280"/>
                  <a:ext cx="4482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5FC015A-8C6F-5D22-E731-44B70673E936}"/>
                    </a:ext>
                  </a:extLst>
                </p14:cNvPr>
                <p14:cNvContentPartPr/>
                <p14:nvPr/>
              </p14:nvContentPartPr>
              <p14:xfrm>
                <a:off x="7326120" y="463880"/>
                <a:ext cx="293760" cy="6192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5FC015A-8C6F-5D22-E731-44B70673E93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08120" y="445880"/>
                  <a:ext cx="329400" cy="65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503321A-CF6C-5A23-9B03-5C8EA4D58DDB}"/>
                    </a:ext>
                  </a:extLst>
                </p14:cNvPr>
                <p14:cNvContentPartPr/>
                <p14:nvPr/>
              </p14:nvContentPartPr>
              <p14:xfrm>
                <a:off x="7970520" y="610040"/>
                <a:ext cx="23040" cy="374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503321A-CF6C-5A23-9B03-5C8EA4D58DD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952880" y="592040"/>
                  <a:ext cx="586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5AD9214-F137-14C3-3363-F8826D2FFFF9}"/>
                    </a:ext>
                  </a:extLst>
                </p14:cNvPr>
                <p14:cNvContentPartPr/>
                <p14:nvPr/>
              </p14:nvContentPartPr>
              <p14:xfrm>
                <a:off x="7809960" y="690320"/>
                <a:ext cx="361080" cy="130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5AD9214-F137-14C3-3363-F8826D2FFFF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792320" y="672320"/>
                  <a:ext cx="3967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599E5A5-2959-DA89-2C53-67367B1CC264}"/>
                    </a:ext>
                  </a:extLst>
                </p14:cNvPr>
                <p14:cNvContentPartPr/>
                <p14:nvPr/>
              </p14:nvContentPartPr>
              <p14:xfrm>
                <a:off x="8324760" y="403400"/>
                <a:ext cx="158400" cy="6706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599E5A5-2959-DA89-2C53-67367B1CC26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07120" y="385760"/>
                  <a:ext cx="19404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03AAC76-D21D-74F3-0F58-8D08E6C72B91}"/>
                    </a:ext>
                  </a:extLst>
                </p14:cNvPr>
                <p14:cNvContentPartPr/>
                <p14:nvPr/>
              </p14:nvContentPartPr>
              <p14:xfrm>
                <a:off x="8927400" y="215480"/>
                <a:ext cx="216360" cy="7441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03AAC76-D21D-74F3-0F58-8D08E6C72B9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909400" y="197840"/>
                  <a:ext cx="252000" cy="7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F1FBF21-656A-E7B2-C33A-6005AAD484A1}"/>
                    </a:ext>
                  </a:extLst>
                </p14:cNvPr>
                <p14:cNvContentPartPr/>
                <p14:nvPr/>
              </p14:nvContentPartPr>
              <p14:xfrm>
                <a:off x="8631120" y="398720"/>
                <a:ext cx="202320" cy="239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F1FBF21-656A-E7B2-C33A-6005AAD484A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613480" y="380720"/>
                  <a:ext cx="2379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E211D16-1549-E279-2ACF-C3AA37598494}"/>
                    </a:ext>
                  </a:extLst>
                </p14:cNvPr>
                <p14:cNvContentPartPr/>
                <p14:nvPr/>
              </p14:nvContentPartPr>
              <p14:xfrm>
                <a:off x="9008040" y="655760"/>
                <a:ext cx="238680" cy="2682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E211D16-1549-E279-2ACF-C3AA3759849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990400" y="638120"/>
                  <a:ext cx="2743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C4CE751-78A8-5792-8CC9-9A110AE18A13}"/>
                    </a:ext>
                  </a:extLst>
                </p14:cNvPr>
                <p14:cNvContentPartPr/>
                <p14:nvPr/>
              </p14:nvContentPartPr>
              <p14:xfrm>
                <a:off x="9422040" y="433280"/>
                <a:ext cx="472680" cy="687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C4CE751-78A8-5792-8CC9-9A110AE18A1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404040" y="415280"/>
                  <a:ext cx="508320" cy="72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1A0B6F8-982E-412D-7223-B91915357507}"/>
                    </a:ext>
                  </a:extLst>
                </p14:cNvPr>
                <p14:cNvContentPartPr/>
                <p14:nvPr/>
              </p14:nvContentPartPr>
              <p14:xfrm>
                <a:off x="10220520" y="690320"/>
                <a:ext cx="182160" cy="280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1A0B6F8-982E-412D-7223-B9191535750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202520" y="672320"/>
                  <a:ext cx="2178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16F1E21-077F-07E3-B0FB-90B081229402}"/>
                    </a:ext>
                  </a:extLst>
                </p14:cNvPr>
                <p14:cNvContentPartPr/>
                <p14:nvPr/>
              </p14:nvContentPartPr>
              <p14:xfrm>
                <a:off x="10224120" y="861320"/>
                <a:ext cx="286920" cy="54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16F1E21-077F-07E3-B0FB-90B08122940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06480" y="843680"/>
                  <a:ext cx="3225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7979E16-D355-0738-2CB0-86E04C9D30DE}"/>
                    </a:ext>
                  </a:extLst>
                </p14:cNvPr>
                <p14:cNvContentPartPr/>
                <p14:nvPr/>
              </p14:nvContentPartPr>
              <p14:xfrm>
                <a:off x="10757280" y="398720"/>
                <a:ext cx="428400" cy="699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7979E16-D355-0738-2CB0-86E04C9D30D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739280" y="380720"/>
                  <a:ext cx="464040" cy="73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E80EB1D-1731-5A6E-31F5-624D1E8A3EDD}"/>
                    </a:ext>
                  </a:extLst>
                </p14:cNvPr>
                <p14:cNvContentPartPr/>
                <p14:nvPr/>
              </p14:nvContentPartPr>
              <p14:xfrm>
                <a:off x="7369680" y="1515080"/>
                <a:ext cx="326880" cy="6314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E80EB1D-1731-5A6E-31F5-624D1E8A3ED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51680" y="1497440"/>
                  <a:ext cx="362520" cy="66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0FB334C-1C89-FDC2-9690-4AA0AC9D250B}"/>
                    </a:ext>
                  </a:extLst>
                </p14:cNvPr>
                <p14:cNvContentPartPr/>
                <p14:nvPr/>
              </p14:nvContentPartPr>
              <p14:xfrm>
                <a:off x="8088600" y="1649360"/>
                <a:ext cx="45720" cy="4579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0FB334C-1C89-FDC2-9690-4AA0AC9D250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070960" y="1631720"/>
                  <a:ext cx="8136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725E3E-5736-1A38-D5B5-71D066EBEC3A}"/>
                    </a:ext>
                  </a:extLst>
                </p14:cNvPr>
                <p14:cNvContentPartPr/>
                <p14:nvPr/>
              </p14:nvContentPartPr>
              <p14:xfrm>
                <a:off x="7955760" y="1781120"/>
                <a:ext cx="363960" cy="88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725E3E-5736-1A38-D5B5-71D066EBEC3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937760" y="1763480"/>
                  <a:ext cx="399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CB3F0DC-3B7C-AF01-3F71-36E73B7163E6}"/>
                    </a:ext>
                  </a:extLst>
                </p14:cNvPr>
                <p14:cNvContentPartPr/>
                <p14:nvPr/>
              </p14:nvContentPartPr>
              <p14:xfrm>
                <a:off x="8594040" y="1514000"/>
                <a:ext cx="23760" cy="537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CB3F0DC-3B7C-AF01-3F71-36E73B7163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576040" y="1496000"/>
                  <a:ext cx="5940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4D8123E-3B6E-ABFB-4BF0-44B5BFBE9650}"/>
                    </a:ext>
                  </a:extLst>
                </p14:cNvPr>
                <p14:cNvContentPartPr/>
                <p14:nvPr/>
              </p14:nvContentPartPr>
              <p14:xfrm>
                <a:off x="9134760" y="1403840"/>
                <a:ext cx="209160" cy="6584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4D8123E-3B6E-ABFB-4BF0-44B5BFBE965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16760" y="1385840"/>
                  <a:ext cx="244800" cy="69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FCC8847-E592-9B19-F139-BC83949F611E}"/>
                    </a:ext>
                  </a:extLst>
                </p14:cNvPr>
                <p14:cNvContentPartPr/>
                <p14:nvPr/>
              </p14:nvContentPartPr>
              <p14:xfrm>
                <a:off x="8853240" y="1566200"/>
                <a:ext cx="279000" cy="215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FCC8847-E592-9B19-F139-BC83949F611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835600" y="1548200"/>
                  <a:ext cx="3146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FD02035-8BC3-4006-7BA2-7C9968E05000}"/>
                    </a:ext>
                  </a:extLst>
                </p14:cNvPr>
                <p14:cNvContentPartPr/>
                <p14:nvPr/>
              </p14:nvContentPartPr>
              <p14:xfrm>
                <a:off x="9397560" y="1735400"/>
                <a:ext cx="106920" cy="2710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FD02035-8BC3-4006-7BA2-7C9968E0500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379560" y="1717760"/>
                  <a:ext cx="1425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EC9EF1B-8937-A655-D11B-B83D90DA044E}"/>
                    </a:ext>
                  </a:extLst>
                </p14:cNvPr>
                <p14:cNvContentPartPr/>
                <p14:nvPr/>
              </p14:nvContentPartPr>
              <p14:xfrm>
                <a:off x="9737400" y="1421480"/>
                <a:ext cx="894240" cy="588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EC9EF1B-8937-A655-D11B-B83D90DA044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719760" y="1403480"/>
                  <a:ext cx="929880" cy="62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99DC735-CED7-3EC6-D351-34E054D95405}"/>
                    </a:ext>
                  </a:extLst>
                </p14:cNvPr>
                <p14:cNvContentPartPr/>
                <p14:nvPr/>
              </p14:nvContentPartPr>
              <p14:xfrm>
                <a:off x="10283880" y="1685720"/>
                <a:ext cx="319320" cy="1317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99DC735-CED7-3EC6-D351-34E054D9540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265880" y="1668080"/>
                  <a:ext cx="354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372C4B5-B8CA-2351-3780-568578A896DC}"/>
                    </a:ext>
                  </a:extLst>
                </p14:cNvPr>
                <p14:cNvContentPartPr/>
                <p14:nvPr/>
              </p14:nvContentPartPr>
              <p14:xfrm>
                <a:off x="10948800" y="1324280"/>
                <a:ext cx="376560" cy="6771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372C4B5-B8CA-2351-3780-568578A896D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931160" y="1306280"/>
                  <a:ext cx="412200" cy="71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41BD460-282D-22C9-F32A-116F5D29B295}"/>
                    </a:ext>
                  </a:extLst>
                </p14:cNvPr>
                <p14:cNvContentPartPr/>
                <p14:nvPr/>
              </p14:nvContentPartPr>
              <p14:xfrm>
                <a:off x="7334040" y="2323640"/>
                <a:ext cx="388440" cy="3906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41BD460-282D-22C9-F32A-116F5D29B29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316400" y="2305640"/>
                  <a:ext cx="42408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6338B59-974C-679D-F64C-5F7C0492FF35}"/>
                    </a:ext>
                  </a:extLst>
                </p14:cNvPr>
                <p14:cNvContentPartPr/>
                <p14:nvPr/>
              </p14:nvContentPartPr>
              <p14:xfrm>
                <a:off x="7605840" y="2432000"/>
                <a:ext cx="176400" cy="5983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6338B59-974C-679D-F64C-5F7C0492FF3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587840" y="2414360"/>
                  <a:ext cx="21204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75E70C6-F8E0-3C1F-76A0-CD146AE25E0C}"/>
                    </a:ext>
                  </a:extLst>
                </p14:cNvPr>
                <p14:cNvContentPartPr/>
                <p14:nvPr/>
              </p14:nvContentPartPr>
              <p14:xfrm>
                <a:off x="8140800" y="2489240"/>
                <a:ext cx="81360" cy="4842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75E70C6-F8E0-3C1F-76A0-CD146AE25E0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123160" y="2471240"/>
                  <a:ext cx="11700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C8798D2-F940-1C92-4853-A0688A535AF8}"/>
                    </a:ext>
                  </a:extLst>
                </p14:cNvPr>
                <p14:cNvContentPartPr/>
                <p14:nvPr/>
              </p14:nvContentPartPr>
              <p14:xfrm>
                <a:off x="8058360" y="2626400"/>
                <a:ext cx="272520" cy="561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C8798D2-F940-1C92-4853-A0688A535AF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040360" y="2608400"/>
                  <a:ext cx="3081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B7D9F42-48B9-4538-178D-5CE65370C740}"/>
                    </a:ext>
                  </a:extLst>
                </p14:cNvPr>
                <p14:cNvContentPartPr/>
                <p14:nvPr/>
              </p14:nvContentPartPr>
              <p14:xfrm>
                <a:off x="8508000" y="2323640"/>
                <a:ext cx="858960" cy="7322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B7D9F42-48B9-4538-178D-5CE65370C74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490360" y="2305640"/>
                  <a:ext cx="894600" cy="76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DC65027-0370-B983-E0EE-5FD48AE97D07}"/>
                    </a:ext>
                  </a:extLst>
                </p14:cNvPr>
                <p14:cNvContentPartPr/>
                <p14:nvPr/>
              </p14:nvContentPartPr>
              <p14:xfrm>
                <a:off x="8926680" y="2483480"/>
                <a:ext cx="234000" cy="1904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DC65027-0370-B983-E0EE-5FD48AE97D0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908680" y="2465480"/>
                  <a:ext cx="2696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2D2D155-067F-56D1-0706-E4121FF174E0}"/>
                    </a:ext>
                  </a:extLst>
                </p14:cNvPr>
                <p14:cNvContentPartPr/>
                <p14:nvPr/>
              </p14:nvContentPartPr>
              <p14:xfrm>
                <a:off x="9292440" y="2717840"/>
                <a:ext cx="188640" cy="2052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2D2D155-067F-56D1-0706-E4121FF174E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274800" y="2700200"/>
                  <a:ext cx="2242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60F44EF-8D55-D712-FB39-BF40BD51DC5D}"/>
                    </a:ext>
                  </a:extLst>
                </p14:cNvPr>
                <p14:cNvContentPartPr/>
                <p14:nvPr/>
              </p14:nvContentPartPr>
              <p14:xfrm>
                <a:off x="9886440" y="2419760"/>
                <a:ext cx="323640" cy="5036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60F44EF-8D55-D712-FB39-BF40BD51DC5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868440" y="2402120"/>
                  <a:ext cx="35928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6A65571-0744-4564-9E4C-4E6FE792977C}"/>
                    </a:ext>
                  </a:extLst>
                </p14:cNvPr>
                <p14:cNvContentPartPr/>
                <p14:nvPr/>
              </p14:nvContentPartPr>
              <p14:xfrm>
                <a:off x="10405920" y="2540360"/>
                <a:ext cx="322920" cy="547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6A65571-0744-4564-9E4C-4E6FE792977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388280" y="2522720"/>
                  <a:ext cx="3585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ADEEC05-B74C-B4E7-AF87-421B6EDF552A}"/>
                    </a:ext>
                  </a:extLst>
                </p14:cNvPr>
                <p14:cNvContentPartPr/>
                <p14:nvPr/>
              </p14:nvContentPartPr>
              <p14:xfrm>
                <a:off x="10438680" y="2786240"/>
                <a:ext cx="335880" cy="230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ADEEC05-B74C-B4E7-AF87-421B6EDF552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421040" y="2768600"/>
                  <a:ext cx="371520" cy="5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3EC7BCB-7069-1830-5188-881072DD34F6}"/>
                  </a:ext>
                </a:extLst>
              </p14:cNvPr>
              <p14:cNvContentPartPr/>
              <p14:nvPr/>
            </p14:nvContentPartPr>
            <p14:xfrm>
              <a:off x="11091720" y="2514440"/>
              <a:ext cx="386640" cy="2721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3EC7BCB-7069-1830-5188-881072DD34F6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1073720" y="2496800"/>
                <a:ext cx="422280" cy="30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093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55C205FF-1B59-FCDC-9BA0-3134E436D5C4}"/>
              </a:ext>
            </a:extLst>
          </p:cNvPr>
          <p:cNvGrpSpPr/>
          <p:nvPr/>
        </p:nvGrpSpPr>
        <p:grpSpPr>
          <a:xfrm>
            <a:off x="1175520" y="4288520"/>
            <a:ext cx="2772360" cy="1578600"/>
            <a:chOff x="1175520" y="4288520"/>
            <a:chExt cx="2772360" cy="157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1487E9C-FB31-5A26-841B-540CFDBD7474}"/>
                    </a:ext>
                  </a:extLst>
                </p14:cNvPr>
                <p14:cNvContentPartPr/>
                <p14:nvPr/>
              </p14:nvContentPartPr>
              <p14:xfrm>
                <a:off x="1773120" y="4826000"/>
                <a:ext cx="157680" cy="704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1487E9C-FB31-5A26-841B-540CFDBD74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55120" y="4808000"/>
                  <a:ext cx="193320" cy="74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BBD14A-60D0-72EC-6CD7-03D487912ADF}"/>
                    </a:ext>
                  </a:extLst>
                </p14:cNvPr>
                <p14:cNvContentPartPr/>
                <p14:nvPr/>
              </p14:nvContentPartPr>
              <p14:xfrm>
                <a:off x="1607520" y="4703960"/>
                <a:ext cx="429840" cy="438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BBD14A-60D0-72EC-6CD7-03D487912AD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89520" y="4686320"/>
                  <a:ext cx="46548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AD2DB5D-319C-5F25-C30C-ACE74097F0DC}"/>
                    </a:ext>
                  </a:extLst>
                </p14:cNvPr>
                <p14:cNvContentPartPr/>
                <p14:nvPr/>
              </p14:nvContentPartPr>
              <p14:xfrm>
                <a:off x="2139240" y="5116880"/>
                <a:ext cx="427320" cy="259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AD2DB5D-319C-5F25-C30C-ACE74097F0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21600" y="5098880"/>
                  <a:ext cx="4629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14EB176-3EE1-97F6-25F8-B161931CEF37}"/>
                    </a:ext>
                  </a:extLst>
                </p14:cNvPr>
                <p14:cNvContentPartPr/>
                <p14:nvPr/>
              </p14:nvContentPartPr>
              <p14:xfrm>
                <a:off x="2621280" y="4951280"/>
                <a:ext cx="377280" cy="531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14EB176-3EE1-97F6-25F8-B161931CEF3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03280" y="4933280"/>
                  <a:ext cx="41292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4FA7D2C-0BB3-D732-8748-85E5649CC69C}"/>
                    </a:ext>
                  </a:extLst>
                </p14:cNvPr>
                <p14:cNvContentPartPr/>
                <p14:nvPr/>
              </p14:nvContentPartPr>
              <p14:xfrm>
                <a:off x="2917560" y="4511000"/>
                <a:ext cx="511560" cy="918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4FA7D2C-0BB3-D732-8748-85E5649CC69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99920" y="4493360"/>
                  <a:ext cx="547200" cy="9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02601A8-CDD2-19D3-AEE7-44157290D0B0}"/>
                    </a:ext>
                  </a:extLst>
                </p14:cNvPr>
                <p14:cNvContentPartPr/>
                <p14:nvPr/>
              </p14:nvContentPartPr>
              <p14:xfrm>
                <a:off x="1175520" y="4385360"/>
                <a:ext cx="2475000" cy="1481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02601A8-CDD2-19D3-AEE7-44157290D0B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57880" y="4367360"/>
                  <a:ext cx="2510640" cy="15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B855A26-3E03-5D25-24EC-060B72A1D1FB}"/>
                    </a:ext>
                  </a:extLst>
                </p14:cNvPr>
                <p14:cNvContentPartPr/>
                <p14:nvPr/>
              </p14:nvContentPartPr>
              <p14:xfrm>
                <a:off x="1749720" y="4288520"/>
                <a:ext cx="2198160" cy="1511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B855A26-3E03-5D25-24EC-060B72A1D1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31720" y="4270520"/>
                  <a:ext cx="2233800" cy="154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787300C-4BB3-703A-E857-8C2F1ECCD303}"/>
              </a:ext>
            </a:extLst>
          </p:cNvPr>
          <p:cNvGrpSpPr/>
          <p:nvPr/>
        </p:nvGrpSpPr>
        <p:grpSpPr>
          <a:xfrm>
            <a:off x="2723160" y="398720"/>
            <a:ext cx="8577720" cy="3480120"/>
            <a:chOff x="2723160" y="398720"/>
            <a:chExt cx="8577720" cy="348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641CDF6-6B64-E3AC-81B9-9D06DB9424ED}"/>
                    </a:ext>
                  </a:extLst>
                </p14:cNvPr>
                <p14:cNvContentPartPr/>
                <p14:nvPr/>
              </p14:nvContentPartPr>
              <p14:xfrm>
                <a:off x="3549360" y="2292320"/>
                <a:ext cx="7111080" cy="1191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641CDF6-6B64-E3AC-81B9-9D06DB9424E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31360" y="2274680"/>
                  <a:ext cx="7146720" cy="12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05CE67F-42A8-CA2C-BC89-C69EAA882D09}"/>
                    </a:ext>
                  </a:extLst>
                </p14:cNvPr>
                <p14:cNvContentPartPr/>
                <p14:nvPr/>
              </p14:nvContentPartPr>
              <p14:xfrm>
                <a:off x="4586160" y="2506520"/>
                <a:ext cx="5961240" cy="1346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05CE67F-42A8-CA2C-BC89-C69EAA882D0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68520" y="2488880"/>
                  <a:ext cx="5996880" cy="13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E84B40C-CEAE-4499-54E6-24C29A3F7E07}"/>
                    </a:ext>
                  </a:extLst>
                </p14:cNvPr>
                <p14:cNvContentPartPr/>
                <p14:nvPr/>
              </p14:nvContentPartPr>
              <p14:xfrm>
                <a:off x="2723160" y="1324280"/>
                <a:ext cx="549000" cy="483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E84B40C-CEAE-4499-54E6-24C29A3F7E0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05520" y="1306280"/>
                  <a:ext cx="58464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32B8DD9-8657-308B-13C3-0E2006DA9CA9}"/>
                    </a:ext>
                  </a:extLst>
                </p14:cNvPr>
                <p14:cNvContentPartPr/>
                <p14:nvPr/>
              </p14:nvContentPartPr>
              <p14:xfrm>
                <a:off x="2957880" y="1769960"/>
                <a:ext cx="770400" cy="340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32B8DD9-8657-308B-13C3-0E2006DA9CA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39880" y="1752320"/>
                  <a:ext cx="80604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81B0CB4-D6E1-E741-B344-54FF7BEEE4F8}"/>
                    </a:ext>
                  </a:extLst>
                </p14:cNvPr>
                <p14:cNvContentPartPr/>
                <p14:nvPr/>
              </p14:nvContentPartPr>
              <p14:xfrm>
                <a:off x="10824600" y="1227080"/>
                <a:ext cx="476280" cy="659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81B0CB4-D6E1-E741-B344-54FF7BEEE4F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806600" y="1209080"/>
                  <a:ext cx="511920" cy="6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3BAE14C-2CE8-EAF9-0964-58A8B232B324}"/>
                    </a:ext>
                  </a:extLst>
                </p14:cNvPr>
                <p14:cNvContentPartPr/>
                <p14:nvPr/>
              </p14:nvContentPartPr>
              <p14:xfrm>
                <a:off x="10482600" y="1700840"/>
                <a:ext cx="486360" cy="397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3BAE14C-2CE8-EAF9-0964-58A8B232B32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464600" y="1683200"/>
                  <a:ext cx="52200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9318D27-3BC4-4369-2341-9B8ADEDBBC24}"/>
                    </a:ext>
                  </a:extLst>
                </p14:cNvPr>
                <p14:cNvContentPartPr/>
                <p14:nvPr/>
              </p14:nvContentPartPr>
              <p14:xfrm>
                <a:off x="3844560" y="3403280"/>
                <a:ext cx="870120" cy="475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9318D27-3BC4-4369-2341-9B8ADEDBBC2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26920" y="3385280"/>
                  <a:ext cx="90576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9B147B9-D834-CC33-973A-32628B76AC1C}"/>
                    </a:ext>
                  </a:extLst>
                </p14:cNvPr>
                <p14:cNvContentPartPr/>
                <p14:nvPr/>
              </p14:nvContentPartPr>
              <p14:xfrm>
                <a:off x="4708200" y="2597600"/>
                <a:ext cx="18000" cy="1245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9B147B9-D834-CC33-973A-32628B76AC1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90560" y="2579600"/>
                  <a:ext cx="53640" cy="12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B57180A-35BE-3BFE-A1A0-4DF72F110FEF}"/>
                    </a:ext>
                  </a:extLst>
                </p14:cNvPr>
                <p14:cNvContentPartPr/>
                <p14:nvPr/>
              </p14:nvContentPartPr>
              <p14:xfrm>
                <a:off x="9334920" y="2494640"/>
                <a:ext cx="54720" cy="1100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B57180A-35BE-3BFE-A1A0-4DF72F110FE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17280" y="2477000"/>
                  <a:ext cx="90360" cy="11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E58B1FD-9C0A-A9E8-1B68-89D57F13D2B4}"/>
                    </a:ext>
                  </a:extLst>
                </p14:cNvPr>
                <p14:cNvContentPartPr/>
                <p14:nvPr/>
              </p14:nvContentPartPr>
              <p14:xfrm>
                <a:off x="6030480" y="3089000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E58B1FD-9C0A-A9E8-1B68-89D57F13D2B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12840" y="30713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C4A293D-AC6D-79D3-9381-EB5DE30EA72B}"/>
                    </a:ext>
                  </a:extLst>
                </p14:cNvPr>
                <p14:cNvContentPartPr/>
                <p14:nvPr/>
              </p14:nvContentPartPr>
              <p14:xfrm>
                <a:off x="7483800" y="3100160"/>
                <a:ext cx="1095840" cy="24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C4A293D-AC6D-79D3-9381-EB5DE30EA72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66160" y="3082520"/>
                  <a:ext cx="11314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1F0A451-24C5-4076-0EC5-077FDA65992A}"/>
                    </a:ext>
                  </a:extLst>
                </p14:cNvPr>
                <p14:cNvContentPartPr/>
                <p14:nvPr/>
              </p14:nvContentPartPr>
              <p14:xfrm>
                <a:off x="6093120" y="3151640"/>
                <a:ext cx="144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1F0A451-24C5-4076-0EC5-077FDA65992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75480" y="3134000"/>
                  <a:ext cx="37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382A44C-2C71-1388-0F86-6F328FF275F2}"/>
                    </a:ext>
                  </a:extLst>
                </p14:cNvPr>
                <p14:cNvContentPartPr/>
                <p14:nvPr/>
              </p14:nvContentPartPr>
              <p14:xfrm>
                <a:off x="6849120" y="3107360"/>
                <a:ext cx="194400" cy="4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382A44C-2C71-1388-0F86-6F328FF275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31120" y="3089360"/>
                  <a:ext cx="2300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38AD60E-E42F-AA71-A2D0-2B69CCE29565}"/>
                    </a:ext>
                  </a:extLst>
                </p14:cNvPr>
                <p14:cNvContentPartPr/>
                <p14:nvPr/>
              </p14:nvContentPartPr>
              <p14:xfrm>
                <a:off x="3159480" y="398720"/>
                <a:ext cx="330480" cy="627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38AD60E-E42F-AA71-A2D0-2B69CCE2956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41840" y="380720"/>
                  <a:ext cx="36612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3EDE5F0-A92E-ACD4-A6AB-A9FA1247EC3F}"/>
                    </a:ext>
                  </a:extLst>
                </p14:cNvPr>
                <p14:cNvContentPartPr/>
                <p14:nvPr/>
              </p14:nvContentPartPr>
              <p14:xfrm>
                <a:off x="3290160" y="781040"/>
                <a:ext cx="245880" cy="109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3EDE5F0-A92E-ACD4-A6AB-A9FA1247EC3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72160" y="763400"/>
                  <a:ext cx="2815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E662A7C-C2DA-879B-24B3-FAACFA27CE82}"/>
                    </a:ext>
                  </a:extLst>
                </p14:cNvPr>
                <p14:cNvContentPartPr/>
                <p14:nvPr/>
              </p14:nvContentPartPr>
              <p14:xfrm>
                <a:off x="10797240" y="667280"/>
                <a:ext cx="6120" cy="471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E662A7C-C2DA-879B-24B3-FAACFA27CE8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779600" y="649640"/>
                  <a:ext cx="4176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671B58C-9671-7C2B-368F-50535D0829D7}"/>
                    </a:ext>
                  </a:extLst>
                </p14:cNvPr>
                <p14:cNvContentPartPr/>
                <p14:nvPr/>
              </p14:nvContentPartPr>
              <p14:xfrm>
                <a:off x="10722720" y="448040"/>
                <a:ext cx="466560" cy="527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671B58C-9671-7C2B-368F-50535D0829D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704720" y="430400"/>
                  <a:ext cx="50220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0764528-E268-1623-B0E1-B0ED04705C3F}"/>
                    </a:ext>
                  </a:extLst>
                </p14:cNvPr>
                <p14:cNvContentPartPr/>
                <p14:nvPr/>
              </p14:nvContentPartPr>
              <p14:xfrm>
                <a:off x="9723360" y="1758080"/>
                <a:ext cx="280800" cy="558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0764528-E268-1623-B0E1-B0ED04705C3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705720" y="1740080"/>
                  <a:ext cx="316440" cy="59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25E9913-0F60-DDE9-B62C-9B9222B66E49}"/>
              </a:ext>
            </a:extLst>
          </p:cNvPr>
          <p:cNvGrpSpPr/>
          <p:nvPr/>
        </p:nvGrpSpPr>
        <p:grpSpPr>
          <a:xfrm>
            <a:off x="5286720" y="4305440"/>
            <a:ext cx="6809040" cy="2305440"/>
            <a:chOff x="5286720" y="4305440"/>
            <a:chExt cx="6809040" cy="230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1B78E85-CB87-FF99-8446-4816611CD536}"/>
                    </a:ext>
                  </a:extLst>
                </p14:cNvPr>
                <p14:cNvContentPartPr/>
                <p14:nvPr/>
              </p14:nvContentPartPr>
              <p14:xfrm>
                <a:off x="5286720" y="4314440"/>
                <a:ext cx="253800" cy="425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1B78E85-CB87-FF99-8446-4816611CD53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69080" y="4296440"/>
                  <a:ext cx="28944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BA0C260-EB2A-1FCA-61D5-500E1D7C1CE1}"/>
                    </a:ext>
                  </a:extLst>
                </p14:cNvPr>
                <p14:cNvContentPartPr/>
                <p14:nvPr/>
              </p14:nvContentPartPr>
              <p14:xfrm>
                <a:off x="5662200" y="4363040"/>
                <a:ext cx="105120" cy="684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BA0C260-EB2A-1FCA-61D5-500E1D7C1CE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44560" y="4345400"/>
                  <a:ext cx="140760" cy="71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1F3F775-EF73-41C5-F315-6219DB684C6E}"/>
                    </a:ext>
                  </a:extLst>
                </p14:cNvPr>
                <p14:cNvContentPartPr/>
                <p14:nvPr/>
              </p14:nvContentPartPr>
              <p14:xfrm>
                <a:off x="6081600" y="4511000"/>
                <a:ext cx="24120" cy="535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1F3F775-EF73-41C5-F315-6219DB684C6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63600" y="4493360"/>
                  <a:ext cx="5976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FF10D3A-BF48-B993-AD3D-6E499190CBB4}"/>
                    </a:ext>
                  </a:extLst>
                </p14:cNvPr>
                <p14:cNvContentPartPr/>
                <p14:nvPr/>
              </p14:nvContentPartPr>
              <p14:xfrm>
                <a:off x="5964240" y="4751120"/>
                <a:ext cx="198360" cy="39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FF10D3A-BF48-B993-AD3D-6E499190CBB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46240" y="4733480"/>
                  <a:ext cx="2340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DD45CEA-C8DB-833C-E305-D444598CF168}"/>
                    </a:ext>
                  </a:extLst>
                </p14:cNvPr>
                <p14:cNvContentPartPr/>
                <p14:nvPr/>
              </p14:nvContentPartPr>
              <p14:xfrm>
                <a:off x="6344040" y="4472120"/>
                <a:ext cx="64800" cy="577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DD45CEA-C8DB-833C-E305-D444598CF16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26400" y="4454120"/>
                  <a:ext cx="10044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EF06274-8F31-8B68-287E-2B1A4DF67ED3}"/>
                    </a:ext>
                  </a:extLst>
                </p14:cNvPr>
                <p14:cNvContentPartPr/>
                <p14:nvPr/>
              </p14:nvContentPartPr>
              <p14:xfrm>
                <a:off x="6684240" y="4305440"/>
                <a:ext cx="537120" cy="803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EF06274-8F31-8B68-287E-2B1A4DF67ED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66240" y="4287440"/>
                  <a:ext cx="572760" cy="83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128A417-64B0-E56F-6771-13FB05FCF9FB}"/>
                    </a:ext>
                  </a:extLst>
                </p14:cNvPr>
                <p14:cNvContentPartPr/>
                <p14:nvPr/>
              </p14:nvContentPartPr>
              <p14:xfrm>
                <a:off x="7097520" y="4842920"/>
                <a:ext cx="108720" cy="158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128A417-64B0-E56F-6771-13FB05FCF9F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79880" y="4824920"/>
                  <a:ext cx="1443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15BFBAA-2AEE-4A77-DAE0-F838F7477036}"/>
                    </a:ext>
                  </a:extLst>
                </p14:cNvPr>
                <p14:cNvContentPartPr/>
                <p14:nvPr/>
              </p14:nvContentPartPr>
              <p14:xfrm>
                <a:off x="7556880" y="4443680"/>
                <a:ext cx="414360" cy="537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15BFBAA-2AEE-4A77-DAE0-F838F747703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38880" y="4425680"/>
                  <a:ext cx="45000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D14FC61-33BF-7118-E6AD-501558C360CA}"/>
                    </a:ext>
                  </a:extLst>
                </p14:cNvPr>
                <p14:cNvContentPartPr/>
                <p14:nvPr/>
              </p14:nvContentPartPr>
              <p14:xfrm>
                <a:off x="8447520" y="4706480"/>
                <a:ext cx="192600" cy="11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D14FC61-33BF-7118-E6AD-501558C360C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429880" y="4688840"/>
                  <a:ext cx="228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DEC2BFA-0E27-027C-9503-6692F6BFA76F}"/>
                    </a:ext>
                  </a:extLst>
                </p14:cNvPr>
                <p14:cNvContentPartPr/>
                <p14:nvPr/>
              </p14:nvContentPartPr>
              <p14:xfrm>
                <a:off x="8389200" y="4802960"/>
                <a:ext cx="262080" cy="34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DEC2BFA-0E27-027C-9503-6692F6BFA76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71560" y="4785320"/>
                  <a:ext cx="2977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53027E5-7482-958D-5BEB-84487E555F24}"/>
                    </a:ext>
                  </a:extLst>
                </p14:cNvPr>
                <p14:cNvContentPartPr/>
                <p14:nvPr/>
              </p14:nvContentPartPr>
              <p14:xfrm>
                <a:off x="9012720" y="4531880"/>
                <a:ext cx="390240" cy="292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53027E5-7482-958D-5BEB-84487E555F2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95080" y="4513880"/>
                  <a:ext cx="4258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960A9FF-87AC-7D93-6A7C-BB9B255E1024}"/>
                    </a:ext>
                  </a:extLst>
                </p14:cNvPr>
                <p14:cNvContentPartPr/>
                <p14:nvPr/>
              </p14:nvContentPartPr>
              <p14:xfrm>
                <a:off x="5502360" y="5522240"/>
                <a:ext cx="414000" cy="756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960A9FF-87AC-7D93-6A7C-BB9B255E102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484360" y="5504600"/>
                  <a:ext cx="449640" cy="79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17A5283-653A-B8D4-41AA-B8E7AFCCD8F5}"/>
                    </a:ext>
                  </a:extLst>
                </p14:cNvPr>
                <p14:cNvContentPartPr/>
                <p14:nvPr/>
              </p14:nvContentPartPr>
              <p14:xfrm>
                <a:off x="5572560" y="5853440"/>
                <a:ext cx="349920" cy="69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17A5283-653A-B8D4-41AA-B8E7AFCCD8F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54560" y="5835800"/>
                  <a:ext cx="3855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4CEE34F-867A-E6F4-D6BF-B80066A9BF74}"/>
                    </a:ext>
                  </a:extLst>
                </p14:cNvPr>
                <p14:cNvContentPartPr/>
                <p14:nvPr/>
              </p14:nvContentPartPr>
              <p14:xfrm>
                <a:off x="6160440" y="5956400"/>
                <a:ext cx="218880" cy="47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4CEE34F-867A-E6F4-D6BF-B80066A9BF7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42800" y="5938400"/>
                  <a:ext cx="2545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B2971D4-4911-2C15-B839-7D2BE0468FD6}"/>
                    </a:ext>
                  </a:extLst>
                </p14:cNvPr>
                <p14:cNvContentPartPr/>
                <p14:nvPr/>
              </p14:nvContentPartPr>
              <p14:xfrm>
                <a:off x="6083760" y="6082400"/>
                <a:ext cx="330120" cy="31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B2971D4-4911-2C15-B839-7D2BE0468FD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66120" y="6064400"/>
                  <a:ext cx="3657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2649FBA-3565-66CC-9BCE-6566439263A9}"/>
                    </a:ext>
                  </a:extLst>
                </p14:cNvPr>
                <p14:cNvContentPartPr/>
                <p14:nvPr/>
              </p14:nvContentPartPr>
              <p14:xfrm>
                <a:off x="6751200" y="5676680"/>
                <a:ext cx="16920" cy="511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2649FBA-3565-66CC-9BCE-6566439263A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33560" y="5658680"/>
                  <a:ext cx="5256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7AF223E-0312-3776-B476-8095A38D413E}"/>
                    </a:ext>
                  </a:extLst>
                </p14:cNvPr>
                <p14:cNvContentPartPr/>
                <p14:nvPr/>
              </p14:nvContentPartPr>
              <p14:xfrm>
                <a:off x="6734280" y="5485880"/>
                <a:ext cx="315360" cy="486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7AF223E-0312-3776-B476-8095A38D413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16280" y="5467880"/>
                  <a:ext cx="35100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D0ADB3C-012E-8A66-DC17-03EF85292DFE}"/>
                    </a:ext>
                  </a:extLst>
                </p14:cNvPr>
                <p14:cNvContentPartPr/>
                <p14:nvPr/>
              </p14:nvContentPartPr>
              <p14:xfrm>
                <a:off x="7243680" y="5807000"/>
                <a:ext cx="1041840" cy="149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D0ADB3C-012E-8A66-DC17-03EF85292DF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25680" y="5789360"/>
                  <a:ext cx="10774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822D60C-F19C-03AF-E5BF-1EE6668C91E5}"/>
                    </a:ext>
                  </a:extLst>
                </p14:cNvPr>
                <p14:cNvContentPartPr/>
                <p14:nvPr/>
              </p14:nvContentPartPr>
              <p14:xfrm>
                <a:off x="8233320" y="5638160"/>
                <a:ext cx="235800" cy="324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822D60C-F19C-03AF-E5BF-1EE6668C91E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215680" y="5620160"/>
                  <a:ext cx="2714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435FA09-6D50-3ECB-F40E-5D16F4E59D4E}"/>
                    </a:ext>
                  </a:extLst>
                </p14:cNvPr>
                <p14:cNvContentPartPr/>
                <p14:nvPr/>
              </p14:nvContentPartPr>
              <p14:xfrm>
                <a:off x="7226760" y="5961080"/>
                <a:ext cx="1069560" cy="442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435FA09-6D50-3ECB-F40E-5D16F4E59D4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208760" y="5943080"/>
                  <a:ext cx="110520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7800518-1700-CBEE-A4E8-E57270E622E0}"/>
                    </a:ext>
                  </a:extLst>
                </p14:cNvPr>
                <p14:cNvContentPartPr/>
                <p14:nvPr/>
              </p14:nvContentPartPr>
              <p14:xfrm>
                <a:off x="8353920" y="6167720"/>
                <a:ext cx="210240" cy="256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7800518-1700-CBEE-A4E8-E57270E622E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335920" y="6149720"/>
                  <a:ext cx="2458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F88B50E-ACC5-E873-F226-F4B5D83953F2}"/>
                    </a:ext>
                  </a:extLst>
                </p14:cNvPr>
                <p14:cNvContentPartPr/>
                <p14:nvPr/>
              </p14:nvContentPartPr>
              <p14:xfrm>
                <a:off x="8833440" y="5498120"/>
                <a:ext cx="1017720" cy="555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F88B50E-ACC5-E873-F226-F4B5D83953F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815800" y="5480480"/>
                  <a:ext cx="105336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ED1CB64-08A0-BB3F-CB25-C2EBE5248261}"/>
                    </a:ext>
                  </a:extLst>
                </p14:cNvPr>
                <p14:cNvContentPartPr/>
                <p14:nvPr/>
              </p14:nvContentPartPr>
              <p14:xfrm>
                <a:off x="9864120" y="5469680"/>
                <a:ext cx="156600" cy="277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ED1CB64-08A0-BB3F-CB25-C2EBE524826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846120" y="5451680"/>
                  <a:ext cx="1922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944CDF3-A02F-1CAC-025B-554ADF31AD8E}"/>
                    </a:ext>
                  </a:extLst>
                </p14:cNvPr>
                <p14:cNvContentPartPr/>
                <p14:nvPr/>
              </p14:nvContentPartPr>
              <p14:xfrm>
                <a:off x="10224840" y="5116880"/>
                <a:ext cx="258120" cy="639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944CDF3-A02F-1CAC-025B-554ADF31AD8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206840" y="5098880"/>
                  <a:ext cx="29376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5D8E61A-60E6-3531-A1D2-1BA63B607AFA}"/>
                    </a:ext>
                  </a:extLst>
                </p14:cNvPr>
                <p14:cNvContentPartPr/>
                <p14:nvPr/>
              </p14:nvContentPartPr>
              <p14:xfrm>
                <a:off x="10184160" y="5329280"/>
                <a:ext cx="253080" cy="6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5D8E61A-60E6-3531-A1D2-1BA63B607AF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166160" y="5311280"/>
                  <a:ext cx="2887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ADAF02D-438F-A04D-C085-BFDB9AD6FA20}"/>
                    </a:ext>
                  </a:extLst>
                </p14:cNvPr>
                <p14:cNvContentPartPr/>
                <p14:nvPr/>
              </p14:nvContentPartPr>
              <p14:xfrm>
                <a:off x="10422840" y="5550320"/>
                <a:ext cx="362880" cy="464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ADAF02D-438F-A04D-C085-BFDB9AD6FA2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404840" y="5532680"/>
                  <a:ext cx="39852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C55D9B4-D145-DB5E-2BAB-703E69AAC773}"/>
                    </a:ext>
                  </a:extLst>
                </p14:cNvPr>
                <p14:cNvContentPartPr/>
                <p14:nvPr/>
              </p14:nvContentPartPr>
              <p14:xfrm>
                <a:off x="11276040" y="5587400"/>
                <a:ext cx="246240" cy="30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C55D9B4-D145-DB5E-2BAB-703E69AAC77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258400" y="5569400"/>
                  <a:ext cx="2818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C9B0917-8B0D-416D-07E1-0C0625914FFF}"/>
                    </a:ext>
                  </a:extLst>
                </p14:cNvPr>
                <p14:cNvContentPartPr/>
                <p14:nvPr/>
              </p14:nvContentPartPr>
              <p14:xfrm>
                <a:off x="11529480" y="5141360"/>
                <a:ext cx="218520" cy="632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C9B0917-8B0D-416D-07E1-0C0625914FF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511480" y="5123360"/>
                  <a:ext cx="25416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092ECB2-A183-D169-C691-BD41AAE97D1E}"/>
                    </a:ext>
                  </a:extLst>
                </p14:cNvPr>
                <p14:cNvContentPartPr/>
                <p14:nvPr/>
              </p14:nvContentPartPr>
              <p14:xfrm>
                <a:off x="11058960" y="4963520"/>
                <a:ext cx="1036800" cy="1116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092ECB2-A183-D169-C691-BD41AAE97D1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041320" y="4945880"/>
                  <a:ext cx="1072440" cy="11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0A6248E-CF2A-158C-24CA-0332B8E51B28}"/>
                    </a:ext>
                  </a:extLst>
                </p14:cNvPr>
                <p14:cNvContentPartPr/>
                <p14:nvPr/>
              </p14:nvContentPartPr>
              <p14:xfrm>
                <a:off x="8857560" y="6011480"/>
                <a:ext cx="109800" cy="534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0A6248E-CF2A-158C-24CA-0332B8E51B2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839560" y="5993480"/>
                  <a:ext cx="14544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836B764-43BF-3A73-3C57-1EB6D744DB38}"/>
                    </a:ext>
                  </a:extLst>
                </p14:cNvPr>
                <p14:cNvContentPartPr/>
                <p14:nvPr/>
              </p14:nvContentPartPr>
              <p14:xfrm>
                <a:off x="9163200" y="6027320"/>
                <a:ext cx="459000" cy="507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836B764-43BF-3A73-3C57-1EB6D744DB3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145560" y="6009320"/>
                  <a:ext cx="49464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82E8E4C-58FD-BA62-01EA-15E938D267F5}"/>
                    </a:ext>
                  </a:extLst>
                </p14:cNvPr>
                <p14:cNvContentPartPr/>
                <p14:nvPr/>
              </p14:nvContentPartPr>
              <p14:xfrm>
                <a:off x="9692760" y="6103640"/>
                <a:ext cx="830880" cy="445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82E8E4C-58FD-BA62-01EA-15E938D267F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675120" y="6086000"/>
                  <a:ext cx="86652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FFF5C91-EC0A-FA43-438F-F11EA7F9D7FF}"/>
                    </a:ext>
                  </a:extLst>
                </p14:cNvPr>
                <p14:cNvContentPartPr/>
                <p14:nvPr/>
              </p14:nvContentPartPr>
              <p14:xfrm>
                <a:off x="9275160" y="6217040"/>
                <a:ext cx="149760" cy="198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FFF5C91-EC0A-FA43-438F-F11EA7F9D7F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257160" y="6199400"/>
                  <a:ext cx="1854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8F9E596-6826-A627-837D-694C1BF4BF69}"/>
                    </a:ext>
                  </a:extLst>
                </p14:cNvPr>
                <p14:cNvContentPartPr/>
                <p14:nvPr/>
              </p14:nvContentPartPr>
              <p14:xfrm>
                <a:off x="8630760" y="5919320"/>
                <a:ext cx="2029680" cy="6915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8F9E596-6826-A627-837D-694C1BF4BF6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613120" y="5901680"/>
                  <a:ext cx="2065320" cy="727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43206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C5DCFFC6-100F-8FD2-B5D8-777882EEA0B8}"/>
              </a:ext>
            </a:extLst>
          </p:cNvPr>
          <p:cNvGrpSpPr/>
          <p:nvPr/>
        </p:nvGrpSpPr>
        <p:grpSpPr>
          <a:xfrm>
            <a:off x="708600" y="4416320"/>
            <a:ext cx="603000" cy="735840"/>
            <a:chOff x="708600" y="4416320"/>
            <a:chExt cx="603000" cy="73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F4EE549-0A42-7C30-53A0-52EBCFC7645A}"/>
                    </a:ext>
                  </a:extLst>
                </p14:cNvPr>
                <p14:cNvContentPartPr/>
                <p14:nvPr/>
              </p14:nvContentPartPr>
              <p14:xfrm>
                <a:off x="811920" y="4580120"/>
                <a:ext cx="58320" cy="572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F4EE549-0A42-7C30-53A0-52EBCFC7645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4280" y="4562120"/>
                  <a:ext cx="9396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BF931C5-6595-1A60-4CEF-2CA40412A7EB}"/>
                    </a:ext>
                  </a:extLst>
                </p14:cNvPr>
                <p14:cNvContentPartPr/>
                <p14:nvPr/>
              </p14:nvContentPartPr>
              <p14:xfrm>
                <a:off x="708600" y="4416320"/>
                <a:ext cx="499320" cy="403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BF931C5-6595-1A60-4CEF-2CA40412A7E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0600" y="4398680"/>
                  <a:ext cx="53496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FB0BAC0-803C-5564-BA05-98840B3A2F40}"/>
                    </a:ext>
                  </a:extLst>
                </p14:cNvPr>
                <p14:cNvContentPartPr/>
                <p14:nvPr/>
              </p14:nvContentPartPr>
              <p14:xfrm>
                <a:off x="886080" y="4785680"/>
                <a:ext cx="425520" cy="213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FB0BAC0-803C-5564-BA05-98840B3A2F4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8080" y="4768040"/>
                  <a:ext cx="46116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749C80D-6068-9530-D75F-32E9DAE6F2F4}"/>
              </a:ext>
            </a:extLst>
          </p:cNvPr>
          <p:cNvGrpSpPr/>
          <p:nvPr/>
        </p:nvGrpSpPr>
        <p:grpSpPr>
          <a:xfrm>
            <a:off x="1654680" y="4774520"/>
            <a:ext cx="319320" cy="214560"/>
            <a:chOff x="1654680" y="4774520"/>
            <a:chExt cx="319320" cy="21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763BD2B-E2CE-7F1C-8234-9EED9897A4C1}"/>
                    </a:ext>
                  </a:extLst>
                </p14:cNvPr>
                <p14:cNvContentPartPr/>
                <p14:nvPr/>
              </p14:nvContentPartPr>
              <p14:xfrm>
                <a:off x="1676280" y="4774520"/>
                <a:ext cx="137160" cy="35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763BD2B-E2CE-7F1C-8234-9EED9897A4C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58280" y="4756520"/>
                  <a:ext cx="1728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249DCF7-F4ED-9485-2A59-6F7E1C1AC999}"/>
                    </a:ext>
                  </a:extLst>
                </p14:cNvPr>
                <p14:cNvContentPartPr/>
                <p14:nvPr/>
              </p14:nvContentPartPr>
              <p14:xfrm>
                <a:off x="1654680" y="4945520"/>
                <a:ext cx="319320" cy="43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249DCF7-F4ED-9485-2A59-6F7E1C1AC99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37040" y="4927880"/>
                  <a:ext cx="35496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04FFB2C-B5FF-591F-8420-6F24969D396E}"/>
              </a:ext>
            </a:extLst>
          </p:cNvPr>
          <p:cNvGrpSpPr/>
          <p:nvPr/>
        </p:nvGrpSpPr>
        <p:grpSpPr>
          <a:xfrm>
            <a:off x="2557560" y="3963080"/>
            <a:ext cx="5762880" cy="1152720"/>
            <a:chOff x="2557560" y="3963080"/>
            <a:chExt cx="5762880" cy="115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770E540-1227-BE07-3478-47512B762ED8}"/>
                    </a:ext>
                  </a:extLst>
                </p14:cNvPr>
                <p14:cNvContentPartPr/>
                <p14:nvPr/>
              </p14:nvContentPartPr>
              <p14:xfrm>
                <a:off x="2557560" y="4231280"/>
                <a:ext cx="165960" cy="718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770E540-1227-BE07-3478-47512B762ED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39920" y="4213640"/>
                  <a:ext cx="201600" cy="7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C77AF43-170A-2B22-C215-008AC180378B}"/>
                    </a:ext>
                  </a:extLst>
                </p14:cNvPr>
                <p14:cNvContentPartPr/>
                <p14:nvPr/>
              </p14:nvContentPartPr>
              <p14:xfrm>
                <a:off x="2635680" y="4665440"/>
                <a:ext cx="213480" cy="20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C77AF43-170A-2B22-C215-008AC180378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17680" y="4647440"/>
                  <a:ext cx="2491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79587B9-5C5C-4ADA-8D6A-7C9A2FC58924}"/>
                    </a:ext>
                  </a:extLst>
                </p14:cNvPr>
                <p14:cNvContentPartPr/>
                <p14:nvPr/>
              </p14:nvContentPartPr>
              <p14:xfrm>
                <a:off x="2934840" y="4734200"/>
                <a:ext cx="280440" cy="98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79587B9-5C5C-4ADA-8D6A-7C9A2FC589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17200" y="4716560"/>
                  <a:ext cx="3160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88BE678-19D3-E5DA-3AF9-D909FE3225FA}"/>
                    </a:ext>
                  </a:extLst>
                </p14:cNvPr>
                <p14:cNvContentPartPr/>
                <p14:nvPr/>
              </p14:nvContentPartPr>
              <p14:xfrm>
                <a:off x="3649440" y="4711160"/>
                <a:ext cx="41040" cy="7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88BE678-19D3-E5DA-3AF9-D909FE3225F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31800" y="4693160"/>
                  <a:ext cx="766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8FC7E25-2DFF-EA23-7F83-7A8F54F53622}"/>
                    </a:ext>
                  </a:extLst>
                </p14:cNvPr>
                <p14:cNvContentPartPr/>
                <p14:nvPr/>
              </p14:nvContentPartPr>
              <p14:xfrm>
                <a:off x="4004760" y="4246760"/>
                <a:ext cx="155880" cy="624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8FC7E25-2DFF-EA23-7F83-7A8F54F5362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86760" y="4228760"/>
                  <a:ext cx="191520" cy="66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4F90AF9-C9B1-79DA-F661-628E8AE166D7}"/>
                    </a:ext>
                  </a:extLst>
                </p14:cNvPr>
                <p14:cNvContentPartPr/>
                <p14:nvPr/>
              </p14:nvContentPartPr>
              <p14:xfrm>
                <a:off x="3602280" y="4711160"/>
                <a:ext cx="111240" cy="2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4F90AF9-C9B1-79DA-F661-628E8AE166D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84280" y="4693160"/>
                  <a:ext cx="1468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78D63D5-D873-2589-79AA-D4AFE4E68674}"/>
                    </a:ext>
                  </a:extLst>
                </p14:cNvPr>
                <p14:cNvContentPartPr/>
                <p14:nvPr/>
              </p14:nvContentPartPr>
              <p14:xfrm>
                <a:off x="4657080" y="4601360"/>
                <a:ext cx="1051920" cy="260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78D63D5-D873-2589-79AA-D4AFE4E6867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39080" y="4583720"/>
                  <a:ext cx="10875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839804B-454D-D4A0-1DF5-45D5B9A1371C}"/>
                    </a:ext>
                  </a:extLst>
                </p14:cNvPr>
                <p14:cNvContentPartPr/>
                <p14:nvPr/>
              </p14:nvContentPartPr>
              <p14:xfrm>
                <a:off x="6202560" y="4484360"/>
                <a:ext cx="1035720" cy="316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839804B-454D-D4A0-1DF5-45D5B9A1371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84560" y="4466360"/>
                  <a:ext cx="10713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1ED9B23-C23F-BE17-D244-EE82D7B4DEE0}"/>
                    </a:ext>
                  </a:extLst>
                </p14:cNvPr>
                <p14:cNvContentPartPr/>
                <p14:nvPr/>
              </p14:nvContentPartPr>
              <p14:xfrm>
                <a:off x="7443840" y="4454120"/>
                <a:ext cx="30600" cy="579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1ED9B23-C23F-BE17-D244-EE82D7B4DEE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25840" y="4436120"/>
                  <a:ext cx="6624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B3A0649-513D-44BF-38C9-DF1442AF0D75}"/>
                    </a:ext>
                  </a:extLst>
                </p14:cNvPr>
                <p14:cNvContentPartPr/>
                <p14:nvPr/>
              </p14:nvContentPartPr>
              <p14:xfrm>
                <a:off x="7443840" y="4296800"/>
                <a:ext cx="165240" cy="424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B3A0649-513D-44BF-38C9-DF1442AF0D7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25840" y="4279160"/>
                  <a:ext cx="20088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73F2C01-EDC5-F66F-6A05-06D4C3B4FEC3}"/>
                    </a:ext>
                  </a:extLst>
                </p14:cNvPr>
                <p14:cNvContentPartPr/>
                <p14:nvPr/>
              </p14:nvContentPartPr>
              <p14:xfrm>
                <a:off x="7798800" y="3963080"/>
                <a:ext cx="200160" cy="805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73F2C01-EDC5-F66F-6A05-06D4C3B4FEC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80800" y="3945440"/>
                  <a:ext cx="235800" cy="84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A97223F-2FBB-990A-E092-391BDF2C4FFD}"/>
                    </a:ext>
                  </a:extLst>
                </p14:cNvPr>
                <p14:cNvContentPartPr/>
                <p14:nvPr/>
              </p14:nvContentPartPr>
              <p14:xfrm>
                <a:off x="7844880" y="4294280"/>
                <a:ext cx="234720" cy="42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A97223F-2FBB-990A-E092-391BDF2C4FF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26880" y="4276280"/>
                  <a:ext cx="2703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5663AC6-D151-9173-CF99-501008800912}"/>
                    </a:ext>
                  </a:extLst>
                </p14:cNvPr>
                <p14:cNvContentPartPr/>
                <p14:nvPr/>
              </p14:nvContentPartPr>
              <p14:xfrm>
                <a:off x="7893480" y="4459520"/>
                <a:ext cx="426960" cy="656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5663AC6-D151-9173-CF99-50100880091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75480" y="4441880"/>
                  <a:ext cx="462600" cy="69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CC33CFC-C38C-975E-A20F-6CD38EC8DDC8}"/>
              </a:ext>
            </a:extLst>
          </p:cNvPr>
          <p:cNvGrpSpPr/>
          <p:nvPr/>
        </p:nvGrpSpPr>
        <p:grpSpPr>
          <a:xfrm>
            <a:off x="4568160" y="380000"/>
            <a:ext cx="2687040" cy="3093840"/>
            <a:chOff x="4568160" y="380000"/>
            <a:chExt cx="2687040" cy="309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2114B9E-B1CF-D3EE-35EA-D770287ECA21}"/>
                    </a:ext>
                  </a:extLst>
                </p14:cNvPr>
                <p14:cNvContentPartPr/>
                <p14:nvPr/>
              </p14:nvContentPartPr>
              <p14:xfrm>
                <a:off x="6030480" y="2501120"/>
                <a:ext cx="63720" cy="838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2114B9E-B1CF-D3EE-35EA-D770287ECA2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12840" y="2483120"/>
                  <a:ext cx="99360" cy="87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00CBACE-0091-A7FF-5BFC-20D19F4757A7}"/>
                    </a:ext>
                  </a:extLst>
                </p14:cNvPr>
                <p14:cNvContentPartPr/>
                <p14:nvPr/>
              </p14:nvContentPartPr>
              <p14:xfrm>
                <a:off x="6740040" y="2477720"/>
                <a:ext cx="65520" cy="996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00CBACE-0091-A7FF-5BFC-20D19F4757A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22040" y="2460080"/>
                  <a:ext cx="101160" cy="10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D46F5D0-5E7A-D2B6-6166-2976263BAE77}"/>
                    </a:ext>
                  </a:extLst>
                </p14:cNvPr>
                <p14:cNvContentPartPr/>
                <p14:nvPr/>
              </p14:nvContentPartPr>
              <p14:xfrm>
                <a:off x="5229480" y="1518320"/>
                <a:ext cx="817560" cy="805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D46F5D0-5E7A-D2B6-6166-2976263BAE7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11840" y="1500680"/>
                  <a:ext cx="853200" cy="84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E0E018E-CED7-C5AF-63E7-426C3B1E73B2}"/>
                    </a:ext>
                  </a:extLst>
                </p14:cNvPr>
                <p14:cNvContentPartPr/>
                <p14:nvPr/>
              </p14:nvContentPartPr>
              <p14:xfrm>
                <a:off x="5584080" y="1988840"/>
                <a:ext cx="719640" cy="400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E0E018E-CED7-C5AF-63E7-426C3B1E73B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66080" y="1970840"/>
                  <a:ext cx="75528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B361D3F-2974-240F-8016-89D8EEC14F85}"/>
                    </a:ext>
                  </a:extLst>
                </p14:cNvPr>
                <p14:cNvContentPartPr/>
                <p14:nvPr/>
              </p14:nvContentPartPr>
              <p14:xfrm>
                <a:off x="6708000" y="1221320"/>
                <a:ext cx="547200" cy="1007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B361D3F-2974-240F-8016-89D8EEC14F8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90360" y="1203320"/>
                  <a:ext cx="582840" cy="10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16B8E2F-DDAE-4342-1F37-07856BA6B343}"/>
                    </a:ext>
                  </a:extLst>
                </p14:cNvPr>
                <p14:cNvContentPartPr/>
                <p14:nvPr/>
              </p14:nvContentPartPr>
              <p14:xfrm>
                <a:off x="6477240" y="1969400"/>
                <a:ext cx="325800" cy="354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16B8E2F-DDAE-4342-1F37-07856BA6B34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59240" y="1951400"/>
                  <a:ext cx="36144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A1722D1-57D3-2279-CE68-C5D2E0A17707}"/>
                    </a:ext>
                  </a:extLst>
                </p14:cNvPr>
                <p14:cNvContentPartPr/>
                <p14:nvPr/>
              </p14:nvContentPartPr>
              <p14:xfrm>
                <a:off x="4681560" y="490160"/>
                <a:ext cx="302040" cy="775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A1722D1-57D3-2279-CE68-C5D2E0A1770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63920" y="472520"/>
                  <a:ext cx="337680" cy="81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DA80BE8-2CE7-85A8-44B1-7B339B778C8B}"/>
                    </a:ext>
                  </a:extLst>
                </p14:cNvPr>
                <p14:cNvContentPartPr/>
                <p14:nvPr/>
              </p14:nvContentPartPr>
              <p14:xfrm>
                <a:off x="4568160" y="929720"/>
                <a:ext cx="358200" cy="76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DA80BE8-2CE7-85A8-44B1-7B339B778C8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50520" y="912080"/>
                  <a:ext cx="3938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F481C1E-38B9-171F-4A53-8838F7CF9679}"/>
                    </a:ext>
                  </a:extLst>
                </p14:cNvPr>
                <p14:cNvContentPartPr/>
                <p14:nvPr/>
              </p14:nvContentPartPr>
              <p14:xfrm>
                <a:off x="6825720" y="535880"/>
                <a:ext cx="97200" cy="622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F481C1E-38B9-171F-4A53-8838F7CF967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08080" y="518240"/>
                  <a:ext cx="132840" cy="65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48EA933-ED9C-7EC1-8BEE-2444302A06C4}"/>
                    </a:ext>
                  </a:extLst>
                </p14:cNvPr>
                <p14:cNvContentPartPr/>
                <p14:nvPr/>
              </p14:nvContentPartPr>
              <p14:xfrm>
                <a:off x="6849120" y="380000"/>
                <a:ext cx="320400" cy="608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48EA933-ED9C-7EC1-8BEE-2444302A06C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31120" y="362360"/>
                  <a:ext cx="356040" cy="64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6CEB453-5FA1-DC26-5F39-493785BD0D65}"/>
              </a:ext>
            </a:extLst>
          </p:cNvPr>
          <p:cNvGrpSpPr/>
          <p:nvPr/>
        </p:nvGrpSpPr>
        <p:grpSpPr>
          <a:xfrm>
            <a:off x="8302440" y="589880"/>
            <a:ext cx="2075040" cy="2773800"/>
            <a:chOff x="8302440" y="589880"/>
            <a:chExt cx="2075040" cy="277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905AEA1-72E9-8C95-4807-BCFB5B0550DB}"/>
                    </a:ext>
                  </a:extLst>
                </p14:cNvPr>
                <p14:cNvContentPartPr/>
                <p14:nvPr/>
              </p14:nvContentPartPr>
              <p14:xfrm>
                <a:off x="8823000" y="2506520"/>
                <a:ext cx="51840" cy="857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905AEA1-72E9-8C95-4807-BCFB5B0550D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805000" y="2488880"/>
                  <a:ext cx="87480" cy="89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92E8B73-34D0-A1F4-A83E-52B008F6D01A}"/>
                    </a:ext>
                  </a:extLst>
                </p14:cNvPr>
                <p14:cNvContentPartPr/>
                <p14:nvPr/>
              </p14:nvContentPartPr>
              <p14:xfrm>
                <a:off x="9361200" y="2534960"/>
                <a:ext cx="11880" cy="693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92E8B73-34D0-A1F4-A83E-52B008F6D01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43200" y="2516960"/>
                  <a:ext cx="47520" cy="72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7D810D2-3EEB-C74C-CEAC-88ADAFB4F9A7}"/>
                    </a:ext>
                  </a:extLst>
                </p14:cNvPr>
                <p14:cNvContentPartPr/>
                <p14:nvPr/>
              </p14:nvContentPartPr>
              <p14:xfrm>
                <a:off x="8302440" y="1421120"/>
                <a:ext cx="744120" cy="775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7D810D2-3EEB-C74C-CEAC-88ADAFB4F9A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84440" y="1403120"/>
                  <a:ext cx="779760" cy="81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BC102AA-4C28-8195-6C0B-7336C10B7DEB}"/>
                    </a:ext>
                  </a:extLst>
                </p14:cNvPr>
                <p14:cNvContentPartPr/>
                <p14:nvPr/>
              </p14:nvContentPartPr>
              <p14:xfrm>
                <a:off x="8634000" y="2025200"/>
                <a:ext cx="702360" cy="254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BC102AA-4C28-8195-6C0B-7336C10B7DE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16360" y="2007200"/>
                  <a:ext cx="7380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18C36E3-2D3A-00B6-C320-8F95B17761DB}"/>
                    </a:ext>
                  </a:extLst>
                </p14:cNvPr>
                <p14:cNvContentPartPr/>
                <p14:nvPr/>
              </p14:nvContentPartPr>
              <p14:xfrm>
                <a:off x="9586200" y="1318520"/>
                <a:ext cx="570600" cy="811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18C36E3-2D3A-00B6-C320-8F95B17761D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568200" y="1300520"/>
                  <a:ext cx="606240" cy="84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7516F85-DBA2-19F6-4703-B94F7C2949FD}"/>
                    </a:ext>
                  </a:extLst>
                </p14:cNvPr>
                <p14:cNvContentPartPr/>
                <p14:nvPr/>
              </p14:nvContentPartPr>
              <p14:xfrm>
                <a:off x="9423840" y="1809560"/>
                <a:ext cx="236160" cy="344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7516F85-DBA2-19F6-4703-B94F7C2949F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05840" y="1791560"/>
                  <a:ext cx="27180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071EBFF-1857-B8EE-CBA5-00A38934C405}"/>
                    </a:ext>
                  </a:extLst>
                </p14:cNvPr>
                <p14:cNvContentPartPr/>
                <p14:nvPr/>
              </p14:nvContentPartPr>
              <p14:xfrm>
                <a:off x="8376240" y="589880"/>
                <a:ext cx="269640" cy="711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071EBFF-1857-B8EE-CBA5-00A38934C40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58600" y="571880"/>
                  <a:ext cx="305280" cy="74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968A63E-79C6-ADB7-C8D3-D7A1602E3CF7}"/>
                    </a:ext>
                  </a:extLst>
                </p14:cNvPr>
                <p14:cNvContentPartPr/>
                <p14:nvPr/>
              </p14:nvContentPartPr>
              <p14:xfrm>
                <a:off x="10127640" y="735320"/>
                <a:ext cx="64080" cy="518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968A63E-79C6-ADB7-C8D3-D7A1602E3CF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09640" y="717680"/>
                  <a:ext cx="9972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AF35F91-FB45-9C9F-F74E-B18736F2432C}"/>
                    </a:ext>
                  </a:extLst>
                </p14:cNvPr>
                <p14:cNvContentPartPr/>
                <p14:nvPr/>
              </p14:nvContentPartPr>
              <p14:xfrm>
                <a:off x="10116120" y="639920"/>
                <a:ext cx="261360" cy="415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AF35F91-FB45-9C9F-F74E-B18736F2432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098480" y="621920"/>
                  <a:ext cx="297000" cy="45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C831E25-B770-6F59-2DD7-DA42D1B1C952}"/>
              </a:ext>
            </a:extLst>
          </p:cNvPr>
          <p:cNvGrpSpPr/>
          <p:nvPr/>
        </p:nvGrpSpPr>
        <p:grpSpPr>
          <a:xfrm>
            <a:off x="869160" y="5474360"/>
            <a:ext cx="490680" cy="754200"/>
            <a:chOff x="869160" y="5474360"/>
            <a:chExt cx="490680" cy="75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2E3DD9A-F5E9-C529-3358-3847AA2939C4}"/>
                    </a:ext>
                  </a:extLst>
                </p14:cNvPr>
                <p14:cNvContentPartPr/>
                <p14:nvPr/>
              </p14:nvContentPartPr>
              <p14:xfrm>
                <a:off x="926760" y="5614040"/>
                <a:ext cx="64080" cy="614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2E3DD9A-F5E9-C529-3358-3847AA2939C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9120" y="5596040"/>
                  <a:ext cx="9972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6AC29E4-3073-6961-1229-18D11885B1B7}"/>
                    </a:ext>
                  </a:extLst>
                </p14:cNvPr>
                <p14:cNvContentPartPr/>
                <p14:nvPr/>
              </p14:nvContentPartPr>
              <p14:xfrm>
                <a:off x="869160" y="5474360"/>
                <a:ext cx="490680" cy="576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6AC29E4-3073-6961-1229-18D11885B1B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1160" y="5456360"/>
                  <a:ext cx="526320" cy="61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F422709-5E0C-A180-090C-9982A7841B05}"/>
              </a:ext>
            </a:extLst>
          </p:cNvPr>
          <p:cNvGrpSpPr/>
          <p:nvPr/>
        </p:nvGrpSpPr>
        <p:grpSpPr>
          <a:xfrm>
            <a:off x="1769160" y="5370320"/>
            <a:ext cx="1761120" cy="919440"/>
            <a:chOff x="1769160" y="5370320"/>
            <a:chExt cx="1761120" cy="91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FA1B9B7-0690-7DBE-B584-D20DEC0DD307}"/>
                    </a:ext>
                  </a:extLst>
                </p14:cNvPr>
                <p14:cNvContentPartPr/>
                <p14:nvPr/>
              </p14:nvContentPartPr>
              <p14:xfrm>
                <a:off x="1869240" y="5961800"/>
                <a:ext cx="167400" cy="23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FA1B9B7-0690-7DBE-B584-D20DEC0DD30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51600" y="5944160"/>
                  <a:ext cx="2030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A43A8C5-6863-FBD3-368B-94C07FB7985D}"/>
                    </a:ext>
                  </a:extLst>
                </p14:cNvPr>
                <p14:cNvContentPartPr/>
                <p14:nvPr/>
              </p14:nvContentPartPr>
              <p14:xfrm>
                <a:off x="1769160" y="6070880"/>
                <a:ext cx="553680" cy="65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A43A8C5-6863-FBD3-368B-94C07FB7985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751160" y="6053240"/>
                  <a:ext cx="5893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D50E2BB-4AA0-FA40-A637-5AD3D0076923}"/>
                    </a:ext>
                  </a:extLst>
                </p14:cNvPr>
                <p14:cNvContentPartPr/>
                <p14:nvPr/>
              </p14:nvContentPartPr>
              <p14:xfrm>
                <a:off x="2613360" y="5370320"/>
                <a:ext cx="372960" cy="919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D50E2BB-4AA0-FA40-A637-5AD3D007692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95360" y="5352680"/>
                  <a:ext cx="408600" cy="9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A666302-0008-FB4E-194D-EC40A36A491E}"/>
                    </a:ext>
                  </a:extLst>
                </p14:cNvPr>
                <p14:cNvContentPartPr/>
                <p14:nvPr/>
              </p14:nvContentPartPr>
              <p14:xfrm>
                <a:off x="2782560" y="5859200"/>
                <a:ext cx="272880" cy="66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A666302-0008-FB4E-194D-EC40A36A491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64560" y="5841200"/>
                  <a:ext cx="3085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87B1F1F-493D-21EE-8D5F-08288BA64966}"/>
                    </a:ext>
                  </a:extLst>
                </p14:cNvPr>
                <p14:cNvContentPartPr/>
                <p14:nvPr/>
              </p14:nvContentPartPr>
              <p14:xfrm>
                <a:off x="3186480" y="5956400"/>
                <a:ext cx="343800" cy="128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87B1F1F-493D-21EE-8D5F-08288BA6496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68840" y="5938400"/>
                  <a:ext cx="379440" cy="16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6352597-6A8D-7BC4-A2B6-58EA95D17E80}"/>
                  </a:ext>
                </a:extLst>
              </p14:cNvPr>
              <p14:cNvContentPartPr/>
              <p14:nvPr/>
            </p14:nvContentPartPr>
            <p14:xfrm>
              <a:off x="3930600" y="5882240"/>
              <a:ext cx="360" cy="1875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6352597-6A8D-7BC4-A2B6-58EA95D17E8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912600" y="5864600"/>
                <a:ext cx="360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3061F46-80F8-21A1-91E7-129649539E31}"/>
                  </a:ext>
                </a:extLst>
              </p14:cNvPr>
              <p14:cNvContentPartPr/>
              <p14:nvPr/>
            </p14:nvContentPartPr>
            <p14:xfrm>
              <a:off x="3912960" y="5602520"/>
              <a:ext cx="2520" cy="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3061F46-80F8-21A1-91E7-129649539E3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895320" y="5584880"/>
                <a:ext cx="38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BB7DE9B-32BD-9E26-EDBD-34EF2AB365C8}"/>
                  </a:ext>
                </a:extLst>
              </p14:cNvPr>
              <p14:cNvContentPartPr/>
              <p14:nvPr/>
            </p14:nvContentPartPr>
            <p14:xfrm>
              <a:off x="4657080" y="5812760"/>
              <a:ext cx="944280" cy="2854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BB7DE9B-32BD-9E26-EDBD-34EF2AB365C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639080" y="5795120"/>
                <a:ext cx="979920" cy="32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9C699A8A-8714-D237-0C22-AA759AEF62AA}"/>
              </a:ext>
            </a:extLst>
          </p:cNvPr>
          <p:cNvGrpSpPr/>
          <p:nvPr/>
        </p:nvGrpSpPr>
        <p:grpSpPr>
          <a:xfrm>
            <a:off x="10140960" y="5589200"/>
            <a:ext cx="957600" cy="252720"/>
            <a:chOff x="10140960" y="5589200"/>
            <a:chExt cx="957600" cy="25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94CA18F-3294-FFD6-DD10-0169E1657164}"/>
                    </a:ext>
                  </a:extLst>
                </p14:cNvPr>
                <p14:cNvContentPartPr/>
                <p14:nvPr/>
              </p14:nvContentPartPr>
              <p14:xfrm>
                <a:off x="10140960" y="5608280"/>
                <a:ext cx="555840" cy="233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94CA18F-3294-FFD6-DD10-0169E165716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122960" y="5590640"/>
                  <a:ext cx="5914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05E4BE4-8D1B-5365-8868-010A16830777}"/>
                    </a:ext>
                  </a:extLst>
                </p14:cNvPr>
                <p14:cNvContentPartPr/>
                <p14:nvPr/>
              </p14:nvContentPartPr>
              <p14:xfrm>
                <a:off x="10854480" y="5589200"/>
                <a:ext cx="244080" cy="2286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05E4BE4-8D1B-5365-8868-010A1683077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836840" y="5571560"/>
                  <a:ext cx="279720" cy="26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E5E5DF0-5DD1-11DF-7E5E-53A224EE1732}"/>
              </a:ext>
            </a:extLst>
          </p:cNvPr>
          <p:cNvGrpSpPr/>
          <p:nvPr/>
        </p:nvGrpSpPr>
        <p:grpSpPr>
          <a:xfrm>
            <a:off x="6154320" y="5369960"/>
            <a:ext cx="3504240" cy="1304640"/>
            <a:chOff x="6154320" y="5369960"/>
            <a:chExt cx="3504240" cy="130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8637903-8FCA-B51F-E6E5-DCE3B8586C95}"/>
                    </a:ext>
                  </a:extLst>
                </p14:cNvPr>
                <p14:cNvContentPartPr/>
                <p14:nvPr/>
              </p14:nvContentPartPr>
              <p14:xfrm>
                <a:off x="6210480" y="5494520"/>
                <a:ext cx="27720" cy="633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8637903-8FCA-B51F-E6E5-DCE3B8586C9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92840" y="5476880"/>
                  <a:ext cx="63360" cy="6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4D415D0-AEAB-5B72-7549-77A529E3E4CD}"/>
                    </a:ext>
                  </a:extLst>
                </p14:cNvPr>
                <p14:cNvContentPartPr/>
                <p14:nvPr/>
              </p14:nvContentPartPr>
              <p14:xfrm>
                <a:off x="6154320" y="5659760"/>
                <a:ext cx="225360" cy="97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4D415D0-AEAB-5B72-7549-77A529E3E4C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136320" y="5641760"/>
                  <a:ext cx="2610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36B75B2-4D66-192A-2161-F0031821AE75}"/>
                    </a:ext>
                  </a:extLst>
                </p14:cNvPr>
                <p14:cNvContentPartPr/>
                <p14:nvPr/>
              </p14:nvContentPartPr>
              <p14:xfrm>
                <a:off x="6408120" y="5402720"/>
                <a:ext cx="815760" cy="6372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36B75B2-4D66-192A-2161-F0031821AE7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390120" y="5384720"/>
                  <a:ext cx="851400" cy="67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02FFFE9-973E-078A-B377-3926FF8DC6C8}"/>
                    </a:ext>
                  </a:extLst>
                </p14:cNvPr>
                <p14:cNvContentPartPr/>
                <p14:nvPr/>
              </p14:nvContentPartPr>
              <p14:xfrm>
                <a:off x="7254840" y="5796560"/>
                <a:ext cx="263520" cy="226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02FFFE9-973E-078A-B377-3926FF8DC6C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237200" y="5778920"/>
                  <a:ext cx="2991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D5CE639-A6F4-9D08-CBD7-C11626EE19BB}"/>
                    </a:ext>
                  </a:extLst>
                </p14:cNvPr>
                <p14:cNvContentPartPr/>
                <p14:nvPr/>
              </p14:nvContentPartPr>
              <p14:xfrm>
                <a:off x="7907160" y="5602520"/>
                <a:ext cx="51840" cy="2851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D5CE639-A6F4-9D08-CBD7-C11626EE19B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889520" y="5584880"/>
                  <a:ext cx="874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4EF8984-019C-9FB0-AA35-44817D0D3281}"/>
                    </a:ext>
                  </a:extLst>
                </p14:cNvPr>
                <p14:cNvContentPartPr/>
                <p14:nvPr/>
              </p14:nvContentPartPr>
              <p14:xfrm>
                <a:off x="8019840" y="5756960"/>
                <a:ext cx="135720" cy="247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4EF8984-019C-9FB0-AA35-44817D0D328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002200" y="5738960"/>
                  <a:ext cx="1713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1B241E7-1124-75A8-58A6-96C05D28A27D}"/>
                    </a:ext>
                  </a:extLst>
                </p14:cNvPr>
                <p14:cNvContentPartPr/>
                <p14:nvPr/>
              </p14:nvContentPartPr>
              <p14:xfrm>
                <a:off x="8628240" y="5696840"/>
                <a:ext cx="200520" cy="173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1B241E7-1124-75A8-58A6-96C05D28A27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610600" y="5679200"/>
                  <a:ext cx="2361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64CD44F-8DB2-AA1D-4771-530FA0B874B9}"/>
                    </a:ext>
                  </a:extLst>
                </p14:cNvPr>
                <p14:cNvContentPartPr/>
                <p14:nvPr/>
              </p14:nvContentPartPr>
              <p14:xfrm>
                <a:off x="8949000" y="5369960"/>
                <a:ext cx="700200" cy="784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64CD44F-8DB2-AA1D-4771-530FA0B874B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931000" y="5351960"/>
                  <a:ext cx="735840" cy="81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135E248-0B9C-52F5-D869-F94A43DDE3CC}"/>
                    </a:ext>
                  </a:extLst>
                </p14:cNvPr>
                <p14:cNvContentPartPr/>
                <p14:nvPr/>
              </p14:nvContentPartPr>
              <p14:xfrm>
                <a:off x="7136760" y="6079520"/>
                <a:ext cx="528120" cy="5950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135E248-0B9C-52F5-D869-F94A43DDE3C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118760" y="6061880"/>
                  <a:ext cx="56376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FD159A3-0B93-8C88-CA9C-9843432149EF}"/>
                    </a:ext>
                  </a:extLst>
                </p14:cNvPr>
                <p14:cNvContentPartPr/>
                <p14:nvPr/>
              </p14:nvContentPartPr>
              <p14:xfrm>
                <a:off x="7850280" y="6398480"/>
                <a:ext cx="907560" cy="2203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FD159A3-0B93-8C88-CA9C-9843432149E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832280" y="6380840"/>
                  <a:ext cx="9432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7E222E4-2D6E-0322-5438-BC0D1C597C2B}"/>
                    </a:ext>
                  </a:extLst>
                </p14:cNvPr>
                <p14:cNvContentPartPr/>
                <p14:nvPr/>
              </p14:nvContentPartPr>
              <p14:xfrm>
                <a:off x="8857200" y="5951720"/>
                <a:ext cx="694440" cy="661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7E222E4-2D6E-0322-5438-BC0D1C597C2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839200" y="5934080"/>
                  <a:ext cx="730080" cy="6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E041AA2-AB09-E3C1-AB33-C6C5126DE7BD}"/>
                    </a:ext>
                  </a:extLst>
                </p14:cNvPr>
                <p14:cNvContentPartPr/>
                <p14:nvPr/>
              </p14:nvContentPartPr>
              <p14:xfrm>
                <a:off x="9282000" y="6327920"/>
                <a:ext cx="376560" cy="29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E041AA2-AB09-E3C1-AB33-C6C5126DE7B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264360" y="6310280"/>
                  <a:ext cx="41220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59BEE94-191E-86AC-E093-C25FE63C74CD}"/>
              </a:ext>
            </a:extLst>
          </p:cNvPr>
          <p:cNvGrpSpPr/>
          <p:nvPr/>
        </p:nvGrpSpPr>
        <p:grpSpPr>
          <a:xfrm>
            <a:off x="314040" y="377120"/>
            <a:ext cx="10725840" cy="3193920"/>
            <a:chOff x="314040" y="377120"/>
            <a:chExt cx="10725840" cy="319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D6D3CF4-E1D2-95F5-F940-A7F188700903}"/>
                    </a:ext>
                  </a:extLst>
                </p14:cNvPr>
                <p14:cNvContentPartPr/>
                <p14:nvPr/>
              </p14:nvContentPartPr>
              <p14:xfrm>
                <a:off x="2416080" y="2326880"/>
                <a:ext cx="8570520" cy="1094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D6D3CF4-E1D2-95F5-F940-A7F18870090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98440" y="2309240"/>
                  <a:ext cx="8606160" cy="11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E5E8DB1-7470-376C-4794-DADEE96C1A9D}"/>
                    </a:ext>
                  </a:extLst>
                </p14:cNvPr>
                <p14:cNvContentPartPr/>
                <p14:nvPr/>
              </p14:nvContentPartPr>
              <p14:xfrm>
                <a:off x="2991720" y="2415080"/>
                <a:ext cx="8048160" cy="1155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E5E8DB1-7470-376C-4794-DADEE96C1A9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74080" y="2397080"/>
                  <a:ext cx="8083800" cy="11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17B25F5-6E51-5087-5E0C-D505F77F809A}"/>
                    </a:ext>
                  </a:extLst>
                </p14:cNvPr>
                <p14:cNvContentPartPr/>
                <p14:nvPr/>
              </p14:nvContentPartPr>
              <p14:xfrm>
                <a:off x="325200" y="1409960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17B25F5-6E51-5087-5E0C-D505F77F809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07560" y="13923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6D035AC-2617-98BC-E686-61BE4496BADC}"/>
                    </a:ext>
                  </a:extLst>
                </p14:cNvPr>
                <p14:cNvContentPartPr/>
                <p14:nvPr/>
              </p14:nvContentPartPr>
              <p14:xfrm>
                <a:off x="440040" y="1501040"/>
                <a:ext cx="251280" cy="512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6D035AC-2617-98BC-E686-61BE4496BAD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22400" y="1483040"/>
                  <a:ext cx="28692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E9CA06-67E3-BC05-CEBA-B091FE4EF567}"/>
                    </a:ext>
                  </a:extLst>
                </p14:cNvPr>
                <p14:cNvContentPartPr/>
                <p14:nvPr/>
              </p14:nvContentPartPr>
              <p14:xfrm>
                <a:off x="314040" y="1893800"/>
                <a:ext cx="538560" cy="379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E9CA06-67E3-BC05-CEBA-B091FE4EF56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96400" y="1875800"/>
                  <a:ext cx="57420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CF6F120-056D-B15F-3557-29E7BE0EFCDD}"/>
                    </a:ext>
                  </a:extLst>
                </p14:cNvPr>
                <p14:cNvContentPartPr/>
                <p14:nvPr/>
              </p14:nvContentPartPr>
              <p14:xfrm>
                <a:off x="1419960" y="1107200"/>
                <a:ext cx="353520" cy="858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CF6F120-056D-B15F-3557-29E7BE0EFCD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401960" y="1089200"/>
                  <a:ext cx="389160" cy="89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CC74E6F-86F1-76A5-451C-E5984CC5B735}"/>
                    </a:ext>
                  </a:extLst>
                </p14:cNvPr>
                <p14:cNvContentPartPr/>
                <p14:nvPr/>
              </p14:nvContentPartPr>
              <p14:xfrm>
                <a:off x="1184160" y="1763480"/>
                <a:ext cx="267120" cy="423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CC74E6F-86F1-76A5-451C-E5984CC5B73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66160" y="1745840"/>
                  <a:ext cx="30276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873C468-B683-38F0-3599-2AEE35BC6314}"/>
                    </a:ext>
                  </a:extLst>
                </p14:cNvPr>
                <p14:cNvContentPartPr/>
                <p14:nvPr/>
              </p14:nvContentPartPr>
              <p14:xfrm>
                <a:off x="396120" y="426800"/>
                <a:ext cx="290160" cy="648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873C468-B683-38F0-3599-2AEE35BC631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78480" y="409160"/>
                  <a:ext cx="32580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9F90CCC-90E2-6F9B-52ED-CF92049883C7}"/>
                    </a:ext>
                  </a:extLst>
                </p14:cNvPr>
                <p14:cNvContentPartPr/>
                <p14:nvPr/>
              </p14:nvContentPartPr>
              <p14:xfrm>
                <a:off x="545160" y="690320"/>
                <a:ext cx="249480" cy="132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9F90CCC-90E2-6F9B-52ED-CF92049883C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27520" y="672320"/>
                  <a:ext cx="285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E8A67A5-5A98-8796-ABAE-DF4C94731AA2}"/>
                    </a:ext>
                  </a:extLst>
                </p14:cNvPr>
                <p14:cNvContentPartPr/>
                <p14:nvPr/>
              </p14:nvContentPartPr>
              <p14:xfrm>
                <a:off x="1750440" y="427520"/>
                <a:ext cx="164160" cy="425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E8A67A5-5A98-8796-ABAE-DF4C94731AA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32440" y="409880"/>
                  <a:ext cx="19980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5FB275D-5337-D9DF-8129-A2B3C0F1A2E4}"/>
                    </a:ext>
                  </a:extLst>
                </p14:cNvPr>
                <p14:cNvContentPartPr/>
                <p14:nvPr/>
              </p14:nvContentPartPr>
              <p14:xfrm>
                <a:off x="1784280" y="377120"/>
                <a:ext cx="392400" cy="372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5FB275D-5337-D9DF-8129-A2B3C0F1A2E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66280" y="359120"/>
                  <a:ext cx="42804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74C3BD0-9270-CAE3-4B20-0F92D172BFF5}"/>
                    </a:ext>
                  </a:extLst>
                </p14:cNvPr>
                <p14:cNvContentPartPr/>
                <p14:nvPr/>
              </p14:nvContentPartPr>
              <p14:xfrm>
                <a:off x="488640" y="1032680"/>
                <a:ext cx="369720" cy="1544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74C3BD0-9270-CAE3-4B20-0F92D172BFF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70640" y="1014680"/>
                  <a:ext cx="4053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7EEEC6E-9FF6-C682-1EFE-8E67DDFE1876}"/>
                    </a:ext>
                  </a:extLst>
                </p14:cNvPr>
                <p14:cNvContentPartPr/>
                <p14:nvPr/>
              </p14:nvContentPartPr>
              <p14:xfrm>
                <a:off x="1733520" y="786800"/>
                <a:ext cx="606240" cy="2656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7EEEC6E-9FF6-C682-1EFE-8E67DDFE187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715520" y="769160"/>
                  <a:ext cx="641880" cy="30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AE1699CE-BC8F-E550-C967-D92D0ED8F013}"/>
                  </a:ext>
                </a:extLst>
              </p14:cNvPr>
              <p14:cNvContentPartPr/>
              <p14:nvPr/>
            </p14:nvContentPartPr>
            <p14:xfrm>
              <a:off x="3489600" y="2714240"/>
              <a:ext cx="161640" cy="4449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AE1699CE-BC8F-E550-C967-D92D0ED8F01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471960" y="2696240"/>
                <a:ext cx="19728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0A73499-8A3C-54D3-23B9-7B1014CE3197}"/>
                  </a:ext>
                </a:extLst>
              </p14:cNvPr>
              <p14:cNvContentPartPr/>
              <p14:nvPr/>
            </p14:nvContentPartPr>
            <p14:xfrm>
              <a:off x="10187040" y="2852840"/>
              <a:ext cx="181080" cy="2941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0A73499-8A3C-54D3-23B9-7B1014CE319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169040" y="2835200"/>
                <a:ext cx="21672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5B6D7BC-45C6-5FCB-5238-64296788CD1E}"/>
                  </a:ext>
                </a:extLst>
              </p14:cNvPr>
              <p14:cNvContentPartPr/>
              <p14:nvPr/>
            </p14:nvContentPartPr>
            <p14:xfrm>
              <a:off x="3340200" y="2593640"/>
              <a:ext cx="257760" cy="7668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5B6D7BC-45C6-5FCB-5238-64296788CD1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322200" y="2575640"/>
                <a:ext cx="293400" cy="80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2431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88C6F1C-4370-CD9F-72F1-712094A71A77}"/>
              </a:ext>
            </a:extLst>
          </p:cNvPr>
          <p:cNvGrpSpPr/>
          <p:nvPr/>
        </p:nvGrpSpPr>
        <p:grpSpPr>
          <a:xfrm>
            <a:off x="636960" y="1401320"/>
            <a:ext cx="2921760" cy="1150200"/>
            <a:chOff x="636960" y="1401320"/>
            <a:chExt cx="2921760" cy="115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5152567-2DA1-56A9-A205-D187642BEAD7}"/>
                    </a:ext>
                  </a:extLst>
                </p14:cNvPr>
                <p14:cNvContentPartPr/>
                <p14:nvPr/>
              </p14:nvContentPartPr>
              <p14:xfrm>
                <a:off x="636960" y="1401320"/>
                <a:ext cx="726120" cy="674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5152567-2DA1-56A9-A205-D187642BEAD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8960" y="1383320"/>
                  <a:ext cx="76176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1A21925-C85E-435F-1357-FF03DB1251B9}"/>
                    </a:ext>
                  </a:extLst>
                </p14:cNvPr>
                <p14:cNvContentPartPr/>
                <p14:nvPr/>
              </p14:nvContentPartPr>
              <p14:xfrm>
                <a:off x="1143840" y="1802000"/>
                <a:ext cx="186480" cy="554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1A21925-C85E-435F-1357-FF03DB1251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26200" y="1784360"/>
                  <a:ext cx="22212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6C2E7BC-FE51-D54A-DE13-FA187C666463}"/>
                    </a:ext>
                  </a:extLst>
                </p14:cNvPr>
                <p14:cNvContentPartPr/>
                <p14:nvPr/>
              </p14:nvContentPartPr>
              <p14:xfrm>
                <a:off x="1612920" y="1733240"/>
                <a:ext cx="315360" cy="320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6C2E7BC-FE51-D54A-DE13-FA187C6664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95280" y="1715240"/>
                  <a:ext cx="351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10A97C9-F444-EF1E-DC9C-910D9EF5C1B6}"/>
                    </a:ext>
                  </a:extLst>
                </p14:cNvPr>
                <p14:cNvContentPartPr/>
                <p14:nvPr/>
              </p14:nvContentPartPr>
              <p14:xfrm>
                <a:off x="2015400" y="1766000"/>
                <a:ext cx="409680" cy="317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10A97C9-F444-EF1E-DC9C-910D9EF5C1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97400" y="1748360"/>
                  <a:ext cx="44532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221F20A-AAEA-60AB-F213-7FA199E75669}"/>
                    </a:ext>
                  </a:extLst>
                </p14:cNvPr>
                <p14:cNvContentPartPr/>
                <p14:nvPr/>
              </p14:nvContentPartPr>
              <p14:xfrm>
                <a:off x="2534520" y="1762040"/>
                <a:ext cx="206280" cy="257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221F20A-AAEA-60AB-F213-7FA199E7566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16520" y="1744040"/>
                  <a:ext cx="2419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7881B11-27D7-4709-C19B-5C3E178978C4}"/>
                    </a:ext>
                  </a:extLst>
                </p14:cNvPr>
                <p14:cNvContentPartPr/>
                <p14:nvPr/>
              </p14:nvContentPartPr>
              <p14:xfrm>
                <a:off x="2820360" y="1667720"/>
                <a:ext cx="600840" cy="358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7881B11-27D7-4709-C19B-5C3E178978C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2720" y="1649720"/>
                  <a:ext cx="63648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24F3AA5-8994-7B7C-E733-F951E77EE4B0}"/>
                    </a:ext>
                  </a:extLst>
                </p14:cNvPr>
                <p14:cNvContentPartPr/>
                <p14:nvPr/>
              </p14:nvContentPartPr>
              <p14:xfrm>
                <a:off x="948000" y="2259200"/>
                <a:ext cx="2610720" cy="292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24F3AA5-8994-7B7C-E733-F951E77EE4B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30360" y="2241560"/>
                  <a:ext cx="2646360" cy="32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D81951F-1C76-BA66-08D4-93E17F4B7026}"/>
                  </a:ext>
                </a:extLst>
              </p14:cNvPr>
              <p14:cNvContentPartPr/>
              <p14:nvPr/>
            </p14:nvContentPartPr>
            <p14:xfrm>
              <a:off x="3604440" y="1526240"/>
              <a:ext cx="1372320" cy="375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D81951F-1C76-BA66-08D4-93E17F4B702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86800" y="1508600"/>
                <a:ext cx="140796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FE428AAF-9486-FC8B-8D68-07CBB91D59F0}"/>
              </a:ext>
            </a:extLst>
          </p:cNvPr>
          <p:cNvGrpSpPr/>
          <p:nvPr/>
        </p:nvGrpSpPr>
        <p:grpSpPr>
          <a:xfrm>
            <a:off x="5572200" y="1190720"/>
            <a:ext cx="3897360" cy="4100040"/>
            <a:chOff x="5572200" y="1190720"/>
            <a:chExt cx="3897360" cy="410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5D3CBF6-45AD-3ADF-1AB8-2986B7B6875D}"/>
                    </a:ext>
                  </a:extLst>
                </p14:cNvPr>
                <p14:cNvContentPartPr/>
                <p14:nvPr/>
              </p14:nvContentPartPr>
              <p14:xfrm>
                <a:off x="5943720" y="1470440"/>
                <a:ext cx="793440" cy="1050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5D3CBF6-45AD-3ADF-1AB8-2986B7B6875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25720" y="1452800"/>
                  <a:ext cx="82908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6F7CB27-F8AA-10F1-C86F-9556D75AA55D}"/>
                    </a:ext>
                  </a:extLst>
                </p14:cNvPr>
                <p14:cNvContentPartPr/>
                <p14:nvPr/>
              </p14:nvContentPartPr>
              <p14:xfrm>
                <a:off x="6888720" y="1437680"/>
                <a:ext cx="1420200" cy="828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6F7CB27-F8AA-10F1-C86F-9556D75AA55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870720" y="1420040"/>
                  <a:ext cx="1455840" cy="86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CA1D3EC-38BF-71A3-65CE-154E9D014214}"/>
                    </a:ext>
                  </a:extLst>
                </p14:cNvPr>
                <p14:cNvContentPartPr/>
                <p14:nvPr/>
              </p14:nvContentPartPr>
              <p14:xfrm>
                <a:off x="8151600" y="1770680"/>
                <a:ext cx="305280" cy="48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CA1D3EC-38BF-71A3-65CE-154E9D01421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33960" y="1753040"/>
                  <a:ext cx="3409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F367F9A-B651-D463-D2AE-5A309E3AFE48}"/>
                    </a:ext>
                  </a:extLst>
                </p14:cNvPr>
                <p14:cNvContentPartPr/>
                <p14:nvPr/>
              </p14:nvContentPartPr>
              <p14:xfrm>
                <a:off x="8438880" y="1921880"/>
                <a:ext cx="317160" cy="385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F367F9A-B651-D463-D2AE-5A309E3AFE4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20880" y="1904240"/>
                  <a:ext cx="35280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8E6C18E-B0DD-73B7-647D-8C333364ABEF}"/>
                    </a:ext>
                  </a:extLst>
                </p14:cNvPr>
                <p14:cNvContentPartPr/>
                <p14:nvPr/>
              </p14:nvContentPartPr>
              <p14:xfrm>
                <a:off x="6389040" y="2771840"/>
                <a:ext cx="482760" cy="747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8E6C18E-B0DD-73B7-647D-8C333364ABE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71400" y="2754200"/>
                  <a:ext cx="518400" cy="78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FA2CB5F-91A3-B668-2405-AEA7116E29BC}"/>
                    </a:ext>
                  </a:extLst>
                </p14:cNvPr>
                <p14:cNvContentPartPr/>
                <p14:nvPr/>
              </p14:nvContentPartPr>
              <p14:xfrm>
                <a:off x="6381480" y="3207080"/>
                <a:ext cx="358920" cy="102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FA2CB5F-91A3-B668-2405-AEA7116E29B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63480" y="3189440"/>
                  <a:ext cx="394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CBEF0D0-A37E-90DF-27EC-0AA39CD1BE2B}"/>
                    </a:ext>
                  </a:extLst>
                </p14:cNvPr>
                <p14:cNvContentPartPr/>
                <p14:nvPr/>
              </p14:nvContentPartPr>
              <p14:xfrm>
                <a:off x="6529800" y="3960920"/>
                <a:ext cx="69120" cy="552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CBEF0D0-A37E-90DF-27EC-0AA39CD1BE2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11800" y="3942920"/>
                  <a:ext cx="10476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9553215-DC6E-5EE0-AC40-895E4736360A}"/>
                    </a:ext>
                  </a:extLst>
                </p14:cNvPr>
                <p14:cNvContentPartPr/>
                <p14:nvPr/>
              </p14:nvContentPartPr>
              <p14:xfrm>
                <a:off x="6419280" y="3867320"/>
                <a:ext cx="611280" cy="432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9553215-DC6E-5EE0-AC40-895E4736360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01640" y="3849680"/>
                  <a:ext cx="64692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EB0591-A638-DCB2-CFE9-A07E0CBBC3D8}"/>
                    </a:ext>
                  </a:extLst>
                </p14:cNvPr>
                <p14:cNvContentPartPr/>
                <p14:nvPr/>
              </p14:nvContentPartPr>
              <p14:xfrm>
                <a:off x="5572200" y="1424720"/>
                <a:ext cx="1005120" cy="3866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EB0591-A638-DCB2-CFE9-A07E0CBBC3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54200" y="1406720"/>
                  <a:ext cx="1040760" cy="39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C577EFB-2F6F-0A2F-B777-14BC39F11368}"/>
                    </a:ext>
                  </a:extLst>
                </p14:cNvPr>
                <p14:cNvContentPartPr/>
                <p14:nvPr/>
              </p14:nvContentPartPr>
              <p14:xfrm>
                <a:off x="8738400" y="1190720"/>
                <a:ext cx="731160" cy="3520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C577EFB-2F6F-0A2F-B777-14BC39F1136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720400" y="1173080"/>
                  <a:ext cx="766800" cy="3556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6628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DF66A65F-E113-6C64-940F-E26804927FBE}"/>
              </a:ext>
            </a:extLst>
          </p:cNvPr>
          <p:cNvGrpSpPr/>
          <p:nvPr/>
        </p:nvGrpSpPr>
        <p:grpSpPr>
          <a:xfrm>
            <a:off x="453360" y="1446680"/>
            <a:ext cx="10075680" cy="5175720"/>
            <a:chOff x="453360" y="1446680"/>
            <a:chExt cx="10075680" cy="517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1CB09D4-176B-73DC-4599-F84309F54CDD}"/>
                    </a:ext>
                  </a:extLst>
                </p14:cNvPr>
                <p14:cNvContentPartPr/>
                <p14:nvPr/>
              </p14:nvContentPartPr>
              <p14:xfrm>
                <a:off x="474240" y="2316080"/>
                <a:ext cx="1001880" cy="1977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1CB09D4-176B-73DC-4599-F84309F54CD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6240" y="2298440"/>
                  <a:ext cx="1037520" cy="20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CB850FB-5A5C-41BD-4E17-0FA261E606A6}"/>
                    </a:ext>
                  </a:extLst>
                </p14:cNvPr>
                <p14:cNvContentPartPr/>
                <p14:nvPr/>
              </p14:nvContentPartPr>
              <p14:xfrm>
                <a:off x="733440" y="2452880"/>
                <a:ext cx="1258920" cy="2059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CB850FB-5A5C-41BD-4E17-0FA261E606A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5440" y="2435240"/>
                  <a:ext cx="1294560" cy="20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B1C7453-9487-5F96-4F8A-274F36730AD1}"/>
                    </a:ext>
                  </a:extLst>
                </p14:cNvPr>
                <p14:cNvContentPartPr/>
                <p14:nvPr/>
              </p14:nvContentPartPr>
              <p14:xfrm>
                <a:off x="453360" y="1727480"/>
                <a:ext cx="141120" cy="849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B1C7453-9487-5F96-4F8A-274F36730AD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5720" y="1709840"/>
                  <a:ext cx="176760" cy="88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EDAFCCC-0DA8-712B-40A8-ECE244B7C65F}"/>
                    </a:ext>
                  </a:extLst>
                </p14:cNvPr>
                <p14:cNvContentPartPr/>
                <p14:nvPr/>
              </p14:nvContentPartPr>
              <p14:xfrm>
                <a:off x="582960" y="1647920"/>
                <a:ext cx="366840" cy="684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EDAFCCC-0DA8-712B-40A8-ECE244B7C6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5320" y="1629920"/>
                  <a:ext cx="402480" cy="71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D3E2378-8B8C-2DA9-DE38-1859F3ACC539}"/>
                    </a:ext>
                  </a:extLst>
                </p14:cNvPr>
                <p14:cNvContentPartPr/>
                <p14:nvPr/>
              </p14:nvContentPartPr>
              <p14:xfrm>
                <a:off x="604920" y="2024840"/>
                <a:ext cx="201240" cy="84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D3E2378-8B8C-2DA9-DE38-1859F3ACC53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6920" y="2006840"/>
                  <a:ext cx="2368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D1CB8DF-E603-F109-D9DE-945DD26DACF5}"/>
                    </a:ext>
                  </a:extLst>
                </p14:cNvPr>
                <p14:cNvContentPartPr/>
                <p14:nvPr/>
              </p14:nvContentPartPr>
              <p14:xfrm>
                <a:off x="855120" y="1447760"/>
                <a:ext cx="432000" cy="781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D1CB8DF-E603-F109-D9DE-945DD26DACF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37480" y="1430120"/>
                  <a:ext cx="467640" cy="81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10D6638-61DC-0D46-D37D-6152FC6B8DDC}"/>
                    </a:ext>
                  </a:extLst>
                </p14:cNvPr>
                <p14:cNvContentPartPr/>
                <p14:nvPr/>
              </p14:nvContentPartPr>
              <p14:xfrm>
                <a:off x="1327800" y="1446680"/>
                <a:ext cx="573480" cy="727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10D6638-61DC-0D46-D37D-6152FC6B8DD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09800" y="1428680"/>
                  <a:ext cx="60912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8D1CA56-6172-A2B3-C34A-6BEC2EB08FEE}"/>
                    </a:ext>
                  </a:extLst>
                </p14:cNvPr>
                <p14:cNvContentPartPr/>
                <p14:nvPr/>
              </p14:nvContentPartPr>
              <p14:xfrm>
                <a:off x="2853120" y="1956440"/>
                <a:ext cx="7566480" cy="268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8D1CA56-6172-A2B3-C34A-6BEC2EB08FE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35120" y="1938440"/>
                  <a:ext cx="76021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E71F2E3-F081-C1CB-E4B1-1F6E62915352}"/>
                    </a:ext>
                  </a:extLst>
                </p14:cNvPr>
                <p14:cNvContentPartPr/>
                <p14:nvPr/>
              </p14:nvContentPartPr>
              <p14:xfrm>
                <a:off x="2664840" y="2338760"/>
                <a:ext cx="73080" cy="1840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E71F2E3-F081-C1CB-E4B1-1F6E6291535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47200" y="2321120"/>
                  <a:ext cx="108720" cy="18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A4099F8-6BF5-538C-F531-A86CA0CCD5BE}"/>
                    </a:ext>
                  </a:extLst>
                </p14:cNvPr>
                <p14:cNvContentPartPr/>
                <p14:nvPr/>
              </p14:nvContentPartPr>
              <p14:xfrm>
                <a:off x="10408080" y="2019080"/>
                <a:ext cx="120960" cy="2100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A4099F8-6BF5-538C-F531-A86CA0CCD5B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90080" y="2001080"/>
                  <a:ext cx="156600" cy="21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DDF23D8-810F-CC41-DA83-3C329DF2FE25}"/>
                    </a:ext>
                  </a:extLst>
                </p14:cNvPr>
                <p14:cNvContentPartPr/>
                <p14:nvPr/>
              </p14:nvContentPartPr>
              <p14:xfrm>
                <a:off x="3119880" y="4194560"/>
                <a:ext cx="7282440" cy="25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DDF23D8-810F-CC41-DA83-3C329DF2FE2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02240" y="4176920"/>
                  <a:ext cx="73180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37E953D-3352-BA7C-1599-DB8635E86EDF}"/>
                    </a:ext>
                  </a:extLst>
                </p14:cNvPr>
                <p14:cNvContentPartPr/>
                <p14:nvPr/>
              </p14:nvContentPartPr>
              <p14:xfrm>
                <a:off x="4032480" y="2384480"/>
                <a:ext cx="81720" cy="1712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37E953D-3352-BA7C-1599-DB8635E86ED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14480" y="2366840"/>
                  <a:ext cx="117360" cy="174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0216428-E829-11EF-07EB-3327D39624EF}"/>
                    </a:ext>
                  </a:extLst>
                </p14:cNvPr>
                <p14:cNvContentPartPr/>
                <p14:nvPr/>
              </p14:nvContentPartPr>
              <p14:xfrm>
                <a:off x="4867320" y="2150120"/>
                <a:ext cx="248040" cy="1973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0216428-E829-11EF-07EB-3327D39624E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49320" y="2132120"/>
                  <a:ext cx="283680" cy="20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B073C21-3FB7-5A88-0877-9F7BB919A022}"/>
                    </a:ext>
                  </a:extLst>
                </p14:cNvPr>
                <p14:cNvContentPartPr/>
                <p14:nvPr/>
              </p14:nvContentPartPr>
              <p14:xfrm>
                <a:off x="6211200" y="2178920"/>
                <a:ext cx="197280" cy="2078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B073C21-3FB7-5A88-0877-9F7BB919A02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93200" y="2161280"/>
                  <a:ext cx="232920" cy="21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8947BBD-7723-263B-F501-2FEADBF626B3}"/>
                    </a:ext>
                  </a:extLst>
                </p14:cNvPr>
                <p14:cNvContentPartPr/>
                <p14:nvPr/>
              </p14:nvContentPartPr>
              <p14:xfrm>
                <a:off x="7753440" y="2013320"/>
                <a:ext cx="217440" cy="2036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8947BBD-7723-263B-F501-2FEADBF626B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35800" y="1995680"/>
                  <a:ext cx="253080" cy="20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1B400BF-A2E8-3B05-854B-14BE14D65261}"/>
                    </a:ext>
                  </a:extLst>
                </p14:cNvPr>
                <p14:cNvContentPartPr/>
                <p14:nvPr/>
              </p14:nvContentPartPr>
              <p14:xfrm>
                <a:off x="9163920" y="2156240"/>
                <a:ext cx="174600" cy="1590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1B400BF-A2E8-3B05-854B-14BE14D652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145920" y="2138600"/>
                  <a:ext cx="210240" cy="162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B7EDD06-A588-25BC-91E1-31CEBDA62D51}"/>
                    </a:ext>
                  </a:extLst>
                </p14:cNvPr>
                <p14:cNvContentPartPr/>
                <p14:nvPr/>
              </p14:nvContentPartPr>
              <p14:xfrm>
                <a:off x="3107640" y="2680760"/>
                <a:ext cx="363240" cy="299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B7EDD06-A588-25BC-91E1-31CEBDA62D5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90000" y="2662760"/>
                  <a:ext cx="39888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030838E-7D63-F9A8-70A2-95BFDA5DA6FD}"/>
                    </a:ext>
                  </a:extLst>
                </p14:cNvPr>
                <p14:cNvContentPartPr/>
                <p14:nvPr/>
              </p14:nvContentPartPr>
              <p14:xfrm>
                <a:off x="3209160" y="2921240"/>
                <a:ext cx="40320" cy="625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030838E-7D63-F9A8-70A2-95BFDA5DA6F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91520" y="2903600"/>
                  <a:ext cx="75960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AFAFC6F-39AC-83A8-2D12-8A4891EF37C0}"/>
                    </a:ext>
                  </a:extLst>
                </p14:cNvPr>
                <p14:cNvContentPartPr/>
                <p14:nvPr/>
              </p14:nvContentPartPr>
              <p14:xfrm>
                <a:off x="2959320" y="3207080"/>
                <a:ext cx="239040" cy="222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AFAFC6F-39AC-83A8-2D12-8A4891EF37C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41680" y="3189440"/>
                  <a:ext cx="2746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E20AD7D-D108-5A1A-39AE-FE45E4949501}"/>
                    </a:ext>
                  </a:extLst>
                </p14:cNvPr>
                <p14:cNvContentPartPr/>
                <p14:nvPr/>
              </p14:nvContentPartPr>
              <p14:xfrm>
                <a:off x="3017280" y="3218600"/>
                <a:ext cx="556920" cy="759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E20AD7D-D108-5A1A-39AE-FE45E494950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99280" y="3200600"/>
                  <a:ext cx="592560" cy="79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1C15A1E-A883-6520-E5C5-5EF0DF53F45D}"/>
                    </a:ext>
                  </a:extLst>
                </p14:cNvPr>
                <p14:cNvContentPartPr/>
                <p14:nvPr/>
              </p14:nvContentPartPr>
              <p14:xfrm>
                <a:off x="3306360" y="3629720"/>
                <a:ext cx="262800" cy="290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1C15A1E-A883-6520-E5C5-5EF0DF53F45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88720" y="3612080"/>
                  <a:ext cx="2984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B8FE633-2519-0F09-D7FF-219E6D5BD08F}"/>
                    </a:ext>
                  </a:extLst>
                </p14:cNvPr>
                <p14:cNvContentPartPr/>
                <p14:nvPr/>
              </p14:nvContentPartPr>
              <p14:xfrm>
                <a:off x="2052480" y="3200600"/>
                <a:ext cx="482400" cy="75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B8FE633-2519-0F09-D7FF-219E6D5BD08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34480" y="3182960"/>
                  <a:ext cx="5180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6147AC4-2D73-425B-9F09-03E8A00D3546}"/>
                    </a:ext>
                  </a:extLst>
                </p14:cNvPr>
                <p14:cNvContentPartPr/>
                <p14:nvPr/>
              </p14:nvContentPartPr>
              <p14:xfrm>
                <a:off x="1934760" y="3036080"/>
                <a:ext cx="287640" cy="254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6147AC4-2D73-425B-9F09-03E8A00D354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17120" y="3018080"/>
                  <a:ext cx="3232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404FDAD-0E7E-4BA5-0FB3-8B6A93C218AA}"/>
                    </a:ext>
                  </a:extLst>
                </p14:cNvPr>
                <p14:cNvContentPartPr/>
                <p14:nvPr/>
              </p14:nvContentPartPr>
              <p14:xfrm>
                <a:off x="829200" y="2658440"/>
                <a:ext cx="526320" cy="1409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404FDAD-0E7E-4BA5-0FB3-8B6A93C218A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1560" y="2640800"/>
                  <a:ext cx="561960" cy="14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4234A56-EB7F-1E6D-A222-337BF4BEBFF9}"/>
                    </a:ext>
                  </a:extLst>
                </p14:cNvPr>
                <p14:cNvContentPartPr/>
                <p14:nvPr/>
              </p14:nvContentPartPr>
              <p14:xfrm>
                <a:off x="1258680" y="3892520"/>
                <a:ext cx="2960640" cy="2310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4234A56-EB7F-1E6D-A222-337BF4BEBFF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41040" y="3874520"/>
                  <a:ext cx="2996280" cy="23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99010B5-B403-A8D6-3EBA-ACFBAB15A2E2}"/>
                    </a:ext>
                  </a:extLst>
                </p14:cNvPr>
                <p14:cNvContentPartPr/>
                <p14:nvPr/>
              </p14:nvContentPartPr>
              <p14:xfrm>
                <a:off x="3786960" y="5811680"/>
                <a:ext cx="658080" cy="532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99010B5-B403-A8D6-3EBA-ACFBAB15A2E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68960" y="5793680"/>
                  <a:ext cx="69372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6FF5996-8D8E-B4DA-4CB6-41F2F4A5270F}"/>
                    </a:ext>
                  </a:extLst>
                </p14:cNvPr>
                <p14:cNvContentPartPr/>
                <p14:nvPr/>
              </p14:nvContentPartPr>
              <p14:xfrm>
                <a:off x="2025480" y="3629360"/>
                <a:ext cx="543240" cy="23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6FF5996-8D8E-B4DA-4CB6-41F2F4A5270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07840" y="3611360"/>
                  <a:ext cx="5788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BFE960F-5834-639B-A41A-1368CB01823E}"/>
                    </a:ext>
                  </a:extLst>
                </p14:cNvPr>
                <p14:cNvContentPartPr/>
                <p14:nvPr/>
              </p14:nvContentPartPr>
              <p14:xfrm>
                <a:off x="1981560" y="3429920"/>
                <a:ext cx="208440" cy="266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BFE960F-5834-639B-A41A-1368CB01823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63920" y="3411920"/>
                  <a:ext cx="2440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7DDAEC3-21CA-6A72-17A7-7351ADBCE386}"/>
                    </a:ext>
                  </a:extLst>
                </p14:cNvPr>
                <p14:cNvContentPartPr/>
                <p14:nvPr/>
              </p14:nvContentPartPr>
              <p14:xfrm>
                <a:off x="688800" y="3686960"/>
                <a:ext cx="2672640" cy="2876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7DDAEC3-21CA-6A72-17A7-7351ADBCE38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1160" y="3668960"/>
                  <a:ext cx="2708280" cy="29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68C2BD0-2BD3-4D19-9AF4-3F6100B6747D}"/>
                    </a:ext>
                  </a:extLst>
                </p14:cNvPr>
                <p14:cNvContentPartPr/>
                <p14:nvPr/>
              </p14:nvContentPartPr>
              <p14:xfrm>
                <a:off x="3006480" y="6308840"/>
                <a:ext cx="455040" cy="313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68C2BD0-2BD3-4D19-9AF4-3F6100B6747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88840" y="6291200"/>
                  <a:ext cx="49068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C964167-9CA1-E38B-3F52-B59BB509789C}"/>
                    </a:ext>
                  </a:extLst>
                </p14:cNvPr>
                <p14:cNvContentPartPr/>
                <p14:nvPr/>
              </p14:nvContentPartPr>
              <p14:xfrm>
                <a:off x="3772200" y="4435400"/>
                <a:ext cx="61560" cy="234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C964167-9CA1-E38B-3F52-B59BB509789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54200" y="4417760"/>
                  <a:ext cx="972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2E7591A-C358-5D90-8993-01A161480EBF}"/>
                    </a:ext>
                  </a:extLst>
                </p14:cNvPr>
                <p14:cNvContentPartPr/>
                <p14:nvPr/>
              </p14:nvContentPartPr>
              <p14:xfrm>
                <a:off x="2541000" y="4475000"/>
                <a:ext cx="1011600" cy="449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2E7591A-C358-5D90-8993-01A161480EB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523360" y="4457000"/>
                  <a:ext cx="104724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C22D193-0C40-FE3C-1D9C-6CCFAFB1EFFD}"/>
                    </a:ext>
                  </a:extLst>
                </p14:cNvPr>
                <p14:cNvContentPartPr/>
                <p14:nvPr/>
              </p14:nvContentPartPr>
              <p14:xfrm>
                <a:off x="5826360" y="4395440"/>
                <a:ext cx="444600" cy="1058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C22D193-0C40-FE3C-1D9C-6CCFAFB1EFF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08720" y="4377440"/>
                  <a:ext cx="480240" cy="10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258EA6E-4BA1-5734-B70C-D55093F13B8D}"/>
                    </a:ext>
                  </a:extLst>
                </p14:cNvPr>
                <p14:cNvContentPartPr/>
                <p14:nvPr/>
              </p14:nvContentPartPr>
              <p14:xfrm>
                <a:off x="5779920" y="4920680"/>
                <a:ext cx="401760" cy="372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258EA6E-4BA1-5734-B70C-D55093F13B8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762280" y="4903040"/>
                  <a:ext cx="43740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53BF7BD-CABB-AE4E-DD8E-05E255632377}"/>
                    </a:ext>
                  </a:extLst>
                </p14:cNvPr>
                <p14:cNvContentPartPr/>
                <p14:nvPr/>
              </p14:nvContentPartPr>
              <p14:xfrm>
                <a:off x="6144600" y="4892600"/>
                <a:ext cx="378720" cy="506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53BF7BD-CABB-AE4E-DD8E-05E25563237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26600" y="4874960"/>
                  <a:ext cx="41436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5DBB829-3362-D729-C5DC-BD7EA6B1E640}"/>
                    </a:ext>
                  </a:extLst>
                </p14:cNvPr>
                <p14:cNvContentPartPr/>
                <p14:nvPr/>
              </p14:nvContentPartPr>
              <p14:xfrm>
                <a:off x="6637080" y="4435400"/>
                <a:ext cx="198360" cy="870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5DBB829-3362-D729-C5DC-BD7EA6B1E64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19080" y="4417760"/>
                  <a:ext cx="234000" cy="90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FBD96CB-06EC-7247-E752-9A6D22042D03}"/>
                    </a:ext>
                  </a:extLst>
                </p14:cNvPr>
                <p14:cNvContentPartPr/>
                <p14:nvPr/>
              </p14:nvContentPartPr>
              <p14:xfrm>
                <a:off x="6573720" y="4846880"/>
                <a:ext cx="361080" cy="69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FBD96CB-06EC-7247-E752-9A6D22042D0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555720" y="4828880"/>
                  <a:ext cx="3967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AC9A6D3-2970-249A-40C1-162DF0433382}"/>
                    </a:ext>
                  </a:extLst>
                </p14:cNvPr>
                <p14:cNvContentPartPr/>
                <p14:nvPr/>
              </p14:nvContentPartPr>
              <p14:xfrm>
                <a:off x="6207960" y="5025080"/>
                <a:ext cx="182160" cy="258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AC9A6D3-2970-249A-40C1-162DF043338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90320" y="5007440"/>
                  <a:ext cx="2178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2ACC2CD-50D9-5D9F-78CF-0198CCA9FB88}"/>
                    </a:ext>
                  </a:extLst>
                </p14:cNvPr>
                <p14:cNvContentPartPr/>
                <p14:nvPr/>
              </p14:nvContentPartPr>
              <p14:xfrm>
                <a:off x="7524120" y="5023640"/>
                <a:ext cx="23760" cy="1674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2ACC2CD-50D9-5D9F-78CF-0198CCA9FB8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506120" y="5005640"/>
                  <a:ext cx="594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E103B29-F1E3-3070-60C6-99F2189063F5}"/>
                    </a:ext>
                  </a:extLst>
                </p14:cNvPr>
                <p14:cNvContentPartPr/>
                <p14:nvPr/>
              </p14:nvContentPartPr>
              <p14:xfrm>
                <a:off x="7598640" y="4715120"/>
                <a:ext cx="502200" cy="380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E103B29-F1E3-3070-60C6-99F2189063F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580640" y="4697120"/>
                  <a:ext cx="53784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F0E4A56-469E-5169-1B8B-6B9B3708027E}"/>
                    </a:ext>
                  </a:extLst>
                </p14:cNvPr>
                <p14:cNvContentPartPr/>
                <p14:nvPr/>
              </p14:nvContentPartPr>
              <p14:xfrm>
                <a:off x="8602680" y="4406240"/>
                <a:ext cx="277560" cy="8722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F0E4A56-469E-5169-1B8B-6B9B3708027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585040" y="4388240"/>
                  <a:ext cx="313200" cy="90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2A699DA-E05A-55F0-DE02-105333E900DC}"/>
                    </a:ext>
                  </a:extLst>
                </p14:cNvPr>
                <p14:cNvContentPartPr/>
                <p14:nvPr/>
              </p14:nvContentPartPr>
              <p14:xfrm>
                <a:off x="8736960" y="4891880"/>
                <a:ext cx="566280" cy="51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2A699DA-E05A-55F0-DE02-105333E900D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719320" y="4874240"/>
                  <a:ext cx="6019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9FDB361-57BD-684E-4DBC-DB915377790F}"/>
                    </a:ext>
                  </a:extLst>
                </p14:cNvPr>
                <p14:cNvContentPartPr/>
                <p14:nvPr/>
              </p14:nvContentPartPr>
              <p14:xfrm>
                <a:off x="9686640" y="4788560"/>
                <a:ext cx="138600" cy="194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9FDB361-57BD-684E-4DBC-DB915377790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668640" y="4770560"/>
                  <a:ext cx="1742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1072424-2A4E-CC70-9536-1521139DB402}"/>
                    </a:ext>
                  </a:extLst>
                </p14:cNvPr>
                <p14:cNvContentPartPr/>
                <p14:nvPr/>
              </p14:nvContentPartPr>
              <p14:xfrm>
                <a:off x="9944400" y="4286720"/>
                <a:ext cx="566640" cy="601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1072424-2A4E-CC70-9536-1521139DB40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926400" y="4269080"/>
                  <a:ext cx="602280" cy="63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1930707-0998-10C6-3FB0-002EEF578D97}"/>
              </a:ext>
            </a:extLst>
          </p:cNvPr>
          <p:cNvGrpSpPr/>
          <p:nvPr/>
        </p:nvGrpSpPr>
        <p:grpSpPr>
          <a:xfrm>
            <a:off x="1942680" y="665480"/>
            <a:ext cx="4763160" cy="749160"/>
            <a:chOff x="1942680" y="665480"/>
            <a:chExt cx="4763160" cy="74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0824651-2095-FBB1-28DA-94CEA318CF56}"/>
                    </a:ext>
                  </a:extLst>
                </p14:cNvPr>
                <p14:cNvContentPartPr/>
                <p14:nvPr/>
              </p14:nvContentPartPr>
              <p14:xfrm>
                <a:off x="3659160" y="665480"/>
                <a:ext cx="3046680" cy="561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0824651-2095-FBB1-28DA-94CEA318CF5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41160" y="647480"/>
                  <a:ext cx="308232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5E905B4-A6D7-921D-B4B8-AA0B2444DA58}"/>
                    </a:ext>
                  </a:extLst>
                </p14:cNvPr>
                <p14:cNvContentPartPr/>
                <p14:nvPr/>
              </p14:nvContentPartPr>
              <p14:xfrm>
                <a:off x="3561600" y="1001000"/>
                <a:ext cx="855000" cy="33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5E905B4-A6D7-921D-B4B8-AA0B2444DA5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43600" y="983360"/>
                  <a:ext cx="8906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4E39470-11A6-4610-883B-773F551DCED4}"/>
                    </a:ext>
                  </a:extLst>
                </p14:cNvPr>
                <p14:cNvContentPartPr/>
                <p14:nvPr/>
              </p14:nvContentPartPr>
              <p14:xfrm>
                <a:off x="3610200" y="1025480"/>
                <a:ext cx="549360" cy="3891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4E39470-11A6-4610-883B-773F551DCED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92200" y="1007480"/>
                  <a:ext cx="58500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75A50C4-2369-5B97-1057-EDE9E0C90083}"/>
                    </a:ext>
                  </a:extLst>
                </p14:cNvPr>
                <p14:cNvContentPartPr/>
                <p14:nvPr/>
              </p14:nvContentPartPr>
              <p14:xfrm>
                <a:off x="3627120" y="1047800"/>
                <a:ext cx="536040" cy="3654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75A50C4-2369-5B97-1057-EDE9E0C9008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09120" y="1030160"/>
                  <a:ext cx="5716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5AF81B0-8655-E75F-320F-3B43416CED9E}"/>
                    </a:ext>
                  </a:extLst>
                </p14:cNvPr>
                <p14:cNvContentPartPr/>
                <p14:nvPr/>
              </p14:nvContentPartPr>
              <p14:xfrm>
                <a:off x="3816480" y="939440"/>
                <a:ext cx="417240" cy="507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5AF81B0-8655-E75F-320F-3B43416CED9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798840" y="921440"/>
                  <a:ext cx="4528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9D0F0FE-E38F-E18E-8953-34B7BF9C0C73}"/>
                    </a:ext>
                  </a:extLst>
                </p14:cNvPr>
                <p14:cNvContentPartPr/>
                <p14:nvPr/>
              </p14:nvContentPartPr>
              <p14:xfrm>
                <a:off x="2011080" y="955640"/>
                <a:ext cx="1164240" cy="155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9D0F0FE-E38F-E18E-8953-34B7BF9C0C7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993080" y="937640"/>
                  <a:ext cx="11998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8984F05-49DD-0BBD-226D-C3A263548DAA}"/>
                    </a:ext>
                  </a:extLst>
                </p14:cNvPr>
                <p14:cNvContentPartPr/>
                <p14:nvPr/>
              </p14:nvContentPartPr>
              <p14:xfrm>
                <a:off x="1942680" y="809840"/>
                <a:ext cx="694440" cy="3643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8984F05-49DD-0BBD-226D-C3A263548DA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24680" y="792200"/>
                  <a:ext cx="730080" cy="39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04496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1F0C007-C0CF-7058-9793-97BFC29C64C2}"/>
                  </a:ext>
                </a:extLst>
              </p14:cNvPr>
              <p14:cNvContentPartPr/>
              <p14:nvPr/>
            </p14:nvContentPartPr>
            <p14:xfrm>
              <a:off x="4262880" y="4999880"/>
              <a:ext cx="394200" cy="421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1F0C007-C0CF-7058-9793-97BFC29C64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5240" y="4981880"/>
                <a:ext cx="42984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696B23B-A0B0-7E55-C665-819ED84E4816}"/>
                  </a:ext>
                </a:extLst>
              </p14:cNvPr>
              <p14:cNvContentPartPr/>
              <p14:nvPr/>
            </p14:nvContentPartPr>
            <p14:xfrm>
              <a:off x="7752720" y="1499240"/>
              <a:ext cx="872280" cy="31514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696B23B-A0B0-7E55-C665-819ED84E48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35080" y="1481600"/>
                <a:ext cx="907920" cy="31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CE6A85A-3D83-9B68-F260-97BF296F148F}"/>
                  </a:ext>
                </a:extLst>
              </p14:cNvPr>
              <p14:cNvContentPartPr/>
              <p14:nvPr/>
            </p14:nvContentPartPr>
            <p14:xfrm>
              <a:off x="1790400" y="1416800"/>
              <a:ext cx="3276000" cy="13341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CE6A85A-3D83-9B68-F260-97BF296F148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72760" y="1398800"/>
                <a:ext cx="3311640" cy="136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F4B6A7CF-A41B-2EAC-F948-ADDDF341B45D}"/>
              </a:ext>
            </a:extLst>
          </p:cNvPr>
          <p:cNvGrpSpPr/>
          <p:nvPr/>
        </p:nvGrpSpPr>
        <p:grpSpPr>
          <a:xfrm>
            <a:off x="1530120" y="841160"/>
            <a:ext cx="8281800" cy="4111200"/>
            <a:chOff x="1530120" y="841160"/>
            <a:chExt cx="8281800" cy="411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0082A55-3E72-4F17-1C4B-0146707A0896}"/>
                    </a:ext>
                  </a:extLst>
                </p14:cNvPr>
                <p14:cNvContentPartPr/>
                <p14:nvPr/>
              </p14:nvContentPartPr>
              <p14:xfrm>
                <a:off x="2382240" y="1745120"/>
                <a:ext cx="565200" cy="578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0082A55-3E72-4F17-1C4B-0146707A089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64600" y="1727120"/>
                  <a:ext cx="60084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AAD0968-C79A-5A62-7BA1-F3AC9969BE76}"/>
                    </a:ext>
                  </a:extLst>
                </p14:cNvPr>
                <p14:cNvContentPartPr/>
                <p14:nvPr/>
              </p14:nvContentPartPr>
              <p14:xfrm>
                <a:off x="3128880" y="1790120"/>
                <a:ext cx="9360" cy="348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AAD0968-C79A-5A62-7BA1-F3AC9969BE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11240" y="1772480"/>
                  <a:ext cx="4500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A9A418D-03BE-CD2B-C805-72FD955C1AE5}"/>
                    </a:ext>
                  </a:extLst>
                </p14:cNvPr>
                <p14:cNvContentPartPr/>
                <p14:nvPr/>
              </p14:nvContentPartPr>
              <p14:xfrm>
                <a:off x="3181080" y="1607600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A9A418D-03BE-CD2B-C805-72FD955C1AE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63080" y="15899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7E7EF94-9E1A-CADB-669E-02332B35C995}"/>
                    </a:ext>
                  </a:extLst>
                </p14:cNvPr>
                <p14:cNvContentPartPr/>
                <p14:nvPr/>
              </p14:nvContentPartPr>
              <p14:xfrm>
                <a:off x="3395640" y="1715960"/>
                <a:ext cx="257040" cy="491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7E7EF94-9E1A-CADB-669E-02332B35C99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77640" y="1698320"/>
                  <a:ext cx="29268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B459DD0-775A-FFB5-9610-E0A1F05125E5}"/>
                    </a:ext>
                  </a:extLst>
                </p14:cNvPr>
                <p14:cNvContentPartPr/>
                <p14:nvPr/>
              </p14:nvContentPartPr>
              <p14:xfrm>
                <a:off x="3925560" y="1895240"/>
                <a:ext cx="433080" cy="333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B459DD0-775A-FFB5-9610-E0A1F05125E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07920" y="1877240"/>
                  <a:ext cx="46872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2FF4A76-B181-6192-F06F-8FD16B182AA2}"/>
                    </a:ext>
                  </a:extLst>
                </p14:cNvPr>
                <p14:cNvContentPartPr/>
                <p14:nvPr/>
              </p14:nvContentPartPr>
              <p14:xfrm>
                <a:off x="2573760" y="3058760"/>
                <a:ext cx="134280" cy="572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2FF4A76-B181-6192-F06F-8FD16B182AA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56120" y="3040760"/>
                  <a:ext cx="16992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25CBB02-4ACF-B4BA-82AA-1D23F94CA4E2}"/>
                    </a:ext>
                  </a:extLst>
                </p14:cNvPr>
                <p14:cNvContentPartPr/>
                <p14:nvPr/>
              </p14:nvContentPartPr>
              <p14:xfrm>
                <a:off x="2573760" y="2811440"/>
                <a:ext cx="397080" cy="579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25CBB02-4ACF-B4BA-82AA-1D23F94CA4E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56120" y="2793440"/>
                  <a:ext cx="43272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2C5122F-F8AF-82DA-B899-AD481E1BD7AC}"/>
                    </a:ext>
                  </a:extLst>
                </p14:cNvPr>
                <p14:cNvContentPartPr/>
                <p14:nvPr/>
              </p14:nvContentPartPr>
              <p14:xfrm>
                <a:off x="3324000" y="3064160"/>
                <a:ext cx="93600" cy="479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2C5122F-F8AF-82DA-B899-AD481E1BD7A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06360" y="3046520"/>
                  <a:ext cx="12924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06BCF26-40F3-BADF-FC4F-3FF06AE5529F}"/>
                    </a:ext>
                  </a:extLst>
                </p14:cNvPr>
                <p14:cNvContentPartPr/>
                <p14:nvPr/>
              </p14:nvContentPartPr>
              <p14:xfrm>
                <a:off x="3249840" y="3201680"/>
                <a:ext cx="285840" cy="78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06BCF26-40F3-BADF-FC4F-3FF06AE5529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32200" y="3183680"/>
                  <a:ext cx="3214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70A488D-A8E3-BCAF-2AE4-E119A324C03C}"/>
                    </a:ext>
                  </a:extLst>
                </p14:cNvPr>
                <p14:cNvContentPartPr/>
                <p14:nvPr/>
              </p14:nvContentPartPr>
              <p14:xfrm>
                <a:off x="3770040" y="2846360"/>
                <a:ext cx="87480" cy="637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70A488D-A8E3-BCAF-2AE4-E119A324C03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52040" y="2828720"/>
                  <a:ext cx="123120" cy="67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86947A0-E6B8-5FD1-F319-798551B5EB91}"/>
                    </a:ext>
                  </a:extLst>
                </p14:cNvPr>
                <p14:cNvContentPartPr/>
                <p14:nvPr/>
              </p14:nvContentPartPr>
              <p14:xfrm>
                <a:off x="4365120" y="2595800"/>
                <a:ext cx="303840" cy="977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86947A0-E6B8-5FD1-F319-798551B5EB9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47480" y="2578160"/>
                  <a:ext cx="339480" cy="10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60C1B3E-972A-CCF6-6D13-A34E362EE140}"/>
                    </a:ext>
                  </a:extLst>
                </p14:cNvPr>
                <p14:cNvContentPartPr/>
                <p14:nvPr/>
              </p14:nvContentPartPr>
              <p14:xfrm>
                <a:off x="4176840" y="2910080"/>
                <a:ext cx="223920" cy="181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60C1B3E-972A-CCF6-6D13-A34E362EE14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58840" y="2892080"/>
                  <a:ext cx="2595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3326D60-EF3B-F270-F47A-2EFCECEC3D1D}"/>
                    </a:ext>
                  </a:extLst>
                </p14:cNvPr>
                <p14:cNvContentPartPr/>
                <p14:nvPr/>
              </p14:nvContentPartPr>
              <p14:xfrm>
                <a:off x="4630440" y="3285920"/>
                <a:ext cx="306720" cy="239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3326D60-EF3B-F270-F47A-2EFCECEC3D1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12800" y="3268280"/>
                  <a:ext cx="3423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E925C27-D297-F43A-C9F0-A913F4099D1B}"/>
                    </a:ext>
                  </a:extLst>
                </p14:cNvPr>
                <p14:cNvContentPartPr/>
                <p14:nvPr/>
              </p14:nvContentPartPr>
              <p14:xfrm>
                <a:off x="5335680" y="3012680"/>
                <a:ext cx="276840" cy="553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E925C27-D297-F43A-C9F0-A913F4099D1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18040" y="2995040"/>
                  <a:ext cx="31248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E236040-98EB-D4E1-0CC9-8C60CF193AC4}"/>
                    </a:ext>
                  </a:extLst>
                </p14:cNvPr>
                <p14:cNvContentPartPr/>
                <p14:nvPr/>
              </p14:nvContentPartPr>
              <p14:xfrm>
                <a:off x="5687400" y="3235520"/>
                <a:ext cx="82440" cy="180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E236040-98EB-D4E1-0CC9-8C60CF193AC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69760" y="3217520"/>
                  <a:ext cx="1180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9572577-75E2-C396-CB3A-FA365B50C4C9}"/>
                    </a:ext>
                  </a:extLst>
                </p14:cNvPr>
                <p14:cNvContentPartPr/>
                <p14:nvPr/>
              </p14:nvContentPartPr>
              <p14:xfrm>
                <a:off x="5824200" y="3012680"/>
                <a:ext cx="3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9572577-75E2-C396-CB3A-FA365B50C4C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06200" y="29950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FFA1951-F264-15EB-D6F1-0FF75DD752C0}"/>
                    </a:ext>
                  </a:extLst>
                </p14:cNvPr>
                <p14:cNvContentPartPr/>
                <p14:nvPr/>
              </p14:nvContentPartPr>
              <p14:xfrm>
                <a:off x="6058200" y="3074960"/>
                <a:ext cx="244800" cy="450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FFA1951-F264-15EB-D6F1-0FF75DD752C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40560" y="3056960"/>
                  <a:ext cx="28044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6B96FAD-31CD-A9B5-9201-1AE32F4CA324}"/>
                    </a:ext>
                  </a:extLst>
                </p14:cNvPr>
                <p14:cNvContentPartPr/>
                <p14:nvPr/>
              </p14:nvContentPartPr>
              <p14:xfrm>
                <a:off x="6530520" y="3200240"/>
                <a:ext cx="418680" cy="270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6B96FAD-31CD-A9B5-9201-1AE32F4CA32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512880" y="3182240"/>
                  <a:ext cx="4543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5D7277D-A926-5E0D-7E06-A5116CA34D20}"/>
                    </a:ext>
                  </a:extLst>
                </p14:cNvPr>
                <p14:cNvContentPartPr/>
                <p14:nvPr/>
              </p14:nvContentPartPr>
              <p14:xfrm>
                <a:off x="5430360" y="4463840"/>
                <a:ext cx="131400" cy="11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5D7277D-A926-5E0D-7E06-A5116CA34D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412360" y="4445840"/>
                  <a:ext cx="1670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EFF8231-39DF-8EEF-EDD8-B543C7BB2865}"/>
                    </a:ext>
                  </a:extLst>
                </p14:cNvPr>
                <p14:cNvContentPartPr/>
                <p14:nvPr/>
              </p14:nvContentPartPr>
              <p14:xfrm>
                <a:off x="5434320" y="4583360"/>
                <a:ext cx="201600" cy="41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EFF8231-39DF-8EEF-EDD8-B543C7BB286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416320" y="4565720"/>
                  <a:ext cx="2372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9EB9E95-17D1-BB8F-8970-012782757477}"/>
                    </a:ext>
                  </a:extLst>
                </p14:cNvPr>
                <p14:cNvContentPartPr/>
                <p14:nvPr/>
              </p14:nvContentPartPr>
              <p14:xfrm>
                <a:off x="6004560" y="4086920"/>
                <a:ext cx="361800" cy="575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9EB9E95-17D1-BB8F-8970-01278275747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986560" y="4069280"/>
                  <a:ext cx="39744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34743D1-27DE-52A7-EF93-89782D8E639D}"/>
                    </a:ext>
                  </a:extLst>
                </p14:cNvPr>
                <p14:cNvContentPartPr/>
                <p14:nvPr/>
              </p14:nvContentPartPr>
              <p14:xfrm>
                <a:off x="6438000" y="3729440"/>
                <a:ext cx="707760" cy="856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34743D1-27DE-52A7-EF93-89782D8E639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420000" y="3711440"/>
                  <a:ext cx="743400" cy="89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D3FB31B-3731-E7F3-B1F7-5F460DB3FCA1}"/>
                    </a:ext>
                  </a:extLst>
                </p14:cNvPr>
                <p14:cNvContentPartPr/>
                <p14:nvPr/>
              </p14:nvContentPartPr>
              <p14:xfrm>
                <a:off x="6903120" y="4134080"/>
                <a:ext cx="260640" cy="15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D3FB31B-3731-E7F3-B1F7-5F460DB3FCA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885120" y="4116080"/>
                  <a:ext cx="2962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331BECC-2C7F-7D0A-484A-B82E89844909}"/>
                    </a:ext>
                  </a:extLst>
                </p14:cNvPr>
                <p14:cNvContentPartPr/>
                <p14:nvPr/>
              </p14:nvContentPartPr>
              <p14:xfrm>
                <a:off x="7161240" y="4337120"/>
                <a:ext cx="320760" cy="158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331BECC-2C7F-7D0A-484A-B82E8984490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143600" y="4319120"/>
                  <a:ext cx="3564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4FC010F-FD4F-A055-827A-B37C72B6B0B6}"/>
                    </a:ext>
                  </a:extLst>
                </p14:cNvPr>
                <p14:cNvContentPartPr/>
                <p14:nvPr/>
              </p14:nvContentPartPr>
              <p14:xfrm>
                <a:off x="1530120" y="1796600"/>
                <a:ext cx="681840" cy="3108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4FC010F-FD4F-A055-827A-B37C72B6B0B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12480" y="1778600"/>
                  <a:ext cx="717480" cy="31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E1C5683-1C2A-7FFB-F303-2DAFD4708203}"/>
                    </a:ext>
                  </a:extLst>
                </p14:cNvPr>
                <p14:cNvContentPartPr/>
                <p14:nvPr/>
              </p14:nvContentPartPr>
              <p14:xfrm>
                <a:off x="2642880" y="4475000"/>
                <a:ext cx="322560" cy="355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E1C5683-1C2A-7FFB-F303-2DAFD470820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624880" y="4457000"/>
                  <a:ext cx="35820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32ADA59-1F51-2E3D-7899-2CA4740351BE}"/>
                    </a:ext>
                  </a:extLst>
                </p14:cNvPr>
                <p14:cNvContentPartPr/>
                <p14:nvPr/>
              </p14:nvContentPartPr>
              <p14:xfrm>
                <a:off x="2657640" y="4189520"/>
                <a:ext cx="352080" cy="700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32ADA59-1F51-2E3D-7899-2CA4740351B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639640" y="4171520"/>
                  <a:ext cx="387720" cy="7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207A1C1-13B6-8FE8-2F28-C1FBAEB9B258}"/>
                    </a:ext>
                  </a:extLst>
                </p14:cNvPr>
                <p14:cNvContentPartPr/>
                <p14:nvPr/>
              </p14:nvContentPartPr>
              <p14:xfrm>
                <a:off x="2636040" y="4480760"/>
                <a:ext cx="309960" cy="198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207A1C1-13B6-8FE8-2F28-C1FBAEB9B25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618400" y="4462760"/>
                  <a:ext cx="3456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0FF11F3-D8E2-FD61-52B6-853CEF68C1AA}"/>
                    </a:ext>
                  </a:extLst>
                </p14:cNvPr>
                <p14:cNvContentPartPr/>
                <p14:nvPr/>
              </p14:nvContentPartPr>
              <p14:xfrm>
                <a:off x="3117360" y="4201040"/>
                <a:ext cx="398880" cy="688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0FF11F3-D8E2-FD61-52B6-853CEF68C1A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099360" y="4183040"/>
                  <a:ext cx="43452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05C7C9D-CBF7-F721-6020-D30E0ED4EB7E}"/>
                    </a:ext>
                  </a:extLst>
                </p14:cNvPr>
                <p14:cNvContentPartPr/>
                <p14:nvPr/>
              </p14:nvContentPartPr>
              <p14:xfrm>
                <a:off x="3732240" y="4126880"/>
                <a:ext cx="507240" cy="825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05C7C9D-CBF7-F721-6020-D30E0ED4EB7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714600" y="4109240"/>
                  <a:ext cx="542880" cy="86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6360486-83ED-A1F1-F501-D672FB13E78D}"/>
                    </a:ext>
                  </a:extLst>
                </p14:cNvPr>
                <p14:cNvContentPartPr/>
                <p14:nvPr/>
              </p14:nvContentPartPr>
              <p14:xfrm>
                <a:off x="4233000" y="4429280"/>
                <a:ext cx="24120" cy="507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6360486-83ED-A1F1-F501-D672FB13E78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215000" y="4411280"/>
                  <a:ext cx="5976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CCF9836-D03E-706C-F671-B3BE72AFF3BC}"/>
                    </a:ext>
                  </a:extLst>
                </p14:cNvPr>
                <p14:cNvContentPartPr/>
                <p14:nvPr/>
              </p14:nvContentPartPr>
              <p14:xfrm>
                <a:off x="4284840" y="4284920"/>
                <a:ext cx="294120" cy="474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CCF9836-D03E-706C-F671-B3BE72AFF3B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267200" y="4266920"/>
                  <a:ext cx="32976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BDC25F1-2B1E-3599-6FAC-4B91285D59CE}"/>
                    </a:ext>
                  </a:extLst>
                </p14:cNvPr>
                <p14:cNvContentPartPr/>
                <p14:nvPr/>
              </p14:nvContentPartPr>
              <p14:xfrm>
                <a:off x="4716480" y="4134440"/>
                <a:ext cx="267840" cy="778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BDC25F1-2B1E-3599-6FAC-4B91285D59C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698840" y="4116800"/>
                  <a:ext cx="303480" cy="8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3CA889C-E0C7-D637-2E76-C6E6363C183A}"/>
                    </a:ext>
                  </a:extLst>
                </p14:cNvPr>
                <p14:cNvContentPartPr/>
                <p14:nvPr/>
              </p14:nvContentPartPr>
              <p14:xfrm>
                <a:off x="5046600" y="841160"/>
                <a:ext cx="4543560" cy="1956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3CA889C-E0C7-D637-2E76-C6E6363C183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028600" y="823520"/>
                  <a:ext cx="4579200" cy="19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D43A40-AD64-66B8-EFA2-559ADB02E27E}"/>
                    </a:ext>
                  </a:extLst>
                </p14:cNvPr>
                <p14:cNvContentPartPr/>
                <p14:nvPr/>
              </p14:nvContentPartPr>
              <p14:xfrm>
                <a:off x="9132240" y="2658440"/>
                <a:ext cx="679680" cy="358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D43A40-AD64-66B8-EFA2-559ADB02E27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114240" y="2640800"/>
                  <a:ext cx="715320" cy="39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0580994-32B5-2E41-D985-315681C8352D}"/>
                  </a:ext>
                </a:extLst>
              </p14:cNvPr>
              <p14:cNvContentPartPr/>
              <p14:nvPr/>
            </p14:nvContentPartPr>
            <p14:xfrm>
              <a:off x="1889040" y="2311400"/>
              <a:ext cx="2848320" cy="2228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0580994-32B5-2E41-D985-315681C8352D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871400" y="2293760"/>
                <a:ext cx="2883960" cy="25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99702F6-919D-60D0-17A0-DAD85ACC7485}"/>
              </a:ext>
            </a:extLst>
          </p:cNvPr>
          <p:cNvGrpSpPr/>
          <p:nvPr/>
        </p:nvGrpSpPr>
        <p:grpSpPr>
          <a:xfrm>
            <a:off x="2846640" y="5352320"/>
            <a:ext cx="4854600" cy="1013400"/>
            <a:chOff x="2846640" y="5352320"/>
            <a:chExt cx="4854600" cy="101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86787C7-A97E-1B5B-B968-7C501CBC6579}"/>
                    </a:ext>
                  </a:extLst>
                </p14:cNvPr>
                <p14:cNvContentPartPr/>
                <p14:nvPr/>
              </p14:nvContentPartPr>
              <p14:xfrm>
                <a:off x="3343440" y="6053960"/>
                <a:ext cx="284040" cy="230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86787C7-A97E-1B5B-B968-7C501CBC657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325800" y="6036320"/>
                  <a:ext cx="3196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AE266E6-4EE8-9D7F-770A-CA74AF22D19E}"/>
                    </a:ext>
                  </a:extLst>
                </p14:cNvPr>
                <p14:cNvContentPartPr/>
                <p14:nvPr/>
              </p14:nvContentPartPr>
              <p14:xfrm>
                <a:off x="3861480" y="5663720"/>
                <a:ext cx="24480" cy="6778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AE266E6-4EE8-9D7F-770A-CA74AF22D19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843840" y="5645720"/>
                  <a:ext cx="60120" cy="71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73F71DA-0BB2-EF04-98BA-EA2B6F3902D6}"/>
                    </a:ext>
                  </a:extLst>
                </p14:cNvPr>
                <p14:cNvContentPartPr/>
                <p14:nvPr/>
              </p14:nvContentPartPr>
              <p14:xfrm>
                <a:off x="4267200" y="6033800"/>
                <a:ext cx="333000" cy="126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73F71DA-0BB2-EF04-98BA-EA2B6F3902D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249560" y="6016160"/>
                  <a:ext cx="3686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FC701E7-709D-C85C-76C2-B184962F9BDE}"/>
                    </a:ext>
                  </a:extLst>
                </p14:cNvPr>
                <p14:cNvContentPartPr/>
                <p14:nvPr/>
              </p14:nvContentPartPr>
              <p14:xfrm>
                <a:off x="4839960" y="5638160"/>
                <a:ext cx="163800" cy="6418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FC701E7-709D-C85C-76C2-B184962F9BD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822320" y="5620520"/>
                  <a:ext cx="19944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2B886D3-CCBD-D2BA-8E38-9F2A5845C14C}"/>
                    </a:ext>
                  </a:extLst>
                </p14:cNvPr>
                <p14:cNvContentPartPr/>
                <p14:nvPr/>
              </p14:nvContentPartPr>
              <p14:xfrm>
                <a:off x="5435040" y="5828600"/>
                <a:ext cx="57600" cy="4266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2B886D3-CCBD-D2BA-8E38-9F2A5845C14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417040" y="5810960"/>
                  <a:ext cx="9324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F93448B-1A53-DC1E-686D-FC4F0A1BB6BA}"/>
                    </a:ext>
                  </a:extLst>
                </p14:cNvPr>
                <p14:cNvContentPartPr/>
                <p14:nvPr/>
              </p14:nvContentPartPr>
              <p14:xfrm>
                <a:off x="5331720" y="6019760"/>
                <a:ext cx="230040" cy="324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F93448B-1A53-DC1E-686D-FC4F0A1BB6B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313720" y="6002120"/>
                  <a:ext cx="2656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90E7B65-84F0-EA01-FFCD-F03D51146543}"/>
                    </a:ext>
                  </a:extLst>
                </p14:cNvPr>
                <p14:cNvContentPartPr/>
                <p14:nvPr/>
              </p14:nvContentPartPr>
              <p14:xfrm>
                <a:off x="5818440" y="5600720"/>
                <a:ext cx="31680" cy="6134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90E7B65-84F0-EA01-FFCD-F03D5114654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800800" y="5582720"/>
                  <a:ext cx="6732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0A5455B-7388-2E54-46D6-91006FBBE24D}"/>
                    </a:ext>
                  </a:extLst>
                </p14:cNvPr>
                <p14:cNvContentPartPr/>
                <p14:nvPr/>
              </p14:nvContentPartPr>
              <p14:xfrm>
                <a:off x="6167280" y="6007160"/>
                <a:ext cx="258120" cy="1364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0A5455B-7388-2E54-46D6-91006FBBE24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149280" y="5989160"/>
                  <a:ext cx="2937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ABFC2BE-4354-7E9D-DA95-B05C41C13A5A}"/>
                    </a:ext>
                  </a:extLst>
                </p14:cNvPr>
                <p14:cNvContentPartPr/>
                <p14:nvPr/>
              </p14:nvContentPartPr>
              <p14:xfrm>
                <a:off x="6485160" y="6074480"/>
                <a:ext cx="129240" cy="82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ABFC2BE-4354-7E9D-DA95-B05C41C13A5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67160" y="6056480"/>
                  <a:ext cx="1648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2048CC8-343A-5954-2FB3-DF9377F88CCD}"/>
                    </a:ext>
                  </a:extLst>
                </p14:cNvPr>
                <p14:cNvContentPartPr/>
                <p14:nvPr/>
              </p14:nvContentPartPr>
              <p14:xfrm>
                <a:off x="6980160" y="5569760"/>
                <a:ext cx="124200" cy="7693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2048CC8-343A-5954-2FB3-DF9377F88C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962160" y="5552120"/>
                  <a:ext cx="159840" cy="80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8DF5E97-B427-8A8B-BB3C-FE9144A00125}"/>
                    </a:ext>
                  </a:extLst>
                </p14:cNvPr>
                <p14:cNvContentPartPr/>
                <p14:nvPr/>
              </p14:nvContentPartPr>
              <p14:xfrm>
                <a:off x="2846640" y="5352320"/>
                <a:ext cx="4854600" cy="10134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8DF5E97-B427-8A8B-BB3C-FE9144A0012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828640" y="5334680"/>
                  <a:ext cx="4890240" cy="10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D82A3237-4C77-CAA7-2B57-A5F0021F31CD}"/>
                  </a:ext>
                </a:extLst>
              </p14:cNvPr>
              <p14:cNvContentPartPr/>
              <p14:nvPr/>
            </p14:nvContentPartPr>
            <p14:xfrm>
              <a:off x="5921400" y="1910720"/>
              <a:ext cx="429840" cy="3880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D82A3237-4C77-CAA7-2B57-A5F0021F31CD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903760" y="1892720"/>
                <a:ext cx="465480" cy="42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541C4F25-19E4-5D61-74EB-78E146FA00C7}"/>
              </a:ext>
            </a:extLst>
          </p:cNvPr>
          <p:cNvGrpSpPr/>
          <p:nvPr/>
        </p:nvGrpSpPr>
        <p:grpSpPr>
          <a:xfrm>
            <a:off x="4721160" y="71120"/>
            <a:ext cx="5589720" cy="2621520"/>
            <a:chOff x="4721160" y="71120"/>
            <a:chExt cx="5589720" cy="262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86AFC19-E53A-4E7C-AD97-DBEB01B88387}"/>
                    </a:ext>
                  </a:extLst>
                </p14:cNvPr>
                <p14:cNvContentPartPr/>
                <p14:nvPr/>
              </p14:nvContentPartPr>
              <p14:xfrm>
                <a:off x="4721160" y="316640"/>
                <a:ext cx="164880" cy="6930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86AFC19-E53A-4E7C-AD97-DBEB01B8838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703160" y="299000"/>
                  <a:ext cx="200520" cy="72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792724F-81AB-9C24-D78D-71A4C16804A4}"/>
                    </a:ext>
                  </a:extLst>
                </p14:cNvPr>
                <p14:cNvContentPartPr/>
                <p14:nvPr/>
              </p14:nvContentPartPr>
              <p14:xfrm>
                <a:off x="4805400" y="636680"/>
                <a:ext cx="166680" cy="82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792724F-81AB-9C24-D78D-71A4C16804A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787760" y="618680"/>
                  <a:ext cx="202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4A19E2A-DCE2-CFFB-F893-E17FFC0C9643}"/>
                    </a:ext>
                  </a:extLst>
                </p14:cNvPr>
                <p14:cNvContentPartPr/>
                <p14:nvPr/>
              </p14:nvContentPartPr>
              <p14:xfrm>
                <a:off x="5813040" y="390800"/>
                <a:ext cx="19800" cy="4755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4A19E2A-DCE2-CFFB-F893-E17FFC0C964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95040" y="372800"/>
                  <a:ext cx="5544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E25DF8E-397C-6E03-4FC8-9A3BAF8DE5A2}"/>
                    </a:ext>
                  </a:extLst>
                </p14:cNvPr>
                <p14:cNvContentPartPr/>
                <p14:nvPr/>
              </p14:nvContentPartPr>
              <p14:xfrm>
                <a:off x="5796120" y="262640"/>
                <a:ext cx="410040" cy="366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E25DF8E-397C-6E03-4FC8-9A3BAF8DE5A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778120" y="244640"/>
                  <a:ext cx="4456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A9163D5-9566-4FBC-4B2E-9AAD4D7749AA}"/>
                    </a:ext>
                  </a:extLst>
                </p14:cNvPr>
                <p14:cNvContentPartPr/>
                <p14:nvPr/>
              </p14:nvContentPartPr>
              <p14:xfrm>
                <a:off x="6511080" y="368840"/>
                <a:ext cx="1017720" cy="2044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A9163D5-9566-4FBC-4B2E-9AAD4D7749A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493080" y="350840"/>
                  <a:ext cx="10533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EACB7F5-55A9-F905-7837-48E9E635DD4F}"/>
                    </a:ext>
                  </a:extLst>
                </p14:cNvPr>
                <p14:cNvContentPartPr/>
                <p14:nvPr/>
              </p14:nvContentPartPr>
              <p14:xfrm>
                <a:off x="7965120" y="116840"/>
                <a:ext cx="37800" cy="4842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EACB7F5-55A9-F905-7837-48E9E635DD4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947480" y="98840"/>
                  <a:ext cx="7344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E0AB738-94D0-780B-A899-E73C4F9AEF08}"/>
                    </a:ext>
                  </a:extLst>
                </p14:cNvPr>
                <p14:cNvContentPartPr/>
                <p14:nvPr/>
              </p14:nvContentPartPr>
              <p14:xfrm>
                <a:off x="7806720" y="80480"/>
                <a:ext cx="425520" cy="4377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E0AB738-94D0-780B-A899-E73C4F9AEF0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788720" y="62480"/>
                  <a:ext cx="46116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FE95068-D7E3-BD22-8CF0-F74899FDA405}"/>
                    </a:ext>
                  </a:extLst>
                </p14:cNvPr>
                <p14:cNvContentPartPr/>
                <p14:nvPr/>
              </p14:nvContentPartPr>
              <p14:xfrm>
                <a:off x="8380920" y="373880"/>
                <a:ext cx="351000" cy="378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FE95068-D7E3-BD22-8CF0-F74899FDA40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362920" y="356240"/>
                  <a:ext cx="3866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683ADBC-6BBF-EFC1-A345-D37C0C131F1B}"/>
                    </a:ext>
                  </a:extLst>
                </p14:cNvPr>
                <p14:cNvContentPartPr/>
                <p14:nvPr/>
              </p14:nvContentPartPr>
              <p14:xfrm>
                <a:off x="8816520" y="71120"/>
                <a:ext cx="390240" cy="5659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683ADBC-6BBF-EFC1-A345-D37C0C131F1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798520" y="53120"/>
                  <a:ext cx="42588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C8E88B1-8A08-3ADE-0107-74B81BE6B8D5}"/>
                    </a:ext>
                  </a:extLst>
                </p14:cNvPr>
                <p14:cNvContentPartPr/>
                <p14:nvPr/>
              </p14:nvContentPartPr>
              <p14:xfrm>
                <a:off x="8904720" y="333920"/>
                <a:ext cx="536400" cy="270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C8E88B1-8A08-3ADE-0107-74B81BE6B8D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886720" y="315920"/>
                  <a:ext cx="5720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96901AD-7039-6BB6-48E6-43A65ED43316}"/>
                    </a:ext>
                  </a:extLst>
                </p14:cNvPr>
                <p14:cNvContentPartPr/>
                <p14:nvPr/>
              </p14:nvContentPartPr>
              <p14:xfrm>
                <a:off x="9323760" y="396920"/>
                <a:ext cx="232200" cy="417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96901AD-7039-6BB6-48E6-43A65ED4331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305760" y="379280"/>
                  <a:ext cx="267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D93BA98-C374-DCFC-2402-36E4FCD9D012}"/>
                    </a:ext>
                  </a:extLst>
                </p14:cNvPr>
                <p14:cNvContentPartPr/>
                <p14:nvPr/>
              </p14:nvContentPartPr>
              <p14:xfrm>
                <a:off x="9738840" y="175520"/>
                <a:ext cx="138240" cy="5061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D93BA98-C374-DCFC-2402-36E4FCD9D01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720840" y="157880"/>
                  <a:ext cx="17388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7889F0C-0610-EEDA-B0C8-CBE915AA93FC}"/>
                    </a:ext>
                  </a:extLst>
                </p14:cNvPr>
                <p14:cNvContentPartPr/>
                <p14:nvPr/>
              </p14:nvContentPartPr>
              <p14:xfrm>
                <a:off x="5176200" y="1064720"/>
                <a:ext cx="230760" cy="9399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7889F0C-0610-EEDA-B0C8-CBE915AA93F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158200" y="1047080"/>
                  <a:ext cx="266400" cy="9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90D2595-4FA2-9BD1-7635-AB7513398AF4}"/>
                    </a:ext>
                  </a:extLst>
                </p14:cNvPr>
                <p14:cNvContentPartPr/>
                <p14:nvPr/>
              </p14:nvContentPartPr>
              <p14:xfrm>
                <a:off x="5229480" y="1418960"/>
                <a:ext cx="252000" cy="878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90D2595-4FA2-9BD1-7635-AB7513398AF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211480" y="1401320"/>
                  <a:ext cx="2876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A9916FD-E2D2-C444-100F-8FE29309870A}"/>
                    </a:ext>
                  </a:extLst>
                </p14:cNvPr>
                <p14:cNvContentPartPr/>
                <p14:nvPr/>
              </p14:nvContentPartPr>
              <p14:xfrm>
                <a:off x="5535840" y="1447760"/>
                <a:ext cx="352080" cy="1105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A9916FD-E2D2-C444-100F-8FE29309870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517840" y="1430120"/>
                  <a:ext cx="387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7C184EA-8A4D-430F-ADAA-C3E9844C8549}"/>
                    </a:ext>
                  </a:extLst>
                </p14:cNvPr>
                <p14:cNvContentPartPr/>
                <p14:nvPr/>
              </p14:nvContentPartPr>
              <p14:xfrm>
                <a:off x="6127680" y="1179560"/>
                <a:ext cx="164160" cy="4910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7C184EA-8A4D-430F-ADAA-C3E9844C854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110040" y="1161560"/>
                  <a:ext cx="19980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A5EB414-4EB6-5599-3FEC-C2E8193E8D5B}"/>
                    </a:ext>
                  </a:extLst>
                </p14:cNvPr>
                <p14:cNvContentPartPr/>
                <p14:nvPr/>
              </p14:nvContentPartPr>
              <p14:xfrm>
                <a:off x="6093120" y="929360"/>
                <a:ext cx="489960" cy="4752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A5EB414-4EB6-5599-3FEC-C2E8193E8D5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075480" y="911720"/>
                  <a:ext cx="52560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8C62799-83CA-C200-499C-5F7012599A5B}"/>
                    </a:ext>
                  </a:extLst>
                </p14:cNvPr>
                <p14:cNvContentPartPr/>
                <p14:nvPr/>
              </p14:nvContentPartPr>
              <p14:xfrm>
                <a:off x="5628000" y="1584560"/>
                <a:ext cx="191160" cy="748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8C62799-83CA-C200-499C-5F7012599A5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610000" y="1566920"/>
                  <a:ext cx="226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2A44E8D-D928-FB12-B1BB-92834BD2F93A}"/>
                    </a:ext>
                  </a:extLst>
                </p14:cNvPr>
                <p14:cNvContentPartPr/>
                <p14:nvPr/>
              </p14:nvContentPartPr>
              <p14:xfrm>
                <a:off x="6898440" y="1185320"/>
                <a:ext cx="277200" cy="1346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2A44E8D-D928-FB12-B1BB-92834BD2F93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880800" y="1167320"/>
                  <a:ext cx="3128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3078DE4-CAB1-0700-B2E0-9539E172990A}"/>
                    </a:ext>
                  </a:extLst>
                </p14:cNvPr>
                <p14:cNvContentPartPr/>
                <p14:nvPr/>
              </p14:nvContentPartPr>
              <p14:xfrm>
                <a:off x="6908880" y="1418960"/>
                <a:ext cx="249120" cy="81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3078DE4-CAB1-0700-B2E0-9539E172990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890880" y="1401320"/>
                  <a:ext cx="2847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E67217F-4EDF-AF3C-8D97-6C539D88AEE7}"/>
                    </a:ext>
                  </a:extLst>
                </p14:cNvPr>
                <p14:cNvContentPartPr/>
                <p14:nvPr/>
              </p14:nvContentPartPr>
              <p14:xfrm>
                <a:off x="7393800" y="1253360"/>
                <a:ext cx="101880" cy="295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E67217F-4EDF-AF3C-8D97-6C539D88AEE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375800" y="1235720"/>
                  <a:ext cx="1375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2600262-CFB4-F162-346F-E811D2E89413}"/>
                    </a:ext>
                  </a:extLst>
                </p14:cNvPr>
                <p14:cNvContentPartPr/>
                <p14:nvPr/>
              </p14:nvContentPartPr>
              <p14:xfrm>
                <a:off x="7781880" y="926480"/>
                <a:ext cx="202320" cy="5796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2600262-CFB4-F162-346F-E811D2E8941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763880" y="908840"/>
                  <a:ext cx="23796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3C18C38-7FE5-A0D6-E603-2F1998CB380B}"/>
                    </a:ext>
                  </a:extLst>
                </p14:cNvPr>
                <p14:cNvContentPartPr/>
                <p14:nvPr/>
              </p14:nvContentPartPr>
              <p14:xfrm>
                <a:off x="7781880" y="636680"/>
                <a:ext cx="2066400" cy="1292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3C18C38-7FE5-A0D6-E603-2F1998CB380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763880" y="618680"/>
                  <a:ext cx="21020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2F6E813-0F47-D545-B929-DF2C97A99267}"/>
                    </a:ext>
                  </a:extLst>
                </p14:cNvPr>
                <p14:cNvContentPartPr/>
                <p14:nvPr/>
              </p14:nvContentPartPr>
              <p14:xfrm>
                <a:off x="5647080" y="1664840"/>
                <a:ext cx="189360" cy="352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2F6E813-0F47-D545-B929-DF2C97A9926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629440" y="1646840"/>
                  <a:ext cx="2250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F4F451F-8EF9-AE6E-A4CE-DAF2D847D99B}"/>
                    </a:ext>
                  </a:extLst>
                </p14:cNvPr>
                <p14:cNvContentPartPr/>
                <p14:nvPr/>
              </p14:nvContentPartPr>
              <p14:xfrm>
                <a:off x="8267880" y="1208720"/>
                <a:ext cx="1078920" cy="2746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F4F451F-8EF9-AE6E-A4CE-DAF2D847D99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249880" y="1190720"/>
                  <a:ext cx="11145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FF563DF-51C9-827D-DDB8-6B47D5DE41A3}"/>
                    </a:ext>
                  </a:extLst>
                </p14:cNvPr>
                <p14:cNvContentPartPr/>
                <p14:nvPr/>
              </p14:nvContentPartPr>
              <p14:xfrm>
                <a:off x="9696360" y="973640"/>
                <a:ext cx="614520" cy="4064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FF563DF-51C9-827D-DDB8-6B47D5DE41A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678720" y="956000"/>
                  <a:ext cx="6501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19B04D9-AA73-828B-2C11-81163B434897}"/>
                    </a:ext>
                  </a:extLst>
                </p14:cNvPr>
                <p14:cNvContentPartPr/>
                <p14:nvPr/>
              </p14:nvContentPartPr>
              <p14:xfrm>
                <a:off x="5374560" y="1980920"/>
                <a:ext cx="407880" cy="7117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19B04D9-AA73-828B-2C11-81163B43489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356920" y="1962920"/>
                  <a:ext cx="443520" cy="74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86F2613-4B3A-E7FD-BF58-E82FBD9D0E09}"/>
                    </a:ext>
                  </a:extLst>
                </p14:cNvPr>
                <p14:cNvContentPartPr/>
                <p14:nvPr/>
              </p14:nvContentPartPr>
              <p14:xfrm>
                <a:off x="6470040" y="1721720"/>
                <a:ext cx="372960" cy="7300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86F2613-4B3A-E7FD-BF58-E82FBD9D0E0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452400" y="1704080"/>
                  <a:ext cx="40860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DC8D0B3-4ECD-D4BF-BF89-73C42DBDC491}"/>
                    </a:ext>
                  </a:extLst>
                </p14:cNvPr>
                <p14:cNvContentPartPr/>
                <p14:nvPr/>
              </p14:nvContentPartPr>
              <p14:xfrm>
                <a:off x="6620520" y="2075960"/>
                <a:ext cx="171360" cy="702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DC8D0B3-4ECD-D4BF-BF89-73C42DBDC49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602520" y="2058320"/>
                  <a:ext cx="207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BF79631-9320-2507-5F11-D869BC8DDEA1}"/>
                    </a:ext>
                  </a:extLst>
                </p14:cNvPr>
                <p14:cNvContentPartPr/>
                <p14:nvPr/>
              </p14:nvContentPartPr>
              <p14:xfrm>
                <a:off x="7258440" y="2064800"/>
                <a:ext cx="289080" cy="748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BF79631-9320-2507-5F11-D869BC8DDEA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240440" y="2047160"/>
                  <a:ext cx="3247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A87609B-B072-6BF8-1080-BAD75660A9BA}"/>
                    </a:ext>
                  </a:extLst>
                </p14:cNvPr>
                <p14:cNvContentPartPr/>
                <p14:nvPr/>
              </p14:nvContentPartPr>
              <p14:xfrm>
                <a:off x="7182480" y="2201600"/>
                <a:ext cx="376560" cy="918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A87609B-B072-6BF8-1080-BAD75660A9B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164480" y="2183600"/>
                  <a:ext cx="4122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65200CB-C499-CD59-C920-B9C5E4A930AE}"/>
                    </a:ext>
                  </a:extLst>
                </p14:cNvPr>
                <p14:cNvContentPartPr/>
                <p14:nvPr/>
              </p14:nvContentPartPr>
              <p14:xfrm>
                <a:off x="7140720" y="2034560"/>
                <a:ext cx="1032480" cy="990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65200CB-C499-CD59-C920-B9C5E4A930A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122720" y="2016560"/>
                  <a:ext cx="10681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360F7EB-E57B-C871-FA83-5E49949A13B2}"/>
                    </a:ext>
                  </a:extLst>
                </p14:cNvPr>
                <p14:cNvContentPartPr/>
                <p14:nvPr/>
              </p14:nvContentPartPr>
              <p14:xfrm>
                <a:off x="6860280" y="1846640"/>
                <a:ext cx="1513800" cy="7020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360F7EB-E57B-C871-FA83-5E49949A13B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842640" y="1828640"/>
                  <a:ext cx="1549440" cy="73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35DE6A2-D8E1-E8D0-CE14-92D2C820AE1A}"/>
                    </a:ext>
                  </a:extLst>
                </p14:cNvPr>
                <p14:cNvContentPartPr/>
                <p14:nvPr/>
              </p14:nvContentPartPr>
              <p14:xfrm>
                <a:off x="5195280" y="396920"/>
                <a:ext cx="404280" cy="2836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35DE6A2-D8E1-E8D0-CE14-92D2C820AE1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177280" y="379280"/>
                  <a:ext cx="439920" cy="31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A550BD7-E0D9-18A9-4B70-B39E88055027}"/>
              </a:ext>
            </a:extLst>
          </p:cNvPr>
          <p:cNvGrpSpPr/>
          <p:nvPr/>
        </p:nvGrpSpPr>
        <p:grpSpPr>
          <a:xfrm>
            <a:off x="8645160" y="3236960"/>
            <a:ext cx="3153600" cy="3189960"/>
            <a:chOff x="8645160" y="3236960"/>
            <a:chExt cx="3153600" cy="318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29D7C40-09B9-FB0E-2975-BFC33F8C86B8}"/>
                    </a:ext>
                  </a:extLst>
                </p14:cNvPr>
                <p14:cNvContentPartPr/>
                <p14:nvPr/>
              </p14:nvContentPartPr>
              <p14:xfrm>
                <a:off x="9114600" y="3703880"/>
                <a:ext cx="104760" cy="683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29D7C40-09B9-FB0E-2975-BFC33F8C86B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096600" y="3685880"/>
                  <a:ext cx="140400" cy="71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DD03C33-880E-CCB2-19E8-4299803EFE40}"/>
                    </a:ext>
                  </a:extLst>
                </p14:cNvPr>
                <p14:cNvContentPartPr/>
                <p14:nvPr/>
              </p14:nvContentPartPr>
              <p14:xfrm>
                <a:off x="9103440" y="3546200"/>
                <a:ext cx="514080" cy="654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DD03C33-880E-CCB2-19E8-4299803EFE4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085440" y="3528200"/>
                  <a:ext cx="54972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A2A61B7-54D6-835D-F2BE-984A30B52F93}"/>
                    </a:ext>
                  </a:extLst>
                </p14:cNvPr>
                <p14:cNvContentPartPr/>
                <p14:nvPr/>
              </p14:nvContentPartPr>
              <p14:xfrm>
                <a:off x="9717960" y="3972800"/>
                <a:ext cx="329760" cy="91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A2A61B7-54D6-835D-F2BE-984A30B52F9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700320" y="3954800"/>
                  <a:ext cx="3654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4172139-8368-8B29-966C-511EC2ABC374}"/>
                    </a:ext>
                  </a:extLst>
                </p14:cNvPr>
                <p14:cNvContentPartPr/>
                <p14:nvPr/>
              </p14:nvContentPartPr>
              <p14:xfrm>
                <a:off x="10201440" y="3334520"/>
                <a:ext cx="459000" cy="798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4172139-8368-8B29-966C-511EC2ABC37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183440" y="3316520"/>
                  <a:ext cx="494640" cy="83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587B23C-C592-8C2F-CC2B-0C696E36D8F5}"/>
                    </a:ext>
                  </a:extLst>
                </p14:cNvPr>
                <p14:cNvContentPartPr/>
                <p14:nvPr/>
              </p14:nvContentPartPr>
              <p14:xfrm>
                <a:off x="10230240" y="3801080"/>
                <a:ext cx="246960" cy="47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587B23C-C592-8C2F-CC2B-0C696E36D8F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212600" y="3783080"/>
                  <a:ext cx="2826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9822B5C-446B-6118-1698-0FE0BB9AB938}"/>
                    </a:ext>
                  </a:extLst>
                </p14:cNvPr>
                <p14:cNvContentPartPr/>
                <p14:nvPr/>
              </p14:nvContentPartPr>
              <p14:xfrm>
                <a:off x="10931160" y="3761480"/>
                <a:ext cx="55440" cy="477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9822B5C-446B-6118-1698-0FE0BB9AB93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913160" y="3743480"/>
                  <a:ext cx="9108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5FA560D-D905-A856-E535-0363C1A0CD22}"/>
                    </a:ext>
                  </a:extLst>
                </p14:cNvPr>
                <p14:cNvContentPartPr/>
                <p14:nvPr/>
              </p14:nvContentPartPr>
              <p14:xfrm>
                <a:off x="10790040" y="3938240"/>
                <a:ext cx="310680" cy="25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5FA560D-D905-A856-E535-0363C1A0CD22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772040" y="3920600"/>
                  <a:ext cx="3463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A18D1D0-D166-11FC-7C8E-FAA330A0E59E}"/>
                    </a:ext>
                  </a:extLst>
                </p14:cNvPr>
                <p14:cNvContentPartPr/>
                <p14:nvPr/>
              </p14:nvContentPartPr>
              <p14:xfrm>
                <a:off x="11335080" y="3517400"/>
                <a:ext cx="207360" cy="818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A18D1D0-D166-11FC-7C8E-FAA330A0E59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1317080" y="3499400"/>
                  <a:ext cx="243000" cy="85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4FC6378-026A-743F-E59B-BA2944BD9C39}"/>
                    </a:ext>
                  </a:extLst>
                </p14:cNvPr>
                <p14:cNvContentPartPr/>
                <p14:nvPr/>
              </p14:nvContentPartPr>
              <p14:xfrm>
                <a:off x="11287920" y="4303640"/>
                <a:ext cx="264960" cy="507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4FC6378-026A-743F-E59B-BA2944BD9C3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1269920" y="4286000"/>
                  <a:ext cx="300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E9CD8D8-142C-BF60-605D-120465693EC4}"/>
                    </a:ext>
                  </a:extLst>
                </p14:cNvPr>
                <p14:cNvContentPartPr/>
                <p14:nvPr/>
              </p14:nvContentPartPr>
              <p14:xfrm>
                <a:off x="8645160" y="3236960"/>
                <a:ext cx="3070080" cy="12942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E9CD8D8-142C-BF60-605D-120465693EC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627160" y="3219320"/>
                  <a:ext cx="3105720" cy="13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C899691-C4BB-ACDF-1B7D-CD2205B300B5}"/>
                    </a:ext>
                  </a:extLst>
                </p14:cNvPr>
                <p14:cNvContentPartPr/>
                <p14:nvPr/>
              </p14:nvContentPartPr>
              <p14:xfrm>
                <a:off x="9012720" y="5071880"/>
                <a:ext cx="327600" cy="496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C899691-C4BB-ACDF-1B7D-CD2205B300B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995080" y="5053880"/>
                  <a:ext cx="36324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6A5B35A-27C9-B915-C1DE-E5B5FC16B43B}"/>
                    </a:ext>
                  </a:extLst>
                </p14:cNvPr>
                <p14:cNvContentPartPr/>
                <p14:nvPr/>
              </p14:nvContentPartPr>
              <p14:xfrm>
                <a:off x="9806520" y="4858040"/>
                <a:ext cx="209880" cy="326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6A5B35A-27C9-B915-C1DE-E5B5FC16B43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788520" y="4840400"/>
                  <a:ext cx="2455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2E744D6-2ED4-7007-EC47-93042341669C}"/>
                    </a:ext>
                  </a:extLst>
                </p14:cNvPr>
                <p14:cNvContentPartPr/>
                <p14:nvPr/>
              </p14:nvContentPartPr>
              <p14:xfrm>
                <a:off x="10075800" y="4846880"/>
                <a:ext cx="143640" cy="616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2E744D6-2ED4-7007-EC47-93042341669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058160" y="4828880"/>
                  <a:ext cx="17928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86E9B20-1323-71B4-B554-8EC6E2D63917}"/>
                    </a:ext>
                  </a:extLst>
                </p14:cNvPr>
                <p14:cNvContentPartPr/>
                <p14:nvPr/>
              </p14:nvContentPartPr>
              <p14:xfrm>
                <a:off x="8857560" y="5124080"/>
                <a:ext cx="525600" cy="415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86E9B20-1323-71B4-B554-8EC6E2D6391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839560" y="5106440"/>
                  <a:ext cx="56124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2D0A85B-8FFD-2DDC-0B6B-0A04A23BB6E8}"/>
                    </a:ext>
                  </a:extLst>
                </p14:cNvPr>
                <p14:cNvContentPartPr/>
                <p14:nvPr/>
              </p14:nvContentPartPr>
              <p14:xfrm>
                <a:off x="8817240" y="5144960"/>
                <a:ext cx="541440" cy="348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2D0A85B-8FFD-2DDC-0B6B-0A04A23BB6E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799600" y="5127320"/>
                  <a:ext cx="5770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4EE18C5-B6EE-F3B1-4136-50ED3737833C}"/>
                    </a:ext>
                  </a:extLst>
                </p14:cNvPr>
                <p14:cNvContentPartPr/>
                <p14:nvPr/>
              </p14:nvContentPartPr>
              <p14:xfrm>
                <a:off x="9426000" y="5292200"/>
                <a:ext cx="198000" cy="29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4EE18C5-B6EE-F3B1-4136-50ED3737833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408360" y="5274200"/>
                  <a:ext cx="2336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2CD1054-E7B3-CB23-9F8B-828865F0B4FC}"/>
                    </a:ext>
                  </a:extLst>
                </p14:cNvPr>
                <p14:cNvContentPartPr/>
                <p14:nvPr/>
              </p14:nvContentPartPr>
              <p14:xfrm>
                <a:off x="10436160" y="5029040"/>
                <a:ext cx="18000" cy="446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2CD1054-E7B3-CB23-9F8B-828865F0B4F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418520" y="5011400"/>
                  <a:ext cx="5364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A0103CF-7D62-CB72-D626-A01E231A7D99}"/>
                    </a:ext>
                  </a:extLst>
                </p14:cNvPr>
                <p14:cNvContentPartPr/>
                <p14:nvPr/>
              </p14:nvContentPartPr>
              <p14:xfrm>
                <a:off x="10301880" y="5194640"/>
                <a:ext cx="381240" cy="93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A0103CF-7D62-CB72-D626-A01E231A7D9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283880" y="5177000"/>
                  <a:ext cx="4168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BFFDA36-9F0E-CDBE-DB94-69B0C6C16D0D}"/>
                    </a:ext>
                  </a:extLst>
                </p14:cNvPr>
                <p14:cNvContentPartPr/>
                <p14:nvPr/>
              </p14:nvContentPartPr>
              <p14:xfrm>
                <a:off x="10831440" y="4845080"/>
                <a:ext cx="168840" cy="6246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BFFDA36-9F0E-CDBE-DB94-69B0C6C16D0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813440" y="4827440"/>
                  <a:ext cx="20448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0EA54C6-EDC5-C222-7180-02774E5E9043}"/>
                    </a:ext>
                  </a:extLst>
                </p14:cNvPr>
                <p14:cNvContentPartPr/>
                <p14:nvPr/>
              </p14:nvContentPartPr>
              <p14:xfrm>
                <a:off x="9283440" y="5880080"/>
                <a:ext cx="300600" cy="109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0EA54C6-EDC5-C222-7180-02774E5E904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265800" y="5862080"/>
                  <a:ext cx="3362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1529F1C-B752-04EA-DC5E-5405B72266D9}"/>
                    </a:ext>
                  </a:extLst>
                </p14:cNvPr>
                <p14:cNvContentPartPr/>
                <p14:nvPr/>
              </p14:nvContentPartPr>
              <p14:xfrm>
                <a:off x="9629400" y="5586320"/>
                <a:ext cx="492120" cy="629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1529F1C-B752-04EA-DC5E-5405B72266D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611760" y="5568320"/>
                  <a:ext cx="52776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009F62F-803E-FDD6-C28C-834ED28BD6B5}"/>
                    </a:ext>
                  </a:extLst>
                </p14:cNvPr>
                <p14:cNvContentPartPr/>
                <p14:nvPr/>
              </p14:nvContentPartPr>
              <p14:xfrm>
                <a:off x="10235640" y="5754800"/>
                <a:ext cx="184320" cy="442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009F62F-803E-FDD6-C28C-834ED28BD6B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218000" y="5736800"/>
                  <a:ext cx="21996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1B00765-9C63-438B-CA7D-729CE12871F8}"/>
                    </a:ext>
                  </a:extLst>
                </p14:cNvPr>
                <p14:cNvContentPartPr/>
                <p14:nvPr/>
              </p14:nvContentPartPr>
              <p14:xfrm>
                <a:off x="10607880" y="5616200"/>
                <a:ext cx="73440" cy="474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1B00765-9C63-438B-CA7D-729CE12871F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590240" y="5598200"/>
                  <a:ext cx="10908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23A7E1D-049F-5FB8-5C53-A11CB23E437B}"/>
                    </a:ext>
                  </a:extLst>
                </p14:cNvPr>
                <p14:cNvContentPartPr/>
                <p14:nvPr/>
              </p14:nvContentPartPr>
              <p14:xfrm>
                <a:off x="10841160" y="5828600"/>
                <a:ext cx="276480" cy="1746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23A7E1D-049F-5FB8-5C53-A11CB23E437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823520" y="5810960"/>
                  <a:ext cx="3121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3779BE8-6DAA-7FCE-DF01-5ABA4EF371CB}"/>
                    </a:ext>
                  </a:extLst>
                </p14:cNvPr>
                <p14:cNvContentPartPr/>
                <p14:nvPr/>
              </p14:nvContentPartPr>
              <p14:xfrm>
                <a:off x="11413920" y="5499560"/>
                <a:ext cx="151920" cy="5828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3779BE8-6DAA-7FCE-DF01-5ABA4EF371C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396280" y="5481560"/>
                  <a:ext cx="18756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71AF46C-1180-089C-1826-C1C0829BF79E}"/>
                    </a:ext>
                  </a:extLst>
                </p14:cNvPr>
                <p14:cNvContentPartPr/>
                <p14:nvPr/>
              </p14:nvContentPartPr>
              <p14:xfrm>
                <a:off x="11289720" y="6028760"/>
                <a:ext cx="84960" cy="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71AF46C-1180-089C-1826-C1C0829BF79E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1271720" y="6010760"/>
                  <a:ext cx="120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539B5F0-E895-66A8-38CA-1E0C51DEEDD4}"/>
                    </a:ext>
                  </a:extLst>
                </p14:cNvPr>
                <p14:cNvContentPartPr/>
                <p14:nvPr/>
              </p14:nvContentPartPr>
              <p14:xfrm>
                <a:off x="8950440" y="5444480"/>
                <a:ext cx="2848320" cy="9824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539B5F0-E895-66A8-38CA-1E0C51DEEDD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932800" y="5426840"/>
                  <a:ext cx="2883960" cy="10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05D874A-2B78-EA64-1C4F-88D5D85F5C10}"/>
                    </a:ext>
                  </a:extLst>
                </p14:cNvPr>
                <p14:cNvContentPartPr/>
                <p14:nvPr/>
              </p14:nvContentPartPr>
              <p14:xfrm>
                <a:off x="9642720" y="4405880"/>
                <a:ext cx="1881360" cy="1432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05D874A-2B78-EA64-1C4F-88D5D85F5C1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625080" y="4387880"/>
                  <a:ext cx="19170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BD24408-84D7-1541-2949-71884C1F341A}"/>
                    </a:ext>
                  </a:extLst>
                </p14:cNvPr>
                <p14:cNvContentPartPr/>
                <p14:nvPr/>
              </p14:nvContentPartPr>
              <p14:xfrm>
                <a:off x="9366600" y="3413000"/>
                <a:ext cx="1624320" cy="9601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BD24408-84D7-1541-2949-71884C1F341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348960" y="3395000"/>
                  <a:ext cx="1659960" cy="9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880DAFF-832F-E898-DBBC-D0222207F869}"/>
                    </a:ext>
                  </a:extLst>
                </p14:cNvPr>
                <p14:cNvContentPartPr/>
                <p14:nvPr/>
              </p14:nvContentPartPr>
              <p14:xfrm>
                <a:off x="9609960" y="3298880"/>
                <a:ext cx="975960" cy="14504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880DAFF-832F-E898-DBBC-D0222207F86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591960" y="3280880"/>
                  <a:ext cx="1011600" cy="1486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08006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1E20C39-B008-99B9-4702-FEB87052423B}"/>
                  </a:ext>
                </a:extLst>
              </p14:cNvPr>
              <p14:cNvContentPartPr/>
              <p14:nvPr/>
            </p14:nvContentPartPr>
            <p14:xfrm>
              <a:off x="2883000" y="3380240"/>
              <a:ext cx="4515120" cy="13132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1E20C39-B008-99B9-4702-FEB8705242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5360" y="3362600"/>
                <a:ext cx="4550760" cy="134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93A48709-8374-B6DD-E537-F964A45BE640}"/>
              </a:ext>
            </a:extLst>
          </p:cNvPr>
          <p:cNvGrpSpPr/>
          <p:nvPr/>
        </p:nvGrpSpPr>
        <p:grpSpPr>
          <a:xfrm>
            <a:off x="8050440" y="5059640"/>
            <a:ext cx="1122120" cy="1385640"/>
            <a:chOff x="8050440" y="5059640"/>
            <a:chExt cx="1122120" cy="138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12A54AE-5EC6-D5C7-E85F-AA0BB0B2A7EE}"/>
                    </a:ext>
                  </a:extLst>
                </p14:cNvPr>
                <p14:cNvContentPartPr/>
                <p14:nvPr/>
              </p14:nvContentPartPr>
              <p14:xfrm>
                <a:off x="8496840" y="5156840"/>
                <a:ext cx="561600" cy="1000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12A54AE-5EC6-D5C7-E85F-AA0BB0B2A7E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78840" y="5139200"/>
                  <a:ext cx="597240" cy="10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C057FD2-A1CD-7174-B62E-C1FFBC878476}"/>
                    </a:ext>
                  </a:extLst>
                </p14:cNvPr>
                <p14:cNvContentPartPr/>
                <p14:nvPr/>
              </p14:nvContentPartPr>
              <p14:xfrm>
                <a:off x="8327280" y="5059640"/>
                <a:ext cx="770760" cy="1385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C057FD2-A1CD-7174-B62E-C1FFBC8784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09280" y="5042000"/>
                  <a:ext cx="806400" cy="14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1A1F7FB-A9D5-9E2C-4131-168571E970DD}"/>
                    </a:ext>
                  </a:extLst>
                </p14:cNvPr>
                <p14:cNvContentPartPr/>
                <p14:nvPr/>
              </p14:nvContentPartPr>
              <p14:xfrm>
                <a:off x="8542560" y="5197160"/>
                <a:ext cx="497880" cy="770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1A1F7FB-A9D5-9E2C-4131-168571E970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24560" y="5179160"/>
                  <a:ext cx="53352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DF1211B-D28D-77AB-ABB9-533E2EFEEAAA}"/>
                    </a:ext>
                  </a:extLst>
                </p14:cNvPr>
                <p14:cNvContentPartPr/>
                <p14:nvPr/>
              </p14:nvContentPartPr>
              <p14:xfrm>
                <a:off x="8443560" y="5139920"/>
                <a:ext cx="671400" cy="1167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DF1211B-D28D-77AB-ABB9-533E2EFEEAA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25560" y="5122280"/>
                  <a:ext cx="707040" cy="12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30D440B-0CA5-A44E-EDF0-ED0C786DCAEA}"/>
                    </a:ext>
                  </a:extLst>
                </p14:cNvPr>
                <p14:cNvContentPartPr/>
                <p14:nvPr/>
              </p14:nvContentPartPr>
              <p14:xfrm>
                <a:off x="8428440" y="5236400"/>
                <a:ext cx="670680" cy="8535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30D440B-0CA5-A44E-EDF0-ED0C786DCA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10440" y="5218760"/>
                  <a:ext cx="706320" cy="88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EA2E1A9-F617-755F-BAAA-1ED7523E1E8E}"/>
                    </a:ext>
                  </a:extLst>
                </p14:cNvPr>
                <p14:cNvContentPartPr/>
                <p14:nvPr/>
              </p14:nvContentPartPr>
              <p14:xfrm>
                <a:off x="8378040" y="5145680"/>
                <a:ext cx="794520" cy="1146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EA2E1A9-F617-755F-BAAA-1ED7523E1E8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60400" y="5127680"/>
                  <a:ext cx="830160" cy="11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7F2F02F-0F53-6801-9ACC-54DB54D21821}"/>
                    </a:ext>
                  </a:extLst>
                </p14:cNvPr>
                <p14:cNvContentPartPr/>
                <p14:nvPr/>
              </p14:nvContentPartPr>
              <p14:xfrm>
                <a:off x="8050440" y="5471120"/>
                <a:ext cx="1086840" cy="408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7F2F02F-0F53-6801-9ACC-54DB54D2182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32440" y="5453120"/>
                  <a:ext cx="1122480" cy="44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C44415E-0808-F73F-61B1-5ADC258806AB}"/>
                  </a:ext>
                </a:extLst>
              </p14:cNvPr>
              <p14:cNvContentPartPr/>
              <p14:nvPr/>
            </p14:nvContentPartPr>
            <p14:xfrm>
              <a:off x="1720200" y="5876480"/>
              <a:ext cx="356760" cy="770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C44415E-0808-F73F-61B1-5ADC258806A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02560" y="5858840"/>
                <a:ext cx="39240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73D50B43-C367-C785-213D-161DA842E22B}"/>
                  </a:ext>
                </a:extLst>
              </p14:cNvPr>
              <p14:cNvContentPartPr/>
              <p14:nvPr/>
            </p14:nvContentPartPr>
            <p14:xfrm>
              <a:off x="9504120" y="5038040"/>
              <a:ext cx="1036800" cy="8503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73D50B43-C367-C785-213D-161DA842E22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86120" y="5020040"/>
                <a:ext cx="1072440" cy="88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EE649C28-5CCB-2DE8-731A-711413CAF489}"/>
                  </a:ext>
                </a:extLst>
              </p14:cNvPr>
              <p14:cNvContentPartPr/>
              <p14:nvPr/>
            </p14:nvContentPartPr>
            <p14:xfrm>
              <a:off x="9280920" y="5269880"/>
              <a:ext cx="1476720" cy="7646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EE649C28-5CCB-2DE8-731A-711413CAF48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262920" y="5251880"/>
                <a:ext cx="1512360" cy="80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A49269A-DCB1-C524-7CEA-BE83D961DF94}"/>
              </a:ext>
            </a:extLst>
          </p:cNvPr>
          <p:cNvGrpSpPr/>
          <p:nvPr/>
        </p:nvGrpSpPr>
        <p:grpSpPr>
          <a:xfrm>
            <a:off x="289560" y="1049600"/>
            <a:ext cx="10598760" cy="5635800"/>
            <a:chOff x="289560" y="1049600"/>
            <a:chExt cx="10598760" cy="563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CDE272C-48B1-47A9-621C-E9A2198E5495}"/>
                    </a:ext>
                  </a:extLst>
                </p14:cNvPr>
                <p14:cNvContentPartPr/>
                <p14:nvPr/>
              </p14:nvContentPartPr>
              <p14:xfrm>
                <a:off x="2926920" y="1660880"/>
                <a:ext cx="660240" cy="962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CDE272C-48B1-47A9-621C-E9A2198E549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09280" y="1642880"/>
                  <a:ext cx="695880" cy="9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86A6E6D-E010-657A-8A1E-ABCA4E72BB3E}"/>
                    </a:ext>
                  </a:extLst>
                </p14:cNvPr>
                <p14:cNvContentPartPr/>
                <p14:nvPr/>
              </p14:nvContentPartPr>
              <p14:xfrm>
                <a:off x="3038520" y="2372600"/>
                <a:ext cx="165600" cy="33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86A6E6D-E010-657A-8A1E-ABCA4E72BB3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20880" y="2354600"/>
                  <a:ext cx="2012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740D4B6-6C42-C458-CD4F-254C0A48BB30}"/>
                    </a:ext>
                  </a:extLst>
                </p14:cNvPr>
                <p14:cNvContentPartPr/>
                <p14:nvPr/>
              </p14:nvContentPartPr>
              <p14:xfrm>
                <a:off x="3930600" y="2058680"/>
                <a:ext cx="1417320" cy="480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740D4B6-6C42-C458-CD4F-254C0A48BB3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12600" y="2041040"/>
                  <a:ext cx="14529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CC430C8-B3C3-009F-7F4B-9BA0EC351AD0}"/>
                    </a:ext>
                  </a:extLst>
                </p14:cNvPr>
                <p14:cNvContentPartPr/>
                <p14:nvPr/>
              </p14:nvContentPartPr>
              <p14:xfrm>
                <a:off x="6116520" y="1712360"/>
                <a:ext cx="102960" cy="603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CC430C8-B3C3-009F-7F4B-9BA0EC351AD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98520" y="1694360"/>
                  <a:ext cx="13860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A340EA8-1785-8498-DA70-6E147F1E660E}"/>
                    </a:ext>
                  </a:extLst>
                </p14:cNvPr>
                <p14:cNvContentPartPr/>
                <p14:nvPr/>
              </p14:nvContentPartPr>
              <p14:xfrm>
                <a:off x="6087720" y="1506080"/>
                <a:ext cx="918000" cy="709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A340EA8-1785-8498-DA70-6E147F1E660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69720" y="1488080"/>
                  <a:ext cx="953640" cy="74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FC8FD25-E590-CB7F-545E-7665B92E18F3}"/>
                    </a:ext>
                  </a:extLst>
                </p14:cNvPr>
                <p14:cNvContentPartPr/>
                <p14:nvPr/>
              </p14:nvContentPartPr>
              <p14:xfrm>
                <a:off x="3066240" y="2357120"/>
                <a:ext cx="162360" cy="34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FC8FD25-E590-CB7F-545E-7665B92E18F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48240" y="2339480"/>
                  <a:ext cx="1980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38E92A3-CBE9-B396-193C-B3A9554A78FC}"/>
                    </a:ext>
                  </a:extLst>
                </p14:cNvPr>
                <p14:cNvContentPartPr/>
                <p14:nvPr/>
              </p14:nvContentPartPr>
              <p14:xfrm>
                <a:off x="2928000" y="2386280"/>
                <a:ext cx="44640" cy="338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38E92A3-CBE9-B396-193C-B3A9554A78F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10000" y="2368280"/>
                  <a:ext cx="802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34824CE-482C-F422-6F07-C9AA95B05BF2}"/>
                    </a:ext>
                  </a:extLst>
                </p14:cNvPr>
                <p14:cNvContentPartPr/>
                <p14:nvPr/>
              </p14:nvContentPartPr>
              <p14:xfrm>
                <a:off x="2973000" y="1752320"/>
                <a:ext cx="516960" cy="972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34824CE-482C-F422-6F07-C9AA95B05BF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55360" y="1734680"/>
                  <a:ext cx="552600" cy="10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2CBA735-C65B-97EF-29A6-C25720D49173}"/>
                    </a:ext>
                  </a:extLst>
                </p14:cNvPr>
                <p14:cNvContentPartPr/>
                <p14:nvPr/>
              </p14:nvContentPartPr>
              <p14:xfrm>
                <a:off x="3099000" y="2375120"/>
                <a:ext cx="121680" cy="39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2CBA735-C65B-97EF-29A6-C25720D49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81360" y="2357120"/>
                  <a:ext cx="1573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CE81F2A-D365-29D0-96DF-74AC03602F68}"/>
                    </a:ext>
                  </a:extLst>
                </p14:cNvPr>
                <p14:cNvContentPartPr/>
                <p14:nvPr/>
              </p14:nvContentPartPr>
              <p14:xfrm>
                <a:off x="3052560" y="1683920"/>
                <a:ext cx="552240" cy="971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CE81F2A-D365-29D0-96DF-74AC03602F6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34560" y="1666280"/>
                  <a:ext cx="587880" cy="10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38FFD7E-90D2-A0FB-6613-495D35A71413}"/>
                    </a:ext>
                  </a:extLst>
                </p14:cNvPr>
                <p14:cNvContentPartPr/>
                <p14:nvPr/>
              </p14:nvContentPartPr>
              <p14:xfrm>
                <a:off x="3010440" y="2352440"/>
                <a:ext cx="187920" cy="64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38FFD7E-90D2-A0FB-6613-495D35A7141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92800" y="2334440"/>
                  <a:ext cx="2235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DC28F94-EF78-C807-8544-F1268750912C}"/>
                    </a:ext>
                  </a:extLst>
                </p14:cNvPr>
                <p14:cNvContentPartPr/>
                <p14:nvPr/>
              </p14:nvContentPartPr>
              <p14:xfrm>
                <a:off x="1710840" y="3346400"/>
                <a:ext cx="6769440" cy="1218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DC28F94-EF78-C807-8544-F1268750912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92840" y="3328400"/>
                  <a:ext cx="6805080" cy="12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43826FE-FB01-46DC-09D6-1254CF800CFA}"/>
                    </a:ext>
                  </a:extLst>
                </p14:cNvPr>
                <p14:cNvContentPartPr/>
                <p14:nvPr/>
              </p14:nvContentPartPr>
              <p14:xfrm>
                <a:off x="1811640" y="3425600"/>
                <a:ext cx="6562080" cy="1318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43826FE-FB01-46DC-09D6-1254CF800CF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93640" y="3407960"/>
                  <a:ext cx="6597720" cy="13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2D9B15C-CE1D-2814-3EB9-91F181FAB481}"/>
                    </a:ext>
                  </a:extLst>
                </p14:cNvPr>
                <p14:cNvContentPartPr/>
                <p14:nvPr/>
              </p14:nvContentPartPr>
              <p14:xfrm>
                <a:off x="2053200" y="2906120"/>
                <a:ext cx="499320" cy="405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2D9B15C-CE1D-2814-3EB9-91F181FAB48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35560" y="2888120"/>
                  <a:ext cx="53496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B81B0E2-6E0C-4DEA-ADE3-812796B8A26C}"/>
                    </a:ext>
                  </a:extLst>
                </p14:cNvPr>
                <p14:cNvContentPartPr/>
                <p14:nvPr/>
              </p14:nvContentPartPr>
              <p14:xfrm>
                <a:off x="2305560" y="3220040"/>
                <a:ext cx="574200" cy="254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B81B0E2-6E0C-4DEA-ADE3-812796B8A26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87560" y="3202400"/>
                  <a:ext cx="6098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02A53B1-5CE3-9561-0D30-C94D307B6178}"/>
                    </a:ext>
                  </a:extLst>
                </p14:cNvPr>
                <p14:cNvContentPartPr/>
                <p14:nvPr/>
              </p14:nvContentPartPr>
              <p14:xfrm>
                <a:off x="7662360" y="2603720"/>
                <a:ext cx="388080" cy="525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02A53B1-5CE3-9561-0D30-C94D307B617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44360" y="2586080"/>
                  <a:ext cx="42372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922D18A-0ACA-DE1F-33C8-976985C41C52}"/>
                    </a:ext>
                  </a:extLst>
                </p14:cNvPr>
                <p14:cNvContentPartPr/>
                <p14:nvPr/>
              </p14:nvContentPartPr>
              <p14:xfrm>
                <a:off x="7461120" y="2860760"/>
                <a:ext cx="376200" cy="385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922D18A-0ACA-DE1F-33C8-976985C41C5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43480" y="2843120"/>
                  <a:ext cx="4118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B087243-A13F-8FD6-C1B0-17B07D7B94B9}"/>
                    </a:ext>
                  </a:extLst>
                </p14:cNvPr>
                <p14:cNvContentPartPr/>
                <p14:nvPr/>
              </p14:nvContentPartPr>
              <p14:xfrm>
                <a:off x="1420320" y="1946720"/>
                <a:ext cx="421920" cy="713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B087243-A13F-8FD6-C1B0-17B07D7B94B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402680" y="1928720"/>
                  <a:ext cx="457560" cy="74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B9A482E-BD2F-409A-C42D-FFE7FC260E86}"/>
                    </a:ext>
                  </a:extLst>
                </p14:cNvPr>
                <p14:cNvContentPartPr/>
                <p14:nvPr/>
              </p14:nvContentPartPr>
              <p14:xfrm>
                <a:off x="1374600" y="2377640"/>
                <a:ext cx="455760" cy="148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B9A482E-BD2F-409A-C42D-FFE7FC260E8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56960" y="2359640"/>
                  <a:ext cx="491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9A49C69-8E9B-B343-0B12-35C2C4FFAE42}"/>
                    </a:ext>
                  </a:extLst>
                </p14:cNvPr>
                <p14:cNvContentPartPr/>
                <p14:nvPr/>
              </p14:nvContentPartPr>
              <p14:xfrm>
                <a:off x="8439600" y="2026280"/>
                <a:ext cx="35280" cy="460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9A49C69-8E9B-B343-0B12-35C2C4FFAE4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21960" y="2008640"/>
                  <a:ext cx="7092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DE4ED3C-88E1-00B1-87AB-D72F16D8962B}"/>
                    </a:ext>
                  </a:extLst>
                </p14:cNvPr>
                <p14:cNvContentPartPr/>
                <p14:nvPr/>
              </p14:nvContentPartPr>
              <p14:xfrm>
                <a:off x="8279040" y="1822160"/>
                <a:ext cx="578160" cy="487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DE4ED3C-88E1-00B1-87AB-D72F16D8962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61400" y="1804520"/>
                  <a:ext cx="61380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5C36429-4E3D-8FB6-4C59-1C96BF378CFB}"/>
                    </a:ext>
                  </a:extLst>
                </p14:cNvPr>
                <p14:cNvContentPartPr/>
                <p14:nvPr/>
              </p14:nvContentPartPr>
              <p14:xfrm>
                <a:off x="6678480" y="5282120"/>
                <a:ext cx="4119120" cy="948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5C36429-4E3D-8FB6-4C59-1C96BF378CF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660840" y="5264480"/>
                  <a:ext cx="4154760" cy="9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23F7D15-BCD4-D0DC-34B8-6D4F43D70877}"/>
                    </a:ext>
                  </a:extLst>
                </p14:cNvPr>
                <p14:cNvContentPartPr/>
                <p14:nvPr/>
              </p14:nvContentPartPr>
              <p14:xfrm>
                <a:off x="6917520" y="5294000"/>
                <a:ext cx="3794040" cy="909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23F7D15-BCD4-D0DC-34B8-6D4F43D7087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899880" y="5276360"/>
                  <a:ext cx="3829680" cy="9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F8787A9-6575-DD2D-2D4D-A85B1D6C007C}"/>
                    </a:ext>
                  </a:extLst>
                </p14:cNvPr>
                <p14:cNvContentPartPr/>
                <p14:nvPr/>
              </p14:nvContentPartPr>
              <p14:xfrm>
                <a:off x="7266720" y="4819520"/>
                <a:ext cx="487800" cy="420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F8787A9-6575-DD2D-2D4D-A85B1D6C007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49080" y="4801880"/>
                  <a:ext cx="52344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352D413-D652-93BF-9F7D-0497265724FA}"/>
                    </a:ext>
                  </a:extLst>
                </p14:cNvPr>
                <p14:cNvContentPartPr/>
                <p14:nvPr/>
              </p14:nvContentPartPr>
              <p14:xfrm>
                <a:off x="7564080" y="5029040"/>
                <a:ext cx="353880" cy="273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352D413-D652-93BF-9F7D-0497265724F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46440" y="5011400"/>
                  <a:ext cx="3895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36332A8-D172-C7BA-57F8-67A2E1BFECCF}"/>
                    </a:ext>
                  </a:extLst>
                </p14:cNvPr>
                <p14:cNvContentPartPr/>
                <p14:nvPr/>
              </p14:nvContentPartPr>
              <p14:xfrm>
                <a:off x="9482520" y="4505600"/>
                <a:ext cx="267840" cy="597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36332A8-D172-C7BA-57F8-67A2E1BFECC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464520" y="4487600"/>
                  <a:ext cx="30348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60CDEF7-04CA-ACFC-472C-A802555BC401}"/>
                    </a:ext>
                  </a:extLst>
                </p14:cNvPr>
                <p14:cNvContentPartPr/>
                <p14:nvPr/>
              </p14:nvContentPartPr>
              <p14:xfrm>
                <a:off x="9435000" y="4859840"/>
                <a:ext cx="174600" cy="327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60CDEF7-04CA-ACFC-472C-A802555BC40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417000" y="4841840"/>
                  <a:ext cx="2102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06CB75C-F660-D3DE-9C26-6A7FB87BDA3D}"/>
                    </a:ext>
                  </a:extLst>
                </p14:cNvPr>
                <p14:cNvContentPartPr/>
                <p14:nvPr/>
              </p14:nvContentPartPr>
              <p14:xfrm>
                <a:off x="7809960" y="4613960"/>
                <a:ext cx="99720" cy="321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06CB75C-F660-D3DE-9C26-6A7FB87BDA3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91960" y="4595960"/>
                  <a:ext cx="1353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9DD1625-7AAC-4AE0-90BA-CFC451BC3CEE}"/>
                    </a:ext>
                  </a:extLst>
                </p14:cNvPr>
                <p14:cNvContentPartPr/>
                <p14:nvPr/>
              </p14:nvContentPartPr>
              <p14:xfrm>
                <a:off x="7815720" y="4528640"/>
                <a:ext cx="344520" cy="216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9DD1625-7AAC-4AE0-90BA-CFC451BC3CE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797720" y="4510640"/>
                  <a:ext cx="3801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112C54E-3D8D-02CD-7894-6F57D4D739AC}"/>
                    </a:ext>
                  </a:extLst>
                </p14:cNvPr>
                <p14:cNvContentPartPr/>
                <p14:nvPr/>
              </p14:nvContentPartPr>
              <p14:xfrm>
                <a:off x="9818400" y="3962360"/>
                <a:ext cx="229320" cy="452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112C54E-3D8D-02CD-7894-6F57D4D739A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800400" y="3944720"/>
                  <a:ext cx="26496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68C5399-D049-889D-8A5A-F85182E7A5DA}"/>
                    </a:ext>
                  </a:extLst>
                </p14:cNvPr>
                <p14:cNvContentPartPr/>
                <p14:nvPr/>
              </p14:nvContentPartPr>
              <p14:xfrm>
                <a:off x="9878160" y="4225520"/>
                <a:ext cx="55440" cy="6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68C5399-D049-889D-8A5A-F85182E7A5D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860160" y="4207880"/>
                  <a:ext cx="910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79240D3-3F1C-7D6E-9188-BAE82873A948}"/>
                    </a:ext>
                  </a:extLst>
                </p14:cNvPr>
                <p14:cNvContentPartPr/>
                <p14:nvPr/>
              </p14:nvContentPartPr>
              <p14:xfrm>
                <a:off x="9823080" y="3940040"/>
                <a:ext cx="339120" cy="193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79240D3-3F1C-7D6E-9188-BAE82873A94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805440" y="3922040"/>
                  <a:ext cx="3747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38B0D2E-B0DB-021C-537D-2ADC77F9F5EC}"/>
                    </a:ext>
                  </a:extLst>
                </p14:cNvPr>
                <p14:cNvContentPartPr/>
                <p14:nvPr/>
              </p14:nvContentPartPr>
              <p14:xfrm>
                <a:off x="9823440" y="4214360"/>
                <a:ext cx="17820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38B0D2E-B0DB-021C-537D-2ADC77F9F5E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805800" y="4196720"/>
                  <a:ext cx="213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63051CD-DAC9-64E1-CA6C-E3289B9EEDB6}"/>
                    </a:ext>
                  </a:extLst>
                </p14:cNvPr>
                <p14:cNvContentPartPr/>
                <p14:nvPr/>
              </p14:nvContentPartPr>
              <p14:xfrm>
                <a:off x="3078120" y="2327600"/>
                <a:ext cx="279720" cy="120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63051CD-DAC9-64E1-CA6C-E3289B9EEDB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060120" y="2309600"/>
                  <a:ext cx="3153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756C341-CC4E-637F-A128-F271845DC366}"/>
                    </a:ext>
                  </a:extLst>
                </p14:cNvPr>
                <p14:cNvContentPartPr/>
                <p14:nvPr/>
              </p14:nvContentPartPr>
              <p14:xfrm>
                <a:off x="2578080" y="1049600"/>
                <a:ext cx="5093640" cy="1956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756C341-CC4E-637F-A128-F271845DC36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560080" y="1031600"/>
                  <a:ext cx="5129280" cy="19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AD88CE5-A97F-83CB-10C8-93DD05254C47}"/>
                    </a:ext>
                  </a:extLst>
                </p14:cNvPr>
                <p14:cNvContentPartPr/>
                <p14:nvPr/>
              </p14:nvContentPartPr>
              <p14:xfrm>
                <a:off x="9452280" y="5264840"/>
                <a:ext cx="1299600" cy="126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AD88CE5-A97F-83CB-10C8-93DD05254C4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34640" y="5246840"/>
                  <a:ext cx="13352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AD3865C-29A1-4C57-43F7-4B48C8517624}"/>
                    </a:ext>
                  </a:extLst>
                </p14:cNvPr>
                <p14:cNvContentPartPr/>
                <p14:nvPr/>
              </p14:nvContentPartPr>
              <p14:xfrm>
                <a:off x="9332400" y="5219480"/>
                <a:ext cx="1450080" cy="217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AD3865C-29A1-4C57-43F7-4B48C851762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14400" y="5201480"/>
                  <a:ext cx="14857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0956B89-FB77-FC82-2CA6-2732DFE91C0A}"/>
                    </a:ext>
                  </a:extLst>
                </p14:cNvPr>
                <p14:cNvContentPartPr/>
                <p14:nvPr/>
              </p14:nvContentPartPr>
              <p14:xfrm>
                <a:off x="10705800" y="5294000"/>
                <a:ext cx="360" cy="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0956B89-FB77-FC82-2CA6-2732DFE91C0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688160" y="52763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64AEC3E-B10B-5B66-0622-F4901A6212E3}"/>
                    </a:ext>
                  </a:extLst>
                </p14:cNvPr>
                <p14:cNvContentPartPr/>
                <p14:nvPr/>
              </p14:nvContentPartPr>
              <p14:xfrm>
                <a:off x="6004200" y="5276720"/>
                <a:ext cx="4884120" cy="1119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64AEC3E-B10B-5B66-0622-F4901A6212E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986560" y="5258720"/>
                  <a:ext cx="4919760" cy="11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79B4B16-0FA2-E414-55FE-EB054009901F}"/>
                    </a:ext>
                  </a:extLst>
                </p14:cNvPr>
                <p14:cNvContentPartPr/>
                <p14:nvPr/>
              </p14:nvContentPartPr>
              <p14:xfrm>
                <a:off x="6108960" y="5321360"/>
                <a:ext cx="1731240" cy="721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79B4B16-0FA2-E414-55FE-EB054009901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91320" y="5303720"/>
                  <a:ext cx="1766880" cy="75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4929F48-7FF7-5556-1D81-5B6C5CB26674}"/>
                    </a:ext>
                  </a:extLst>
                </p14:cNvPr>
                <p14:cNvContentPartPr/>
                <p14:nvPr/>
              </p14:nvContentPartPr>
              <p14:xfrm>
                <a:off x="9349320" y="5337200"/>
                <a:ext cx="129600" cy="641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4929F48-7FF7-5556-1D81-5B6C5CB2667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31320" y="5319560"/>
                  <a:ext cx="16524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DCC7FEE-7980-04AF-EC89-D2C9C46DE7E7}"/>
                    </a:ext>
                  </a:extLst>
                </p14:cNvPr>
                <p14:cNvContentPartPr/>
                <p14:nvPr/>
              </p14:nvContentPartPr>
              <p14:xfrm>
                <a:off x="9343560" y="5419640"/>
                <a:ext cx="58320" cy="549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DCC7FEE-7980-04AF-EC89-D2C9C46DE7E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25560" y="5401640"/>
                  <a:ext cx="9396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5B9F98C-D33B-C58A-5BEE-EEA1B0C5A158}"/>
                    </a:ext>
                  </a:extLst>
                </p14:cNvPr>
                <p14:cNvContentPartPr/>
                <p14:nvPr/>
              </p14:nvContentPartPr>
              <p14:xfrm>
                <a:off x="7752720" y="5522240"/>
                <a:ext cx="22680" cy="673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5B9F98C-D33B-C58A-5BEE-EEA1B0C5A15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35080" y="5504600"/>
                  <a:ext cx="58320" cy="70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63EFA3F-872F-F396-9DA9-51C6FCDB6F9E}"/>
                    </a:ext>
                  </a:extLst>
                </p14:cNvPr>
                <p14:cNvContentPartPr/>
                <p14:nvPr/>
              </p14:nvContentPartPr>
              <p14:xfrm>
                <a:off x="6762000" y="5387960"/>
                <a:ext cx="1081800" cy="94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63EFA3F-872F-F396-9DA9-51C6FCDB6F9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744000" y="5369960"/>
                  <a:ext cx="11174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8A303DC-E1A0-6CA0-58FA-907C743FB548}"/>
                    </a:ext>
                  </a:extLst>
                </p14:cNvPr>
                <p14:cNvContentPartPr/>
                <p14:nvPr/>
              </p14:nvContentPartPr>
              <p14:xfrm>
                <a:off x="9438600" y="5390840"/>
                <a:ext cx="328680" cy="381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8A303DC-E1A0-6CA0-58FA-907C743FB54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420960" y="5372840"/>
                  <a:ext cx="36432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D4CE1C5-CEF2-01CF-D014-7315F6DB90D7}"/>
                    </a:ext>
                  </a:extLst>
                </p14:cNvPr>
                <p14:cNvContentPartPr/>
                <p14:nvPr/>
              </p14:nvContentPartPr>
              <p14:xfrm>
                <a:off x="9505560" y="5287520"/>
                <a:ext cx="1011240" cy="570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D4CE1C5-CEF2-01CF-D014-7315F6DB90D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487560" y="5269520"/>
                  <a:ext cx="104688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B401C3F-4F7C-A0C4-77A0-B6247DD14536}"/>
                    </a:ext>
                  </a:extLst>
                </p14:cNvPr>
                <p14:cNvContentPartPr/>
                <p14:nvPr/>
              </p14:nvContentPartPr>
              <p14:xfrm>
                <a:off x="10243560" y="5322440"/>
                <a:ext cx="393480" cy="473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B401C3F-4F7C-A0C4-77A0-B6247DD1453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225920" y="5304440"/>
                  <a:ext cx="42912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8A88190-CE59-8981-8443-346E7F815EEC}"/>
                    </a:ext>
                  </a:extLst>
                </p14:cNvPr>
                <p14:cNvContentPartPr/>
                <p14:nvPr/>
              </p14:nvContentPartPr>
              <p14:xfrm>
                <a:off x="6537360" y="5413880"/>
                <a:ext cx="442800" cy="574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8A88190-CE59-8981-8443-346E7F815EE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519720" y="5396240"/>
                  <a:ext cx="47844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BD75E01-6527-9104-9ECB-FF3F339AEC8F}"/>
                    </a:ext>
                  </a:extLst>
                </p14:cNvPr>
                <p14:cNvContentPartPr/>
                <p14:nvPr/>
              </p14:nvContentPartPr>
              <p14:xfrm>
                <a:off x="6768840" y="5328200"/>
                <a:ext cx="629280" cy="706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BD75E01-6527-9104-9ECB-FF3F339AEC8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751200" y="5310200"/>
                  <a:ext cx="664920" cy="7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7DE0FFB-9D8A-724E-F96B-8E1A2668D22E}"/>
                    </a:ext>
                  </a:extLst>
                </p14:cNvPr>
                <p14:cNvContentPartPr/>
                <p14:nvPr/>
              </p14:nvContentPartPr>
              <p14:xfrm>
                <a:off x="6823920" y="5436560"/>
                <a:ext cx="763200" cy="743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7DE0FFB-9D8A-724E-F96B-8E1A2668D22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805920" y="5418560"/>
                  <a:ext cx="798840" cy="77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F8D46DA-192B-45C4-EDFB-4A30F4A59E69}"/>
                    </a:ext>
                  </a:extLst>
                </p14:cNvPr>
                <p14:cNvContentPartPr/>
                <p14:nvPr/>
              </p14:nvContentPartPr>
              <p14:xfrm>
                <a:off x="7424040" y="5528000"/>
                <a:ext cx="483480" cy="6418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F8D46DA-192B-45C4-EDFB-4A30F4A59E6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06400" y="5510360"/>
                  <a:ext cx="51912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E772A9C-3675-5AB0-7069-3E9593E2A83A}"/>
                    </a:ext>
                  </a:extLst>
                </p14:cNvPr>
                <p14:cNvContentPartPr/>
                <p14:nvPr/>
              </p14:nvContentPartPr>
              <p14:xfrm>
                <a:off x="9450120" y="5362400"/>
                <a:ext cx="391680" cy="521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E772A9C-3675-5AB0-7069-3E9593E2A83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432120" y="5344760"/>
                  <a:ext cx="42732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B8B4392-D919-9BED-20E1-17FD40CD8383}"/>
                    </a:ext>
                  </a:extLst>
                </p14:cNvPr>
                <p14:cNvContentPartPr/>
                <p14:nvPr/>
              </p14:nvContentPartPr>
              <p14:xfrm>
                <a:off x="9640920" y="5385080"/>
                <a:ext cx="561600" cy="549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B8B4392-D919-9BED-20E1-17FD40CD838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623280" y="5367440"/>
                  <a:ext cx="59724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7FE1619-D9A9-A4CC-E33B-A2C6D4E56364}"/>
                    </a:ext>
                  </a:extLst>
                </p14:cNvPr>
                <p14:cNvContentPartPr/>
                <p14:nvPr/>
              </p14:nvContentPartPr>
              <p14:xfrm>
                <a:off x="9841080" y="5408120"/>
                <a:ext cx="693360" cy="517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7FE1619-D9A9-A4CC-E33B-A2C6D4E5636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823080" y="5390480"/>
                  <a:ext cx="72900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8D37316-2203-D0A7-CC7F-DAD189A96CE2}"/>
                    </a:ext>
                  </a:extLst>
                </p14:cNvPr>
                <p14:cNvContentPartPr/>
                <p14:nvPr/>
              </p14:nvContentPartPr>
              <p14:xfrm>
                <a:off x="10458840" y="5528000"/>
                <a:ext cx="326880" cy="489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8D37316-2203-D0A7-CC7F-DAD189A96CE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441200" y="5510360"/>
                  <a:ext cx="36252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DC85823-79F7-D8D5-BE72-00BAF590C75B}"/>
                    </a:ext>
                  </a:extLst>
                </p14:cNvPr>
                <p14:cNvContentPartPr/>
                <p14:nvPr/>
              </p14:nvContentPartPr>
              <p14:xfrm>
                <a:off x="7251960" y="5544920"/>
                <a:ext cx="249480" cy="442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DC85823-79F7-D8D5-BE72-00BAF590C75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234320" y="5527280"/>
                  <a:ext cx="2851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1236DA0-CF5F-BC7F-D89A-9D8C142FC8D5}"/>
                    </a:ext>
                  </a:extLst>
                </p14:cNvPr>
                <p14:cNvContentPartPr/>
                <p14:nvPr/>
              </p14:nvContentPartPr>
              <p14:xfrm>
                <a:off x="7382280" y="5544920"/>
                <a:ext cx="342000" cy="482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1236DA0-CF5F-BC7F-D89A-9D8C142FC8D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364280" y="5527280"/>
                  <a:ext cx="37764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74566CC-4ECD-5D83-D132-EA8224B92FC1}"/>
                    </a:ext>
                  </a:extLst>
                </p14:cNvPr>
                <p14:cNvContentPartPr/>
                <p14:nvPr/>
              </p14:nvContentPartPr>
              <p14:xfrm>
                <a:off x="7392360" y="5568320"/>
                <a:ext cx="292680" cy="538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74566CC-4ECD-5D83-D132-EA8224B92FC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374360" y="5550320"/>
                  <a:ext cx="32832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7B0117B-D10D-9F78-C0A4-864D61D2E16E}"/>
                    </a:ext>
                  </a:extLst>
                </p14:cNvPr>
                <p14:cNvContentPartPr/>
                <p14:nvPr/>
              </p14:nvContentPartPr>
              <p14:xfrm>
                <a:off x="6802320" y="5415320"/>
                <a:ext cx="888480" cy="113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7B0117B-D10D-9F78-C0A4-864D61D2E16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784320" y="5397320"/>
                  <a:ext cx="9241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6784A2F-5F3D-CE59-81DE-03A360A4F8C5}"/>
                    </a:ext>
                  </a:extLst>
                </p14:cNvPr>
                <p14:cNvContentPartPr/>
                <p14:nvPr/>
              </p14:nvContentPartPr>
              <p14:xfrm>
                <a:off x="9618240" y="5242160"/>
                <a:ext cx="1110600" cy="91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6784A2F-5F3D-CE59-81DE-03A360A4F8C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600240" y="5224520"/>
                  <a:ext cx="11462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0EBA8AC-411C-35EA-E3EE-4CF92A0A9100}"/>
                    </a:ext>
                  </a:extLst>
                </p14:cNvPr>
                <p14:cNvContentPartPr/>
                <p14:nvPr/>
              </p14:nvContentPartPr>
              <p14:xfrm>
                <a:off x="6207960" y="5264840"/>
                <a:ext cx="1616040" cy="1663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0EBA8AC-411C-35EA-E3EE-4CF92A0A910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90320" y="5247200"/>
                  <a:ext cx="16516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03C3C9B-3A0F-427C-826D-CD4A07CEF5AA}"/>
                    </a:ext>
                  </a:extLst>
                </p14:cNvPr>
                <p14:cNvContentPartPr/>
                <p14:nvPr/>
              </p14:nvContentPartPr>
              <p14:xfrm>
                <a:off x="918120" y="4877120"/>
                <a:ext cx="403560" cy="577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03C3C9B-3A0F-427C-826D-CD4A07CEF5A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00120" y="4859120"/>
                  <a:ext cx="439200" cy="61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72E5208-9ED4-E78C-E0FF-38BA414D17D7}"/>
                    </a:ext>
                  </a:extLst>
                </p14:cNvPr>
                <p14:cNvContentPartPr/>
                <p14:nvPr/>
              </p14:nvContentPartPr>
              <p14:xfrm>
                <a:off x="2316720" y="4824920"/>
                <a:ext cx="139320" cy="4125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72E5208-9ED4-E78C-E0FF-38BA414D17D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99080" y="4807280"/>
                  <a:ext cx="17496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81CEF9A-8525-E000-561E-C2624A698975}"/>
                    </a:ext>
                  </a:extLst>
                </p14:cNvPr>
                <p14:cNvContentPartPr/>
                <p14:nvPr/>
              </p14:nvContentPartPr>
              <p14:xfrm>
                <a:off x="3364320" y="5783960"/>
                <a:ext cx="268920" cy="410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81CEF9A-8525-E000-561E-C2624A69897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346680" y="5766320"/>
                  <a:ext cx="3045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981D122-9313-8700-95C5-30089B5EF7DB}"/>
                    </a:ext>
                  </a:extLst>
                </p14:cNvPr>
                <p14:cNvContentPartPr/>
                <p14:nvPr/>
              </p14:nvContentPartPr>
              <p14:xfrm>
                <a:off x="4525680" y="5065400"/>
                <a:ext cx="360" cy="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981D122-9313-8700-95C5-30089B5EF7D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508040" y="50474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F552137-A759-D212-CC2D-510546712811}"/>
                    </a:ext>
                  </a:extLst>
                </p14:cNvPr>
                <p14:cNvContentPartPr/>
                <p14:nvPr/>
              </p14:nvContentPartPr>
              <p14:xfrm>
                <a:off x="4126080" y="5044160"/>
                <a:ext cx="491040" cy="9770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F552137-A759-D212-CC2D-51054671281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108080" y="5026160"/>
                  <a:ext cx="526680" cy="10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178F2EE-3EDD-7887-B865-B2BEAE1C59B8}"/>
                    </a:ext>
                  </a:extLst>
                </p14:cNvPr>
                <p14:cNvContentPartPr/>
                <p14:nvPr/>
              </p14:nvContentPartPr>
              <p14:xfrm>
                <a:off x="4299240" y="5596400"/>
                <a:ext cx="125640" cy="514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178F2EE-3EDD-7887-B865-B2BEAE1C59B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281600" y="5578400"/>
                  <a:ext cx="1612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931B2FD-07C1-3671-9B5E-227804AFA0D3}"/>
                    </a:ext>
                  </a:extLst>
                </p14:cNvPr>
                <p14:cNvContentPartPr/>
                <p14:nvPr/>
              </p14:nvContentPartPr>
              <p14:xfrm>
                <a:off x="4926000" y="5408120"/>
                <a:ext cx="36000" cy="550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931B2FD-07C1-3671-9B5E-227804AFA0D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908000" y="5390480"/>
                  <a:ext cx="7164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D44AC33-E52B-4567-9F38-1259B8F4321C}"/>
                    </a:ext>
                  </a:extLst>
                </p14:cNvPr>
                <p14:cNvContentPartPr/>
                <p14:nvPr/>
              </p14:nvContentPartPr>
              <p14:xfrm>
                <a:off x="4787760" y="5630960"/>
                <a:ext cx="344880" cy="630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D44AC33-E52B-4567-9F38-1259B8F4321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770120" y="5612960"/>
                  <a:ext cx="3805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9AF3B7E-2539-CD31-B51B-1EB76130F906}"/>
                    </a:ext>
                  </a:extLst>
                </p14:cNvPr>
                <p14:cNvContentPartPr/>
                <p14:nvPr/>
              </p14:nvContentPartPr>
              <p14:xfrm>
                <a:off x="5241000" y="5148920"/>
                <a:ext cx="94680" cy="6739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9AF3B7E-2539-CD31-B51B-1EB76130F90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223000" y="5131280"/>
                  <a:ext cx="13032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F373180-BBFB-AD56-ADE6-837728DFCD92}"/>
                    </a:ext>
                  </a:extLst>
                </p14:cNvPr>
                <p14:cNvContentPartPr/>
                <p14:nvPr/>
              </p14:nvContentPartPr>
              <p14:xfrm>
                <a:off x="3859680" y="4813760"/>
                <a:ext cx="638640" cy="13482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F373180-BBFB-AD56-ADE6-837728DFCD9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842040" y="4796120"/>
                  <a:ext cx="674280" cy="13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4C0A8ED-193F-4540-49AA-DF2812B29709}"/>
                    </a:ext>
                  </a:extLst>
                </p14:cNvPr>
                <p14:cNvContentPartPr/>
                <p14:nvPr/>
              </p14:nvContentPartPr>
              <p14:xfrm>
                <a:off x="5415240" y="4762640"/>
                <a:ext cx="304920" cy="13190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4C0A8ED-193F-4540-49AA-DF2812B2970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397240" y="4744640"/>
                  <a:ext cx="340560" cy="13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0CFB279-2618-B6E2-8F76-BD68D4119E49}"/>
                    </a:ext>
                  </a:extLst>
                </p14:cNvPr>
                <p14:cNvContentPartPr/>
                <p14:nvPr/>
              </p14:nvContentPartPr>
              <p14:xfrm>
                <a:off x="445800" y="5373920"/>
                <a:ext cx="452160" cy="731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0CFB279-2618-B6E2-8F76-BD68D4119E4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27800" y="5355920"/>
                  <a:ext cx="487800" cy="76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2BEAA95-1F21-07B1-498D-F4777FBE726E}"/>
                    </a:ext>
                  </a:extLst>
                </p14:cNvPr>
                <p14:cNvContentPartPr/>
                <p14:nvPr/>
              </p14:nvContentPartPr>
              <p14:xfrm>
                <a:off x="958800" y="5728880"/>
                <a:ext cx="523440" cy="4694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2BEAA95-1F21-07B1-498D-F4777FBE726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41160" y="5710880"/>
                  <a:ext cx="55908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C59E1FD-8752-9179-8355-A5C9A3D7A1DC}"/>
                    </a:ext>
                  </a:extLst>
                </p14:cNvPr>
                <p14:cNvContentPartPr/>
                <p14:nvPr/>
              </p14:nvContentPartPr>
              <p14:xfrm>
                <a:off x="289560" y="4871000"/>
                <a:ext cx="555840" cy="17024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C59E1FD-8752-9179-8355-A5C9A3D7A1D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71560" y="4853000"/>
                  <a:ext cx="591480" cy="17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EF0EBFB-B452-8797-395D-89E3FD8D7686}"/>
                    </a:ext>
                  </a:extLst>
                </p14:cNvPr>
                <p14:cNvContentPartPr/>
                <p14:nvPr/>
              </p14:nvContentPartPr>
              <p14:xfrm>
                <a:off x="2837280" y="4910960"/>
                <a:ext cx="190800" cy="13176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EF0EBFB-B452-8797-395D-89E3FD8D768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819640" y="4893320"/>
                  <a:ext cx="226440" cy="13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7EDF70A-8F2C-7C26-F2DC-868FE338B584}"/>
                    </a:ext>
                  </a:extLst>
                </p14:cNvPr>
                <p14:cNvContentPartPr/>
                <p14:nvPr/>
              </p14:nvContentPartPr>
              <p14:xfrm>
                <a:off x="4244880" y="4709720"/>
                <a:ext cx="238320" cy="2782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7EDF70A-8F2C-7C26-F2DC-868FE338B58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226880" y="4691720"/>
                  <a:ext cx="2739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392DFA0-1434-5F1F-448D-766D18F8B511}"/>
                    </a:ext>
                  </a:extLst>
                </p14:cNvPr>
                <p14:cNvContentPartPr/>
                <p14:nvPr/>
              </p14:nvContentPartPr>
              <p14:xfrm>
                <a:off x="4897920" y="4768040"/>
                <a:ext cx="53280" cy="4186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392DFA0-1434-5F1F-448D-766D18F8B51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879920" y="4750400"/>
                  <a:ext cx="8892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79F2658-DB7A-C93F-8E2D-E9FF3A574A70}"/>
                    </a:ext>
                  </a:extLst>
                </p14:cNvPr>
                <p14:cNvContentPartPr/>
                <p14:nvPr/>
              </p14:nvContentPartPr>
              <p14:xfrm>
                <a:off x="4816920" y="4922480"/>
                <a:ext cx="218160" cy="414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79F2658-DB7A-C93F-8E2D-E9FF3A574A7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798920" y="4904480"/>
                  <a:ext cx="253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55ED7A2-4725-B98F-DBBB-C1FBC6E47475}"/>
                    </a:ext>
                  </a:extLst>
                </p14:cNvPr>
                <p14:cNvContentPartPr/>
                <p14:nvPr/>
              </p14:nvContentPartPr>
              <p14:xfrm>
                <a:off x="5171880" y="4733480"/>
                <a:ext cx="110160" cy="4251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55ED7A2-4725-B98F-DBBB-C1FBC6E4747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153880" y="4715840"/>
                  <a:ext cx="14580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18D5496-50CA-9044-DB65-7EE77DB71CCD}"/>
                    </a:ext>
                  </a:extLst>
                </p14:cNvPr>
                <p14:cNvContentPartPr/>
                <p14:nvPr/>
              </p14:nvContentPartPr>
              <p14:xfrm>
                <a:off x="9642000" y="5305520"/>
                <a:ext cx="804600" cy="612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18D5496-50CA-9044-DB65-7EE77DB71CC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624360" y="5287520"/>
                  <a:ext cx="84024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A7FF948-02AC-BE5E-DDA2-68DB8E6A975E}"/>
                    </a:ext>
                  </a:extLst>
                </p14:cNvPr>
                <p14:cNvContentPartPr/>
                <p14:nvPr/>
              </p14:nvContentPartPr>
              <p14:xfrm>
                <a:off x="9488640" y="4999160"/>
                <a:ext cx="1321560" cy="11131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A7FF948-02AC-BE5E-DDA2-68DB8E6A975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471000" y="4981520"/>
                  <a:ext cx="1357200" cy="11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D896B85-1620-5E7D-5D52-BB827AB8029D}"/>
                    </a:ext>
                  </a:extLst>
                </p14:cNvPr>
                <p14:cNvContentPartPr/>
                <p14:nvPr/>
              </p14:nvContentPartPr>
              <p14:xfrm>
                <a:off x="6397320" y="5239280"/>
                <a:ext cx="1432440" cy="12250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D896B85-1620-5E7D-5D52-BB827AB8029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379320" y="5221640"/>
                  <a:ext cx="1468080" cy="12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16CEE23-3DF4-39DA-BE04-B6BE16677C15}"/>
                    </a:ext>
                  </a:extLst>
                </p14:cNvPr>
                <p14:cNvContentPartPr/>
                <p14:nvPr/>
              </p14:nvContentPartPr>
              <p14:xfrm>
                <a:off x="2304840" y="5440880"/>
                <a:ext cx="308880" cy="6418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16CEE23-3DF4-39DA-BE04-B6BE16677C1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287200" y="5422880"/>
                  <a:ext cx="34452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9C4B9DA-2A7D-D656-DE43-46E03D52BE4C}"/>
                    </a:ext>
                  </a:extLst>
                </p14:cNvPr>
                <p14:cNvContentPartPr/>
                <p14:nvPr/>
              </p14:nvContentPartPr>
              <p14:xfrm>
                <a:off x="2321760" y="5798360"/>
                <a:ext cx="170280" cy="338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9C4B9DA-2A7D-D656-DE43-46E03D52BE4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304120" y="5780360"/>
                  <a:ext cx="2059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D0D610F-6519-1C6E-63A9-7A64D6C45BC1}"/>
                    </a:ext>
                  </a:extLst>
                </p14:cNvPr>
                <p14:cNvContentPartPr/>
                <p14:nvPr/>
              </p14:nvContentPartPr>
              <p14:xfrm>
                <a:off x="4147680" y="5058560"/>
                <a:ext cx="512280" cy="10530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D0D610F-6519-1C6E-63A9-7A64D6C45BC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129680" y="5040920"/>
                  <a:ext cx="547920" cy="10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5227F7C-BEFE-9326-E86A-72C40A1F565F}"/>
                    </a:ext>
                  </a:extLst>
                </p14:cNvPr>
                <p14:cNvContentPartPr/>
                <p14:nvPr/>
              </p14:nvContentPartPr>
              <p14:xfrm>
                <a:off x="6362760" y="5279240"/>
                <a:ext cx="1458720" cy="9892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5227F7C-BEFE-9326-E86A-72C40A1F565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345120" y="5261240"/>
                  <a:ext cx="1494360" cy="10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5756C08-7404-B276-1FAD-12415D665C33}"/>
                    </a:ext>
                  </a:extLst>
                </p14:cNvPr>
                <p14:cNvContentPartPr/>
                <p14:nvPr/>
              </p14:nvContentPartPr>
              <p14:xfrm>
                <a:off x="3489600" y="5608280"/>
                <a:ext cx="64440" cy="4240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5756C08-7404-B276-1FAD-12415D665C3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471600" y="5590640"/>
                  <a:ext cx="10008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42DEDBF-45CE-0822-4522-2D4905009F75}"/>
                    </a:ext>
                  </a:extLst>
                </p14:cNvPr>
                <p14:cNvContentPartPr/>
                <p14:nvPr/>
              </p14:nvContentPartPr>
              <p14:xfrm>
                <a:off x="3420120" y="5779640"/>
                <a:ext cx="253080" cy="432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42DEDBF-45CE-0822-4522-2D4905009F75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402120" y="5761640"/>
                  <a:ext cx="2887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10FB048-F64B-A70C-8A2B-257FD1015C0C}"/>
                    </a:ext>
                  </a:extLst>
                </p14:cNvPr>
                <p14:cNvContentPartPr/>
                <p14:nvPr/>
              </p14:nvContentPartPr>
              <p14:xfrm>
                <a:off x="6271680" y="5290760"/>
                <a:ext cx="1607760" cy="10782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10FB048-F64B-A70C-8A2B-257FD1015C0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254040" y="5273120"/>
                  <a:ext cx="1643400" cy="11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16347EB-EE56-D90B-4BFE-B83E7B754E09}"/>
                    </a:ext>
                  </a:extLst>
                </p14:cNvPr>
                <p14:cNvContentPartPr/>
                <p14:nvPr/>
              </p14:nvContentPartPr>
              <p14:xfrm>
                <a:off x="2145000" y="4820600"/>
                <a:ext cx="315720" cy="4575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16347EB-EE56-D90B-4BFE-B83E7B754E0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127000" y="4802600"/>
                  <a:ext cx="35136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E21D269-A837-B304-46C2-8D9A4A82CDA1}"/>
                    </a:ext>
                  </a:extLst>
                </p14:cNvPr>
                <p14:cNvContentPartPr/>
                <p14:nvPr/>
              </p14:nvContentPartPr>
              <p14:xfrm>
                <a:off x="2030880" y="4788560"/>
                <a:ext cx="468000" cy="6278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E21D269-A837-B304-46C2-8D9A4A82CDA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012880" y="4770560"/>
                  <a:ext cx="50364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F73BC36-C5F7-C996-6317-88C3BCF496A2}"/>
                    </a:ext>
                  </a:extLst>
                </p14:cNvPr>
                <p14:cNvContentPartPr/>
                <p14:nvPr/>
              </p14:nvContentPartPr>
              <p14:xfrm>
                <a:off x="1875000" y="6344120"/>
                <a:ext cx="524520" cy="2934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F73BC36-C5F7-C996-6317-88C3BCF496A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857360" y="6326480"/>
                  <a:ext cx="56016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B843989-EFC1-F9AF-8DD5-545D6C70D75C}"/>
                    </a:ext>
                  </a:extLst>
                </p14:cNvPr>
                <p14:cNvContentPartPr/>
                <p14:nvPr/>
              </p14:nvContentPartPr>
              <p14:xfrm>
                <a:off x="9984360" y="5281760"/>
                <a:ext cx="78840" cy="7052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B843989-EFC1-F9AF-8DD5-545D6C70D75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966720" y="5264120"/>
                  <a:ext cx="114480" cy="74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272C406-8BEE-AA29-A1B6-147A579FD138}"/>
                    </a:ext>
                  </a:extLst>
                </p14:cNvPr>
                <p14:cNvContentPartPr/>
                <p14:nvPr/>
              </p14:nvContentPartPr>
              <p14:xfrm>
                <a:off x="10047360" y="5351960"/>
                <a:ext cx="64800" cy="5842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272C406-8BEE-AA29-A1B6-147A579FD13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029360" y="5334320"/>
                  <a:ext cx="10044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CAAA5E2-F883-92EA-D3CB-34D0E1E9EAF6}"/>
                    </a:ext>
                  </a:extLst>
                </p14:cNvPr>
                <p14:cNvContentPartPr/>
                <p14:nvPr/>
              </p14:nvContentPartPr>
              <p14:xfrm>
                <a:off x="9456240" y="5430800"/>
                <a:ext cx="248040" cy="3553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CAAA5E2-F883-92EA-D3CB-34D0E1E9EAF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438600" y="5413160"/>
                  <a:ext cx="2836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B3971D8-23AE-9B1B-18EA-9D26CA91D1CB}"/>
                    </a:ext>
                  </a:extLst>
                </p14:cNvPr>
                <p14:cNvContentPartPr/>
                <p14:nvPr/>
              </p14:nvContentPartPr>
              <p14:xfrm>
                <a:off x="9689160" y="5362400"/>
                <a:ext cx="187200" cy="5709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B3971D8-23AE-9B1B-18EA-9D26CA91D1C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671520" y="5344760"/>
                  <a:ext cx="22284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E57ED1E-A9D9-C9C0-47F7-B0CBB05F636B}"/>
                    </a:ext>
                  </a:extLst>
                </p14:cNvPr>
                <p14:cNvContentPartPr/>
                <p14:nvPr/>
              </p14:nvContentPartPr>
              <p14:xfrm>
                <a:off x="10205400" y="5339360"/>
                <a:ext cx="226080" cy="4482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E57ED1E-A9D9-C9C0-47F7-B0CBB05F636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187760" y="5321360"/>
                  <a:ext cx="26172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735E4B6-0B93-E238-6C3F-E562713E1411}"/>
                    </a:ext>
                  </a:extLst>
                </p14:cNvPr>
                <p14:cNvContentPartPr/>
                <p14:nvPr/>
              </p14:nvContentPartPr>
              <p14:xfrm>
                <a:off x="10417440" y="5333600"/>
                <a:ext cx="174240" cy="4489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735E4B6-0B93-E238-6C3F-E562713E141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399440" y="5315960"/>
                  <a:ext cx="20988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E502A4F-5AB1-A211-5205-E2C152068F0A}"/>
                    </a:ext>
                  </a:extLst>
                </p14:cNvPr>
                <p14:cNvContentPartPr/>
                <p14:nvPr/>
              </p14:nvContentPartPr>
              <p14:xfrm>
                <a:off x="3575640" y="6333680"/>
                <a:ext cx="41760" cy="3517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E502A4F-5AB1-A211-5205-E2C152068F0A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557640" y="6316040"/>
                  <a:ext cx="774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EE14549-BE43-98CF-9B7D-A8337F76263C}"/>
                    </a:ext>
                  </a:extLst>
                </p14:cNvPr>
                <p14:cNvContentPartPr/>
                <p14:nvPr/>
              </p14:nvContentPartPr>
              <p14:xfrm>
                <a:off x="3326880" y="6464720"/>
                <a:ext cx="478080" cy="867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EE14549-BE43-98CF-9B7D-A8337F76263C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309240" y="6447080"/>
                  <a:ext cx="5137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0B43203-52E8-743B-85D1-2030FC016B00}"/>
                    </a:ext>
                  </a:extLst>
                </p14:cNvPr>
                <p14:cNvContentPartPr/>
                <p14:nvPr/>
              </p14:nvContentPartPr>
              <p14:xfrm>
                <a:off x="6793680" y="5573720"/>
                <a:ext cx="541080" cy="4791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0B43203-52E8-743B-85D1-2030FC016B0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776040" y="5556080"/>
                  <a:ext cx="57672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FBFFE1B-B153-466C-7082-3AC9C4375B61}"/>
                    </a:ext>
                  </a:extLst>
                </p14:cNvPr>
                <p14:cNvContentPartPr/>
                <p14:nvPr/>
              </p14:nvContentPartPr>
              <p14:xfrm>
                <a:off x="6998880" y="5568320"/>
                <a:ext cx="428400" cy="5029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FBFFE1B-B153-466C-7082-3AC9C4375B6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980880" y="5550320"/>
                  <a:ext cx="46404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0F0C23D-23A8-B920-344A-E4875B317A84}"/>
                    </a:ext>
                  </a:extLst>
                </p14:cNvPr>
                <p14:cNvContentPartPr/>
                <p14:nvPr/>
              </p14:nvContentPartPr>
              <p14:xfrm>
                <a:off x="6831480" y="5556800"/>
                <a:ext cx="578880" cy="5288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0F0C23D-23A8-B920-344A-E4875B317A8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813480" y="5539160"/>
                  <a:ext cx="61452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F9F6778-AF12-B3B2-F801-09816D36E4FF}"/>
                    </a:ext>
                  </a:extLst>
                </p14:cNvPr>
                <p14:cNvContentPartPr/>
                <p14:nvPr/>
              </p14:nvContentPartPr>
              <p14:xfrm>
                <a:off x="7419000" y="5608280"/>
                <a:ext cx="88200" cy="3848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F9F6778-AF12-B3B2-F801-09816D36E4F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401360" y="5590640"/>
                  <a:ext cx="1238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770DB51-A98C-7447-C00E-75CB1011F17C}"/>
                    </a:ext>
                  </a:extLst>
                </p14:cNvPr>
                <p14:cNvContentPartPr/>
                <p14:nvPr/>
              </p14:nvContentPartPr>
              <p14:xfrm>
                <a:off x="6882240" y="5573720"/>
                <a:ext cx="339120" cy="3931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770DB51-A98C-7447-C00E-75CB1011F17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864240" y="5556080"/>
                  <a:ext cx="37476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69AC900-7B65-069A-CD47-2DB8A60BF42F}"/>
                    </a:ext>
                  </a:extLst>
                </p14:cNvPr>
                <p14:cNvContentPartPr/>
                <p14:nvPr/>
              </p14:nvContentPartPr>
              <p14:xfrm>
                <a:off x="7044240" y="5579480"/>
                <a:ext cx="445680" cy="4496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69AC900-7B65-069A-CD47-2DB8A60BF42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026600" y="5561480"/>
                  <a:ext cx="48132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34389C5-F93C-2339-FFA5-B715EBD21A99}"/>
                    </a:ext>
                  </a:extLst>
                </p14:cNvPr>
                <p14:cNvContentPartPr/>
                <p14:nvPr/>
              </p14:nvContentPartPr>
              <p14:xfrm>
                <a:off x="7102200" y="5642120"/>
                <a:ext cx="301680" cy="3837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34389C5-F93C-2339-FFA5-B715EBD21A99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084200" y="5624480"/>
                  <a:ext cx="3373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C2E837E-ECE7-8EB0-EBAB-C9099CF0F0E9}"/>
                    </a:ext>
                  </a:extLst>
                </p14:cNvPr>
                <p14:cNvContentPartPr/>
                <p14:nvPr/>
              </p14:nvContentPartPr>
              <p14:xfrm>
                <a:off x="4451160" y="6011480"/>
                <a:ext cx="191520" cy="6228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C2E837E-ECE7-8EB0-EBAB-C9099CF0F0E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433520" y="5993480"/>
                  <a:ext cx="22716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8D33D09-DCCA-94EF-FA23-9335DA68C5FA}"/>
                    </a:ext>
                  </a:extLst>
                </p14:cNvPr>
                <p14:cNvContentPartPr/>
                <p14:nvPr/>
              </p14:nvContentPartPr>
              <p14:xfrm>
                <a:off x="4273680" y="4700360"/>
                <a:ext cx="138600" cy="3495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8D33D09-DCCA-94EF-FA23-9335DA68C5F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256040" y="4682720"/>
                  <a:ext cx="1742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5ADF251-6B97-AB78-ED6C-213CD1F29535}"/>
                    </a:ext>
                  </a:extLst>
                </p14:cNvPr>
                <p14:cNvContentPartPr/>
                <p14:nvPr/>
              </p14:nvContentPartPr>
              <p14:xfrm>
                <a:off x="5062800" y="6373280"/>
                <a:ext cx="235440" cy="140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5ADF251-6B97-AB78-ED6C-213CD1F2953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045160" y="6355280"/>
                  <a:ext cx="271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FE4901B-8DF0-E449-074D-FED2AFD494FC}"/>
                    </a:ext>
                  </a:extLst>
                </p14:cNvPr>
                <p14:cNvContentPartPr/>
                <p14:nvPr/>
              </p14:nvContentPartPr>
              <p14:xfrm>
                <a:off x="5143440" y="6493520"/>
                <a:ext cx="223920" cy="648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FE4901B-8DF0-E449-074D-FED2AFD494F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125800" y="6475880"/>
                  <a:ext cx="2595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D595A8D-A5DC-9C14-4532-5EEDFD8D8AE7}"/>
                    </a:ext>
                  </a:extLst>
                </p14:cNvPr>
                <p14:cNvContentPartPr/>
                <p14:nvPr/>
              </p14:nvContentPartPr>
              <p14:xfrm>
                <a:off x="5572560" y="6030920"/>
                <a:ext cx="478800" cy="5799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D595A8D-A5DC-9C14-4532-5EEDFD8D8AE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554920" y="6012920"/>
                  <a:ext cx="514440" cy="6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77AB98C-1AFE-401C-6FA3-4AFFFA6448B3}"/>
                    </a:ext>
                  </a:extLst>
                </p14:cNvPr>
                <p14:cNvContentPartPr/>
                <p14:nvPr/>
              </p14:nvContentPartPr>
              <p14:xfrm>
                <a:off x="9476040" y="5396960"/>
                <a:ext cx="354600" cy="4460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77AB98C-1AFE-401C-6FA3-4AFFFA6448B3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458040" y="5379320"/>
                  <a:ext cx="39024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FB9CB97-46F7-CC20-87FA-52CB22513332}"/>
                    </a:ext>
                  </a:extLst>
                </p14:cNvPr>
                <p14:cNvContentPartPr/>
                <p14:nvPr/>
              </p14:nvContentPartPr>
              <p14:xfrm>
                <a:off x="9649560" y="5448440"/>
                <a:ext cx="443880" cy="4060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FB9CB97-46F7-CC20-87FA-52CB22513332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631920" y="5430440"/>
                  <a:ext cx="47952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05FB4FF-9F7B-9472-6469-35F17A54DF97}"/>
                    </a:ext>
                  </a:extLst>
                </p14:cNvPr>
                <p14:cNvContentPartPr/>
                <p14:nvPr/>
              </p14:nvContentPartPr>
              <p14:xfrm>
                <a:off x="10168320" y="5528000"/>
                <a:ext cx="308880" cy="3603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05FB4FF-9F7B-9472-6469-35F17A54DF97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150680" y="5510360"/>
                  <a:ext cx="3445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65FB375-B896-CDDC-B84C-1DB00A7E9C23}"/>
                    </a:ext>
                  </a:extLst>
                </p14:cNvPr>
                <p14:cNvContentPartPr/>
                <p14:nvPr/>
              </p14:nvContentPartPr>
              <p14:xfrm>
                <a:off x="7122000" y="5493440"/>
                <a:ext cx="264960" cy="6674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65FB375-B896-CDDC-B84C-1DB00A7E9C2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104360" y="5475800"/>
                  <a:ext cx="300600" cy="70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90371FB-5637-F77A-6BDE-7804ABC00255}"/>
                    </a:ext>
                  </a:extLst>
                </p14:cNvPr>
                <p14:cNvContentPartPr/>
                <p14:nvPr/>
              </p14:nvContentPartPr>
              <p14:xfrm>
                <a:off x="7223160" y="5488040"/>
                <a:ext cx="249480" cy="5241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90371FB-5637-F77A-6BDE-7804ABC00255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205520" y="5470040"/>
                  <a:ext cx="285120" cy="55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46947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61A00D9-CE83-698D-DC48-AE2AF79C692B}"/>
                  </a:ext>
                </a:extLst>
              </p14:cNvPr>
              <p14:cNvContentPartPr/>
              <p14:nvPr/>
            </p14:nvContentPartPr>
            <p14:xfrm>
              <a:off x="1910640" y="1253720"/>
              <a:ext cx="340560" cy="3747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61A00D9-CE83-698D-DC48-AE2AF79C69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2640" y="1236080"/>
                <a:ext cx="37620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77248A3-FA82-5419-7453-36337FEEAC9F}"/>
                  </a:ext>
                </a:extLst>
              </p14:cNvPr>
              <p14:cNvContentPartPr/>
              <p14:nvPr/>
            </p14:nvContentPartPr>
            <p14:xfrm>
              <a:off x="9566760" y="1029440"/>
              <a:ext cx="442080" cy="4381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77248A3-FA82-5419-7453-36337FEEAC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49120" y="1011800"/>
                <a:ext cx="477720" cy="47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D683778B-E492-D9F9-AEBD-25415FF4D8F2}"/>
              </a:ext>
            </a:extLst>
          </p:cNvPr>
          <p:cNvGrpSpPr/>
          <p:nvPr/>
        </p:nvGrpSpPr>
        <p:grpSpPr>
          <a:xfrm>
            <a:off x="7214880" y="2510120"/>
            <a:ext cx="761400" cy="650520"/>
            <a:chOff x="7214880" y="2510120"/>
            <a:chExt cx="761400" cy="65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A5D2AEE-69E5-D372-075D-1ABF2677A75B}"/>
                    </a:ext>
                  </a:extLst>
                </p14:cNvPr>
                <p14:cNvContentPartPr/>
                <p14:nvPr/>
              </p14:nvContentPartPr>
              <p14:xfrm>
                <a:off x="7214880" y="2573480"/>
                <a:ext cx="761400" cy="453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A5D2AEE-69E5-D372-075D-1ABF2677A75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96880" y="2555480"/>
                  <a:ext cx="79704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6E32622-3AC0-484C-7C86-A4BF689123AD}"/>
                    </a:ext>
                  </a:extLst>
                </p14:cNvPr>
                <p14:cNvContentPartPr/>
                <p14:nvPr/>
              </p14:nvContentPartPr>
              <p14:xfrm>
                <a:off x="7433400" y="2510120"/>
                <a:ext cx="508680" cy="650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6E32622-3AC0-484C-7C86-A4BF689123A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15400" y="2492120"/>
                  <a:ext cx="544320" cy="68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3957A51-E3AB-0116-FC98-35010142CDEE}"/>
              </a:ext>
            </a:extLst>
          </p:cNvPr>
          <p:cNvGrpSpPr/>
          <p:nvPr/>
        </p:nvGrpSpPr>
        <p:grpSpPr>
          <a:xfrm>
            <a:off x="9094440" y="2430200"/>
            <a:ext cx="678600" cy="648720"/>
            <a:chOff x="9094440" y="2430200"/>
            <a:chExt cx="678600" cy="64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1D6B6F0-CE6A-E882-8912-76B98895623D}"/>
                    </a:ext>
                  </a:extLst>
                </p14:cNvPr>
                <p14:cNvContentPartPr/>
                <p14:nvPr/>
              </p14:nvContentPartPr>
              <p14:xfrm>
                <a:off x="9154560" y="2493200"/>
                <a:ext cx="579600" cy="405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1D6B6F0-CE6A-E882-8912-76B98895623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36920" y="2475200"/>
                  <a:ext cx="61524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C385B61-166F-3451-46F0-0AE434D3C2B4}"/>
                    </a:ext>
                  </a:extLst>
                </p14:cNvPr>
                <p14:cNvContentPartPr/>
                <p14:nvPr/>
              </p14:nvContentPartPr>
              <p14:xfrm>
                <a:off x="9094440" y="2430200"/>
                <a:ext cx="678600" cy="648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C385B61-166F-3451-46F0-0AE434D3C2B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76440" y="2412200"/>
                  <a:ext cx="714240" cy="68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D1D588-8582-06C8-1501-F1490D25F1A9}"/>
              </a:ext>
            </a:extLst>
          </p:cNvPr>
          <p:cNvGrpSpPr/>
          <p:nvPr/>
        </p:nvGrpSpPr>
        <p:grpSpPr>
          <a:xfrm>
            <a:off x="1653240" y="2492840"/>
            <a:ext cx="675000" cy="779040"/>
            <a:chOff x="1653240" y="2492840"/>
            <a:chExt cx="675000" cy="77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DE5049F-544F-A860-B4D8-7F660DC9758C}"/>
                    </a:ext>
                  </a:extLst>
                </p14:cNvPr>
                <p14:cNvContentPartPr/>
                <p14:nvPr/>
              </p14:nvContentPartPr>
              <p14:xfrm>
                <a:off x="1693200" y="2626040"/>
                <a:ext cx="635040" cy="464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DE5049F-544F-A860-B4D8-7F660DC9758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75200" y="2608400"/>
                  <a:ext cx="67068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B07C35B-B8E4-AC7A-78BA-007D469FC504}"/>
                    </a:ext>
                  </a:extLst>
                </p14:cNvPr>
                <p14:cNvContentPartPr/>
                <p14:nvPr/>
              </p14:nvContentPartPr>
              <p14:xfrm>
                <a:off x="1774560" y="2492840"/>
                <a:ext cx="519840" cy="733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B07C35B-B8E4-AC7A-78BA-007D469FC50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56560" y="2474840"/>
                  <a:ext cx="555480" cy="76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B172613-D095-F819-8973-C2340219930C}"/>
                    </a:ext>
                  </a:extLst>
                </p14:cNvPr>
                <p14:cNvContentPartPr/>
                <p14:nvPr/>
              </p14:nvContentPartPr>
              <p14:xfrm>
                <a:off x="1653240" y="2627480"/>
                <a:ext cx="637920" cy="433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B172613-D095-F819-8973-C2340219930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35240" y="2609480"/>
                  <a:ext cx="67356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B7AE039-2CBE-2219-5847-97DFF946EE1D}"/>
                    </a:ext>
                  </a:extLst>
                </p14:cNvPr>
                <p14:cNvContentPartPr/>
                <p14:nvPr/>
              </p14:nvContentPartPr>
              <p14:xfrm>
                <a:off x="1669800" y="2498600"/>
                <a:ext cx="641880" cy="773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B7AE039-2CBE-2219-5847-97DFF946EE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51800" y="2480960"/>
                  <a:ext cx="677520" cy="80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AFC5235-6B25-DC09-3973-EAC255C35CF8}"/>
              </a:ext>
            </a:extLst>
          </p:cNvPr>
          <p:cNvGrpSpPr/>
          <p:nvPr/>
        </p:nvGrpSpPr>
        <p:grpSpPr>
          <a:xfrm>
            <a:off x="10263360" y="863480"/>
            <a:ext cx="577800" cy="787320"/>
            <a:chOff x="10263360" y="863480"/>
            <a:chExt cx="577800" cy="78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E694BE7-B746-96CA-5D36-C6956582B818}"/>
                    </a:ext>
                  </a:extLst>
                </p14:cNvPr>
                <p14:cNvContentPartPr/>
                <p14:nvPr/>
              </p14:nvContentPartPr>
              <p14:xfrm>
                <a:off x="10345080" y="863480"/>
                <a:ext cx="496080" cy="7873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E694BE7-B746-96CA-5D36-C6956582B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327440" y="845480"/>
                  <a:ext cx="531720" cy="82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BEB9FAD-0C59-90C0-3D7D-EABF759DFA77}"/>
                    </a:ext>
                  </a:extLst>
                </p14:cNvPr>
                <p14:cNvContentPartPr/>
                <p14:nvPr/>
              </p14:nvContentPartPr>
              <p14:xfrm>
                <a:off x="10263360" y="1340840"/>
                <a:ext cx="423000" cy="2566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BEB9FAD-0C59-90C0-3D7D-EABF759DFA7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45720" y="1322840"/>
                  <a:ext cx="458640" cy="29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9FE91A7-D909-1DEC-5AD4-1DE9A3DE2F83}"/>
              </a:ext>
            </a:extLst>
          </p:cNvPr>
          <p:cNvGrpSpPr/>
          <p:nvPr/>
        </p:nvGrpSpPr>
        <p:grpSpPr>
          <a:xfrm>
            <a:off x="395760" y="1442720"/>
            <a:ext cx="494640" cy="744120"/>
            <a:chOff x="395760" y="1442720"/>
            <a:chExt cx="494640" cy="74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C9F70D8-7813-CF42-3701-12B958157085}"/>
                    </a:ext>
                  </a:extLst>
                </p14:cNvPr>
                <p14:cNvContentPartPr/>
                <p14:nvPr/>
              </p14:nvContentPartPr>
              <p14:xfrm>
                <a:off x="395760" y="1442720"/>
                <a:ext cx="363240" cy="568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C9F70D8-7813-CF42-3701-12B95815708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8120" y="1425080"/>
                  <a:ext cx="39888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8DFAFA7-3F88-28CC-7875-22A02207B18A}"/>
                    </a:ext>
                  </a:extLst>
                </p14:cNvPr>
                <p14:cNvContentPartPr/>
                <p14:nvPr/>
              </p14:nvContentPartPr>
              <p14:xfrm>
                <a:off x="642720" y="1747640"/>
                <a:ext cx="247680" cy="439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8DFAFA7-3F88-28CC-7875-22A02207B18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5080" y="1729640"/>
                  <a:ext cx="283320" cy="47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4C6EAD-F4B3-1A69-F3BB-653D6AD0F82B}"/>
                  </a:ext>
                </a:extLst>
              </p14:cNvPr>
              <p14:cNvContentPartPr/>
              <p14:nvPr/>
            </p14:nvContentPartPr>
            <p14:xfrm>
              <a:off x="1374960" y="1859240"/>
              <a:ext cx="9474120" cy="40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4C6EAD-F4B3-1A69-F3BB-653D6AD0F82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357320" y="1841240"/>
                <a:ext cx="950976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EB0B221-BA4B-AAAE-8063-6FC069FB4179}"/>
                  </a:ext>
                </a:extLst>
              </p14:cNvPr>
              <p14:cNvContentPartPr/>
              <p14:nvPr/>
            </p14:nvContentPartPr>
            <p14:xfrm>
              <a:off x="1243200" y="2253080"/>
              <a:ext cx="146880" cy="1267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EB0B221-BA4B-AAAE-8063-6FC069FB417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25560" y="2235080"/>
                <a:ext cx="182520" cy="13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0FD0225-88EC-68AF-9E83-F61251CAE71F}"/>
                  </a:ext>
                </a:extLst>
              </p14:cNvPr>
              <p14:cNvContentPartPr/>
              <p14:nvPr/>
            </p14:nvContentPartPr>
            <p14:xfrm>
              <a:off x="10648920" y="1990280"/>
              <a:ext cx="79920" cy="1306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0FD0225-88EC-68AF-9E83-F61251CAE71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630920" y="1972280"/>
                <a:ext cx="115560" cy="13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C7EF7CC-52A5-C159-F771-9C250B310A7F}"/>
                  </a:ext>
                </a:extLst>
              </p14:cNvPr>
              <p14:cNvContentPartPr/>
              <p14:nvPr/>
            </p14:nvContentPartPr>
            <p14:xfrm>
              <a:off x="1367040" y="3446120"/>
              <a:ext cx="9218520" cy="119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C7EF7CC-52A5-C159-F771-9C250B310A7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349400" y="3428480"/>
                <a:ext cx="92541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5A1F2EE-C414-AB59-3A91-834FA6CD02BB}"/>
                  </a:ext>
                </a:extLst>
              </p14:cNvPr>
              <p14:cNvContentPartPr/>
              <p14:nvPr/>
            </p14:nvContentPartPr>
            <p14:xfrm>
              <a:off x="2762400" y="2219240"/>
              <a:ext cx="37440" cy="1192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5A1F2EE-C414-AB59-3A91-834FA6CD02B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44760" y="2201240"/>
                <a:ext cx="73080" cy="12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636B4E-858B-B902-1E70-4ABEB52A0832}"/>
                  </a:ext>
                </a:extLst>
              </p14:cNvPr>
              <p14:cNvContentPartPr/>
              <p14:nvPr/>
            </p14:nvContentPartPr>
            <p14:xfrm>
              <a:off x="4634760" y="2190080"/>
              <a:ext cx="57240" cy="1178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636B4E-858B-B902-1E70-4ABEB52A083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616760" y="2172440"/>
                <a:ext cx="92880" cy="12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D111287-D54E-2820-1967-E86E4C38D06F}"/>
                  </a:ext>
                </a:extLst>
              </p14:cNvPr>
              <p14:cNvContentPartPr/>
              <p14:nvPr/>
            </p14:nvContentPartPr>
            <p14:xfrm>
              <a:off x="6356640" y="2133200"/>
              <a:ext cx="28440" cy="1299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D111287-D54E-2820-1967-E86E4C38D06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39000" y="2115200"/>
                <a:ext cx="64080" cy="13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BBB1911-10EC-EBCE-4004-0407C1BB32EB}"/>
                  </a:ext>
                </a:extLst>
              </p14:cNvPr>
              <p14:cNvContentPartPr/>
              <p14:nvPr/>
            </p14:nvContentPartPr>
            <p14:xfrm>
              <a:off x="8391000" y="2138960"/>
              <a:ext cx="135000" cy="1263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BBB1911-10EC-EBCE-4004-0407C1BB32E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73360" y="2120960"/>
                <a:ext cx="170640" cy="12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BF78A9D-7624-6617-5455-CE8963A3409C}"/>
                  </a:ext>
                </a:extLst>
              </p14:cNvPr>
              <p14:cNvContentPartPr/>
              <p14:nvPr/>
            </p14:nvContentPartPr>
            <p14:xfrm>
              <a:off x="1126200" y="1036640"/>
              <a:ext cx="360" cy="14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BF78A9D-7624-6617-5455-CE8963A3409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08560" y="1018640"/>
                <a:ext cx="360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49DB9B3-7848-046D-754C-CA9F224399F3}"/>
                  </a:ext>
                </a:extLst>
              </p14:cNvPr>
              <p14:cNvContentPartPr/>
              <p14:nvPr/>
            </p14:nvContentPartPr>
            <p14:xfrm>
              <a:off x="1189560" y="1345160"/>
              <a:ext cx="293040" cy="593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49DB9B3-7848-046D-754C-CA9F224399F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71920" y="1327160"/>
                <a:ext cx="328680" cy="6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B499B25-C90E-9022-FF5B-369B6CA2F52F}"/>
                  </a:ext>
                </a:extLst>
              </p14:cNvPr>
              <p14:cNvContentPartPr/>
              <p14:nvPr/>
            </p14:nvContentPartPr>
            <p14:xfrm>
              <a:off x="1201080" y="1564400"/>
              <a:ext cx="505800" cy="461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B499B25-C90E-9022-FF5B-369B6CA2F52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83080" y="1546400"/>
                <a:ext cx="54144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195B77D-C550-FDF0-DFB9-164EE12E4C12}"/>
                  </a:ext>
                </a:extLst>
              </p14:cNvPr>
              <p14:cNvContentPartPr/>
              <p14:nvPr/>
            </p14:nvContentPartPr>
            <p14:xfrm>
              <a:off x="1515720" y="590960"/>
              <a:ext cx="239400" cy="6120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195B77D-C550-FDF0-DFB9-164EE12E4C1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498080" y="572960"/>
                <a:ext cx="27504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3E60D7A-73ED-E4E3-373C-CC544B753485}"/>
                  </a:ext>
                </a:extLst>
              </p14:cNvPr>
              <p14:cNvContentPartPr/>
              <p14:nvPr/>
            </p14:nvContentPartPr>
            <p14:xfrm>
              <a:off x="1527240" y="454520"/>
              <a:ext cx="308160" cy="231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3E60D7A-73ED-E4E3-373C-CC544B75348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509240" y="436880"/>
                <a:ext cx="34380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BB21A20-AA46-C8F9-BC97-74F5F9476FBE}"/>
                  </a:ext>
                </a:extLst>
              </p14:cNvPr>
              <p14:cNvContentPartPr/>
              <p14:nvPr/>
            </p14:nvContentPartPr>
            <p14:xfrm>
              <a:off x="1790400" y="814160"/>
              <a:ext cx="388080" cy="144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BB21A20-AA46-C8F9-BC97-74F5F9476FB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772760" y="796160"/>
                <a:ext cx="4237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3851B40-CF00-D58A-B76C-DF123C40199A}"/>
                  </a:ext>
                </a:extLst>
              </p14:cNvPr>
              <p14:cNvContentPartPr/>
              <p14:nvPr/>
            </p14:nvContentPartPr>
            <p14:xfrm>
              <a:off x="8082480" y="899120"/>
              <a:ext cx="431640" cy="7848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3851B40-CF00-D58A-B76C-DF123C40199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064480" y="881480"/>
                <a:ext cx="467280" cy="82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4637CB8-39BD-0969-8D5A-ABAEFF112F0F}"/>
                  </a:ext>
                </a:extLst>
              </p14:cNvPr>
              <p14:cNvContentPartPr/>
              <p14:nvPr/>
            </p14:nvContentPartPr>
            <p14:xfrm>
              <a:off x="7987080" y="1424720"/>
              <a:ext cx="259200" cy="257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4637CB8-39BD-0969-8D5A-ABAEFF112F0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69080" y="1406720"/>
                <a:ext cx="29484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31A9DF0-671D-B172-C7C7-F1862E5DBB52}"/>
                  </a:ext>
                </a:extLst>
              </p14:cNvPr>
              <p14:cNvContentPartPr/>
              <p14:nvPr/>
            </p14:nvContentPartPr>
            <p14:xfrm>
              <a:off x="9380280" y="338960"/>
              <a:ext cx="330120" cy="660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31A9DF0-671D-B172-C7C7-F1862E5DBB5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362280" y="321320"/>
                <a:ext cx="365760" cy="69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AC8D516-9572-01BA-46EF-3E32231D170E}"/>
                  </a:ext>
                </a:extLst>
              </p14:cNvPr>
              <p14:cNvContentPartPr/>
              <p14:nvPr/>
            </p14:nvContentPartPr>
            <p14:xfrm>
              <a:off x="9463800" y="704000"/>
              <a:ext cx="155520" cy="127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AC8D516-9572-01BA-46EF-3E32231D170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446160" y="686360"/>
                <a:ext cx="1911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37BCA0E-B34E-31F7-28F5-3D0B830C296D}"/>
                  </a:ext>
                </a:extLst>
              </p14:cNvPr>
              <p14:cNvContentPartPr/>
              <p14:nvPr/>
            </p14:nvContentPartPr>
            <p14:xfrm>
              <a:off x="1363800" y="4254680"/>
              <a:ext cx="1537920" cy="9691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37BCA0E-B34E-31F7-28F5-3D0B830C296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345800" y="4237040"/>
                <a:ext cx="1573560" cy="10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0F9F3C9-5CD4-271D-3939-DD95DA4F3270}"/>
                  </a:ext>
                </a:extLst>
              </p14:cNvPr>
              <p14:cNvContentPartPr/>
              <p14:nvPr/>
            </p14:nvContentPartPr>
            <p14:xfrm>
              <a:off x="2629920" y="4480760"/>
              <a:ext cx="162000" cy="6919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0F9F3C9-5CD4-271D-3939-DD95DA4F327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611920" y="4462760"/>
                <a:ext cx="197640" cy="7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E6C624A-D5BD-968F-E768-DF13B9BBDB53}"/>
                  </a:ext>
                </a:extLst>
              </p14:cNvPr>
              <p14:cNvContentPartPr/>
              <p14:nvPr/>
            </p14:nvContentPartPr>
            <p14:xfrm>
              <a:off x="3390240" y="4892600"/>
              <a:ext cx="225720" cy="154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E6C624A-D5BD-968F-E768-DF13B9BBDB5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72240" y="4874960"/>
                <a:ext cx="26136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E12674F-0AD7-6D04-4F2D-1EE1192E7C72}"/>
                  </a:ext>
                </a:extLst>
              </p14:cNvPr>
              <p14:cNvContentPartPr/>
              <p14:nvPr/>
            </p14:nvContentPartPr>
            <p14:xfrm>
              <a:off x="4149120" y="4239200"/>
              <a:ext cx="444240" cy="8967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E12674F-0AD7-6D04-4F2D-1EE1192E7C7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131480" y="4221200"/>
                <a:ext cx="479880" cy="9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B397E22-4DA6-43AC-D77C-0D7D69F5D9F5}"/>
                  </a:ext>
                </a:extLst>
              </p14:cNvPr>
              <p14:cNvContentPartPr/>
              <p14:nvPr/>
            </p14:nvContentPartPr>
            <p14:xfrm>
              <a:off x="4231200" y="4726280"/>
              <a:ext cx="203760" cy="421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B397E22-4DA6-43AC-D77C-0D7D69F5D9F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213200" y="4708640"/>
                <a:ext cx="2394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F984958-F2AC-77C0-34EA-6097C5E23934}"/>
                  </a:ext>
                </a:extLst>
              </p14:cNvPr>
              <p14:cNvContentPartPr/>
              <p14:nvPr/>
            </p14:nvContentPartPr>
            <p14:xfrm>
              <a:off x="5094120" y="4698200"/>
              <a:ext cx="536040" cy="2620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F984958-F2AC-77C0-34EA-6097C5E2393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76120" y="4680200"/>
                <a:ext cx="5716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04B455A-D5C1-1DE8-7C48-AE8EA8990C28}"/>
                  </a:ext>
                </a:extLst>
              </p14:cNvPr>
              <p14:cNvContentPartPr/>
              <p14:nvPr/>
            </p14:nvContentPartPr>
            <p14:xfrm>
              <a:off x="6369240" y="4212200"/>
              <a:ext cx="62280" cy="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04B455A-D5C1-1DE8-7C48-AE8EA8990C2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351600" y="4194560"/>
                <a:ext cx="979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C8746A8-9348-5248-5DE6-CAD0F3BD134B}"/>
                  </a:ext>
                </a:extLst>
              </p14:cNvPr>
              <p14:cNvContentPartPr/>
              <p14:nvPr/>
            </p14:nvContentPartPr>
            <p14:xfrm>
              <a:off x="6086280" y="4189520"/>
              <a:ext cx="413640" cy="783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C8746A8-9348-5248-5DE6-CAD0F3BD134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068640" y="4171520"/>
                <a:ext cx="449280" cy="81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08282C8-E4C4-1906-E18F-5DF8B61EABCA}"/>
                  </a:ext>
                </a:extLst>
              </p14:cNvPr>
              <p14:cNvContentPartPr/>
              <p14:nvPr/>
            </p14:nvContentPartPr>
            <p14:xfrm>
              <a:off x="6770640" y="4726280"/>
              <a:ext cx="164160" cy="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08282C8-E4C4-1906-E18F-5DF8B61EABC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752640" y="4708640"/>
                <a:ext cx="199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DC7B5B4-0FA5-6970-6495-7200F4303956}"/>
                  </a:ext>
                </a:extLst>
              </p14:cNvPr>
              <p14:cNvContentPartPr/>
              <p14:nvPr/>
            </p14:nvContentPartPr>
            <p14:xfrm>
              <a:off x="7152960" y="4274840"/>
              <a:ext cx="351720" cy="6876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DC7B5B4-0FA5-6970-6495-7200F430395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134960" y="4257200"/>
                <a:ext cx="3873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9C9A9F4-EA69-B03C-F1E5-A292E827FCF2}"/>
                  </a:ext>
                </a:extLst>
              </p14:cNvPr>
              <p14:cNvContentPartPr/>
              <p14:nvPr/>
            </p14:nvContentPartPr>
            <p14:xfrm>
              <a:off x="8020200" y="4553480"/>
              <a:ext cx="173520" cy="136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9C9A9F4-EA69-B03C-F1E5-A292E827FCF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002200" y="4535480"/>
                <a:ext cx="2091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CCE361D-6609-7170-E4BF-834B2F3FD876}"/>
                  </a:ext>
                </a:extLst>
              </p14:cNvPr>
              <p14:cNvContentPartPr/>
              <p14:nvPr/>
            </p14:nvContentPartPr>
            <p14:xfrm>
              <a:off x="7924080" y="4680920"/>
              <a:ext cx="372960" cy="234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CCE361D-6609-7170-E4BF-834B2F3FD87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906440" y="4662920"/>
                <a:ext cx="4086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1FB1716-95CF-7CB2-AF28-3C975D3A4EF9}"/>
                  </a:ext>
                </a:extLst>
              </p14:cNvPr>
              <p14:cNvContentPartPr/>
              <p14:nvPr/>
            </p14:nvContentPartPr>
            <p14:xfrm>
              <a:off x="8456520" y="4239920"/>
              <a:ext cx="406800" cy="6292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1FB1716-95CF-7CB2-AF28-3C975D3A4EF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438880" y="4221920"/>
                <a:ext cx="44244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497AE8C-3125-F02B-2B5D-16B2FCF45666}"/>
                  </a:ext>
                </a:extLst>
              </p14:cNvPr>
              <p14:cNvContentPartPr/>
              <p14:nvPr/>
            </p14:nvContentPartPr>
            <p14:xfrm>
              <a:off x="8125680" y="3951560"/>
              <a:ext cx="1411200" cy="11869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497AE8C-3125-F02B-2B5D-16B2FCF4566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107680" y="3933560"/>
                <a:ext cx="1446840" cy="12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D55B329-9578-E286-81F8-B1B5E272390E}"/>
                  </a:ext>
                </a:extLst>
              </p14:cNvPr>
              <p14:cNvContentPartPr/>
              <p14:nvPr/>
            </p14:nvContentPartPr>
            <p14:xfrm>
              <a:off x="7558320" y="3281240"/>
              <a:ext cx="833760" cy="7761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D55B329-9578-E286-81F8-B1B5E272390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540680" y="3263240"/>
                <a:ext cx="869400" cy="81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50F2CD6-809B-9E5D-31E3-6647BB07A260}"/>
                  </a:ext>
                </a:extLst>
              </p14:cNvPr>
              <p14:cNvContentPartPr/>
              <p14:nvPr/>
            </p14:nvContentPartPr>
            <p14:xfrm>
              <a:off x="8058000" y="3731600"/>
              <a:ext cx="365400" cy="3866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50F2CD6-809B-9E5D-31E3-6647BB07A26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040360" y="3713960"/>
                <a:ext cx="40104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51B4D91-177B-1B4C-295C-F8AF5C835A50}"/>
                  </a:ext>
                </a:extLst>
              </p14:cNvPr>
              <p14:cNvContentPartPr/>
              <p14:nvPr/>
            </p14:nvContentPartPr>
            <p14:xfrm>
              <a:off x="9326280" y="3138680"/>
              <a:ext cx="257760" cy="7354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51B4D91-177B-1B4C-295C-F8AF5C835A5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308640" y="3121040"/>
                <a:ext cx="293400" cy="77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FE8032A-4316-9AB0-726A-8A411E3D60ED}"/>
                  </a:ext>
                </a:extLst>
              </p14:cNvPr>
              <p14:cNvContentPartPr/>
              <p14:nvPr/>
            </p14:nvContentPartPr>
            <p14:xfrm>
              <a:off x="9149160" y="3701000"/>
              <a:ext cx="512640" cy="3909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FE8032A-4316-9AB0-726A-8A411E3D60E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131160" y="3683000"/>
                <a:ext cx="54828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234424F-9A8B-BC18-67E3-74A4299BBA3C}"/>
                  </a:ext>
                </a:extLst>
              </p14:cNvPr>
              <p14:cNvContentPartPr/>
              <p14:nvPr/>
            </p14:nvContentPartPr>
            <p14:xfrm>
              <a:off x="4289520" y="6108320"/>
              <a:ext cx="184680" cy="122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234424F-9A8B-BC18-67E3-74A4299BBA3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271520" y="6090680"/>
                <a:ext cx="2203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EBB969E-507B-9A25-87EA-19DF96C08473}"/>
                  </a:ext>
                </a:extLst>
              </p14:cNvPr>
              <p14:cNvContentPartPr/>
              <p14:nvPr/>
            </p14:nvContentPartPr>
            <p14:xfrm>
              <a:off x="4327320" y="6235040"/>
              <a:ext cx="307440" cy="565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EBB969E-507B-9A25-87EA-19DF96C0847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309320" y="6217400"/>
                <a:ext cx="3430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81C76ED-C105-6391-FC73-8BBDE51A2B5D}"/>
                  </a:ext>
                </a:extLst>
              </p14:cNvPr>
              <p14:cNvContentPartPr/>
              <p14:nvPr/>
            </p14:nvContentPartPr>
            <p14:xfrm>
              <a:off x="5049840" y="6009320"/>
              <a:ext cx="506160" cy="2790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81C76ED-C105-6391-FC73-8BBDE51A2B5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031840" y="5991320"/>
                <a:ext cx="54180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7FFC437-64E1-8284-D007-00A6F8B73EBB}"/>
                  </a:ext>
                </a:extLst>
              </p14:cNvPr>
              <p14:cNvContentPartPr/>
              <p14:nvPr/>
            </p14:nvContentPartPr>
            <p14:xfrm>
              <a:off x="5823480" y="5903120"/>
              <a:ext cx="29880" cy="4305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7FFC437-64E1-8284-D007-00A6F8B73EB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805480" y="5885480"/>
                <a:ext cx="6552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21132BF-A430-9657-66DD-3641FE6B12B3}"/>
                  </a:ext>
                </a:extLst>
              </p14:cNvPr>
              <p14:cNvContentPartPr/>
              <p14:nvPr/>
            </p14:nvContentPartPr>
            <p14:xfrm>
              <a:off x="5747520" y="6085640"/>
              <a:ext cx="226440" cy="154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21132BF-A430-9657-66DD-3641FE6B12B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729520" y="6068000"/>
                <a:ext cx="2620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94BB007-930E-B050-DFE2-50CDFA290D87}"/>
                  </a:ext>
                </a:extLst>
              </p14:cNvPr>
              <p14:cNvContentPartPr/>
              <p14:nvPr/>
            </p14:nvContentPartPr>
            <p14:xfrm>
              <a:off x="6206520" y="5597120"/>
              <a:ext cx="117000" cy="7394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94BB007-930E-B050-DFE2-50CDFA290D8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188880" y="5579480"/>
                <a:ext cx="15264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5AD23B7-9813-2C46-C1A9-ECDC3D379736}"/>
                  </a:ext>
                </a:extLst>
              </p14:cNvPr>
              <p14:cNvContentPartPr/>
              <p14:nvPr/>
            </p14:nvContentPartPr>
            <p14:xfrm>
              <a:off x="6833280" y="6051800"/>
              <a:ext cx="324720" cy="1454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5AD23B7-9813-2C46-C1A9-ECDC3D37973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815280" y="6034160"/>
                <a:ext cx="3603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7685286-DC98-08FE-7CE3-C77E83A2FACE}"/>
                  </a:ext>
                </a:extLst>
              </p14:cNvPr>
              <p14:cNvContentPartPr/>
              <p14:nvPr/>
            </p14:nvContentPartPr>
            <p14:xfrm>
              <a:off x="7529520" y="5452760"/>
              <a:ext cx="196200" cy="8330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7685286-DC98-08FE-7CE3-C77E83A2FAC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511880" y="5435120"/>
                <a:ext cx="231840" cy="86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A0F1978-2703-54F7-2D77-9FE64EA16AC8}"/>
                  </a:ext>
                </a:extLst>
              </p14:cNvPr>
              <p14:cNvContentPartPr/>
              <p14:nvPr/>
            </p14:nvContentPartPr>
            <p14:xfrm>
              <a:off x="7317120" y="6291200"/>
              <a:ext cx="641880" cy="554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A0F1978-2703-54F7-2D77-9FE64EA16AC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299480" y="6273560"/>
                <a:ext cx="67752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EC7B69D-1C3B-A764-A684-FD105DE7D862}"/>
                  </a:ext>
                </a:extLst>
              </p14:cNvPr>
              <p14:cNvContentPartPr/>
              <p14:nvPr/>
            </p14:nvContentPartPr>
            <p14:xfrm>
              <a:off x="6882960" y="5177000"/>
              <a:ext cx="1650240" cy="12445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EC7B69D-1C3B-A764-A684-FD105DE7D86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864960" y="5159360"/>
                <a:ext cx="1685880" cy="12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DB54DE1-0CAD-FC69-89BA-F3B89528705A}"/>
                  </a:ext>
                </a:extLst>
              </p14:cNvPr>
              <p14:cNvContentPartPr/>
              <p14:nvPr/>
            </p14:nvContentPartPr>
            <p14:xfrm>
              <a:off x="8695200" y="5173760"/>
              <a:ext cx="436320" cy="7948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DB54DE1-0CAD-FC69-89BA-F3B89528705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677200" y="5155760"/>
                <a:ext cx="471960" cy="83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D133636-8AC1-F0D5-D362-730E104F0C80}"/>
                  </a:ext>
                </a:extLst>
              </p14:cNvPr>
              <p14:cNvContentPartPr/>
              <p14:nvPr/>
            </p14:nvContentPartPr>
            <p14:xfrm>
              <a:off x="9091920" y="5602880"/>
              <a:ext cx="688320" cy="2401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D133636-8AC1-F0D5-D362-730E104F0C8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074280" y="5584880"/>
                <a:ext cx="7239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107EDDC-1C75-F5FC-F4B6-2095A518F7B8}"/>
                  </a:ext>
                </a:extLst>
              </p14:cNvPr>
              <p14:cNvContentPartPr/>
              <p14:nvPr/>
            </p14:nvContentPartPr>
            <p14:xfrm>
              <a:off x="9472800" y="5229200"/>
              <a:ext cx="235440" cy="3218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107EDDC-1C75-F5FC-F4B6-2095A518F7B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454800" y="5211560"/>
                <a:ext cx="27108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F6E6F8C-D47B-C193-A1EF-C6264BDA4EE5}"/>
                  </a:ext>
                </a:extLst>
              </p14:cNvPr>
              <p14:cNvContentPartPr/>
              <p14:nvPr/>
            </p14:nvContentPartPr>
            <p14:xfrm>
              <a:off x="10350120" y="5498120"/>
              <a:ext cx="325080" cy="6166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F6E6F8C-D47B-C193-A1EF-C6264BDA4EE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332120" y="5480120"/>
                <a:ext cx="360720" cy="65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C5E7920-427B-CFD2-C027-8EF88DE1EF5C}"/>
                  </a:ext>
                </a:extLst>
              </p14:cNvPr>
              <p14:cNvContentPartPr/>
              <p14:nvPr/>
            </p14:nvContentPartPr>
            <p14:xfrm>
              <a:off x="9915240" y="5266280"/>
              <a:ext cx="1288800" cy="11779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C5E7920-427B-CFD2-C027-8EF88DE1EF5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897600" y="5248640"/>
                <a:ext cx="1324440" cy="12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6327DE6A-E722-B5B1-400C-54680FB2441D}"/>
                  </a:ext>
                </a:extLst>
              </p14:cNvPr>
              <p14:cNvContentPartPr/>
              <p14:nvPr/>
            </p14:nvContentPartPr>
            <p14:xfrm>
              <a:off x="1464600" y="5232080"/>
              <a:ext cx="3412440" cy="1872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327DE6A-E722-B5B1-400C-54680FB2441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446600" y="5214440"/>
                <a:ext cx="3448080" cy="22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0DF091A-C755-E4C4-AFEC-67312A90F421}"/>
              </a:ext>
            </a:extLst>
          </p:cNvPr>
          <p:cNvGrpSpPr/>
          <p:nvPr/>
        </p:nvGrpSpPr>
        <p:grpSpPr>
          <a:xfrm>
            <a:off x="1287120" y="5579840"/>
            <a:ext cx="1994760" cy="1085400"/>
            <a:chOff x="1287120" y="5579840"/>
            <a:chExt cx="1994760" cy="108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0CAE7F2-26ED-C99A-FD69-5C7409E45ACA}"/>
                    </a:ext>
                  </a:extLst>
                </p14:cNvPr>
                <p14:cNvContentPartPr/>
                <p14:nvPr/>
              </p14:nvContentPartPr>
              <p14:xfrm>
                <a:off x="1486920" y="5834720"/>
                <a:ext cx="44280" cy="702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0CAE7F2-26ED-C99A-FD69-5C7409E45AC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469280" y="5817080"/>
                  <a:ext cx="79920" cy="73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7D75171-C7B9-9D95-ABF3-2F7598BCA625}"/>
                    </a:ext>
                  </a:extLst>
                </p14:cNvPr>
                <p14:cNvContentPartPr/>
                <p14:nvPr/>
              </p14:nvContentPartPr>
              <p14:xfrm>
                <a:off x="1441200" y="5579840"/>
                <a:ext cx="365760" cy="730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7D75171-C7B9-9D95-ABF3-2F7598BCA62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23200" y="5561840"/>
                  <a:ext cx="401400" cy="76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01BC574-C913-C4CA-EA8E-B32DE45ECFBF}"/>
                    </a:ext>
                  </a:extLst>
                </p14:cNvPr>
                <p14:cNvContentPartPr/>
                <p14:nvPr/>
              </p14:nvContentPartPr>
              <p14:xfrm>
                <a:off x="2413560" y="5857400"/>
                <a:ext cx="36720" cy="670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01BC574-C913-C4CA-EA8E-B32DE45ECFB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395560" y="5839760"/>
                  <a:ext cx="7236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B0A64DB-5EFB-AAE0-1489-BE13A8C4EE67}"/>
                    </a:ext>
                  </a:extLst>
                </p14:cNvPr>
                <p14:cNvContentPartPr/>
                <p14:nvPr/>
              </p14:nvContentPartPr>
              <p14:xfrm>
                <a:off x="2290440" y="6062960"/>
                <a:ext cx="381960" cy="55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B0A64DB-5EFB-AAE0-1489-BE13A8C4EE6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272440" y="6045320"/>
                  <a:ext cx="4176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BB79AF1-D4ED-B31F-C73D-6736286A7E66}"/>
                    </a:ext>
                  </a:extLst>
                </p14:cNvPr>
                <p14:cNvContentPartPr/>
                <p14:nvPr/>
              </p14:nvContentPartPr>
              <p14:xfrm>
                <a:off x="2934480" y="5600000"/>
                <a:ext cx="110160" cy="889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BB79AF1-D4ED-B31F-C73D-6736286A7E6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916840" y="5582000"/>
                  <a:ext cx="145800" cy="9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3953267-0175-0FB7-4FDE-FFA428A30A54}"/>
                    </a:ext>
                  </a:extLst>
                </p14:cNvPr>
                <p14:cNvContentPartPr/>
                <p14:nvPr/>
              </p14:nvContentPartPr>
              <p14:xfrm>
                <a:off x="1287120" y="6664880"/>
                <a:ext cx="1994760" cy="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3953267-0175-0FB7-4FDE-FFA428A30A5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269480" y="6646880"/>
                  <a:ext cx="20304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85471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C3CF646-9EB2-2DC7-87FB-2450A3CEC640}"/>
                  </a:ext>
                </a:extLst>
              </p14:cNvPr>
              <p14:cNvContentPartPr/>
              <p14:nvPr/>
            </p14:nvContentPartPr>
            <p14:xfrm>
              <a:off x="3860040" y="3372680"/>
              <a:ext cx="870480" cy="15444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C3CF646-9EB2-2DC7-87FB-2450A3CEC6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2400" y="3355040"/>
                <a:ext cx="906120" cy="15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4231345-B524-304C-9943-0BC3419257CB}"/>
                  </a:ext>
                </a:extLst>
              </p14:cNvPr>
              <p14:cNvContentPartPr/>
              <p14:nvPr/>
            </p14:nvContentPartPr>
            <p14:xfrm>
              <a:off x="4598760" y="4526480"/>
              <a:ext cx="479160" cy="6408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4231345-B524-304C-9943-0BC3419257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1120" y="4508480"/>
                <a:ext cx="514800" cy="67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10AD661C-F5BB-7ADE-E4D5-4CD068EC0986}"/>
              </a:ext>
            </a:extLst>
          </p:cNvPr>
          <p:cNvGrpSpPr/>
          <p:nvPr/>
        </p:nvGrpSpPr>
        <p:grpSpPr>
          <a:xfrm>
            <a:off x="766200" y="901640"/>
            <a:ext cx="10657440" cy="3062160"/>
            <a:chOff x="766200" y="901640"/>
            <a:chExt cx="10657440" cy="306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DF5B3EB-318A-4884-D10D-EF7AF1279F2D}"/>
                    </a:ext>
                  </a:extLst>
                </p14:cNvPr>
                <p14:cNvContentPartPr/>
                <p14:nvPr/>
              </p14:nvContentPartPr>
              <p14:xfrm>
                <a:off x="9006240" y="2247320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DF5B3EB-318A-4884-D10D-EF7AF1279F2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88240" y="22293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0D9FEF4-48B0-7E95-AABE-AF047F9669D4}"/>
                    </a:ext>
                  </a:extLst>
                </p14:cNvPr>
                <p14:cNvContentPartPr/>
                <p14:nvPr/>
              </p14:nvContentPartPr>
              <p14:xfrm>
                <a:off x="8868720" y="1305560"/>
                <a:ext cx="1345320" cy="1092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0D9FEF4-48B0-7E95-AABE-AF047F9669D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50720" y="1287920"/>
                  <a:ext cx="1380960" cy="11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D949068-A2FE-AD91-8167-41054A1FC35B}"/>
                    </a:ext>
                  </a:extLst>
                </p14:cNvPr>
                <p14:cNvContentPartPr/>
                <p14:nvPr/>
              </p14:nvContentPartPr>
              <p14:xfrm>
                <a:off x="10522560" y="1778960"/>
                <a:ext cx="847440" cy="308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D949068-A2FE-AD91-8167-41054A1FC35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04920" y="1760960"/>
                  <a:ext cx="8830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4A1C74D-D54F-9839-323D-388007BA8C5C}"/>
                    </a:ext>
                  </a:extLst>
                </p14:cNvPr>
                <p14:cNvContentPartPr/>
                <p14:nvPr/>
              </p14:nvContentPartPr>
              <p14:xfrm>
                <a:off x="766200" y="1594640"/>
                <a:ext cx="682200" cy="658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4A1C74D-D54F-9839-323D-388007BA8C5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8200" y="1576640"/>
                  <a:ext cx="717840" cy="6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10D7C33-3A7A-A872-42C0-7B23A586341C}"/>
                    </a:ext>
                  </a:extLst>
                </p14:cNvPr>
                <p14:cNvContentPartPr/>
                <p14:nvPr/>
              </p14:nvContentPartPr>
              <p14:xfrm>
                <a:off x="1040520" y="1973360"/>
                <a:ext cx="290520" cy="542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10D7C33-3A7A-A872-42C0-7B23A58634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22520" y="1955360"/>
                  <a:ext cx="32616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FBD0A1E-881C-98CD-A51B-6BDBF84DE422}"/>
                    </a:ext>
                  </a:extLst>
                </p14:cNvPr>
                <p14:cNvContentPartPr/>
                <p14:nvPr/>
              </p14:nvContentPartPr>
              <p14:xfrm>
                <a:off x="1675560" y="1865000"/>
                <a:ext cx="432000" cy="376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FBD0A1E-881C-98CD-A51B-6BDBF84DE42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57920" y="1847000"/>
                  <a:ext cx="46764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0691A8C-C17C-5083-47CB-ECC8A4BDD391}"/>
                    </a:ext>
                  </a:extLst>
                </p14:cNvPr>
                <p14:cNvContentPartPr/>
                <p14:nvPr/>
              </p14:nvContentPartPr>
              <p14:xfrm>
                <a:off x="2162640" y="1878320"/>
                <a:ext cx="446400" cy="324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0691A8C-C17C-5083-47CB-ECC8A4BDD39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44640" y="1860320"/>
                  <a:ext cx="48204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866031-D345-7766-EDBF-C327AFC3340C}"/>
                    </a:ext>
                  </a:extLst>
                </p14:cNvPr>
                <p14:cNvContentPartPr/>
                <p14:nvPr/>
              </p14:nvContentPartPr>
              <p14:xfrm>
                <a:off x="2619840" y="1865000"/>
                <a:ext cx="807840" cy="376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866031-D345-7766-EDBF-C327AFC3340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01840" y="1847000"/>
                  <a:ext cx="84348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4D3A29C-9990-77A6-05AE-E5C5DC339B9B}"/>
                    </a:ext>
                  </a:extLst>
                </p14:cNvPr>
                <p14:cNvContentPartPr/>
                <p14:nvPr/>
              </p14:nvContentPartPr>
              <p14:xfrm>
                <a:off x="3975960" y="2024840"/>
                <a:ext cx="767160" cy="147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4D3A29C-9990-77A6-05AE-E5C5DC339B9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58320" y="2006840"/>
                  <a:ext cx="8028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677022A-39E4-BFC6-584F-77131688B9D6}"/>
                    </a:ext>
                  </a:extLst>
                </p14:cNvPr>
                <p14:cNvContentPartPr/>
                <p14:nvPr/>
              </p14:nvContentPartPr>
              <p14:xfrm>
                <a:off x="4594080" y="1848080"/>
                <a:ext cx="433440" cy="439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677022A-39E4-BFC6-584F-77131688B9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76440" y="1830080"/>
                  <a:ext cx="46908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950654A-7904-5AA3-4D7B-65F1D7F63676}"/>
                    </a:ext>
                  </a:extLst>
                </p14:cNvPr>
                <p14:cNvContentPartPr/>
                <p14:nvPr/>
              </p14:nvContentPartPr>
              <p14:xfrm>
                <a:off x="5484720" y="1889120"/>
                <a:ext cx="1033560" cy="359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950654A-7904-5AA3-4D7B-65F1D7F6367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67080" y="1871120"/>
                  <a:ext cx="10692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D2E354B-C0CD-C893-D24D-864D269B2098}"/>
                    </a:ext>
                  </a:extLst>
                </p14:cNvPr>
                <p14:cNvContentPartPr/>
                <p14:nvPr/>
              </p14:nvContentPartPr>
              <p14:xfrm>
                <a:off x="6425040" y="1933040"/>
                <a:ext cx="293040" cy="645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D2E354B-C0CD-C893-D24D-864D269B209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07400" y="1915400"/>
                  <a:ext cx="328680" cy="68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7E4A3F0-9AB6-A172-8CBA-ABF823102FD0}"/>
                    </a:ext>
                  </a:extLst>
                </p14:cNvPr>
                <p14:cNvContentPartPr/>
                <p14:nvPr/>
              </p14:nvContentPartPr>
              <p14:xfrm>
                <a:off x="6511080" y="1440560"/>
                <a:ext cx="1000800" cy="824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7E4A3F0-9AB6-A172-8CBA-ABF823102FD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93080" y="1422920"/>
                  <a:ext cx="1036440" cy="86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74147A2-C2B3-E1A7-504E-C596E7DD7198}"/>
                    </a:ext>
                  </a:extLst>
                </p14:cNvPr>
                <p14:cNvContentPartPr/>
                <p14:nvPr/>
              </p14:nvContentPartPr>
              <p14:xfrm>
                <a:off x="7249080" y="1721720"/>
                <a:ext cx="704160" cy="925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74147A2-C2B3-E1A7-504E-C596E7DD719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31440" y="1704080"/>
                  <a:ext cx="739800" cy="9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0F6DA23-2A15-B957-B36A-47ADA4384040}"/>
                    </a:ext>
                  </a:extLst>
                </p14:cNvPr>
                <p14:cNvContentPartPr/>
                <p14:nvPr/>
              </p14:nvContentPartPr>
              <p14:xfrm>
                <a:off x="4044720" y="2253080"/>
                <a:ext cx="658800" cy="1074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0F6DA23-2A15-B957-B36A-47ADA438404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27080" y="2235080"/>
                  <a:ext cx="694440" cy="11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36DA126-9ADF-A4FF-52B7-EE5B4AF015E5}"/>
                    </a:ext>
                  </a:extLst>
                </p14:cNvPr>
                <p14:cNvContentPartPr/>
                <p14:nvPr/>
              </p14:nvContentPartPr>
              <p14:xfrm>
                <a:off x="4885680" y="2990360"/>
                <a:ext cx="412560" cy="563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36DA126-9ADF-A4FF-52B7-EE5B4AF015E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68040" y="2972360"/>
                  <a:ext cx="44820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B12A827-BA4D-854A-355A-98E3B9AD087B}"/>
                    </a:ext>
                  </a:extLst>
                </p14:cNvPr>
                <p14:cNvContentPartPr/>
                <p14:nvPr/>
              </p14:nvContentPartPr>
              <p14:xfrm>
                <a:off x="5578680" y="3092240"/>
                <a:ext cx="481680" cy="548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B12A827-BA4D-854A-355A-98E3B9AD087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60680" y="3074600"/>
                  <a:ext cx="51732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459601B-CDD4-4459-9522-96335DF5EF27}"/>
                    </a:ext>
                  </a:extLst>
                </p14:cNvPr>
                <p14:cNvContentPartPr/>
                <p14:nvPr/>
              </p14:nvContentPartPr>
              <p14:xfrm>
                <a:off x="6093120" y="3416960"/>
                <a:ext cx="385200" cy="186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459601B-CDD4-4459-9522-96335DF5EF2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75480" y="3399320"/>
                  <a:ext cx="420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5739CD2-4A6D-02D6-0D49-EEC77266F2A6}"/>
                    </a:ext>
                  </a:extLst>
                </p14:cNvPr>
                <p14:cNvContentPartPr/>
                <p14:nvPr/>
              </p14:nvContentPartPr>
              <p14:xfrm>
                <a:off x="6001680" y="3310040"/>
                <a:ext cx="6120" cy="1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5739CD2-4A6D-02D6-0D49-EEC77266F2A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84040" y="3292040"/>
                  <a:ext cx="417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4022586-D748-1831-654E-455B116B6C53}"/>
                    </a:ext>
                  </a:extLst>
                </p14:cNvPr>
                <p14:cNvContentPartPr/>
                <p14:nvPr/>
              </p14:nvContentPartPr>
              <p14:xfrm>
                <a:off x="6426840" y="3080360"/>
                <a:ext cx="1148400" cy="548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4022586-D748-1831-654E-455B116B6C5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08840" y="3062720"/>
                  <a:ext cx="118404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186C115-15A0-1D66-CBDD-EE2D412E9EDB}"/>
                    </a:ext>
                  </a:extLst>
                </p14:cNvPr>
                <p14:cNvContentPartPr/>
                <p14:nvPr/>
              </p14:nvContentPartPr>
              <p14:xfrm>
                <a:off x="7580280" y="3293120"/>
                <a:ext cx="726480" cy="161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186C115-15A0-1D66-CBDD-EE2D412E9ED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62640" y="3275120"/>
                  <a:ext cx="7621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1F84FDA-3895-AC50-3EA8-BD0E56C42C6F}"/>
                    </a:ext>
                  </a:extLst>
                </p14:cNvPr>
                <p14:cNvContentPartPr/>
                <p14:nvPr/>
              </p14:nvContentPartPr>
              <p14:xfrm>
                <a:off x="5679120" y="2352800"/>
                <a:ext cx="1938960" cy="380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1F84FDA-3895-AC50-3EA8-BD0E56C42C6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61120" y="2335160"/>
                  <a:ext cx="197460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B7E0BA0-9E84-5100-60C4-92AFB464DDF8}"/>
                    </a:ext>
                  </a:extLst>
                </p14:cNvPr>
                <p14:cNvContentPartPr/>
                <p14:nvPr/>
              </p14:nvContentPartPr>
              <p14:xfrm>
                <a:off x="8763240" y="901640"/>
                <a:ext cx="2660400" cy="2072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B7E0BA0-9E84-5100-60C4-92AFB464DDF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745600" y="884000"/>
                  <a:ext cx="2696040" cy="21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D85384D-8764-8868-DDAD-D912387BD347}"/>
                    </a:ext>
                  </a:extLst>
                </p14:cNvPr>
                <p14:cNvContentPartPr/>
                <p14:nvPr/>
              </p14:nvContentPartPr>
              <p14:xfrm>
                <a:off x="5535120" y="2730800"/>
                <a:ext cx="3001320" cy="1233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D85384D-8764-8868-DDAD-D912387BD34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17480" y="2712800"/>
                  <a:ext cx="3036960" cy="126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D6973C4-FF9C-785B-9E3A-56C60EA6C036}"/>
              </a:ext>
            </a:extLst>
          </p:cNvPr>
          <p:cNvGrpSpPr/>
          <p:nvPr/>
        </p:nvGrpSpPr>
        <p:grpSpPr>
          <a:xfrm>
            <a:off x="5732760" y="4480040"/>
            <a:ext cx="2162880" cy="874800"/>
            <a:chOff x="5732760" y="4480040"/>
            <a:chExt cx="2162880" cy="87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F826A2E-0DC8-6ED7-E72B-465E83FA40FD}"/>
                    </a:ext>
                  </a:extLst>
                </p14:cNvPr>
                <p14:cNvContentPartPr/>
                <p14:nvPr/>
              </p14:nvContentPartPr>
              <p14:xfrm>
                <a:off x="5732760" y="4518560"/>
                <a:ext cx="155160" cy="836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F826A2E-0DC8-6ED7-E72B-465E83FA40F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14760" y="4500560"/>
                  <a:ext cx="190800" cy="87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9404483-600B-CABC-F324-175C19B99185}"/>
                    </a:ext>
                  </a:extLst>
                </p14:cNvPr>
                <p14:cNvContentPartPr/>
                <p14:nvPr/>
              </p14:nvContentPartPr>
              <p14:xfrm>
                <a:off x="6682800" y="4937600"/>
                <a:ext cx="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9404483-600B-CABC-F324-175C19B9918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65160" y="49199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2A212C4-DF60-BBEF-C380-52FF96E49ECE}"/>
                    </a:ext>
                  </a:extLst>
                </p14:cNvPr>
                <p14:cNvContentPartPr/>
                <p14:nvPr/>
              </p14:nvContentPartPr>
              <p14:xfrm>
                <a:off x="6528720" y="4480040"/>
                <a:ext cx="1366920" cy="721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2A212C4-DF60-BBEF-C380-52FF96E49EC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510720" y="4462400"/>
                  <a:ext cx="1402560" cy="75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EC5FF12-3BD5-E83D-2608-3653B1E03001}"/>
              </a:ext>
            </a:extLst>
          </p:cNvPr>
          <p:cNvGrpSpPr/>
          <p:nvPr/>
        </p:nvGrpSpPr>
        <p:grpSpPr>
          <a:xfrm>
            <a:off x="5692440" y="5561480"/>
            <a:ext cx="3440520" cy="714240"/>
            <a:chOff x="5692440" y="5561480"/>
            <a:chExt cx="3440520" cy="71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A7A1881-C9B8-7CD5-BC8B-BBFA889CDEE8}"/>
                    </a:ext>
                  </a:extLst>
                </p14:cNvPr>
                <p14:cNvContentPartPr/>
                <p14:nvPr/>
              </p14:nvContentPartPr>
              <p14:xfrm>
                <a:off x="5692440" y="5561480"/>
                <a:ext cx="597600" cy="698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A7A1881-C9B8-7CD5-BC8B-BBFA889CDEE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74440" y="5543480"/>
                  <a:ext cx="63324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F40DFA6-A0C2-A27B-EF65-AE32F11414A9}"/>
                    </a:ext>
                  </a:extLst>
                </p14:cNvPr>
                <p14:cNvContentPartPr/>
                <p14:nvPr/>
              </p14:nvContentPartPr>
              <p14:xfrm>
                <a:off x="6345480" y="5843360"/>
                <a:ext cx="1566000" cy="245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F40DFA6-A0C2-A27B-EF65-AE32F11414A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327480" y="5825360"/>
                  <a:ext cx="16016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173BF02-A015-A7B1-1CD1-76B67039513C}"/>
                    </a:ext>
                  </a:extLst>
                </p14:cNvPr>
                <p14:cNvContentPartPr/>
                <p14:nvPr/>
              </p14:nvContentPartPr>
              <p14:xfrm>
                <a:off x="8130360" y="5611520"/>
                <a:ext cx="332280" cy="664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173BF02-A015-A7B1-1CD1-76B67039513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112720" y="5593880"/>
                  <a:ext cx="367920" cy="69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BBAF8D-2D77-2607-3673-DB524325F76F}"/>
                    </a:ext>
                  </a:extLst>
                </p14:cNvPr>
                <p14:cNvContentPartPr/>
                <p14:nvPr/>
              </p14:nvContentPartPr>
              <p14:xfrm>
                <a:off x="8605200" y="5743280"/>
                <a:ext cx="527760" cy="160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BBAF8D-2D77-2607-3673-DB524325F76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587560" y="5725640"/>
                  <a:ext cx="563400" cy="195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77674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7A619253-BBA4-7956-AEAF-1A9E8075E1FC}"/>
              </a:ext>
            </a:extLst>
          </p:cNvPr>
          <p:cNvGrpSpPr/>
          <p:nvPr/>
        </p:nvGrpSpPr>
        <p:grpSpPr>
          <a:xfrm>
            <a:off x="8782680" y="3513800"/>
            <a:ext cx="1648800" cy="808560"/>
            <a:chOff x="8782680" y="3513800"/>
            <a:chExt cx="1648800" cy="80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B9954EF-D8FE-6F46-4639-0759896153B4}"/>
                    </a:ext>
                  </a:extLst>
                </p14:cNvPr>
                <p14:cNvContentPartPr/>
                <p14:nvPr/>
              </p14:nvContentPartPr>
              <p14:xfrm>
                <a:off x="8855040" y="3692360"/>
                <a:ext cx="11160" cy="630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B9954EF-D8FE-6F46-4639-0759896153B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37040" y="3674720"/>
                  <a:ext cx="4680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766FB92-EE0B-35E5-4FEA-F9CA0B650C3F}"/>
                    </a:ext>
                  </a:extLst>
                </p14:cNvPr>
                <p14:cNvContentPartPr/>
                <p14:nvPr/>
              </p14:nvContentPartPr>
              <p14:xfrm>
                <a:off x="8782680" y="3513800"/>
                <a:ext cx="417600" cy="621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766FB92-EE0B-35E5-4FEA-F9CA0B650C3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65040" y="3496160"/>
                  <a:ext cx="453240" cy="65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608A377-E85C-F538-703B-B2EE886B2079}"/>
                    </a:ext>
                  </a:extLst>
                </p14:cNvPr>
                <p14:cNvContentPartPr/>
                <p14:nvPr/>
              </p14:nvContentPartPr>
              <p14:xfrm>
                <a:off x="9393960" y="3829880"/>
                <a:ext cx="64800" cy="471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608A377-E85C-F538-703B-B2EE886B207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75960" y="3811880"/>
                  <a:ext cx="10044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DEAFBC0-29B4-96ED-46A3-DAC648AAFE8A}"/>
                    </a:ext>
                  </a:extLst>
                </p14:cNvPr>
                <p14:cNvContentPartPr/>
                <p14:nvPr/>
              </p14:nvContentPartPr>
              <p14:xfrm>
                <a:off x="9230160" y="3972800"/>
                <a:ext cx="382680" cy="94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DEAFBC0-29B4-96ED-46A3-DAC648AAFE8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12160" y="3954800"/>
                  <a:ext cx="418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4F0F147-A0D8-E3C4-DBCB-1F50164A6BCB}"/>
                    </a:ext>
                  </a:extLst>
                </p14:cNvPr>
                <p14:cNvContentPartPr/>
                <p14:nvPr/>
              </p14:nvContentPartPr>
              <p14:xfrm>
                <a:off x="9726600" y="3561320"/>
                <a:ext cx="137880" cy="609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4F0F147-A0D8-E3C4-DBCB-1F50164A6BC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08960" y="3543680"/>
                  <a:ext cx="173520" cy="64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D73732D-4545-EC68-D75D-E238A1A38C3E}"/>
                    </a:ext>
                  </a:extLst>
                </p14:cNvPr>
                <p14:cNvContentPartPr/>
                <p14:nvPr/>
              </p14:nvContentPartPr>
              <p14:xfrm>
                <a:off x="10220880" y="3921320"/>
                <a:ext cx="205200" cy="2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D73732D-4545-EC68-D75D-E238A1A38C3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202880" y="3903680"/>
                  <a:ext cx="2408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F19CD85-8C62-A996-1465-2BEEC319B4FB}"/>
                    </a:ext>
                  </a:extLst>
                </p14:cNvPr>
                <p14:cNvContentPartPr/>
                <p14:nvPr/>
              </p14:nvContentPartPr>
              <p14:xfrm>
                <a:off x="10124400" y="4046600"/>
                <a:ext cx="307080" cy="12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F19CD85-8C62-A996-1465-2BEEC319B4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106400" y="4028960"/>
                  <a:ext cx="34272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6ACEC22-A8C5-A801-CBED-84827DF8DD81}"/>
              </a:ext>
            </a:extLst>
          </p:cNvPr>
          <p:cNvGrpSpPr/>
          <p:nvPr/>
        </p:nvGrpSpPr>
        <p:grpSpPr>
          <a:xfrm>
            <a:off x="10738560" y="3379520"/>
            <a:ext cx="379080" cy="709200"/>
            <a:chOff x="10738560" y="3379520"/>
            <a:chExt cx="379080" cy="70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250461F-7869-3270-E8BF-81742458F0E1}"/>
                    </a:ext>
                  </a:extLst>
                </p14:cNvPr>
                <p14:cNvContentPartPr/>
                <p14:nvPr/>
              </p14:nvContentPartPr>
              <p14:xfrm>
                <a:off x="10738560" y="3379520"/>
                <a:ext cx="379080" cy="709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250461F-7869-3270-E8BF-81742458F0E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720560" y="3361880"/>
                  <a:ext cx="414720" cy="74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F324F27-B391-56FC-576F-90FBABC3A86A}"/>
                    </a:ext>
                  </a:extLst>
                </p14:cNvPr>
                <p14:cNvContentPartPr/>
                <p14:nvPr/>
              </p14:nvContentPartPr>
              <p14:xfrm>
                <a:off x="10792560" y="3852200"/>
                <a:ext cx="210960" cy="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F324F27-B391-56FC-576F-90FBABC3A86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774920" y="3834560"/>
                  <a:ext cx="2466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337D425-F2CE-E4F2-4CA8-6727F3C52226}"/>
                  </a:ext>
                </a:extLst>
              </p14:cNvPr>
              <p14:cNvContentPartPr/>
              <p14:nvPr/>
            </p14:nvContentPartPr>
            <p14:xfrm>
              <a:off x="8010120" y="2951120"/>
              <a:ext cx="3560400" cy="16621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337D425-F2CE-E4F2-4CA8-6727F3C5222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92120" y="2933120"/>
                <a:ext cx="3596040" cy="169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8729FB7-D528-5FEC-82D0-ED79C75F3963}"/>
              </a:ext>
            </a:extLst>
          </p:cNvPr>
          <p:cNvGrpSpPr/>
          <p:nvPr/>
        </p:nvGrpSpPr>
        <p:grpSpPr>
          <a:xfrm>
            <a:off x="1171920" y="139880"/>
            <a:ext cx="10193760" cy="6504480"/>
            <a:chOff x="1171920" y="139880"/>
            <a:chExt cx="10193760" cy="650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440F3DB-C867-8D27-FEBD-F9C6F1D1885A}"/>
                    </a:ext>
                  </a:extLst>
                </p14:cNvPr>
                <p14:cNvContentPartPr/>
                <p14:nvPr/>
              </p14:nvContentPartPr>
              <p14:xfrm>
                <a:off x="2801640" y="1316000"/>
                <a:ext cx="7760880" cy="265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440F3DB-C867-8D27-FEBD-F9C6F1D1885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84000" y="1298360"/>
                  <a:ext cx="77965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4CC2BB4-B9AB-E68E-9FC5-38D5172EC9A9}"/>
                    </a:ext>
                  </a:extLst>
                </p14:cNvPr>
                <p14:cNvContentPartPr/>
                <p14:nvPr/>
              </p14:nvContentPartPr>
              <p14:xfrm>
                <a:off x="2665560" y="1613360"/>
                <a:ext cx="95400" cy="407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4CC2BB4-B9AB-E68E-9FC5-38D5172EC9A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47560" y="1595720"/>
                  <a:ext cx="13104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48217DE-4914-5C00-71D4-C9924C565B4A}"/>
                    </a:ext>
                  </a:extLst>
                </p14:cNvPr>
                <p14:cNvContentPartPr/>
                <p14:nvPr/>
              </p14:nvContentPartPr>
              <p14:xfrm>
                <a:off x="2757000" y="1501760"/>
                <a:ext cx="7955640" cy="952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48217DE-4914-5C00-71D4-C9924C565B4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39360" y="1483760"/>
                  <a:ext cx="799128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BDAE5FF-F551-4D29-D2ED-B77D3574A869}"/>
                    </a:ext>
                  </a:extLst>
                </p14:cNvPr>
                <p14:cNvContentPartPr/>
                <p14:nvPr/>
              </p14:nvContentPartPr>
              <p14:xfrm>
                <a:off x="5454480" y="1413560"/>
                <a:ext cx="32760" cy="806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BDAE5FF-F551-4D29-D2ED-B77D3574A86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36480" y="1395560"/>
                  <a:ext cx="68400" cy="84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2CB690-372D-E62C-3EDA-77326ACDBE35}"/>
                    </a:ext>
                  </a:extLst>
                </p14:cNvPr>
                <p14:cNvContentPartPr/>
                <p14:nvPr/>
              </p14:nvContentPartPr>
              <p14:xfrm>
                <a:off x="6556800" y="1390880"/>
                <a:ext cx="18360" cy="634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2CB690-372D-E62C-3EDA-77326ACDBE3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38800" y="1372880"/>
                  <a:ext cx="5400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A87DC6C-C417-90A9-3CC8-3A8720135FEA}"/>
                    </a:ext>
                  </a:extLst>
                </p14:cNvPr>
                <p14:cNvContentPartPr/>
                <p14:nvPr/>
              </p14:nvContentPartPr>
              <p14:xfrm>
                <a:off x="3140760" y="1973360"/>
                <a:ext cx="3312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A87DC6C-C417-90A9-3CC8-3A8720135FE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23120" y="1955360"/>
                  <a:ext cx="68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BF4DD99-605D-8705-06D4-27468486EEF9}"/>
                    </a:ext>
                  </a:extLst>
                </p14:cNvPr>
                <p14:cNvContentPartPr/>
                <p14:nvPr/>
              </p14:nvContentPartPr>
              <p14:xfrm>
                <a:off x="3804600" y="1916120"/>
                <a:ext cx="1245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BF4DD99-605D-8705-06D4-27468486EEF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86600" y="1898480"/>
                  <a:ext cx="160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B3FE7C3-2364-05D2-5A72-6F0CE53CD1E6}"/>
                    </a:ext>
                  </a:extLst>
                </p14:cNvPr>
                <p14:cNvContentPartPr/>
                <p14:nvPr/>
              </p14:nvContentPartPr>
              <p14:xfrm>
                <a:off x="4296720" y="1830440"/>
                <a:ext cx="485280" cy="29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B3FE7C3-2364-05D2-5A72-6F0CE53CD1E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79080" y="1812800"/>
                  <a:ext cx="5209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50E194-924A-CCB8-B179-987345E59B7B}"/>
                    </a:ext>
                  </a:extLst>
                </p14:cNvPr>
                <p14:cNvContentPartPr/>
                <p14:nvPr/>
              </p14:nvContentPartPr>
              <p14:xfrm>
                <a:off x="6985920" y="1727480"/>
                <a:ext cx="243000" cy="14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50E194-924A-CCB8-B179-987345E59B7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67920" y="1709840"/>
                  <a:ext cx="2786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3F943BA-3AFB-8048-EEF9-628F14C63DF9}"/>
                    </a:ext>
                  </a:extLst>
                </p14:cNvPr>
                <p14:cNvContentPartPr/>
                <p14:nvPr/>
              </p14:nvContentPartPr>
              <p14:xfrm>
                <a:off x="8788440" y="1704800"/>
                <a:ext cx="1230840" cy="23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3F943BA-3AFB-8048-EEF9-628F14C63DF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70440" y="1687160"/>
                  <a:ext cx="12664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5EED7C1-6F9F-4FE2-33E7-461CDAD56B52}"/>
                    </a:ext>
                  </a:extLst>
                </p14:cNvPr>
                <p14:cNvContentPartPr/>
                <p14:nvPr/>
              </p14:nvContentPartPr>
              <p14:xfrm>
                <a:off x="6495240" y="380360"/>
                <a:ext cx="407880" cy="690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5EED7C1-6F9F-4FE2-33E7-461CDAD56B5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77240" y="362360"/>
                  <a:ext cx="443520" cy="72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8717CFA-82BF-1D1D-A478-94C4696514EF}"/>
                    </a:ext>
                  </a:extLst>
                </p14:cNvPr>
                <p14:cNvContentPartPr/>
                <p14:nvPr/>
              </p14:nvContentPartPr>
              <p14:xfrm>
                <a:off x="6324240" y="801920"/>
                <a:ext cx="193320" cy="412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8717CFA-82BF-1D1D-A478-94C4696514E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06600" y="784280"/>
                  <a:ext cx="22896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83990F8-B41D-E0A2-DE0A-B32F939816C7}"/>
                    </a:ext>
                  </a:extLst>
                </p14:cNvPr>
                <p14:cNvContentPartPr/>
                <p14:nvPr/>
              </p14:nvContentPartPr>
              <p14:xfrm>
                <a:off x="4777320" y="608240"/>
                <a:ext cx="826920" cy="485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83990F8-B41D-E0A2-DE0A-B32F939816C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59680" y="590600"/>
                  <a:ext cx="86256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F890266-0424-6E10-034A-D76EAC991564}"/>
                    </a:ext>
                  </a:extLst>
                </p14:cNvPr>
                <p14:cNvContentPartPr/>
                <p14:nvPr/>
              </p14:nvContentPartPr>
              <p14:xfrm>
                <a:off x="5303640" y="880040"/>
                <a:ext cx="571320" cy="331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F890266-0424-6E10-034A-D76EAC99156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85640" y="862400"/>
                  <a:ext cx="6069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BD58A06-21B8-86C4-E372-6B85235A590B}"/>
                    </a:ext>
                  </a:extLst>
                </p14:cNvPr>
                <p14:cNvContentPartPr/>
                <p14:nvPr/>
              </p14:nvContentPartPr>
              <p14:xfrm>
                <a:off x="5250720" y="179480"/>
                <a:ext cx="247680" cy="494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BD58A06-21B8-86C4-E372-6B85235A590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32720" y="161840"/>
                  <a:ext cx="28332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3BD9809-29C8-8ED0-7CC1-D3992256CCBA}"/>
                    </a:ext>
                  </a:extLst>
                </p14:cNvPr>
                <p14:cNvContentPartPr/>
                <p14:nvPr/>
              </p14:nvContentPartPr>
              <p14:xfrm>
                <a:off x="5437200" y="430760"/>
                <a:ext cx="170280" cy="67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3BD9809-29C8-8ED0-7CC1-D3992256CCB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19560" y="413120"/>
                  <a:ext cx="205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AE9A4BC-85C6-BFF0-82F4-6B260FE663F6}"/>
                    </a:ext>
                  </a:extLst>
                </p14:cNvPr>
                <p14:cNvContentPartPr/>
                <p14:nvPr/>
              </p14:nvContentPartPr>
              <p14:xfrm>
                <a:off x="7295160" y="242840"/>
                <a:ext cx="98280" cy="401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AE9A4BC-85C6-BFF0-82F4-6B260FE663F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77160" y="224840"/>
                  <a:ext cx="1339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1F72D52-7A65-1985-A1BA-A94EAF2A1B31}"/>
                    </a:ext>
                  </a:extLst>
                </p14:cNvPr>
                <p14:cNvContentPartPr/>
                <p14:nvPr/>
              </p14:nvContentPartPr>
              <p14:xfrm>
                <a:off x="7283640" y="139880"/>
                <a:ext cx="414720" cy="419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1F72D52-7A65-1985-A1BA-A94EAF2A1B3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66000" y="122240"/>
                  <a:ext cx="45036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7DE345E-75DD-D352-254A-015E431A69A3}"/>
                    </a:ext>
                  </a:extLst>
                </p14:cNvPr>
                <p14:cNvContentPartPr/>
                <p14:nvPr/>
              </p14:nvContentPartPr>
              <p14:xfrm>
                <a:off x="3030600" y="3595160"/>
                <a:ext cx="345240" cy="155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7DE345E-75DD-D352-254A-015E431A69A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12960" y="3577520"/>
                  <a:ext cx="3808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F27EC0F-C2F9-DDC5-380A-D99C33FE5F19}"/>
                    </a:ext>
                  </a:extLst>
                </p14:cNvPr>
                <p14:cNvContentPartPr/>
                <p14:nvPr/>
              </p14:nvContentPartPr>
              <p14:xfrm>
                <a:off x="3861840" y="3355760"/>
                <a:ext cx="792000" cy="439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F27EC0F-C2F9-DDC5-380A-D99C33FE5F1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44200" y="3338120"/>
                  <a:ext cx="82764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9D2474F-3C4E-37FE-5CA4-EB59D6675F9C}"/>
                    </a:ext>
                  </a:extLst>
                </p14:cNvPr>
                <p14:cNvContentPartPr/>
                <p14:nvPr/>
              </p14:nvContentPartPr>
              <p14:xfrm>
                <a:off x="3860760" y="3161360"/>
                <a:ext cx="402120" cy="641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9D2474F-3C4E-37FE-5CA4-EB59D6675F9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42760" y="3143720"/>
                  <a:ext cx="43776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4B1C7F2-17AF-DECB-4D53-52FE88C27C5D}"/>
                    </a:ext>
                  </a:extLst>
                </p14:cNvPr>
                <p14:cNvContentPartPr/>
                <p14:nvPr/>
              </p14:nvContentPartPr>
              <p14:xfrm>
                <a:off x="4051920" y="3210680"/>
                <a:ext cx="826200" cy="435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4B1C7F2-17AF-DECB-4D53-52FE88C27C5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33920" y="3193040"/>
                  <a:ext cx="8618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DAA7E67-0197-1A47-0D50-7F351466E052}"/>
                    </a:ext>
                  </a:extLst>
                </p14:cNvPr>
                <p14:cNvContentPartPr/>
                <p14:nvPr/>
              </p14:nvContentPartPr>
              <p14:xfrm>
                <a:off x="5162880" y="2900000"/>
                <a:ext cx="433440" cy="909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DAA7E67-0197-1A47-0D50-7F351466E05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44880" y="2882000"/>
                  <a:ext cx="469080" cy="9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356D632-5CE6-FF53-3E1F-141F3ADFF9CA}"/>
                    </a:ext>
                  </a:extLst>
                </p14:cNvPr>
                <p14:cNvContentPartPr/>
                <p14:nvPr/>
              </p14:nvContentPartPr>
              <p14:xfrm>
                <a:off x="5775600" y="3092600"/>
                <a:ext cx="306720" cy="492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356D632-5CE6-FF53-3E1F-141F3ADFF9C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757960" y="3074600"/>
                  <a:ext cx="34236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18088D7-2A7E-AE97-9C59-51443114C7CE}"/>
                    </a:ext>
                  </a:extLst>
                </p14:cNvPr>
                <p14:cNvContentPartPr/>
                <p14:nvPr/>
              </p14:nvContentPartPr>
              <p14:xfrm>
                <a:off x="5790360" y="3389600"/>
                <a:ext cx="132120" cy="22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18088D7-2A7E-AE97-9C59-51443114C7C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72720" y="3371960"/>
                  <a:ext cx="1677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18146C-96C8-F69B-837D-349863C7EC22}"/>
                    </a:ext>
                  </a:extLst>
                </p14:cNvPr>
                <p14:cNvContentPartPr/>
                <p14:nvPr/>
              </p14:nvContentPartPr>
              <p14:xfrm>
                <a:off x="6224880" y="2893160"/>
                <a:ext cx="148680" cy="702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18146C-96C8-F69B-837D-349863C7EC2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207240" y="2875160"/>
                  <a:ext cx="184320" cy="73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37FB155-F0F5-5A6A-E1E6-E9C859FD3CA6}"/>
                    </a:ext>
                  </a:extLst>
                </p14:cNvPr>
                <p14:cNvContentPartPr/>
                <p14:nvPr/>
              </p14:nvContentPartPr>
              <p14:xfrm>
                <a:off x="1836480" y="4204280"/>
                <a:ext cx="5760" cy="2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37FB155-F0F5-5A6A-E1E6-E9C859FD3CA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818480" y="4186640"/>
                  <a:ext cx="414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031B871-178A-A7A4-551E-F5AD351FF6BE}"/>
                    </a:ext>
                  </a:extLst>
                </p14:cNvPr>
                <p14:cNvContentPartPr/>
                <p14:nvPr/>
              </p14:nvContentPartPr>
              <p14:xfrm>
                <a:off x="1584120" y="4126880"/>
                <a:ext cx="303840" cy="830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031B871-178A-A7A4-551E-F5AD351FF6B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566480" y="4109240"/>
                  <a:ext cx="339480" cy="86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37CF948-32B7-F112-976E-EC3E0E1724DC}"/>
                    </a:ext>
                  </a:extLst>
                </p14:cNvPr>
                <p14:cNvContentPartPr/>
                <p14:nvPr/>
              </p14:nvContentPartPr>
              <p14:xfrm>
                <a:off x="1646040" y="4601000"/>
                <a:ext cx="506880" cy="394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37CF948-32B7-F112-976E-EC3E0E1724D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28040" y="4583000"/>
                  <a:ext cx="54252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E66C4C-B1A5-C03F-7776-9CA79AC0A243}"/>
                    </a:ext>
                  </a:extLst>
                </p14:cNvPr>
                <p14:cNvContentPartPr/>
                <p14:nvPr/>
              </p14:nvContentPartPr>
              <p14:xfrm>
                <a:off x="2086680" y="4743920"/>
                <a:ext cx="207360" cy="39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E66C4C-B1A5-C03F-7776-9CA79AC0A24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68680" y="4726280"/>
                  <a:ext cx="2430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FB54D2D-3C6D-277D-EAB2-9D292B065FD3}"/>
                    </a:ext>
                  </a:extLst>
                </p14:cNvPr>
                <p14:cNvContentPartPr/>
                <p14:nvPr/>
              </p14:nvContentPartPr>
              <p14:xfrm>
                <a:off x="2433360" y="4601000"/>
                <a:ext cx="232560" cy="311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FB54D2D-3C6D-277D-EAB2-9D292B065FD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15720" y="4583000"/>
                  <a:ext cx="2682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3333B4E-59A1-4A57-D66B-05095D792D0C}"/>
                    </a:ext>
                  </a:extLst>
                </p14:cNvPr>
                <p14:cNvContentPartPr/>
                <p14:nvPr/>
              </p14:nvContentPartPr>
              <p14:xfrm>
                <a:off x="2217360" y="5157200"/>
                <a:ext cx="9123480" cy="1170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3333B4E-59A1-4A57-D66B-05095D792D0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99720" y="5139560"/>
                  <a:ext cx="9159120" cy="12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CF04C34-E6CD-5707-10A2-5590304452BE}"/>
                    </a:ext>
                  </a:extLst>
                </p14:cNvPr>
                <p14:cNvContentPartPr/>
                <p14:nvPr/>
              </p14:nvContentPartPr>
              <p14:xfrm>
                <a:off x="5201040" y="5257280"/>
                <a:ext cx="102600" cy="947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CF04C34-E6CD-5707-10A2-5590304452B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183400" y="5239640"/>
                  <a:ext cx="138240" cy="9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9D682DC-1876-7821-A203-74535CD512CD}"/>
                    </a:ext>
                  </a:extLst>
                </p14:cNvPr>
                <p14:cNvContentPartPr/>
                <p14:nvPr/>
              </p14:nvContentPartPr>
              <p14:xfrm>
                <a:off x="5925000" y="5269520"/>
                <a:ext cx="100080" cy="799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9D682DC-1876-7821-A203-74535CD512C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907000" y="5251520"/>
                  <a:ext cx="135720" cy="83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C725E93-5915-2B00-E391-5440B2715A00}"/>
                    </a:ext>
                  </a:extLst>
                </p14:cNvPr>
                <p14:cNvContentPartPr/>
                <p14:nvPr/>
              </p14:nvContentPartPr>
              <p14:xfrm>
                <a:off x="5138040" y="4520720"/>
                <a:ext cx="327240" cy="388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C725E93-5915-2B00-E391-5440B2715A0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120040" y="4503080"/>
                  <a:ext cx="3628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6507C6C-7A5F-5C30-4FBC-467018B87940}"/>
                    </a:ext>
                  </a:extLst>
                </p14:cNvPr>
                <p14:cNvContentPartPr/>
                <p14:nvPr/>
              </p14:nvContentPartPr>
              <p14:xfrm>
                <a:off x="5217600" y="4728080"/>
                <a:ext cx="437760" cy="270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6507C6C-7A5F-5C30-4FBC-467018B8794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199960" y="4710440"/>
                  <a:ext cx="4734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B7ED5E1-1E78-C5E5-C9CD-A0626CBED376}"/>
                    </a:ext>
                  </a:extLst>
                </p14:cNvPr>
                <p14:cNvContentPartPr/>
                <p14:nvPr/>
              </p14:nvContentPartPr>
              <p14:xfrm>
                <a:off x="3897840" y="5594600"/>
                <a:ext cx="862920" cy="117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B7ED5E1-1E78-C5E5-C9CD-A0626CBED37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880200" y="5576960"/>
                  <a:ext cx="8985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567BC42-7833-EE07-4950-2F1407B2D9C5}"/>
                    </a:ext>
                  </a:extLst>
                </p14:cNvPr>
                <p14:cNvContentPartPr/>
                <p14:nvPr/>
              </p14:nvContentPartPr>
              <p14:xfrm>
                <a:off x="3001800" y="5781800"/>
                <a:ext cx="419760" cy="7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567BC42-7833-EE07-4950-2F1407B2D9C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84160" y="5764160"/>
                  <a:ext cx="4554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22E4BC2-8F80-333C-2861-1ED879CD4E9E}"/>
                    </a:ext>
                  </a:extLst>
                </p14:cNvPr>
                <p14:cNvContentPartPr/>
                <p14:nvPr/>
              </p14:nvContentPartPr>
              <p14:xfrm>
                <a:off x="9206040" y="5640680"/>
                <a:ext cx="578160" cy="14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22E4BC2-8F80-333C-2861-1ED879CD4E9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188400" y="5622680"/>
                  <a:ext cx="6138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0AA9DBC-AE46-4F95-9C1A-96987C94F517}"/>
                    </a:ext>
                  </a:extLst>
                </p14:cNvPr>
                <p14:cNvContentPartPr/>
                <p14:nvPr/>
              </p14:nvContentPartPr>
              <p14:xfrm>
                <a:off x="4714680" y="4126880"/>
                <a:ext cx="69840" cy="3470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0AA9DBC-AE46-4F95-9C1A-96987C94F51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96680" y="4109240"/>
                  <a:ext cx="1054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5D2D5D1-E8A3-5A60-AF42-CA6957F81949}"/>
                    </a:ext>
                  </a:extLst>
                </p14:cNvPr>
                <p14:cNvContentPartPr/>
                <p14:nvPr/>
              </p14:nvContentPartPr>
              <p14:xfrm>
                <a:off x="4628640" y="3924920"/>
                <a:ext cx="333360" cy="324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5D2D5D1-E8A3-5A60-AF42-CA6957F8194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611000" y="3907280"/>
                  <a:ext cx="3690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26D51D0-7AD8-6074-4A53-3C758555BCB3}"/>
                    </a:ext>
                  </a:extLst>
                </p14:cNvPr>
                <p14:cNvContentPartPr/>
                <p14:nvPr/>
              </p14:nvContentPartPr>
              <p14:xfrm>
                <a:off x="1263720" y="3395360"/>
                <a:ext cx="198720" cy="200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26D51D0-7AD8-6074-4A53-3C758555BCB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245720" y="3377360"/>
                  <a:ext cx="2343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34A2C88-294E-80A2-60B0-ADEC251F685B}"/>
                    </a:ext>
                  </a:extLst>
                </p14:cNvPr>
                <p14:cNvContentPartPr/>
                <p14:nvPr/>
              </p14:nvContentPartPr>
              <p14:xfrm>
                <a:off x="1286400" y="3304280"/>
                <a:ext cx="138240" cy="416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34A2C88-294E-80A2-60B0-ADEC251F685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268760" y="3286640"/>
                  <a:ext cx="1738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7ABB877-BE50-D9C2-EFC2-0A2F4130EFD6}"/>
                    </a:ext>
                  </a:extLst>
                </p14:cNvPr>
                <p14:cNvContentPartPr/>
                <p14:nvPr/>
              </p14:nvContentPartPr>
              <p14:xfrm>
                <a:off x="1171920" y="3374120"/>
                <a:ext cx="286920" cy="421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7ABB877-BE50-D9C2-EFC2-0A2F4130EFD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54280" y="3356120"/>
                  <a:ext cx="32256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C7B2403-F136-1169-E804-8C6AA6463397}"/>
                    </a:ext>
                  </a:extLst>
                </p14:cNvPr>
                <p14:cNvContentPartPr/>
                <p14:nvPr/>
              </p14:nvContentPartPr>
              <p14:xfrm>
                <a:off x="1721280" y="3382760"/>
                <a:ext cx="239760" cy="516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C7B2403-F136-1169-E804-8C6AA646339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703640" y="3364760"/>
                  <a:ext cx="27540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ABF05C7-2F5E-82D0-DEE8-F5EBB75C6EF5}"/>
                    </a:ext>
                  </a:extLst>
                </p14:cNvPr>
                <p14:cNvContentPartPr/>
                <p14:nvPr/>
              </p14:nvContentPartPr>
              <p14:xfrm>
                <a:off x="2104680" y="3664280"/>
                <a:ext cx="257400" cy="208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ABF05C7-2F5E-82D0-DEE8-F5EBB75C6EF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087040" y="3646280"/>
                  <a:ext cx="2930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37D39F9-39D6-E6B0-124E-E5373369F7A5}"/>
                    </a:ext>
                  </a:extLst>
                </p14:cNvPr>
                <p14:cNvContentPartPr/>
                <p14:nvPr/>
              </p14:nvContentPartPr>
              <p14:xfrm>
                <a:off x="2412480" y="3207080"/>
                <a:ext cx="185040" cy="528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37D39F9-39D6-E6B0-124E-E5373369F7A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394480" y="3189440"/>
                  <a:ext cx="22068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A7AF629-4E2E-A697-ECCE-712AE9B84460}"/>
                    </a:ext>
                  </a:extLst>
                </p14:cNvPr>
                <p14:cNvContentPartPr/>
                <p14:nvPr/>
              </p14:nvContentPartPr>
              <p14:xfrm>
                <a:off x="1828200" y="3576440"/>
                <a:ext cx="93600" cy="408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A7AF629-4E2E-A697-ECCE-712AE9B8446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810560" y="3558440"/>
                  <a:ext cx="1292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3C54313-656F-90AD-EEA6-4F16910F2D86}"/>
                    </a:ext>
                  </a:extLst>
                </p14:cNvPr>
                <p14:cNvContentPartPr/>
                <p14:nvPr/>
              </p14:nvContentPartPr>
              <p14:xfrm>
                <a:off x="1870320" y="3738800"/>
                <a:ext cx="121680" cy="115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3C54313-656F-90AD-EEA6-4F16910F2D8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52320" y="3720800"/>
                  <a:ext cx="157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6868ED1-5D38-4D38-0DCA-AECB5FB7E2D7}"/>
                    </a:ext>
                  </a:extLst>
                </p14:cNvPr>
                <p14:cNvContentPartPr/>
                <p14:nvPr/>
              </p14:nvContentPartPr>
              <p14:xfrm>
                <a:off x="6934800" y="5177720"/>
                <a:ext cx="142920" cy="821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6868ED1-5D38-4D38-0DCA-AECB5FB7E2D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17160" y="5160080"/>
                  <a:ext cx="178560" cy="85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441E13C-F496-1FB6-4EF4-B1B2C3F414E5}"/>
                    </a:ext>
                  </a:extLst>
                </p14:cNvPr>
                <p14:cNvContentPartPr/>
                <p14:nvPr/>
              </p14:nvContentPartPr>
              <p14:xfrm>
                <a:off x="6566880" y="4509560"/>
                <a:ext cx="259560" cy="511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441E13C-F496-1FB6-4EF4-B1B2C3F414E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548880" y="4491560"/>
                  <a:ext cx="29520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CBD18C1-F451-D792-B0CE-C41D6B3E8172}"/>
                    </a:ext>
                  </a:extLst>
                </p14:cNvPr>
                <p14:cNvContentPartPr/>
                <p14:nvPr/>
              </p14:nvContentPartPr>
              <p14:xfrm>
                <a:off x="6425040" y="4749680"/>
                <a:ext cx="209160" cy="237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CBD18C1-F451-D792-B0CE-C41D6B3E817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407400" y="4731680"/>
                  <a:ext cx="2448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F367BEF-F80C-5764-9D7E-BC37CD028FDD}"/>
                    </a:ext>
                  </a:extLst>
                </p14:cNvPr>
                <p14:cNvContentPartPr/>
                <p14:nvPr/>
              </p14:nvContentPartPr>
              <p14:xfrm>
                <a:off x="7144320" y="3846800"/>
                <a:ext cx="322920" cy="691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F367BEF-F80C-5764-9D7E-BC37CD028FD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26680" y="3828800"/>
                  <a:ext cx="358560" cy="72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FEC6505-50F1-8B19-8601-7372633A9D48}"/>
                    </a:ext>
                  </a:extLst>
                </p14:cNvPr>
                <p14:cNvContentPartPr/>
                <p14:nvPr/>
              </p14:nvContentPartPr>
              <p14:xfrm>
                <a:off x="7164840" y="4257920"/>
                <a:ext cx="153720" cy="21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FEC6505-50F1-8B19-8601-7372633A9D4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147200" y="4240280"/>
                  <a:ext cx="1893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4458F4F-DB3D-F615-55F0-F6A438E23FBC}"/>
                    </a:ext>
                  </a:extLst>
                </p14:cNvPr>
                <p14:cNvContentPartPr/>
                <p14:nvPr/>
              </p14:nvContentPartPr>
              <p14:xfrm>
                <a:off x="6419280" y="4732040"/>
                <a:ext cx="477360" cy="281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4458F4F-DB3D-F615-55F0-F6A438E23FB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401280" y="4714040"/>
                  <a:ext cx="5130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29C0C25-ADF1-47A0-9DE3-243944BE9846}"/>
                    </a:ext>
                  </a:extLst>
                </p14:cNvPr>
                <p14:cNvContentPartPr/>
                <p14:nvPr/>
              </p14:nvContentPartPr>
              <p14:xfrm>
                <a:off x="7449240" y="5560400"/>
                <a:ext cx="1067040" cy="76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29C0C25-ADF1-47A0-9DE3-243944BE984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431600" y="5542400"/>
                  <a:ext cx="11026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8D8368A-F5A3-30B3-0B5E-BBFEDB808D81}"/>
                    </a:ext>
                  </a:extLst>
                </p14:cNvPr>
                <p14:cNvContentPartPr/>
                <p14:nvPr/>
              </p14:nvContentPartPr>
              <p14:xfrm>
                <a:off x="7163400" y="3869840"/>
                <a:ext cx="252360" cy="572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8D8368A-F5A3-30B3-0B5E-BBFEDB808D8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145400" y="3852200"/>
                  <a:ext cx="28800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1907A7A-FC27-167A-7709-30473E0020EA}"/>
                    </a:ext>
                  </a:extLst>
                </p14:cNvPr>
                <p14:cNvContentPartPr/>
                <p14:nvPr/>
              </p14:nvContentPartPr>
              <p14:xfrm>
                <a:off x="7248720" y="4212200"/>
                <a:ext cx="109440" cy="40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1907A7A-FC27-167A-7709-30473E0020E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31080" y="4194560"/>
                  <a:ext cx="1450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3B89019-3265-C1E9-9CC4-4B37A20AC716}"/>
                    </a:ext>
                  </a:extLst>
                </p14:cNvPr>
                <p14:cNvContentPartPr/>
                <p14:nvPr/>
              </p14:nvContentPartPr>
              <p14:xfrm>
                <a:off x="1830000" y="4858040"/>
                <a:ext cx="9535680" cy="16912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3B89019-3265-C1E9-9CC4-4B37A20AC71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812360" y="4840400"/>
                  <a:ext cx="9571320" cy="172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E6E590C-4280-7866-DDCD-3A1963A6F213}"/>
                    </a:ext>
                  </a:extLst>
                </p14:cNvPr>
                <p14:cNvContentPartPr/>
                <p14:nvPr/>
              </p14:nvContentPartPr>
              <p14:xfrm>
                <a:off x="5040840" y="4909160"/>
                <a:ext cx="1030320" cy="15526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E6E590C-4280-7866-DDCD-3A1963A6F21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022840" y="4891160"/>
                  <a:ext cx="1065960" cy="15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804BA86-DBD3-A68E-D89E-C0999B8BE837}"/>
                    </a:ext>
                  </a:extLst>
                </p14:cNvPr>
                <p14:cNvContentPartPr/>
                <p14:nvPr/>
              </p14:nvContentPartPr>
              <p14:xfrm>
                <a:off x="3785880" y="5034800"/>
                <a:ext cx="1856160" cy="639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804BA86-DBD3-A68E-D89E-C0999B8BE83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67880" y="5017160"/>
                  <a:ext cx="189180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E05928B-8D21-8C90-46CB-AD9525A1E58D}"/>
                    </a:ext>
                  </a:extLst>
                </p14:cNvPr>
                <p14:cNvContentPartPr/>
                <p14:nvPr/>
              </p14:nvContentPartPr>
              <p14:xfrm>
                <a:off x="2925120" y="5030480"/>
                <a:ext cx="2106360" cy="624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E05928B-8D21-8C90-46CB-AD9525A1E58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907480" y="5012840"/>
                  <a:ext cx="214200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B9B3518-ED90-B27C-5722-8F730924A0BB}"/>
                    </a:ext>
                  </a:extLst>
                </p14:cNvPr>
                <p14:cNvContentPartPr/>
                <p14:nvPr/>
              </p14:nvContentPartPr>
              <p14:xfrm>
                <a:off x="2355600" y="5023640"/>
                <a:ext cx="2112840" cy="1052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B9B3518-ED90-B27C-5722-8F730924A0B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337600" y="5005640"/>
                  <a:ext cx="2148480" cy="10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F612695-C775-6829-8F2D-8502086B4B37}"/>
                    </a:ext>
                  </a:extLst>
                </p14:cNvPr>
                <p14:cNvContentPartPr/>
                <p14:nvPr/>
              </p14:nvContentPartPr>
              <p14:xfrm>
                <a:off x="3766440" y="5218040"/>
                <a:ext cx="1297440" cy="9435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F612695-C775-6829-8F2D-8502086B4B3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748440" y="5200040"/>
                  <a:ext cx="1333080" cy="9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3812D9C-DA4E-FB75-CA21-A4AF96E5DEEA}"/>
                    </a:ext>
                  </a:extLst>
                </p14:cNvPr>
                <p14:cNvContentPartPr/>
                <p14:nvPr/>
              </p14:nvContentPartPr>
              <p14:xfrm>
                <a:off x="4585080" y="5389040"/>
                <a:ext cx="1148040" cy="12553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3812D9C-DA4E-FB75-CA21-A4AF96E5DEE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567080" y="5371400"/>
                  <a:ext cx="1183680" cy="12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D43DF78-A964-84CD-EDD4-3D0BE4DD6993}"/>
                    </a:ext>
                  </a:extLst>
                </p14:cNvPr>
                <p14:cNvContentPartPr/>
                <p14:nvPr/>
              </p14:nvContentPartPr>
              <p14:xfrm>
                <a:off x="5880000" y="4925720"/>
                <a:ext cx="1530000" cy="1497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D43DF78-A964-84CD-EDD4-3D0BE4DD699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862360" y="4907720"/>
                  <a:ext cx="1565640" cy="15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81310FE-3097-3CBC-7A95-22CEEF5C11D5}"/>
                    </a:ext>
                  </a:extLst>
                </p14:cNvPr>
                <p14:cNvContentPartPr/>
                <p14:nvPr/>
              </p14:nvContentPartPr>
              <p14:xfrm>
                <a:off x="6116520" y="4909520"/>
                <a:ext cx="755640" cy="7398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81310FE-3097-3CBC-7A95-22CEEF5C11D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098520" y="4891520"/>
                  <a:ext cx="791280" cy="77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34BAC81-8D16-180E-4A26-875B2903B3B2}"/>
                    </a:ext>
                  </a:extLst>
                </p14:cNvPr>
                <p14:cNvContentPartPr/>
                <p14:nvPr/>
              </p14:nvContentPartPr>
              <p14:xfrm>
                <a:off x="6239640" y="4937600"/>
                <a:ext cx="1365120" cy="979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34BAC81-8D16-180E-4A26-875B2903B3B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222000" y="4919960"/>
                  <a:ext cx="14007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10CEE83-11BD-5BDB-82E7-8768058CB084}"/>
                    </a:ext>
                  </a:extLst>
                </p14:cNvPr>
                <p14:cNvContentPartPr/>
                <p14:nvPr/>
              </p14:nvContentPartPr>
              <p14:xfrm>
                <a:off x="6472560" y="5024720"/>
                <a:ext cx="1307520" cy="10990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10CEE83-11BD-5BDB-82E7-8768058CB08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454560" y="5007080"/>
                  <a:ext cx="1343160" cy="11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1111164-AE63-A96A-2A31-7ACC7B1AE692}"/>
                    </a:ext>
                  </a:extLst>
                </p14:cNvPr>
                <p14:cNvContentPartPr/>
                <p14:nvPr/>
              </p14:nvContentPartPr>
              <p14:xfrm>
                <a:off x="6974400" y="5023640"/>
                <a:ext cx="1843200" cy="1089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1111164-AE63-A96A-2A31-7ACC7B1AE69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956400" y="5005640"/>
                  <a:ext cx="1878840" cy="11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037592D-B505-FE08-CC31-43AD58F713AE}"/>
                    </a:ext>
                  </a:extLst>
                </p14:cNvPr>
                <p14:cNvContentPartPr/>
                <p14:nvPr/>
              </p14:nvContentPartPr>
              <p14:xfrm>
                <a:off x="8135040" y="5212280"/>
                <a:ext cx="1157400" cy="950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037592D-B505-FE08-CC31-43AD58F713A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117040" y="5194640"/>
                  <a:ext cx="1193040" cy="9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3C2A01B-25A7-8072-2040-6FF78EEEA903}"/>
                    </a:ext>
                  </a:extLst>
                </p14:cNvPr>
                <p14:cNvContentPartPr/>
                <p14:nvPr/>
              </p14:nvContentPartPr>
              <p14:xfrm>
                <a:off x="8705640" y="5200400"/>
                <a:ext cx="1811160" cy="1025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3C2A01B-25A7-8072-2040-6FF78EEEA90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688000" y="5182400"/>
                  <a:ext cx="1846800" cy="10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447D57E-C4C0-ED33-8356-7D6B54CD3A4B}"/>
                    </a:ext>
                  </a:extLst>
                </p14:cNvPr>
                <p14:cNvContentPartPr/>
                <p14:nvPr/>
              </p14:nvContentPartPr>
              <p14:xfrm>
                <a:off x="10371720" y="5075120"/>
                <a:ext cx="901440" cy="925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447D57E-C4C0-ED33-8356-7D6B54CD3A4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353720" y="5057120"/>
                  <a:ext cx="937080" cy="9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19FB0BA-FCD9-B2C8-A14F-CADCD4645FD0}"/>
                    </a:ext>
                  </a:extLst>
                </p14:cNvPr>
                <p14:cNvContentPartPr/>
                <p14:nvPr/>
              </p14:nvContentPartPr>
              <p14:xfrm>
                <a:off x="1801560" y="5063600"/>
                <a:ext cx="504000" cy="9856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19FB0BA-FCD9-B2C8-A14F-CADCD4645FD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83920" y="5045960"/>
                  <a:ext cx="539640" cy="10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9E78C99-B87F-24C4-4DFD-15897553AE9A}"/>
                    </a:ext>
                  </a:extLst>
                </p14:cNvPr>
                <p14:cNvContentPartPr/>
                <p14:nvPr/>
              </p14:nvContentPartPr>
              <p14:xfrm>
                <a:off x="2327160" y="4932200"/>
                <a:ext cx="1002960" cy="1306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9E78C99-B87F-24C4-4DFD-15897553AE9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309160" y="4914200"/>
                  <a:ext cx="1038600" cy="13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6F97A15-D7FD-F012-58BD-34DFCD70AB0B}"/>
                    </a:ext>
                  </a:extLst>
                </p14:cNvPr>
                <p14:cNvContentPartPr/>
                <p14:nvPr/>
              </p14:nvContentPartPr>
              <p14:xfrm>
                <a:off x="2819640" y="5069360"/>
                <a:ext cx="1060200" cy="11743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6F97A15-D7FD-F012-58BD-34DFCD70AB0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801640" y="5051360"/>
                  <a:ext cx="1095840" cy="12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3768CF6-C5C8-E4EA-2896-EB66F7BD62C4}"/>
                    </a:ext>
                  </a:extLst>
                </p14:cNvPr>
                <p14:cNvContentPartPr/>
                <p14:nvPr/>
              </p14:nvContentPartPr>
              <p14:xfrm>
                <a:off x="3504000" y="5017880"/>
                <a:ext cx="1817640" cy="1472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3768CF6-C5C8-E4EA-2896-EB66F7BD62C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486000" y="5000240"/>
                  <a:ext cx="1853280" cy="15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C4B4E1D-73E8-9576-166E-3CC4C3A61D3D}"/>
                    </a:ext>
                  </a:extLst>
                </p14:cNvPr>
                <p14:cNvContentPartPr/>
                <p14:nvPr/>
              </p14:nvContentPartPr>
              <p14:xfrm>
                <a:off x="5050920" y="5006720"/>
                <a:ext cx="951120" cy="12974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C4B4E1D-73E8-9576-166E-3CC4C3A61D3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033280" y="4988720"/>
                  <a:ext cx="986760" cy="13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BDDF19D-0C69-999C-0538-785BF5234EDF}"/>
                    </a:ext>
                  </a:extLst>
                </p14:cNvPr>
                <p14:cNvContentPartPr/>
                <p14:nvPr/>
              </p14:nvContentPartPr>
              <p14:xfrm>
                <a:off x="5875680" y="5000240"/>
                <a:ext cx="98280" cy="803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BDDF19D-0C69-999C-0538-785BF5234ED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857680" y="4982600"/>
                  <a:ext cx="133920" cy="83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81F1E0D-2F7A-FEA3-A455-53581A7A42CB}"/>
                    </a:ext>
                  </a:extLst>
                </p14:cNvPr>
                <p14:cNvContentPartPr/>
                <p14:nvPr/>
              </p14:nvContentPartPr>
              <p14:xfrm>
                <a:off x="9875640" y="2916560"/>
                <a:ext cx="17640" cy="199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81F1E0D-2F7A-FEA3-A455-53581A7A42C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857640" y="2898920"/>
                  <a:ext cx="532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AD9E9FF-1533-F2BC-A3E3-A0AF57A32A18}"/>
                    </a:ext>
                  </a:extLst>
                </p14:cNvPr>
                <p14:cNvContentPartPr/>
                <p14:nvPr/>
              </p14:nvContentPartPr>
              <p14:xfrm>
                <a:off x="9702840" y="2733680"/>
                <a:ext cx="261720" cy="1810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AD9E9FF-1533-F2BC-A3E3-A0AF57A32A1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684840" y="2716040"/>
                  <a:ext cx="2973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7CF7AFA-B514-38A1-3472-3E710A48EDE0}"/>
                    </a:ext>
                  </a:extLst>
                </p14:cNvPr>
                <p14:cNvContentPartPr/>
                <p14:nvPr/>
              </p14:nvContentPartPr>
              <p14:xfrm>
                <a:off x="9041880" y="2092520"/>
                <a:ext cx="428040" cy="8092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7CF7AFA-B514-38A1-3472-3E710A48EDE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024240" y="2074880"/>
                  <a:ext cx="463680" cy="84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A4BA88E-C373-CA58-6A58-D44312A16B8F}"/>
                    </a:ext>
                  </a:extLst>
                </p14:cNvPr>
                <p14:cNvContentPartPr/>
                <p14:nvPr/>
              </p14:nvContentPartPr>
              <p14:xfrm>
                <a:off x="9013800" y="2498600"/>
                <a:ext cx="210600" cy="799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A4BA88E-C373-CA58-6A58-D44312A16B8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995800" y="2480960"/>
                  <a:ext cx="2462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BD21478-BB16-36BD-DD4D-FB2AE947425B}"/>
                    </a:ext>
                  </a:extLst>
                </p14:cNvPr>
                <p14:cNvContentPartPr/>
                <p14:nvPr/>
              </p14:nvContentPartPr>
              <p14:xfrm>
                <a:off x="8855400" y="1832600"/>
                <a:ext cx="1444680" cy="14076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BD21478-BB16-36BD-DD4D-FB2AE947425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837760" y="1814960"/>
                  <a:ext cx="1480320" cy="14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B8991CF-0C60-F9C9-AD26-4776531B0D70}"/>
                    </a:ext>
                  </a:extLst>
                </p14:cNvPr>
                <p14:cNvContentPartPr/>
                <p14:nvPr/>
              </p14:nvContentPartPr>
              <p14:xfrm>
                <a:off x="5699640" y="1513640"/>
                <a:ext cx="772200" cy="2700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B8991CF-0C60-F9C9-AD26-4776531B0D7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682000" y="1495640"/>
                  <a:ext cx="8078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11FD0FA-8D23-6CBB-9E25-88F7738E4376}"/>
                    </a:ext>
                  </a:extLst>
                </p14:cNvPr>
                <p14:cNvContentPartPr/>
                <p14:nvPr/>
              </p14:nvContentPartPr>
              <p14:xfrm>
                <a:off x="5814840" y="1399520"/>
                <a:ext cx="555480" cy="6750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11FD0FA-8D23-6CBB-9E25-88F7738E437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797200" y="1381880"/>
                  <a:ext cx="591120" cy="710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4274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2D3EF3-5CC2-4F49-CEE1-A480852FFA02}"/>
                  </a:ext>
                </a:extLst>
              </p14:cNvPr>
              <p14:cNvContentPartPr/>
              <p14:nvPr/>
            </p14:nvContentPartPr>
            <p14:xfrm>
              <a:off x="3721440" y="3029240"/>
              <a:ext cx="5886000" cy="10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2D3EF3-5CC2-4F49-CEE1-A480852FFA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3440" y="3011600"/>
                <a:ext cx="5921640" cy="13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97BD1883-B195-0EEA-8618-5604E129EFE8}"/>
              </a:ext>
            </a:extLst>
          </p:cNvPr>
          <p:cNvGrpSpPr/>
          <p:nvPr/>
        </p:nvGrpSpPr>
        <p:grpSpPr>
          <a:xfrm>
            <a:off x="6732840" y="2207000"/>
            <a:ext cx="4722840" cy="564480"/>
            <a:chOff x="6732840" y="2207000"/>
            <a:chExt cx="4722840" cy="56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FAC5079-4A8E-A525-565D-B9A654085F54}"/>
                    </a:ext>
                  </a:extLst>
                </p14:cNvPr>
                <p14:cNvContentPartPr/>
                <p14:nvPr/>
              </p14:nvContentPartPr>
              <p14:xfrm>
                <a:off x="10133400" y="2481680"/>
                <a:ext cx="1322280" cy="17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FAC5079-4A8E-A525-565D-B9A654085F5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115760" y="2464040"/>
                  <a:ext cx="13579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4ECDE4D-D888-6C3B-44F2-F741D6A80996}"/>
                    </a:ext>
                  </a:extLst>
                </p14:cNvPr>
                <p14:cNvContentPartPr/>
                <p14:nvPr/>
              </p14:nvContentPartPr>
              <p14:xfrm>
                <a:off x="9958800" y="2207000"/>
                <a:ext cx="434880" cy="564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4ECDE4D-D888-6C3B-44F2-F741D6A809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40800" y="2189000"/>
                  <a:ext cx="47052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F2F3A41-42C3-A022-3C01-9B965AD1ED7C}"/>
                    </a:ext>
                  </a:extLst>
                </p14:cNvPr>
                <p14:cNvContentPartPr/>
                <p14:nvPr/>
              </p14:nvContentPartPr>
              <p14:xfrm>
                <a:off x="9580440" y="2521280"/>
                <a:ext cx="290160" cy="23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F2F3A41-42C3-A022-3C01-9B965AD1ED7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62800" y="2503640"/>
                  <a:ext cx="3258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F807A68-7B98-4349-AC7E-6319EF19F1F4}"/>
                    </a:ext>
                  </a:extLst>
                </p14:cNvPr>
                <p14:cNvContentPartPr/>
                <p14:nvPr/>
              </p14:nvContentPartPr>
              <p14:xfrm>
                <a:off x="8149440" y="2464400"/>
                <a:ext cx="754200" cy="30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F807A68-7B98-4349-AC7E-6319EF19F1F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31440" y="2446400"/>
                  <a:ext cx="7898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F2474B5-8D2E-BE83-8D9A-2DD0BF872B4A}"/>
                    </a:ext>
                  </a:extLst>
                </p14:cNvPr>
                <p14:cNvContentPartPr/>
                <p14:nvPr/>
              </p14:nvContentPartPr>
              <p14:xfrm>
                <a:off x="6732840" y="2481680"/>
                <a:ext cx="797400" cy="18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F2474B5-8D2E-BE83-8D9A-2DD0BF872B4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14840" y="2464040"/>
                  <a:ext cx="83304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ED381D-B5F4-4EEA-45FC-4F71C26DC630}"/>
              </a:ext>
            </a:extLst>
          </p:cNvPr>
          <p:cNvGrpSpPr/>
          <p:nvPr/>
        </p:nvGrpSpPr>
        <p:grpSpPr>
          <a:xfrm>
            <a:off x="2295120" y="2219240"/>
            <a:ext cx="3392640" cy="511200"/>
            <a:chOff x="2295120" y="2219240"/>
            <a:chExt cx="3392640" cy="51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EC8EBB8-E349-7F89-003A-C5F0ECD8229A}"/>
                    </a:ext>
                  </a:extLst>
                </p14:cNvPr>
                <p14:cNvContentPartPr/>
                <p14:nvPr/>
              </p14:nvContentPartPr>
              <p14:xfrm>
                <a:off x="2561880" y="2476280"/>
                <a:ext cx="1391760" cy="121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EC8EBB8-E349-7F89-003A-C5F0ECD822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44240" y="2458280"/>
                  <a:ext cx="1427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0DBDD9B-98FE-340A-ABB1-8F717B95BE0C}"/>
                    </a:ext>
                  </a:extLst>
                </p14:cNvPr>
                <p14:cNvContentPartPr/>
                <p14:nvPr/>
              </p14:nvContentPartPr>
              <p14:xfrm>
                <a:off x="2505720" y="2219240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0DBDD9B-98FE-340A-ABB1-8F717B95BE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87720" y="22012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F0F7CF0-66EB-CDA9-7CD6-8CBDE04C7E6A}"/>
                    </a:ext>
                  </a:extLst>
                </p14:cNvPr>
                <p14:cNvContentPartPr/>
                <p14:nvPr/>
              </p14:nvContentPartPr>
              <p14:xfrm>
                <a:off x="2295120" y="2293040"/>
                <a:ext cx="304200" cy="437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F0F7CF0-66EB-CDA9-7CD6-8CBDE04C7E6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77120" y="2275400"/>
                  <a:ext cx="33984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45ADA9B-786A-E9C5-1392-ABCF31E796E4}"/>
                    </a:ext>
                  </a:extLst>
                </p14:cNvPr>
                <p14:cNvContentPartPr/>
                <p14:nvPr/>
              </p14:nvContentPartPr>
              <p14:xfrm>
                <a:off x="4360800" y="2498600"/>
                <a:ext cx="1326960" cy="23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45ADA9B-786A-E9C5-1392-ABCF31E796E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2800" y="2480960"/>
                  <a:ext cx="13626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C461D9A-58F2-69BC-A5F1-4544D60357E5}"/>
                    </a:ext>
                  </a:extLst>
                </p14:cNvPr>
                <p14:cNvContentPartPr/>
                <p14:nvPr/>
              </p14:nvContentPartPr>
              <p14:xfrm>
                <a:off x="2971560" y="2515520"/>
                <a:ext cx="730440" cy="26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C461D9A-58F2-69BC-A5F1-4544D60357E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53560" y="2497880"/>
                  <a:ext cx="7660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8B44B27-AB5A-8AA2-E444-39C26483898E}"/>
                    </a:ext>
                  </a:extLst>
                </p14:cNvPr>
                <p14:cNvContentPartPr/>
                <p14:nvPr/>
              </p14:nvContentPartPr>
              <p14:xfrm>
                <a:off x="2368560" y="2230400"/>
                <a:ext cx="294840" cy="470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8B44B27-AB5A-8AA2-E444-39C26483898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50560" y="2212400"/>
                  <a:ext cx="33048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3EC8867-2E7B-47AE-8694-160A5F4F6D23}"/>
                    </a:ext>
                  </a:extLst>
                </p14:cNvPr>
                <p14:cNvContentPartPr/>
                <p14:nvPr/>
              </p14:nvContentPartPr>
              <p14:xfrm>
                <a:off x="2326440" y="2224640"/>
                <a:ext cx="276840" cy="474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3EC8867-2E7B-47AE-8694-160A5F4F6D2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08440" y="2207000"/>
                  <a:ext cx="312480" cy="51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5F9F863-7514-53F5-86AE-D95289C0E80B}"/>
                  </a:ext>
                </a:extLst>
              </p14:cNvPr>
              <p14:cNvContentPartPr/>
              <p14:nvPr/>
            </p14:nvContentPartPr>
            <p14:xfrm>
              <a:off x="-29400" y="3566000"/>
              <a:ext cx="1604520" cy="14234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5F9F863-7514-53F5-86AE-D95289C0E80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-47040" y="3548360"/>
                <a:ext cx="1640160" cy="145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85B230B6-2999-5A59-CC7D-2691E4FE591D}"/>
              </a:ext>
            </a:extLst>
          </p:cNvPr>
          <p:cNvGrpSpPr/>
          <p:nvPr/>
        </p:nvGrpSpPr>
        <p:grpSpPr>
          <a:xfrm>
            <a:off x="273360" y="3047240"/>
            <a:ext cx="3215880" cy="3022560"/>
            <a:chOff x="273360" y="3047240"/>
            <a:chExt cx="3215880" cy="302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6040CEB-8CA6-A878-49AC-0662F3DE3739}"/>
                    </a:ext>
                  </a:extLst>
                </p14:cNvPr>
                <p14:cNvContentPartPr/>
                <p14:nvPr/>
              </p14:nvContentPartPr>
              <p14:xfrm>
                <a:off x="1829280" y="4138400"/>
                <a:ext cx="1512000" cy="1931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6040CEB-8CA6-A878-49AC-0662F3DE37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11280" y="4120400"/>
                  <a:ext cx="1547640" cy="19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081ED7F-325E-01EC-364E-2E1DAE7F8211}"/>
                    </a:ext>
                  </a:extLst>
                </p14:cNvPr>
                <p14:cNvContentPartPr/>
                <p14:nvPr/>
              </p14:nvContentPartPr>
              <p14:xfrm>
                <a:off x="3265680" y="4217960"/>
                <a:ext cx="137160" cy="1731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081ED7F-325E-01EC-364E-2E1DAE7F821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47680" y="4199960"/>
                  <a:ext cx="172800" cy="176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58B2D69-B410-466D-3F92-87953186BE6C}"/>
                    </a:ext>
                  </a:extLst>
                </p14:cNvPr>
                <p14:cNvContentPartPr/>
                <p14:nvPr/>
              </p14:nvContentPartPr>
              <p14:xfrm>
                <a:off x="1677720" y="5960360"/>
                <a:ext cx="1652400" cy="87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58B2D69-B410-466D-3F92-87953186BE6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59720" y="5942360"/>
                  <a:ext cx="1688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031B418-001F-7D18-A32A-AEB03F2E7D07}"/>
                    </a:ext>
                  </a:extLst>
                </p14:cNvPr>
                <p14:cNvContentPartPr/>
                <p14:nvPr/>
              </p14:nvContentPartPr>
              <p14:xfrm>
                <a:off x="1844760" y="3424160"/>
                <a:ext cx="409680" cy="501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031B418-001F-7D18-A32A-AEB03F2E7D0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27120" y="3406160"/>
                  <a:ext cx="44532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1C3BBE6-4818-C878-2E18-4DFDA053404E}"/>
                    </a:ext>
                  </a:extLst>
                </p14:cNvPr>
                <p14:cNvContentPartPr/>
                <p14:nvPr/>
              </p14:nvContentPartPr>
              <p14:xfrm>
                <a:off x="2397000" y="3047240"/>
                <a:ext cx="34560" cy="900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1C3BBE6-4818-C878-2E18-4DFDA053404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79000" y="3029600"/>
                  <a:ext cx="70200" cy="9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6B9030F-3B51-79B0-0823-1DC36375534F}"/>
                    </a:ext>
                  </a:extLst>
                </p14:cNvPr>
                <p14:cNvContentPartPr/>
                <p14:nvPr/>
              </p14:nvContentPartPr>
              <p14:xfrm>
                <a:off x="2371440" y="3355760"/>
                <a:ext cx="231840" cy="25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6B9030F-3B51-79B0-0823-1DC36375534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53440" y="3338120"/>
                  <a:ext cx="2674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5C2E9F0-D249-93E5-9F21-5D502A30B11F}"/>
                    </a:ext>
                  </a:extLst>
                </p14:cNvPr>
                <p14:cNvContentPartPr/>
                <p14:nvPr/>
              </p14:nvContentPartPr>
              <p14:xfrm>
                <a:off x="2535960" y="3105560"/>
                <a:ext cx="759960" cy="759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5C2E9F0-D249-93E5-9F21-5D502A30B11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17960" y="3087560"/>
                  <a:ext cx="795600" cy="7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888C789-5F20-BE62-03E2-BB238462C510}"/>
                    </a:ext>
                  </a:extLst>
                </p14:cNvPr>
                <p14:cNvContentPartPr/>
                <p14:nvPr/>
              </p14:nvContentPartPr>
              <p14:xfrm>
                <a:off x="3187920" y="3184040"/>
                <a:ext cx="301320" cy="677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888C789-5F20-BE62-03E2-BB238462C51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70280" y="3166040"/>
                  <a:ext cx="336960" cy="71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534392F-6060-FE87-83C8-743B81FAE196}"/>
                    </a:ext>
                  </a:extLst>
                </p14:cNvPr>
                <p14:cNvContentPartPr/>
                <p14:nvPr/>
              </p14:nvContentPartPr>
              <p14:xfrm>
                <a:off x="657120" y="4605680"/>
                <a:ext cx="945000" cy="46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534392F-6060-FE87-83C8-743B81FAE19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9480" y="4588040"/>
                  <a:ext cx="9806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65BC8F5-2052-ED12-B4CF-2A643EE928BC}"/>
                    </a:ext>
                  </a:extLst>
                </p14:cNvPr>
                <p14:cNvContentPartPr/>
                <p14:nvPr/>
              </p14:nvContentPartPr>
              <p14:xfrm>
                <a:off x="1334640" y="4463840"/>
                <a:ext cx="286200" cy="410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65BC8F5-2052-ED12-B4CF-2A643EE928B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316640" y="4445840"/>
                  <a:ext cx="32184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9E9890C-176A-1659-F45A-FB8C6B53C34B}"/>
                    </a:ext>
                  </a:extLst>
                </p14:cNvPr>
                <p14:cNvContentPartPr/>
                <p14:nvPr/>
              </p14:nvContentPartPr>
              <p14:xfrm>
                <a:off x="429600" y="4041200"/>
                <a:ext cx="39240" cy="540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9E9890C-176A-1659-F45A-FB8C6B53C34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1960" y="4023200"/>
                  <a:ext cx="7488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40E64C5-8073-4D38-BC03-E72BCB47B2A9}"/>
                    </a:ext>
                  </a:extLst>
                </p14:cNvPr>
                <p14:cNvContentPartPr/>
                <p14:nvPr/>
              </p14:nvContentPartPr>
              <p14:xfrm>
                <a:off x="432480" y="3864440"/>
                <a:ext cx="351000" cy="111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40E64C5-8073-4D38-BC03-E72BCB47B2A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4480" y="3846440"/>
                  <a:ext cx="3866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3E93995-BC02-F776-D3D0-AFFECE648F30}"/>
                    </a:ext>
                  </a:extLst>
                </p14:cNvPr>
                <p14:cNvContentPartPr/>
                <p14:nvPr/>
              </p14:nvContentPartPr>
              <p14:xfrm>
                <a:off x="660720" y="4131200"/>
                <a:ext cx="217800" cy="212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3E93995-BC02-F776-D3D0-AFFECE648F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2720" y="4113200"/>
                  <a:ext cx="2534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497550E-62A2-A5EB-C12B-2CEDB74C8CCC}"/>
                    </a:ext>
                  </a:extLst>
                </p14:cNvPr>
                <p14:cNvContentPartPr/>
                <p14:nvPr/>
              </p14:nvContentPartPr>
              <p14:xfrm>
                <a:off x="942600" y="4184120"/>
                <a:ext cx="70920" cy="452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497550E-62A2-A5EB-C12B-2CEDB74C8CC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4600" y="4166120"/>
                  <a:ext cx="10656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19F4EDE-A41E-32B0-0CE5-FF50992C0655}"/>
                    </a:ext>
                  </a:extLst>
                </p14:cNvPr>
                <p14:cNvContentPartPr/>
                <p14:nvPr/>
              </p14:nvContentPartPr>
              <p14:xfrm>
                <a:off x="943320" y="4081520"/>
                <a:ext cx="233640" cy="119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19F4EDE-A41E-32B0-0CE5-FF50992C065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25320" y="4063520"/>
                  <a:ext cx="2692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8609D5-0937-7032-A6DF-6E359BEA9255}"/>
                    </a:ext>
                  </a:extLst>
                </p14:cNvPr>
                <p14:cNvContentPartPr/>
                <p14:nvPr/>
              </p14:nvContentPartPr>
              <p14:xfrm>
                <a:off x="273360" y="3881000"/>
                <a:ext cx="504360" cy="64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8609D5-0937-7032-A6DF-6E359BEA925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5720" y="3863360"/>
                  <a:ext cx="540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6309789-3626-F1FA-4EA4-BA4303D4F06D}"/>
                    </a:ext>
                  </a:extLst>
                </p14:cNvPr>
                <p14:cNvContentPartPr/>
                <p14:nvPr/>
              </p14:nvContentPartPr>
              <p14:xfrm>
                <a:off x="394320" y="3938240"/>
                <a:ext cx="15120" cy="672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6309789-3626-F1FA-4EA4-BA4303D4F06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6320" y="3920600"/>
                  <a:ext cx="50760" cy="70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BE0E06D-620A-9F6C-D577-B3111810A259}"/>
                    </a:ext>
                  </a:extLst>
                </p14:cNvPr>
                <p14:cNvContentPartPr/>
                <p14:nvPr/>
              </p14:nvContentPartPr>
              <p14:xfrm>
                <a:off x="1149600" y="4184120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BE0E06D-620A-9F6C-D577-B3111810A25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31600" y="41661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1AD3C71-BE4C-BC6A-A326-AEA52F2D4903}"/>
                    </a:ext>
                  </a:extLst>
                </p14:cNvPr>
                <p14:cNvContentPartPr/>
                <p14:nvPr/>
              </p14:nvContentPartPr>
              <p14:xfrm>
                <a:off x="970320" y="4184120"/>
                <a:ext cx="179640" cy="116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1AD3C71-BE4C-BC6A-A326-AEA52F2D490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52680" y="4166120"/>
                  <a:ext cx="2152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E8046FD-553C-0276-A854-DE17BE471EA4}"/>
                    </a:ext>
                  </a:extLst>
                </p14:cNvPr>
                <p14:cNvContentPartPr/>
                <p14:nvPr/>
              </p14:nvContentPartPr>
              <p14:xfrm>
                <a:off x="1933680" y="5697920"/>
                <a:ext cx="1104840" cy="108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E8046FD-553C-0276-A854-DE17BE471EA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15680" y="5680280"/>
                  <a:ext cx="11404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DB363C1-D0B1-7EC9-3DDB-D519553EC9D8}"/>
                    </a:ext>
                  </a:extLst>
                </p14:cNvPr>
                <p14:cNvContentPartPr/>
                <p14:nvPr/>
              </p14:nvContentPartPr>
              <p14:xfrm>
                <a:off x="1939080" y="5468960"/>
                <a:ext cx="1174680" cy="52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DB363C1-D0B1-7EC9-3DDB-D519553EC9D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21440" y="5451320"/>
                  <a:ext cx="12103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C0E3782-5E92-5A14-BB5D-9D1D0DF8E28A}"/>
                    </a:ext>
                  </a:extLst>
                </p14:cNvPr>
                <p14:cNvContentPartPr/>
                <p14:nvPr/>
              </p14:nvContentPartPr>
              <p14:xfrm>
                <a:off x="1984800" y="5256560"/>
                <a:ext cx="1123560" cy="70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C0E3782-5E92-5A14-BB5D-9D1D0DF8E28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67160" y="5238560"/>
                  <a:ext cx="11592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6925B0D-D7FF-4B28-9406-EFA2290B8781}"/>
                    </a:ext>
                  </a:extLst>
                </p14:cNvPr>
                <p14:cNvContentPartPr/>
                <p14:nvPr/>
              </p14:nvContentPartPr>
              <p14:xfrm>
                <a:off x="1944840" y="5030840"/>
                <a:ext cx="1130400" cy="118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6925B0D-D7FF-4B28-9406-EFA2290B878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26840" y="5012840"/>
                  <a:ext cx="11660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353C7B2-E974-B151-8100-F5C5C904B427}"/>
                    </a:ext>
                  </a:extLst>
                </p14:cNvPr>
                <p14:cNvContentPartPr/>
                <p14:nvPr/>
              </p14:nvContentPartPr>
              <p14:xfrm>
                <a:off x="2013240" y="4817360"/>
                <a:ext cx="1042920" cy="81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353C7B2-E974-B151-8100-F5C5C904B42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95240" y="4799360"/>
                  <a:ext cx="10785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9672974-B7E2-DE90-7729-2EAC2B4AE24E}"/>
                    </a:ext>
                  </a:extLst>
                </p14:cNvPr>
                <p14:cNvContentPartPr/>
                <p14:nvPr/>
              </p14:nvContentPartPr>
              <p14:xfrm>
                <a:off x="1946280" y="4551320"/>
                <a:ext cx="1213560" cy="397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9672974-B7E2-DE90-7729-2EAC2B4AE24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28640" y="4533320"/>
                  <a:ext cx="124920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7F1BA79-ACF6-0B43-FC16-4F6E8BA12D0C}"/>
                    </a:ext>
                  </a:extLst>
                </p14:cNvPr>
                <p14:cNvContentPartPr/>
                <p14:nvPr/>
              </p14:nvContentPartPr>
              <p14:xfrm>
                <a:off x="2337240" y="4674440"/>
                <a:ext cx="367560" cy="199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7F1BA79-ACF6-0B43-FC16-4F6E8BA12D0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19240" y="4656440"/>
                  <a:ext cx="403200" cy="23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EE61F5B-224E-FCA3-0CEE-CAC2C3A42139}"/>
              </a:ext>
            </a:extLst>
          </p:cNvPr>
          <p:cNvGrpSpPr/>
          <p:nvPr/>
        </p:nvGrpSpPr>
        <p:grpSpPr>
          <a:xfrm>
            <a:off x="5837520" y="3058760"/>
            <a:ext cx="4474800" cy="2343600"/>
            <a:chOff x="5837520" y="3058760"/>
            <a:chExt cx="4474800" cy="234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8295986-69B3-2DDC-7E9E-AA23B612C93B}"/>
                    </a:ext>
                  </a:extLst>
                </p14:cNvPr>
                <p14:cNvContentPartPr/>
                <p14:nvPr/>
              </p14:nvContentPartPr>
              <p14:xfrm>
                <a:off x="6103920" y="4184120"/>
                <a:ext cx="87120" cy="817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8295986-69B3-2DDC-7E9E-AA23B612C93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085920" y="4166120"/>
                  <a:ext cx="122760" cy="85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F425AF9-E9AE-890C-8AAF-B11895FC3307}"/>
                    </a:ext>
                  </a:extLst>
                </p14:cNvPr>
                <p14:cNvContentPartPr/>
                <p14:nvPr/>
              </p14:nvContentPartPr>
              <p14:xfrm>
                <a:off x="5907720" y="3990080"/>
                <a:ext cx="611280" cy="193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F425AF9-E9AE-890C-8AAF-B11895FC330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890080" y="3972080"/>
                  <a:ext cx="6469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4AFCD4D-965F-C8E0-1E53-B77DDB884F7A}"/>
                    </a:ext>
                  </a:extLst>
                </p14:cNvPr>
                <p14:cNvContentPartPr/>
                <p14:nvPr/>
              </p14:nvContentPartPr>
              <p14:xfrm>
                <a:off x="6373200" y="4417040"/>
                <a:ext cx="392400" cy="420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4AFCD4D-965F-C8E0-1E53-B77DDB884F7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55200" y="4399040"/>
                  <a:ext cx="42804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A132BA4-279D-8139-D2B3-4F34BB7CDAD0}"/>
                    </a:ext>
                  </a:extLst>
                </p14:cNvPr>
                <p14:cNvContentPartPr/>
                <p14:nvPr/>
              </p14:nvContentPartPr>
              <p14:xfrm>
                <a:off x="6945600" y="4463840"/>
                <a:ext cx="12960" cy="792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A132BA4-279D-8139-D2B3-4F34BB7CDAD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927960" y="4445840"/>
                  <a:ext cx="48600" cy="82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D50CB1D-1CDF-B58E-CA54-EDE2F3464D0C}"/>
                    </a:ext>
                  </a:extLst>
                </p14:cNvPr>
                <p14:cNvContentPartPr/>
                <p14:nvPr/>
              </p14:nvContentPartPr>
              <p14:xfrm>
                <a:off x="6922920" y="4203200"/>
                <a:ext cx="415440" cy="466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D50CB1D-1CDF-B58E-CA54-EDE2F3464D0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905280" y="4185560"/>
                  <a:ext cx="45108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D05D903-E7A0-F9E3-7914-DC8CDF4D0A27}"/>
                    </a:ext>
                  </a:extLst>
                </p14:cNvPr>
                <p14:cNvContentPartPr/>
                <p14:nvPr/>
              </p14:nvContentPartPr>
              <p14:xfrm>
                <a:off x="7573440" y="3852200"/>
                <a:ext cx="700560" cy="820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D05D903-E7A0-F9E3-7914-DC8CDF4D0A2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55440" y="3834560"/>
                  <a:ext cx="736200" cy="8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0272C3C-1C78-929F-99F6-F464CC665FDD}"/>
                    </a:ext>
                  </a:extLst>
                </p14:cNvPr>
                <p14:cNvContentPartPr/>
                <p14:nvPr/>
              </p14:nvContentPartPr>
              <p14:xfrm>
                <a:off x="8011920" y="3715760"/>
                <a:ext cx="401760" cy="388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0272C3C-1C78-929F-99F6-F464CC665FD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93920" y="3697760"/>
                  <a:ext cx="43740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758D5DE-C554-7172-25FC-87666D54ACB2}"/>
                    </a:ext>
                  </a:extLst>
                </p14:cNvPr>
                <p14:cNvContentPartPr/>
                <p14:nvPr/>
              </p14:nvContentPartPr>
              <p14:xfrm>
                <a:off x="8727240" y="3561320"/>
                <a:ext cx="34200" cy="703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758D5DE-C554-7172-25FC-87666D54ACB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709240" y="3543680"/>
                  <a:ext cx="69840" cy="73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BB7D115-F8F2-1DBB-0425-669E87B177FC}"/>
                    </a:ext>
                  </a:extLst>
                </p14:cNvPr>
                <p14:cNvContentPartPr/>
                <p14:nvPr/>
              </p14:nvContentPartPr>
              <p14:xfrm>
                <a:off x="8685480" y="3375200"/>
                <a:ext cx="281520" cy="408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BB7D115-F8F2-1DBB-0425-669E87B177F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667840" y="3357200"/>
                  <a:ext cx="31716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FB99AC7-6150-8B90-CF37-3F544A4E551E}"/>
                    </a:ext>
                  </a:extLst>
                </p14:cNvPr>
                <p14:cNvContentPartPr/>
                <p14:nvPr/>
              </p14:nvContentPartPr>
              <p14:xfrm>
                <a:off x="9051600" y="3675080"/>
                <a:ext cx="682200" cy="316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FB99AC7-6150-8B90-CF37-3F544A4E551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33960" y="3657440"/>
                  <a:ext cx="7178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6798950-CFCC-B7D1-081C-318A2A44A5C8}"/>
                    </a:ext>
                  </a:extLst>
                </p14:cNvPr>
                <p14:cNvContentPartPr/>
                <p14:nvPr/>
              </p14:nvContentPartPr>
              <p14:xfrm>
                <a:off x="9927480" y="3058760"/>
                <a:ext cx="384840" cy="936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6798950-CFCC-B7D1-081C-318A2A44A5C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909480" y="3040760"/>
                  <a:ext cx="420480" cy="9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2B1E894-8110-A8D0-00F2-1BA3F78C70E7}"/>
                    </a:ext>
                  </a:extLst>
                </p14:cNvPr>
                <p14:cNvContentPartPr/>
                <p14:nvPr/>
              </p14:nvContentPartPr>
              <p14:xfrm>
                <a:off x="7638600" y="4663640"/>
                <a:ext cx="1178640" cy="490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2B1E894-8110-A8D0-00F2-1BA3F78C70E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20960" y="4646000"/>
                  <a:ext cx="121428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EAEC8BC-2F75-2A60-7007-D250553F9792}"/>
                    </a:ext>
                  </a:extLst>
                </p14:cNvPr>
                <p14:cNvContentPartPr/>
                <p14:nvPr/>
              </p14:nvContentPartPr>
              <p14:xfrm>
                <a:off x="9046200" y="4686320"/>
                <a:ext cx="69840" cy="478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EAEC8BC-2F75-2A60-7007-D250553F979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028560" y="4668320"/>
                  <a:ext cx="10548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BB2C8C8-8312-9014-9D48-17276711664C}"/>
                    </a:ext>
                  </a:extLst>
                </p14:cNvPr>
                <p14:cNvContentPartPr/>
                <p14:nvPr/>
              </p14:nvContentPartPr>
              <p14:xfrm>
                <a:off x="9000480" y="4322360"/>
                <a:ext cx="373320" cy="552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BB2C8C8-8312-9014-9D48-17276711664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982480" y="4304360"/>
                  <a:ext cx="40896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0A43F1D-8020-ADB7-7F64-BBC78AADACBC}"/>
                    </a:ext>
                  </a:extLst>
                </p14:cNvPr>
                <p14:cNvContentPartPr/>
                <p14:nvPr/>
              </p14:nvContentPartPr>
              <p14:xfrm>
                <a:off x="9481800" y="4796120"/>
                <a:ext cx="194040" cy="163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0A43F1D-8020-ADB7-7F64-BBC78AADACB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463800" y="4778120"/>
                  <a:ext cx="2296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09EAA1-7631-CBE0-9B8B-491FD0F6BC8E}"/>
                    </a:ext>
                  </a:extLst>
                </p14:cNvPr>
                <p14:cNvContentPartPr/>
                <p14:nvPr/>
              </p14:nvContentPartPr>
              <p14:xfrm>
                <a:off x="9818400" y="4563200"/>
                <a:ext cx="270360" cy="839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09EAA1-7631-CBE0-9B8B-491FD0F6BC8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800400" y="4545200"/>
                  <a:ext cx="306000" cy="87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8B4C5C3-08A4-5D7E-FC5D-F2B242CB2D2B}"/>
                    </a:ext>
                  </a:extLst>
                </p14:cNvPr>
                <p14:cNvContentPartPr/>
                <p14:nvPr/>
              </p14:nvContentPartPr>
              <p14:xfrm>
                <a:off x="6034440" y="5023280"/>
                <a:ext cx="1260720" cy="145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8B4C5C3-08A4-5D7E-FC5D-F2B242CB2D2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016800" y="5005640"/>
                  <a:ext cx="12963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36F6BC1-3217-A218-ED35-DBFC4B948CC7}"/>
                    </a:ext>
                  </a:extLst>
                </p14:cNvPr>
                <p14:cNvContentPartPr/>
                <p14:nvPr/>
              </p14:nvContentPartPr>
              <p14:xfrm>
                <a:off x="5981520" y="5018600"/>
                <a:ext cx="1314000" cy="87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36F6BC1-3217-A218-ED35-DBFC4B948CC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963520" y="5000960"/>
                  <a:ext cx="13496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999EB6F-864A-83D9-49F8-820818541B6A}"/>
                    </a:ext>
                  </a:extLst>
                </p14:cNvPr>
                <p14:cNvContentPartPr/>
                <p14:nvPr/>
              </p14:nvContentPartPr>
              <p14:xfrm>
                <a:off x="5837520" y="4000880"/>
                <a:ext cx="776520" cy="170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999EB6F-864A-83D9-49F8-820818541B6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19880" y="3983240"/>
                  <a:ext cx="812160" cy="20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7DCC9E3F-B6E3-8A64-C297-5CCFB0D73B69}"/>
                  </a:ext>
                </a:extLst>
              </p14:cNvPr>
              <p14:cNvContentPartPr/>
              <p14:nvPr/>
            </p14:nvContentPartPr>
            <p14:xfrm>
              <a:off x="4925640" y="5432600"/>
              <a:ext cx="172440" cy="8809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7DCC9E3F-B6E3-8A64-C297-5CCFB0D73B6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908000" y="5414600"/>
                <a:ext cx="208080" cy="91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66BD029C-57E8-F7DA-FA3F-E015DAC86AB6}"/>
              </a:ext>
            </a:extLst>
          </p:cNvPr>
          <p:cNvGrpSpPr/>
          <p:nvPr/>
        </p:nvGrpSpPr>
        <p:grpSpPr>
          <a:xfrm>
            <a:off x="5738880" y="5429360"/>
            <a:ext cx="2820240" cy="1073160"/>
            <a:chOff x="5738880" y="5429360"/>
            <a:chExt cx="2820240" cy="107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2A4490C-744C-5473-8BF9-D20E85F7902A}"/>
                    </a:ext>
                  </a:extLst>
                </p14:cNvPr>
                <p14:cNvContentPartPr/>
                <p14:nvPr/>
              </p14:nvContentPartPr>
              <p14:xfrm>
                <a:off x="5820240" y="5931560"/>
                <a:ext cx="10800" cy="570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2A4490C-744C-5473-8BF9-D20E85F7902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802240" y="5913560"/>
                  <a:ext cx="4644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6DAB169-F09C-E31E-0D19-DAF612D48AC9}"/>
                    </a:ext>
                  </a:extLst>
                </p14:cNvPr>
                <p14:cNvContentPartPr/>
                <p14:nvPr/>
              </p14:nvContentPartPr>
              <p14:xfrm>
                <a:off x="5738880" y="5765240"/>
                <a:ext cx="360360" cy="407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6DAB169-F09C-E31E-0D19-DAF612D48AC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720880" y="5747240"/>
                  <a:ext cx="39600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31664B1-274A-D6BC-8ED8-C96D862220C0}"/>
                    </a:ext>
                  </a:extLst>
                </p14:cNvPr>
                <p14:cNvContentPartPr/>
                <p14:nvPr/>
              </p14:nvContentPartPr>
              <p14:xfrm>
                <a:off x="6252600" y="6097520"/>
                <a:ext cx="396720" cy="154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31664B1-274A-D6BC-8ED8-C96D862220C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234600" y="6079880"/>
                  <a:ext cx="4323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E0F3E5E-978D-939E-911D-2A03A963BBA8}"/>
                    </a:ext>
                  </a:extLst>
                </p14:cNvPr>
                <p14:cNvContentPartPr/>
                <p14:nvPr/>
              </p14:nvContentPartPr>
              <p14:xfrm>
                <a:off x="6625920" y="5960360"/>
                <a:ext cx="360" cy="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E0F3E5E-978D-939E-911D-2A03A963BB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607920" y="59423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8C74CD0-EC48-EED4-B51B-678CDABA03B8}"/>
                    </a:ext>
                  </a:extLst>
                </p14:cNvPr>
                <p14:cNvContentPartPr/>
                <p14:nvPr/>
              </p14:nvContentPartPr>
              <p14:xfrm>
                <a:off x="6768840" y="6109040"/>
                <a:ext cx="340560" cy="143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8C74CD0-EC48-EED4-B51B-678CDABA03B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750840" y="6091040"/>
                  <a:ext cx="3762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BD622BA-45B0-93C1-9FDC-648110C7F7F2}"/>
                    </a:ext>
                  </a:extLst>
                </p14:cNvPr>
                <p14:cNvContentPartPr/>
                <p14:nvPr/>
              </p14:nvContentPartPr>
              <p14:xfrm>
                <a:off x="7210920" y="5429360"/>
                <a:ext cx="456120" cy="8222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BD622BA-45B0-93C1-9FDC-648110C7F7F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193280" y="5411360"/>
                  <a:ext cx="491760" cy="85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8FB2C66-8FE2-5FE8-207F-1A51A0395EB2}"/>
                    </a:ext>
                  </a:extLst>
                </p14:cNvPr>
                <p14:cNvContentPartPr/>
                <p14:nvPr/>
              </p14:nvContentPartPr>
              <p14:xfrm>
                <a:off x="7505760" y="5889080"/>
                <a:ext cx="1053360" cy="375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8FB2C66-8FE2-5FE8-207F-1A51A0395EB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487760" y="5871080"/>
                  <a:ext cx="1089000" cy="41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22752CA-4733-696A-A63F-4B7D3AF4B675}"/>
                  </a:ext>
                </a:extLst>
              </p14:cNvPr>
              <p14:cNvContentPartPr/>
              <p14:nvPr/>
            </p14:nvContentPartPr>
            <p14:xfrm>
              <a:off x="9723720" y="2103680"/>
              <a:ext cx="166680" cy="8071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22752CA-4733-696A-A63F-4B7D3AF4B675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9706080" y="2086040"/>
                <a:ext cx="202320" cy="84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725B1790-BEB1-5AB9-72B6-D12F0A2AFC88}"/>
              </a:ext>
            </a:extLst>
          </p:cNvPr>
          <p:cNvGrpSpPr/>
          <p:nvPr/>
        </p:nvGrpSpPr>
        <p:grpSpPr>
          <a:xfrm>
            <a:off x="8708880" y="957440"/>
            <a:ext cx="1787760" cy="957600"/>
            <a:chOff x="8708880" y="957440"/>
            <a:chExt cx="1787760" cy="95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2D58B46-324C-8E14-6440-1297043809AD}"/>
                    </a:ext>
                  </a:extLst>
                </p14:cNvPr>
                <p14:cNvContentPartPr/>
                <p14:nvPr/>
              </p14:nvContentPartPr>
              <p14:xfrm>
                <a:off x="8897520" y="1287920"/>
                <a:ext cx="55440" cy="6271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2D58B46-324C-8E14-6440-1297043809A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879880" y="1270280"/>
                  <a:ext cx="9108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A19A6C3-E3C7-B566-05D2-F83AD52CA465}"/>
                    </a:ext>
                  </a:extLst>
                </p14:cNvPr>
                <p14:cNvContentPartPr/>
                <p14:nvPr/>
              </p14:nvContentPartPr>
              <p14:xfrm>
                <a:off x="8708880" y="1064720"/>
                <a:ext cx="610200" cy="4399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A19A6C3-E3C7-B566-05D2-F83AD52CA46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690880" y="1046720"/>
                  <a:ext cx="64584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205E68F-37FA-D6F4-9BCA-AD59817C9AB6}"/>
                    </a:ext>
                  </a:extLst>
                </p14:cNvPr>
                <p14:cNvContentPartPr/>
                <p14:nvPr/>
              </p14:nvContentPartPr>
              <p14:xfrm>
                <a:off x="9177960" y="957440"/>
                <a:ext cx="1318680" cy="8654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205E68F-37FA-D6F4-9BCA-AD59817C9AB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59960" y="939800"/>
                  <a:ext cx="1354320" cy="90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622EA97-D4CF-CD04-A680-402704EF75F8}"/>
              </a:ext>
            </a:extLst>
          </p:cNvPr>
          <p:cNvGrpSpPr/>
          <p:nvPr/>
        </p:nvGrpSpPr>
        <p:grpSpPr>
          <a:xfrm>
            <a:off x="9838920" y="2087480"/>
            <a:ext cx="1736640" cy="670680"/>
            <a:chOff x="9838920" y="2087480"/>
            <a:chExt cx="1736640" cy="67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EF7F747-5E58-8FF5-40D3-9FF11F819C44}"/>
                    </a:ext>
                  </a:extLst>
                </p14:cNvPr>
                <p14:cNvContentPartPr/>
                <p14:nvPr/>
              </p14:nvContentPartPr>
              <p14:xfrm>
                <a:off x="9838920" y="2498600"/>
                <a:ext cx="1690920" cy="529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EF7F747-5E58-8FF5-40D3-9FF11F819C4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821280" y="2480960"/>
                  <a:ext cx="17265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3872066-2D92-F2BE-04A6-A9F14693A5EF}"/>
                    </a:ext>
                  </a:extLst>
                </p14:cNvPr>
                <p14:cNvContentPartPr/>
                <p14:nvPr/>
              </p14:nvContentPartPr>
              <p14:xfrm>
                <a:off x="9931080" y="2087480"/>
                <a:ext cx="517320" cy="6598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3872066-2D92-F2BE-04A6-A9F14693A5E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913440" y="2069480"/>
                  <a:ext cx="552960" cy="6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F51CEE6-23E5-5D1D-F125-5A8973887929}"/>
                    </a:ext>
                  </a:extLst>
                </p14:cNvPr>
                <p14:cNvContentPartPr/>
                <p14:nvPr/>
              </p14:nvContentPartPr>
              <p14:xfrm>
                <a:off x="10075080" y="2310680"/>
                <a:ext cx="1500480" cy="288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F51CEE6-23E5-5D1D-F125-5A897388792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057440" y="2292680"/>
                  <a:ext cx="15361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C40B23A-822B-58D5-68CB-7098153070BB}"/>
                    </a:ext>
                  </a:extLst>
                </p14:cNvPr>
                <p14:cNvContentPartPr/>
                <p14:nvPr/>
              </p14:nvContentPartPr>
              <p14:xfrm>
                <a:off x="9920640" y="2169920"/>
                <a:ext cx="864000" cy="5882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C40B23A-822B-58D5-68CB-7098153070B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902640" y="2151920"/>
                  <a:ext cx="89964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A46E977-AAB6-6E37-F9E9-142FE26C0FAB}"/>
                    </a:ext>
                  </a:extLst>
                </p14:cNvPr>
                <p14:cNvContentPartPr/>
                <p14:nvPr/>
              </p14:nvContentPartPr>
              <p14:xfrm>
                <a:off x="9975000" y="2234720"/>
                <a:ext cx="1424880" cy="478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A46E977-AAB6-6E37-F9E9-142FE26C0FA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957000" y="2216720"/>
                  <a:ext cx="146052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1BD6598-B970-F096-62C9-F8FCB67B1AB0}"/>
                    </a:ext>
                  </a:extLst>
                </p14:cNvPr>
                <p14:cNvContentPartPr/>
                <p14:nvPr/>
              </p14:nvContentPartPr>
              <p14:xfrm>
                <a:off x="10131600" y="2424800"/>
                <a:ext cx="1301040" cy="979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1BD6598-B970-F096-62C9-F8FCB67B1AB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113600" y="2406800"/>
                  <a:ext cx="13366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4D3EB45-6C98-24A6-734F-EDE3186A3BF5}"/>
                    </a:ext>
                  </a:extLst>
                </p14:cNvPr>
                <p14:cNvContentPartPr/>
                <p14:nvPr/>
              </p14:nvContentPartPr>
              <p14:xfrm>
                <a:off x="10042320" y="2173160"/>
                <a:ext cx="262080" cy="5119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4D3EB45-6C98-24A6-734F-EDE3186A3BF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024680" y="2155520"/>
                  <a:ext cx="297720" cy="54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5AAFDFC-0044-5835-4E7E-3B24ED200F88}"/>
                  </a:ext>
                </a:extLst>
              </p14:cNvPr>
              <p14:cNvContentPartPr/>
              <p14:nvPr/>
            </p14:nvContentPartPr>
            <p14:xfrm>
              <a:off x="8577480" y="2277560"/>
              <a:ext cx="582480" cy="4878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5AAFDFC-0044-5835-4E7E-3B24ED200F88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559480" y="2259920"/>
                <a:ext cx="618120" cy="52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76D2389-5B09-21F6-F435-1978B3DAE217}"/>
              </a:ext>
            </a:extLst>
          </p:cNvPr>
          <p:cNvGrpSpPr/>
          <p:nvPr/>
        </p:nvGrpSpPr>
        <p:grpSpPr>
          <a:xfrm>
            <a:off x="3157680" y="1277840"/>
            <a:ext cx="1758600" cy="1649160"/>
            <a:chOff x="3157680" y="1277840"/>
            <a:chExt cx="1758600" cy="164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82C9FEE-36BE-773D-45FE-9156A0BA2CD7}"/>
                    </a:ext>
                  </a:extLst>
                </p14:cNvPr>
                <p14:cNvContentPartPr/>
                <p14:nvPr/>
              </p14:nvContentPartPr>
              <p14:xfrm>
                <a:off x="3903960" y="2259200"/>
                <a:ext cx="73440" cy="667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82C9FEE-36BE-773D-45FE-9156A0BA2CD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885960" y="2241560"/>
                  <a:ext cx="10908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9BF21BC-8FC4-C085-2EA7-F25BD9C5792A}"/>
                    </a:ext>
                  </a:extLst>
                </p14:cNvPr>
                <p14:cNvContentPartPr/>
                <p14:nvPr/>
              </p14:nvContentPartPr>
              <p14:xfrm>
                <a:off x="3923400" y="2213120"/>
                <a:ext cx="201960" cy="576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9BF21BC-8FC4-C085-2EA7-F25BD9C5792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905760" y="2195120"/>
                  <a:ext cx="23760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D7F3761-1218-3D8A-CEBF-9E2AE87698C2}"/>
                    </a:ext>
                  </a:extLst>
                </p14:cNvPr>
                <p14:cNvContentPartPr/>
                <p14:nvPr/>
              </p14:nvContentPartPr>
              <p14:xfrm>
                <a:off x="3352440" y="1642160"/>
                <a:ext cx="63720" cy="4003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D7F3761-1218-3D8A-CEBF-9E2AE87698C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334440" y="1624520"/>
                  <a:ext cx="993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22D9D0D-4CC4-9C80-0C81-7AA1B14137B8}"/>
                    </a:ext>
                  </a:extLst>
                </p14:cNvPr>
                <p14:cNvContentPartPr/>
                <p14:nvPr/>
              </p14:nvContentPartPr>
              <p14:xfrm>
                <a:off x="3157680" y="1277840"/>
                <a:ext cx="565920" cy="489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22D9D0D-4CC4-9C80-0C81-7AA1B14137B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140040" y="1259840"/>
                  <a:ext cx="60156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E77ADA1-782B-3964-B5FC-F84792D082E2}"/>
                    </a:ext>
                  </a:extLst>
                </p14:cNvPr>
                <p14:cNvContentPartPr/>
                <p14:nvPr/>
              </p14:nvContentPartPr>
              <p14:xfrm>
                <a:off x="3930600" y="1647920"/>
                <a:ext cx="360" cy="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E77ADA1-782B-3964-B5FC-F84792D082E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12600" y="1629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91FE3FC-A9EB-C962-292C-5A49DFF0B68C}"/>
                    </a:ext>
                  </a:extLst>
                </p14:cNvPr>
                <p14:cNvContentPartPr/>
                <p14:nvPr/>
              </p14:nvContentPartPr>
              <p14:xfrm>
                <a:off x="3714600" y="1573400"/>
                <a:ext cx="460800" cy="4780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91FE3FC-A9EB-C962-292C-5A49DFF0B68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696600" y="1555400"/>
                  <a:ext cx="49644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B7581D5-0813-395B-7663-6FE29AC32142}"/>
                    </a:ext>
                  </a:extLst>
                </p14:cNvPr>
                <p14:cNvContentPartPr/>
                <p14:nvPr/>
              </p14:nvContentPartPr>
              <p14:xfrm>
                <a:off x="4038960" y="1412480"/>
                <a:ext cx="540000" cy="3466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B7581D5-0813-395B-7663-6FE29AC3214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021320" y="1394480"/>
                  <a:ext cx="5756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35F45E3-F58F-9905-7FEC-3CC7EB61E0A3}"/>
                    </a:ext>
                  </a:extLst>
                </p14:cNvPr>
                <p14:cNvContentPartPr/>
                <p14:nvPr/>
              </p14:nvContentPartPr>
              <p14:xfrm>
                <a:off x="4278000" y="2192240"/>
                <a:ext cx="638280" cy="5389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35F45E3-F58F-9905-7FEC-3CC7EB61E0A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260360" y="2174600"/>
                  <a:ext cx="673920" cy="57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5932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22A4757-10B7-5C2A-DA4F-9A89051CA3C4}"/>
                  </a:ext>
                </a:extLst>
              </p14:cNvPr>
              <p14:cNvContentPartPr/>
              <p14:nvPr/>
            </p14:nvContentPartPr>
            <p14:xfrm>
              <a:off x="2751600" y="2065520"/>
              <a:ext cx="230040" cy="954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22A4757-10B7-5C2A-DA4F-9A89051CA3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3600" y="2047880"/>
                <a:ext cx="265680" cy="99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09AC500B-7971-B560-BAA1-B8B18583DA62}"/>
              </a:ext>
            </a:extLst>
          </p:cNvPr>
          <p:cNvGrpSpPr/>
          <p:nvPr/>
        </p:nvGrpSpPr>
        <p:grpSpPr>
          <a:xfrm>
            <a:off x="838560" y="82280"/>
            <a:ext cx="2192400" cy="768960"/>
            <a:chOff x="838560" y="82280"/>
            <a:chExt cx="2192400" cy="76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20E4C99-A98E-306A-4CFB-C35E1B6CC815}"/>
                    </a:ext>
                  </a:extLst>
                </p14:cNvPr>
                <p14:cNvContentPartPr/>
                <p14:nvPr/>
              </p14:nvContentPartPr>
              <p14:xfrm>
                <a:off x="838560" y="505640"/>
                <a:ext cx="25200" cy="309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20E4C99-A98E-306A-4CFB-C35E1B6CC81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0920" y="487640"/>
                  <a:ext cx="608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A020AF5-63AA-B6E9-429D-F2FE4182ABC6}"/>
                    </a:ext>
                  </a:extLst>
                </p14:cNvPr>
                <p14:cNvContentPartPr/>
                <p14:nvPr/>
              </p14:nvContentPartPr>
              <p14:xfrm>
                <a:off x="863400" y="82280"/>
                <a:ext cx="331200" cy="367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A020AF5-63AA-B6E9-429D-F2FE4182ABC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5760" y="64640"/>
                  <a:ext cx="3668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652E101-1A11-4694-8203-1BED3FA2024C}"/>
                    </a:ext>
                  </a:extLst>
                </p14:cNvPr>
                <p14:cNvContentPartPr/>
                <p14:nvPr/>
              </p14:nvContentPartPr>
              <p14:xfrm>
                <a:off x="1183440" y="473240"/>
                <a:ext cx="603360" cy="295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652E101-1A11-4694-8203-1BED3FA2024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65800" y="455240"/>
                  <a:ext cx="6390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AF090D1-9769-9588-60B4-62E2C4F9095F}"/>
                    </a:ext>
                  </a:extLst>
                </p14:cNvPr>
                <p14:cNvContentPartPr/>
                <p14:nvPr/>
              </p14:nvContentPartPr>
              <p14:xfrm>
                <a:off x="1693200" y="183440"/>
                <a:ext cx="795240" cy="667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AF090D1-9769-9588-60B4-62E2C4F9095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75560" y="165800"/>
                  <a:ext cx="83088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5E3D478-747D-CB14-51C9-89B117C7063C}"/>
                    </a:ext>
                  </a:extLst>
                </p14:cNvPr>
                <p14:cNvContentPartPr/>
                <p14:nvPr/>
              </p14:nvContentPartPr>
              <p14:xfrm>
                <a:off x="2700120" y="211160"/>
                <a:ext cx="330840" cy="477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5E3D478-747D-CB14-51C9-89B117C706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82120" y="193520"/>
                  <a:ext cx="366480" cy="51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7D7D0E-0EEA-7335-F790-1B7605267B45}"/>
              </a:ext>
            </a:extLst>
          </p:cNvPr>
          <p:cNvGrpSpPr/>
          <p:nvPr/>
        </p:nvGrpSpPr>
        <p:grpSpPr>
          <a:xfrm>
            <a:off x="4880280" y="147080"/>
            <a:ext cx="2641320" cy="741600"/>
            <a:chOff x="4880280" y="147080"/>
            <a:chExt cx="2641320" cy="74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8872D17-25AD-E125-270C-F0F12311D0C1}"/>
                    </a:ext>
                  </a:extLst>
                </p14:cNvPr>
                <p14:cNvContentPartPr/>
                <p14:nvPr/>
              </p14:nvContentPartPr>
              <p14:xfrm>
                <a:off x="4927800" y="373880"/>
                <a:ext cx="15480" cy="514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8872D17-25AD-E125-270C-F0F12311D0C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10160" y="355880"/>
                  <a:ext cx="5112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9BA4CDB-597D-85BB-642C-54DD1864FDFC}"/>
                    </a:ext>
                  </a:extLst>
                </p14:cNvPr>
                <p14:cNvContentPartPr/>
                <p14:nvPr/>
              </p14:nvContentPartPr>
              <p14:xfrm>
                <a:off x="4880280" y="147080"/>
                <a:ext cx="556200" cy="282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9BA4CDB-597D-85BB-642C-54DD1864FDF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62280" y="129080"/>
                  <a:ext cx="5918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1C39F80-EDA9-D647-E166-946916D94D34}"/>
                    </a:ext>
                  </a:extLst>
                </p14:cNvPr>
                <p14:cNvContentPartPr/>
                <p14:nvPr/>
              </p14:nvContentPartPr>
              <p14:xfrm>
                <a:off x="5526840" y="169400"/>
                <a:ext cx="1292040" cy="651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1C39F80-EDA9-D647-E166-946916D94D3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09200" y="151760"/>
                  <a:ext cx="1327680" cy="68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E774E1E-BDFB-C78D-F43B-47AECEF8BB70}"/>
                    </a:ext>
                  </a:extLst>
                </p14:cNvPr>
                <p14:cNvContentPartPr/>
                <p14:nvPr/>
              </p14:nvContentPartPr>
              <p14:xfrm>
                <a:off x="7071600" y="370280"/>
                <a:ext cx="450000" cy="473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E774E1E-BDFB-C78D-F43B-47AECEF8BB7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53960" y="352280"/>
                  <a:ext cx="485640" cy="50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EBA3CCF-82E5-4167-0C90-704E6B24405F}"/>
                  </a:ext>
                </a:extLst>
              </p14:cNvPr>
              <p14:cNvContentPartPr/>
              <p14:nvPr/>
            </p14:nvContentPartPr>
            <p14:xfrm>
              <a:off x="8353920" y="544880"/>
              <a:ext cx="57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EBA3CCF-82E5-4167-0C90-704E6B24405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35920" y="527240"/>
                <a:ext cx="414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294BD38D-A33E-F98E-D2D4-124FB202799F}"/>
              </a:ext>
            </a:extLst>
          </p:cNvPr>
          <p:cNvGrpSpPr/>
          <p:nvPr/>
        </p:nvGrpSpPr>
        <p:grpSpPr>
          <a:xfrm>
            <a:off x="8879880" y="345800"/>
            <a:ext cx="1161360" cy="409320"/>
            <a:chOff x="8879880" y="345800"/>
            <a:chExt cx="1161360" cy="40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0020BCC-E39E-245B-A974-4BD87281A073}"/>
                    </a:ext>
                  </a:extLst>
                </p14:cNvPr>
                <p14:cNvContentPartPr/>
                <p14:nvPr/>
              </p14:nvContentPartPr>
              <p14:xfrm>
                <a:off x="8879880" y="527960"/>
                <a:ext cx="556200" cy="3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0020BCC-E39E-245B-A974-4BD87281A07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62240" y="510320"/>
                  <a:ext cx="5918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68ACD7C-3878-8A0C-E6A3-B14C01664042}"/>
                    </a:ext>
                  </a:extLst>
                </p14:cNvPr>
                <p14:cNvContentPartPr/>
                <p14:nvPr/>
              </p14:nvContentPartPr>
              <p14:xfrm>
                <a:off x="9601320" y="345800"/>
                <a:ext cx="439920" cy="409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68ACD7C-3878-8A0C-E6A3-B14C0166404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583320" y="327800"/>
                  <a:ext cx="475560" cy="44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FEFD9A6-28F7-D974-1A3B-6670DE7FC676}"/>
                  </a:ext>
                </a:extLst>
              </p14:cNvPr>
              <p14:cNvContentPartPr/>
              <p14:nvPr/>
            </p14:nvContentPartPr>
            <p14:xfrm>
              <a:off x="10716960" y="557120"/>
              <a:ext cx="144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FEFD9A6-28F7-D974-1A3B-6670DE7FC67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699320" y="539120"/>
                <a:ext cx="3708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5AD4B452-7F22-BE1F-20BD-D297E6BE6058}"/>
              </a:ext>
            </a:extLst>
          </p:cNvPr>
          <p:cNvGrpSpPr/>
          <p:nvPr/>
        </p:nvGrpSpPr>
        <p:grpSpPr>
          <a:xfrm>
            <a:off x="11031960" y="25400"/>
            <a:ext cx="577080" cy="652680"/>
            <a:chOff x="11031960" y="25400"/>
            <a:chExt cx="577080" cy="65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CBED254-8DB0-6C6E-CE5A-7AD83A9179F9}"/>
                    </a:ext>
                  </a:extLst>
                </p14:cNvPr>
                <p14:cNvContentPartPr/>
                <p14:nvPr/>
              </p14:nvContentPartPr>
              <p14:xfrm>
                <a:off x="11031960" y="345800"/>
                <a:ext cx="428760" cy="154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CBED254-8DB0-6C6E-CE5A-7AD83A9179F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014320" y="327800"/>
                  <a:ext cx="4644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7ADBDEA-9FA3-5B37-1EB3-88A8DB0C763D}"/>
                    </a:ext>
                  </a:extLst>
                </p14:cNvPr>
                <p14:cNvContentPartPr/>
                <p14:nvPr/>
              </p14:nvContentPartPr>
              <p14:xfrm>
                <a:off x="11243640" y="25400"/>
                <a:ext cx="365400" cy="652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7ADBDEA-9FA3-5B37-1EB3-88A8DB0C763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225640" y="7400"/>
                  <a:ext cx="401040" cy="68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E1CDF86-24E4-ECDD-EF20-9EF76E0E17EB}"/>
              </a:ext>
            </a:extLst>
          </p:cNvPr>
          <p:cNvGrpSpPr/>
          <p:nvPr/>
        </p:nvGrpSpPr>
        <p:grpSpPr>
          <a:xfrm>
            <a:off x="817680" y="1516160"/>
            <a:ext cx="9850680" cy="4850640"/>
            <a:chOff x="817680" y="1516160"/>
            <a:chExt cx="9850680" cy="485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CFCA633-1A30-D35F-8225-FFF05A8EC32D}"/>
                    </a:ext>
                  </a:extLst>
                </p14:cNvPr>
                <p14:cNvContentPartPr/>
                <p14:nvPr/>
              </p14:nvContentPartPr>
              <p14:xfrm>
                <a:off x="1904520" y="1624520"/>
                <a:ext cx="153720" cy="1562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CFCA633-1A30-D35F-8225-FFF05A8EC32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86880" y="1606880"/>
                  <a:ext cx="189360" cy="159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8B41A0D-460D-E8D1-0667-8884BDBDCE40}"/>
                    </a:ext>
                  </a:extLst>
                </p14:cNvPr>
                <p14:cNvContentPartPr/>
                <p14:nvPr/>
              </p14:nvContentPartPr>
              <p14:xfrm>
                <a:off x="2452080" y="1516160"/>
                <a:ext cx="8076600" cy="165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8B41A0D-460D-E8D1-0667-8884BDBDCE4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34440" y="1498520"/>
                  <a:ext cx="81122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BE54783-EB77-88AC-F60E-3F22F3FDA8E0}"/>
                    </a:ext>
                  </a:extLst>
                </p14:cNvPr>
                <p14:cNvContentPartPr/>
                <p14:nvPr/>
              </p14:nvContentPartPr>
              <p14:xfrm>
                <a:off x="10437960" y="1835840"/>
                <a:ext cx="73440" cy="1784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BE54783-EB77-88AC-F60E-3F22F3FDA8E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419960" y="1818200"/>
                  <a:ext cx="109080" cy="18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5FC7C27-E24C-D13D-2CC4-FD58BFF4BED7}"/>
                    </a:ext>
                  </a:extLst>
                </p14:cNvPr>
                <p14:cNvContentPartPr/>
                <p14:nvPr/>
              </p14:nvContentPartPr>
              <p14:xfrm>
                <a:off x="2330040" y="3428840"/>
                <a:ext cx="8129880" cy="338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5FC7C27-E24C-D13D-2CC4-FD58BFF4BED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12040" y="3411200"/>
                  <a:ext cx="81655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44FBDA2-5005-4875-CD4E-EDDDD8616709}"/>
                    </a:ext>
                  </a:extLst>
                </p14:cNvPr>
                <p14:cNvContentPartPr/>
                <p14:nvPr/>
              </p14:nvContentPartPr>
              <p14:xfrm>
                <a:off x="6339000" y="1596440"/>
                <a:ext cx="156960" cy="1698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44FBDA2-5005-4875-CD4E-EDDDD861670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21000" y="1578800"/>
                  <a:ext cx="192600" cy="173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D04457A-024E-2579-DD60-26CA1352C1D5}"/>
                    </a:ext>
                  </a:extLst>
                </p14:cNvPr>
                <p14:cNvContentPartPr/>
                <p14:nvPr/>
              </p14:nvContentPartPr>
              <p14:xfrm>
                <a:off x="4023840" y="1670600"/>
                <a:ext cx="57240" cy="1702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D04457A-024E-2579-DD60-26CA1352C1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06200" y="1652600"/>
                  <a:ext cx="92880" cy="17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5B8C9B8-4D67-7934-6032-908FCCD4D7E5}"/>
                    </a:ext>
                  </a:extLst>
                </p14:cNvPr>
                <p14:cNvContentPartPr/>
                <p14:nvPr/>
              </p14:nvContentPartPr>
              <p14:xfrm>
                <a:off x="8309640" y="1681760"/>
                <a:ext cx="239040" cy="1893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5B8C9B8-4D67-7934-6032-908FCCD4D7E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91640" y="1663760"/>
                  <a:ext cx="274680" cy="19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36C7AE0-E194-FE65-808B-1758EECE0110}"/>
                    </a:ext>
                  </a:extLst>
                </p14:cNvPr>
                <p14:cNvContentPartPr/>
                <p14:nvPr/>
              </p14:nvContentPartPr>
              <p14:xfrm>
                <a:off x="2832600" y="4051280"/>
                <a:ext cx="499680" cy="456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36C7AE0-E194-FE65-808B-1758EECE011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14600" y="4033640"/>
                  <a:ext cx="53532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CC4E1A7-984A-0EF9-45B9-E3F3D36283C0}"/>
                    </a:ext>
                  </a:extLst>
                </p14:cNvPr>
                <p14:cNvContentPartPr/>
                <p14:nvPr/>
              </p14:nvContentPartPr>
              <p14:xfrm>
                <a:off x="5086560" y="3971720"/>
                <a:ext cx="185400" cy="652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CC4E1A7-984A-0EF9-45B9-E3F3D36283C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68920" y="3953720"/>
                  <a:ext cx="22104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9F74DE1-FCA7-1669-68C5-643D8367F5BD}"/>
                    </a:ext>
                  </a:extLst>
                </p14:cNvPr>
                <p14:cNvContentPartPr/>
                <p14:nvPr/>
              </p14:nvContentPartPr>
              <p14:xfrm>
                <a:off x="5049480" y="2285480"/>
                <a:ext cx="418320" cy="718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9F74DE1-FCA7-1669-68C5-643D8367F5B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31480" y="2267840"/>
                  <a:ext cx="453960" cy="75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A6A87C-820A-798D-EF1D-AE34EBA2DD4B}"/>
                    </a:ext>
                  </a:extLst>
                </p14:cNvPr>
                <p14:cNvContentPartPr/>
                <p14:nvPr/>
              </p14:nvContentPartPr>
              <p14:xfrm>
                <a:off x="7020120" y="2255240"/>
                <a:ext cx="574920" cy="562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A6A87C-820A-798D-EF1D-AE34EBA2DD4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02480" y="2237240"/>
                  <a:ext cx="61056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2FCA42F-E522-47F8-0AC6-2F38E81C915E}"/>
                    </a:ext>
                  </a:extLst>
                </p14:cNvPr>
                <p14:cNvContentPartPr/>
                <p14:nvPr/>
              </p14:nvContentPartPr>
              <p14:xfrm>
                <a:off x="8992920" y="2156240"/>
                <a:ext cx="589680" cy="995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2FCA42F-E522-47F8-0AC6-2F38E81C915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975280" y="2138600"/>
                  <a:ext cx="625320" cy="10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B624F8C-B811-469F-032D-E8ED9E13DADB}"/>
                    </a:ext>
                  </a:extLst>
                </p14:cNvPr>
                <p14:cNvContentPartPr/>
                <p14:nvPr/>
              </p14:nvContentPartPr>
              <p14:xfrm>
                <a:off x="2728920" y="2081000"/>
                <a:ext cx="202320" cy="827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B624F8C-B811-469F-032D-E8ED9E13DAD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710920" y="2063360"/>
                  <a:ext cx="237960" cy="86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056B416-8641-6CE0-7343-B12137216696}"/>
                    </a:ext>
                  </a:extLst>
                </p14:cNvPr>
                <p14:cNvContentPartPr/>
                <p14:nvPr/>
              </p14:nvContentPartPr>
              <p14:xfrm>
                <a:off x="2848800" y="2201600"/>
                <a:ext cx="154800" cy="657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056B416-8641-6CE0-7343-B1213721669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30800" y="2183960"/>
                  <a:ext cx="190440" cy="69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2B570FC-B90B-A0C9-A3D3-E0A7F188A357}"/>
                    </a:ext>
                  </a:extLst>
                </p14:cNvPr>
                <p14:cNvContentPartPr/>
                <p14:nvPr/>
              </p14:nvContentPartPr>
              <p14:xfrm>
                <a:off x="2562600" y="2498600"/>
                <a:ext cx="36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2B570FC-B90B-A0C9-A3D3-E0A7F188A35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44960" y="24809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F78ECAB-FFB7-582E-0BB8-3100A9968708}"/>
                    </a:ext>
                  </a:extLst>
                </p14:cNvPr>
                <p14:cNvContentPartPr/>
                <p14:nvPr/>
              </p14:nvContentPartPr>
              <p14:xfrm>
                <a:off x="2545680" y="2109080"/>
                <a:ext cx="367200" cy="739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F78ECAB-FFB7-582E-0BB8-3100A996870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528040" y="2091440"/>
                  <a:ext cx="402840" cy="77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A416CAE-016A-60E6-099D-8EF84CB3C675}"/>
                    </a:ext>
                  </a:extLst>
                </p14:cNvPr>
                <p14:cNvContentPartPr/>
                <p14:nvPr/>
              </p14:nvContentPartPr>
              <p14:xfrm>
                <a:off x="880320" y="5480480"/>
                <a:ext cx="97920" cy="592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A416CAE-016A-60E6-099D-8EF84CB3C67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62680" y="5462840"/>
                  <a:ext cx="13356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F7243D8-ACD9-F437-C7A0-FB7403C033C3}"/>
                    </a:ext>
                  </a:extLst>
                </p14:cNvPr>
                <p14:cNvContentPartPr/>
                <p14:nvPr/>
              </p14:nvContentPartPr>
              <p14:xfrm>
                <a:off x="817680" y="5043440"/>
                <a:ext cx="549720" cy="761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F7243D8-ACD9-F437-C7A0-FB7403C033C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0040" y="5025440"/>
                  <a:ext cx="585360" cy="79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9DF9A8A-C803-F2F6-D116-9A4DAD93776A}"/>
                    </a:ext>
                  </a:extLst>
                </p14:cNvPr>
                <p14:cNvContentPartPr/>
                <p14:nvPr/>
              </p14:nvContentPartPr>
              <p14:xfrm>
                <a:off x="1359120" y="5760200"/>
                <a:ext cx="226440" cy="198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9DF9A8A-C803-F2F6-D116-9A4DAD93776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341120" y="5742560"/>
                  <a:ext cx="262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DE87838-8B2A-EA72-6087-110E38639588}"/>
                    </a:ext>
                  </a:extLst>
                </p14:cNvPr>
                <p14:cNvContentPartPr/>
                <p14:nvPr/>
              </p14:nvContentPartPr>
              <p14:xfrm>
                <a:off x="1796160" y="5783600"/>
                <a:ext cx="117360" cy="534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DE87838-8B2A-EA72-6087-110E3863958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78520" y="5765600"/>
                  <a:ext cx="15300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5254F74-72BF-F9F8-1B46-AD72C53ED4BA}"/>
                    </a:ext>
                  </a:extLst>
                </p14:cNvPr>
                <p14:cNvContentPartPr/>
                <p14:nvPr/>
              </p14:nvContentPartPr>
              <p14:xfrm>
                <a:off x="1704720" y="5588480"/>
                <a:ext cx="431280" cy="310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5254F74-72BF-F9F8-1B46-AD72C53ED4B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686720" y="5570840"/>
                  <a:ext cx="4669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281C87D-E94E-AFD2-92EC-BA0AEC8CC8A0}"/>
                    </a:ext>
                  </a:extLst>
                </p14:cNvPr>
                <p14:cNvContentPartPr/>
                <p14:nvPr/>
              </p14:nvContentPartPr>
              <p14:xfrm>
                <a:off x="2564040" y="3843200"/>
                <a:ext cx="1002240" cy="865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281C87D-E94E-AFD2-92EC-BA0AEC8CC8A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46040" y="3825200"/>
                  <a:ext cx="1037880" cy="90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DF27FF6-EB8A-C869-993B-17FA17B5F2BB}"/>
                    </a:ext>
                  </a:extLst>
                </p14:cNvPr>
                <p14:cNvContentPartPr/>
                <p14:nvPr/>
              </p14:nvContentPartPr>
              <p14:xfrm>
                <a:off x="2410680" y="3771200"/>
                <a:ext cx="1159560" cy="1079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DF27FF6-EB8A-C869-993B-17FA17B5F2B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93040" y="3753560"/>
                  <a:ext cx="1195200" cy="11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22DA29B-E9A3-8863-7B4C-F92FBD2EA1BA}"/>
                    </a:ext>
                  </a:extLst>
                </p14:cNvPr>
                <p14:cNvContentPartPr/>
                <p14:nvPr/>
              </p14:nvContentPartPr>
              <p14:xfrm>
                <a:off x="2527320" y="3773360"/>
                <a:ext cx="1031760" cy="997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22DA29B-E9A3-8863-7B4C-F92FBD2EA1B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509320" y="3755360"/>
                  <a:ext cx="1067400" cy="10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D1FC1E4-4BE3-5A33-37CD-789F15B67EC0}"/>
                    </a:ext>
                  </a:extLst>
                </p14:cNvPr>
                <p14:cNvContentPartPr/>
                <p14:nvPr/>
              </p14:nvContentPartPr>
              <p14:xfrm>
                <a:off x="2385120" y="5580560"/>
                <a:ext cx="1672560" cy="429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D1FC1E4-4BE3-5A33-37CD-789F15B67EC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367480" y="5562920"/>
                  <a:ext cx="170820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83F2C7F-1741-1470-307F-6612561DB915}"/>
                    </a:ext>
                  </a:extLst>
                </p14:cNvPr>
                <p14:cNvContentPartPr/>
                <p14:nvPr/>
              </p14:nvContentPartPr>
              <p14:xfrm>
                <a:off x="4731600" y="5148200"/>
                <a:ext cx="115560" cy="905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83F2C7F-1741-1470-307F-6612561DB91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713600" y="5130200"/>
                  <a:ext cx="151200" cy="9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C825AA8-7DE1-05F4-D708-AD4AA1412A73}"/>
                    </a:ext>
                  </a:extLst>
                </p14:cNvPr>
                <p14:cNvContentPartPr/>
                <p14:nvPr/>
              </p14:nvContentPartPr>
              <p14:xfrm>
                <a:off x="4676880" y="6068000"/>
                <a:ext cx="284040" cy="51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C825AA8-7DE1-05F4-D708-AD4AA1412A7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58880" y="6050360"/>
                  <a:ext cx="319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ECF2193-9C2B-2478-F70B-8F4099A3A721}"/>
                    </a:ext>
                  </a:extLst>
                </p14:cNvPr>
                <p14:cNvContentPartPr/>
                <p14:nvPr/>
              </p14:nvContentPartPr>
              <p14:xfrm>
                <a:off x="7293720" y="4101680"/>
                <a:ext cx="639360" cy="553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ECF2193-9C2B-2478-F70B-8F4099A3A72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76080" y="4083680"/>
                  <a:ext cx="67500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26C5FE-8E4E-6BF6-A963-237923C9EC43}"/>
                    </a:ext>
                  </a:extLst>
                </p14:cNvPr>
                <p14:cNvContentPartPr/>
                <p14:nvPr/>
              </p14:nvContentPartPr>
              <p14:xfrm>
                <a:off x="9380280" y="4024280"/>
                <a:ext cx="555120" cy="669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26C5FE-8E4E-6BF6-A963-237923C9EC4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362640" y="4006280"/>
                  <a:ext cx="590760" cy="70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C2D746E-4D51-4C69-7D95-A16F3F13A3CC}"/>
                    </a:ext>
                  </a:extLst>
                </p14:cNvPr>
                <p14:cNvContentPartPr/>
                <p14:nvPr/>
              </p14:nvContentPartPr>
              <p14:xfrm>
                <a:off x="6613680" y="5600360"/>
                <a:ext cx="57960" cy="607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C2D746E-4D51-4C69-7D95-A16F3F13A3C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96040" y="5582720"/>
                  <a:ext cx="93600" cy="64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BAB08D0-B6AD-B30B-4D90-1D53CAAE6B2C}"/>
                    </a:ext>
                  </a:extLst>
                </p14:cNvPr>
                <p14:cNvContentPartPr/>
                <p14:nvPr/>
              </p14:nvContentPartPr>
              <p14:xfrm>
                <a:off x="6556800" y="5239640"/>
                <a:ext cx="334440" cy="546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BAB08D0-B6AD-B30B-4D90-1D53CAAE6B2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538800" y="5221640"/>
                  <a:ext cx="37008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C12124E-F3C6-4564-DDB8-9902DCF7B9DE}"/>
                    </a:ext>
                  </a:extLst>
                </p14:cNvPr>
                <p14:cNvContentPartPr/>
                <p14:nvPr/>
              </p14:nvContentPartPr>
              <p14:xfrm>
                <a:off x="6943440" y="5811680"/>
                <a:ext cx="214560" cy="209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C12124E-F3C6-4564-DDB8-9902DCF7B9D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925800" y="5793680"/>
                  <a:ext cx="2502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7712F98-CA10-CF07-B87C-C1C0C6E904D5}"/>
                    </a:ext>
                  </a:extLst>
                </p14:cNvPr>
                <p14:cNvContentPartPr/>
                <p14:nvPr/>
              </p14:nvContentPartPr>
              <p14:xfrm>
                <a:off x="7283640" y="5834720"/>
                <a:ext cx="124920" cy="532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7712F98-CA10-CF07-B87C-C1C0C6E904D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66000" y="5817080"/>
                  <a:ext cx="16056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0A86E91-EFD5-ED39-51B2-699E3E54F594}"/>
                    </a:ext>
                  </a:extLst>
                </p14:cNvPr>
                <p14:cNvContentPartPr/>
                <p14:nvPr/>
              </p14:nvContentPartPr>
              <p14:xfrm>
                <a:off x="7203360" y="5618360"/>
                <a:ext cx="318960" cy="360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0A86E91-EFD5-ED39-51B2-699E3E54F59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185720" y="5600720"/>
                  <a:ext cx="3546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4BE9F1E-A5BF-8EFB-5FD8-8E0F9D6562DF}"/>
                    </a:ext>
                  </a:extLst>
                </p14:cNvPr>
                <p14:cNvContentPartPr/>
                <p14:nvPr/>
              </p14:nvContentPartPr>
              <p14:xfrm>
                <a:off x="7781880" y="5737160"/>
                <a:ext cx="1173960" cy="109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4BE9F1E-A5BF-8EFB-5FD8-8E0F9D6562D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63880" y="5719520"/>
                  <a:ext cx="12096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8CF288E-048F-B1D2-E77B-4CEE6EA6155A}"/>
                    </a:ext>
                  </a:extLst>
                </p14:cNvPr>
                <p14:cNvContentPartPr/>
                <p14:nvPr/>
              </p14:nvContentPartPr>
              <p14:xfrm>
                <a:off x="8814000" y="5520800"/>
                <a:ext cx="270360" cy="515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8CF288E-048F-B1D2-E77B-4CEE6EA6155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796000" y="5502800"/>
                  <a:ext cx="30600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A31FB00-8D66-B129-B648-F97D3B17310C}"/>
                    </a:ext>
                  </a:extLst>
                </p14:cNvPr>
                <p14:cNvContentPartPr/>
                <p14:nvPr/>
              </p14:nvContentPartPr>
              <p14:xfrm>
                <a:off x="9612480" y="5256920"/>
                <a:ext cx="541080" cy="755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A31FB00-8D66-B129-B648-F97D3B17310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594840" y="5239280"/>
                  <a:ext cx="576720" cy="79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B126014-CF2C-624B-5E10-A4B0A0063D7A}"/>
                    </a:ext>
                  </a:extLst>
                </p14:cNvPr>
                <p14:cNvContentPartPr/>
                <p14:nvPr/>
              </p14:nvContentPartPr>
              <p14:xfrm>
                <a:off x="9351480" y="4900160"/>
                <a:ext cx="1316880" cy="1280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B126014-CF2C-624B-5E10-A4B0A0063D7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333480" y="4882520"/>
                  <a:ext cx="1352520" cy="13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DAE8F30-4D73-7197-3853-7919B09BDCE7}"/>
                    </a:ext>
                  </a:extLst>
                </p14:cNvPr>
                <p14:cNvContentPartPr/>
                <p14:nvPr/>
              </p14:nvContentPartPr>
              <p14:xfrm>
                <a:off x="4713600" y="3905840"/>
                <a:ext cx="1059480" cy="864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DAE8F30-4D73-7197-3853-7919B09BDCE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95600" y="3888200"/>
                  <a:ext cx="1095120" cy="90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0750C18-8C91-9F8C-2E73-CD3260626910}"/>
                    </a:ext>
                  </a:extLst>
                </p14:cNvPr>
                <p14:cNvContentPartPr/>
                <p14:nvPr/>
              </p14:nvContentPartPr>
              <p14:xfrm>
                <a:off x="4851480" y="3927080"/>
                <a:ext cx="1043640" cy="1032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0750C18-8C91-9F8C-2E73-CD326062691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833480" y="3909080"/>
                  <a:ext cx="1079280" cy="10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C0098E5-E4C9-EC99-9E54-FC3954A5C0BE}"/>
                    </a:ext>
                  </a:extLst>
                </p14:cNvPr>
                <p14:cNvContentPartPr/>
                <p14:nvPr/>
              </p14:nvContentPartPr>
              <p14:xfrm>
                <a:off x="4753920" y="3736280"/>
                <a:ext cx="1126080" cy="1036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C0098E5-E4C9-EC99-9E54-FC3954A5C0B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35920" y="3718280"/>
                  <a:ext cx="1161720" cy="10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AA67602-72E5-DE55-7E7A-BE05FF986E3C}"/>
                    </a:ext>
                  </a:extLst>
                </p14:cNvPr>
                <p14:cNvContentPartPr/>
                <p14:nvPr/>
              </p14:nvContentPartPr>
              <p14:xfrm>
                <a:off x="1004520" y="2584640"/>
                <a:ext cx="689040" cy="601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AA67602-72E5-DE55-7E7A-BE05FF986E3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86880" y="2566640"/>
                  <a:ext cx="7246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D16CD16-8DA4-C7DC-0BDC-6F0203031F66}"/>
                    </a:ext>
                  </a:extLst>
                </p14:cNvPr>
                <p14:cNvContentPartPr/>
                <p14:nvPr/>
              </p14:nvContentPartPr>
              <p14:xfrm>
                <a:off x="920640" y="2476280"/>
                <a:ext cx="221760" cy="326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D16CD16-8DA4-C7DC-0BDC-6F0203031F6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03000" y="2458280"/>
                  <a:ext cx="2574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7C1FF39-D9B4-7C85-5446-6724D8FC8262}"/>
                    </a:ext>
                  </a:extLst>
                </p14:cNvPr>
                <p14:cNvContentPartPr/>
                <p14:nvPr/>
              </p14:nvContentPartPr>
              <p14:xfrm>
                <a:off x="1014960" y="2572760"/>
                <a:ext cx="690120" cy="74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7C1FF39-D9B4-7C85-5446-6724D8FC826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97320" y="2555120"/>
                  <a:ext cx="7257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E9457FD-32D9-99CE-2FC1-9CA1F4FC5BF4}"/>
                    </a:ext>
                  </a:extLst>
                </p14:cNvPr>
                <p14:cNvContentPartPr/>
                <p14:nvPr/>
              </p14:nvContentPartPr>
              <p14:xfrm>
                <a:off x="947640" y="2412920"/>
                <a:ext cx="124200" cy="289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E9457FD-32D9-99CE-2FC1-9CA1F4FC5BF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30000" y="2394920"/>
                  <a:ext cx="15984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B426A56-027D-9D00-A3D7-2D337D1D1608}"/>
                    </a:ext>
                  </a:extLst>
                </p14:cNvPr>
                <p14:cNvContentPartPr/>
                <p14:nvPr/>
              </p14:nvContentPartPr>
              <p14:xfrm>
                <a:off x="4704960" y="2130680"/>
                <a:ext cx="870840" cy="1014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426A56-027D-9D00-A3D7-2D337D1D160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687320" y="2113040"/>
                  <a:ext cx="906480" cy="10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65026DB-04B7-48FB-83A0-DFACB5444023}"/>
                    </a:ext>
                  </a:extLst>
                </p14:cNvPr>
                <p14:cNvContentPartPr/>
                <p14:nvPr/>
              </p14:nvContentPartPr>
              <p14:xfrm>
                <a:off x="3372960" y="1864640"/>
                <a:ext cx="1370160" cy="451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65026DB-04B7-48FB-83A0-DFACB544402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355320" y="1847000"/>
                  <a:ext cx="140580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9CD69CB-E8FA-C331-4290-64F28691A1E0}"/>
                    </a:ext>
                  </a:extLst>
                </p14:cNvPr>
                <p14:cNvContentPartPr/>
                <p14:nvPr/>
              </p14:nvContentPartPr>
              <p14:xfrm>
                <a:off x="3295920" y="1693640"/>
                <a:ext cx="183240" cy="4086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9CD69CB-E8FA-C331-4290-64F28691A1E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278280" y="1676000"/>
                  <a:ext cx="2188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B5C2400-05B8-DC50-1806-F61DC0FBAD35}"/>
                    </a:ext>
                  </a:extLst>
                </p14:cNvPr>
                <p14:cNvContentPartPr/>
                <p14:nvPr/>
              </p14:nvContentPartPr>
              <p14:xfrm>
                <a:off x="2556840" y="2104760"/>
                <a:ext cx="447480" cy="921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B5C2400-05B8-DC50-1806-F61DC0FBAD3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539200" y="2086760"/>
                  <a:ext cx="483120" cy="9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03A8F65-7D83-EEDB-31A8-6A242DCB753A}"/>
                    </a:ext>
                  </a:extLst>
                </p14:cNvPr>
                <p14:cNvContentPartPr/>
                <p14:nvPr/>
              </p14:nvContentPartPr>
              <p14:xfrm>
                <a:off x="2631720" y="2223560"/>
                <a:ext cx="271440" cy="822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03A8F65-7D83-EEDB-31A8-6A242DCB753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613720" y="2205920"/>
                  <a:ext cx="307080" cy="85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6C4C682-891C-8430-55F5-D1DBC5FB8357}"/>
                    </a:ext>
                  </a:extLst>
                </p14:cNvPr>
                <p14:cNvContentPartPr/>
                <p14:nvPr/>
              </p14:nvContentPartPr>
              <p14:xfrm>
                <a:off x="838920" y="6251600"/>
                <a:ext cx="1415520" cy="691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6C4C682-891C-8430-55F5-D1DBC5FB835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21280" y="6233960"/>
                  <a:ext cx="14511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93738EF-6B60-B1C7-9B3E-FA21423DB2E2}"/>
                    </a:ext>
                  </a:extLst>
                </p14:cNvPr>
                <p14:cNvContentPartPr/>
                <p14:nvPr/>
              </p14:nvContentPartPr>
              <p14:xfrm>
                <a:off x="6228840" y="5027600"/>
                <a:ext cx="1456560" cy="12823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93738EF-6B60-B1C7-9B3E-FA21423DB2E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210840" y="5009960"/>
                  <a:ext cx="1492200" cy="13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5ED034A-1C6F-552C-FBFD-BE69FBB5E12F}"/>
                    </a:ext>
                  </a:extLst>
                </p14:cNvPr>
                <p14:cNvContentPartPr/>
                <p14:nvPr/>
              </p14:nvContentPartPr>
              <p14:xfrm>
                <a:off x="6270240" y="5014640"/>
                <a:ext cx="1391400" cy="1328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5ED034A-1C6F-552C-FBFD-BE69FBB5E12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252600" y="4997000"/>
                  <a:ext cx="1427040" cy="13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969799E-F22C-1819-1101-BBF91C9597D7}"/>
                    </a:ext>
                  </a:extLst>
                </p14:cNvPr>
                <p14:cNvContentPartPr/>
                <p14:nvPr/>
              </p14:nvContentPartPr>
              <p14:xfrm>
                <a:off x="5057760" y="4120040"/>
                <a:ext cx="178920" cy="504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969799E-F22C-1819-1101-BBF91C9597D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039760" y="4102400"/>
                  <a:ext cx="214560" cy="54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459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11EE0AD-8612-6A3D-32EF-B116C9CB7912}"/>
                  </a:ext>
                </a:extLst>
              </p14:cNvPr>
              <p14:cNvContentPartPr/>
              <p14:nvPr/>
            </p14:nvContentPartPr>
            <p14:xfrm>
              <a:off x="6979440" y="552800"/>
              <a:ext cx="3132000" cy="13384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11EE0AD-8612-6A3D-32EF-B116C9CB79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1800" y="535160"/>
                <a:ext cx="3167640" cy="137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6FF098E7-3C7C-6E5B-F86B-2B96B59D6808}"/>
              </a:ext>
            </a:extLst>
          </p:cNvPr>
          <p:cNvGrpSpPr/>
          <p:nvPr/>
        </p:nvGrpSpPr>
        <p:grpSpPr>
          <a:xfrm>
            <a:off x="611400" y="286400"/>
            <a:ext cx="10912680" cy="5341320"/>
            <a:chOff x="611400" y="286400"/>
            <a:chExt cx="10912680" cy="534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2CEA1E2-12E9-DE4C-08DF-7746C9DF10D5}"/>
                    </a:ext>
                  </a:extLst>
                </p14:cNvPr>
                <p14:cNvContentPartPr/>
                <p14:nvPr/>
              </p14:nvContentPartPr>
              <p14:xfrm>
                <a:off x="783120" y="3226520"/>
                <a:ext cx="72000" cy="706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2CEA1E2-12E9-DE4C-08DF-7746C9DF10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5480" y="3208520"/>
                  <a:ext cx="107640" cy="74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14A0F3A-F070-33DA-F8C2-BB314DF988B8}"/>
                    </a:ext>
                  </a:extLst>
                </p14:cNvPr>
                <p14:cNvContentPartPr/>
                <p14:nvPr/>
              </p14:nvContentPartPr>
              <p14:xfrm>
                <a:off x="726240" y="2837000"/>
                <a:ext cx="513000" cy="698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14A0F3A-F070-33DA-F8C2-BB314DF988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8240" y="2819000"/>
                  <a:ext cx="54864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7A3055E-7A2C-8848-9910-54C490C70C4A}"/>
                    </a:ext>
                  </a:extLst>
                </p14:cNvPr>
                <p14:cNvContentPartPr/>
                <p14:nvPr/>
              </p14:nvContentPartPr>
              <p14:xfrm>
                <a:off x="1044120" y="3500480"/>
                <a:ext cx="305640" cy="202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7A3055E-7A2C-8848-9910-54C490C70C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26480" y="3482480"/>
                  <a:ext cx="3412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767B207-A020-8DCB-C143-BC9A254FC60F}"/>
                    </a:ext>
                  </a:extLst>
                </p14:cNvPr>
                <p14:cNvContentPartPr/>
                <p14:nvPr/>
              </p14:nvContentPartPr>
              <p14:xfrm>
                <a:off x="1470000" y="3483560"/>
                <a:ext cx="119160" cy="631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767B207-A020-8DCB-C143-BC9A254FC6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52360" y="3465560"/>
                  <a:ext cx="154800" cy="66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1C6BB25-43AA-7FDE-B40D-0A9769B0FABD}"/>
                    </a:ext>
                  </a:extLst>
                </p14:cNvPr>
                <p14:cNvContentPartPr/>
                <p14:nvPr/>
              </p14:nvContentPartPr>
              <p14:xfrm>
                <a:off x="1458120" y="3311840"/>
                <a:ext cx="344520" cy="362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1C6BB25-43AA-7FDE-B40D-0A9769B0FAB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40120" y="3293840"/>
                  <a:ext cx="38016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898FCD2-0BEC-79C6-4DC5-0C3F42A64D90}"/>
                    </a:ext>
                  </a:extLst>
                </p14:cNvPr>
                <p14:cNvContentPartPr/>
                <p14:nvPr/>
              </p14:nvContentPartPr>
              <p14:xfrm>
                <a:off x="2025120" y="3477800"/>
                <a:ext cx="658440" cy="287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898FCD2-0BEC-79C6-4DC5-0C3F42A64D9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07120" y="3459800"/>
                  <a:ext cx="6940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44C0502-A529-31B8-21B8-EC428FD25905}"/>
                    </a:ext>
                  </a:extLst>
                </p14:cNvPr>
                <p14:cNvContentPartPr/>
                <p14:nvPr/>
              </p14:nvContentPartPr>
              <p14:xfrm>
                <a:off x="3146520" y="3425600"/>
                <a:ext cx="50400" cy="197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44C0502-A529-31B8-21B8-EC428FD2590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28880" y="3407960"/>
                  <a:ext cx="860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5B3A6A4-F436-1EE6-364C-28B9697CD5F1}"/>
                    </a:ext>
                  </a:extLst>
                </p14:cNvPr>
                <p14:cNvContentPartPr/>
                <p14:nvPr/>
              </p14:nvContentPartPr>
              <p14:xfrm>
                <a:off x="3157680" y="3146240"/>
                <a:ext cx="360" cy="2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5B3A6A4-F436-1EE6-364C-28B9697CD5F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40040" y="3128240"/>
                  <a:ext cx="360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D299689-A259-D386-A932-EB996F083841}"/>
                    </a:ext>
                  </a:extLst>
                </p14:cNvPr>
                <p14:cNvContentPartPr/>
                <p14:nvPr/>
              </p14:nvContentPartPr>
              <p14:xfrm>
                <a:off x="3226800" y="3465920"/>
                <a:ext cx="33120" cy="46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D299689-A259-D386-A932-EB996F0838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09160" y="3447920"/>
                  <a:ext cx="687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E0414E9-B341-30C4-BECC-63323A358A49}"/>
                    </a:ext>
                  </a:extLst>
                </p14:cNvPr>
                <p14:cNvContentPartPr/>
                <p14:nvPr/>
              </p14:nvContentPartPr>
              <p14:xfrm>
                <a:off x="3346680" y="2946080"/>
                <a:ext cx="786960" cy="778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E0414E9-B341-30C4-BECC-63323A358A4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28680" y="2928080"/>
                  <a:ext cx="822600" cy="8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79066C7-A356-75B0-004C-FFF080B8BB7F}"/>
                    </a:ext>
                  </a:extLst>
                </p14:cNvPr>
                <p14:cNvContentPartPr/>
                <p14:nvPr/>
              </p14:nvContentPartPr>
              <p14:xfrm>
                <a:off x="4193400" y="3393560"/>
                <a:ext cx="665640" cy="239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79066C7-A356-75B0-004C-FFF080B8BB7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75760" y="3375560"/>
                  <a:ext cx="7012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54ECEED-91FF-D656-6D22-B71696EB6679}"/>
                    </a:ext>
                  </a:extLst>
                </p14:cNvPr>
                <p14:cNvContentPartPr/>
                <p14:nvPr/>
              </p14:nvContentPartPr>
              <p14:xfrm>
                <a:off x="4449000" y="3346040"/>
                <a:ext cx="219960" cy="298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54ECEED-91FF-D656-6D22-B71696EB667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31360" y="3328400"/>
                  <a:ext cx="2556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BA1C4EF-0158-B5C5-89D8-FDA2817E5E59}"/>
                    </a:ext>
                  </a:extLst>
                </p14:cNvPr>
                <p14:cNvContentPartPr/>
                <p14:nvPr/>
              </p14:nvContentPartPr>
              <p14:xfrm>
                <a:off x="4868400" y="3074240"/>
                <a:ext cx="470880" cy="822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BA1C4EF-0158-B5C5-89D8-FDA2817E5E5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50760" y="3056600"/>
                  <a:ext cx="506520" cy="85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41275DA-F531-5FE2-CE9F-337E06161632}"/>
                    </a:ext>
                  </a:extLst>
                </p14:cNvPr>
                <p14:cNvContentPartPr/>
                <p14:nvPr/>
              </p14:nvContentPartPr>
              <p14:xfrm>
                <a:off x="3156240" y="3440720"/>
                <a:ext cx="48600" cy="198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41275DA-F531-5FE2-CE9F-337E0616163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38240" y="3423080"/>
                  <a:ext cx="842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3FD4478-FADA-F314-0FB9-FE0764141BFB}"/>
                    </a:ext>
                  </a:extLst>
                </p14:cNvPr>
                <p14:cNvContentPartPr/>
                <p14:nvPr/>
              </p14:nvContentPartPr>
              <p14:xfrm>
                <a:off x="3111960" y="3129320"/>
                <a:ext cx="360" cy="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3FD4478-FADA-F314-0FB9-FE0764141BF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94320" y="31113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00209BB-8A78-4A02-51A7-C8B314BC441D}"/>
                    </a:ext>
                  </a:extLst>
                </p14:cNvPr>
                <p14:cNvContentPartPr/>
                <p14:nvPr/>
              </p14:nvContentPartPr>
              <p14:xfrm>
                <a:off x="3146520" y="3134720"/>
                <a:ext cx="36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00209BB-8A78-4A02-51A7-C8B314BC441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28880" y="311708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052E144-13D2-D9C1-09B3-241CC5693448}"/>
                    </a:ext>
                  </a:extLst>
                </p14:cNvPr>
                <p14:cNvContentPartPr/>
                <p14:nvPr/>
              </p14:nvContentPartPr>
              <p14:xfrm>
                <a:off x="5067840" y="3688760"/>
                <a:ext cx="464760" cy="159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052E144-13D2-D9C1-09B3-241CC569344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050200" y="3670760"/>
                  <a:ext cx="5004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A0D377C-7349-945A-8C3E-C6F79211BF85}"/>
                    </a:ext>
                  </a:extLst>
                </p14:cNvPr>
                <p14:cNvContentPartPr/>
                <p14:nvPr/>
              </p14:nvContentPartPr>
              <p14:xfrm>
                <a:off x="4821600" y="3515240"/>
                <a:ext cx="716760" cy="381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A0D377C-7349-945A-8C3E-C6F79211BF8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803960" y="3497600"/>
                  <a:ext cx="7524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B54B968-B69E-A763-8ED6-16F1C33CD051}"/>
                    </a:ext>
                  </a:extLst>
                </p14:cNvPr>
                <p14:cNvContentPartPr/>
                <p14:nvPr/>
              </p14:nvContentPartPr>
              <p14:xfrm>
                <a:off x="4862280" y="3700280"/>
                <a:ext cx="523440" cy="187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B54B968-B69E-A763-8ED6-16F1C33CD05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844640" y="3682640"/>
                  <a:ext cx="5590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C63EB2D-3B1A-3C0C-A87A-808982A73465}"/>
                    </a:ext>
                  </a:extLst>
                </p14:cNvPr>
                <p14:cNvContentPartPr/>
                <p14:nvPr/>
              </p14:nvContentPartPr>
              <p14:xfrm>
                <a:off x="4938960" y="3654560"/>
                <a:ext cx="645120" cy="158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C63EB2D-3B1A-3C0C-A87A-808982A7346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921320" y="3636920"/>
                  <a:ext cx="6807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C85ECED-905B-36C1-1D5C-1CE2E5DB9FB8}"/>
                    </a:ext>
                  </a:extLst>
                </p14:cNvPr>
                <p14:cNvContentPartPr/>
                <p14:nvPr/>
              </p14:nvContentPartPr>
              <p14:xfrm>
                <a:off x="7139640" y="3546200"/>
                <a:ext cx="16920" cy="756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C85ECED-905B-36C1-1D5C-1CE2E5DB9FB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121640" y="3528200"/>
                  <a:ext cx="52560" cy="79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D4037C4-A404-6616-BCBA-A3E9AF957CB2}"/>
                    </a:ext>
                  </a:extLst>
                </p14:cNvPr>
                <p14:cNvContentPartPr/>
                <p14:nvPr/>
              </p14:nvContentPartPr>
              <p14:xfrm>
                <a:off x="7123080" y="3165680"/>
                <a:ext cx="508680" cy="681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D4037C4-A404-6616-BCBA-A3E9AF957CB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105440" y="3148040"/>
                  <a:ext cx="54432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E90EBB6-A567-4364-F228-50E2324D844A}"/>
                    </a:ext>
                  </a:extLst>
                </p14:cNvPr>
                <p14:cNvContentPartPr/>
                <p14:nvPr/>
              </p14:nvContentPartPr>
              <p14:xfrm>
                <a:off x="7481280" y="3867320"/>
                <a:ext cx="266400" cy="236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E90EBB6-A567-4364-F228-50E2324D844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3640" y="3849680"/>
                  <a:ext cx="3020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388B00A-3598-ECAA-02E8-944E3D7EB40B}"/>
                    </a:ext>
                  </a:extLst>
                </p14:cNvPr>
                <p14:cNvContentPartPr/>
                <p14:nvPr/>
              </p14:nvContentPartPr>
              <p14:xfrm>
                <a:off x="7775400" y="3654560"/>
                <a:ext cx="32040" cy="328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388B00A-3598-ECAA-02E8-944E3D7EB40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757760" y="3636920"/>
                  <a:ext cx="676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61802AE-7FDA-FEE8-4CAA-B55E3C2C7EAE}"/>
                    </a:ext>
                  </a:extLst>
                </p14:cNvPr>
                <p14:cNvContentPartPr/>
                <p14:nvPr/>
              </p14:nvContentPartPr>
              <p14:xfrm>
                <a:off x="7884480" y="3819080"/>
                <a:ext cx="394200" cy="212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61802AE-7FDA-FEE8-4CAA-B55E3C2C7EA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866840" y="3801080"/>
                  <a:ext cx="4298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6EF0ECF-4136-9AA4-4A77-BED1AEA156F6}"/>
                    </a:ext>
                  </a:extLst>
                </p14:cNvPr>
                <p14:cNvContentPartPr/>
                <p14:nvPr/>
              </p14:nvContentPartPr>
              <p14:xfrm>
                <a:off x="8365080" y="3123560"/>
                <a:ext cx="103680" cy="889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6EF0ECF-4136-9AA4-4A77-BED1AEA156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347080" y="3105920"/>
                  <a:ext cx="139320" cy="9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95A593E-903A-A298-0CCB-FBC88E955AAD}"/>
                    </a:ext>
                  </a:extLst>
                </p14:cNvPr>
                <p14:cNvContentPartPr/>
                <p14:nvPr/>
              </p14:nvContentPartPr>
              <p14:xfrm>
                <a:off x="8404680" y="3415160"/>
                <a:ext cx="309960" cy="19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95A593E-903A-A298-0CCB-FBC88E955AA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387040" y="3397160"/>
                  <a:ext cx="3456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7391E8A-38D8-EA81-A8C5-AEAF5F0A70C8}"/>
                    </a:ext>
                  </a:extLst>
                </p14:cNvPr>
                <p14:cNvContentPartPr/>
                <p14:nvPr/>
              </p14:nvContentPartPr>
              <p14:xfrm>
                <a:off x="8756760" y="3571760"/>
                <a:ext cx="930240" cy="455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7391E8A-38D8-EA81-A8C5-AEAF5F0A70C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738760" y="3553760"/>
                  <a:ext cx="96588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9AF2825-BC79-F077-6061-B8078D1DF1AC}"/>
                    </a:ext>
                  </a:extLst>
                </p14:cNvPr>
                <p14:cNvContentPartPr/>
                <p14:nvPr/>
              </p14:nvContentPartPr>
              <p14:xfrm>
                <a:off x="7338000" y="4225880"/>
                <a:ext cx="2388960" cy="280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9AF2825-BC79-F077-6061-B8078D1DF1A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320360" y="4207880"/>
                  <a:ext cx="24246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6670661-17F7-6245-E5D4-782453EA3F15}"/>
                    </a:ext>
                  </a:extLst>
                </p14:cNvPr>
                <p14:cNvContentPartPr/>
                <p14:nvPr/>
              </p14:nvContentPartPr>
              <p14:xfrm>
                <a:off x="9968520" y="2934920"/>
                <a:ext cx="353880" cy="944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6670661-17F7-6245-E5D4-782453EA3F1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950520" y="2916920"/>
                  <a:ext cx="389520" cy="9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5ADC1CD-E6A5-BB5A-FD90-0A71B68AC795}"/>
                    </a:ext>
                  </a:extLst>
                </p14:cNvPr>
                <p14:cNvContentPartPr/>
                <p14:nvPr/>
              </p14:nvContentPartPr>
              <p14:xfrm>
                <a:off x="10083360" y="3432080"/>
                <a:ext cx="113400" cy="25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5ADC1CD-E6A5-BB5A-FD90-0A71B68AC79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065720" y="3414080"/>
                  <a:ext cx="1490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203D48D-A68B-D73D-AEBC-9415F22E60E0}"/>
                    </a:ext>
                  </a:extLst>
                </p14:cNvPr>
                <p14:cNvContentPartPr/>
                <p14:nvPr/>
              </p14:nvContentPartPr>
              <p14:xfrm>
                <a:off x="10364160" y="3677600"/>
                <a:ext cx="156240" cy="134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203D48D-A68B-D73D-AEBC-9415F22E60E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346160" y="3659960"/>
                  <a:ext cx="1918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EC0A40F-3EEE-5141-8C37-ACE435A8F86C}"/>
                    </a:ext>
                  </a:extLst>
                </p14:cNvPr>
                <p14:cNvContentPartPr/>
                <p14:nvPr/>
              </p14:nvContentPartPr>
              <p14:xfrm>
                <a:off x="10711560" y="3511640"/>
                <a:ext cx="340560" cy="310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EC0A40F-3EEE-5141-8C37-ACE435A8F86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693560" y="3494000"/>
                  <a:ext cx="3762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BA13779-207C-2FA3-7F02-E4947464523F}"/>
                    </a:ext>
                  </a:extLst>
                </p14:cNvPr>
                <p14:cNvContentPartPr/>
                <p14:nvPr/>
              </p14:nvContentPartPr>
              <p14:xfrm>
                <a:off x="8312880" y="4583720"/>
                <a:ext cx="459360" cy="936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BA13779-207C-2FA3-7F02-E4947464523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295240" y="4566080"/>
                  <a:ext cx="495000" cy="9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9119E46-3084-3383-6B15-03FFE7BE03F5}"/>
                    </a:ext>
                  </a:extLst>
                </p14:cNvPr>
                <p14:cNvContentPartPr/>
                <p14:nvPr/>
              </p14:nvContentPartPr>
              <p14:xfrm>
                <a:off x="8833080" y="4884680"/>
                <a:ext cx="236160" cy="195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9119E46-3084-3383-6B15-03FFE7BE03F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815440" y="4867040"/>
                  <a:ext cx="2718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B0C257C-1A19-B044-BC51-2286A500450C}"/>
                    </a:ext>
                  </a:extLst>
                </p14:cNvPr>
                <p14:cNvContentPartPr/>
                <p14:nvPr/>
              </p14:nvContentPartPr>
              <p14:xfrm>
                <a:off x="9292080" y="4968200"/>
                <a:ext cx="79560" cy="168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B0C257C-1A19-B044-BC51-2286A500450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274440" y="4950200"/>
                  <a:ext cx="1152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30E757D-5995-D1EE-C359-7066CF204161}"/>
                    </a:ext>
                  </a:extLst>
                </p14:cNvPr>
                <p14:cNvContentPartPr/>
                <p14:nvPr/>
              </p14:nvContentPartPr>
              <p14:xfrm>
                <a:off x="9269400" y="4714400"/>
                <a:ext cx="324360" cy="759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30E757D-5995-D1EE-C359-7066CF20416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251760" y="4696400"/>
                  <a:ext cx="360000" cy="79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AF3BC94-0DCA-117E-C912-863725A1B1AB}"/>
                    </a:ext>
                  </a:extLst>
                </p14:cNvPr>
                <p14:cNvContentPartPr/>
                <p14:nvPr/>
              </p14:nvContentPartPr>
              <p14:xfrm>
                <a:off x="9733080" y="4739960"/>
                <a:ext cx="88560" cy="1101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AF3BC94-0DCA-117E-C912-863725A1B1A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715080" y="4721960"/>
                  <a:ext cx="124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6E644BC-2CF9-4A11-1A8C-76C7A0E0E5A6}"/>
                    </a:ext>
                  </a:extLst>
                </p14:cNvPr>
                <p14:cNvContentPartPr/>
                <p14:nvPr/>
              </p14:nvContentPartPr>
              <p14:xfrm>
                <a:off x="9766920" y="4551320"/>
                <a:ext cx="901080" cy="1076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6E644BC-2CF9-4A11-1A8C-76C7A0E0E5A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748920" y="4533320"/>
                  <a:ext cx="936720" cy="11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4AE1DD0-5F4D-65F1-3A3A-05693E41ACBD}"/>
                    </a:ext>
                  </a:extLst>
                </p14:cNvPr>
                <p14:cNvContentPartPr/>
                <p14:nvPr/>
              </p14:nvContentPartPr>
              <p14:xfrm>
                <a:off x="960600" y="1004240"/>
                <a:ext cx="64440" cy="875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4AE1DD0-5F4D-65F1-3A3A-05693E41ACB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42960" y="986600"/>
                  <a:ext cx="100080" cy="9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E539D19-E45E-19D4-FD75-66DCBDDEFC07}"/>
                    </a:ext>
                  </a:extLst>
                </p14:cNvPr>
                <p14:cNvContentPartPr/>
                <p14:nvPr/>
              </p14:nvContentPartPr>
              <p14:xfrm>
                <a:off x="963120" y="777440"/>
                <a:ext cx="515160" cy="532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E539D19-E45E-19D4-FD75-66DCBDDEFC0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45120" y="759440"/>
                  <a:ext cx="55080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4060B9F-4112-2EAC-F593-78CB1E2E7773}"/>
                    </a:ext>
                  </a:extLst>
                </p14:cNvPr>
                <p14:cNvContentPartPr/>
                <p14:nvPr/>
              </p14:nvContentPartPr>
              <p14:xfrm>
                <a:off x="1270560" y="1409960"/>
                <a:ext cx="302400" cy="277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4060B9F-4112-2EAC-F593-78CB1E2E777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252920" y="1392320"/>
                  <a:ext cx="3380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A4564E0-8283-7482-9AF6-E9BC418BC353}"/>
                    </a:ext>
                  </a:extLst>
                </p14:cNvPr>
                <p14:cNvContentPartPr/>
                <p14:nvPr/>
              </p14:nvContentPartPr>
              <p14:xfrm>
                <a:off x="1750440" y="1370000"/>
                <a:ext cx="192600" cy="681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A4564E0-8283-7482-9AF6-E9BC418BC35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732440" y="1352000"/>
                  <a:ext cx="22824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8BD191D-5DC9-F493-45DC-43775D8DE8C0}"/>
                    </a:ext>
                  </a:extLst>
                </p14:cNvPr>
                <p14:cNvContentPartPr/>
                <p14:nvPr/>
              </p14:nvContentPartPr>
              <p14:xfrm>
                <a:off x="1635600" y="1260200"/>
                <a:ext cx="897480" cy="347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8BD191D-5DC9-F493-45DC-43775D8DE8C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617600" y="1242200"/>
                  <a:ext cx="9331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F0F3A8D-157E-DFF9-41B4-02B62AF2CFB4}"/>
                    </a:ext>
                  </a:extLst>
                </p14:cNvPr>
                <p14:cNvContentPartPr/>
                <p14:nvPr/>
              </p14:nvContentPartPr>
              <p14:xfrm>
                <a:off x="846480" y="2032760"/>
                <a:ext cx="1727640" cy="215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F0F3A8D-157E-DFF9-41B4-02B62AF2CFB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28840" y="2014760"/>
                  <a:ext cx="17632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61B5961-2DE3-C260-01DC-6FB365E0AEF9}"/>
                    </a:ext>
                  </a:extLst>
                </p14:cNvPr>
                <p14:cNvContentPartPr/>
                <p14:nvPr/>
              </p14:nvContentPartPr>
              <p14:xfrm>
                <a:off x="611400" y="286400"/>
                <a:ext cx="1962720" cy="1934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61B5961-2DE3-C260-01DC-6FB365E0AEF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93400" y="268400"/>
                  <a:ext cx="1998360" cy="19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AF26371-383B-AB43-286A-707B7D04A82A}"/>
                    </a:ext>
                  </a:extLst>
                </p14:cNvPr>
                <p14:cNvContentPartPr/>
                <p14:nvPr/>
              </p14:nvContentPartPr>
              <p14:xfrm>
                <a:off x="2963280" y="1260560"/>
                <a:ext cx="772920" cy="482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AF26371-383B-AB43-286A-707B7D04A82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945640" y="1242920"/>
                  <a:ext cx="8085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D8EEB04-7312-583B-4FC7-5D5CC375EB1E}"/>
                    </a:ext>
                  </a:extLst>
                </p14:cNvPr>
                <p14:cNvContentPartPr/>
                <p14:nvPr/>
              </p14:nvContentPartPr>
              <p14:xfrm>
                <a:off x="3896040" y="1329680"/>
                <a:ext cx="57960" cy="329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D8EEB04-7312-583B-4FC7-5D5CC375EB1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878400" y="1312040"/>
                  <a:ext cx="936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E133AA6-9F1D-FDCA-36C1-82E722F2B169}"/>
                    </a:ext>
                  </a:extLst>
                </p14:cNvPr>
                <p14:cNvContentPartPr/>
                <p14:nvPr/>
              </p14:nvContentPartPr>
              <p14:xfrm>
                <a:off x="3879120" y="1026920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E133AA6-9F1D-FDCA-36C1-82E722F2B16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61480" y="100928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8F4A363-B6BC-33AA-894A-1E3AE831FBF7}"/>
                    </a:ext>
                  </a:extLst>
                </p14:cNvPr>
                <p14:cNvContentPartPr/>
                <p14:nvPr/>
              </p14:nvContentPartPr>
              <p14:xfrm>
                <a:off x="3947520" y="823880"/>
                <a:ext cx="1073880" cy="803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8F4A363-B6BC-33AA-894A-1E3AE831FBF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929880" y="806240"/>
                  <a:ext cx="1109520" cy="83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C97F4CF-0F97-CDDD-4FA0-BC93A2BA2418}"/>
                    </a:ext>
                  </a:extLst>
                </p14:cNvPr>
                <p14:cNvContentPartPr/>
                <p14:nvPr/>
              </p14:nvContentPartPr>
              <p14:xfrm>
                <a:off x="5069640" y="1284320"/>
                <a:ext cx="459000" cy="396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C97F4CF-0F97-CDDD-4FA0-BC93A2BA241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052000" y="1266680"/>
                  <a:ext cx="49464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885CDE5-5A4C-8AEF-82C4-681EFA4927A5}"/>
                    </a:ext>
                  </a:extLst>
                </p14:cNvPr>
                <p14:cNvContentPartPr/>
                <p14:nvPr/>
              </p14:nvContentPartPr>
              <p14:xfrm>
                <a:off x="5715480" y="1359560"/>
                <a:ext cx="286560" cy="358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885CDE5-5A4C-8AEF-82C4-681EFA4927A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97840" y="1341560"/>
                  <a:ext cx="32220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7805290-177C-125C-D17E-B4CFDABF129D}"/>
                    </a:ext>
                  </a:extLst>
                </p14:cNvPr>
                <p14:cNvContentPartPr/>
                <p14:nvPr/>
              </p14:nvContentPartPr>
              <p14:xfrm>
                <a:off x="5737440" y="1371080"/>
                <a:ext cx="461160" cy="281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7805290-177C-125C-D17E-B4CFDABF129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19440" y="1353440"/>
                  <a:ext cx="4968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6274C35-351A-3AEB-ED53-F8D295CA18D0}"/>
                    </a:ext>
                  </a:extLst>
                </p14:cNvPr>
                <p14:cNvContentPartPr/>
                <p14:nvPr/>
              </p14:nvContentPartPr>
              <p14:xfrm>
                <a:off x="5681280" y="1438760"/>
                <a:ext cx="459000" cy="282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6274C35-351A-3AEB-ED53-F8D295CA18D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63280" y="1420760"/>
                  <a:ext cx="4946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13614A9-ABC9-F6A9-3B81-46569C4C736A}"/>
                    </a:ext>
                  </a:extLst>
                </p14:cNvPr>
                <p14:cNvContentPartPr/>
                <p14:nvPr/>
              </p14:nvContentPartPr>
              <p14:xfrm>
                <a:off x="6826080" y="427160"/>
                <a:ext cx="4698000" cy="1027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13614A9-ABC9-F6A9-3B81-46569C4C736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808080" y="409160"/>
                  <a:ext cx="4733640" cy="10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F8225DF-6DC8-496B-7C1F-3090653D4E51}"/>
                    </a:ext>
                  </a:extLst>
                </p14:cNvPr>
                <p14:cNvContentPartPr/>
                <p14:nvPr/>
              </p14:nvContentPartPr>
              <p14:xfrm>
                <a:off x="7194360" y="404480"/>
                <a:ext cx="4301640" cy="1384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F8225DF-6DC8-496B-7C1F-3090653D4E5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176720" y="386480"/>
                  <a:ext cx="4337280" cy="14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2EE3D86-4FAD-9706-9C7F-04AA58B7E391}"/>
                    </a:ext>
                  </a:extLst>
                </p14:cNvPr>
                <p14:cNvContentPartPr/>
                <p14:nvPr/>
              </p14:nvContentPartPr>
              <p14:xfrm>
                <a:off x="10704720" y="610040"/>
                <a:ext cx="292680" cy="655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2EE3D86-4FAD-9706-9C7F-04AA58B7E39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686720" y="592040"/>
                  <a:ext cx="32832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4C68E89-86E8-3249-4BBE-363E88B73DC9}"/>
                    </a:ext>
                  </a:extLst>
                </p14:cNvPr>
                <p14:cNvContentPartPr/>
                <p14:nvPr/>
              </p14:nvContentPartPr>
              <p14:xfrm>
                <a:off x="6875760" y="1283960"/>
                <a:ext cx="349560" cy="433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4C68E89-86E8-3249-4BBE-363E88B73DC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857760" y="1266320"/>
                  <a:ext cx="38520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8B09FDE-3E05-C65A-3183-11019E50470E}"/>
                    </a:ext>
                  </a:extLst>
                </p14:cNvPr>
                <p14:cNvContentPartPr/>
                <p14:nvPr/>
              </p14:nvContentPartPr>
              <p14:xfrm>
                <a:off x="6786120" y="1215560"/>
                <a:ext cx="685080" cy="522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8B09FDE-3E05-C65A-3183-11019E50470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68120" y="1197920"/>
                  <a:ext cx="720720" cy="55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665AD4D-DF1C-C992-29CA-246E82EF47E0}"/>
              </a:ext>
            </a:extLst>
          </p:cNvPr>
          <p:cNvGrpSpPr/>
          <p:nvPr/>
        </p:nvGrpSpPr>
        <p:grpSpPr>
          <a:xfrm>
            <a:off x="10425720" y="1739000"/>
            <a:ext cx="570960" cy="871200"/>
            <a:chOff x="10425720" y="1739000"/>
            <a:chExt cx="570960" cy="87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F2B5336-0916-F4A7-685E-A27EE6D4074E}"/>
                    </a:ext>
                  </a:extLst>
                </p14:cNvPr>
                <p14:cNvContentPartPr/>
                <p14:nvPr/>
              </p14:nvContentPartPr>
              <p14:xfrm>
                <a:off x="10425720" y="1746560"/>
                <a:ext cx="371880" cy="863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F2B5336-0916-F4A7-685E-A27EE6D4074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408080" y="1728920"/>
                  <a:ext cx="407520" cy="89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3D7198C-B046-CD0C-3719-18B06001EB90}"/>
                    </a:ext>
                  </a:extLst>
                </p14:cNvPr>
                <p14:cNvContentPartPr/>
                <p14:nvPr/>
              </p14:nvContentPartPr>
              <p14:xfrm>
                <a:off x="10429320" y="1739000"/>
                <a:ext cx="567360" cy="361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3D7198C-B046-CD0C-3719-18B06001EB9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411680" y="1721000"/>
                  <a:ext cx="603000" cy="396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7938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A3F6780-9674-87C4-41F8-DE4EF33E7327}"/>
                  </a:ext>
                </a:extLst>
              </p14:cNvPr>
              <p14:cNvContentPartPr/>
              <p14:nvPr/>
            </p14:nvContentPartPr>
            <p14:xfrm>
              <a:off x="348600" y="3104480"/>
              <a:ext cx="29520" cy="427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A3F6780-9674-87C4-41F8-DE4EF33E73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600" y="3086480"/>
                <a:ext cx="6516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1709057-3049-A1F2-58D8-6AB5B3876AD8}"/>
                  </a:ext>
                </a:extLst>
              </p14:cNvPr>
              <p14:cNvContentPartPr/>
              <p14:nvPr/>
            </p14:nvContentPartPr>
            <p14:xfrm>
              <a:off x="365520" y="2824040"/>
              <a:ext cx="360" cy="28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1709057-3049-A1F2-58D8-6AB5B3876A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7520" y="2806400"/>
                <a:ext cx="360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1578ACB-F788-5375-60EA-3A9B38D6E8B9}"/>
                  </a:ext>
                </a:extLst>
              </p14:cNvPr>
              <p14:cNvContentPartPr/>
              <p14:nvPr/>
            </p14:nvContentPartPr>
            <p14:xfrm>
              <a:off x="525360" y="3227240"/>
              <a:ext cx="282240" cy="2271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1578ACB-F788-5375-60EA-3A9B38D6E8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7720" y="3209240"/>
                <a:ext cx="3178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51F2962-0FAA-1DC6-E407-8CF5C125EBB6}"/>
                  </a:ext>
                </a:extLst>
              </p14:cNvPr>
              <p14:cNvContentPartPr/>
              <p14:nvPr/>
            </p14:nvContentPartPr>
            <p14:xfrm>
              <a:off x="981480" y="2495000"/>
              <a:ext cx="503280" cy="897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51F2962-0FAA-1DC6-E407-8CF5C125EBB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3840" y="2477360"/>
                <a:ext cx="538920" cy="9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6F6EC03-4827-62BE-8089-9D94E4255B2A}"/>
                  </a:ext>
                </a:extLst>
              </p14:cNvPr>
              <p14:cNvContentPartPr/>
              <p14:nvPr/>
            </p14:nvContentPartPr>
            <p14:xfrm>
              <a:off x="1418880" y="3068480"/>
              <a:ext cx="898560" cy="3690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6F6EC03-4827-62BE-8089-9D94E4255B2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01240" y="3050480"/>
                <a:ext cx="93420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843C36D-3CB2-3764-528D-CBC79664214C}"/>
                  </a:ext>
                </a:extLst>
              </p14:cNvPr>
              <p14:cNvContentPartPr/>
              <p14:nvPr/>
            </p14:nvContentPartPr>
            <p14:xfrm>
              <a:off x="2407080" y="2978480"/>
              <a:ext cx="317880" cy="2692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843C36D-3CB2-3764-528D-CBC79664214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89080" y="2960480"/>
                <a:ext cx="35352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B3378A0-A8B0-5C24-7F67-82E119643F16}"/>
                  </a:ext>
                </a:extLst>
              </p14:cNvPr>
              <p14:cNvContentPartPr/>
              <p14:nvPr/>
            </p14:nvContentPartPr>
            <p14:xfrm>
              <a:off x="2281440" y="2769320"/>
              <a:ext cx="801360" cy="6818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B3378A0-A8B0-5C24-7F67-82E119643F1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63800" y="2751320"/>
                <a:ext cx="837000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A9902BC-E01C-D55A-29CB-57E4503D91A9}"/>
                  </a:ext>
                </a:extLst>
              </p14:cNvPr>
              <p14:cNvContentPartPr/>
              <p14:nvPr/>
            </p14:nvContentPartPr>
            <p14:xfrm>
              <a:off x="5466360" y="3726920"/>
              <a:ext cx="706320" cy="1089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A9902BC-E01C-D55A-29CB-57E4503D91A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48360" y="3709280"/>
                <a:ext cx="741960" cy="112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E5D3AB94-BE7B-8467-BF61-98E0C91F8B64}"/>
              </a:ext>
            </a:extLst>
          </p:cNvPr>
          <p:cNvGrpSpPr/>
          <p:nvPr/>
        </p:nvGrpSpPr>
        <p:grpSpPr>
          <a:xfrm>
            <a:off x="7695840" y="3801080"/>
            <a:ext cx="3204000" cy="2334960"/>
            <a:chOff x="7695840" y="3801080"/>
            <a:chExt cx="3204000" cy="233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62C1687-52DE-A225-D7AB-B1DE0E617EA2}"/>
                    </a:ext>
                  </a:extLst>
                </p14:cNvPr>
                <p14:cNvContentPartPr/>
                <p14:nvPr/>
              </p14:nvContentPartPr>
              <p14:xfrm>
                <a:off x="7741200" y="4166480"/>
                <a:ext cx="63720" cy="820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62C1687-52DE-A225-D7AB-B1DE0E617EA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23200" y="4148480"/>
                  <a:ext cx="99360" cy="8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8480A06-C897-07F8-8BD3-C96145ABDEDD}"/>
                    </a:ext>
                  </a:extLst>
                </p14:cNvPr>
                <p14:cNvContentPartPr/>
                <p14:nvPr/>
              </p14:nvContentPartPr>
              <p14:xfrm>
                <a:off x="7695840" y="3873440"/>
                <a:ext cx="527040" cy="665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8480A06-C897-07F8-8BD3-C96145ABDED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77840" y="3855800"/>
                  <a:ext cx="562680" cy="70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5E9A79C-51FC-882E-A8DB-0EC53BAE4F3E}"/>
                    </a:ext>
                  </a:extLst>
                </p14:cNvPr>
                <p14:cNvContentPartPr/>
                <p14:nvPr/>
              </p14:nvContentPartPr>
              <p14:xfrm>
                <a:off x="8108040" y="4463840"/>
                <a:ext cx="810720" cy="360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5E9A79C-51FC-882E-A8DB-0EC53BAE4F3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90040" y="4445840"/>
                  <a:ext cx="8463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358C27F-652F-1098-3612-997D3D4EA9FF}"/>
                    </a:ext>
                  </a:extLst>
                </p14:cNvPr>
                <p14:cNvContentPartPr/>
                <p14:nvPr/>
              </p14:nvContentPartPr>
              <p14:xfrm>
                <a:off x="8949000" y="3801080"/>
                <a:ext cx="405720" cy="1018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358C27F-652F-1098-3612-997D3D4EA9F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31000" y="3783080"/>
                  <a:ext cx="441360" cy="10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8FF8188-737C-30DF-404F-21C92FB397CE}"/>
                    </a:ext>
                  </a:extLst>
                </p14:cNvPr>
                <p14:cNvContentPartPr/>
                <p14:nvPr/>
              </p14:nvContentPartPr>
              <p14:xfrm>
                <a:off x="9383520" y="4601000"/>
                <a:ext cx="360" cy="59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8FF8188-737C-30DF-404F-21C92FB397C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365880" y="4583000"/>
                  <a:ext cx="360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32312CA-9190-4096-5BF8-D35A2ECFB10D}"/>
                    </a:ext>
                  </a:extLst>
                </p14:cNvPr>
                <p14:cNvContentPartPr/>
                <p14:nvPr/>
              </p14:nvContentPartPr>
              <p14:xfrm>
                <a:off x="9423840" y="4235600"/>
                <a:ext cx="390600" cy="395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32312CA-9190-4096-5BF8-D35A2ECFB10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405840" y="4217600"/>
                  <a:ext cx="42624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2A72745-6991-AF63-B99B-10FF4BFF9FF7}"/>
                    </a:ext>
                  </a:extLst>
                </p14:cNvPr>
                <p14:cNvContentPartPr/>
                <p14:nvPr/>
              </p14:nvContentPartPr>
              <p14:xfrm>
                <a:off x="9726960" y="4356200"/>
                <a:ext cx="389160" cy="910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2A72745-6991-AF63-B99B-10FF4BFF9FF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08960" y="4338200"/>
                  <a:ext cx="424800" cy="9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FC9249F-B881-D185-19B1-4C8D261A8936}"/>
                    </a:ext>
                  </a:extLst>
                </p14:cNvPr>
                <p14:cNvContentPartPr/>
                <p14:nvPr/>
              </p14:nvContentPartPr>
              <p14:xfrm>
                <a:off x="8273640" y="5492000"/>
                <a:ext cx="31320" cy="644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FC9249F-B881-D185-19B1-4C8D261A893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255640" y="5474000"/>
                  <a:ext cx="6696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7F0DFEF-7E62-5B43-828B-F5B2A6F633A2}"/>
                    </a:ext>
                  </a:extLst>
                </p14:cNvPr>
                <p14:cNvContentPartPr/>
                <p14:nvPr/>
              </p14:nvContentPartPr>
              <p14:xfrm>
                <a:off x="8250960" y="5144600"/>
                <a:ext cx="383760" cy="585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7F0DFEF-7E62-5B43-828B-F5B2A6F633A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32960" y="5126960"/>
                  <a:ext cx="41940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EEBC5A7-F2D6-ECC8-7975-88CE671E9996}"/>
                    </a:ext>
                  </a:extLst>
                </p14:cNvPr>
                <p14:cNvContentPartPr/>
                <p14:nvPr/>
              </p14:nvContentPartPr>
              <p14:xfrm>
                <a:off x="8630400" y="5594240"/>
                <a:ext cx="307080" cy="231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EEBC5A7-F2D6-ECC8-7975-88CE671E999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612400" y="5576600"/>
                  <a:ext cx="3427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276377B-B46E-446E-FD9E-BDB61DF961B8}"/>
                    </a:ext>
                  </a:extLst>
                </p14:cNvPr>
                <p14:cNvContentPartPr/>
                <p14:nvPr/>
              </p14:nvContentPartPr>
              <p14:xfrm>
                <a:off x="9091920" y="5297600"/>
                <a:ext cx="41400" cy="516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276377B-B46E-446E-FD9E-BDB61DF961B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74280" y="5279600"/>
                  <a:ext cx="7704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6B65031-D059-CAF0-86F8-73B1E21D95AD}"/>
                    </a:ext>
                  </a:extLst>
                </p14:cNvPr>
                <p14:cNvContentPartPr/>
                <p14:nvPr/>
              </p14:nvContentPartPr>
              <p14:xfrm>
                <a:off x="9251760" y="4884680"/>
                <a:ext cx="565560" cy="1012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6B65031-D059-CAF0-86F8-73B1E21D95A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34120" y="4866680"/>
                  <a:ext cx="601200" cy="10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19751B0-08D8-86A6-3673-B2CACE983501}"/>
                    </a:ext>
                  </a:extLst>
                </p14:cNvPr>
                <p14:cNvContentPartPr/>
                <p14:nvPr/>
              </p14:nvContentPartPr>
              <p14:xfrm>
                <a:off x="9679440" y="5212280"/>
                <a:ext cx="362520" cy="81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19751B0-08D8-86A6-3673-B2CACE98350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61800" y="5194640"/>
                  <a:ext cx="3981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8D2801C-D55F-26EE-D4EC-11B8CD594999}"/>
                    </a:ext>
                  </a:extLst>
                </p14:cNvPr>
                <p14:cNvContentPartPr/>
                <p14:nvPr/>
              </p14:nvContentPartPr>
              <p14:xfrm>
                <a:off x="10013520" y="5173760"/>
                <a:ext cx="886320" cy="636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8D2801C-D55F-26EE-D4EC-11B8CD59499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995520" y="5155760"/>
                  <a:ext cx="921960" cy="67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27B4EC4-A737-F83E-0EA2-B3BA716A1FEF}"/>
                  </a:ext>
                </a:extLst>
              </p14:cNvPr>
              <p14:cNvContentPartPr/>
              <p14:nvPr/>
            </p14:nvContentPartPr>
            <p14:xfrm>
              <a:off x="268320" y="1972640"/>
              <a:ext cx="2076480" cy="1839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27B4EC4-A737-F83E-0EA2-B3BA716A1FE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50320" y="1955000"/>
                <a:ext cx="2112120" cy="21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A45EC3BB-9026-1785-DC8B-BF6B0CA29FAC}"/>
              </a:ext>
            </a:extLst>
          </p:cNvPr>
          <p:cNvGrpSpPr/>
          <p:nvPr/>
        </p:nvGrpSpPr>
        <p:grpSpPr>
          <a:xfrm>
            <a:off x="3840240" y="659720"/>
            <a:ext cx="689400" cy="1051920"/>
            <a:chOff x="3840240" y="659720"/>
            <a:chExt cx="689400" cy="105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3EF742A-68A3-7D83-37BD-739960279CCE}"/>
                    </a:ext>
                  </a:extLst>
                </p14:cNvPr>
                <p14:cNvContentPartPr/>
                <p14:nvPr/>
              </p14:nvContentPartPr>
              <p14:xfrm>
                <a:off x="3896040" y="659720"/>
                <a:ext cx="321120" cy="847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3EF742A-68A3-7D83-37BD-739960279CC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78400" y="642080"/>
                  <a:ext cx="356760" cy="88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C63F523-58B0-82BB-FEB9-5A1D80A3FC65}"/>
                    </a:ext>
                  </a:extLst>
                </p14:cNvPr>
                <p14:cNvContentPartPr/>
                <p14:nvPr/>
              </p14:nvContentPartPr>
              <p14:xfrm>
                <a:off x="3840240" y="1357760"/>
                <a:ext cx="689400" cy="353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C63F523-58B0-82BB-FEB9-5A1D80A3FC6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22240" y="1340120"/>
                  <a:ext cx="725040" cy="38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D3782E8-ACA9-3A8B-C702-B4A29A5FECA2}"/>
              </a:ext>
            </a:extLst>
          </p:cNvPr>
          <p:cNvGrpSpPr/>
          <p:nvPr/>
        </p:nvGrpSpPr>
        <p:grpSpPr>
          <a:xfrm>
            <a:off x="3575640" y="2022680"/>
            <a:ext cx="1148040" cy="1214640"/>
            <a:chOff x="3575640" y="2022680"/>
            <a:chExt cx="1148040" cy="121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CB76978-58B4-CB94-1CE7-ED641045EC4E}"/>
                    </a:ext>
                  </a:extLst>
                </p14:cNvPr>
                <p14:cNvContentPartPr/>
                <p14:nvPr/>
              </p14:nvContentPartPr>
              <p14:xfrm>
                <a:off x="3575640" y="2149040"/>
                <a:ext cx="462600" cy="641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CB76978-58B4-CB94-1CE7-ED641045EC4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57640" y="2131400"/>
                  <a:ext cx="49824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E6E13C7-1934-575F-67FB-84FDA3EF8BD2}"/>
                    </a:ext>
                  </a:extLst>
                </p14:cNvPr>
                <p14:cNvContentPartPr/>
                <p14:nvPr/>
              </p14:nvContentPartPr>
              <p14:xfrm>
                <a:off x="4044720" y="2022680"/>
                <a:ext cx="678960" cy="554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E6E13C7-1934-575F-67FB-84FDA3EF8BD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027080" y="2005040"/>
                  <a:ext cx="71460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F43D1B3-1A7B-C095-69FC-6CD4B0C984FF}"/>
                    </a:ext>
                  </a:extLst>
                </p14:cNvPr>
                <p14:cNvContentPartPr/>
                <p14:nvPr/>
              </p14:nvContentPartPr>
              <p14:xfrm>
                <a:off x="4092600" y="3024200"/>
                <a:ext cx="118800" cy="180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F43D1B3-1A7B-C095-69FC-6CD4B0C984F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74960" y="3006200"/>
                  <a:ext cx="1544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8692D80-1536-E88A-8C1E-C08A3F770DA5}"/>
                    </a:ext>
                  </a:extLst>
                </p14:cNvPr>
                <p14:cNvContentPartPr/>
                <p14:nvPr/>
              </p14:nvContentPartPr>
              <p14:xfrm>
                <a:off x="4365120" y="2664920"/>
                <a:ext cx="127080" cy="572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8692D80-1536-E88A-8C1E-C08A3F770DA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47480" y="2646920"/>
                  <a:ext cx="162720" cy="60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B313A1A-CAD6-7964-B363-F04C2470728D}"/>
              </a:ext>
            </a:extLst>
          </p:cNvPr>
          <p:cNvGrpSpPr/>
          <p:nvPr/>
        </p:nvGrpSpPr>
        <p:grpSpPr>
          <a:xfrm>
            <a:off x="365520" y="722360"/>
            <a:ext cx="2444040" cy="1368720"/>
            <a:chOff x="365520" y="722360"/>
            <a:chExt cx="2444040" cy="136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248BFE2-EA27-01D4-0186-83B3B2F43167}"/>
                    </a:ext>
                  </a:extLst>
                </p14:cNvPr>
                <p14:cNvContentPartPr/>
                <p14:nvPr/>
              </p14:nvContentPartPr>
              <p14:xfrm>
                <a:off x="387480" y="1059320"/>
                <a:ext cx="12960" cy="632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248BFE2-EA27-01D4-0186-83B3B2F4316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9840" y="1041320"/>
                  <a:ext cx="4860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3707F83-2C13-DBAF-4524-AE8AE681B93B}"/>
                    </a:ext>
                  </a:extLst>
                </p14:cNvPr>
                <p14:cNvContentPartPr/>
                <p14:nvPr/>
              </p14:nvContentPartPr>
              <p14:xfrm>
                <a:off x="365520" y="898400"/>
                <a:ext cx="401760" cy="33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3707F83-2C13-DBAF-4524-AE8AE681B93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7520" y="880400"/>
                  <a:ext cx="4374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B3F0C30-5539-870D-72E0-5B03B3D88652}"/>
                    </a:ext>
                  </a:extLst>
                </p14:cNvPr>
                <p14:cNvContentPartPr/>
                <p14:nvPr/>
              </p14:nvContentPartPr>
              <p14:xfrm>
                <a:off x="815880" y="1304840"/>
                <a:ext cx="435240" cy="397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B3F0C30-5539-870D-72E0-5B03B3D8865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7880" y="1287200"/>
                  <a:ext cx="47088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05FF975-543C-2B13-243B-509519224DD6}"/>
                    </a:ext>
                  </a:extLst>
                </p14:cNvPr>
                <p14:cNvContentPartPr/>
                <p14:nvPr/>
              </p14:nvContentPartPr>
              <p14:xfrm>
                <a:off x="618960" y="950600"/>
                <a:ext cx="246240" cy="396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05FF975-543C-2B13-243B-509519224DD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0960" y="932960"/>
                  <a:ext cx="28188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D7FFAFE-8983-034A-AB6F-132A1623D084}"/>
                    </a:ext>
                  </a:extLst>
                </p14:cNvPr>
                <p14:cNvContentPartPr/>
                <p14:nvPr/>
              </p14:nvContentPartPr>
              <p14:xfrm>
                <a:off x="1162200" y="1213400"/>
                <a:ext cx="561240" cy="468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D7FFAFE-8983-034A-AB6F-132A1623D08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44200" y="1195400"/>
                  <a:ext cx="59688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718C44B-4540-D7B1-4413-07A588849B17}"/>
                    </a:ext>
                  </a:extLst>
                </p14:cNvPr>
                <p14:cNvContentPartPr/>
                <p14:nvPr/>
              </p14:nvContentPartPr>
              <p14:xfrm>
                <a:off x="1681320" y="722360"/>
                <a:ext cx="740160" cy="944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718C44B-4540-D7B1-4413-07A588849B1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663680" y="704720"/>
                  <a:ext cx="775800" cy="9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FFDEB41-3213-1597-F3E9-6BE84977BDD2}"/>
                    </a:ext>
                  </a:extLst>
                </p14:cNvPr>
                <p14:cNvContentPartPr/>
                <p14:nvPr/>
              </p14:nvContentPartPr>
              <p14:xfrm>
                <a:off x="514920" y="1927640"/>
                <a:ext cx="2294640" cy="163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FFDEB41-3213-1597-F3E9-6BE84977BDD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6920" y="1909640"/>
                  <a:ext cx="23302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DC9710A-4177-6010-D1A3-C90CDE3D62D3}"/>
                    </a:ext>
                  </a:extLst>
                </p14:cNvPr>
                <p14:cNvContentPartPr/>
                <p14:nvPr/>
              </p14:nvContentPartPr>
              <p14:xfrm>
                <a:off x="2608320" y="1107560"/>
                <a:ext cx="200520" cy="613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DC9710A-4177-6010-D1A3-C90CDE3D62D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590680" y="1089920"/>
                  <a:ext cx="236160" cy="64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79DE70D-96FE-CAD3-3C4F-CE0D1D670AD4}"/>
              </a:ext>
            </a:extLst>
          </p:cNvPr>
          <p:cNvGrpSpPr/>
          <p:nvPr/>
        </p:nvGrpSpPr>
        <p:grpSpPr>
          <a:xfrm>
            <a:off x="731640" y="3744560"/>
            <a:ext cx="5127480" cy="1276560"/>
            <a:chOff x="731640" y="3744560"/>
            <a:chExt cx="5127480" cy="127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D6B2A0B-1141-A8BA-6B5A-C61A99C48714}"/>
                    </a:ext>
                  </a:extLst>
                </p14:cNvPr>
                <p14:cNvContentPartPr/>
                <p14:nvPr/>
              </p14:nvContentPartPr>
              <p14:xfrm>
                <a:off x="804000" y="4195280"/>
                <a:ext cx="19800" cy="825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D6B2A0B-1141-A8BA-6B5A-C61A99C4871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6000" y="4177640"/>
                  <a:ext cx="55440" cy="86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92B6B69-8BDA-F414-CA3D-F9E64A32A030}"/>
                    </a:ext>
                  </a:extLst>
                </p14:cNvPr>
                <p14:cNvContentPartPr/>
                <p14:nvPr/>
              </p14:nvContentPartPr>
              <p14:xfrm>
                <a:off x="731640" y="3998000"/>
                <a:ext cx="405360" cy="493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92B6B69-8BDA-F414-CA3D-F9E64A32A03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4000" y="3980000"/>
                  <a:ext cx="44100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E80E1B3-CC71-E421-7912-131BC6C46D3D}"/>
                    </a:ext>
                  </a:extLst>
                </p14:cNvPr>
                <p14:cNvContentPartPr/>
                <p14:nvPr/>
              </p14:nvContentPartPr>
              <p14:xfrm>
                <a:off x="1160760" y="4589840"/>
                <a:ext cx="580320" cy="268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E80E1B3-CC71-E421-7912-131BC6C46D3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43120" y="4571840"/>
                  <a:ext cx="6159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90A5AB9-03A4-1711-8238-F6DCDCFCD5AF}"/>
                    </a:ext>
                  </a:extLst>
                </p14:cNvPr>
                <p14:cNvContentPartPr/>
                <p14:nvPr/>
              </p14:nvContentPartPr>
              <p14:xfrm>
                <a:off x="1602840" y="4417760"/>
                <a:ext cx="271440" cy="383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90A5AB9-03A4-1711-8238-F6DCDCFCD5A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84840" y="4400120"/>
                  <a:ext cx="30708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023B171-EBEC-58B8-4924-D792E56E7B92}"/>
                    </a:ext>
                  </a:extLst>
                </p14:cNvPr>
                <p14:cNvContentPartPr/>
                <p14:nvPr/>
              </p14:nvContentPartPr>
              <p14:xfrm>
                <a:off x="1887600" y="4018520"/>
                <a:ext cx="519120" cy="885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023B171-EBEC-58B8-4924-D792E56E7B9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869960" y="4000520"/>
                  <a:ext cx="554760" cy="9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7B2F471-C51B-E451-0ED4-C8A7650ABB7D}"/>
                    </a:ext>
                  </a:extLst>
                </p14:cNvPr>
                <p14:cNvContentPartPr/>
                <p14:nvPr/>
              </p14:nvContentPartPr>
              <p14:xfrm>
                <a:off x="2637120" y="4468160"/>
                <a:ext cx="746280" cy="201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7B2F471-C51B-E451-0ED4-C8A7650ABB7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619480" y="4450160"/>
                  <a:ext cx="7819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B2649EF-6ED2-FFF2-2179-CBEB1087920E}"/>
                    </a:ext>
                  </a:extLst>
                </p14:cNvPr>
                <p14:cNvContentPartPr/>
                <p14:nvPr/>
              </p14:nvContentPartPr>
              <p14:xfrm>
                <a:off x="3839160" y="4383920"/>
                <a:ext cx="10440" cy="146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B2649EF-6ED2-FFF2-2179-CBEB1087920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21160" y="4366280"/>
                  <a:ext cx="460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933C59A-5027-3E2C-E41B-0F463824D11C}"/>
                    </a:ext>
                  </a:extLst>
                </p14:cNvPr>
                <p14:cNvContentPartPr/>
                <p14:nvPr/>
              </p14:nvContentPartPr>
              <p14:xfrm>
                <a:off x="3793080" y="3744560"/>
                <a:ext cx="1581480" cy="793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933C59A-5027-3E2C-E41B-0F463824D11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775440" y="3726920"/>
                  <a:ext cx="1617120" cy="82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B2A449C-C59E-92DB-83FA-A2CEFEE80AFF}"/>
                    </a:ext>
                  </a:extLst>
                </p14:cNvPr>
                <p14:cNvContentPartPr/>
                <p14:nvPr/>
              </p14:nvContentPartPr>
              <p14:xfrm>
                <a:off x="5053800" y="4269440"/>
                <a:ext cx="84600" cy="204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B2A449C-C59E-92DB-83FA-A2CEFEE80AF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36160" y="4251440"/>
                  <a:ext cx="1202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ACA3C94-70A6-FBD5-8B1C-3D2B05E67FE9}"/>
                    </a:ext>
                  </a:extLst>
                </p14:cNvPr>
                <p14:cNvContentPartPr/>
                <p14:nvPr/>
              </p14:nvContentPartPr>
              <p14:xfrm>
                <a:off x="5618280" y="3767600"/>
                <a:ext cx="189360" cy="726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ACA3C94-70A6-FBD5-8B1C-3D2B05E67FE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00640" y="3749960"/>
                  <a:ext cx="225000" cy="76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E446F04-8940-B901-08E3-F61D7DA61A80}"/>
                    </a:ext>
                  </a:extLst>
                </p14:cNvPr>
                <p14:cNvContentPartPr/>
                <p14:nvPr/>
              </p14:nvContentPartPr>
              <p14:xfrm>
                <a:off x="5436840" y="4492640"/>
                <a:ext cx="422280" cy="198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E446F04-8940-B901-08E3-F61D7DA61A8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18840" y="4474640"/>
                  <a:ext cx="4579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D8DDBB0-5108-AF47-AAB5-9AAE6C01CAFA}"/>
                    </a:ext>
                  </a:extLst>
                </p14:cNvPr>
                <p14:cNvContentPartPr/>
                <p14:nvPr/>
              </p14:nvContentPartPr>
              <p14:xfrm>
                <a:off x="5149200" y="4063520"/>
                <a:ext cx="256680" cy="324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D8DDBB0-5108-AF47-AAB5-9AAE6C01CAF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131560" y="4045880"/>
                  <a:ext cx="29232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0BB6940-22EC-B1D1-4A70-D5419D1F317C}"/>
                    </a:ext>
                  </a:extLst>
                </p14:cNvPr>
                <p14:cNvContentPartPr/>
                <p14:nvPr/>
              </p14:nvContentPartPr>
              <p14:xfrm>
                <a:off x="5117160" y="4149560"/>
                <a:ext cx="250200" cy="384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0BB6940-22EC-B1D1-4A70-D5419D1F317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099160" y="4131560"/>
                  <a:ext cx="2858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33FA7E1-3907-BDBD-C4F3-35F068D36E8C}"/>
                    </a:ext>
                  </a:extLst>
                </p14:cNvPr>
                <p14:cNvContentPartPr/>
                <p14:nvPr/>
              </p14:nvContentPartPr>
              <p14:xfrm>
                <a:off x="2310960" y="4422080"/>
                <a:ext cx="281160" cy="4147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33FA7E1-3907-BDBD-C4F3-35F068D36E8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293320" y="4404440"/>
                  <a:ext cx="316800" cy="45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D4F54C33-8E25-2617-AB30-1242BE3DB52A}"/>
                  </a:ext>
                </a:extLst>
              </p14:cNvPr>
              <p14:cNvContentPartPr/>
              <p14:nvPr/>
            </p14:nvContentPartPr>
            <p14:xfrm>
              <a:off x="5984760" y="1782200"/>
              <a:ext cx="293040" cy="8200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D4F54C33-8E25-2617-AB30-1242BE3DB52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966760" y="1764560"/>
                <a:ext cx="328680" cy="85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65DC52-EF42-9A40-BD6D-EE1106CBE659}"/>
              </a:ext>
            </a:extLst>
          </p:cNvPr>
          <p:cNvGrpSpPr/>
          <p:nvPr/>
        </p:nvGrpSpPr>
        <p:grpSpPr>
          <a:xfrm>
            <a:off x="5488680" y="379640"/>
            <a:ext cx="5703840" cy="2505960"/>
            <a:chOff x="5488680" y="379640"/>
            <a:chExt cx="5703840" cy="250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8CF6D93-1BBB-D1E6-60D6-73A88E0BF856}"/>
                    </a:ext>
                  </a:extLst>
                </p14:cNvPr>
                <p14:cNvContentPartPr/>
                <p14:nvPr/>
              </p14:nvContentPartPr>
              <p14:xfrm>
                <a:off x="5488680" y="1133840"/>
                <a:ext cx="5703840" cy="1447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8CF6D93-1BBB-D1E6-60D6-73A88E0BF85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470680" y="1115840"/>
                  <a:ext cx="5739480" cy="14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21E2E9D-CDCC-1B80-1FDE-B7DD6EF76290}"/>
                    </a:ext>
                  </a:extLst>
                </p14:cNvPr>
                <p14:cNvContentPartPr/>
                <p14:nvPr/>
              </p14:nvContentPartPr>
              <p14:xfrm>
                <a:off x="6262680" y="1190720"/>
                <a:ext cx="4849560" cy="1594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21E2E9D-CDCC-1B80-1FDE-B7DD6EF7629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244680" y="1173080"/>
                  <a:ext cx="4885200" cy="163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096D48A-6736-8DB4-C906-6D07FC7AB48C}"/>
                    </a:ext>
                  </a:extLst>
                </p14:cNvPr>
                <p14:cNvContentPartPr/>
                <p14:nvPr/>
              </p14:nvContentPartPr>
              <p14:xfrm>
                <a:off x="5527200" y="2487440"/>
                <a:ext cx="1344600" cy="398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096D48A-6736-8DB4-C906-6D07FC7AB48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509200" y="2469440"/>
                  <a:ext cx="138024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6C788F1-5B95-0E67-671E-2A99D646D998}"/>
                    </a:ext>
                  </a:extLst>
                </p14:cNvPr>
                <p14:cNvContentPartPr/>
                <p14:nvPr/>
              </p14:nvContentPartPr>
              <p14:xfrm>
                <a:off x="8050440" y="1385120"/>
                <a:ext cx="172080" cy="1281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6C788F1-5B95-0E67-671E-2A99D646D99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032440" y="1367480"/>
                  <a:ext cx="207720" cy="13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3DA0B5B-7BD2-2686-C4BD-055D25DC7D39}"/>
                    </a:ext>
                  </a:extLst>
                </p14:cNvPr>
                <p14:cNvContentPartPr/>
                <p14:nvPr/>
              </p14:nvContentPartPr>
              <p14:xfrm>
                <a:off x="6752640" y="1533800"/>
                <a:ext cx="159480" cy="1149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3DA0B5B-7BD2-2686-C4BD-055D25DC7D3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734640" y="1515800"/>
                  <a:ext cx="195120" cy="11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79E1CC7-5A8E-103F-AD10-E0A0E1009129}"/>
                    </a:ext>
                  </a:extLst>
                </p14:cNvPr>
                <p14:cNvContentPartPr/>
                <p14:nvPr/>
              </p14:nvContentPartPr>
              <p14:xfrm>
                <a:off x="9649920" y="1259120"/>
                <a:ext cx="214560" cy="1122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79E1CC7-5A8E-103F-AD10-E0A0E100912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632280" y="1241480"/>
                  <a:ext cx="250200" cy="11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FBC513A-A403-613E-B0F9-0CF7CBA8A5A1}"/>
                    </a:ext>
                  </a:extLst>
                </p14:cNvPr>
                <p14:cNvContentPartPr/>
                <p14:nvPr/>
              </p14:nvContentPartPr>
              <p14:xfrm>
                <a:off x="6014280" y="842240"/>
                <a:ext cx="268200" cy="300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FBC513A-A403-613E-B0F9-0CF7CBA8A5A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996280" y="824240"/>
                  <a:ext cx="3038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4274C63-0213-772E-5D35-F24E1899A680}"/>
                    </a:ext>
                  </a:extLst>
                </p14:cNvPr>
                <p14:cNvContentPartPr/>
                <p14:nvPr/>
              </p14:nvContentPartPr>
              <p14:xfrm>
                <a:off x="7209120" y="646400"/>
                <a:ext cx="268200" cy="554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4274C63-0213-772E-5D35-F24E1899A68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191120" y="628760"/>
                  <a:ext cx="30384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6F4BFDA-D7B4-617A-9165-1A32D9223B48}"/>
                    </a:ext>
                  </a:extLst>
                </p14:cNvPr>
                <p14:cNvContentPartPr/>
                <p14:nvPr/>
              </p14:nvContentPartPr>
              <p14:xfrm>
                <a:off x="8771520" y="706880"/>
                <a:ext cx="451080" cy="377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6F4BFDA-D7B4-617A-9165-1A32D9223B4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53520" y="688880"/>
                  <a:ext cx="48672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8F0BA19-18E4-3875-370C-D155ADFE378E}"/>
                    </a:ext>
                  </a:extLst>
                </p14:cNvPr>
                <p14:cNvContentPartPr/>
                <p14:nvPr/>
              </p14:nvContentPartPr>
              <p14:xfrm>
                <a:off x="10241040" y="448400"/>
                <a:ext cx="369360" cy="592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8F0BA19-18E4-3875-370C-D155ADFE378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223040" y="430760"/>
                  <a:ext cx="40500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E8C8A2C-6231-735B-C074-81CB693A6770}"/>
                    </a:ext>
                  </a:extLst>
                </p14:cNvPr>
                <p14:cNvContentPartPr/>
                <p14:nvPr/>
              </p14:nvContentPartPr>
              <p14:xfrm>
                <a:off x="6431160" y="928280"/>
                <a:ext cx="360" cy="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E8C8A2C-6231-735B-C074-81CB693A677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13520" y="91028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359F777-B2CA-1960-33F5-EAD851BF5630}"/>
                    </a:ext>
                  </a:extLst>
                </p14:cNvPr>
                <p14:cNvContentPartPr/>
                <p14:nvPr/>
              </p14:nvContentPartPr>
              <p14:xfrm>
                <a:off x="5930400" y="847280"/>
                <a:ext cx="527760" cy="306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359F777-B2CA-1960-33F5-EAD851BF563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912760" y="829640"/>
                  <a:ext cx="5634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D837C54-C94F-F8C0-6CB6-74D32E53F335}"/>
                    </a:ext>
                  </a:extLst>
                </p14:cNvPr>
                <p14:cNvContentPartPr/>
                <p14:nvPr/>
              </p14:nvContentPartPr>
              <p14:xfrm>
                <a:off x="7203360" y="1805600"/>
                <a:ext cx="302400" cy="5641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D837C54-C94F-F8C0-6CB6-74D32E53F33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185360" y="1787600"/>
                  <a:ext cx="33804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D976A8F-3934-DBC9-4304-FC71DA2F10FC}"/>
                    </a:ext>
                  </a:extLst>
                </p14:cNvPr>
                <p14:cNvContentPartPr/>
                <p14:nvPr/>
              </p14:nvContentPartPr>
              <p14:xfrm>
                <a:off x="6620160" y="379640"/>
                <a:ext cx="266400" cy="357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D976A8F-3934-DBC9-4304-FC71DA2F10F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602160" y="361640"/>
                  <a:ext cx="3020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F2D3595-6BB9-C6D6-8AF9-9D08F1D6DA01}"/>
                    </a:ext>
                  </a:extLst>
                </p14:cNvPr>
                <p14:cNvContentPartPr/>
                <p14:nvPr/>
              </p14:nvContentPartPr>
              <p14:xfrm>
                <a:off x="6859920" y="578000"/>
                <a:ext cx="181440" cy="240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F2D3595-6BB9-C6D6-8AF9-9D08F1D6DA0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842280" y="560360"/>
                  <a:ext cx="217080" cy="275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648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44C1396-9263-9CBA-E2A7-F021C3DB024A}"/>
                  </a:ext>
                </a:extLst>
              </p14:cNvPr>
              <p14:cNvContentPartPr/>
              <p14:nvPr/>
            </p14:nvContentPartPr>
            <p14:xfrm>
              <a:off x="1259760" y="2779040"/>
              <a:ext cx="1394640" cy="1540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44C1396-9263-9CBA-E2A7-F021C3DB02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2120" y="2761040"/>
                <a:ext cx="14302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BB2F78A-8C09-9224-FAE5-9EFB70F6DF66}"/>
                  </a:ext>
                </a:extLst>
              </p14:cNvPr>
              <p14:cNvContentPartPr/>
              <p14:nvPr/>
            </p14:nvContentPartPr>
            <p14:xfrm>
              <a:off x="6642840" y="2565200"/>
              <a:ext cx="2316960" cy="2505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BB2F78A-8C09-9224-FAE5-9EFB70F6DF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25200" y="2547560"/>
                <a:ext cx="235260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823AE07-C558-A978-BA57-9DFF9D9EB3FE}"/>
                  </a:ext>
                </a:extLst>
              </p14:cNvPr>
              <p14:cNvContentPartPr/>
              <p14:nvPr/>
            </p14:nvContentPartPr>
            <p14:xfrm>
              <a:off x="580080" y="5171960"/>
              <a:ext cx="876600" cy="8312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823AE07-C558-A978-BA57-9DFF9D9EB3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2080" y="5154320"/>
                <a:ext cx="912240" cy="86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058DBC6-E4E0-894C-4750-B6C6AA57271F}"/>
                  </a:ext>
                </a:extLst>
              </p14:cNvPr>
              <p14:cNvContentPartPr/>
              <p14:nvPr/>
            </p14:nvContentPartPr>
            <p14:xfrm>
              <a:off x="658200" y="5280680"/>
              <a:ext cx="888840" cy="8060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058DBC6-E4E0-894C-4750-B6C6AA5727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0560" y="5262680"/>
                <a:ext cx="924480" cy="8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C165108-6416-659A-BEAB-C9D498D4EAB7}"/>
                  </a:ext>
                </a:extLst>
              </p14:cNvPr>
              <p14:cNvContentPartPr/>
              <p14:nvPr/>
            </p14:nvContentPartPr>
            <p14:xfrm>
              <a:off x="295320" y="4595240"/>
              <a:ext cx="92880" cy="5248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C165108-6416-659A-BEAB-C9D498D4EAB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7680" y="4577600"/>
                <a:ext cx="12852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316FE8C-D899-37C2-31E1-E76F2E6D3B61}"/>
                  </a:ext>
                </a:extLst>
              </p14:cNvPr>
              <p14:cNvContentPartPr/>
              <p14:nvPr/>
            </p14:nvContentPartPr>
            <p14:xfrm>
              <a:off x="354360" y="4572200"/>
              <a:ext cx="264960" cy="4021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316FE8C-D899-37C2-31E1-E76F2E6D3B6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6360" y="4554200"/>
                <a:ext cx="30060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F72A6AC-3D8A-2D7E-CED9-6C917F3E24CF}"/>
                  </a:ext>
                </a:extLst>
              </p14:cNvPr>
              <p14:cNvContentPartPr/>
              <p14:nvPr/>
            </p14:nvContentPartPr>
            <p14:xfrm>
              <a:off x="493680" y="4531880"/>
              <a:ext cx="315360" cy="4849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F72A6AC-3D8A-2D7E-CED9-6C917F3E24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6040" y="4514240"/>
                <a:ext cx="35100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7147C9C-BED7-90A5-3EDD-19B0285E19DB}"/>
                  </a:ext>
                </a:extLst>
              </p14:cNvPr>
              <p14:cNvContentPartPr/>
              <p14:nvPr/>
            </p14:nvContentPartPr>
            <p14:xfrm>
              <a:off x="652440" y="4446920"/>
              <a:ext cx="171360" cy="666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7147C9C-BED7-90A5-3EDD-19B0285E19D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4440" y="4428920"/>
                <a:ext cx="2070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9F106CC-86EA-DF6E-0EE6-30413AB470A2}"/>
                  </a:ext>
                </a:extLst>
              </p14:cNvPr>
              <p14:cNvContentPartPr/>
              <p14:nvPr/>
            </p14:nvContentPartPr>
            <p14:xfrm>
              <a:off x="960600" y="4499120"/>
              <a:ext cx="419760" cy="5248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9F106CC-86EA-DF6E-0EE6-30413AB470A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2960" y="4481480"/>
                <a:ext cx="45540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9F76051-3579-B45F-F1EC-5C61131C93D4}"/>
                  </a:ext>
                </a:extLst>
              </p14:cNvPr>
              <p14:cNvContentPartPr/>
              <p14:nvPr/>
            </p14:nvContentPartPr>
            <p14:xfrm>
              <a:off x="1767360" y="3092960"/>
              <a:ext cx="558000" cy="5889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9F76051-3579-B45F-F1EC-5C61131C93D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49360" y="3075320"/>
                <a:ext cx="593640" cy="6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E22C172-D19A-56EC-7F34-6D9F8DB7D97D}"/>
                  </a:ext>
                </a:extLst>
              </p14:cNvPr>
              <p14:cNvContentPartPr/>
              <p14:nvPr/>
            </p14:nvContentPartPr>
            <p14:xfrm>
              <a:off x="2020800" y="3366920"/>
              <a:ext cx="522000" cy="5234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E22C172-D19A-56EC-7F34-6D9F8DB7D97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03160" y="3349280"/>
                <a:ext cx="55764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75FF3A6-C6A9-9E52-9B6E-9F2B94A14EF9}"/>
                  </a:ext>
                </a:extLst>
              </p14:cNvPr>
              <p14:cNvContentPartPr/>
              <p14:nvPr/>
            </p14:nvContentPartPr>
            <p14:xfrm>
              <a:off x="2922600" y="3799640"/>
              <a:ext cx="681480" cy="658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75FF3A6-C6A9-9E52-9B6E-9F2B94A14EF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04600" y="3782000"/>
                <a:ext cx="71712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AF30742-B773-2EA3-D53B-03FC59B0451A}"/>
                  </a:ext>
                </a:extLst>
              </p14:cNvPr>
              <p14:cNvContentPartPr/>
              <p14:nvPr/>
            </p14:nvContentPartPr>
            <p14:xfrm>
              <a:off x="3381240" y="4435400"/>
              <a:ext cx="75600" cy="1306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AF30742-B773-2EA3-D53B-03FC59B0451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63240" y="4417760"/>
                <a:ext cx="111240" cy="13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B3CAAC8-11CE-7556-0633-2AEDF10AA1F8}"/>
                  </a:ext>
                </a:extLst>
              </p14:cNvPr>
              <p14:cNvContentPartPr/>
              <p14:nvPr/>
            </p14:nvContentPartPr>
            <p14:xfrm>
              <a:off x="3122040" y="5069360"/>
              <a:ext cx="241920" cy="242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B3CAAC8-11CE-7556-0633-2AEDF10AA1F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04400" y="5051360"/>
                <a:ext cx="27756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08A73AE-4FD7-CC29-A882-B59585A22275}"/>
                  </a:ext>
                </a:extLst>
              </p14:cNvPr>
              <p14:cNvContentPartPr/>
              <p14:nvPr/>
            </p14:nvContentPartPr>
            <p14:xfrm>
              <a:off x="3513000" y="5115080"/>
              <a:ext cx="302760" cy="290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08A73AE-4FD7-CC29-A882-B59585A2227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95000" y="5097440"/>
                <a:ext cx="33840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D85D04A-EEBD-BE5C-BE08-2210F9312C3C}"/>
                  </a:ext>
                </a:extLst>
              </p14:cNvPr>
              <p14:cNvContentPartPr/>
              <p14:nvPr/>
            </p14:nvContentPartPr>
            <p14:xfrm>
              <a:off x="3294480" y="5783600"/>
              <a:ext cx="540720" cy="436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D85D04A-EEBD-BE5C-BE08-2210F9312C3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76480" y="5765600"/>
                <a:ext cx="57636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6F15221-F55A-E533-AC86-57A2CAE800EB}"/>
                  </a:ext>
                </a:extLst>
              </p14:cNvPr>
              <p14:cNvContentPartPr/>
              <p14:nvPr/>
            </p14:nvContentPartPr>
            <p14:xfrm>
              <a:off x="3576000" y="3892520"/>
              <a:ext cx="70200" cy="3765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6F15221-F55A-E533-AC86-57A2CAE800E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58000" y="3874520"/>
                <a:ext cx="10584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C3F1FFD-F8A1-D9AE-C096-B33BB6AC4C7C}"/>
                  </a:ext>
                </a:extLst>
              </p14:cNvPr>
              <p14:cNvContentPartPr/>
              <p14:nvPr/>
            </p14:nvContentPartPr>
            <p14:xfrm>
              <a:off x="2056800" y="5251880"/>
              <a:ext cx="775080" cy="1278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C3F1FFD-F8A1-D9AE-C096-B33BB6AC4C7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039160" y="5233880"/>
                <a:ext cx="8107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AC5FC06-30D8-FF24-7A47-6781D5332971}"/>
                  </a:ext>
                </a:extLst>
              </p14:cNvPr>
              <p14:cNvContentPartPr/>
              <p14:nvPr/>
            </p14:nvContentPartPr>
            <p14:xfrm>
              <a:off x="1909920" y="5177720"/>
              <a:ext cx="270720" cy="3412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AC5FC06-30D8-FF24-7A47-6781D533297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892280" y="5160080"/>
                <a:ext cx="306360" cy="37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B4B9F5E0-9EC2-E18E-77D1-E310B7986F37}"/>
              </a:ext>
            </a:extLst>
          </p:cNvPr>
          <p:cNvGrpSpPr/>
          <p:nvPr/>
        </p:nvGrpSpPr>
        <p:grpSpPr>
          <a:xfrm>
            <a:off x="376680" y="461720"/>
            <a:ext cx="3534120" cy="2603160"/>
            <a:chOff x="376680" y="461720"/>
            <a:chExt cx="3534120" cy="260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F4FC70D-60BB-9933-3422-877A0AAE723A}"/>
                    </a:ext>
                  </a:extLst>
                </p14:cNvPr>
                <p14:cNvContentPartPr/>
                <p14:nvPr/>
              </p14:nvContentPartPr>
              <p14:xfrm>
                <a:off x="581520" y="1464680"/>
                <a:ext cx="717120" cy="1244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F4FC70D-60BB-9933-3422-877A0AAE723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3880" y="1447040"/>
                  <a:ext cx="752760" cy="12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B886D25-81AE-3DEE-581D-DBAB4079501D}"/>
                    </a:ext>
                  </a:extLst>
                </p14:cNvPr>
                <p14:cNvContentPartPr/>
                <p14:nvPr/>
              </p14:nvContentPartPr>
              <p14:xfrm>
                <a:off x="645960" y="2321480"/>
                <a:ext cx="135360" cy="44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B886D25-81AE-3DEE-581D-DBAB4079501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7960" y="2303840"/>
                  <a:ext cx="1710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3FDF593-19D2-2C80-7DFA-3B594A906D49}"/>
                    </a:ext>
                  </a:extLst>
                </p14:cNvPr>
                <p14:cNvContentPartPr/>
                <p14:nvPr/>
              </p14:nvContentPartPr>
              <p14:xfrm>
                <a:off x="1171920" y="2337320"/>
                <a:ext cx="36720" cy="471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3FDF593-19D2-2C80-7DFA-3B594A906D4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54280" y="2319680"/>
                  <a:ext cx="723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A1DF9C3-910D-B59B-C642-3DB143E04EDB}"/>
                    </a:ext>
                  </a:extLst>
                </p14:cNvPr>
                <p14:cNvContentPartPr/>
                <p14:nvPr/>
              </p14:nvContentPartPr>
              <p14:xfrm>
                <a:off x="1391520" y="1661240"/>
                <a:ext cx="1426680" cy="1019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A1DF9C3-910D-B59B-C642-3DB143E04ED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73880" y="1643240"/>
                  <a:ext cx="1462320" cy="10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C6F5D5D-D30C-1624-2883-B731F2A269BE}"/>
                    </a:ext>
                  </a:extLst>
                </p14:cNvPr>
                <p14:cNvContentPartPr/>
                <p14:nvPr/>
              </p14:nvContentPartPr>
              <p14:xfrm>
                <a:off x="1195320" y="2255240"/>
                <a:ext cx="98280" cy="315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C6F5D5D-D30C-1624-2883-B731F2A269B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77320" y="2237600"/>
                  <a:ext cx="13392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96A0D1A-4138-7288-5718-FF0B8721CF42}"/>
                    </a:ext>
                  </a:extLst>
                </p14:cNvPr>
                <p14:cNvContentPartPr/>
                <p14:nvPr/>
              </p14:nvContentPartPr>
              <p14:xfrm>
                <a:off x="881400" y="2790200"/>
                <a:ext cx="1887840" cy="239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96A0D1A-4138-7288-5718-FF0B8721CF4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3400" y="2772560"/>
                  <a:ext cx="19234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87899BC-4A6E-539B-FCBD-CD155B0CB702}"/>
                    </a:ext>
                  </a:extLst>
                </p14:cNvPr>
                <p14:cNvContentPartPr/>
                <p14:nvPr/>
              </p14:nvContentPartPr>
              <p14:xfrm>
                <a:off x="788880" y="2773280"/>
                <a:ext cx="1857960" cy="291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87899BC-4A6E-539B-FCBD-CD155B0CB70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70880" y="2755280"/>
                  <a:ext cx="18936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0C5349D-DCAC-DB0B-7E48-CD117CA18E39}"/>
                    </a:ext>
                  </a:extLst>
                </p14:cNvPr>
                <p14:cNvContentPartPr/>
                <p14:nvPr/>
              </p14:nvContentPartPr>
              <p14:xfrm>
                <a:off x="2843040" y="1738640"/>
                <a:ext cx="360" cy="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0C5349D-DCAC-DB0B-7E48-CD117CA18E3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25040" y="17210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B7D0CCD-8512-984C-E9C0-83FD50B10C2A}"/>
                    </a:ext>
                  </a:extLst>
                </p14:cNvPr>
                <p14:cNvContentPartPr/>
                <p14:nvPr/>
              </p14:nvContentPartPr>
              <p14:xfrm>
                <a:off x="376680" y="1065080"/>
                <a:ext cx="2791800" cy="1904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B7D0CCD-8512-984C-E9C0-83FD50B10C2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8680" y="1047440"/>
                  <a:ext cx="2827440" cy="19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D8F30D4-FEB2-8A32-DFB1-589295D74BEC}"/>
                    </a:ext>
                  </a:extLst>
                </p14:cNvPr>
                <p14:cNvContentPartPr/>
                <p14:nvPr/>
              </p14:nvContentPartPr>
              <p14:xfrm>
                <a:off x="2580240" y="653960"/>
                <a:ext cx="131760" cy="611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D8F30D4-FEB2-8A32-DFB1-589295D74BE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62240" y="636320"/>
                  <a:ext cx="16740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AFB8519-8478-5E39-76B0-D9A6B4F5BFF4}"/>
                    </a:ext>
                  </a:extLst>
                </p14:cNvPr>
                <p14:cNvContentPartPr/>
                <p14:nvPr/>
              </p14:nvContentPartPr>
              <p14:xfrm>
                <a:off x="2556840" y="461720"/>
                <a:ext cx="544680" cy="4395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AFB8519-8478-5E39-76B0-D9A6B4F5BFF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39200" y="443720"/>
                  <a:ext cx="58032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46DED50-B9DD-CD87-C7E2-FAAC1A675160}"/>
                    </a:ext>
                  </a:extLst>
                </p14:cNvPr>
                <p14:cNvContentPartPr/>
                <p14:nvPr/>
              </p14:nvContentPartPr>
              <p14:xfrm>
                <a:off x="2919000" y="866000"/>
                <a:ext cx="468000" cy="213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46DED50-B9DD-CD87-C7E2-FAAC1A67516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01360" y="848000"/>
                  <a:ext cx="5036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9E5BAC5-4D49-2395-38AE-0A476C6E170D}"/>
                    </a:ext>
                  </a:extLst>
                </p14:cNvPr>
                <p14:cNvContentPartPr/>
                <p14:nvPr/>
              </p14:nvContentPartPr>
              <p14:xfrm>
                <a:off x="3518400" y="842240"/>
                <a:ext cx="140760" cy="641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9E5BAC5-4D49-2395-38AE-0A476C6E170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00760" y="824240"/>
                  <a:ext cx="1764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6BFDE0D-6DCC-3261-F2A2-1DD161CEFA76}"/>
                    </a:ext>
                  </a:extLst>
                </p14:cNvPr>
                <p14:cNvContentPartPr/>
                <p14:nvPr/>
              </p14:nvContentPartPr>
              <p14:xfrm>
                <a:off x="3357840" y="785000"/>
                <a:ext cx="552960" cy="271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6BFDE0D-6DCC-3261-F2A2-1DD161CEFA7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40200" y="767000"/>
                  <a:ext cx="588600" cy="30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0E7066A-839E-F7C2-0F31-EC7956719BA7}"/>
              </a:ext>
            </a:extLst>
          </p:cNvPr>
          <p:cNvGrpSpPr/>
          <p:nvPr/>
        </p:nvGrpSpPr>
        <p:grpSpPr>
          <a:xfrm>
            <a:off x="5052720" y="495920"/>
            <a:ext cx="6703560" cy="5904000"/>
            <a:chOff x="5052720" y="495920"/>
            <a:chExt cx="6703560" cy="590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53B1F92-5DD1-4EE1-D284-9C8142531911}"/>
                    </a:ext>
                  </a:extLst>
                </p14:cNvPr>
                <p14:cNvContentPartPr/>
                <p14:nvPr/>
              </p14:nvContentPartPr>
              <p14:xfrm>
                <a:off x="5052720" y="3514160"/>
                <a:ext cx="840240" cy="846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53B1F92-5DD1-4EE1-D284-9C814253191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034720" y="3496160"/>
                  <a:ext cx="875880" cy="88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654845E-F6FC-71C4-AE8F-751D0FF41814}"/>
                    </a:ext>
                  </a:extLst>
                </p14:cNvPr>
                <p14:cNvContentPartPr/>
                <p14:nvPr/>
              </p14:nvContentPartPr>
              <p14:xfrm>
                <a:off x="5471040" y="4417760"/>
                <a:ext cx="22320" cy="1270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654845E-F6FC-71C4-AE8F-751D0FF4181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53400" y="4400120"/>
                  <a:ext cx="57960" cy="13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700514C-6BC7-82C8-1CDC-E45CCF9BD19A}"/>
                    </a:ext>
                  </a:extLst>
                </p14:cNvPr>
                <p14:cNvContentPartPr/>
                <p14:nvPr/>
              </p14:nvContentPartPr>
              <p14:xfrm>
                <a:off x="5078640" y="5103200"/>
                <a:ext cx="311040" cy="258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700514C-6BC7-82C8-1CDC-E45CCF9BD19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61000" y="5085200"/>
                  <a:ext cx="3466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5DCB2F8-355E-3E1B-0E0B-5379EC341048}"/>
                    </a:ext>
                  </a:extLst>
                </p14:cNvPr>
                <p14:cNvContentPartPr/>
                <p14:nvPr/>
              </p14:nvContentPartPr>
              <p14:xfrm>
                <a:off x="5550240" y="5177720"/>
                <a:ext cx="324720" cy="273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5DCB2F8-355E-3E1B-0E0B-5379EC34104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32240" y="5160080"/>
                  <a:ext cx="3603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58E5F17-0ABF-8553-F5B2-DD47AE07A6CB}"/>
                    </a:ext>
                  </a:extLst>
                </p14:cNvPr>
                <p14:cNvContentPartPr/>
                <p14:nvPr/>
              </p14:nvContentPartPr>
              <p14:xfrm>
                <a:off x="5217240" y="5760200"/>
                <a:ext cx="581400" cy="547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58E5F17-0ABF-8553-F5B2-DD47AE07A6C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99240" y="5742560"/>
                  <a:ext cx="61704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C3236A5-DD18-72FD-13BE-42DC0A9A2F40}"/>
                    </a:ext>
                  </a:extLst>
                </p14:cNvPr>
                <p14:cNvContentPartPr/>
                <p14:nvPr/>
              </p14:nvContentPartPr>
              <p14:xfrm>
                <a:off x="7040280" y="3513080"/>
                <a:ext cx="1001520" cy="795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C3236A5-DD18-72FD-13BE-42DC0A9A2F4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22280" y="3495440"/>
                  <a:ext cx="1037160" cy="83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8C36BDA-FB7B-37EC-5CF9-54A5783F3441}"/>
                    </a:ext>
                  </a:extLst>
                </p14:cNvPr>
                <p14:cNvContentPartPr/>
                <p14:nvPr/>
              </p14:nvContentPartPr>
              <p14:xfrm>
                <a:off x="7506840" y="4423520"/>
                <a:ext cx="25200" cy="1357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8C36BDA-FB7B-37EC-5CF9-54A5783F344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89200" y="4405880"/>
                  <a:ext cx="60840" cy="13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F05D826-531F-2FDC-14D3-2A748D8C30ED}"/>
                    </a:ext>
                  </a:extLst>
                </p14:cNvPr>
                <p14:cNvContentPartPr/>
                <p14:nvPr/>
              </p14:nvContentPartPr>
              <p14:xfrm>
                <a:off x="7010040" y="5029040"/>
                <a:ext cx="479520" cy="446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F05D826-531F-2FDC-14D3-2A748D8C30E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992400" y="5011400"/>
                  <a:ext cx="51516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AB9CB2A-5227-A179-E9AA-3312A74F312C}"/>
                    </a:ext>
                  </a:extLst>
                </p14:cNvPr>
                <p14:cNvContentPartPr/>
                <p14:nvPr/>
              </p14:nvContentPartPr>
              <p14:xfrm>
                <a:off x="7518360" y="5000240"/>
                <a:ext cx="434160" cy="420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AB9CB2A-5227-A179-E9AA-3312A74F312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00360" y="4982600"/>
                  <a:ext cx="46980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64B2B24-D113-8AC6-EB7D-FB2B6A1464FF}"/>
                    </a:ext>
                  </a:extLst>
                </p14:cNvPr>
                <p14:cNvContentPartPr/>
                <p14:nvPr/>
              </p14:nvContentPartPr>
              <p14:xfrm>
                <a:off x="7187160" y="5805920"/>
                <a:ext cx="726840" cy="524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64B2B24-D113-8AC6-EB7D-FB2B6A1464F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169520" y="5787920"/>
                  <a:ext cx="76248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D0B445D-3449-6691-66AD-FD68AFA29FB4}"/>
                    </a:ext>
                  </a:extLst>
                </p14:cNvPr>
                <p14:cNvContentPartPr/>
                <p14:nvPr/>
              </p14:nvContentPartPr>
              <p14:xfrm>
                <a:off x="6764880" y="3389600"/>
                <a:ext cx="450360" cy="831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D0B445D-3449-6691-66AD-FD68AFA29FB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46880" y="3371960"/>
                  <a:ext cx="486000" cy="86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523BA36-25FC-20D8-55E4-15CD12829A56}"/>
                    </a:ext>
                  </a:extLst>
                </p14:cNvPr>
                <p14:cNvContentPartPr/>
                <p14:nvPr/>
              </p14:nvContentPartPr>
              <p14:xfrm>
                <a:off x="6863520" y="3698120"/>
                <a:ext cx="226440" cy="882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523BA36-25FC-20D8-55E4-15CD12829A5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45520" y="3680480"/>
                  <a:ext cx="262080" cy="9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E223DB2-67BB-2DE4-3AB0-5608D6B5F6B1}"/>
                    </a:ext>
                  </a:extLst>
                </p14:cNvPr>
                <p14:cNvContentPartPr/>
                <p14:nvPr/>
              </p14:nvContentPartPr>
              <p14:xfrm>
                <a:off x="7018680" y="3486800"/>
                <a:ext cx="914400" cy="1035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E223DB2-67BB-2DE4-3AB0-5608D6B5F6B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01040" y="3469160"/>
                  <a:ext cx="950040" cy="10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52610B-EA1B-1521-3B67-D8C883D8D21F}"/>
                    </a:ext>
                  </a:extLst>
                </p14:cNvPr>
                <p14:cNvContentPartPr/>
                <p14:nvPr/>
              </p14:nvContentPartPr>
              <p14:xfrm>
                <a:off x="7775400" y="3418400"/>
                <a:ext cx="400320" cy="659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52610B-EA1B-1521-3B67-D8C883D8D21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57760" y="3400760"/>
                  <a:ext cx="43596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0181CFD-972D-DDFF-2C25-19E9F0FF65F5}"/>
                    </a:ext>
                  </a:extLst>
                </p14:cNvPr>
                <p14:cNvContentPartPr/>
                <p14:nvPr/>
              </p14:nvContentPartPr>
              <p14:xfrm>
                <a:off x="7987440" y="3898280"/>
                <a:ext cx="254880" cy="401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0181CFD-972D-DDFF-2C25-19E9F0FF65F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69800" y="3880280"/>
                  <a:ext cx="29052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4EFB9D1-8B74-A95C-EF3E-6DA10EA946F6}"/>
                    </a:ext>
                  </a:extLst>
                </p14:cNvPr>
                <p14:cNvContentPartPr/>
                <p14:nvPr/>
              </p14:nvContentPartPr>
              <p14:xfrm>
                <a:off x="7055040" y="3343880"/>
                <a:ext cx="372240" cy="272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4EFB9D1-8B74-A95C-EF3E-6DA10EA946F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037040" y="3326240"/>
                  <a:ext cx="4078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891A61C-E989-2B52-C7C5-FEF95DCB4509}"/>
                    </a:ext>
                  </a:extLst>
                </p14:cNvPr>
                <p14:cNvContentPartPr/>
                <p14:nvPr/>
              </p14:nvContentPartPr>
              <p14:xfrm>
                <a:off x="7258080" y="3338120"/>
                <a:ext cx="459720" cy="339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891A61C-E989-2B52-C7C5-FEF95DCB450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40440" y="3320480"/>
                  <a:ext cx="49536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1858352-CFEC-2936-65E3-838FCE3AEA3D}"/>
                    </a:ext>
                  </a:extLst>
                </p14:cNvPr>
                <p14:cNvContentPartPr/>
                <p14:nvPr/>
              </p14:nvContentPartPr>
              <p14:xfrm>
                <a:off x="7747320" y="3332720"/>
                <a:ext cx="388440" cy="834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1858352-CFEC-2936-65E3-838FCE3AEA3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29320" y="3314720"/>
                  <a:ext cx="424080" cy="86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F27D9DE-4B9C-0415-FCA8-CFB300019624}"/>
                    </a:ext>
                  </a:extLst>
                </p14:cNvPr>
                <p14:cNvContentPartPr/>
                <p14:nvPr/>
              </p14:nvContentPartPr>
              <p14:xfrm>
                <a:off x="6732120" y="3469880"/>
                <a:ext cx="420480" cy="658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F27D9DE-4B9C-0415-FCA8-CFB30001962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714120" y="3452240"/>
                  <a:ext cx="456120" cy="6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A8EDF64-E7C0-ECDF-9D49-D837F10868DC}"/>
                    </a:ext>
                  </a:extLst>
                </p14:cNvPr>
                <p14:cNvContentPartPr/>
                <p14:nvPr/>
              </p14:nvContentPartPr>
              <p14:xfrm>
                <a:off x="6893040" y="3504440"/>
                <a:ext cx="207720" cy="1081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A8EDF64-E7C0-ECDF-9D49-D837F10868D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75400" y="3486440"/>
                  <a:ext cx="243360" cy="11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41424DC-8BAC-1BB0-DA7C-81F5AC0BC876}"/>
                    </a:ext>
                  </a:extLst>
                </p14:cNvPr>
                <p14:cNvContentPartPr/>
                <p14:nvPr/>
              </p14:nvContentPartPr>
              <p14:xfrm>
                <a:off x="7626720" y="3343880"/>
                <a:ext cx="662400" cy="815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41424DC-8BAC-1BB0-DA7C-81F5AC0BC87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09080" y="3326240"/>
                  <a:ext cx="69804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41F0AA3-78DA-3139-1304-7220E53E0B39}"/>
                    </a:ext>
                  </a:extLst>
                </p14:cNvPr>
                <p14:cNvContentPartPr/>
                <p14:nvPr/>
              </p14:nvContentPartPr>
              <p14:xfrm>
                <a:off x="8090400" y="3578240"/>
                <a:ext cx="221040" cy="749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41F0AA3-78DA-3139-1304-7220E53E0B3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072400" y="3560600"/>
                  <a:ext cx="25668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83FC635-F0FA-7F13-81D7-E81C48C71CF4}"/>
                    </a:ext>
                  </a:extLst>
                </p14:cNvPr>
                <p14:cNvContentPartPr/>
                <p14:nvPr/>
              </p14:nvContentPartPr>
              <p14:xfrm>
                <a:off x="9146280" y="4873160"/>
                <a:ext cx="317880" cy="174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83FC635-F0FA-7F13-81D7-E81C48C71CF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128640" y="4855160"/>
                  <a:ext cx="3535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75FFC4E-A485-CDE0-6227-B3EF1592DFBE}"/>
                    </a:ext>
                  </a:extLst>
                </p14:cNvPr>
                <p14:cNvContentPartPr/>
                <p14:nvPr/>
              </p14:nvContentPartPr>
              <p14:xfrm>
                <a:off x="9229440" y="5069360"/>
                <a:ext cx="25920" cy="555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75FFC4E-A485-CDE0-6227-B3EF1592DFB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211440" y="5051360"/>
                  <a:ext cx="6156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290AB94-7BE3-C432-E25F-F17E54C8A1D3}"/>
                    </a:ext>
                  </a:extLst>
                </p14:cNvPr>
                <p14:cNvContentPartPr/>
                <p14:nvPr/>
              </p14:nvContentPartPr>
              <p14:xfrm>
                <a:off x="8925600" y="5251880"/>
                <a:ext cx="378000" cy="279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290AB94-7BE3-C432-E25F-F17E54C8A1D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907960" y="5233880"/>
                  <a:ext cx="41364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211779-B8A6-8FBB-1DDF-C048A11B85BB}"/>
                    </a:ext>
                  </a:extLst>
                </p14:cNvPr>
                <p14:cNvContentPartPr/>
                <p14:nvPr/>
              </p14:nvContentPartPr>
              <p14:xfrm>
                <a:off x="9088680" y="5310920"/>
                <a:ext cx="609120" cy="606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211779-B8A6-8FBB-1DDF-C048A11B85B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071040" y="5293280"/>
                  <a:ext cx="64476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FADA168-90B6-54FA-215F-464CD92D124E}"/>
                    </a:ext>
                  </a:extLst>
                </p14:cNvPr>
                <p14:cNvContentPartPr/>
                <p14:nvPr/>
              </p14:nvContentPartPr>
              <p14:xfrm>
                <a:off x="9166080" y="5577320"/>
                <a:ext cx="436680" cy="411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FADA168-90B6-54FA-215F-464CD92D124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148080" y="5559680"/>
                  <a:ext cx="47232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3F0DA58-0F65-5490-2542-1E0F92175724}"/>
                    </a:ext>
                  </a:extLst>
                </p14:cNvPr>
                <p14:cNvContentPartPr/>
                <p14:nvPr/>
              </p14:nvContentPartPr>
              <p14:xfrm>
                <a:off x="9086880" y="4810520"/>
                <a:ext cx="426960" cy="215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3F0DA58-0F65-5490-2542-1E0F9217572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069240" y="4792880"/>
                  <a:ext cx="4626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29C807B-8880-2E13-B49B-D3A92050DE0A}"/>
                    </a:ext>
                  </a:extLst>
                </p14:cNvPr>
                <p14:cNvContentPartPr/>
                <p14:nvPr/>
              </p14:nvContentPartPr>
              <p14:xfrm>
                <a:off x="6385440" y="1693640"/>
                <a:ext cx="243000" cy="925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29C807B-8880-2E13-B49B-D3A92050DE0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367800" y="1676000"/>
                  <a:ext cx="278640" cy="9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EDB8214-5BD3-BA46-69C8-559FD298338E}"/>
                    </a:ext>
                  </a:extLst>
                </p14:cNvPr>
                <p14:cNvContentPartPr/>
                <p14:nvPr/>
              </p14:nvContentPartPr>
              <p14:xfrm>
                <a:off x="6464280" y="1422920"/>
                <a:ext cx="706680" cy="768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EDB8214-5BD3-BA46-69C8-559FD298338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46280" y="1405280"/>
                  <a:ext cx="742320" cy="80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42FD320-D8F9-A652-E450-3BAA77AA5DD2}"/>
                    </a:ext>
                  </a:extLst>
                </p14:cNvPr>
                <p14:cNvContentPartPr/>
                <p14:nvPr/>
              </p14:nvContentPartPr>
              <p14:xfrm>
                <a:off x="7237920" y="1989920"/>
                <a:ext cx="1853640" cy="428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42FD320-D8F9-A652-E450-3BAA77AA5DD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220280" y="1971920"/>
                  <a:ext cx="188928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BC0FEBC-BB7B-6445-BAF7-71BA3A2D4C70}"/>
                    </a:ext>
                  </a:extLst>
                </p14:cNvPr>
                <p14:cNvContentPartPr/>
                <p14:nvPr/>
              </p14:nvContentPartPr>
              <p14:xfrm>
                <a:off x="5675520" y="1020440"/>
                <a:ext cx="3673080" cy="1827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BC0FEBC-BB7B-6445-BAF7-71BA3A2D4C7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57880" y="1002800"/>
                  <a:ext cx="3708720" cy="18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29B4871-5413-7C62-DC2A-1EA60DB29E0B}"/>
                    </a:ext>
                  </a:extLst>
                </p14:cNvPr>
                <p14:cNvContentPartPr/>
                <p14:nvPr/>
              </p14:nvContentPartPr>
              <p14:xfrm>
                <a:off x="5810520" y="1134920"/>
                <a:ext cx="3309840" cy="660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29B4871-5413-7C62-DC2A-1EA60DB29E0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92880" y="1116920"/>
                  <a:ext cx="3345480" cy="69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93ADB47-64AC-17AA-42DD-A2856FBE3BD1}"/>
                    </a:ext>
                  </a:extLst>
                </p14:cNvPr>
                <p14:cNvContentPartPr/>
                <p14:nvPr/>
              </p14:nvContentPartPr>
              <p14:xfrm>
                <a:off x="8803560" y="882200"/>
                <a:ext cx="100440" cy="6116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93ADB47-64AC-17AA-42DD-A2856FBE3BD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785560" y="864560"/>
                  <a:ext cx="13608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702468-D977-B8A4-57C3-D89B86197A27}"/>
                    </a:ext>
                  </a:extLst>
                </p14:cNvPr>
                <p14:cNvContentPartPr/>
                <p14:nvPr/>
              </p14:nvContentPartPr>
              <p14:xfrm>
                <a:off x="8714280" y="585920"/>
                <a:ext cx="556560" cy="403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702468-D977-B8A4-57C3-D89B86197A2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696640" y="568280"/>
                  <a:ext cx="59220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2182D1C-9F41-90FF-E430-7A79631B60C9}"/>
                    </a:ext>
                  </a:extLst>
                </p14:cNvPr>
                <p14:cNvContentPartPr/>
                <p14:nvPr/>
              </p14:nvContentPartPr>
              <p14:xfrm>
                <a:off x="9378120" y="495920"/>
                <a:ext cx="1311840" cy="983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2182D1C-9F41-90FF-E430-7A79631B60C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360120" y="478280"/>
                  <a:ext cx="1347480" cy="10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17B06F5-B013-B266-3D40-B4AA85C7D358}"/>
                    </a:ext>
                  </a:extLst>
                </p14:cNvPr>
                <p14:cNvContentPartPr/>
                <p14:nvPr/>
              </p14:nvContentPartPr>
              <p14:xfrm>
                <a:off x="9109200" y="4771640"/>
                <a:ext cx="343800" cy="296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17B06F5-B013-B266-3D40-B4AA85C7D35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091200" y="4753640"/>
                  <a:ext cx="3794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B80D620-E5D9-0ED1-1392-06234F2E2409}"/>
                    </a:ext>
                  </a:extLst>
                </p14:cNvPr>
                <p14:cNvContentPartPr/>
                <p14:nvPr/>
              </p14:nvContentPartPr>
              <p14:xfrm>
                <a:off x="8749200" y="4405880"/>
                <a:ext cx="1034640" cy="1680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B80D620-E5D9-0ED1-1392-06234F2E240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731560" y="4387880"/>
                  <a:ext cx="1070280" cy="171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2870EB7-31BD-E364-E5FD-29C4D206E131}"/>
                    </a:ext>
                  </a:extLst>
                </p14:cNvPr>
                <p14:cNvContentPartPr/>
                <p14:nvPr/>
              </p14:nvContentPartPr>
              <p14:xfrm>
                <a:off x="11146080" y="2498600"/>
                <a:ext cx="610200" cy="19274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2870EB7-31BD-E364-E5FD-29C4D206E13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128080" y="2480960"/>
                  <a:ext cx="645840" cy="19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8D3F390-FD63-61D7-ED51-D06D2282EA77}"/>
                    </a:ext>
                  </a:extLst>
                </p14:cNvPr>
                <p14:cNvContentPartPr/>
                <p14:nvPr/>
              </p14:nvContentPartPr>
              <p14:xfrm>
                <a:off x="11024400" y="4172240"/>
                <a:ext cx="145440" cy="5079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8D3F390-FD63-61D7-ED51-D06D2282EA7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006400" y="4154240"/>
                  <a:ext cx="18108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960E563-E5F5-C144-6591-471295862739}"/>
                    </a:ext>
                  </a:extLst>
                </p14:cNvPr>
                <p14:cNvContentPartPr/>
                <p14:nvPr/>
              </p14:nvContentPartPr>
              <p14:xfrm>
                <a:off x="10440480" y="3775520"/>
                <a:ext cx="486360" cy="655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960E563-E5F5-C144-6591-47129586273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422840" y="3757520"/>
                  <a:ext cx="522000" cy="69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906227E-FBEB-3791-2594-46BD329430F6}"/>
                    </a:ext>
                  </a:extLst>
                </p14:cNvPr>
                <p14:cNvContentPartPr/>
                <p14:nvPr/>
              </p14:nvContentPartPr>
              <p14:xfrm>
                <a:off x="10571880" y="4543760"/>
                <a:ext cx="101520" cy="1517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906227E-FBEB-3791-2594-46BD329430F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554240" y="4526120"/>
                  <a:ext cx="137160" cy="155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F5E8EE5-8CDB-1E39-50F1-A5724E355077}"/>
                    </a:ext>
                  </a:extLst>
                </p14:cNvPr>
                <p14:cNvContentPartPr/>
                <p14:nvPr/>
              </p14:nvContentPartPr>
              <p14:xfrm>
                <a:off x="10249680" y="5103200"/>
                <a:ext cx="479160" cy="233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F5E8EE5-8CDB-1E39-50F1-A5724E35507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232040" y="5085200"/>
                  <a:ext cx="5148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BF5CFA1-44B9-9777-CD49-1F66CD069406}"/>
                    </a:ext>
                  </a:extLst>
                </p14:cNvPr>
                <p14:cNvContentPartPr/>
                <p14:nvPr/>
              </p14:nvContentPartPr>
              <p14:xfrm>
                <a:off x="10562160" y="5228840"/>
                <a:ext cx="589320" cy="245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BF5CFA1-44B9-9777-CD49-1F66CD06940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544520" y="5211200"/>
                  <a:ext cx="6249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8E51505-C044-14C7-1D0A-0CB6431B8DBB}"/>
                    </a:ext>
                  </a:extLst>
                </p14:cNvPr>
                <p14:cNvContentPartPr/>
                <p14:nvPr/>
              </p14:nvContentPartPr>
              <p14:xfrm>
                <a:off x="10280640" y="6092120"/>
                <a:ext cx="264960" cy="3078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8E51505-C044-14C7-1D0A-0CB6431B8DB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262640" y="6074120"/>
                  <a:ext cx="3006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9B99202-E214-B39C-AA04-A195359C4AF9}"/>
                    </a:ext>
                  </a:extLst>
                </p14:cNvPr>
                <p14:cNvContentPartPr/>
                <p14:nvPr/>
              </p14:nvContentPartPr>
              <p14:xfrm>
                <a:off x="10545240" y="6017240"/>
                <a:ext cx="371160" cy="2667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9B99202-E214-B39C-AA04-A195359C4AF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527600" y="5999600"/>
                  <a:ext cx="40680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285334B-56AB-6878-CFC1-B86F7F843BA2}"/>
              </a:ext>
            </a:extLst>
          </p:cNvPr>
          <p:cNvGrpSpPr/>
          <p:nvPr/>
        </p:nvGrpSpPr>
        <p:grpSpPr>
          <a:xfrm>
            <a:off x="9120360" y="2729360"/>
            <a:ext cx="1520280" cy="628920"/>
            <a:chOff x="9120360" y="2729360"/>
            <a:chExt cx="1520280" cy="62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37E88B7-FD3A-55D8-F3DF-39413537C16A}"/>
                    </a:ext>
                  </a:extLst>
                </p14:cNvPr>
                <p14:cNvContentPartPr/>
                <p14:nvPr/>
              </p14:nvContentPartPr>
              <p14:xfrm>
                <a:off x="9120360" y="2729360"/>
                <a:ext cx="1259640" cy="4237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37E88B7-FD3A-55D8-F3DF-39413537C16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102360" y="2711360"/>
                  <a:ext cx="129528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C6153EE-149B-E5DD-BBA3-2F916CAD3328}"/>
                    </a:ext>
                  </a:extLst>
                </p14:cNvPr>
                <p14:cNvContentPartPr/>
                <p14:nvPr/>
              </p14:nvContentPartPr>
              <p14:xfrm>
                <a:off x="10097400" y="2875520"/>
                <a:ext cx="543240" cy="4827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C6153EE-149B-E5DD-BBA3-2F916CAD332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079760" y="2857880"/>
                  <a:ext cx="578880" cy="518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675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E145751-5FE8-EEB3-BC3D-E3FFC627A2A3}"/>
                  </a:ext>
                </a:extLst>
              </p14:cNvPr>
              <p14:cNvContentPartPr/>
              <p14:nvPr/>
            </p14:nvContentPartPr>
            <p14:xfrm>
              <a:off x="6338280" y="482960"/>
              <a:ext cx="562320" cy="1177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E145751-5FE8-EEB3-BC3D-E3FFC627A2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0640" y="464960"/>
                <a:ext cx="597960" cy="12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A873859-8199-C5CC-72A8-D47A0BE6EDDF}"/>
                  </a:ext>
                </a:extLst>
              </p14:cNvPr>
              <p14:cNvContentPartPr/>
              <p14:nvPr/>
            </p14:nvContentPartPr>
            <p14:xfrm>
              <a:off x="6433320" y="1227080"/>
              <a:ext cx="232920" cy="84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A873859-8199-C5CC-72A8-D47A0BE6ED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15680" y="1209080"/>
                <a:ext cx="26856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60FCB62-5241-D485-14BF-DE71D65ED740}"/>
                  </a:ext>
                </a:extLst>
              </p14:cNvPr>
              <p14:cNvContentPartPr/>
              <p14:nvPr/>
            </p14:nvContentPartPr>
            <p14:xfrm>
              <a:off x="6728520" y="1307000"/>
              <a:ext cx="252000" cy="3578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60FCB62-5241-D485-14BF-DE71D65ED7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10880" y="1289360"/>
                <a:ext cx="28764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481D5C6-F5F9-DB98-196E-6A4201B6DB6E}"/>
                  </a:ext>
                </a:extLst>
              </p14:cNvPr>
              <p14:cNvContentPartPr/>
              <p14:nvPr/>
            </p14:nvContentPartPr>
            <p14:xfrm>
              <a:off x="7027680" y="1432640"/>
              <a:ext cx="296640" cy="197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481D5C6-F5F9-DB98-196E-6A4201B6DB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10040" y="1414640"/>
                <a:ext cx="33228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B5792F7-9CA9-4C84-944A-2168DFC07E04}"/>
                  </a:ext>
                </a:extLst>
              </p14:cNvPr>
              <p14:cNvContentPartPr/>
              <p14:nvPr/>
            </p14:nvContentPartPr>
            <p14:xfrm>
              <a:off x="7232160" y="1404560"/>
              <a:ext cx="613440" cy="201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B5792F7-9CA9-4C84-944A-2168DFC07E0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14520" y="1386560"/>
                <a:ext cx="6490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6094E2B-62D4-ED72-4199-37F369A9E7AE}"/>
                  </a:ext>
                </a:extLst>
              </p14:cNvPr>
              <p14:cNvContentPartPr/>
              <p14:nvPr/>
            </p14:nvContentPartPr>
            <p14:xfrm>
              <a:off x="7750920" y="672680"/>
              <a:ext cx="568800" cy="960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6094E2B-62D4-ED72-4199-37F369A9E7A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32920" y="655040"/>
                <a:ext cx="604440" cy="9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75FAB78-13E8-E10F-D1CE-280A096C4044}"/>
                  </a:ext>
                </a:extLst>
              </p14:cNvPr>
              <p14:cNvContentPartPr/>
              <p14:nvPr/>
            </p14:nvContentPartPr>
            <p14:xfrm>
              <a:off x="6345120" y="2489240"/>
              <a:ext cx="6120" cy="4788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75FAB78-13E8-E10F-D1CE-280A096C404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27480" y="2471240"/>
                <a:ext cx="4176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A952AD8-FA1A-B566-8A59-710E5016ECF9}"/>
                  </a:ext>
                </a:extLst>
              </p14:cNvPr>
              <p14:cNvContentPartPr/>
              <p14:nvPr/>
            </p14:nvContentPartPr>
            <p14:xfrm>
              <a:off x="6317040" y="2197640"/>
              <a:ext cx="334800" cy="586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A952AD8-FA1A-B566-8A59-710E5016ECF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99040" y="2180000"/>
                <a:ext cx="370440" cy="6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DAB765D-7D42-7717-0F03-F6E97BDF75B6}"/>
                  </a:ext>
                </a:extLst>
              </p14:cNvPr>
              <p14:cNvContentPartPr/>
              <p14:nvPr/>
            </p14:nvContentPartPr>
            <p14:xfrm>
              <a:off x="6772800" y="2605520"/>
              <a:ext cx="250560" cy="2790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DAB765D-7D42-7717-0F03-F6E97BDF75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55160" y="2587520"/>
                <a:ext cx="28620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71EA19C-9AD2-F1C3-DE75-4BB33BBE8619}"/>
                  </a:ext>
                </a:extLst>
              </p14:cNvPr>
              <p14:cNvContentPartPr/>
              <p14:nvPr/>
            </p14:nvContentPartPr>
            <p14:xfrm>
              <a:off x="7116960" y="2589320"/>
              <a:ext cx="569880" cy="234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71EA19C-9AD2-F1C3-DE75-4BB33BBE861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98960" y="2571320"/>
                <a:ext cx="60552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28CF51-A1D0-1F15-3008-0DD20EF505D8}"/>
                  </a:ext>
                </a:extLst>
              </p14:cNvPr>
              <p14:cNvContentPartPr/>
              <p14:nvPr/>
            </p14:nvContentPartPr>
            <p14:xfrm>
              <a:off x="615360" y="816680"/>
              <a:ext cx="897120" cy="84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28CF51-A1D0-1F15-3008-0DD20EF505D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7360" y="799040"/>
                <a:ext cx="932760" cy="87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86006F-7056-CF46-AAA0-41F734927036}"/>
                  </a:ext>
                </a:extLst>
              </p14:cNvPr>
              <p14:cNvContentPartPr/>
              <p14:nvPr/>
            </p14:nvContentPartPr>
            <p14:xfrm>
              <a:off x="983280" y="1307360"/>
              <a:ext cx="234000" cy="629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86006F-7056-CF46-AAA0-41F73492703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65640" y="1289360"/>
                <a:ext cx="26964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9DF2D57-CE32-CA91-7005-4EAECCC06B45}"/>
                  </a:ext>
                </a:extLst>
              </p14:cNvPr>
              <p14:cNvContentPartPr/>
              <p14:nvPr/>
            </p14:nvContentPartPr>
            <p14:xfrm>
              <a:off x="1527240" y="1398080"/>
              <a:ext cx="505440" cy="399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9DF2D57-CE32-CA91-7005-4EAECCC06B4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09240" y="1380440"/>
                <a:ext cx="54108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A8A4EA0-F120-ADFB-1A66-737B2959B69B}"/>
                  </a:ext>
                </a:extLst>
              </p14:cNvPr>
              <p14:cNvContentPartPr/>
              <p14:nvPr/>
            </p14:nvContentPartPr>
            <p14:xfrm>
              <a:off x="2082000" y="1415000"/>
              <a:ext cx="1034280" cy="382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A8A4EA0-F120-ADFB-1A66-737B2959B69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64360" y="1397360"/>
                <a:ext cx="106992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7FD447A-B07E-3D48-8CAD-2324A3593EA1}"/>
                  </a:ext>
                </a:extLst>
              </p14:cNvPr>
              <p14:cNvContentPartPr/>
              <p14:nvPr/>
            </p14:nvContentPartPr>
            <p14:xfrm>
              <a:off x="3295200" y="1345520"/>
              <a:ext cx="679680" cy="360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FD447A-B07E-3D48-8CAD-2324A3593EA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77560" y="1327880"/>
                <a:ext cx="71532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50D7ED0-CE3D-DA7A-1FC4-5741D0440C66}"/>
                  </a:ext>
                </a:extLst>
              </p14:cNvPr>
              <p14:cNvContentPartPr/>
              <p14:nvPr/>
            </p14:nvContentPartPr>
            <p14:xfrm>
              <a:off x="795360" y="1935560"/>
              <a:ext cx="3558960" cy="256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50D7ED0-CE3D-DA7A-1FC4-5741D0440C6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7720" y="1917560"/>
                <a:ext cx="359460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386425A-1828-B8DC-3348-F351CDACA224}"/>
                  </a:ext>
                </a:extLst>
              </p14:cNvPr>
              <p14:cNvContentPartPr/>
              <p14:nvPr/>
            </p14:nvContentPartPr>
            <p14:xfrm>
              <a:off x="394320" y="940880"/>
              <a:ext cx="260280" cy="1276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386425A-1828-B8DC-3348-F351CDACA22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6680" y="923240"/>
                <a:ext cx="295920" cy="13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03D4856-F9A2-B768-B676-02FB396EF504}"/>
                  </a:ext>
                </a:extLst>
              </p14:cNvPr>
              <p14:cNvContentPartPr/>
              <p14:nvPr/>
            </p14:nvContentPartPr>
            <p14:xfrm>
              <a:off x="394320" y="621200"/>
              <a:ext cx="4030560" cy="1303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03D4856-F9A2-B768-B676-02FB396EF50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6680" y="603200"/>
                <a:ext cx="4066200" cy="13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52F3E64-3F50-CC88-7CE5-FCDFCE67D89A}"/>
                  </a:ext>
                </a:extLst>
              </p14:cNvPr>
              <p14:cNvContentPartPr/>
              <p14:nvPr/>
            </p14:nvContentPartPr>
            <p14:xfrm>
              <a:off x="6957480" y="4420280"/>
              <a:ext cx="81720" cy="5184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52F3E64-3F50-CC88-7CE5-FCDFCE67D89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39840" y="4402280"/>
                <a:ext cx="11736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E93FEB4-A5A0-2E63-EB9D-DB90D0941A7F}"/>
                  </a:ext>
                </a:extLst>
              </p14:cNvPr>
              <p14:cNvContentPartPr/>
              <p14:nvPr/>
            </p14:nvContentPartPr>
            <p14:xfrm>
              <a:off x="6980160" y="4192400"/>
              <a:ext cx="429840" cy="4917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E93FEB4-A5A0-2E63-EB9D-DB90D0941A7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962160" y="4174760"/>
                <a:ext cx="46548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7915BE8-F86D-30D0-7B91-1044259A7E7C}"/>
                  </a:ext>
                </a:extLst>
              </p14:cNvPr>
              <p14:cNvContentPartPr/>
              <p14:nvPr/>
            </p14:nvContentPartPr>
            <p14:xfrm>
              <a:off x="7392360" y="4568600"/>
              <a:ext cx="344880" cy="1954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7915BE8-F86D-30D0-7B91-1044259A7E7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374360" y="4550960"/>
                <a:ext cx="38052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5F11639-9C1F-ED64-9283-A8BC48E5A8AA}"/>
                  </a:ext>
                </a:extLst>
              </p14:cNvPr>
              <p14:cNvContentPartPr/>
              <p14:nvPr/>
            </p14:nvContentPartPr>
            <p14:xfrm>
              <a:off x="7831560" y="4448360"/>
              <a:ext cx="256320" cy="4528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5F11639-9C1F-ED64-9283-A8BC48E5A8A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13560" y="4430720"/>
                <a:ext cx="29196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798F47B-F6FE-FAE3-EC04-E47AFBAED9C5}"/>
                  </a:ext>
                </a:extLst>
              </p14:cNvPr>
              <p14:cNvContentPartPr/>
              <p14:nvPr/>
            </p14:nvContentPartPr>
            <p14:xfrm>
              <a:off x="8181840" y="3957320"/>
              <a:ext cx="462960" cy="8330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798F47B-F6FE-FAE3-EC04-E47AFBAED9C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164200" y="3939680"/>
                <a:ext cx="498600" cy="86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41AF882-41ED-B8B5-2A41-07DA2B628F7B}"/>
                  </a:ext>
                </a:extLst>
              </p14:cNvPr>
              <p14:cNvContentPartPr/>
              <p14:nvPr/>
            </p14:nvContentPartPr>
            <p14:xfrm>
              <a:off x="1160400" y="2334800"/>
              <a:ext cx="1265400" cy="2471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41AF882-41ED-B8B5-2A41-07DA2B628F7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42400" y="2317160"/>
                <a:ext cx="1301040" cy="25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5E861D5-8773-CC62-E496-7764737DC5F8}"/>
                  </a:ext>
                </a:extLst>
              </p14:cNvPr>
              <p14:cNvContentPartPr/>
              <p14:nvPr/>
            </p14:nvContentPartPr>
            <p14:xfrm>
              <a:off x="2227440" y="4494080"/>
              <a:ext cx="460800" cy="612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5E861D5-8773-CC62-E496-7764737DC5F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209440" y="4476080"/>
                <a:ext cx="496440" cy="64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820513E-6BA3-8B81-4144-A92B06B97846}"/>
                  </a:ext>
                </a:extLst>
              </p14:cNvPr>
              <p14:cNvContentPartPr/>
              <p14:nvPr/>
            </p14:nvContentPartPr>
            <p14:xfrm>
              <a:off x="1200360" y="4808360"/>
              <a:ext cx="1439640" cy="11084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820513E-6BA3-8B81-4144-A92B06B9784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82360" y="4790360"/>
                <a:ext cx="1475280" cy="11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480164F-A58D-FC80-E321-D12D7CF1339C}"/>
                  </a:ext>
                </a:extLst>
              </p14:cNvPr>
              <p14:cNvContentPartPr/>
              <p14:nvPr/>
            </p14:nvContentPartPr>
            <p14:xfrm>
              <a:off x="2695080" y="5670920"/>
              <a:ext cx="283320" cy="3456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480164F-A58D-FC80-E321-D12D7CF1339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677440" y="5653280"/>
                <a:ext cx="31896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2CEFD28-583B-67DD-1CE5-D60BB40D704B}"/>
                  </a:ext>
                </a:extLst>
              </p14:cNvPr>
              <p14:cNvContentPartPr/>
              <p14:nvPr/>
            </p14:nvContentPartPr>
            <p14:xfrm>
              <a:off x="3282960" y="3917360"/>
              <a:ext cx="459360" cy="9532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2CEFD28-583B-67DD-1CE5-D60BB40D704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264960" y="3899360"/>
                <a:ext cx="495000" cy="9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8C80565-6D34-DB19-9F07-2F662F89E029}"/>
                  </a:ext>
                </a:extLst>
              </p14:cNvPr>
              <p14:cNvContentPartPr/>
              <p14:nvPr/>
            </p14:nvContentPartPr>
            <p14:xfrm>
              <a:off x="3415080" y="4514240"/>
              <a:ext cx="235440" cy="18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8C80565-6D34-DB19-9F07-2F662F89E02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397440" y="4496240"/>
                <a:ext cx="2710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BEEF739-BD49-9761-2F8F-777552E3029C}"/>
                  </a:ext>
                </a:extLst>
              </p14:cNvPr>
              <p14:cNvContentPartPr/>
              <p14:nvPr/>
            </p14:nvContentPartPr>
            <p14:xfrm>
              <a:off x="3661680" y="4578320"/>
              <a:ext cx="434880" cy="2811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BEEF739-BD49-9761-2F8F-777552E3029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643680" y="4560680"/>
                <a:ext cx="47052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CD75941-88AE-683B-A30C-9C16213577EF}"/>
                  </a:ext>
                </a:extLst>
              </p14:cNvPr>
              <p14:cNvContentPartPr/>
              <p14:nvPr/>
            </p14:nvContentPartPr>
            <p14:xfrm>
              <a:off x="4172520" y="4482920"/>
              <a:ext cx="605520" cy="7264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CD75941-88AE-683B-A30C-9C16213577E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154520" y="4464920"/>
                <a:ext cx="64116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44157BA-E3AD-EFC4-652B-EF742F721906}"/>
                  </a:ext>
                </a:extLst>
              </p14:cNvPr>
              <p14:cNvContentPartPr/>
              <p14:nvPr/>
            </p14:nvContentPartPr>
            <p14:xfrm>
              <a:off x="4897920" y="4507400"/>
              <a:ext cx="862560" cy="2037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44157BA-E3AD-EFC4-652B-EF742F72190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879920" y="4489400"/>
                <a:ext cx="89820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1C78D3C-2361-A835-F953-908BAF8C5AA2}"/>
                  </a:ext>
                </a:extLst>
              </p14:cNvPr>
              <p14:cNvContentPartPr/>
              <p14:nvPr/>
            </p14:nvContentPartPr>
            <p14:xfrm>
              <a:off x="3344520" y="5205440"/>
              <a:ext cx="759240" cy="7894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1C78D3C-2361-A835-F953-908BAF8C5AA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326880" y="5187440"/>
                <a:ext cx="794880" cy="82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6AD82C0-2700-8F23-2188-7CD9CDF46B9F}"/>
                  </a:ext>
                </a:extLst>
              </p14:cNvPr>
              <p14:cNvContentPartPr/>
              <p14:nvPr/>
            </p14:nvContentPartPr>
            <p14:xfrm>
              <a:off x="4206360" y="5614040"/>
              <a:ext cx="537840" cy="6958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6AD82C0-2700-8F23-2188-7CD9CDF46B9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88720" y="5596040"/>
                <a:ext cx="573480" cy="7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9D9EB12-57BF-F96D-09A4-3785A33F5241}"/>
                  </a:ext>
                </a:extLst>
              </p14:cNvPr>
              <p14:cNvContentPartPr/>
              <p14:nvPr/>
            </p14:nvContentPartPr>
            <p14:xfrm>
              <a:off x="4828800" y="5704760"/>
              <a:ext cx="336240" cy="1494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9D9EB12-57BF-F96D-09A4-3785A33F524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810800" y="5687120"/>
                <a:ext cx="37188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23B48DD-08B6-C208-49E1-031336F132D2}"/>
                  </a:ext>
                </a:extLst>
              </p14:cNvPr>
              <p14:cNvContentPartPr/>
              <p14:nvPr/>
            </p14:nvContentPartPr>
            <p14:xfrm>
              <a:off x="5080440" y="5693600"/>
              <a:ext cx="288360" cy="2102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23B48DD-08B6-C208-49E1-031336F132D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062440" y="5675600"/>
                <a:ext cx="3240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8006208-CD42-992D-D24F-E55BD2A46AD1}"/>
                  </a:ext>
                </a:extLst>
              </p14:cNvPr>
              <p14:cNvContentPartPr/>
              <p14:nvPr/>
            </p14:nvContentPartPr>
            <p14:xfrm>
              <a:off x="5446560" y="5623760"/>
              <a:ext cx="298800" cy="197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8006208-CD42-992D-D24F-E55BD2A46AD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428920" y="5605760"/>
                <a:ext cx="33444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41D139D-CA8F-0455-11DE-FB5C469DC6A0}"/>
                  </a:ext>
                </a:extLst>
              </p14:cNvPr>
              <p14:cNvContentPartPr/>
              <p14:nvPr/>
            </p14:nvContentPartPr>
            <p14:xfrm>
              <a:off x="3396720" y="3917360"/>
              <a:ext cx="534240" cy="10875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41D139D-CA8F-0455-11DE-FB5C469DC6A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378720" y="3899360"/>
                <a:ext cx="569880" cy="11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1E0306F-3E3C-9581-4BEE-C0403DA818A6}"/>
                  </a:ext>
                </a:extLst>
              </p14:cNvPr>
              <p14:cNvContentPartPr/>
              <p14:nvPr/>
            </p14:nvContentPartPr>
            <p14:xfrm>
              <a:off x="3465120" y="4522880"/>
              <a:ext cx="167760" cy="234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1E0306F-3E3C-9581-4BEE-C0403DA818A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447480" y="4505240"/>
                <a:ext cx="2034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E196F24-DE01-BFC1-DD1D-01C94F4A35D7}"/>
                  </a:ext>
                </a:extLst>
              </p14:cNvPr>
              <p14:cNvContentPartPr/>
              <p14:nvPr/>
            </p14:nvContentPartPr>
            <p14:xfrm>
              <a:off x="3335520" y="4922840"/>
              <a:ext cx="296640" cy="1144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E196F24-DE01-BFC1-DD1D-01C94F4A35D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317520" y="4905200"/>
                <a:ext cx="33228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FF5C0AA-46A0-286C-8D9E-526C7244F90A}"/>
                  </a:ext>
                </a:extLst>
              </p14:cNvPr>
              <p14:cNvContentPartPr/>
              <p14:nvPr/>
            </p14:nvContentPartPr>
            <p14:xfrm>
              <a:off x="3369720" y="5350160"/>
              <a:ext cx="489600" cy="688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FF5C0AA-46A0-286C-8D9E-526C7244F90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352080" y="5332520"/>
                <a:ext cx="525240" cy="7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88213F7-F045-0EE5-9857-54A59592EA07}"/>
                  </a:ext>
                </a:extLst>
              </p14:cNvPr>
              <p14:cNvContentPartPr/>
              <p14:nvPr/>
            </p14:nvContentPartPr>
            <p14:xfrm>
              <a:off x="8617080" y="4899800"/>
              <a:ext cx="360" cy="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88213F7-F045-0EE5-9857-54A59592EA0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599440" y="48821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88FE3C1-5083-EFA5-D1C3-9EBC65D6A493}"/>
                  </a:ext>
                </a:extLst>
              </p14:cNvPr>
              <p14:cNvContentPartPr/>
              <p14:nvPr/>
            </p14:nvContentPartPr>
            <p14:xfrm>
              <a:off x="3220680" y="3905840"/>
              <a:ext cx="646920" cy="13197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88FE3C1-5083-EFA5-D1C3-9EBC65D6A49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203040" y="3887840"/>
                <a:ext cx="682560" cy="13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2234028-E7E2-0518-A3EF-4AD7B61C530A}"/>
                  </a:ext>
                </a:extLst>
              </p14:cNvPr>
              <p14:cNvContentPartPr/>
              <p14:nvPr/>
            </p14:nvContentPartPr>
            <p14:xfrm>
              <a:off x="3276480" y="4492280"/>
              <a:ext cx="299520" cy="622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2234028-E7E2-0518-A3EF-4AD7B61C530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258480" y="4474640"/>
                <a:ext cx="33516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4B81EC8-C0CF-E92A-F05D-EB245B2085C6}"/>
                  </a:ext>
                </a:extLst>
              </p14:cNvPr>
              <p14:cNvContentPartPr/>
              <p14:nvPr/>
            </p14:nvContentPartPr>
            <p14:xfrm>
              <a:off x="3443880" y="5197160"/>
              <a:ext cx="1440" cy="3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4B81EC8-C0CF-E92A-F05D-EB245B2085C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425880" y="5179160"/>
                <a:ext cx="3708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34FC1F31-E142-4799-E221-83236C633219}"/>
              </a:ext>
            </a:extLst>
          </p:cNvPr>
          <p:cNvGrpSpPr/>
          <p:nvPr/>
        </p:nvGrpSpPr>
        <p:grpSpPr>
          <a:xfrm>
            <a:off x="7129560" y="5300120"/>
            <a:ext cx="1268280" cy="976680"/>
            <a:chOff x="7129560" y="5300120"/>
            <a:chExt cx="1268280" cy="97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DF1511B-B1F6-4F2D-0BD7-4AD0EC4F699C}"/>
                    </a:ext>
                  </a:extLst>
                </p14:cNvPr>
                <p14:cNvContentPartPr/>
                <p14:nvPr/>
              </p14:nvContentPartPr>
              <p14:xfrm>
                <a:off x="7146480" y="5516840"/>
                <a:ext cx="70560" cy="439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DF1511B-B1F6-4F2D-0BD7-4AD0EC4F699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28480" y="5498840"/>
                  <a:ext cx="10620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DBED6E9-A40A-0D35-32F3-21F6A802444D}"/>
                    </a:ext>
                  </a:extLst>
                </p14:cNvPr>
                <p14:cNvContentPartPr/>
                <p14:nvPr/>
              </p14:nvContentPartPr>
              <p14:xfrm>
                <a:off x="7163400" y="5300120"/>
                <a:ext cx="478440" cy="523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DBED6E9-A40A-0D35-32F3-21F6A802444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145400" y="5282480"/>
                  <a:ext cx="51408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A894A7D-D4FB-2394-7252-545E0FCF944C}"/>
                    </a:ext>
                  </a:extLst>
                </p14:cNvPr>
                <p14:cNvContentPartPr/>
                <p14:nvPr/>
              </p14:nvContentPartPr>
              <p14:xfrm>
                <a:off x="7699080" y="5715920"/>
                <a:ext cx="226080" cy="133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A894A7D-D4FB-2394-7252-545E0FCF944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81080" y="5698280"/>
                  <a:ext cx="2617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7C849BE-6224-67C8-A368-EFB89D11AC20}"/>
                    </a:ext>
                  </a:extLst>
                </p14:cNvPr>
                <p14:cNvContentPartPr/>
                <p14:nvPr/>
              </p14:nvContentPartPr>
              <p14:xfrm>
                <a:off x="8095800" y="5728160"/>
                <a:ext cx="77040" cy="426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7C849BE-6224-67C8-A368-EFB89D11AC2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078160" y="5710160"/>
                  <a:ext cx="11268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204E2BD-90AD-95F8-CFBD-488E22132884}"/>
                    </a:ext>
                  </a:extLst>
                </p14:cNvPr>
                <p14:cNvContentPartPr/>
                <p14:nvPr/>
              </p14:nvContentPartPr>
              <p14:xfrm>
                <a:off x="8084640" y="5522240"/>
                <a:ext cx="313200" cy="386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204E2BD-90AD-95F8-CFBD-488E2213288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067000" y="5504240"/>
                  <a:ext cx="34884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CE84574-35BC-4AB0-8F06-13844070503D}"/>
                    </a:ext>
                  </a:extLst>
                </p14:cNvPr>
                <p14:cNvContentPartPr/>
                <p14:nvPr/>
              </p14:nvContentPartPr>
              <p14:xfrm>
                <a:off x="7134960" y="5568320"/>
                <a:ext cx="114840" cy="708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CE84574-35BC-4AB0-8F06-13844070503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117320" y="5550320"/>
                  <a:ext cx="150480" cy="74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5D625AD-BBED-06FA-786D-D707ED64C9C4}"/>
                    </a:ext>
                  </a:extLst>
                </p14:cNvPr>
                <p14:cNvContentPartPr/>
                <p14:nvPr/>
              </p14:nvContentPartPr>
              <p14:xfrm>
                <a:off x="7129560" y="5357720"/>
                <a:ext cx="491040" cy="436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5D625AD-BBED-06FA-786D-D707ED64C9C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111560" y="5339720"/>
                  <a:ext cx="52668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3C7562B-F4FE-5ACF-A4CD-798540F9202B}"/>
                    </a:ext>
                  </a:extLst>
                </p14:cNvPr>
                <p14:cNvContentPartPr/>
                <p14:nvPr/>
              </p14:nvContentPartPr>
              <p14:xfrm>
                <a:off x="7712400" y="5773520"/>
                <a:ext cx="200880" cy="160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3C7562B-F4FE-5ACF-A4CD-798540F9202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694400" y="5755520"/>
                  <a:ext cx="236520" cy="196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2220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82001B7-CE34-DF9C-2004-58FE3CC06515}"/>
              </a:ext>
            </a:extLst>
          </p:cNvPr>
          <p:cNvGrpSpPr/>
          <p:nvPr/>
        </p:nvGrpSpPr>
        <p:grpSpPr>
          <a:xfrm>
            <a:off x="3151920" y="3357920"/>
            <a:ext cx="401400" cy="819720"/>
            <a:chOff x="3151920" y="3357920"/>
            <a:chExt cx="401400" cy="81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C4989B4-23D2-112F-D40C-0ABB3491473B}"/>
                    </a:ext>
                  </a:extLst>
                </p14:cNvPr>
                <p14:cNvContentPartPr/>
                <p14:nvPr/>
              </p14:nvContentPartPr>
              <p14:xfrm>
                <a:off x="3226800" y="3357920"/>
                <a:ext cx="133920" cy="703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C4989B4-23D2-112F-D40C-0ABB3491473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09160" y="3340280"/>
                  <a:ext cx="16956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01A9D3A-92C0-9FA1-B2A7-779C5FD88629}"/>
                    </a:ext>
                  </a:extLst>
                </p14:cNvPr>
                <p14:cNvContentPartPr/>
                <p14:nvPr/>
              </p14:nvContentPartPr>
              <p14:xfrm>
                <a:off x="3151920" y="4071440"/>
                <a:ext cx="401400" cy="106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01A9D3A-92C0-9FA1-B2A7-779C5FD886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33920" y="4053800"/>
                  <a:ext cx="43704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D37D968-F52F-4422-9A60-019EAFE5EA1D}"/>
              </a:ext>
            </a:extLst>
          </p:cNvPr>
          <p:cNvGrpSpPr/>
          <p:nvPr/>
        </p:nvGrpSpPr>
        <p:grpSpPr>
          <a:xfrm>
            <a:off x="571080" y="3359360"/>
            <a:ext cx="2172960" cy="2360520"/>
            <a:chOff x="571080" y="3359360"/>
            <a:chExt cx="2172960" cy="236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E767004-1F36-2917-E988-4D53A7170464}"/>
                    </a:ext>
                  </a:extLst>
                </p14:cNvPr>
                <p14:cNvContentPartPr/>
                <p14:nvPr/>
              </p14:nvContentPartPr>
              <p14:xfrm>
                <a:off x="616440" y="3477080"/>
                <a:ext cx="46800" cy="819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E767004-1F36-2917-E988-4D53A717046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8440" y="3459440"/>
                  <a:ext cx="82440" cy="85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8D89C68-5E5F-F3CF-E20B-055DC29BDBBA}"/>
                    </a:ext>
                  </a:extLst>
                </p14:cNvPr>
                <p14:cNvContentPartPr/>
                <p14:nvPr/>
              </p14:nvContentPartPr>
              <p14:xfrm>
                <a:off x="571080" y="3359360"/>
                <a:ext cx="416520" cy="565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8D89C68-5E5F-F3CF-E20B-055DC29BDB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3440" y="3341360"/>
                  <a:ext cx="45216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B330C7E-128F-B780-9A18-042C9AD6E75D}"/>
                    </a:ext>
                  </a:extLst>
                </p14:cNvPr>
                <p14:cNvContentPartPr/>
                <p14:nvPr/>
              </p14:nvContentPartPr>
              <p14:xfrm>
                <a:off x="932880" y="3884960"/>
                <a:ext cx="278640" cy="267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B330C7E-128F-B780-9A18-042C9AD6E75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4880" y="3867320"/>
                  <a:ext cx="3142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21ABE61-F15D-1F7C-AB79-23B8DB6A5E49}"/>
                    </a:ext>
                  </a:extLst>
                </p14:cNvPr>
                <p14:cNvContentPartPr/>
                <p14:nvPr/>
              </p14:nvContentPartPr>
              <p14:xfrm>
                <a:off x="1378200" y="3911600"/>
                <a:ext cx="21960" cy="572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21ABE61-F15D-1F7C-AB79-23B8DB6A5E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60560" y="3893960"/>
                  <a:ext cx="5760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20951FE-D972-38BD-14F3-902FF7B03FBD}"/>
                    </a:ext>
                  </a:extLst>
                </p14:cNvPr>
                <p14:cNvContentPartPr/>
                <p14:nvPr/>
              </p14:nvContentPartPr>
              <p14:xfrm>
                <a:off x="1327080" y="3711080"/>
                <a:ext cx="414000" cy="330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20951FE-D972-38BD-14F3-902FF7B03FB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09080" y="3693440"/>
                  <a:ext cx="4496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3669E8D-B0F6-7F3B-18E3-D16E95CA9255}"/>
                    </a:ext>
                  </a:extLst>
                </p14:cNvPr>
                <p14:cNvContentPartPr/>
                <p14:nvPr/>
              </p14:nvContentPartPr>
              <p14:xfrm>
                <a:off x="1904520" y="3891800"/>
                <a:ext cx="839520" cy="167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3669E8D-B0F6-7F3B-18E3-D16E95CA925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86880" y="3874160"/>
                  <a:ext cx="875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AC59C76-CF0B-E59A-7222-FECE4DB9F52B}"/>
                    </a:ext>
                  </a:extLst>
                </p14:cNvPr>
                <p14:cNvContentPartPr/>
                <p14:nvPr/>
              </p14:nvContentPartPr>
              <p14:xfrm>
                <a:off x="634440" y="4854080"/>
                <a:ext cx="221760" cy="865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AC59C76-CF0B-E59A-7222-FECE4DB9F52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6800" y="4836080"/>
                  <a:ext cx="257400" cy="90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9505385-C74E-8EF5-A242-09C332C489E0}"/>
                    </a:ext>
                  </a:extLst>
                </p14:cNvPr>
                <p14:cNvContentPartPr/>
                <p14:nvPr/>
              </p14:nvContentPartPr>
              <p14:xfrm>
                <a:off x="651360" y="4627640"/>
                <a:ext cx="441720" cy="610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9505385-C74E-8EF5-A242-09C332C489E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3720" y="4610000"/>
                  <a:ext cx="477360" cy="6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9F0FD5F-D875-FA17-DC70-77EBD7EC8B46}"/>
                    </a:ext>
                  </a:extLst>
                </p14:cNvPr>
                <p14:cNvContentPartPr/>
                <p14:nvPr/>
              </p14:nvContentPartPr>
              <p14:xfrm>
                <a:off x="1086240" y="5221280"/>
                <a:ext cx="478080" cy="386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9F0FD5F-D875-FA17-DC70-77EBD7EC8B4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8240" y="5203640"/>
                  <a:ext cx="51372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CA21931-A8F1-656B-95AD-6104D05247B5}"/>
                    </a:ext>
                  </a:extLst>
                </p14:cNvPr>
                <p14:cNvContentPartPr/>
                <p14:nvPr/>
              </p14:nvContentPartPr>
              <p14:xfrm>
                <a:off x="1624800" y="5197160"/>
                <a:ext cx="231120" cy="420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CA21931-A8F1-656B-95AD-6104D05247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06800" y="5179160"/>
                  <a:ext cx="26676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AC4ED74-CFC5-E7C2-78A0-9BF40EEC6EF0}"/>
                    </a:ext>
                  </a:extLst>
                </p14:cNvPr>
                <p14:cNvContentPartPr/>
                <p14:nvPr/>
              </p14:nvContentPartPr>
              <p14:xfrm>
                <a:off x="1933680" y="4488680"/>
                <a:ext cx="402840" cy="1124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AC4ED74-CFC5-E7C2-78A0-9BF40EEC6EF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15680" y="4470680"/>
                  <a:ext cx="438480" cy="116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5091C3F-4686-1147-E0BB-118FF1EDDB59}"/>
                  </a:ext>
                </a:extLst>
              </p14:cNvPr>
              <p14:cNvContentPartPr/>
              <p14:nvPr/>
            </p14:nvContentPartPr>
            <p14:xfrm>
              <a:off x="2532360" y="4998080"/>
              <a:ext cx="336600" cy="6775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5091C3F-4686-1147-E0BB-118FF1EDDB5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14720" y="4980440"/>
                <a:ext cx="372240" cy="71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DEE76F03-EB1F-DB72-ABE8-828B251A0976}"/>
              </a:ext>
            </a:extLst>
          </p:cNvPr>
          <p:cNvGrpSpPr/>
          <p:nvPr/>
        </p:nvGrpSpPr>
        <p:grpSpPr>
          <a:xfrm>
            <a:off x="8227560" y="286760"/>
            <a:ext cx="2690280" cy="2531880"/>
            <a:chOff x="8227560" y="286760"/>
            <a:chExt cx="2690280" cy="253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72B1F42-55FC-3D53-57F3-165CB0B8F86D}"/>
                    </a:ext>
                  </a:extLst>
                </p14:cNvPr>
                <p14:cNvContentPartPr/>
                <p14:nvPr/>
              </p14:nvContentPartPr>
              <p14:xfrm>
                <a:off x="9009120" y="1785440"/>
                <a:ext cx="1653120" cy="1033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72B1F42-55FC-3D53-57F3-165CB0B8F86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91120" y="1767440"/>
                  <a:ext cx="1688760" cy="10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4CFF1B2-7183-C5F7-51C1-0EC604A6E3BC}"/>
                    </a:ext>
                  </a:extLst>
                </p14:cNvPr>
                <p14:cNvContentPartPr/>
                <p14:nvPr/>
              </p14:nvContentPartPr>
              <p14:xfrm>
                <a:off x="9795720" y="951680"/>
                <a:ext cx="276840" cy="881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4CFF1B2-7183-C5F7-51C1-0EC604A6E3B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78080" y="933680"/>
                  <a:ext cx="312480" cy="9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D14CD3D-A9EC-58DB-AF3D-7E794AEA35B3}"/>
                    </a:ext>
                  </a:extLst>
                </p14:cNvPr>
                <p14:cNvContentPartPr/>
                <p14:nvPr/>
              </p14:nvContentPartPr>
              <p14:xfrm>
                <a:off x="9763680" y="718400"/>
                <a:ext cx="549720" cy="473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D14CD3D-A9EC-58DB-AF3D-7E794AEA35B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45680" y="700760"/>
                  <a:ext cx="58536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CC99143-0D64-AF8C-B6F6-B25E65173F99}"/>
                    </a:ext>
                  </a:extLst>
                </p14:cNvPr>
                <p14:cNvContentPartPr/>
                <p14:nvPr/>
              </p14:nvContentPartPr>
              <p14:xfrm>
                <a:off x="10456320" y="286760"/>
                <a:ext cx="461520" cy="627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CC99143-0D64-AF8C-B6F6-B25E65173F9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38320" y="269120"/>
                  <a:ext cx="49716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4DE3953-9C0C-C3BC-7769-FDD29779A959}"/>
                    </a:ext>
                  </a:extLst>
                </p14:cNvPr>
                <p14:cNvContentPartPr/>
                <p14:nvPr/>
              </p14:nvContentPartPr>
              <p14:xfrm>
                <a:off x="10471800" y="655760"/>
                <a:ext cx="325800" cy="16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4DE3953-9C0C-C3BC-7769-FDD29779A95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454160" y="638120"/>
                  <a:ext cx="3614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D0089C7-9225-9417-2F7C-DDA5478FF72A}"/>
                    </a:ext>
                  </a:extLst>
                </p14:cNvPr>
                <p14:cNvContentPartPr/>
                <p14:nvPr/>
              </p14:nvContentPartPr>
              <p14:xfrm>
                <a:off x="9225840" y="909920"/>
                <a:ext cx="278640" cy="923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D0089C7-9225-9417-2F7C-DDA5478FF7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08200" y="892280"/>
                  <a:ext cx="314280" cy="9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AF3A4CC-2FDE-7D27-DE77-DCDCF35D6AB9}"/>
                    </a:ext>
                  </a:extLst>
                </p14:cNvPr>
                <p14:cNvContentPartPr/>
                <p14:nvPr/>
              </p14:nvContentPartPr>
              <p14:xfrm>
                <a:off x="9013800" y="815600"/>
                <a:ext cx="118800" cy="387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AF3A4CC-2FDE-7D27-DE77-DCDCF35D6A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95800" y="797960"/>
                  <a:ext cx="15444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5D91251-3957-20E5-F416-CE9E0F053225}"/>
                    </a:ext>
                  </a:extLst>
                </p14:cNvPr>
                <p14:cNvContentPartPr/>
                <p14:nvPr/>
              </p14:nvContentPartPr>
              <p14:xfrm>
                <a:off x="9063120" y="839360"/>
                <a:ext cx="474480" cy="226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5D91251-3957-20E5-F416-CE9E0F05322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45480" y="821360"/>
                  <a:ext cx="5101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2FA1530-7F6D-A18A-351C-89CE9584B3DB}"/>
                    </a:ext>
                  </a:extLst>
                </p14:cNvPr>
                <p14:cNvContentPartPr/>
                <p14:nvPr/>
              </p14:nvContentPartPr>
              <p14:xfrm>
                <a:off x="8227560" y="364160"/>
                <a:ext cx="161280" cy="533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2FA1530-7F6D-A18A-351C-89CE9584B3D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09920" y="346520"/>
                  <a:ext cx="19692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104D55A-7ACB-982C-21A5-126B1DA9DD4A}"/>
                    </a:ext>
                  </a:extLst>
                </p14:cNvPr>
                <p14:cNvContentPartPr/>
                <p14:nvPr/>
              </p14:nvContentPartPr>
              <p14:xfrm>
                <a:off x="8365440" y="295760"/>
                <a:ext cx="373320" cy="554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104D55A-7ACB-982C-21A5-126B1DA9DD4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47800" y="278120"/>
                  <a:ext cx="408960" cy="59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AFAC780-2800-E193-1857-6641257696DC}"/>
              </a:ext>
            </a:extLst>
          </p:cNvPr>
          <p:cNvGrpSpPr/>
          <p:nvPr/>
        </p:nvGrpSpPr>
        <p:grpSpPr>
          <a:xfrm>
            <a:off x="6098880" y="3505880"/>
            <a:ext cx="1836720" cy="1144440"/>
            <a:chOff x="6098880" y="3505880"/>
            <a:chExt cx="1836720" cy="114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E6A4224-7954-47DD-1943-2D226EC2C969}"/>
                    </a:ext>
                  </a:extLst>
                </p14:cNvPr>
                <p14:cNvContentPartPr/>
                <p14:nvPr/>
              </p14:nvContentPartPr>
              <p14:xfrm>
                <a:off x="6144600" y="3779840"/>
                <a:ext cx="1800" cy="870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E6A4224-7954-47DD-1943-2D226EC2C96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26960" y="3762200"/>
                  <a:ext cx="37440" cy="90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346D217-C330-7DC5-EA7B-3AFE001B3A06}"/>
                    </a:ext>
                  </a:extLst>
                </p14:cNvPr>
                <p14:cNvContentPartPr/>
                <p14:nvPr/>
              </p14:nvContentPartPr>
              <p14:xfrm>
                <a:off x="6098880" y="3582560"/>
                <a:ext cx="501840" cy="649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346D217-C330-7DC5-EA7B-3AFE001B3A0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81240" y="3564560"/>
                  <a:ext cx="537480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0E03EAE-3B50-3937-9534-23F9A1CC7032}"/>
                    </a:ext>
                  </a:extLst>
                </p14:cNvPr>
                <p14:cNvContentPartPr/>
                <p14:nvPr/>
              </p14:nvContentPartPr>
              <p14:xfrm>
                <a:off x="6436920" y="4143440"/>
                <a:ext cx="863280" cy="390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0E03EAE-3B50-3937-9534-23F9A1CC703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19280" y="4125800"/>
                  <a:ext cx="89892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9171092-6B22-3947-D9EE-014A57A507ED}"/>
                    </a:ext>
                  </a:extLst>
                </p14:cNvPr>
                <p14:cNvContentPartPr/>
                <p14:nvPr/>
              </p14:nvContentPartPr>
              <p14:xfrm>
                <a:off x="7340880" y="3505880"/>
                <a:ext cx="594720" cy="992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9171092-6B22-3947-D9EE-014A57A507E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22880" y="3488240"/>
                  <a:ext cx="630360" cy="10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BC46B55-85A4-271E-B5C3-C7D2A37C207B}"/>
              </a:ext>
            </a:extLst>
          </p:cNvPr>
          <p:cNvGrpSpPr/>
          <p:nvPr/>
        </p:nvGrpSpPr>
        <p:grpSpPr>
          <a:xfrm>
            <a:off x="8559480" y="3522800"/>
            <a:ext cx="330120" cy="880920"/>
            <a:chOff x="8559480" y="3522800"/>
            <a:chExt cx="330120" cy="88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E3008D5-BA49-ACFA-CD87-89F2C0B47DCC}"/>
                    </a:ext>
                  </a:extLst>
                </p14:cNvPr>
                <p14:cNvContentPartPr/>
                <p14:nvPr/>
              </p14:nvContentPartPr>
              <p14:xfrm>
                <a:off x="8559480" y="3568880"/>
                <a:ext cx="263520" cy="834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E3008D5-BA49-ACFA-CD87-89F2C0B47DC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541840" y="3550880"/>
                  <a:ext cx="299160" cy="87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3A25689-0A78-33D3-DC21-083AED7CFF22}"/>
                    </a:ext>
                  </a:extLst>
                </p14:cNvPr>
                <p14:cNvContentPartPr/>
                <p14:nvPr/>
              </p14:nvContentPartPr>
              <p14:xfrm>
                <a:off x="8568480" y="3522800"/>
                <a:ext cx="303840" cy="860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3A25689-0A78-33D3-DC21-083AED7CFF2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550840" y="3505160"/>
                  <a:ext cx="339480" cy="89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980A622-B018-0F97-4BBF-848660A1294F}"/>
                    </a:ext>
                  </a:extLst>
                </p14:cNvPr>
                <p14:cNvContentPartPr/>
                <p14:nvPr/>
              </p14:nvContentPartPr>
              <p14:xfrm>
                <a:off x="8569560" y="3563480"/>
                <a:ext cx="320040" cy="819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980A622-B018-0F97-4BBF-848660A1294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51560" y="3545840"/>
                  <a:ext cx="355680" cy="85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77DAEA9-1ACD-2CFB-7A03-71745D71369C}"/>
              </a:ext>
            </a:extLst>
          </p:cNvPr>
          <p:cNvGrpSpPr/>
          <p:nvPr/>
        </p:nvGrpSpPr>
        <p:grpSpPr>
          <a:xfrm>
            <a:off x="1614000" y="1243280"/>
            <a:ext cx="9343800" cy="1839600"/>
            <a:chOff x="1614000" y="1243280"/>
            <a:chExt cx="9343800" cy="183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BDDF15C-2392-92A9-B623-E0908CA3EDB4}"/>
                    </a:ext>
                  </a:extLst>
                </p14:cNvPr>
                <p14:cNvContentPartPr/>
                <p14:nvPr/>
              </p14:nvContentPartPr>
              <p14:xfrm>
                <a:off x="1614000" y="1243280"/>
                <a:ext cx="9343800" cy="1634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BDDF15C-2392-92A9-B623-E0908CA3EDB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96000" y="1225280"/>
                  <a:ext cx="9379440" cy="167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E1B2B28-C0AD-921E-03B4-AC5B802B65E3}"/>
                    </a:ext>
                  </a:extLst>
                </p14:cNvPr>
                <p14:cNvContentPartPr/>
                <p14:nvPr/>
              </p14:nvContentPartPr>
              <p14:xfrm>
                <a:off x="2120160" y="1421480"/>
                <a:ext cx="8730000" cy="1661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E1B2B28-C0AD-921E-03B4-AC5B802B65E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02160" y="1403480"/>
                  <a:ext cx="8765640" cy="169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15DAE9C-1114-0879-546E-9C66F56D9BB2}"/>
                    </a:ext>
                  </a:extLst>
                </p14:cNvPr>
                <p14:cNvContentPartPr/>
                <p14:nvPr/>
              </p14:nvContentPartPr>
              <p14:xfrm>
                <a:off x="1715880" y="2864720"/>
                <a:ext cx="437400" cy="13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15DAE9C-1114-0879-546E-9C66F56D9BB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697880" y="2847080"/>
                  <a:ext cx="4730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E7F50A2-1353-2133-774A-60CFCA97EA5A}"/>
                    </a:ext>
                  </a:extLst>
                </p14:cNvPr>
                <p14:cNvContentPartPr/>
                <p14:nvPr/>
              </p14:nvContentPartPr>
              <p14:xfrm>
                <a:off x="4055880" y="1727120"/>
                <a:ext cx="342000" cy="669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E7F50A2-1353-2133-774A-60CFCA97EA5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38240" y="1709480"/>
                  <a:ext cx="377640" cy="70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43CDF29-83B5-4213-8C5A-77D0C9160487}"/>
                    </a:ext>
                  </a:extLst>
                </p14:cNvPr>
                <p14:cNvContentPartPr/>
                <p14:nvPr/>
              </p14:nvContentPartPr>
              <p14:xfrm>
                <a:off x="6030840" y="1741160"/>
                <a:ext cx="685440" cy="810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43CDF29-83B5-4213-8C5A-77D0C916048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12840" y="1723160"/>
                  <a:ext cx="721080" cy="84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DF8EBE6-3690-3432-F7F7-831192A9072A}"/>
                    </a:ext>
                  </a:extLst>
                </p14:cNvPr>
                <p14:cNvContentPartPr/>
                <p14:nvPr/>
              </p14:nvContentPartPr>
              <p14:xfrm>
                <a:off x="7988520" y="1706600"/>
                <a:ext cx="540720" cy="768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DF8EBE6-3690-3432-F7F7-831192A9072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970520" y="1688600"/>
                  <a:ext cx="576360" cy="80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C4508DC-9768-037B-A8F4-1E886AED42C8}"/>
                    </a:ext>
                  </a:extLst>
                </p14:cNvPr>
                <p14:cNvContentPartPr/>
                <p14:nvPr/>
              </p14:nvContentPartPr>
              <p14:xfrm>
                <a:off x="9445440" y="1849520"/>
                <a:ext cx="464760" cy="669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C4508DC-9768-037B-A8F4-1E886AED42C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427800" y="1831880"/>
                  <a:ext cx="500400" cy="70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7A0A3D5-4ACF-A66E-1D3C-F0252C006B0E}"/>
                    </a:ext>
                  </a:extLst>
                </p14:cNvPr>
                <p14:cNvContentPartPr/>
                <p14:nvPr/>
              </p14:nvContentPartPr>
              <p14:xfrm>
                <a:off x="10209000" y="2009000"/>
                <a:ext cx="215280" cy="476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7A0A3D5-4ACF-A66E-1D3C-F0252C006B0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191000" y="1991000"/>
                  <a:ext cx="25092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A1B7E69-982B-935C-4121-8FF890B38217}"/>
                    </a:ext>
                  </a:extLst>
                </p14:cNvPr>
                <p14:cNvContentPartPr/>
                <p14:nvPr/>
              </p14:nvContentPartPr>
              <p14:xfrm>
                <a:off x="9938640" y="2626400"/>
                <a:ext cx="1440" cy="1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A1B7E69-982B-935C-4121-8FF890B3821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921000" y="2608400"/>
                  <a:ext cx="370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9789EB-A340-5C46-844E-7D116A3B3552}"/>
                    </a:ext>
                  </a:extLst>
                </p14:cNvPr>
                <p14:cNvContentPartPr/>
                <p14:nvPr/>
              </p14:nvContentPartPr>
              <p14:xfrm>
                <a:off x="3187560" y="2174960"/>
                <a:ext cx="749160" cy="24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9789EB-A340-5C46-844E-7D116A3B355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69920" y="2157320"/>
                  <a:ext cx="7848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46F8255-AB71-3E63-08D0-AD50CA040992}"/>
                    </a:ext>
                  </a:extLst>
                </p14:cNvPr>
                <p14:cNvContentPartPr/>
                <p14:nvPr/>
              </p14:nvContentPartPr>
              <p14:xfrm>
                <a:off x="2951760" y="1981280"/>
                <a:ext cx="292320" cy="317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46F8255-AB71-3E63-08D0-AD50CA04099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933760" y="1963280"/>
                  <a:ext cx="327960" cy="35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1F61B00-6F43-2720-C7BA-119DE34C8792}"/>
              </a:ext>
            </a:extLst>
          </p:cNvPr>
          <p:cNvGrpSpPr/>
          <p:nvPr/>
        </p:nvGrpSpPr>
        <p:grpSpPr>
          <a:xfrm>
            <a:off x="4613880" y="5244320"/>
            <a:ext cx="4753440" cy="1208880"/>
            <a:chOff x="4613880" y="5244320"/>
            <a:chExt cx="4753440" cy="120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9696110-76BB-B5DD-8207-57BE4791F185}"/>
                    </a:ext>
                  </a:extLst>
                </p14:cNvPr>
                <p14:cNvContentPartPr/>
                <p14:nvPr/>
              </p14:nvContentPartPr>
              <p14:xfrm>
                <a:off x="4613880" y="5244320"/>
                <a:ext cx="4753440" cy="1163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9696110-76BB-B5DD-8207-57BE4791F18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95880" y="5226320"/>
                  <a:ext cx="4789080" cy="11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90A0E18-988C-533F-11CB-9BA7848C6F91}"/>
                    </a:ext>
                  </a:extLst>
                </p14:cNvPr>
                <p14:cNvContentPartPr/>
                <p14:nvPr/>
              </p14:nvContentPartPr>
              <p14:xfrm>
                <a:off x="4886760" y="5390840"/>
                <a:ext cx="4468320" cy="1062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90A0E18-988C-533F-11CB-9BA7848C6F9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69120" y="5372840"/>
                  <a:ext cx="4503960" cy="10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A1AB398-421F-CD5B-D39E-7E94BEA030D5}"/>
                    </a:ext>
                  </a:extLst>
                </p14:cNvPr>
                <p14:cNvContentPartPr/>
                <p14:nvPr/>
              </p14:nvContentPartPr>
              <p14:xfrm>
                <a:off x="4995120" y="5492000"/>
                <a:ext cx="550800" cy="462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A1AB398-421F-CD5B-D39E-7E94BEA030D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77120" y="5474360"/>
                  <a:ext cx="58644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6F9DE16-A0C8-023A-717D-5D1F70D1AF01}"/>
                    </a:ext>
                  </a:extLst>
                </p14:cNvPr>
                <p14:cNvContentPartPr/>
                <p14:nvPr/>
              </p14:nvContentPartPr>
              <p14:xfrm>
                <a:off x="6078360" y="5561840"/>
                <a:ext cx="354960" cy="573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6F9DE16-A0C8-023A-717D-5D1F70D1AF0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060360" y="5544200"/>
                  <a:ext cx="390600" cy="6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E48156E-3342-F8F1-76BB-5B39BA3B8795}"/>
                    </a:ext>
                  </a:extLst>
                </p14:cNvPr>
                <p14:cNvContentPartPr/>
                <p14:nvPr/>
              </p14:nvContentPartPr>
              <p14:xfrm>
                <a:off x="6915360" y="5533760"/>
                <a:ext cx="300600" cy="482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E48156E-3342-F8F1-76BB-5B39BA3B879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97720" y="5515760"/>
                  <a:ext cx="33624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64CA021-F267-5427-AB9A-56AF55096084}"/>
                    </a:ext>
                  </a:extLst>
                </p14:cNvPr>
                <p14:cNvContentPartPr/>
                <p14:nvPr/>
              </p14:nvContentPartPr>
              <p14:xfrm>
                <a:off x="7468320" y="5493440"/>
                <a:ext cx="301680" cy="717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64CA021-F267-5427-AB9A-56AF5509608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50680" y="5475800"/>
                  <a:ext cx="337320" cy="7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AE116FB-2FC3-B8C9-8930-343CE8D14A03}"/>
                    </a:ext>
                  </a:extLst>
                </p14:cNvPr>
                <p14:cNvContentPartPr/>
                <p14:nvPr/>
              </p14:nvContentPartPr>
              <p14:xfrm>
                <a:off x="8357520" y="5728160"/>
                <a:ext cx="356400" cy="342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AE116FB-2FC3-B8C9-8930-343CE8D14A0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39880" y="5710160"/>
                  <a:ext cx="392040" cy="37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1378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fola</dc:creator>
  <cp:lastModifiedBy>mohamed fola</cp:lastModifiedBy>
  <cp:revision>1</cp:revision>
  <dcterms:created xsi:type="dcterms:W3CDTF">2023-04-21T22:09:44Z</dcterms:created>
  <dcterms:modified xsi:type="dcterms:W3CDTF">2023-04-22T00:04:06Z</dcterms:modified>
</cp:coreProperties>
</file>