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0"/>
  </p:normalViewPr>
  <p:slideViewPr>
    <p:cSldViewPr snapToGrid="0">
      <p:cViewPr varScale="1">
        <p:scale>
          <a:sx n="100" d="100"/>
          <a:sy n="100" d="100"/>
        </p:scale>
        <p:origin x="10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8/26/24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69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8/26/24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60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8/26/24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99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8/26/24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11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8/26/24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183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8/26/24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0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8/26/24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0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8/26/24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27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8/26/24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05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8/26/24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231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8/26/24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047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8/26/24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264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7" r:id="rId6"/>
    <p:sldLayoutId id="2147483692" r:id="rId7"/>
    <p:sldLayoutId id="2147483693" r:id="rId8"/>
    <p:sldLayoutId id="2147483694" r:id="rId9"/>
    <p:sldLayoutId id="2147483696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FD1D2CD-954D-4C4D-B505-05EAD159B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4F03BE-BC65-9750-2B73-5FBACEA1288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375" r="38785"/>
          <a:stretch/>
        </p:blipFill>
        <p:spPr>
          <a:xfrm>
            <a:off x="5261956" y="10"/>
            <a:ext cx="6930043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3DB0DA-ECEA-554E-A257-9E9DC5E511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117" y="952500"/>
            <a:ext cx="4124557" cy="2819396"/>
          </a:xfrm>
        </p:spPr>
        <p:txBody>
          <a:bodyPr>
            <a:normAutofit/>
          </a:bodyPr>
          <a:lstStyle/>
          <a:p>
            <a:r>
              <a:rPr lang="en-US" sz="5800" dirty="0"/>
              <a:t>Heart Failure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D00F18-5ACD-FAF7-7559-334082B1F7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4117" y="5155708"/>
            <a:ext cx="4057882" cy="1499584"/>
          </a:xfrm>
        </p:spPr>
        <p:txBody>
          <a:bodyPr anchor="t">
            <a:noAutofit/>
          </a:bodyPr>
          <a:lstStyle/>
          <a:p>
            <a:pPr>
              <a:spcBef>
                <a:spcPts val="0"/>
              </a:spcBef>
            </a:pPr>
            <a:r>
              <a:rPr lang="en-US" cap="none" dirty="0"/>
              <a:t>Christina</a:t>
            </a:r>
          </a:p>
          <a:p>
            <a:pPr>
              <a:spcBef>
                <a:spcPts val="0"/>
              </a:spcBef>
            </a:pPr>
            <a:r>
              <a:rPr lang="en-US" cap="none" dirty="0"/>
              <a:t>David Adeline rock</a:t>
            </a:r>
          </a:p>
          <a:p>
            <a:pPr>
              <a:spcBef>
                <a:spcPts val="0"/>
              </a:spcBef>
            </a:pPr>
            <a:r>
              <a:rPr lang="en-US" cap="none" dirty="0"/>
              <a:t>Fatema G</a:t>
            </a:r>
          </a:p>
          <a:p>
            <a:pPr>
              <a:spcBef>
                <a:spcPts val="0"/>
              </a:spcBef>
            </a:pPr>
            <a:r>
              <a:rPr lang="en-US" cap="none" dirty="0"/>
              <a:t>Frank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D508B3-A66C-833E-D929-8DC211635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2088" y="4882722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6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FF498-AFB4-12C4-333C-AC056F7B9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91101-C687-A601-0861-863116985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034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958CA-D8B6-1133-C11E-8B0F05997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Kristina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F6B6A-821D-EE5B-91F3-045E23E7E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39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0EBD2-2334-A9CE-E639-1CB04254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Frank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571B6-40A9-E90C-88DC-CCA42077C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66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821D8-BDA8-6CA2-85D7-A2A51B5DC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David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A13B7-D321-1827-8009-949FD2763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31169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AnalogousFromDarkSeedRightStep">
      <a:dk1>
        <a:srgbClr val="000000"/>
      </a:dk1>
      <a:lt1>
        <a:srgbClr val="FFFFFF"/>
      </a:lt1>
      <a:dk2>
        <a:srgbClr val="1C311D"/>
      </a:dk2>
      <a:lt2>
        <a:srgbClr val="F3F0F3"/>
      </a:lt2>
      <a:accent1>
        <a:srgbClr val="21B82E"/>
      </a:accent1>
      <a:accent2>
        <a:srgbClr val="14B766"/>
      </a:accent2>
      <a:accent3>
        <a:srgbClr val="20B4A7"/>
      </a:accent3>
      <a:accent4>
        <a:srgbClr val="1895D4"/>
      </a:accent4>
      <a:accent5>
        <a:srgbClr val="2A59E6"/>
      </a:accent5>
      <a:accent6>
        <a:srgbClr val="563BDB"/>
      </a:accent6>
      <a:hlink>
        <a:srgbClr val="B3813B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1046</TotalTime>
  <Words>15</Words>
  <Application>Microsoft Macintosh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Grandview Display</vt:lpstr>
      <vt:lpstr>DashVTI</vt:lpstr>
      <vt:lpstr>Heart Failure Prediction</vt:lpstr>
      <vt:lpstr>Fatema</vt:lpstr>
      <vt:lpstr>Kristina</vt:lpstr>
      <vt:lpstr>Frank </vt:lpstr>
      <vt:lpstr>David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Fatema Girnary (23414099)</dc:creator>
  <cp:lastModifiedBy>Fatema Girnary (23414099)</cp:lastModifiedBy>
  <cp:revision>3</cp:revision>
  <dcterms:created xsi:type="dcterms:W3CDTF">2024-08-22T08:38:25Z</dcterms:created>
  <dcterms:modified xsi:type="dcterms:W3CDTF">2024-08-26T11:14:35Z</dcterms:modified>
</cp:coreProperties>
</file>