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F03BE-BC65-9750-2B73-5FBACEA1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5" r="38785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DB0DA-ECEA-554E-A257-9E9DC5E5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2819396"/>
          </a:xfrm>
        </p:spPr>
        <p:txBody>
          <a:bodyPr>
            <a:normAutofit/>
          </a:bodyPr>
          <a:lstStyle/>
          <a:p>
            <a:r>
              <a:rPr lang="en-US" sz="5800" dirty="0"/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0F18-5ACD-FAF7-7559-334082B1F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7" y="5155708"/>
            <a:ext cx="4057882" cy="1499584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cap="none" dirty="0"/>
              <a:t>Christina</a:t>
            </a:r>
          </a:p>
          <a:p>
            <a:pPr>
              <a:spcBef>
                <a:spcPts val="0"/>
              </a:spcBef>
            </a:pPr>
            <a:r>
              <a:rPr lang="en-US" cap="none" dirty="0"/>
              <a:t>David Adeline rock</a:t>
            </a:r>
          </a:p>
          <a:p>
            <a:pPr>
              <a:spcBef>
                <a:spcPts val="0"/>
              </a:spcBef>
            </a:pPr>
            <a:r>
              <a:rPr lang="en-US" cap="none" dirty="0"/>
              <a:t>Fatema G</a:t>
            </a:r>
          </a:p>
          <a:p>
            <a:pPr>
              <a:spcBef>
                <a:spcPts val="0"/>
              </a:spcBef>
            </a:pPr>
            <a:r>
              <a:rPr lang="en-US" cap="none" dirty="0"/>
              <a:t>Frank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F498-AFB4-12C4-333C-AC056F7B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1101-C687-A601-0861-86311698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58CA-D8B6-1133-C11E-8B0F0599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6B6A-821D-EE5B-91F3-045E23E7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BD2-2334-A9CE-E639-1CB04254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71B6-40A9-E90C-88DC-CCA42077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1D8-BDA8-6CA2-85D7-A2A51B5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13B7-D321-1827-8009-949FD276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116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RightStep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21B82E"/>
      </a:accent1>
      <a:accent2>
        <a:srgbClr val="14B766"/>
      </a:accent2>
      <a:accent3>
        <a:srgbClr val="20B4A7"/>
      </a:accent3>
      <a:accent4>
        <a:srgbClr val="1895D4"/>
      </a:accent4>
      <a:accent5>
        <a:srgbClr val="2A59E6"/>
      </a:accent5>
      <a:accent6>
        <a:srgbClr val="563BDB"/>
      </a:accent6>
      <a:hlink>
        <a:srgbClr val="B3813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10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Heart Failure Prediction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Fatema Girnary (23414099)</dc:creator>
  <cp:lastModifiedBy>Fatema Girnary (23414099)</cp:lastModifiedBy>
  <cp:revision>2</cp:revision>
  <dcterms:created xsi:type="dcterms:W3CDTF">2024-08-22T08:38:25Z</dcterms:created>
  <dcterms:modified xsi:type="dcterms:W3CDTF">2024-08-26T11:06:07Z</dcterms:modified>
</cp:coreProperties>
</file>