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1" r:id="rId3"/>
    <p:sldId id="368" r:id="rId4"/>
    <p:sldId id="369" r:id="rId5"/>
    <p:sldId id="370" r:id="rId6"/>
    <p:sldId id="371" r:id="rId7"/>
    <p:sldId id="372" r:id="rId8"/>
    <p:sldId id="373" r:id="rId9"/>
    <p:sldId id="348" r:id="rId10"/>
    <p:sldId id="349" r:id="rId11"/>
    <p:sldId id="350" r:id="rId12"/>
    <p:sldId id="351" r:id="rId13"/>
    <p:sldId id="366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7" r:id="rId29"/>
    <p:sldId id="374" r:id="rId30"/>
    <p:sldId id="375" r:id="rId31"/>
    <p:sldId id="376" r:id="rId32"/>
    <p:sldId id="377" r:id="rId33"/>
    <p:sldId id="378" r:id="rId34"/>
    <p:sldId id="3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Team Design Project Description" id="{ABA716BF-3A5C-4ADB-94C9-CFEF84EBA240}">
          <p14:sldIdLst>
            <p14:sldId id="281"/>
            <p14:sldId id="368"/>
            <p14:sldId id="369"/>
            <p14:sldId id="370"/>
            <p14:sldId id="371"/>
            <p14:sldId id="372"/>
            <p14:sldId id="373"/>
            <p14:sldId id="348"/>
            <p14:sldId id="349"/>
            <p14:sldId id="350"/>
            <p14:sldId id="351"/>
            <p14:sldId id="36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7" d="100"/>
          <a:sy n="77" d="100"/>
        </p:scale>
        <p:origin x="9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CS 487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Computer Science</a:t>
            </a:r>
          </a:p>
          <a:p>
            <a:r>
              <a:rPr lang="en-US" sz="2400" dirty="0" smtClean="0">
                <a:latin typeface="+mn-lt"/>
              </a:rPr>
              <a:t>Spring ‘16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Garcia</a:t>
            </a:r>
          </a:p>
          <a:p>
            <a:pPr lvl="1"/>
            <a:r>
              <a:rPr lang="en-US" altLang="en-US" dirty="0" err="1" smtClean="0"/>
              <a:t>Fatema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Appaji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Hana</a:t>
            </a:r>
          </a:p>
          <a:p>
            <a:pPr lvl="1"/>
            <a:r>
              <a:rPr lang="en-US" altLang="en-US" dirty="0" smtClean="0"/>
              <a:t>Sandhu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481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Nicoara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Tang</a:t>
            </a:r>
          </a:p>
          <a:p>
            <a:pPr lvl="1"/>
            <a:r>
              <a:rPr lang="en-US" altLang="en-US" dirty="0" err="1" smtClean="0"/>
              <a:t>Ugonna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Zhang, </a:t>
            </a:r>
            <a:r>
              <a:rPr lang="en-US" altLang="en-US" dirty="0" err="1" smtClean="0"/>
              <a:t>Rui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Jadhav</a:t>
            </a:r>
            <a:r>
              <a:rPr lang="en-US" altLang="en-US" dirty="0" smtClean="0"/>
              <a:t>, Saurabh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79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Kannan</a:t>
            </a:r>
          </a:p>
          <a:p>
            <a:pPr lvl="1"/>
            <a:r>
              <a:rPr lang="en-US" altLang="en-US" dirty="0" smtClean="0"/>
              <a:t>James Antony</a:t>
            </a:r>
          </a:p>
          <a:p>
            <a:pPr lvl="1"/>
            <a:r>
              <a:rPr lang="en-US" altLang="en-US" dirty="0" err="1" smtClean="0"/>
              <a:t>Kommera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Joseph</a:t>
            </a:r>
          </a:p>
          <a:p>
            <a:pPr lvl="1"/>
            <a:r>
              <a:rPr lang="en-US" altLang="en-US" dirty="0" err="1" smtClean="0"/>
              <a:t>Mahalingam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4232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D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Pu</a:t>
            </a:r>
          </a:p>
          <a:p>
            <a:pPr lvl="1"/>
            <a:r>
              <a:rPr lang="en-US" altLang="en-US" dirty="0" smtClean="0"/>
              <a:t>Chen, </a:t>
            </a:r>
            <a:r>
              <a:rPr lang="en-US" altLang="en-US" dirty="0" err="1" smtClean="0"/>
              <a:t>Jianting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Ao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Li, </a:t>
            </a:r>
            <a:r>
              <a:rPr lang="en-US" altLang="en-US" dirty="0" err="1" smtClean="0"/>
              <a:t>Jiacheng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Ragin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1175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Yang</a:t>
            </a:r>
          </a:p>
          <a:p>
            <a:pPr lvl="1"/>
            <a:r>
              <a:rPr lang="en-US" altLang="en-US" dirty="0" smtClean="0"/>
              <a:t>Chen, Xing</a:t>
            </a:r>
          </a:p>
          <a:p>
            <a:pPr lvl="1"/>
            <a:r>
              <a:rPr lang="en-US" altLang="en-US" dirty="0" smtClean="0"/>
              <a:t>Qi</a:t>
            </a:r>
          </a:p>
          <a:p>
            <a:pPr lvl="1"/>
            <a:r>
              <a:rPr lang="en-US" altLang="en-US" dirty="0" smtClean="0"/>
              <a:t>Su</a:t>
            </a:r>
          </a:p>
          <a:p>
            <a:pPr lvl="1"/>
            <a:r>
              <a:rPr lang="en-US" altLang="en-US" dirty="0" smtClean="0"/>
              <a:t>Tiwari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0905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F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Baroody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Nellis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Tan</a:t>
            </a:r>
          </a:p>
          <a:p>
            <a:pPr lvl="1"/>
            <a:r>
              <a:rPr lang="en-US" altLang="en-US" dirty="0" smtClean="0"/>
              <a:t>Young</a:t>
            </a:r>
          </a:p>
          <a:p>
            <a:pPr lvl="1"/>
            <a:r>
              <a:rPr lang="en-US" altLang="en-US" dirty="0" err="1" smtClean="0"/>
              <a:t>Walwyn-Venugopal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3020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G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Halamka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Menk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Warman</a:t>
            </a:r>
          </a:p>
          <a:p>
            <a:pPr lvl="1"/>
            <a:r>
              <a:rPr lang="en-US" altLang="en-US" dirty="0" smtClean="0"/>
              <a:t>Zeller-Av</a:t>
            </a:r>
          </a:p>
          <a:p>
            <a:pPr lvl="1"/>
            <a:r>
              <a:rPr lang="en-US" altLang="en-US" dirty="0" err="1" smtClean="0"/>
              <a:t>Gawde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2994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H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Atsaloglou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Jones</a:t>
            </a:r>
          </a:p>
          <a:p>
            <a:pPr lvl="1"/>
            <a:r>
              <a:rPr lang="en-US" altLang="en-US" dirty="0" err="1" smtClean="0"/>
              <a:t>Spero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Mihaylov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Chandramouli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5460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I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Manikeswaram</a:t>
            </a:r>
            <a:r>
              <a:rPr lang="en-US" altLang="en-US" dirty="0" smtClean="0"/>
              <a:t> Chaitanya</a:t>
            </a:r>
          </a:p>
          <a:p>
            <a:pPr lvl="1"/>
            <a:r>
              <a:rPr lang="en-US" altLang="en-US" dirty="0" smtClean="0"/>
              <a:t>Modi</a:t>
            </a:r>
          </a:p>
          <a:p>
            <a:pPr lvl="1"/>
            <a:r>
              <a:rPr lang="en-US" altLang="en-US" dirty="0" smtClean="0"/>
              <a:t>More</a:t>
            </a:r>
          </a:p>
          <a:p>
            <a:pPr lvl="1"/>
            <a:r>
              <a:rPr lang="en-US" altLang="en-US" dirty="0" err="1" smtClean="0"/>
              <a:t>Sangani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Bardina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1836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J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Aldana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Kwok</a:t>
            </a:r>
          </a:p>
          <a:p>
            <a:pPr lvl="1"/>
            <a:r>
              <a:rPr lang="en-US" altLang="en-US" dirty="0" smtClean="0"/>
              <a:t>Patel</a:t>
            </a:r>
          </a:p>
          <a:p>
            <a:pPr lvl="1"/>
            <a:r>
              <a:rPr lang="en-US" altLang="en-US" dirty="0" smtClean="0"/>
              <a:t>Chiu</a:t>
            </a:r>
          </a:p>
          <a:p>
            <a:pPr lvl="1"/>
            <a:r>
              <a:rPr lang="en-US" altLang="en-US" dirty="0" smtClean="0"/>
              <a:t>Seth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643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Team Project Description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K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Gidwani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Lalani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Special request for only 2 team members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6594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Team L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Mikuta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Perez</a:t>
            </a:r>
          </a:p>
          <a:p>
            <a:pPr lvl="1"/>
            <a:r>
              <a:rPr lang="en-US" altLang="en-US" dirty="0" smtClean="0"/>
              <a:t>Roman</a:t>
            </a:r>
          </a:p>
          <a:p>
            <a:pPr lvl="1"/>
            <a:r>
              <a:rPr lang="en-US" altLang="en-US" dirty="0" err="1" smtClean="0"/>
              <a:t>Prathap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Yang, </a:t>
            </a:r>
            <a:r>
              <a:rPr lang="en-US" altLang="en-US" dirty="0" err="1" smtClean="0"/>
              <a:t>Xincheng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3506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Akatakpo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Sharma</a:t>
            </a:r>
          </a:p>
          <a:p>
            <a:pPr lvl="1"/>
            <a:r>
              <a:rPr lang="en-US" altLang="en-US" dirty="0" err="1" smtClean="0"/>
              <a:t>Shethwala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Xu</a:t>
            </a:r>
          </a:p>
          <a:p>
            <a:pPr lvl="1"/>
            <a:r>
              <a:rPr lang="en-US" altLang="en-US" dirty="0" err="1" smtClean="0"/>
              <a:t>Nannuru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44240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Kulkarni</a:t>
            </a:r>
          </a:p>
          <a:p>
            <a:pPr lvl="1"/>
            <a:r>
              <a:rPr lang="en-US" altLang="en-US" dirty="0" smtClean="0"/>
              <a:t>Parekh</a:t>
            </a:r>
          </a:p>
          <a:p>
            <a:pPr lvl="1"/>
            <a:r>
              <a:rPr lang="en-US" altLang="en-US" dirty="0" err="1" smtClean="0"/>
              <a:t>Patekar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Shah, </a:t>
            </a:r>
            <a:r>
              <a:rPr lang="en-US" altLang="en-US" dirty="0" err="1" smtClean="0"/>
              <a:t>Dharmik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Soni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381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O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Gandhi, </a:t>
            </a:r>
            <a:r>
              <a:rPr lang="en-US" altLang="en-US" dirty="0" err="1" smtClean="0"/>
              <a:t>Richa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Gandhi, Rima</a:t>
            </a:r>
          </a:p>
          <a:p>
            <a:pPr lvl="1"/>
            <a:r>
              <a:rPr lang="en-US" altLang="en-US" dirty="0" smtClean="0"/>
              <a:t>Patel, </a:t>
            </a:r>
            <a:r>
              <a:rPr lang="en-US" altLang="en-US" dirty="0" err="1" smtClean="0"/>
              <a:t>Chintankumar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Barkan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Lemery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02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P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Deshpande</a:t>
            </a:r>
          </a:p>
          <a:p>
            <a:pPr lvl="1"/>
            <a:r>
              <a:rPr lang="en-US" altLang="en-US" dirty="0" err="1" smtClean="0"/>
              <a:t>Jadhav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Kale</a:t>
            </a:r>
          </a:p>
          <a:p>
            <a:pPr lvl="1"/>
            <a:r>
              <a:rPr lang="en-US" altLang="en-US" dirty="0" err="1" smtClean="0"/>
              <a:t>Pangarkar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Sabya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Sachi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965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Q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Patel, Harsh</a:t>
            </a:r>
          </a:p>
          <a:p>
            <a:pPr lvl="1"/>
            <a:r>
              <a:rPr lang="en-US" altLang="en-US" dirty="0" smtClean="0"/>
              <a:t>Shah, </a:t>
            </a:r>
            <a:r>
              <a:rPr lang="en-US" altLang="en-US" dirty="0" err="1" smtClean="0"/>
              <a:t>Rumin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Kurmayyagari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Koblich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Bharel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6330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R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Balasubramanian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Jacob</a:t>
            </a:r>
          </a:p>
          <a:p>
            <a:pPr lvl="1"/>
            <a:r>
              <a:rPr lang="en-US" altLang="en-US" dirty="0" err="1" smtClean="0"/>
              <a:t>Ramani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Chatla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Pachipala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477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Li, </a:t>
            </a:r>
            <a:r>
              <a:rPr lang="en-US" altLang="en-US" dirty="0" err="1" smtClean="0"/>
              <a:t>Jinyang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Zeng</a:t>
            </a:r>
          </a:p>
          <a:p>
            <a:pPr lvl="1"/>
            <a:r>
              <a:rPr lang="en-US" altLang="en-US" dirty="0" smtClean="0"/>
              <a:t>Zhang, </a:t>
            </a:r>
            <a:r>
              <a:rPr lang="en-US" altLang="en-US" dirty="0" err="1" smtClean="0"/>
              <a:t>Shuyu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Wu, Tong</a:t>
            </a:r>
          </a:p>
          <a:p>
            <a:pPr lvl="1"/>
            <a:r>
              <a:rPr lang="en-US" altLang="en-US" dirty="0" err="1" smtClean="0"/>
              <a:t>Ramasamy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5530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T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Cuevas</a:t>
            </a:r>
          </a:p>
          <a:p>
            <a:pPr lvl="1"/>
            <a:r>
              <a:rPr lang="en-US" altLang="en-US" dirty="0" smtClean="0"/>
              <a:t>Estrada</a:t>
            </a:r>
          </a:p>
          <a:p>
            <a:pPr lvl="1"/>
            <a:r>
              <a:rPr lang="en-US" altLang="en-US" dirty="0" smtClean="0"/>
              <a:t>Shrestha</a:t>
            </a:r>
          </a:p>
          <a:p>
            <a:pPr lvl="1"/>
            <a:r>
              <a:rPr lang="en-US" altLang="en-US" dirty="0" smtClean="0"/>
              <a:t>Rodriguez</a:t>
            </a:r>
          </a:p>
          <a:p>
            <a:pPr lvl="1"/>
            <a:r>
              <a:rPr lang="en-US" altLang="en-US" dirty="0" smtClean="0"/>
              <a:t>Sharma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08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Customer Request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Problem statement</a:t>
            </a:r>
          </a:p>
          <a:p>
            <a:pPr lvl="1"/>
            <a:r>
              <a:rPr lang="en-US" altLang="en-US" dirty="0" smtClean="0"/>
              <a:t>Design and prototype a “Tourist Assist” app</a:t>
            </a:r>
          </a:p>
          <a:p>
            <a:pPr lvl="1"/>
            <a:r>
              <a:rPr lang="en-US" altLang="en-US" dirty="0" smtClean="0"/>
              <a:t>Focus on developing a system that users would find “fit for use” (and would therefore use it a lot)</a:t>
            </a:r>
          </a:p>
          <a:p>
            <a:r>
              <a:rPr lang="en-US" altLang="en-US" dirty="0" smtClean="0"/>
              <a:t>Improvement opportunity</a:t>
            </a:r>
          </a:p>
          <a:p>
            <a:pPr lvl="1"/>
            <a:r>
              <a:rPr lang="en-US" altLang="en-US" dirty="0" smtClean="0"/>
              <a:t>Discover ways in which tourists could benefit from assistance</a:t>
            </a:r>
          </a:p>
          <a:p>
            <a:pPr lvl="1"/>
            <a:r>
              <a:rPr lang="en-US" altLang="en-US" dirty="0" smtClean="0"/>
              <a:t>Utilize available data and technologies to design a system that will address the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92568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An</a:t>
            </a:r>
          </a:p>
          <a:p>
            <a:pPr lvl="1"/>
            <a:r>
              <a:rPr lang="en-US" altLang="en-US" dirty="0" smtClean="0"/>
              <a:t>Li, </a:t>
            </a:r>
            <a:r>
              <a:rPr lang="en-US" altLang="en-US" dirty="0" err="1" smtClean="0"/>
              <a:t>Zhizheng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Ma</a:t>
            </a:r>
          </a:p>
          <a:p>
            <a:pPr lvl="1"/>
            <a:r>
              <a:rPr lang="en-US" altLang="en-US" dirty="0" smtClean="0"/>
              <a:t>Wu</a:t>
            </a:r>
          </a:p>
          <a:p>
            <a:pPr lvl="1"/>
            <a:r>
              <a:rPr lang="en-US" altLang="en-US" dirty="0" smtClean="0"/>
              <a:t>Gao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662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V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Ariaz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Shaughnessy</a:t>
            </a:r>
          </a:p>
          <a:p>
            <a:pPr lvl="1"/>
            <a:r>
              <a:rPr lang="en-US" altLang="en-US" dirty="0" smtClean="0"/>
              <a:t>Ulm</a:t>
            </a:r>
          </a:p>
          <a:p>
            <a:pPr lvl="1"/>
            <a:r>
              <a:rPr lang="en-US" altLang="en-US" dirty="0" err="1" smtClean="0"/>
              <a:t>Shyllon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Eng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8169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Hernandez</a:t>
            </a:r>
          </a:p>
          <a:p>
            <a:pPr lvl="1"/>
            <a:r>
              <a:rPr lang="en-US" altLang="en-US" dirty="0" err="1" smtClean="0"/>
              <a:t>Mantri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NLN, </a:t>
            </a:r>
            <a:r>
              <a:rPr lang="en-US" altLang="en-US" dirty="0" err="1" smtClean="0"/>
              <a:t>Ridhima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Kumar </a:t>
            </a:r>
            <a:r>
              <a:rPr lang="en-US" altLang="en-US" dirty="0" smtClean="0"/>
              <a:t>Singh</a:t>
            </a:r>
          </a:p>
          <a:p>
            <a:pPr lvl="1"/>
            <a:r>
              <a:rPr lang="en-US" altLang="en-US" dirty="0" err="1" smtClean="0"/>
              <a:t>Kman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6376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smtClean="0"/>
              <a:t>Goyal</a:t>
            </a:r>
          </a:p>
          <a:p>
            <a:pPr lvl="1"/>
            <a:r>
              <a:rPr lang="en-US" altLang="en-US" dirty="0" smtClean="0"/>
              <a:t>Khan</a:t>
            </a:r>
          </a:p>
          <a:p>
            <a:pPr lvl="1"/>
            <a:r>
              <a:rPr lang="en-US" altLang="en-US" dirty="0" err="1" smtClean="0"/>
              <a:t>Khavas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Shaikh</a:t>
            </a:r>
          </a:p>
          <a:p>
            <a:pPr lvl="1"/>
            <a:r>
              <a:rPr lang="en-US" altLang="en-US" dirty="0" smtClean="0"/>
              <a:t>James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499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 smtClean="0"/>
              <a:t>Team members</a:t>
            </a:r>
          </a:p>
          <a:p>
            <a:pPr lvl="1"/>
            <a:r>
              <a:rPr lang="en-US" altLang="en-US" dirty="0" err="1" smtClean="0"/>
              <a:t>Ambalkar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Chougale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Gunjal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Kolar </a:t>
            </a:r>
            <a:r>
              <a:rPr lang="en-US" altLang="en-US" dirty="0" err="1" smtClean="0"/>
              <a:t>Prabhu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1162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Deliverables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Proposal (due 2/6/16)</a:t>
            </a:r>
          </a:p>
          <a:p>
            <a:pPr lvl="1"/>
            <a:r>
              <a:rPr lang="en-US" altLang="en-US" dirty="0" smtClean="0"/>
              <a:t>Team members w/ roles and responsibilities</a:t>
            </a:r>
          </a:p>
          <a:p>
            <a:pPr lvl="1"/>
            <a:r>
              <a:rPr lang="en-US" altLang="en-US" dirty="0" smtClean="0"/>
              <a:t>Proposed functionality and value statement</a:t>
            </a:r>
          </a:p>
          <a:p>
            <a:r>
              <a:rPr lang="en-US" altLang="en-US" dirty="0" smtClean="0"/>
              <a:t>Preliminary Design report (due 3/12/16)</a:t>
            </a:r>
          </a:p>
          <a:p>
            <a:pPr lvl="1"/>
            <a:r>
              <a:rPr lang="en-US" altLang="en-US" dirty="0" smtClean="0"/>
              <a:t>User Analysis and Requirements Spec </a:t>
            </a:r>
          </a:p>
          <a:p>
            <a:pPr lvl="1"/>
            <a:r>
              <a:rPr lang="en-US" altLang="en-US" dirty="0" smtClean="0"/>
              <a:t>High-level Design (System and Data Models, etc.)</a:t>
            </a:r>
          </a:p>
          <a:p>
            <a:pPr lvl="1"/>
            <a:r>
              <a:rPr lang="en-US" altLang="en-US" dirty="0" smtClean="0"/>
              <a:t>Test Plan</a:t>
            </a:r>
          </a:p>
          <a:p>
            <a:r>
              <a:rPr lang="en-US" altLang="en-US" dirty="0" smtClean="0"/>
              <a:t>Final project report (due 4/23/16)</a:t>
            </a:r>
          </a:p>
          <a:p>
            <a:pPr lvl="1"/>
            <a:r>
              <a:rPr lang="en-US" altLang="en-US" dirty="0" smtClean="0"/>
              <a:t>Analysis of project team performance</a:t>
            </a:r>
          </a:p>
          <a:p>
            <a:pPr lvl="1"/>
            <a:r>
              <a:rPr lang="en-US" altLang="en-US" dirty="0" smtClean="0"/>
              <a:t>System documentation and test results</a:t>
            </a:r>
          </a:p>
          <a:p>
            <a:r>
              <a:rPr lang="en-US" altLang="en-US" dirty="0" smtClean="0"/>
              <a:t>Team presentation (week of 4/26/16)</a:t>
            </a:r>
          </a:p>
          <a:p>
            <a:pPr lvl="1"/>
            <a:r>
              <a:rPr lang="en-US" altLang="en-US" dirty="0" smtClean="0"/>
              <a:t>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9099332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User Analysis and Requirements Spec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Document essential information regarding the users and their needs</a:t>
            </a:r>
          </a:p>
          <a:p>
            <a:pPr lvl="1">
              <a:defRPr/>
            </a:pPr>
            <a:r>
              <a:rPr lang="en-US" dirty="0" smtClean="0"/>
              <a:t>Describe categories of users and the characteristics which uniquely identify each</a:t>
            </a:r>
          </a:p>
          <a:p>
            <a:pPr lvl="1">
              <a:defRPr/>
            </a:pPr>
            <a:r>
              <a:rPr lang="en-US" dirty="0" smtClean="0"/>
              <a:t>Show the interactions between users and the system</a:t>
            </a:r>
          </a:p>
          <a:p>
            <a:pPr lvl="1">
              <a:defRPr/>
            </a:pPr>
            <a:r>
              <a:rPr lang="en-US" dirty="0" smtClean="0"/>
              <a:t>Identify the critical pieces of data and how they relate to the identified user interactions</a:t>
            </a:r>
          </a:p>
          <a:p>
            <a:pPr>
              <a:defRPr/>
            </a:pPr>
            <a:r>
              <a:rPr lang="en-US" dirty="0" smtClean="0"/>
              <a:t>Document the requirements</a:t>
            </a:r>
          </a:p>
          <a:p>
            <a:pPr lvl="1">
              <a:defRPr/>
            </a:pPr>
            <a:r>
              <a:rPr lang="en-US" dirty="0" smtClean="0"/>
              <a:t>Functional, non-functional, environmental, etc.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509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altLang="en-US" smtClean="0"/>
              <a:t>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smtClean="0"/>
              <a:t>Capture the design of your application</a:t>
            </a:r>
          </a:p>
          <a:p>
            <a:pPr lvl="1"/>
            <a:r>
              <a:rPr lang="en-US" altLang="en-US" smtClean="0"/>
              <a:t>System model</a:t>
            </a:r>
          </a:p>
          <a:p>
            <a:pPr lvl="2"/>
            <a:r>
              <a:rPr lang="en-US" altLang="en-US" smtClean="0"/>
              <a:t>Major components</a:t>
            </a:r>
          </a:p>
          <a:p>
            <a:pPr lvl="2"/>
            <a:r>
              <a:rPr lang="en-US" altLang="en-US" smtClean="0"/>
              <a:t>Interactions and interfaces</a:t>
            </a:r>
          </a:p>
          <a:p>
            <a:pPr lvl="2"/>
            <a:r>
              <a:rPr lang="en-US" altLang="en-US" smtClean="0"/>
              <a:t>“Partner” systems</a:t>
            </a:r>
          </a:p>
          <a:p>
            <a:pPr lvl="1"/>
            <a:r>
              <a:rPr lang="en-US" altLang="en-US" smtClean="0"/>
              <a:t>Data model</a:t>
            </a:r>
          </a:p>
          <a:p>
            <a:pPr lvl="2"/>
            <a:r>
              <a:rPr lang="en-US" altLang="en-US" smtClean="0"/>
              <a:t>Flow of information</a:t>
            </a:r>
          </a:p>
          <a:p>
            <a:pPr lvl="2"/>
            <a:r>
              <a:rPr lang="en-US" altLang="en-US" smtClean="0"/>
              <a:t>Storage and retrieval</a:t>
            </a:r>
          </a:p>
          <a:p>
            <a:r>
              <a:rPr lang="en-US" altLang="en-US" smtClean="0"/>
              <a:t>Document the design</a:t>
            </a:r>
          </a:p>
          <a:p>
            <a:pPr lvl="1"/>
            <a:r>
              <a:rPr lang="en-US" altLang="en-US" smtClean="0"/>
              <a:t>Pictures say 1000’s of words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9093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altLang="en-US" smtClean="0"/>
              <a:t>Test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smtClean="0"/>
              <a:t>Describe your approach for verifying proper implementation of each requirement</a:t>
            </a:r>
          </a:p>
          <a:p>
            <a:pPr lvl="1"/>
            <a:r>
              <a:rPr lang="en-US" altLang="en-US" smtClean="0"/>
              <a:t>Traceability</a:t>
            </a:r>
          </a:p>
          <a:p>
            <a:pPr lvl="1"/>
            <a:r>
              <a:rPr lang="en-US" altLang="en-US" smtClean="0"/>
              <a:t>Scenarios and use cases</a:t>
            </a:r>
          </a:p>
          <a:p>
            <a:pPr lvl="1"/>
            <a:r>
              <a:rPr lang="en-US" altLang="en-US" smtClean="0"/>
              <a:t>Usability</a:t>
            </a:r>
          </a:p>
          <a:p>
            <a:pPr lvl="1"/>
            <a:r>
              <a:rPr lang="en-US" altLang="en-US" smtClean="0"/>
              <a:t>Exception handling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479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altLang="en-US" smtClean="0"/>
              <a:t>Working Prototype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smtClean="0"/>
              <a:t>Demonstrate the capabilities of your system</a:t>
            </a:r>
          </a:p>
          <a:p>
            <a:pPr lvl="1"/>
            <a:r>
              <a:rPr lang="en-US" altLang="en-US" smtClean="0"/>
              <a:t>Show “fitness” with respect to test plan</a:t>
            </a:r>
          </a:p>
          <a:p>
            <a:pPr lvl="1"/>
            <a:r>
              <a:rPr lang="en-US" altLang="en-US" smtClean="0"/>
              <a:t>Platform, language, etc. are up to you</a:t>
            </a:r>
          </a:p>
          <a:p>
            <a:pPr lvl="1"/>
            <a:r>
              <a:rPr lang="en-US" altLang="en-US" smtClean="0"/>
              <a:t>Document your results</a:t>
            </a:r>
          </a:p>
          <a:p>
            <a:pPr lvl="1"/>
            <a:r>
              <a:rPr lang="en-US" altLang="en-US" smtClean="0"/>
              <a:t>Present a “walkthrough” of your system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54525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Project Teams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747</Words>
  <Application>Microsoft Office PowerPoint</Application>
  <PresentationFormat>On-screen Show (4:3)</PresentationFormat>
  <Paragraphs>250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Software Engineering CS 487</vt:lpstr>
      <vt:lpstr>PowerPoint Presentation</vt:lpstr>
      <vt:lpstr>Customer Request</vt:lpstr>
      <vt:lpstr>Deliverables</vt:lpstr>
      <vt:lpstr>User Analysis and Requirements Spec</vt:lpstr>
      <vt:lpstr>Models</vt:lpstr>
      <vt:lpstr>Test Planning</vt:lpstr>
      <vt:lpstr>Working Prototype</vt:lpstr>
      <vt:lpstr>PowerPoint Presentation</vt:lpstr>
      <vt:lpstr>Team A </vt:lpstr>
      <vt:lpstr>Team B</vt:lpstr>
      <vt:lpstr>Team C</vt:lpstr>
      <vt:lpstr>Team D </vt:lpstr>
      <vt:lpstr>Team E </vt:lpstr>
      <vt:lpstr>Team F </vt:lpstr>
      <vt:lpstr>Team G </vt:lpstr>
      <vt:lpstr>Team H </vt:lpstr>
      <vt:lpstr>Team I </vt:lpstr>
      <vt:lpstr>Team J </vt:lpstr>
      <vt:lpstr>Team K </vt:lpstr>
      <vt:lpstr>Team L</vt:lpstr>
      <vt:lpstr>Team M</vt:lpstr>
      <vt:lpstr>Team N </vt:lpstr>
      <vt:lpstr>Team O </vt:lpstr>
      <vt:lpstr>Team P </vt:lpstr>
      <vt:lpstr>Team Q </vt:lpstr>
      <vt:lpstr>Team R </vt:lpstr>
      <vt:lpstr>Team S </vt:lpstr>
      <vt:lpstr>Team T </vt:lpstr>
      <vt:lpstr>Team U</vt:lpstr>
      <vt:lpstr>Team V</vt:lpstr>
      <vt:lpstr>Team W</vt:lpstr>
      <vt:lpstr>Team X</vt:lpstr>
      <vt:lpstr>Team 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2016-01-28T13:47:56Z</dcterms:modified>
</cp:coreProperties>
</file>