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59" r:id="rId5"/>
    <p:sldId id="277" r:id="rId6"/>
    <p:sldId id="278" r:id="rId7"/>
    <p:sldId id="258" r:id="rId8"/>
    <p:sldId id="279" r:id="rId9"/>
    <p:sldId id="276" r:id="rId10"/>
    <p:sldId id="270" r:id="rId11"/>
    <p:sldId id="280" r:id="rId12"/>
    <p:sldId id="281" r:id="rId13"/>
    <p:sldId id="282" r:id="rId14"/>
    <p:sldId id="283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5CD"/>
    <a:srgbClr val="036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9F0AA-D910-4225-A566-B6A3FBCE0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FD03-199C-4EA4-8A2E-D747C840C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C321-F81B-4C0B-BB31-D02C18B7550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2276-C5B2-4362-8E61-605734411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6FC5-1531-4A43-A35A-2BEBF205D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684-3D3D-4198-BF79-FACC1EB40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433C-2A8E-4405-B0A5-6F0A1D2027B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E4A52-E44C-434E-9734-37F3B558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4A52-E44C-434E-9734-37F3B5585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42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8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halil2535/University_Data_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46D-8622-4798-9390-3B70BBD9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71" y="852501"/>
            <a:ext cx="7863840" cy="1235203"/>
          </a:xfrm>
        </p:spPr>
        <p:txBody>
          <a:bodyPr>
            <a:noAutofit/>
          </a:bodyPr>
          <a:lstStyle/>
          <a:p>
            <a:pPr algn="ctr" rtl="1"/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مشروع قاعدة بيانات الكلية الجامعية</a:t>
            </a:r>
            <a:b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r>
              <a:rPr lang="en-US" sz="3600" b="1" dirty="0">
                <a:latin typeface="+mn-lt"/>
                <a:cs typeface="Al-Jazeera-Arabic-Bold" panose="01000500000000020006" pitchFamily="2" charset="-78"/>
              </a:rPr>
              <a:t>UCAS Database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52FAC9-6B7F-4E76-8DB3-020F59350DD1}"/>
              </a:ext>
            </a:extLst>
          </p:cNvPr>
          <p:cNvSpPr txBox="1">
            <a:spLocks/>
          </p:cNvSpPr>
          <p:nvPr/>
        </p:nvSpPr>
        <p:spPr>
          <a:xfrm>
            <a:off x="0" y="5333145"/>
            <a:ext cx="8390467" cy="104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إشراف المهندس /  رامي رياض محمد لبد</a:t>
            </a:r>
          </a:p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إعداد الطلاب / وليد مرتجى – محمود الشيخ خليل – إياد العماوي</a:t>
            </a:r>
          </a:p>
          <a:p>
            <a:pPr rtl="1"/>
            <a:endParaRPr lang="en-US" sz="2400" dirty="0">
              <a:solidFill>
                <a:srgbClr val="00B05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56" name="Picture 8" descr="https://cdn.lynda.com/course/548706/548706-636232861353336121-16x9.jpg">
            <a:extLst>
              <a:ext uri="{FF2B5EF4-FFF2-40B4-BE49-F238E27FC236}">
                <a16:creationId xmlns:a16="http://schemas.microsoft.com/office/drawing/2014/main" id="{71479F85-52A3-4DE5-BBF4-30586892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85" y="2553369"/>
            <a:ext cx="3931413" cy="221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84738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Address </a:t>
            </a:r>
            <a:r>
              <a:rPr lang="en-US" sz="2200" dirty="0"/>
              <a:t>(</a:t>
            </a:r>
            <a:r>
              <a:rPr lang="en-US" sz="2200" u="sng" dirty="0"/>
              <a:t>Area name, City name, Block name, Street name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Nationality </a:t>
            </a:r>
            <a:r>
              <a:rPr lang="en-US" sz="2200" dirty="0"/>
              <a:t>(</a:t>
            </a:r>
            <a:r>
              <a:rPr lang="en-US" sz="2200" u="sng" dirty="0"/>
              <a:t>Nationality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Employee </a:t>
            </a:r>
            <a:r>
              <a:rPr lang="en-US" sz="2200" dirty="0"/>
              <a:t>(</a:t>
            </a:r>
            <a:r>
              <a:rPr lang="en-US" sz="2200" u="sng" dirty="0"/>
              <a:t>Employee id</a:t>
            </a:r>
            <a:r>
              <a:rPr lang="en-US" sz="2200" dirty="0"/>
              <a:t>, Full Arabic name, Full English name, </a:t>
            </a:r>
            <a:r>
              <a:rPr lang="en-US" sz="2200" u="dashLongHeavy" dirty="0">
                <a:uFill>
                  <a:solidFill>
                    <a:schemeClr val="tx1"/>
                  </a:solidFill>
                </a:uFill>
              </a:rPr>
              <a:t>Nationality</a:t>
            </a:r>
            <a:r>
              <a:rPr lang="en-US" sz="2200" dirty="0"/>
              <a:t>, National id, sex (M/F), Social status(S/M/D), Salary, Birth place, Date of birth, Religion, Health status, Number of family members, Phone, Telephone, Email, </a:t>
            </a:r>
            <a:r>
              <a:rPr lang="en-US" sz="2200" u="dashLongHeavy" dirty="0"/>
              <a:t>Area name, City name, Block name, Street name</a:t>
            </a:r>
            <a:r>
              <a:rPr lang="en-US" sz="2200" dirty="0"/>
              <a:t>, Employment Date)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Building </a:t>
            </a:r>
            <a:r>
              <a:rPr lang="en-US" sz="2200" dirty="0"/>
              <a:t>(</a:t>
            </a:r>
            <a:r>
              <a:rPr lang="en-US" sz="2200" u="sng" dirty="0"/>
              <a:t>Building code </a:t>
            </a:r>
            <a:r>
              <a:rPr lang="en-US" sz="2200" dirty="0"/>
              <a:t>(one char), Building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Floor </a:t>
            </a:r>
            <a:r>
              <a:rPr lang="en-US" sz="2200" dirty="0"/>
              <a:t>(Floor number (2Digits), </a:t>
            </a:r>
            <a:r>
              <a:rPr lang="en-US" sz="2200" u="wavyHeavy" dirty="0">
                <a:uFill>
                  <a:solidFill>
                    <a:srgbClr val="C00000"/>
                  </a:solidFill>
                </a:uFill>
              </a:rPr>
              <a:t>Building code</a:t>
            </a:r>
            <a:r>
              <a:rPr lang="en-US" sz="2200" dirty="0"/>
              <a:t>, Floor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Room </a:t>
            </a:r>
            <a:r>
              <a:rPr lang="en-US" sz="2200" dirty="0"/>
              <a:t>(</a:t>
            </a:r>
            <a:r>
              <a:rPr lang="en-US" sz="2200" u="sng" dirty="0"/>
              <a:t>Room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Floor number, Building code</a:t>
            </a:r>
            <a:r>
              <a:rPr lang="en-US" sz="2200" dirty="0"/>
              <a:t>, Capacity (No. people)) </a:t>
            </a:r>
          </a:p>
        </p:txBody>
      </p:sp>
    </p:spTree>
    <p:extLst>
      <p:ext uri="{BB962C8B-B14F-4D97-AF65-F5344CB8AC3E}">
        <p14:creationId xmlns:p14="http://schemas.microsoft.com/office/powerpoint/2010/main" val="3405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622301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Department </a:t>
            </a:r>
            <a:r>
              <a:rPr lang="en-US" sz="2200" dirty="0"/>
              <a:t>(</a:t>
            </a:r>
            <a:r>
              <a:rPr lang="en-US" sz="2200" u="sng" dirty="0"/>
              <a:t>Department id</a:t>
            </a:r>
            <a:r>
              <a:rPr lang="en-US" sz="2200" dirty="0"/>
              <a:t>,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Majors Department </a:t>
            </a:r>
            <a:r>
              <a:rPr lang="en-US" sz="2200" dirty="0"/>
              <a:t>(</a:t>
            </a:r>
            <a:r>
              <a:rPr lang="en-US" sz="2200" u="sng" dirty="0"/>
              <a:t>Majors department id</a:t>
            </a:r>
            <a:r>
              <a:rPr lang="en-US" sz="2200" dirty="0"/>
              <a:t>, Majors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 </a:t>
            </a:r>
            <a:r>
              <a:rPr lang="en-US" sz="2200" dirty="0"/>
              <a:t>(</a:t>
            </a:r>
            <a:r>
              <a:rPr lang="en-US" sz="2200" u="sng" dirty="0"/>
              <a:t>Major id</a:t>
            </a:r>
            <a:r>
              <a:rPr lang="en-US" sz="2200" dirty="0"/>
              <a:t>, Major name, </a:t>
            </a:r>
            <a:r>
              <a:rPr lang="en-US" sz="2200" u="dashLongHeavy" dirty="0"/>
              <a:t>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Course </a:t>
            </a:r>
            <a:r>
              <a:rPr lang="en-US" sz="2200" dirty="0"/>
              <a:t>(</a:t>
            </a:r>
            <a:r>
              <a:rPr lang="en-US" sz="2200" u="sng" dirty="0"/>
              <a:t>Course id</a:t>
            </a:r>
            <a:r>
              <a:rPr lang="en-US" sz="2200" dirty="0"/>
              <a:t>, Course name, Credit (No of hours), Course level(semester), Description</a:t>
            </a:r>
            <a:r>
              <a:rPr lang="en-US" sz="2200" u="dashLongHeavy" dirty="0"/>
              <a:t>, 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Pre-required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Pre-required course id </a:t>
            </a:r>
            <a:r>
              <a:rPr lang="en-US" sz="2200" dirty="0"/>
              <a:t>(course id))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Teacher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 </a:t>
            </a:r>
            <a:r>
              <a:rPr lang="en-US" sz="2200" dirty="0"/>
              <a:t>(Employment id), </a:t>
            </a:r>
            <a:r>
              <a:rPr lang="en-US" sz="2200" u="sng" dirty="0"/>
              <a:t>Teaching start year, Teaching start semester</a:t>
            </a:r>
            <a:r>
              <a:rPr lang="en-US" sz="2200" dirty="0"/>
              <a:t> (1/2/3), Teaching start date, Teaching end date,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Salary) </a:t>
            </a:r>
          </a:p>
        </p:txBody>
      </p:sp>
    </p:spTree>
    <p:extLst>
      <p:ext uri="{BB962C8B-B14F-4D97-AF65-F5344CB8AC3E}">
        <p14:creationId xmlns:p14="http://schemas.microsoft.com/office/powerpoint/2010/main" val="30253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085557"/>
            <a:ext cx="9959926" cy="592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Manager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(Manager id </a:t>
            </a:r>
            <a:r>
              <a:rPr lang="en-US" sz="2200" dirty="0"/>
              <a:t>(Employment id</a:t>
            </a:r>
            <a:r>
              <a:rPr lang="en-US" sz="2200" u="sng" dirty="0"/>
              <a:t>), Managing start year, Managing start semester </a:t>
            </a:r>
            <a:r>
              <a:rPr lang="en-US" sz="2200" dirty="0"/>
              <a:t>(1/2/3), Managing start date, Managing end date, Salary, Manager grade, </a:t>
            </a:r>
            <a:r>
              <a:rPr lang="en-US" sz="2200" u="dashLongHeavy" dirty="0"/>
              <a:t>Managed major's department id</a:t>
            </a:r>
            <a:r>
              <a:rPr lang="en-US" sz="2200" dirty="0"/>
              <a:t>, </a:t>
            </a:r>
            <a:r>
              <a:rPr lang="en-US" sz="2200" u="dashLongHeavy" dirty="0"/>
              <a:t>Manager department id </a:t>
            </a:r>
            <a:r>
              <a:rPr lang="en-US" sz="2200" dirty="0"/>
              <a:t>(accept one null))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Security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Security id </a:t>
            </a:r>
            <a:r>
              <a:rPr lang="en-US" sz="2200" dirty="0"/>
              <a:t>(Employment id), </a:t>
            </a:r>
            <a:r>
              <a:rPr lang="en-US" sz="2200" u="sng" dirty="0"/>
              <a:t>Security start year, Security start semester </a:t>
            </a:r>
            <a:r>
              <a:rPr lang="en-US" sz="2200" dirty="0"/>
              <a:t>(1/2/3), Security start date, Security end date, Salary, Department id)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Secretary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Secretary id </a:t>
            </a:r>
            <a:r>
              <a:rPr lang="en-US" sz="2200" dirty="0"/>
              <a:t>(Employment id), </a:t>
            </a:r>
            <a:r>
              <a:rPr lang="en-US" sz="2200" u="sng" dirty="0"/>
              <a:t>Secretary start year, Secretary start semester</a:t>
            </a:r>
            <a:r>
              <a:rPr lang="en-US" sz="2200" dirty="0"/>
              <a:t> (1/2/3), Secretary Start date, Secretary end date, Salary,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</a:t>
            </a:r>
            <a:r>
              <a:rPr lang="en-US" sz="2200" u="dashLongHeavy" dirty="0"/>
              <a:t>Department id</a:t>
            </a:r>
            <a:r>
              <a:rPr lang="en-US" sz="2200" dirty="0"/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Item </a:t>
            </a:r>
            <a:r>
              <a:rPr lang="en-US" sz="2200" dirty="0"/>
              <a:t>(</a:t>
            </a:r>
            <a:r>
              <a:rPr lang="en-US" sz="2200" u="sng" dirty="0"/>
              <a:t>Item id</a:t>
            </a:r>
            <a:r>
              <a:rPr lang="en-US" sz="2200" dirty="0"/>
              <a:t>, Item name, Item description)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Room items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Item id, Room number, Floor number, Building code</a:t>
            </a:r>
            <a:r>
              <a:rPr lang="en-US" sz="2200" dirty="0"/>
              <a:t>, Quantity) </a:t>
            </a:r>
          </a:p>
        </p:txBody>
      </p:sp>
    </p:spTree>
    <p:extLst>
      <p:ext uri="{BB962C8B-B14F-4D97-AF65-F5344CB8AC3E}">
        <p14:creationId xmlns:p14="http://schemas.microsoft.com/office/powerpoint/2010/main" val="17336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561514"/>
            <a:ext cx="8992648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</a:t>
            </a:r>
            <a:r>
              <a:rPr lang="en-US" sz="2200" dirty="0"/>
              <a:t>(</a:t>
            </a:r>
            <a:r>
              <a:rPr lang="en-US" sz="2200" u="sng" dirty="0"/>
              <a:t>Plan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Major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plan number, Major id, Course id</a:t>
            </a:r>
            <a:r>
              <a:rPr lang="en-US" sz="2200" dirty="0"/>
              <a:t>, Year, Semester (1/2/3))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Student </a:t>
            </a:r>
            <a:r>
              <a:rPr lang="en-US" sz="2200" dirty="0"/>
              <a:t>(</a:t>
            </a:r>
            <a:r>
              <a:rPr lang="en-US" sz="2200" u="sng" dirty="0"/>
              <a:t>Student id</a:t>
            </a:r>
            <a:r>
              <a:rPr lang="en-US" sz="2200" dirty="0"/>
              <a:t>, Full Arabic name, Full English name, </a:t>
            </a:r>
            <a:r>
              <a:rPr lang="en-US" sz="2200" u="dashLongHeavy" dirty="0"/>
              <a:t>Nationality</a:t>
            </a:r>
            <a:r>
              <a:rPr lang="en-US" sz="2200" dirty="0"/>
              <a:t>, National id, sex (M/F), Social status(S/M/D), Guardian name, Guardian national id, Guardian relation, Birth place, Date of birth, Religion, Health status, Mother name, Mother job, Mother job description, Father job, Father job description, Parents status(S/M/D), Number of family members family university students ,Social affairs , Phone , Telephone , Emergency phone , Email , </a:t>
            </a:r>
            <a:r>
              <a:rPr lang="en-US" sz="2200" dirty="0" err="1"/>
              <a:t>Tawjihi</a:t>
            </a:r>
            <a:r>
              <a:rPr lang="en-US" sz="2200" dirty="0"/>
              <a:t> GPA(%) , </a:t>
            </a:r>
            <a:r>
              <a:rPr lang="en-US" sz="2200" dirty="0" err="1"/>
              <a:t>Tawjihi</a:t>
            </a:r>
            <a:r>
              <a:rPr lang="en-US" sz="2200" dirty="0"/>
              <a:t> field(S/L) , </a:t>
            </a:r>
            <a:r>
              <a:rPr lang="en-US" sz="2200" u="dashLongHeavy" dirty="0"/>
              <a:t>Area name City name ,Block name ,Street name</a:t>
            </a:r>
            <a:r>
              <a:rPr lang="en-US" sz="2200" dirty="0"/>
              <a:t> ,</a:t>
            </a:r>
            <a:r>
              <a:rPr lang="en-US" sz="2200" u="dashLongHeavy" dirty="0"/>
              <a:t>Major id </a:t>
            </a:r>
            <a:r>
              <a:rPr lang="en-US" sz="2200" dirty="0"/>
              <a:t>,Balance ) </a:t>
            </a:r>
          </a:p>
        </p:txBody>
      </p:sp>
    </p:spTree>
    <p:extLst>
      <p:ext uri="{BB962C8B-B14F-4D97-AF65-F5344CB8AC3E}">
        <p14:creationId xmlns:p14="http://schemas.microsoft.com/office/powerpoint/2010/main" val="15995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887671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Academic Advice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id, Year, Semester, Student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</a:t>
            </a:r>
            <a:r>
              <a:rPr lang="en-US" sz="2200" dirty="0"/>
              <a:t>(</a:t>
            </a:r>
            <a:r>
              <a:rPr lang="en-US" sz="2200" u="sng" dirty="0"/>
              <a:t>Section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Year, Semester</a:t>
            </a:r>
            <a:r>
              <a:rPr lang="en-US" sz="2200" dirty="0"/>
              <a:t>(S/M/D), </a:t>
            </a:r>
            <a:r>
              <a:rPr lang="en-US" sz="2200" u="dashLongHeavy" dirty="0"/>
              <a:t>Teacher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Enroll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Student id, Course id, Section number, Year, Semester</a:t>
            </a:r>
            <a:r>
              <a:rPr lang="en-US" sz="2200" dirty="0"/>
              <a:t>, Middle year grade (from 40), Final exam grade (from 60))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Rooms </a:t>
            </a:r>
            <a:r>
              <a:rPr lang="en-US" sz="2200" dirty="0"/>
              <a:t>(</a:t>
            </a:r>
            <a:r>
              <a:rPr lang="en-US" sz="2200" u="dashLongHeavy" dirty="0"/>
              <a:t>Section number, Course id, Year, Semester</a:t>
            </a:r>
            <a:r>
              <a:rPr lang="en-US" sz="2200" dirty="0"/>
              <a:t>, Day,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Room number, Floor number, Building code</a:t>
            </a:r>
            <a:r>
              <a:rPr lang="en-US" sz="2200" dirty="0"/>
              <a:t>, </a:t>
            </a:r>
            <a:r>
              <a:rPr lang="en-US" sz="2200" u="sng" dirty="0"/>
              <a:t>Start Time, End Time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48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B82-7444-4D29-A317-AD2095A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5B09-130A-4C7F-9D29-15BCC2E0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المساقات المطروحة لفصل دراسي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بالمساقات التي يستطيع الطالب تسجيلها في فصل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التفصيلي الدراسي للطالب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بقائمة المساقات المسجلة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التدريسي للمدرس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قاعة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608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9C1-F880-43EA-86C1-1CFE96F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4F12-CB4E-41C4-9A85-3FDF621B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0775"/>
            <a:ext cx="8596668" cy="475722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 بأرقام وأسماء الطلاب في قسم او تخصص او مساق او شعبة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الخطة الدراسية لكل تخصص مقسمة حسب الفصول الدراسية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تخصص 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بكشف درجات الطالب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قسم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95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F351-0418-4AEF-B52E-62AFFB8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647B-B75A-49FD-AE4B-19709960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7881"/>
            <a:ext cx="8874629" cy="497173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الجديد يقوم النظام بإنشائه عن طريق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cs typeface="Al-Jazeera-Arabic-Regular" panose="01000500000000020006" pitchFamily="2" charset="-78"/>
              </a:rPr>
              <a:t>sequence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تبدأ من 1 للطلاب أو 2 للطالبات ثم السنة الحالية ثم يبدأ بالزيادة بمقدار 1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9 ارقام : مثال : 120170001: 1 (الجنس ذكر 1 او انثى 2 ), 2017 (السنة الدراسية للتسجيل) ، 0001 (ارقام تزداد من 0001 بمقدار 1 لكل مرة).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الموظف الجديد يقوم النظام بإنشائه عن طريق   </a:t>
            </a:r>
            <a:r>
              <a:rPr lang="en-US" sz="2400" dirty="0">
                <a:cs typeface="Al-Jazeera-Arabic-Regular" panose="01000500000000020006" pitchFamily="2" charset="-78"/>
              </a:rPr>
              <a:t>sequence</a:t>
            </a:r>
            <a:r>
              <a:rPr lang="ar-SA" sz="2400" dirty="0"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يبدأ من 3 للموظفين أو للموظفات ثم يبدأ مقدار الزيادة بمقدار 1.</a:t>
            </a:r>
          </a:p>
          <a:p>
            <a:pPr marL="0" indent="0" algn="r" rtl="1">
              <a:buNone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	رقم المدرس 9 ارقام : مثال :320150001 : 1 (دائما 3 للتمييز انه مدرس) 	2015 (سنة التسجيل اول مرة) 0001 (أرقام تزداد من 0001 بمقدار 1 لكل 	مرة).</a:t>
            </a:r>
            <a:endParaRPr lang="en-US" sz="32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72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296A-2602-4D76-A45E-7BDF21D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فكرة المشروع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180-C114-4F2A-A28F-CCE996C1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710423"/>
            <a:ext cx="8993586" cy="2588247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قاعدة بيانات للكلية الجامعية، يتم من خلالها تخزين وارشفة بيانات و مكونات الكلية الجامعية وإدارة وتنظيم الشؤون الإدارية والدراسية وعمليات التسجيل وما يتعلق بها من إجراءات وبيانات .</a:t>
            </a:r>
          </a:p>
        </p:txBody>
      </p:sp>
      <p:pic>
        <p:nvPicPr>
          <p:cNvPr id="1028" name="Picture 4" descr="نتيجة بحث الصور عن ‪database‬‏">
            <a:extLst>
              <a:ext uri="{FF2B5EF4-FFF2-40B4-BE49-F238E27FC236}">
                <a16:creationId xmlns:a16="http://schemas.microsoft.com/office/drawing/2014/main" id="{43C14355-6632-447F-9039-A4BD7BB9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5" y="3660153"/>
            <a:ext cx="4601328" cy="2588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19F-B49B-4C68-AEF6-F2BE88C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800" b="1" dirty="0">
                <a:latin typeface="Agency FB" panose="020B0503020202020204" pitchFamily="34" charset="0"/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2F95-8AD7-4330-AA2A-AB8278FC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96355"/>
            <a:ext cx="955196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Oracle Database 11g Express Edition Release 11.2.0.2.0 - 64bit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PL/SQL Release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CORE    11.2.0.2.0     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TNS for 64-bit Windows: Version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NLSRTL Version 11.2.0.2.0 - Production</a:t>
            </a:r>
          </a:p>
        </p:txBody>
      </p:sp>
      <p:pic>
        <p:nvPicPr>
          <p:cNvPr id="3074" name="Picture 2" descr="نتيجة بحث الصور عن ‪Oracle Database‬‏">
            <a:extLst>
              <a:ext uri="{FF2B5EF4-FFF2-40B4-BE49-F238E27FC236}">
                <a16:creationId xmlns:a16="http://schemas.microsoft.com/office/drawing/2014/main" id="{C4CF9D56-B236-4822-810A-DA0B64CD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588851"/>
            <a:ext cx="4114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3626-F1F3-4BEE-B251-3304BFF2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49700"/>
            <a:ext cx="2143125" cy="2143125"/>
          </a:xfrm>
          <a:prstGeom prst="rect">
            <a:avLst/>
          </a:prstGeom>
        </p:spPr>
      </p:pic>
      <p:pic>
        <p:nvPicPr>
          <p:cNvPr id="3086" name="Picture 14" descr="نتيجة بحث الصور عن ‪sql icon‬‏">
            <a:extLst>
              <a:ext uri="{FF2B5EF4-FFF2-40B4-BE49-F238E27FC236}">
                <a16:creationId xmlns:a16="http://schemas.microsoft.com/office/drawing/2014/main" id="{90019866-0BA1-4EDF-925D-48AD5874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93" y="4274745"/>
            <a:ext cx="2293034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366542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81" y="1026942"/>
            <a:ext cx="8968807" cy="2977341"/>
          </a:xfrm>
        </p:spPr>
        <p:txBody>
          <a:bodyPr>
            <a:normAutofit lnSpcReduction="10000"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تسجيل وإضافة طلاب وموظفين وفرزهم حسب الأقسام والتخصصات  وبياناتهم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الأقسام الإدارية والدراسية والتخصصات.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إضافة القاعات الدراسية المتوفرة لدى الكلية بمختلف أنواعها ومكوناتها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طرح الأقسام الدراسية لشعب مساقات 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بموظف قسم القبول التسجيل لتسجيل طالب جديد واضافة بياناته الاساسية وتسجيل مساقات للطالب او سحبها.</a:t>
            </a:r>
          </a:p>
        </p:txBody>
      </p:sp>
      <p:pic>
        <p:nvPicPr>
          <p:cNvPr id="5122" name="Picture 2" descr="نتيجة بحث الصور عن ‪database‬‏">
            <a:extLst>
              <a:ext uri="{FF2B5EF4-FFF2-40B4-BE49-F238E27FC236}">
                <a16:creationId xmlns:a16="http://schemas.microsoft.com/office/drawing/2014/main" id="{B2DA9048-C05C-4E77-98C8-238E0F2C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8" y="3990694"/>
            <a:ext cx="4842884" cy="272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447779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بالطالب يمكنه من خلالها تصفح المواد وتسجيلها او سحبها، واضافة وتحديث بياناته الثانوية وعرض البيانات الشخصية و الدراسية.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بالمدرس يمكنه من خلالها معرفة جدوله التدريسي والطلاب المسجلين في مساقاته وإدخال علامات الطلاب وعرض بياناته وتحديثها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7170" name="Picture 2" descr="صورة ذات صلة">
            <a:extLst>
              <a:ext uri="{FF2B5EF4-FFF2-40B4-BE49-F238E27FC236}">
                <a16:creationId xmlns:a16="http://schemas.microsoft.com/office/drawing/2014/main" id="{4BAE3025-5734-40E9-A7DB-53D6AB7A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3953022"/>
            <a:ext cx="4881489" cy="27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349305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القسم يمكنه من خلالها إدارة قسمه والبيانات المتعلقة بالقسم.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قاعدة البيانات يمكنه من خلالها إدارة قاعدة البيانات ومتابعة العمليات التي تتم على قاعدة البيانات و منح الصلاحيات وعمل التعديلات والاضافات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6146" name="Picture 2" descr="نتيجة بحث الصور عن ‪database‬‏">
            <a:extLst>
              <a:ext uri="{FF2B5EF4-FFF2-40B4-BE49-F238E27FC236}">
                <a16:creationId xmlns:a16="http://schemas.microsoft.com/office/drawing/2014/main" id="{78DEAE7C-E9A4-4A3E-BC3F-EFB0C659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3689250"/>
            <a:ext cx="5245687" cy="295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9A47-8CC9-4B7E-8D9C-13284D66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sz="4400" b="1" dirty="0">
                <a:latin typeface="Agency FB" panose="020B0503020202020204" pitchFamily="34" charset="0"/>
              </a:rPr>
              <a:t>Relations</a:t>
            </a:r>
            <a:br>
              <a:rPr lang="en-US" sz="4400" b="1" dirty="0">
                <a:latin typeface="Agency FB" panose="020B0503020202020204" pitchFamily="34" charset="0"/>
              </a:rPr>
            </a:b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8B8-6E36-44C2-8BDA-E2AF1C03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463041"/>
            <a:ext cx="10016196" cy="4220307"/>
          </a:xfrm>
        </p:spPr>
        <p:txBody>
          <a:bodyPr numCol="3">
            <a:normAutofit fontScale="85000" lnSpcReduction="20000"/>
          </a:bodyPr>
          <a:lstStyle/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Address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Nationality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Employee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Building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Floor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Room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Department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Majors_Department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Major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Course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Pre_Required_Courses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Teacher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Manager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Security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Secretary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Item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Room_Items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Student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Academic_Advice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Section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Enroll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Section_Rooms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نتيجة بحث الصور عن ‪database‬‏">
            <a:extLst>
              <a:ext uri="{FF2B5EF4-FFF2-40B4-BE49-F238E27FC236}">
                <a16:creationId xmlns:a16="http://schemas.microsoft.com/office/drawing/2014/main" id="{BD302D50-42BB-4B35-A582-70CEB579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7" y="4371534"/>
            <a:ext cx="3638843" cy="204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DA12-90E3-4E3F-B136-B65C1A7D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36947"/>
            <a:ext cx="8494293" cy="118298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4A16-9595-4E28-A981-9B42FC84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Entity Relationship Diagram (ERD)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DDL.sql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All Thing about Project on </a:t>
            </a:r>
            <a:r>
              <a:rPr lang="en-US" sz="3200" b="1" dirty="0" err="1"/>
              <a:t>Github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hlinkClick r:id="rId2"/>
              </a:rPr>
              <a:t>Click here</a:t>
            </a:r>
            <a:endParaRPr lang="en-US" sz="3200" b="1" dirty="0"/>
          </a:p>
        </p:txBody>
      </p:sp>
      <p:pic>
        <p:nvPicPr>
          <p:cNvPr id="5" name="Picture 2" descr="نتيجة بحث الصور عن ‪Attachment icon‬‏">
            <a:extLst>
              <a:ext uri="{FF2B5EF4-FFF2-40B4-BE49-F238E27FC236}">
                <a16:creationId xmlns:a16="http://schemas.microsoft.com/office/drawing/2014/main" id="{30F07F06-4E14-4C25-80C9-211C515F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89" y="448224"/>
            <a:ext cx="994905" cy="9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995B8C-9111-4247-9A2B-7DE11A4AE85B}"/>
              </a:ext>
            </a:extLst>
          </p:cNvPr>
          <p:cNvSpPr/>
          <p:nvPr/>
        </p:nvSpPr>
        <p:spPr>
          <a:xfrm>
            <a:off x="0" y="-112542"/>
            <a:ext cx="12192000" cy="697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0F612-CE50-4C34-A87E-B45A0215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" y="168812"/>
            <a:ext cx="11377322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5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1979</TotalTime>
  <Words>1096</Words>
  <Application>Microsoft Office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Agency FB</vt:lpstr>
      <vt:lpstr>Akhbar MT</vt:lpstr>
      <vt:lpstr>Al-Jazeera-Arabic-Bold</vt:lpstr>
      <vt:lpstr>Al-Jazeera-Arabic-Regular</vt:lpstr>
      <vt:lpstr>Arial</vt:lpstr>
      <vt:lpstr>Calibri</vt:lpstr>
      <vt:lpstr>Trebuchet MS</vt:lpstr>
      <vt:lpstr>Wingdings</vt:lpstr>
      <vt:lpstr>Wingdings 3</vt:lpstr>
      <vt:lpstr>Facet</vt:lpstr>
      <vt:lpstr>مشروع قاعدة بيانات الكلية الجامعية UCAS Database Project</vt:lpstr>
      <vt:lpstr>فكرة المشروع</vt:lpstr>
      <vt:lpstr>DBMS</vt:lpstr>
      <vt:lpstr>الوظائف</vt:lpstr>
      <vt:lpstr>الوظائف</vt:lpstr>
      <vt:lpstr>الوظائف</vt:lpstr>
      <vt:lpstr>Relations </vt:lpstr>
      <vt:lpstr>Attachments</vt:lpstr>
      <vt:lpstr>PowerPoint Presentation</vt:lpstr>
      <vt:lpstr>Schema (logical design) </vt:lpstr>
      <vt:lpstr>Schema (logical design) </vt:lpstr>
      <vt:lpstr>Schema (logical design) </vt:lpstr>
      <vt:lpstr>Schema (logical design) </vt:lpstr>
      <vt:lpstr>Schema (logical design) </vt:lpstr>
      <vt:lpstr>Views</vt:lpstr>
      <vt:lpstr>Views</vt:lpstr>
      <vt:lpstr>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بيانات لنظام التسجيل في الكلية الجامعية</dc:title>
  <dc:creator>ZoiX</dc:creator>
  <cp:lastModifiedBy>ZoiX</cp:lastModifiedBy>
  <cp:revision>82</cp:revision>
  <dcterms:created xsi:type="dcterms:W3CDTF">2017-12-20T04:43:02Z</dcterms:created>
  <dcterms:modified xsi:type="dcterms:W3CDTF">2018-01-14T03:18:26Z</dcterms:modified>
</cp:coreProperties>
</file>