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1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1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0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8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66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1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3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2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5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7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D4E6-EFFD-4FEC-9581-191E1719020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E73E0-5F96-43B5-920B-1097F0DA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54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1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pic>
        <p:nvPicPr>
          <p:cNvPr id="3074" name="Picture 2" descr="https://www.researchgate.net/profile/Junaid_Qadir/publication/268525551/figure/fig5/AS:295386582405135@1447437057836/Illustration-of-examples-of-one-point-two-points-and-uniform-crossover-methods-Adap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51" y="1844040"/>
            <a:ext cx="5870321" cy="466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9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small mutation chance</a:t>
            </a:r>
          </a:p>
          <a:p>
            <a:r>
              <a:rPr lang="en-US" dirty="0" smtClean="0"/>
              <a:t>Just reset the weight to a new random number</a:t>
            </a:r>
          </a:p>
          <a:p>
            <a:r>
              <a:rPr lang="en-US" dirty="0" smtClean="0"/>
              <a:t>Or add a small random number to weight</a:t>
            </a:r>
          </a:p>
          <a:p>
            <a:r>
              <a:rPr lang="en-US" dirty="0" smtClean="0"/>
              <a:t>Guarantees finding the best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9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(μ + λ)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Select from parents and offspring</a:t>
            </a:r>
          </a:p>
          <a:p>
            <a:r>
              <a:rPr lang="el-GR" dirty="0"/>
              <a:t>(μ, λ)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Just select from </a:t>
            </a:r>
            <a:r>
              <a:rPr lang="en-US" dirty="0"/>
              <a:t>offspring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4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genetic algorithm</a:t>
            </a:r>
            <a:endParaRPr lang="en-US" dirty="0"/>
          </a:p>
        </p:txBody>
      </p:sp>
      <p:pic>
        <p:nvPicPr>
          <p:cNvPr id="1026" name="Picture 2" descr="https://lh4.googleusercontent.com/proxy/mvGj4GAzHnNYWMDna7b1Kc4d6e34Hi60Fm6H7ck7drwhqi1hs_FTCIboVDmZdYi-6H-s2MMG3Uw7mZK83aJfg40A3QqTnsK9zF2qzv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36" y="2234248"/>
            <a:ext cx="6860752" cy="363620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28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force</a:t>
            </a:r>
          </a:p>
          <a:p>
            <a:pPr lvl="1"/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Keep population small</a:t>
            </a:r>
          </a:p>
          <a:p>
            <a:r>
              <a:rPr lang="en-US" dirty="0" smtClean="0"/>
              <a:t>Reproduction force</a:t>
            </a:r>
          </a:p>
          <a:p>
            <a:pPr lvl="1"/>
            <a:r>
              <a:rPr lang="en-US" dirty="0" smtClean="0"/>
              <a:t>Makes new individuals</a:t>
            </a:r>
          </a:p>
        </p:txBody>
      </p:sp>
    </p:spTree>
    <p:extLst>
      <p:ext uri="{BB962C8B-B14F-4D97-AF65-F5344CB8AC3E}">
        <p14:creationId xmlns:p14="http://schemas.microsoft.com/office/powerpoint/2010/main" val="410003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 in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DNA</a:t>
            </a:r>
          </a:p>
          <a:p>
            <a:r>
              <a:rPr lang="en-US" dirty="0" smtClean="0"/>
              <a:t>Chromosome</a:t>
            </a:r>
          </a:p>
          <a:p>
            <a:r>
              <a:rPr lang="en-US" dirty="0" smtClean="0"/>
              <a:t>Natural selection</a:t>
            </a:r>
          </a:p>
          <a:p>
            <a:r>
              <a:rPr lang="en-US" dirty="0" smtClean="0"/>
              <a:t>Reproduction</a:t>
            </a:r>
          </a:p>
          <a:p>
            <a:r>
              <a:rPr lang="en-US" dirty="0" smtClean="0"/>
              <a:t>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7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set of weights</a:t>
            </a:r>
          </a:p>
          <a:p>
            <a:pPr lvl="1"/>
            <a:r>
              <a:rPr lang="en-US" dirty="0" smtClean="0"/>
              <a:t>Like DNA and chromosomes</a:t>
            </a:r>
          </a:p>
          <a:p>
            <a:r>
              <a:rPr lang="en-US" dirty="0" smtClean="0"/>
              <a:t>We want to minimize cost function</a:t>
            </a:r>
          </a:p>
          <a:p>
            <a:pPr lvl="1"/>
            <a:r>
              <a:rPr lang="en-US" dirty="0" smtClean="0"/>
              <a:t>Fittest individual is the one with lowest cost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25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63354" y="1728216"/>
            <a:ext cx="10862116" cy="4504944"/>
            <a:chOff x="1141413" y="1792224"/>
            <a:chExt cx="10862116" cy="4504944"/>
          </a:xfrm>
        </p:grpSpPr>
        <p:sp>
          <p:nvSpPr>
            <p:cNvPr id="4" name="Rectangle 3"/>
            <p:cNvSpPr/>
            <p:nvPr/>
          </p:nvSpPr>
          <p:spPr>
            <a:xfrm>
              <a:off x="1141413" y="2249424"/>
              <a:ext cx="2450592" cy="438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 population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22229" y="2249424"/>
              <a:ext cx="2372931" cy="438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Fitness calculation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2229" y="3151632"/>
              <a:ext cx="2372931" cy="4389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Parent selection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2227" y="5858256"/>
              <a:ext cx="2372931" cy="4389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Survival selection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2228" y="4053840"/>
              <a:ext cx="2372931" cy="4389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crossover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2228" y="4956048"/>
              <a:ext cx="2372931" cy="4389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Mutation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4" idx="3"/>
              <a:endCxn id="5" idx="1"/>
            </p:cNvCxnSpPr>
            <p:nvPr/>
          </p:nvCxnSpPr>
          <p:spPr>
            <a:xfrm>
              <a:off x="3592005" y="2468880"/>
              <a:ext cx="103022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5808695" y="2688336"/>
              <a:ext cx="0" cy="4632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8" idx="0"/>
            </p:cNvCxnSpPr>
            <p:nvPr/>
          </p:nvCxnSpPr>
          <p:spPr>
            <a:xfrm flipH="1">
              <a:off x="5808694" y="3590544"/>
              <a:ext cx="1" cy="4632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9" idx="0"/>
            </p:cNvCxnSpPr>
            <p:nvPr/>
          </p:nvCxnSpPr>
          <p:spPr>
            <a:xfrm>
              <a:off x="5808694" y="4492752"/>
              <a:ext cx="0" cy="4632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  <a:endCxn id="7" idx="0"/>
            </p:cNvCxnSpPr>
            <p:nvPr/>
          </p:nvCxnSpPr>
          <p:spPr>
            <a:xfrm flipH="1">
              <a:off x="5808693" y="5394960"/>
              <a:ext cx="1" cy="4632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/>
            <p:cNvSpPr/>
            <p:nvPr/>
          </p:nvSpPr>
          <p:spPr>
            <a:xfrm>
              <a:off x="8025384" y="1792224"/>
              <a:ext cx="1335024" cy="1353312"/>
            </a:xfrm>
            <a:prstGeom prst="flowChartDecisi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7" idx="1"/>
              <a:endCxn id="5" idx="3"/>
            </p:cNvCxnSpPr>
            <p:nvPr/>
          </p:nvCxnSpPr>
          <p:spPr>
            <a:xfrm flipH="1">
              <a:off x="6995160" y="2468880"/>
              <a:ext cx="103022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570150" y="209954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cxnSp>
          <p:nvCxnSpPr>
            <p:cNvPr id="36" name="Elbow Connector 35"/>
            <p:cNvCxnSpPr>
              <a:stCxn id="7" idx="3"/>
              <a:endCxn id="27" idx="2"/>
            </p:cNvCxnSpPr>
            <p:nvPr/>
          </p:nvCxnSpPr>
          <p:spPr>
            <a:xfrm flipV="1">
              <a:off x="6995158" y="3145536"/>
              <a:ext cx="1697738" cy="2932176"/>
            </a:xfrm>
            <a:prstGeom prst="bent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 flipH="1">
              <a:off x="9360408" y="2468880"/>
              <a:ext cx="113324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254591" y="2099548"/>
              <a:ext cx="56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18407" y="2249424"/>
              <a:ext cx="1485122" cy="4389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6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want to find best weights for a neural network:</a:t>
            </a:r>
          </a:p>
          <a:p>
            <a:pPr lvl="1"/>
            <a:r>
              <a:rPr lang="en-US" dirty="0" smtClean="0"/>
              <a:t>10 input neurons – 20 hidden neurons – 3 output neurons</a:t>
            </a:r>
          </a:p>
          <a:p>
            <a:pPr lvl="1"/>
            <a:r>
              <a:rPr lang="en-US" dirty="0" smtClean="0"/>
              <a:t>(10 + 1) * 20 + (20 + 1) * 3 weights = 283 weights</a:t>
            </a:r>
          </a:p>
          <a:p>
            <a:pPr lvl="1"/>
            <a:r>
              <a:rPr lang="en-US" dirty="0" smtClean="0"/>
              <a:t>We have a chromosome with 283 real numbers</a:t>
            </a:r>
          </a:p>
          <a:p>
            <a:r>
              <a:rPr lang="en-US" dirty="0" smtClean="0"/>
              <a:t>Make 100 random NNs, each with 283 random weights</a:t>
            </a:r>
            <a:endParaRPr lang="en-US" dirty="0"/>
          </a:p>
          <a:p>
            <a:r>
              <a:rPr lang="en-US" dirty="0" smtClean="0"/>
              <a:t>Compute Cost</a:t>
            </a:r>
          </a:p>
          <a:p>
            <a:r>
              <a:rPr lang="en-US" dirty="0" smtClean="0"/>
              <a:t>Select parents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Fitness is equal to cost function</a:t>
            </a:r>
          </a:p>
          <a:p>
            <a:r>
              <a:rPr lang="en-US" dirty="0" smtClean="0"/>
              <a:t>MSE</a:t>
            </a:r>
          </a:p>
          <a:p>
            <a:r>
              <a:rPr lang="en-US" dirty="0" smtClean="0"/>
              <a:t>Cross Entropy</a:t>
            </a:r>
          </a:p>
          <a:p>
            <a:r>
              <a:rPr lang="en-US" dirty="0" smtClean="0"/>
              <a:t>regularization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2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selectin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Uniform random</a:t>
                </a:r>
              </a:p>
              <a:p>
                <a:r>
                  <a:rPr lang="en-US" dirty="0" smtClean="0"/>
                  <a:t>Fitness proportional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𝑖𝑛𝑑𝑖𝑣𝑖𝑑𝑢𝑎𝑙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𝑓𝑖𝑡𝑛𝑒𝑠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𝑓𝑖𝑡𝑛𝑒𝑠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2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</TotalTime>
  <Words>213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Tw Cen MT</vt:lpstr>
      <vt:lpstr>Circuit</vt:lpstr>
      <vt:lpstr>Genetic algorithm</vt:lpstr>
      <vt:lpstr>What is genetic algorithm</vt:lpstr>
      <vt:lpstr>Main idea</vt:lpstr>
      <vt:lpstr>Genetic algorithm in nature</vt:lpstr>
      <vt:lpstr>Genetic algorithm in machine learning</vt:lpstr>
      <vt:lpstr>Genetic algorithm</vt:lpstr>
      <vt:lpstr>example</vt:lpstr>
      <vt:lpstr>fitness</vt:lpstr>
      <vt:lpstr>Parent selectin</vt:lpstr>
      <vt:lpstr>Crossover</vt:lpstr>
      <vt:lpstr>mutation</vt:lpstr>
      <vt:lpstr>Survival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Windows User</dc:creator>
  <cp:lastModifiedBy>Windows User</cp:lastModifiedBy>
  <cp:revision>6</cp:revision>
  <dcterms:created xsi:type="dcterms:W3CDTF">2020-08-24T00:45:38Z</dcterms:created>
  <dcterms:modified xsi:type="dcterms:W3CDTF">2020-08-24T01:31:35Z</dcterms:modified>
</cp:coreProperties>
</file>