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4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281787005397907E-2"/>
          <c:y val="0.11945249597423512"/>
          <c:w val="0.87394038156787002"/>
          <c:h val="0.663869806129306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Sheet1!$B$2:$B$1001</c:f>
              <c:numCache>
                <c:formatCode>General</c:formatCode>
                <c:ptCount val="1000"/>
                <c:pt idx="0">
                  <c:v>3</c:v>
                </c:pt>
                <c:pt idx="1">
                  <c:v>2.6989700043360187</c:v>
                </c:pt>
                <c:pt idx="2">
                  <c:v>2.5228787452803374</c:v>
                </c:pt>
                <c:pt idx="3">
                  <c:v>2.3979400086720375</c:v>
                </c:pt>
                <c:pt idx="4">
                  <c:v>2.3010299956639813</c:v>
                </c:pt>
                <c:pt idx="5">
                  <c:v>2.2218487496163561</c:v>
                </c:pt>
                <c:pt idx="6">
                  <c:v>2.1549019599857431</c:v>
                </c:pt>
                <c:pt idx="7">
                  <c:v>2.0969100130080562</c:v>
                </c:pt>
                <c:pt idx="8">
                  <c:v>2.0457574905606752</c:v>
                </c:pt>
                <c:pt idx="9">
                  <c:v>2</c:v>
                </c:pt>
                <c:pt idx="10">
                  <c:v>1.9586073148417751</c:v>
                </c:pt>
                <c:pt idx="11">
                  <c:v>1.9208187539523751</c:v>
                </c:pt>
                <c:pt idx="12">
                  <c:v>1.8860566476931633</c:v>
                </c:pt>
                <c:pt idx="13">
                  <c:v>1.853871964321762</c:v>
                </c:pt>
                <c:pt idx="14">
                  <c:v>1.8239087409443189</c:v>
                </c:pt>
                <c:pt idx="15">
                  <c:v>1.7958800173440752</c:v>
                </c:pt>
                <c:pt idx="16">
                  <c:v>1.7695510786217261</c:v>
                </c:pt>
                <c:pt idx="17">
                  <c:v>1.744727494896694</c:v>
                </c:pt>
                <c:pt idx="18">
                  <c:v>1.7212463990471711</c:v>
                </c:pt>
                <c:pt idx="19">
                  <c:v>1.6989700043360187</c:v>
                </c:pt>
                <c:pt idx="20">
                  <c:v>1.6777807052660807</c:v>
                </c:pt>
                <c:pt idx="21">
                  <c:v>1.6575773191777938</c:v>
                </c:pt>
                <c:pt idx="22">
                  <c:v>1.6382721639824072</c:v>
                </c:pt>
                <c:pt idx="23">
                  <c:v>1.6197887582883939</c:v>
                </c:pt>
                <c:pt idx="24">
                  <c:v>1.6020599913279623</c:v>
                </c:pt>
                <c:pt idx="25">
                  <c:v>1.585026652029182</c:v>
                </c:pt>
                <c:pt idx="26">
                  <c:v>1.5686362358410126</c:v>
                </c:pt>
                <c:pt idx="27">
                  <c:v>1.5528419686577808</c:v>
                </c:pt>
                <c:pt idx="28">
                  <c:v>1.5376020021010439</c:v>
                </c:pt>
                <c:pt idx="29">
                  <c:v>1.5228787452803376</c:v>
                </c:pt>
                <c:pt idx="30">
                  <c:v>1.5086383061657274</c:v>
                </c:pt>
                <c:pt idx="31">
                  <c:v>1.494850021680094</c:v>
                </c:pt>
                <c:pt idx="32">
                  <c:v>1.4814860601221125</c:v>
                </c:pt>
                <c:pt idx="33">
                  <c:v>1.4685210829577449</c:v>
                </c:pt>
                <c:pt idx="34">
                  <c:v>1.4559319556497243</c:v>
                </c:pt>
                <c:pt idx="35">
                  <c:v>1.4436974992327127</c:v>
                </c:pt>
                <c:pt idx="36">
                  <c:v>1.431798275933005</c:v>
                </c:pt>
                <c:pt idx="37">
                  <c:v>1.4202164033831899</c:v>
                </c:pt>
                <c:pt idx="38">
                  <c:v>1.4089353929735009</c:v>
                </c:pt>
                <c:pt idx="39">
                  <c:v>1.3979400086720375</c:v>
                </c:pt>
                <c:pt idx="40">
                  <c:v>1.3872161432802645</c:v>
                </c:pt>
                <c:pt idx="41">
                  <c:v>1.3767507096020994</c:v>
                </c:pt>
                <c:pt idx="42">
                  <c:v>1.3665315444204136</c:v>
                </c:pt>
                <c:pt idx="43">
                  <c:v>1.3565473235138126</c:v>
                </c:pt>
                <c:pt idx="44">
                  <c:v>1.3467874862246563</c:v>
                </c:pt>
                <c:pt idx="45">
                  <c:v>1.3372421683184259</c:v>
                </c:pt>
                <c:pt idx="46">
                  <c:v>1.3279021420642825</c:v>
                </c:pt>
                <c:pt idx="47">
                  <c:v>1.3187587626244128</c:v>
                </c:pt>
                <c:pt idx="48">
                  <c:v>1.3098039199714864</c:v>
                </c:pt>
                <c:pt idx="49">
                  <c:v>1.3010299956639813</c:v>
                </c:pt>
                <c:pt idx="50">
                  <c:v>1.2924298239020637</c:v>
                </c:pt>
                <c:pt idx="51">
                  <c:v>1.2839966563652008</c:v>
                </c:pt>
                <c:pt idx="52">
                  <c:v>1.2757241303992111</c:v>
                </c:pt>
                <c:pt idx="53">
                  <c:v>1.2676062401770316</c:v>
                </c:pt>
                <c:pt idx="54">
                  <c:v>1.2596373105057561</c:v>
                </c:pt>
                <c:pt idx="55">
                  <c:v>1.2518119729937995</c:v>
                </c:pt>
                <c:pt idx="56">
                  <c:v>1.2441251443275085</c:v>
                </c:pt>
                <c:pt idx="57">
                  <c:v>1.2365720064370627</c:v>
                </c:pt>
                <c:pt idx="58">
                  <c:v>1.2291479883578558</c:v>
                </c:pt>
                <c:pt idx="59">
                  <c:v>1.2218487496163564</c:v>
                </c:pt>
                <c:pt idx="60">
                  <c:v>1.2146701649892331</c:v>
                </c:pt>
                <c:pt idx="61">
                  <c:v>1.2076083105017461</c:v>
                </c:pt>
                <c:pt idx="62">
                  <c:v>1.2006594505464183</c:v>
                </c:pt>
                <c:pt idx="63">
                  <c:v>1.1938200260161129</c:v>
                </c:pt>
                <c:pt idx="64">
                  <c:v>1.1870866433571443</c:v>
                </c:pt>
                <c:pt idx="65">
                  <c:v>1.1804560644581312</c:v>
                </c:pt>
                <c:pt idx="66">
                  <c:v>1.1739251972991736</c:v>
                </c:pt>
                <c:pt idx="67">
                  <c:v>1.1674910872937636</c:v>
                </c:pt>
                <c:pt idx="68">
                  <c:v>1.1611509092627446</c:v>
                </c:pt>
                <c:pt idx="69">
                  <c:v>1.1549019599857431</c:v>
                </c:pt>
                <c:pt idx="70">
                  <c:v>1.1487416512809248</c:v>
                </c:pt>
                <c:pt idx="71">
                  <c:v>1.1426675035687315</c:v>
                </c:pt>
                <c:pt idx="72">
                  <c:v>1.1366771398795441</c:v>
                </c:pt>
                <c:pt idx="73">
                  <c:v>1.1307682802690238</c:v>
                </c:pt>
                <c:pt idx="74">
                  <c:v>1.1249387366082999</c:v>
                </c:pt>
                <c:pt idx="75">
                  <c:v>1.1191864077192086</c:v>
                </c:pt>
                <c:pt idx="76">
                  <c:v>1.1135092748275182</c:v>
                </c:pt>
                <c:pt idx="77">
                  <c:v>1.1079053973095196</c:v>
                </c:pt>
                <c:pt idx="78">
                  <c:v>1.1023729087095586</c:v>
                </c:pt>
                <c:pt idx="79">
                  <c:v>1.0969100130080565</c:v>
                </c:pt>
                <c:pt idx="80">
                  <c:v>1.0915149811213503</c:v>
                </c:pt>
                <c:pt idx="81">
                  <c:v>1.0861861476162833</c:v>
                </c:pt>
                <c:pt idx="82">
                  <c:v>1.080921907623926</c:v>
                </c:pt>
                <c:pt idx="83">
                  <c:v>1.0757207139381184</c:v>
                </c:pt>
                <c:pt idx="84">
                  <c:v>1.0705810742857071</c:v>
                </c:pt>
                <c:pt idx="85">
                  <c:v>1.0655015487564323</c:v>
                </c:pt>
                <c:pt idx="86">
                  <c:v>1.0604807473813815</c:v>
                </c:pt>
                <c:pt idx="87">
                  <c:v>1.0555173278498313</c:v>
                </c:pt>
                <c:pt idx="88">
                  <c:v>1.0506099933550872</c:v>
                </c:pt>
                <c:pt idx="89">
                  <c:v>1.0457574905606752</c:v>
                </c:pt>
                <c:pt idx="90">
                  <c:v>1.0409586076789064</c:v>
                </c:pt>
                <c:pt idx="91">
                  <c:v>1.0362121726544447</c:v>
                </c:pt>
                <c:pt idx="92">
                  <c:v>1.031517051446065</c:v>
                </c:pt>
                <c:pt idx="93">
                  <c:v>1.0268721464003014</c:v>
                </c:pt>
                <c:pt idx="94">
                  <c:v>1.0222763947111522</c:v>
                </c:pt>
                <c:pt idx="95">
                  <c:v>1.0177287669604316</c:v>
                </c:pt>
                <c:pt idx="96">
                  <c:v>1.0132282657337552</c:v>
                </c:pt>
                <c:pt idx="97">
                  <c:v>1.0087739243075051</c:v>
                </c:pt>
                <c:pt idx="98">
                  <c:v>1.0043648054024501</c:v>
                </c:pt>
                <c:pt idx="99">
                  <c:v>1</c:v>
                </c:pt>
                <c:pt idx="100">
                  <c:v>0.99567862621735737</c:v>
                </c:pt>
                <c:pt idx="101">
                  <c:v>0.99139982823808248</c:v>
                </c:pt>
                <c:pt idx="102">
                  <c:v>0.98716277529482777</c:v>
                </c:pt>
                <c:pt idx="103">
                  <c:v>0.98296666070121963</c:v>
                </c:pt>
                <c:pt idx="104">
                  <c:v>0.97881070093006195</c:v>
                </c:pt>
                <c:pt idx="105">
                  <c:v>0.97469413473522981</c:v>
                </c:pt>
                <c:pt idx="106">
                  <c:v>0.97061622231479039</c:v>
                </c:pt>
                <c:pt idx="107">
                  <c:v>0.96657624451305035</c:v>
                </c:pt>
                <c:pt idx="108">
                  <c:v>0.96257350205937642</c:v>
                </c:pt>
                <c:pt idx="109">
                  <c:v>0.95860731484177497</c:v>
                </c:pt>
                <c:pt idx="110">
                  <c:v>0.95467702121334252</c:v>
                </c:pt>
                <c:pt idx="111">
                  <c:v>0.9507819773298184</c:v>
                </c:pt>
                <c:pt idx="112">
                  <c:v>0.94692155651658028</c:v>
                </c:pt>
                <c:pt idx="113">
                  <c:v>0.94309514866352739</c:v>
                </c:pt>
                <c:pt idx="114">
                  <c:v>0.9393021596463883</c:v>
                </c:pt>
                <c:pt idx="115">
                  <c:v>0.93554201077308152</c:v>
                </c:pt>
                <c:pt idx="116">
                  <c:v>0.9318141382538383</c:v>
                </c:pt>
                <c:pt idx="117">
                  <c:v>0.92811799269387463</c:v>
                </c:pt>
                <c:pt idx="118">
                  <c:v>0.9244530386074693</c:v>
                </c:pt>
                <c:pt idx="119">
                  <c:v>0.92081875395237522</c:v>
                </c:pt>
                <c:pt idx="120">
                  <c:v>0.91721462968354994</c:v>
                </c:pt>
                <c:pt idx="121">
                  <c:v>0.91364016932525183</c:v>
                </c:pt>
                <c:pt idx="122">
                  <c:v>0.91009488856060206</c:v>
                </c:pt>
                <c:pt idx="123">
                  <c:v>0.90657831483776496</c:v>
                </c:pt>
                <c:pt idx="124">
                  <c:v>0.90308998699194354</c:v>
                </c:pt>
                <c:pt idx="125">
                  <c:v>0.89962945488243706</c:v>
                </c:pt>
                <c:pt idx="126">
                  <c:v>0.89619627904404309</c:v>
                </c:pt>
                <c:pt idx="127">
                  <c:v>0.89279003035213167</c:v>
                </c:pt>
                <c:pt idx="128">
                  <c:v>0.88941028970075098</c:v>
                </c:pt>
                <c:pt idx="129">
                  <c:v>0.88605664769316317</c:v>
                </c:pt>
                <c:pt idx="130">
                  <c:v>0.88272870434423567</c:v>
                </c:pt>
                <c:pt idx="131">
                  <c:v>0.87942606879415008</c:v>
                </c:pt>
                <c:pt idx="132">
                  <c:v>0.87614835903291421</c:v>
                </c:pt>
                <c:pt idx="133">
                  <c:v>0.8728952016351923</c:v>
                </c:pt>
                <c:pt idx="134">
                  <c:v>0.86966623150499389</c:v>
                </c:pt>
                <c:pt idx="135">
                  <c:v>0.86646109162978246</c:v>
                </c:pt>
                <c:pt idx="136">
                  <c:v>0.86327943284359321</c:v>
                </c:pt>
                <c:pt idx="137">
                  <c:v>0.86012091359876341</c:v>
                </c:pt>
                <c:pt idx="138">
                  <c:v>0.85698519974590492</c:v>
                </c:pt>
                <c:pt idx="139">
                  <c:v>0.85387196432176193</c:v>
                </c:pt>
                <c:pt idx="140">
                  <c:v>0.8507808873446201</c:v>
                </c:pt>
                <c:pt idx="141">
                  <c:v>0.8477116556169435</c:v>
                </c:pt>
                <c:pt idx="142">
                  <c:v>0.84466396253493825</c:v>
                </c:pt>
                <c:pt idx="143">
                  <c:v>0.84163750790475034</c:v>
                </c:pt>
                <c:pt idx="144">
                  <c:v>0.83863199776502517</c:v>
                </c:pt>
                <c:pt idx="145">
                  <c:v>0.83564714421556296</c:v>
                </c:pt>
                <c:pt idx="146">
                  <c:v>0.83268266525182388</c:v>
                </c:pt>
                <c:pt idx="147">
                  <c:v>0.82973828460504262</c:v>
                </c:pt>
                <c:pt idx="148">
                  <c:v>0.82681373158772598</c:v>
                </c:pt>
                <c:pt idx="149">
                  <c:v>0.82390874094431876</c:v>
                </c:pt>
                <c:pt idx="150">
                  <c:v>0.82102305270683062</c:v>
                </c:pt>
                <c:pt idx="151">
                  <c:v>0.81815641205522749</c:v>
                </c:pt>
                <c:pt idx="152">
                  <c:v>0.81530856918240124</c:v>
                </c:pt>
                <c:pt idx="153">
                  <c:v>0.8124792791635369</c:v>
                </c:pt>
                <c:pt idx="154">
                  <c:v>0.8096683018297085</c:v>
                </c:pt>
                <c:pt idx="155">
                  <c:v>0.80687540164553839</c:v>
                </c:pt>
                <c:pt idx="156">
                  <c:v>0.80410034759076621</c:v>
                </c:pt>
                <c:pt idx="157">
                  <c:v>0.80134291304557737</c:v>
                </c:pt>
                <c:pt idx="158">
                  <c:v>0.79860287567954846</c:v>
                </c:pt>
                <c:pt idx="159">
                  <c:v>0.79588001734407521</c:v>
                </c:pt>
                <c:pt idx="160">
                  <c:v>0.79317412396815024</c:v>
                </c:pt>
                <c:pt idx="161">
                  <c:v>0.790484985457369</c:v>
                </c:pt>
                <c:pt idx="162">
                  <c:v>0.78781239559604221</c:v>
                </c:pt>
                <c:pt idx="163">
                  <c:v>0.78515615195230215</c:v>
                </c:pt>
                <c:pt idx="164">
                  <c:v>0.78251605578609373</c:v>
                </c:pt>
                <c:pt idx="165">
                  <c:v>0.77989191195994489</c:v>
                </c:pt>
                <c:pt idx="166">
                  <c:v>0.77728352885241669</c:v>
                </c:pt>
                <c:pt idx="167">
                  <c:v>0.77469071827413716</c:v>
                </c:pt>
                <c:pt idx="168">
                  <c:v>0.77211329538632645</c:v>
                </c:pt>
                <c:pt idx="169">
                  <c:v>0.769551078621726</c:v>
                </c:pt>
                <c:pt idx="170">
                  <c:v>0.76700388960784616</c:v>
                </c:pt>
                <c:pt idx="171">
                  <c:v>0.76447155309245107</c:v>
                </c:pt>
                <c:pt idx="172">
                  <c:v>0.76195389687120463</c:v>
                </c:pt>
                <c:pt idx="173">
                  <c:v>0.75945075171740029</c:v>
                </c:pt>
                <c:pt idx="174">
                  <c:v>0.75696195131370558</c:v>
                </c:pt>
                <c:pt idx="175">
                  <c:v>0.75448733218585018</c:v>
                </c:pt>
                <c:pt idx="176">
                  <c:v>0.75202673363819339</c:v>
                </c:pt>
                <c:pt idx="177">
                  <c:v>0.74957999769110606</c:v>
                </c:pt>
                <c:pt idx="178">
                  <c:v>0.7471469690201068</c:v>
                </c:pt>
                <c:pt idx="179">
                  <c:v>0.74472749489669399</c:v>
                </c:pt>
                <c:pt idx="180">
                  <c:v>0.74232142513081545</c:v>
                </c:pt>
                <c:pt idx="181">
                  <c:v>0.73992861201492521</c:v>
                </c:pt>
                <c:pt idx="182">
                  <c:v>0.73754891026957059</c:v>
                </c:pt>
                <c:pt idx="183">
                  <c:v>0.73518217699046351</c:v>
                </c:pt>
                <c:pt idx="184">
                  <c:v>0.73282827159698616</c:v>
                </c:pt>
                <c:pt idx="185">
                  <c:v>0.73048705578208373</c:v>
                </c:pt>
                <c:pt idx="186">
                  <c:v>0.72815839346350109</c:v>
                </c:pt>
                <c:pt idx="187">
                  <c:v>0.72584215073632019</c:v>
                </c:pt>
                <c:pt idx="188">
                  <c:v>0.72353819582675583</c:v>
                </c:pt>
                <c:pt idx="189">
                  <c:v>0.72124639904717103</c:v>
                </c:pt>
                <c:pt idx="190">
                  <c:v>0.71896663275227246</c:v>
                </c:pt>
                <c:pt idx="191">
                  <c:v>0.71669877129645043</c:v>
                </c:pt>
                <c:pt idx="192">
                  <c:v>0.71444269099222624</c:v>
                </c:pt>
                <c:pt idx="193">
                  <c:v>0.71219827006977399</c:v>
                </c:pt>
                <c:pt idx="194">
                  <c:v>0.70996538863748193</c:v>
                </c:pt>
                <c:pt idx="195">
                  <c:v>0.70774392864352398</c:v>
                </c:pt>
                <c:pt idx="196">
                  <c:v>0.7055337738384071</c:v>
                </c:pt>
                <c:pt idx="197">
                  <c:v>0.70333480973846885</c:v>
                </c:pt>
                <c:pt idx="198">
                  <c:v>0.70114692359029329</c:v>
                </c:pt>
                <c:pt idx="199">
                  <c:v>0.69897000433601875</c:v>
                </c:pt>
                <c:pt idx="200">
                  <c:v>0.69680394257951106</c:v>
                </c:pt>
                <c:pt idx="201">
                  <c:v>0.69464863055337622</c:v>
                </c:pt>
                <c:pt idx="202">
                  <c:v>0.69250396208678711</c:v>
                </c:pt>
                <c:pt idx="203">
                  <c:v>0.69036983257410123</c:v>
                </c:pt>
                <c:pt idx="204">
                  <c:v>0.68824613894424569</c:v>
                </c:pt>
                <c:pt idx="205">
                  <c:v>0.68613277963084662</c:v>
                </c:pt>
                <c:pt idx="206">
                  <c:v>0.68402965454308229</c:v>
                </c:pt>
                <c:pt idx="207">
                  <c:v>0.68193666503723849</c:v>
                </c:pt>
                <c:pt idx="208">
                  <c:v>0.679853713888946</c:v>
                </c:pt>
                <c:pt idx="209">
                  <c:v>0.6777807052660807</c:v>
                </c:pt>
                <c:pt idx="210">
                  <c:v>0.67571754470230738</c:v>
                </c:pt>
                <c:pt idx="211">
                  <c:v>0.67366413907124856</c:v>
                </c:pt>
                <c:pt idx="212">
                  <c:v>0.67162039656126227</c:v>
                </c:pt>
                <c:pt idx="213">
                  <c:v>0.66958622665080914</c:v>
                </c:pt>
                <c:pt idx="214">
                  <c:v>0.66756154008439472</c:v>
                </c:pt>
                <c:pt idx="215">
                  <c:v>0.6655462488490691</c:v>
                </c:pt>
                <c:pt idx="216">
                  <c:v>0.66354026615147055</c:v>
                </c:pt>
                <c:pt idx="217">
                  <c:v>0.66154350639539516</c:v>
                </c:pt>
                <c:pt idx="218">
                  <c:v>0.65955588515988162</c:v>
                </c:pt>
                <c:pt idx="219">
                  <c:v>0.65757731917779372</c:v>
                </c:pt>
                <c:pt idx="220">
                  <c:v>0.65560772631488928</c:v>
                </c:pt>
                <c:pt idx="221">
                  <c:v>0.65364702554936138</c:v>
                </c:pt>
                <c:pt idx="222">
                  <c:v>0.65169513695183934</c:v>
                </c:pt>
                <c:pt idx="223">
                  <c:v>0.64975198166583714</c:v>
                </c:pt>
                <c:pt idx="224">
                  <c:v>0.64781748188863753</c:v>
                </c:pt>
                <c:pt idx="225">
                  <c:v>0.64589156085259902</c:v>
                </c:pt>
                <c:pt idx="226">
                  <c:v>0.64397414280687726</c:v>
                </c:pt>
                <c:pt idx="227">
                  <c:v>0.64206515299954614</c:v>
                </c:pt>
                <c:pt idx="228">
                  <c:v>0.64016451766011195</c:v>
                </c:pt>
                <c:pt idx="229">
                  <c:v>0.63827216398240705</c:v>
                </c:pt>
                <c:pt idx="230">
                  <c:v>0.63638802010785567</c:v>
                </c:pt>
                <c:pt idx="231">
                  <c:v>0.63451201510910027</c:v>
                </c:pt>
                <c:pt idx="232">
                  <c:v>0.63264407897398101</c:v>
                </c:pt>
                <c:pt idx="233">
                  <c:v>0.63078414258985716</c:v>
                </c:pt>
                <c:pt idx="234">
                  <c:v>0.62893213772826373</c:v>
                </c:pt>
                <c:pt idx="235">
                  <c:v>0.62708799702989348</c:v>
                </c:pt>
                <c:pt idx="236">
                  <c:v>0.62525165398989613</c:v>
                </c:pt>
                <c:pt idx="237">
                  <c:v>0.62342304294348805</c:v>
                </c:pt>
                <c:pt idx="238">
                  <c:v>0.62160209905186237</c:v>
                </c:pt>
                <c:pt idx="239">
                  <c:v>0.61978875828839397</c:v>
                </c:pt>
                <c:pt idx="240">
                  <c:v>0.61798295742513165</c:v>
                </c:pt>
                <c:pt idx="241">
                  <c:v>0.61618463401956869</c:v>
                </c:pt>
                <c:pt idx="242">
                  <c:v>0.61439372640168788</c:v>
                </c:pt>
                <c:pt idx="243">
                  <c:v>0.61261017366127057</c:v>
                </c:pt>
                <c:pt idx="244">
                  <c:v>0.61083391563546752</c:v>
                </c:pt>
                <c:pt idx="245">
                  <c:v>0.60906489289662091</c:v>
                </c:pt>
                <c:pt idx="246">
                  <c:v>0.60730304674033431</c:v>
                </c:pt>
                <c:pt idx="247">
                  <c:v>0.60554831917378371</c:v>
                </c:pt>
                <c:pt idx="248">
                  <c:v>0.60380065290426366</c:v>
                </c:pt>
                <c:pt idx="249">
                  <c:v>0.6020599913279624</c:v>
                </c:pt>
                <c:pt idx="250">
                  <c:v>0.60032627851896181</c:v>
                </c:pt>
                <c:pt idx="251">
                  <c:v>0.59859945921845592</c:v>
                </c:pt>
                <c:pt idx="252">
                  <c:v>0.59687947882418213</c:v>
                </c:pt>
                <c:pt idx="253">
                  <c:v>0.59516628338006194</c:v>
                </c:pt>
                <c:pt idx="254">
                  <c:v>0.59345981956604488</c:v>
                </c:pt>
                <c:pt idx="255">
                  <c:v>0.59176003468815042</c:v>
                </c:pt>
                <c:pt idx="256">
                  <c:v>0.5900668766687055</c:v>
                </c:pt>
                <c:pt idx="257">
                  <c:v>0.58838029403676984</c:v>
                </c:pt>
                <c:pt idx="258">
                  <c:v>0.5867002359187482</c:v>
                </c:pt>
                <c:pt idx="259">
                  <c:v>0.58502665202918203</c:v>
                </c:pt>
                <c:pt idx="260">
                  <c:v>0.58335949266171905</c:v>
                </c:pt>
                <c:pt idx="261">
                  <c:v>0.58169870868025453</c:v>
                </c:pt>
                <c:pt idx="262">
                  <c:v>0.58004425151024208</c:v>
                </c:pt>
                <c:pt idx="263">
                  <c:v>0.57839607313016894</c:v>
                </c:pt>
                <c:pt idx="264">
                  <c:v>0.5767541260631921</c:v>
                </c:pt>
                <c:pt idx="265">
                  <c:v>0.57511836336893296</c:v>
                </c:pt>
                <c:pt idx="266">
                  <c:v>0.57348873863542471</c:v>
                </c:pt>
                <c:pt idx="267">
                  <c:v>0.57186520597121115</c:v>
                </c:pt>
                <c:pt idx="268">
                  <c:v>0.57024771999759194</c:v>
                </c:pt>
                <c:pt idx="269">
                  <c:v>0.56863623584101264</c:v>
                </c:pt>
                <c:pt idx="270">
                  <c:v>0.56703070912559428</c:v>
                </c:pt>
                <c:pt idx="271">
                  <c:v>0.56543109596580121</c:v>
                </c:pt>
                <c:pt idx="272">
                  <c:v>0.56383735295924398</c:v>
                </c:pt>
                <c:pt idx="273">
                  <c:v>0.56224943717961195</c:v>
                </c:pt>
                <c:pt idx="274">
                  <c:v>0.56066730616973737</c:v>
                </c:pt>
                <c:pt idx="275">
                  <c:v>0.55909091793478227</c:v>
                </c:pt>
                <c:pt idx="276">
                  <c:v>0.55752023093555136</c:v>
                </c:pt>
                <c:pt idx="277">
                  <c:v>0.55595520408192367</c:v>
                </c:pt>
                <c:pt idx="278">
                  <c:v>0.55439579672640238</c:v>
                </c:pt>
                <c:pt idx="279">
                  <c:v>0.55284196865778079</c:v>
                </c:pt>
                <c:pt idx="280">
                  <c:v>0.55129368009492008</c:v>
                </c:pt>
                <c:pt idx="281">
                  <c:v>0.54975089168063895</c:v>
                </c:pt>
                <c:pt idx="282">
                  <c:v>0.54821356447570979</c:v>
                </c:pt>
                <c:pt idx="283">
                  <c:v>0.54668165995296236</c:v>
                </c:pt>
                <c:pt idx="284">
                  <c:v>0.54515513999148979</c:v>
                </c:pt>
                <c:pt idx="285">
                  <c:v>0.543633966870957</c:v>
                </c:pt>
                <c:pt idx="286">
                  <c:v>0.54211810326600773</c:v>
                </c:pt>
                <c:pt idx="287">
                  <c:v>0.54060751224076919</c:v>
                </c:pt>
                <c:pt idx="288">
                  <c:v>0.53910215724345223</c:v>
                </c:pt>
                <c:pt idx="289">
                  <c:v>0.53760200210104392</c:v>
                </c:pt>
                <c:pt idx="290">
                  <c:v>0.53610701101409275</c:v>
                </c:pt>
                <c:pt idx="291">
                  <c:v>0.53461714855158171</c:v>
                </c:pt>
                <c:pt idx="292">
                  <c:v>0.53313237964589055</c:v>
                </c:pt>
                <c:pt idx="293">
                  <c:v>0.53165266958784274</c:v>
                </c:pt>
                <c:pt idx="294">
                  <c:v>0.53017798402183702</c:v>
                </c:pt>
                <c:pt idx="295">
                  <c:v>0.52870828894106148</c:v>
                </c:pt>
                <c:pt idx="296">
                  <c:v>0.52724355068278772</c:v>
                </c:pt>
                <c:pt idx="297">
                  <c:v>0.52578373592374483</c:v>
                </c:pt>
                <c:pt idx="298">
                  <c:v>0.52432881167557033</c:v>
                </c:pt>
                <c:pt idx="299">
                  <c:v>0.52287874528033762</c:v>
                </c:pt>
                <c:pt idx="300">
                  <c:v>0.52143350440615666</c:v>
                </c:pt>
                <c:pt idx="301">
                  <c:v>0.51999305704284937</c:v>
                </c:pt>
                <c:pt idx="302">
                  <c:v>0.51855737149769499</c:v>
                </c:pt>
                <c:pt idx="303">
                  <c:v>0.51712641639124624</c:v>
                </c:pt>
                <c:pt idx="304">
                  <c:v>0.51570016065321422</c:v>
                </c:pt>
                <c:pt idx="305">
                  <c:v>0.51427857351841999</c:v>
                </c:pt>
                <c:pt idx="306">
                  <c:v>0.51286162452281348</c:v>
                </c:pt>
                <c:pt idx="307">
                  <c:v>0.51144928349955576</c:v>
                </c:pt>
                <c:pt idx="308">
                  <c:v>0.51004152057516539</c:v>
                </c:pt>
                <c:pt idx="309">
                  <c:v>0.50863830616572736</c:v>
                </c:pt>
                <c:pt idx="310">
                  <c:v>0.5072396109731625</c:v>
                </c:pt>
                <c:pt idx="311">
                  <c:v>0.50584540598155725</c:v>
                </c:pt>
                <c:pt idx="312">
                  <c:v>0.50445566245355156</c:v>
                </c:pt>
                <c:pt idx="313">
                  <c:v>0.50307035192678506</c:v>
                </c:pt>
                <c:pt idx="314">
                  <c:v>0.50168944621039946</c:v>
                </c:pt>
                <c:pt idx="315">
                  <c:v>0.50031291738159622</c:v>
                </c:pt>
                <c:pt idx="316">
                  <c:v>0.49894073778224851</c:v>
                </c:pt>
                <c:pt idx="317">
                  <c:v>0.49757288001556732</c:v>
                </c:pt>
                <c:pt idx="318">
                  <c:v>0.49620931694281889</c:v>
                </c:pt>
                <c:pt idx="319">
                  <c:v>0.49485002168009401</c:v>
                </c:pt>
                <c:pt idx="320">
                  <c:v>0.4934949675951279</c:v>
                </c:pt>
                <c:pt idx="321">
                  <c:v>0.49214412830416909</c:v>
                </c:pt>
                <c:pt idx="322">
                  <c:v>0.49079747766889709</c:v>
                </c:pt>
                <c:pt idx="323">
                  <c:v>0.48945498979338786</c:v>
                </c:pt>
                <c:pt idx="324">
                  <c:v>0.48811663902112562</c:v>
                </c:pt>
                <c:pt idx="325">
                  <c:v>0.48678239993206096</c:v>
                </c:pt>
                <c:pt idx="326">
                  <c:v>0.48545224733971393</c:v>
                </c:pt>
                <c:pt idx="327">
                  <c:v>0.4841261562883209</c:v>
                </c:pt>
                <c:pt idx="328">
                  <c:v>0.48280410205002566</c:v>
                </c:pt>
                <c:pt idx="329">
                  <c:v>0.48148606012211248</c:v>
                </c:pt>
                <c:pt idx="330">
                  <c:v>0.48017200622428124</c:v>
                </c:pt>
                <c:pt idx="331">
                  <c:v>0.4788619162959637</c:v>
                </c:pt>
                <c:pt idx="332">
                  <c:v>0.47755576649368009</c:v>
                </c:pt>
                <c:pt idx="333">
                  <c:v>0.4762535331884355</c:v>
                </c:pt>
                <c:pt idx="334">
                  <c:v>0.47495519296315475</c:v>
                </c:pt>
                <c:pt idx="335">
                  <c:v>0.4736607226101559</c:v>
                </c:pt>
                <c:pt idx="336">
                  <c:v>0.47237009912866135</c:v>
                </c:pt>
                <c:pt idx="337">
                  <c:v>0.47108329972234525</c:v>
                </c:pt>
                <c:pt idx="338">
                  <c:v>0.46980030179691779</c:v>
                </c:pt>
                <c:pt idx="339">
                  <c:v>0.46852108295774486</c:v>
                </c:pt>
                <c:pt idx="340">
                  <c:v>0.46724562100750222</c:v>
                </c:pt>
                <c:pt idx="341">
                  <c:v>0.46597389394386496</c:v>
                </c:pt>
                <c:pt idx="342">
                  <c:v>0.46470587995722945</c:v>
                </c:pt>
                <c:pt idx="343">
                  <c:v>0.46344155742846993</c:v>
                </c:pt>
                <c:pt idx="344">
                  <c:v>0.46218090492672592</c:v>
                </c:pt>
                <c:pt idx="345">
                  <c:v>0.46092390120722343</c:v>
                </c:pt>
                <c:pt idx="346">
                  <c:v>0.45967052520912632</c:v>
                </c:pt>
                <c:pt idx="347">
                  <c:v>0.45842075605341909</c:v>
                </c:pt>
                <c:pt idx="348">
                  <c:v>0.45717457304082015</c:v>
                </c:pt>
                <c:pt idx="349">
                  <c:v>0.45593195564972439</c:v>
                </c:pt>
                <c:pt idx="350">
                  <c:v>0.45469288353417592</c:v>
                </c:pt>
                <c:pt idx="351">
                  <c:v>0.45345733652186898</c:v>
                </c:pt>
                <c:pt idx="352">
                  <c:v>0.45222529461217748</c:v>
                </c:pt>
                <c:pt idx="353">
                  <c:v>0.45099673797421219</c:v>
                </c:pt>
                <c:pt idx="354">
                  <c:v>0.44977164694490596</c:v>
                </c:pt>
                <c:pt idx="355">
                  <c:v>0.44855000202712486</c:v>
                </c:pt>
                <c:pt idx="356">
                  <c:v>0.44733178388780681</c:v>
                </c:pt>
                <c:pt idx="357">
                  <c:v>0.44611697335612566</c:v>
                </c:pt>
                <c:pt idx="358">
                  <c:v>0.44490555142168087</c:v>
                </c:pt>
                <c:pt idx="359">
                  <c:v>0.44369749923271273</c:v>
                </c:pt>
                <c:pt idx="360">
                  <c:v>0.44249279809434211</c:v>
                </c:pt>
                <c:pt idx="361">
                  <c:v>0.44129142946683431</c:v>
                </c:pt>
                <c:pt idx="362">
                  <c:v>0.44009337496388751</c:v>
                </c:pt>
                <c:pt idx="363">
                  <c:v>0.43889861635094402</c:v>
                </c:pt>
                <c:pt idx="364">
                  <c:v>0.43770713554352531</c:v>
                </c:pt>
                <c:pt idx="365">
                  <c:v>0.43651891460558934</c:v>
                </c:pt>
                <c:pt idx="366">
                  <c:v>0.43533393574791068</c:v>
                </c:pt>
                <c:pt idx="367">
                  <c:v>0.43415218132648237</c:v>
                </c:pt>
                <c:pt idx="368">
                  <c:v>0.43297363384093962</c:v>
                </c:pt>
                <c:pt idx="369">
                  <c:v>0.43179827593300502</c:v>
                </c:pt>
                <c:pt idx="370">
                  <c:v>0.43062609038495414</c:v>
                </c:pt>
                <c:pt idx="371">
                  <c:v>0.42945706011810247</c:v>
                </c:pt>
                <c:pt idx="372">
                  <c:v>0.42829116819131241</c:v>
                </c:pt>
                <c:pt idx="373">
                  <c:v>0.42712839779951983</c:v>
                </c:pt>
                <c:pt idx="374">
                  <c:v>0.42596873227228116</c:v>
                </c:pt>
                <c:pt idx="375">
                  <c:v>0.42481215507233894</c:v>
                </c:pt>
                <c:pt idx="376">
                  <c:v>0.42365864979420714</c:v>
                </c:pt>
                <c:pt idx="377">
                  <c:v>0.42250820016277468</c:v>
                </c:pt>
                <c:pt idx="378">
                  <c:v>0.42136079003192767</c:v>
                </c:pt>
                <c:pt idx="379">
                  <c:v>0.42021640338318983</c:v>
                </c:pt>
                <c:pt idx="380">
                  <c:v>0.41907502432438071</c:v>
                </c:pt>
                <c:pt idx="381">
                  <c:v>0.41793663708829126</c:v>
                </c:pt>
                <c:pt idx="382">
                  <c:v>0.41680122603137726</c:v>
                </c:pt>
                <c:pt idx="383">
                  <c:v>0.41566877563246918</c:v>
                </c:pt>
                <c:pt idx="384">
                  <c:v>0.4145392704914993</c:v>
                </c:pt>
                <c:pt idx="385">
                  <c:v>0.41341269532824504</c:v>
                </c:pt>
                <c:pt idx="386">
                  <c:v>0.4122890349810886</c:v>
                </c:pt>
                <c:pt idx="387">
                  <c:v>0.41116827440579273</c:v>
                </c:pt>
                <c:pt idx="388">
                  <c:v>0.41005039867429227</c:v>
                </c:pt>
                <c:pt idx="389">
                  <c:v>0.40893539297350079</c:v>
                </c:pt>
                <c:pt idx="390">
                  <c:v>0.40782324260413316</c:v>
                </c:pt>
                <c:pt idx="391">
                  <c:v>0.40671393297954272</c:v>
                </c:pt>
                <c:pt idx="392">
                  <c:v>0.40560744962457329</c:v>
                </c:pt>
                <c:pt idx="393">
                  <c:v>0.40450377817442584</c:v>
                </c:pt>
                <c:pt idx="394">
                  <c:v>0.40340290437353976</c:v>
                </c:pt>
                <c:pt idx="395">
                  <c:v>0.40230481407448765</c:v>
                </c:pt>
                <c:pt idx="396">
                  <c:v>0.40120949323688493</c:v>
                </c:pt>
                <c:pt idx="397">
                  <c:v>0.40011692792631215</c:v>
                </c:pt>
                <c:pt idx="398">
                  <c:v>0.39902710431325172</c:v>
                </c:pt>
                <c:pt idx="399">
                  <c:v>0.3979400086720376</c:v>
                </c:pt>
                <c:pt idx="400">
                  <c:v>0.39685562737981767</c:v>
                </c:pt>
                <c:pt idx="401">
                  <c:v>0.39577394691552992</c:v>
                </c:pt>
                <c:pt idx="402">
                  <c:v>0.39469495385889053</c:v>
                </c:pt>
                <c:pt idx="403">
                  <c:v>0.39361863488939502</c:v>
                </c:pt>
                <c:pt idx="404">
                  <c:v>0.3925449767853314</c:v>
                </c:pt>
                <c:pt idx="405">
                  <c:v>0.39147396642280585</c:v>
                </c:pt>
                <c:pt idx="406">
                  <c:v>0.39040559077477999</c:v>
                </c:pt>
                <c:pt idx="407">
                  <c:v>0.38933983691012009</c:v>
                </c:pt>
                <c:pt idx="408">
                  <c:v>0.38827669199265824</c:v>
                </c:pt>
                <c:pt idx="409">
                  <c:v>0.38721614328026455</c:v>
                </c:pt>
                <c:pt idx="410">
                  <c:v>0.38615817812393083</c:v>
                </c:pt>
                <c:pt idx="411">
                  <c:v>0.38510278396686543</c:v>
                </c:pt>
                <c:pt idx="412">
                  <c:v>0.38404994834359901</c:v>
                </c:pt>
                <c:pt idx="413">
                  <c:v>0.38299965887910109</c:v>
                </c:pt>
                <c:pt idx="414">
                  <c:v>0.38195190328790729</c:v>
                </c:pt>
                <c:pt idx="415">
                  <c:v>0.38090666937325729</c:v>
                </c:pt>
                <c:pt idx="416">
                  <c:v>0.37986394502624249</c:v>
                </c:pt>
                <c:pt idx="417">
                  <c:v>0.3788237182249648</c:v>
                </c:pt>
                <c:pt idx="418">
                  <c:v>0.3777859770337047</c:v>
                </c:pt>
                <c:pt idx="419">
                  <c:v>0.37675070960209955</c:v>
                </c:pt>
                <c:pt idx="420">
                  <c:v>0.37571790416433171</c:v>
                </c:pt>
                <c:pt idx="421">
                  <c:v>0.37468754903832613</c:v>
                </c:pt>
                <c:pt idx="422">
                  <c:v>0.37365963262495766</c:v>
                </c:pt>
                <c:pt idx="423">
                  <c:v>0.37263414340726736</c:v>
                </c:pt>
                <c:pt idx="424">
                  <c:v>0.37161106994968846</c:v>
                </c:pt>
                <c:pt idx="425">
                  <c:v>0.37059040089728107</c:v>
                </c:pt>
                <c:pt idx="426">
                  <c:v>0.36957212497497616</c:v>
                </c:pt>
                <c:pt idx="427">
                  <c:v>0.36855623098682799</c:v>
                </c:pt>
                <c:pt idx="428">
                  <c:v>0.36754270781527576</c:v>
                </c:pt>
                <c:pt idx="429">
                  <c:v>0.36653154442041347</c:v>
                </c:pt>
                <c:pt idx="430">
                  <c:v>0.36552272983926842</c:v>
                </c:pt>
                <c:pt idx="431">
                  <c:v>0.3645162531850879</c:v>
                </c:pt>
                <c:pt idx="432">
                  <c:v>0.36351210364663455</c:v>
                </c:pt>
                <c:pt idx="433">
                  <c:v>0.36251027048748929</c:v>
                </c:pt>
                <c:pt idx="434">
                  <c:v>0.36151074304536268</c:v>
                </c:pt>
                <c:pt idx="435">
                  <c:v>0.36051351073141397</c:v>
                </c:pt>
                <c:pt idx="436">
                  <c:v>0.35951856302957819</c:v>
                </c:pt>
                <c:pt idx="437">
                  <c:v>0.35852588949590047</c:v>
                </c:pt>
                <c:pt idx="438">
                  <c:v>0.35753547975787864</c:v>
                </c:pt>
                <c:pt idx="439">
                  <c:v>0.35654732351381258</c:v>
                </c:pt>
                <c:pt idx="440">
                  <c:v>0.35556141053216145</c:v>
                </c:pt>
                <c:pt idx="441">
                  <c:v>0.35457773065090809</c:v>
                </c:pt>
                <c:pt idx="442">
                  <c:v>0.35359627377693043</c:v>
                </c:pt>
                <c:pt idx="443">
                  <c:v>0.35261702988538018</c:v>
                </c:pt>
                <c:pt idx="444">
                  <c:v>0.3516399890190684</c:v>
                </c:pt>
                <c:pt idx="445">
                  <c:v>0.35066514128785814</c:v>
                </c:pt>
                <c:pt idx="446">
                  <c:v>0.34969247686806354</c:v>
                </c:pt>
                <c:pt idx="447">
                  <c:v>0.348721986001856</c:v>
                </c:pt>
                <c:pt idx="448">
                  <c:v>0.34775365899667682</c:v>
                </c:pt>
                <c:pt idx="449">
                  <c:v>0.34678748622465633</c:v>
                </c:pt>
                <c:pt idx="450">
                  <c:v>0.34582345812203946</c:v>
                </c:pt>
                <c:pt idx="451">
                  <c:v>0.34486156518861788</c:v>
                </c:pt>
                <c:pt idx="452">
                  <c:v>0.34390179798716813</c:v>
                </c:pt>
                <c:pt idx="453">
                  <c:v>0.34294414714289606</c:v>
                </c:pt>
                <c:pt idx="454">
                  <c:v>0.34198860334288755</c:v>
                </c:pt>
                <c:pt idx="455">
                  <c:v>0.341035157335565</c:v>
                </c:pt>
                <c:pt idx="456">
                  <c:v>0.34008379993014975</c:v>
                </c:pt>
                <c:pt idx="457">
                  <c:v>0.33913452199613081</c:v>
                </c:pt>
                <c:pt idx="458">
                  <c:v>0.33818731446273875</c:v>
                </c:pt>
                <c:pt idx="459">
                  <c:v>0.33724216831842591</c:v>
                </c:pt>
                <c:pt idx="460">
                  <c:v>0.33629907461035186</c:v>
                </c:pt>
                <c:pt idx="461">
                  <c:v>0.33535802444387447</c:v>
                </c:pt>
                <c:pt idx="462">
                  <c:v>0.33441900898204685</c:v>
                </c:pt>
                <c:pt idx="463">
                  <c:v>0.33348201944511913</c:v>
                </c:pt>
                <c:pt idx="464">
                  <c:v>0.33254704711004607</c:v>
                </c:pt>
                <c:pt idx="465">
                  <c:v>0.33161408330999981</c:v>
                </c:pt>
                <c:pt idx="466">
                  <c:v>0.33068311943388784</c:v>
                </c:pt>
                <c:pt idx="467">
                  <c:v>0.32975414692587596</c:v>
                </c:pt>
                <c:pt idx="468">
                  <c:v>0.32882715728491674</c:v>
                </c:pt>
                <c:pt idx="469">
                  <c:v>0.32790214206428259</c:v>
                </c:pt>
                <c:pt idx="470">
                  <c:v>0.32697909287110383</c:v>
                </c:pt>
                <c:pt idx="471">
                  <c:v>0.32605800136591223</c:v>
                </c:pt>
                <c:pt idx="472">
                  <c:v>0.32513885926218844</c:v>
                </c:pt>
                <c:pt idx="473">
                  <c:v>0.32422165832591499</c:v>
                </c:pt>
                <c:pt idx="474">
                  <c:v>0.32330639037513342</c:v>
                </c:pt>
                <c:pt idx="475">
                  <c:v>0.32239304727950685</c:v>
                </c:pt>
                <c:pt idx="476">
                  <c:v>0.32148162095988608</c:v>
                </c:pt>
                <c:pt idx="477">
                  <c:v>0.32057210338788111</c:v>
                </c:pt>
                <c:pt idx="478">
                  <c:v>0.31966448658543678</c:v>
                </c:pt>
                <c:pt idx="479">
                  <c:v>0.31875876262441277</c:v>
                </c:pt>
                <c:pt idx="480">
                  <c:v>0.31785492362616824</c:v>
                </c:pt>
                <c:pt idx="481">
                  <c:v>0.31695296176115045</c:v>
                </c:pt>
                <c:pt idx="482">
                  <c:v>0.31605286924848786</c:v>
                </c:pt>
                <c:pt idx="483">
                  <c:v>0.31515463835558755</c:v>
                </c:pt>
                <c:pt idx="484">
                  <c:v>0.31425826139773638</c:v>
                </c:pt>
                <c:pt idx="485">
                  <c:v>0.31336373073770663</c:v>
                </c:pt>
                <c:pt idx="486">
                  <c:v>0.3124710387853657</c:v>
                </c:pt>
                <c:pt idx="487">
                  <c:v>0.31158017799728938</c:v>
                </c:pt>
                <c:pt idx="488">
                  <c:v>0.31069114087637978</c:v>
                </c:pt>
                <c:pt idx="489">
                  <c:v>0.30980391997148632</c:v>
                </c:pt>
                <c:pt idx="490">
                  <c:v>0.30891850787703151</c:v>
                </c:pt>
                <c:pt idx="491">
                  <c:v>0.30803489723263966</c:v>
                </c:pt>
                <c:pt idx="492">
                  <c:v>0.30715308072276998</c:v>
                </c:pt>
                <c:pt idx="493">
                  <c:v>0.30627305107635305</c:v>
                </c:pt>
                <c:pt idx="494">
                  <c:v>0.3053948010664313</c:v>
                </c:pt>
                <c:pt idx="495">
                  <c:v>0.30451832350980257</c:v>
                </c:pt>
                <c:pt idx="496">
                  <c:v>0.30364361126666789</c:v>
                </c:pt>
                <c:pt idx="497">
                  <c:v>0.30277065724028246</c:v>
                </c:pt>
                <c:pt idx="498">
                  <c:v>0.30189945437661009</c:v>
                </c:pt>
                <c:pt idx="499">
                  <c:v>0.3010299956639812</c:v>
                </c:pt>
                <c:pt idx="500">
                  <c:v>0.30016227413275426</c:v>
                </c:pt>
                <c:pt idx="501">
                  <c:v>0.29929628285498067</c:v>
                </c:pt>
                <c:pt idx="502">
                  <c:v>0.29843201494407262</c:v>
                </c:pt>
                <c:pt idx="503">
                  <c:v>0.29756946355447472</c:v>
                </c:pt>
                <c:pt idx="504">
                  <c:v>0.29670862188133862</c:v>
                </c:pt>
                <c:pt idx="505">
                  <c:v>0.29584948316020088</c:v>
                </c:pt>
                <c:pt idx="506">
                  <c:v>0.29499204066666401</c:v>
                </c:pt>
                <c:pt idx="507">
                  <c:v>0.29413628771608075</c:v>
                </c:pt>
                <c:pt idx="508">
                  <c:v>0.29328221766324125</c:v>
                </c:pt>
                <c:pt idx="509">
                  <c:v>0.29242982390206362</c:v>
                </c:pt>
                <c:pt idx="510">
                  <c:v>0.29157909986528724</c:v>
                </c:pt>
                <c:pt idx="511">
                  <c:v>0.29073003902416922</c:v>
                </c:pt>
                <c:pt idx="512">
                  <c:v>0.28988263488818372</c:v>
                </c:pt>
                <c:pt idx="513">
                  <c:v>0.28903688100472424</c:v>
                </c:pt>
                <c:pt idx="514">
                  <c:v>0.28819277095880896</c:v>
                </c:pt>
                <c:pt idx="515">
                  <c:v>0.28735029837278864</c:v>
                </c:pt>
                <c:pt idx="516">
                  <c:v>0.2865094569060575</c:v>
                </c:pt>
                <c:pt idx="517">
                  <c:v>0.28567024025476695</c:v>
                </c:pt>
                <c:pt idx="518">
                  <c:v>0.28483264215154214</c:v>
                </c:pt>
                <c:pt idx="519">
                  <c:v>0.28399665636520083</c:v>
                </c:pt>
                <c:pt idx="520">
                  <c:v>0.2831622767004755</c:v>
                </c:pt>
                <c:pt idx="521">
                  <c:v>0.28232949699773785</c:v>
                </c:pt>
                <c:pt idx="522">
                  <c:v>0.28149831113272572</c:v>
                </c:pt>
                <c:pt idx="523">
                  <c:v>0.28066871301627333</c:v>
                </c:pt>
                <c:pt idx="524">
                  <c:v>0.27984069659404309</c:v>
                </c:pt>
                <c:pt idx="525">
                  <c:v>0.27901425584626094</c:v>
                </c:pt>
                <c:pt idx="526">
                  <c:v>0.27818938478745336</c:v>
                </c:pt>
                <c:pt idx="527">
                  <c:v>0.27736607746618774</c:v>
                </c:pt>
                <c:pt idx="528">
                  <c:v>0.27654432796481421</c:v>
                </c:pt>
                <c:pt idx="529">
                  <c:v>0.27572413039921095</c:v>
                </c:pt>
                <c:pt idx="530">
                  <c:v>0.2749054789185309</c:v>
                </c:pt>
                <c:pt idx="531">
                  <c:v>0.27408836770495182</c:v>
                </c:pt>
                <c:pt idx="532">
                  <c:v>0.27327279097342771</c:v>
                </c:pt>
                <c:pt idx="533">
                  <c:v>0.27245874297144357</c:v>
                </c:pt>
                <c:pt idx="534">
                  <c:v>0.27164621797877153</c:v>
                </c:pt>
                <c:pt idx="535">
                  <c:v>0.27083521030722996</c:v>
                </c:pt>
                <c:pt idx="536">
                  <c:v>0.27002571430044436</c:v>
                </c:pt>
                <c:pt idx="537">
                  <c:v>0.2692177243336108</c:v>
                </c:pt>
                <c:pt idx="538">
                  <c:v>0.26841123481326129</c:v>
                </c:pt>
                <c:pt idx="539">
                  <c:v>0.26760624017703144</c:v>
                </c:pt>
                <c:pt idx="540">
                  <c:v>0.26680273489343054</c:v>
                </c:pt>
                <c:pt idx="541">
                  <c:v>0.26600071346161303</c:v>
                </c:pt>
                <c:pt idx="542">
                  <c:v>0.26520017041115301</c:v>
                </c:pt>
                <c:pt idx="543">
                  <c:v>0.26440110030182007</c:v>
                </c:pt>
                <c:pt idx="544">
                  <c:v>0.2636034977233575</c:v>
                </c:pt>
                <c:pt idx="545">
                  <c:v>0.26280735729526272</c:v>
                </c:pt>
                <c:pt idx="546">
                  <c:v>0.26201267366656922</c:v>
                </c:pt>
                <c:pt idx="547">
                  <c:v>0.26121944151563081</c:v>
                </c:pt>
                <c:pt idx="548">
                  <c:v>0.26042765554990804</c:v>
                </c:pt>
                <c:pt idx="549">
                  <c:v>0.25963731050575611</c:v>
                </c:pt>
                <c:pt idx="550">
                  <c:v>0.25884840114821489</c:v>
                </c:pt>
                <c:pt idx="551">
                  <c:v>0.25806092227080107</c:v>
                </c:pt>
                <c:pt idx="552">
                  <c:v>0.25727486869530169</c:v>
                </c:pt>
                <c:pt idx="553">
                  <c:v>0.25649023527157022</c:v>
                </c:pt>
                <c:pt idx="554">
                  <c:v>0.25570701687732372</c:v>
                </c:pt>
                <c:pt idx="555">
                  <c:v>0.25492520841794247</c:v>
                </c:pt>
                <c:pt idx="556">
                  <c:v>0.25414480482627105</c:v>
                </c:pt>
                <c:pt idx="557">
                  <c:v>0.25336580106242124</c:v>
                </c:pt>
                <c:pt idx="558">
                  <c:v>0.25258819211357664</c:v>
                </c:pt>
                <c:pt idx="559">
                  <c:v>0.25181197299379954</c:v>
                </c:pt>
                <c:pt idx="560">
                  <c:v>0.25103713874383854</c:v>
                </c:pt>
                <c:pt idx="561">
                  <c:v>0.25026368443093888</c:v>
                </c:pt>
                <c:pt idx="562">
                  <c:v>0.24949160514865382</c:v>
                </c:pt>
                <c:pt idx="563">
                  <c:v>0.24872089601665776</c:v>
                </c:pt>
                <c:pt idx="564">
                  <c:v>0.2479515521805615</c:v>
                </c:pt>
                <c:pt idx="565">
                  <c:v>0.24718356881172862</c:v>
                </c:pt>
                <c:pt idx="566">
                  <c:v>0.24641694110709347</c:v>
                </c:pt>
                <c:pt idx="567">
                  <c:v>0.24565166428898116</c:v>
                </c:pt>
                <c:pt idx="568">
                  <c:v>0.24488773360492885</c:v>
                </c:pt>
                <c:pt idx="569">
                  <c:v>0.24412514432750865</c:v>
                </c:pt>
                <c:pt idx="570">
                  <c:v>0.24336389175415199</c:v>
                </c:pt>
                <c:pt idx="571">
                  <c:v>0.24260397120697583</c:v>
                </c:pt>
                <c:pt idx="572">
                  <c:v>0.24184537803261005</c:v>
                </c:pt>
                <c:pt idx="573">
                  <c:v>0.24108810760202651</c:v>
                </c:pt>
                <c:pt idx="574">
                  <c:v>0.24033215531036956</c:v>
                </c:pt>
                <c:pt idx="575">
                  <c:v>0.239577516576788</c:v>
                </c:pt>
                <c:pt idx="576">
                  <c:v>0.23882418684426859</c:v>
                </c:pt>
                <c:pt idx="577">
                  <c:v>0.23807216157947098</c:v>
                </c:pt>
                <c:pt idx="578">
                  <c:v>0.23732143627256383</c:v>
                </c:pt>
                <c:pt idx="579">
                  <c:v>0.23657200643706275</c:v>
                </c:pt>
                <c:pt idx="580">
                  <c:v>0.23582386760966931</c:v>
                </c:pt>
                <c:pt idx="581">
                  <c:v>0.23507701535011155</c:v>
                </c:pt>
                <c:pt idx="582">
                  <c:v>0.23433144524098595</c:v>
                </c:pt>
                <c:pt idx="583">
                  <c:v>0.23358715288760054</c:v>
                </c:pt>
                <c:pt idx="584">
                  <c:v>0.23284413391781958</c:v>
                </c:pt>
                <c:pt idx="585">
                  <c:v>0.23210238398190938</c:v>
                </c:pt>
                <c:pt idx="586">
                  <c:v>0.23136189875238555</c:v>
                </c:pt>
                <c:pt idx="587">
                  <c:v>0.23062267392386154</c:v>
                </c:pt>
                <c:pt idx="588">
                  <c:v>0.22988470521289839</c:v>
                </c:pt>
                <c:pt idx="589">
                  <c:v>0.22914798835785583</c:v>
                </c:pt>
                <c:pt idx="590">
                  <c:v>0.22841251911874466</c:v>
                </c:pt>
                <c:pt idx="591">
                  <c:v>0.22767829327708025</c:v>
                </c:pt>
                <c:pt idx="592">
                  <c:v>0.22694530663573742</c:v>
                </c:pt>
                <c:pt idx="593">
                  <c:v>0.22621355501880647</c:v>
                </c:pt>
                <c:pt idx="594">
                  <c:v>0.22548303427145044</c:v>
                </c:pt>
                <c:pt idx="595">
                  <c:v>0.22475374025976358</c:v>
                </c:pt>
                <c:pt idx="596">
                  <c:v>0.22402566887063094</c:v>
                </c:pt>
                <c:pt idx="597">
                  <c:v>0.22329881601158919</c:v>
                </c:pt>
                <c:pt idx="598">
                  <c:v>0.22257317761068865</c:v>
                </c:pt>
                <c:pt idx="599">
                  <c:v>0.22184874961635639</c:v>
                </c:pt>
                <c:pt idx="600">
                  <c:v>0.22112552799726048</c:v>
                </c:pt>
                <c:pt idx="601">
                  <c:v>0.22040350874217546</c:v>
                </c:pt>
                <c:pt idx="602">
                  <c:v>0.21968268785984871</c:v>
                </c:pt>
                <c:pt idx="603">
                  <c:v>0.21896306137886817</c:v>
                </c:pt>
                <c:pt idx="604">
                  <c:v>0.21824462534753111</c:v>
                </c:pt>
                <c:pt idx="605">
                  <c:v>0.21752737583371382</c:v>
                </c:pt>
                <c:pt idx="606">
                  <c:v>0.21681130892474243</c:v>
                </c:pt>
                <c:pt idx="607">
                  <c:v>0.21609642072726507</c:v>
                </c:pt>
                <c:pt idx="608">
                  <c:v>0.21538270736712464</c:v>
                </c:pt>
                <c:pt idx="609">
                  <c:v>0.21467016498923297</c:v>
                </c:pt>
                <c:pt idx="610">
                  <c:v>0.21395878975744578</c:v>
                </c:pt>
                <c:pt idx="611">
                  <c:v>0.21324857785443882</c:v>
                </c:pt>
                <c:pt idx="612">
                  <c:v>0.21253952548158497</c:v>
                </c:pt>
                <c:pt idx="613">
                  <c:v>0.21183162885883233</c:v>
                </c:pt>
                <c:pt idx="614">
                  <c:v>0.21112488422458328</c:v>
                </c:pt>
                <c:pt idx="615">
                  <c:v>0.21041928783557454</c:v>
                </c:pt>
                <c:pt idx="616">
                  <c:v>0.20971483596675833</c:v>
                </c:pt>
                <c:pt idx="617">
                  <c:v>0.20901152491118416</c:v>
                </c:pt>
                <c:pt idx="618">
                  <c:v>0.20830935097988201</c:v>
                </c:pt>
                <c:pt idx="619">
                  <c:v>0.20760831050174613</c:v>
                </c:pt>
                <c:pt idx="620">
                  <c:v>0.20690839982341983</c:v>
                </c:pt>
                <c:pt idx="621">
                  <c:v>0.2062096153091813</c:v>
                </c:pt>
                <c:pt idx="622">
                  <c:v>0.20551195334083039</c:v>
                </c:pt>
                <c:pt idx="623">
                  <c:v>0.20481541031757602</c:v>
                </c:pt>
                <c:pt idx="624">
                  <c:v>0.20411998265592479</c:v>
                </c:pt>
                <c:pt idx="625">
                  <c:v>0.20342566678957033</c:v>
                </c:pt>
                <c:pt idx="626">
                  <c:v>0.20273245916928356</c:v>
                </c:pt>
                <c:pt idx="627">
                  <c:v>0.20204035626280387</c:v>
                </c:pt>
                <c:pt idx="628">
                  <c:v>0.20134935455473107</c:v>
                </c:pt>
                <c:pt idx="629">
                  <c:v>0.20065945054641829</c:v>
                </c:pt>
                <c:pt idx="630">
                  <c:v>0.19997064075586568</c:v>
                </c:pt>
                <c:pt idx="631">
                  <c:v>0.19928292171761497</c:v>
                </c:pt>
                <c:pt idx="632">
                  <c:v>0.19859628998264489</c:v>
                </c:pt>
                <c:pt idx="633">
                  <c:v>0.19791074211826731</c:v>
                </c:pt>
                <c:pt idx="634">
                  <c:v>0.19722627470802431</c:v>
                </c:pt>
                <c:pt idx="635">
                  <c:v>0.19654288435158612</c:v>
                </c:pt>
                <c:pt idx="636">
                  <c:v>0.19586056766464957</c:v>
                </c:pt>
                <c:pt idx="637">
                  <c:v>0.19517932127883766</c:v>
                </c:pt>
                <c:pt idx="638">
                  <c:v>0.19449914184159983</c:v>
                </c:pt>
                <c:pt idx="639">
                  <c:v>0.19382002601611281</c:v>
                </c:pt>
                <c:pt idx="640">
                  <c:v>0.19314197048118256</c:v>
                </c:pt>
                <c:pt idx="641">
                  <c:v>0.19246497193114673</c:v>
                </c:pt>
                <c:pt idx="642">
                  <c:v>0.19178902707577791</c:v>
                </c:pt>
                <c:pt idx="643">
                  <c:v>0.19111413264018789</c:v>
                </c:pt>
                <c:pt idx="644">
                  <c:v>0.19044028536473223</c:v>
                </c:pt>
                <c:pt idx="645">
                  <c:v>0.18976748200491589</c:v>
                </c:pt>
                <c:pt idx="646">
                  <c:v>0.18909571933129959</c:v>
                </c:pt>
                <c:pt idx="647">
                  <c:v>0.18842499412940666</c:v>
                </c:pt>
                <c:pt idx="648">
                  <c:v>0.18775530319963074</c:v>
                </c:pt>
                <c:pt idx="649">
                  <c:v>0.18708664335714442</c:v>
                </c:pt>
                <c:pt idx="650">
                  <c:v>0.18641901143180803</c:v>
                </c:pt>
                <c:pt idx="651">
                  <c:v>0.18575240426807979</c:v>
                </c:pt>
                <c:pt idx="652">
                  <c:v>0.18508681872492605</c:v>
                </c:pt>
                <c:pt idx="653">
                  <c:v>0.18442225167573273</c:v>
                </c:pt>
                <c:pt idx="654">
                  <c:v>0.18375870000821692</c:v>
                </c:pt>
                <c:pt idx="655">
                  <c:v>0.1830961606243397</c:v>
                </c:pt>
                <c:pt idx="656">
                  <c:v>0.18243463044021921</c:v>
                </c:pt>
                <c:pt idx="657">
                  <c:v>0.18177410638604449</c:v>
                </c:pt>
                <c:pt idx="658">
                  <c:v>0.18111458540599013</c:v>
                </c:pt>
                <c:pt idx="659">
                  <c:v>0.18045606445813131</c:v>
                </c:pt>
                <c:pt idx="660">
                  <c:v>0.17979854051435976</c:v>
                </c:pt>
                <c:pt idx="661">
                  <c:v>0.17914201056030005</c:v>
                </c:pt>
                <c:pt idx="662">
                  <c:v>0.17848647159522685</c:v>
                </c:pt>
                <c:pt idx="663">
                  <c:v>0.1778319206319825</c:v>
                </c:pt>
                <c:pt idx="664">
                  <c:v>0.17717835469689538</c:v>
                </c:pt>
                <c:pt idx="665">
                  <c:v>0.17652577082969892</c:v>
                </c:pt>
                <c:pt idx="666">
                  <c:v>0.17587416608345102</c:v>
                </c:pt>
                <c:pt idx="667">
                  <c:v>0.1752235375244543</c:v>
                </c:pt>
                <c:pt idx="668">
                  <c:v>0.17457388223217687</c:v>
                </c:pt>
                <c:pt idx="669">
                  <c:v>0.17392519729917355</c:v>
                </c:pt>
                <c:pt idx="670">
                  <c:v>0.17327747983100789</c:v>
                </c:pt>
                <c:pt idx="671">
                  <c:v>0.17263072694617473</c:v>
                </c:pt>
                <c:pt idx="672">
                  <c:v>0.17198493577602311</c:v>
                </c:pt>
                <c:pt idx="673">
                  <c:v>0.17134010346468015</c:v>
                </c:pt>
                <c:pt idx="674">
                  <c:v>0.17069622716897506</c:v>
                </c:pt>
                <c:pt idx="675">
                  <c:v>0.17005330405836405</c:v>
                </c:pt>
                <c:pt idx="676">
                  <c:v>0.16941133131485567</c:v>
                </c:pt>
                <c:pt idx="677">
                  <c:v>0.16877030613293661</c:v>
                </c:pt>
                <c:pt idx="678">
                  <c:v>0.16813022571949829</c:v>
                </c:pt>
                <c:pt idx="679">
                  <c:v>0.16749108729376366</c:v>
                </c:pt>
                <c:pt idx="680">
                  <c:v>0.16685288808721482</c:v>
                </c:pt>
                <c:pt idx="681">
                  <c:v>0.16621562534352105</c:v>
                </c:pt>
                <c:pt idx="682">
                  <c:v>0.16557929631846741</c:v>
                </c:pt>
                <c:pt idx="683">
                  <c:v>0.16494389827988373</c:v>
                </c:pt>
                <c:pt idx="684">
                  <c:v>0.16430942850757441</c:v>
                </c:pt>
                <c:pt idx="685">
                  <c:v>0.16367588429324828</c:v>
                </c:pt>
                <c:pt idx="686">
                  <c:v>0.16304326294044955</c:v>
                </c:pt>
                <c:pt idx="687">
                  <c:v>0.16241156176448873</c:v>
                </c:pt>
                <c:pt idx="688">
                  <c:v>0.16178077809237421</c:v>
                </c:pt>
                <c:pt idx="689">
                  <c:v>0.16115090926274472</c:v>
                </c:pt>
                <c:pt idx="690">
                  <c:v>0.16052195262580163</c:v>
                </c:pt>
                <c:pt idx="691">
                  <c:v>0.15989390554324223</c:v>
                </c:pt>
                <c:pt idx="692">
                  <c:v>0.15926676538819329</c:v>
                </c:pt>
                <c:pt idx="693">
                  <c:v>0.15864052954514513</c:v>
                </c:pt>
                <c:pt idx="694">
                  <c:v>0.15801519540988615</c:v>
                </c:pt>
                <c:pt idx="695">
                  <c:v>0.15739076038943792</c:v>
                </c:pt>
                <c:pt idx="696">
                  <c:v>0.15676722190199061</c:v>
                </c:pt>
                <c:pt idx="697">
                  <c:v>0.15614457737683893</c:v>
                </c:pt>
                <c:pt idx="698">
                  <c:v>0.15552282425431863</c:v>
                </c:pt>
                <c:pt idx="699">
                  <c:v>0.15490195998574319</c:v>
                </c:pt>
                <c:pt idx="700">
                  <c:v>0.15428198203334137</c:v>
                </c:pt>
                <c:pt idx="701">
                  <c:v>0.15366288787019475</c:v>
                </c:pt>
                <c:pt idx="702">
                  <c:v>0.15304467498017607</c:v>
                </c:pt>
                <c:pt idx="703">
                  <c:v>0.15242734085788781</c:v>
                </c:pt>
                <c:pt idx="704">
                  <c:v>0.15181088300860132</c:v>
                </c:pt>
                <c:pt idx="705">
                  <c:v>0.15119529894819625</c:v>
                </c:pt>
                <c:pt idx="706">
                  <c:v>0.15058058620310061</c:v>
                </c:pt>
                <c:pt idx="707">
                  <c:v>0.14996674231023099</c:v>
                </c:pt>
                <c:pt idx="708">
                  <c:v>0.14935376481693349</c:v>
                </c:pt>
                <c:pt idx="709">
                  <c:v>0.14874165128092473</c:v>
                </c:pt>
                <c:pt idx="710">
                  <c:v>0.14813039927023372</c:v>
                </c:pt>
                <c:pt idx="711">
                  <c:v>0.14752000636314366</c:v>
                </c:pt>
                <c:pt idx="712">
                  <c:v>0.14691047014813446</c:v>
                </c:pt>
                <c:pt idx="713">
                  <c:v>0.14630178822382564</c:v>
                </c:pt>
                <c:pt idx="714">
                  <c:v>0.14569395819891939</c:v>
                </c:pt>
                <c:pt idx="715">
                  <c:v>0.14508697769214446</c:v>
                </c:pt>
                <c:pt idx="716">
                  <c:v>0.1444808443321999</c:v>
                </c:pt>
                <c:pt idx="717">
                  <c:v>0.14387555575769967</c:v>
                </c:pt>
                <c:pt idx="718">
                  <c:v>0.14327110961711742</c:v>
                </c:pt>
                <c:pt idx="719">
                  <c:v>0.14266750356873156</c:v>
                </c:pt>
                <c:pt idx="720">
                  <c:v>0.14206473528057098</c:v>
                </c:pt>
                <c:pt idx="721">
                  <c:v>0.14146280243036088</c:v>
                </c:pt>
                <c:pt idx="722">
                  <c:v>0.14086170270546919</c:v>
                </c:pt>
                <c:pt idx="723">
                  <c:v>0.14026143380285311</c:v>
                </c:pt>
                <c:pt idx="724">
                  <c:v>0.13966199342900631</c:v>
                </c:pt>
                <c:pt idx="725">
                  <c:v>0.13906337929990631</c:v>
                </c:pt>
                <c:pt idx="726">
                  <c:v>0.13846558914096219</c:v>
                </c:pt>
                <c:pt idx="727">
                  <c:v>0.13786862068696282</c:v>
                </c:pt>
                <c:pt idx="728">
                  <c:v>0.13727247168202539</c:v>
                </c:pt>
                <c:pt idx="729">
                  <c:v>0.13667713987954411</c:v>
                </c:pt>
                <c:pt idx="730">
                  <c:v>0.13608262304213956</c:v>
                </c:pt>
                <c:pt idx="731">
                  <c:v>0.13548891894160814</c:v>
                </c:pt>
                <c:pt idx="732">
                  <c:v>0.13489602535887207</c:v>
                </c:pt>
                <c:pt idx="733">
                  <c:v>0.13430394008392949</c:v>
                </c:pt>
                <c:pt idx="734">
                  <c:v>0.13371266091580511</c:v>
                </c:pt>
                <c:pt idx="735">
                  <c:v>0.13312218566250114</c:v>
                </c:pt>
                <c:pt idx="736">
                  <c:v>0.13253251214094852</c:v>
                </c:pt>
                <c:pt idx="737">
                  <c:v>0.13194363817695845</c:v>
                </c:pt>
                <c:pt idx="738">
                  <c:v>0.13135556160517428</c:v>
                </c:pt>
                <c:pt idx="739">
                  <c:v>0.13076828026902382</c:v>
                </c:pt>
                <c:pt idx="740">
                  <c:v>0.13018179202067184</c:v>
                </c:pt>
                <c:pt idx="741">
                  <c:v>0.12959609472097294</c:v>
                </c:pt>
                <c:pt idx="742">
                  <c:v>0.1290111862394247</c:v>
                </c:pt>
                <c:pt idx="743">
                  <c:v>0.1284270644541213</c:v>
                </c:pt>
                <c:pt idx="744">
                  <c:v>0.12784372725170717</c:v>
                </c:pt>
                <c:pt idx="745">
                  <c:v>0.12726117252733121</c:v>
                </c:pt>
                <c:pt idx="746">
                  <c:v>0.12667939818460122</c:v>
                </c:pt>
                <c:pt idx="747">
                  <c:v>0.12609840213553863</c:v>
                </c:pt>
                <c:pt idx="748">
                  <c:v>0.12551818230053352</c:v>
                </c:pt>
                <c:pt idx="749">
                  <c:v>0.12493873660829995</c:v>
                </c:pt>
                <c:pt idx="750">
                  <c:v>0.12436006299583161</c:v>
                </c:pt>
                <c:pt idx="751">
                  <c:v>0.12378215940835775</c:v>
                </c:pt>
                <c:pt idx="752">
                  <c:v>0.12320502379929942</c:v>
                </c:pt>
                <c:pt idx="753">
                  <c:v>0.12262865413022594</c:v>
                </c:pt>
                <c:pt idx="754">
                  <c:v>0.12205304837081175</c:v>
                </c:pt>
                <c:pt idx="755">
                  <c:v>0.12147820449879346</c:v>
                </c:pt>
                <c:pt idx="756">
                  <c:v>0.12090412049992724</c:v>
                </c:pt>
                <c:pt idx="757">
                  <c:v>0.12033079436794646</c:v>
                </c:pt>
                <c:pt idx="758">
                  <c:v>0.11975822410451964</c:v>
                </c:pt>
                <c:pt idx="759">
                  <c:v>0.11918640771920865</c:v>
                </c:pt>
                <c:pt idx="760">
                  <c:v>0.11861534322942717</c:v>
                </c:pt>
                <c:pt idx="761">
                  <c:v>0.1180450286603995</c:v>
                </c:pt>
                <c:pt idx="762">
                  <c:v>0.11747546204511952</c:v>
                </c:pt>
                <c:pt idx="763">
                  <c:v>0.11690664142431006</c:v>
                </c:pt>
                <c:pt idx="764">
                  <c:v>0.11633856484638239</c:v>
                </c:pt>
                <c:pt idx="765">
                  <c:v>0.11577123036739606</c:v>
                </c:pt>
                <c:pt idx="766">
                  <c:v>0.11520463605101904</c:v>
                </c:pt>
                <c:pt idx="767">
                  <c:v>0.11463877996848799</c:v>
                </c:pt>
                <c:pt idx="768">
                  <c:v>0.11407366019856895</c:v>
                </c:pt>
                <c:pt idx="769">
                  <c:v>0.11350927482751812</c:v>
                </c:pt>
                <c:pt idx="770">
                  <c:v>0.11294562194904302</c:v>
                </c:pt>
                <c:pt idx="771">
                  <c:v>0.11238269966426384</c:v>
                </c:pt>
                <c:pt idx="772">
                  <c:v>0.11182050608167508</c:v>
                </c:pt>
                <c:pt idx="773">
                  <c:v>0.11125903931710739</c:v>
                </c:pt>
                <c:pt idx="774">
                  <c:v>0.1106982974936897</c:v>
                </c:pt>
                <c:pt idx="775">
                  <c:v>0.11013827874181155</c:v>
                </c:pt>
                <c:pt idx="776">
                  <c:v>0.10957898119908573</c:v>
                </c:pt>
                <c:pt idx="777">
                  <c:v>0.10902040301031106</c:v>
                </c:pt>
                <c:pt idx="778">
                  <c:v>0.10846254232743553</c:v>
                </c:pt>
                <c:pt idx="779">
                  <c:v>0.10790539730951958</c:v>
                </c:pt>
                <c:pt idx="780">
                  <c:v>0.10734896612269966</c:v>
                </c:pt>
                <c:pt idx="781">
                  <c:v>0.10679324694015198</c:v>
                </c:pt>
                <c:pt idx="782">
                  <c:v>0.10623823794205658</c:v>
                </c:pt>
                <c:pt idx="783">
                  <c:v>0.10568393731556154</c:v>
                </c:pt>
                <c:pt idx="784">
                  <c:v>0.10513034325474745</c:v>
                </c:pt>
                <c:pt idx="785">
                  <c:v>0.10457745396059209</c:v>
                </c:pt>
                <c:pt idx="786">
                  <c:v>0.10402526764093542</c:v>
                </c:pt>
                <c:pt idx="787">
                  <c:v>0.10347378251044466</c:v>
                </c:pt>
                <c:pt idx="788">
                  <c:v>0.10292299679057967</c:v>
                </c:pt>
                <c:pt idx="789">
                  <c:v>0.10237290870955855</c:v>
                </c:pt>
                <c:pt idx="790">
                  <c:v>0.10182351650232342</c:v>
                </c:pt>
                <c:pt idx="791">
                  <c:v>0.10127481841050648</c:v>
                </c:pt>
                <c:pt idx="792">
                  <c:v>0.10072681268239618</c:v>
                </c:pt>
                <c:pt idx="793">
                  <c:v>0.10017949757290372</c:v>
                </c:pt>
                <c:pt idx="794">
                  <c:v>9.9632871343529689E-2</c:v>
                </c:pt>
                <c:pt idx="795">
                  <c:v>9.9086932262330937E-2</c:v>
                </c:pt>
                <c:pt idx="796">
                  <c:v>9.8541678603887628E-2</c:v>
                </c:pt>
                <c:pt idx="797">
                  <c:v>9.7997108649270553E-2</c:v>
                </c:pt>
                <c:pt idx="798">
                  <c:v>9.745322068600859E-2</c:v>
                </c:pt>
                <c:pt idx="799">
                  <c:v>9.6910013008056392E-2</c:v>
                </c:pt>
                <c:pt idx="800">
                  <c:v>9.6367483915762317E-2</c:v>
                </c:pt>
                <c:pt idx="801">
                  <c:v>9.5825631715836468E-2</c:v>
                </c:pt>
                <c:pt idx="802">
                  <c:v>9.5284454721319037E-2</c:v>
                </c:pt>
                <c:pt idx="803">
                  <c:v>9.4743951251548705E-2</c:v>
                </c:pt>
                <c:pt idx="804">
                  <c:v>9.4204119632131461E-2</c:v>
                </c:pt>
                <c:pt idx="805">
                  <c:v>9.3664958194909331E-2</c:v>
                </c:pt>
                <c:pt idx="806">
                  <c:v>9.312646527792956E-2</c:v>
                </c:pt>
                <c:pt idx="807">
                  <c:v>9.2588639225413813E-2</c:v>
                </c:pt>
                <c:pt idx="808">
                  <c:v>9.2051478387727662E-2</c:v>
                </c:pt>
                <c:pt idx="809">
                  <c:v>9.1514981121350217E-2</c:v>
                </c:pt>
                <c:pt idx="810">
                  <c:v>9.0979145788843946E-2</c:v>
                </c:pt>
                <c:pt idx="811">
                  <c:v>9.0443970758824668E-2</c:v>
                </c:pt>
                <c:pt idx="812">
                  <c:v>8.9909454405931857E-2</c:v>
                </c:pt>
                <c:pt idx="813">
                  <c:v>8.9375595110798803E-2</c:v>
                </c:pt>
                <c:pt idx="814">
                  <c:v>8.8842391260023412E-2</c:v>
                </c:pt>
                <c:pt idx="815">
                  <c:v>8.8309841246138887E-2</c:v>
                </c:pt>
                <c:pt idx="816">
                  <c:v>8.7777943467584538E-2</c:v>
                </c:pt>
                <c:pt idx="817">
                  <c:v>8.7246696328677029E-2</c:v>
                </c:pt>
                <c:pt idx="818">
                  <c:v>8.6716098239581554E-2</c:v>
                </c:pt>
                <c:pt idx="819">
                  <c:v>8.6186147616283335E-2</c:v>
                </c:pt>
                <c:pt idx="820">
                  <c:v>8.5656842880559247E-2</c:v>
                </c:pt>
                <c:pt idx="821">
                  <c:v>8.5128182459949631E-2</c:v>
                </c:pt>
                <c:pt idx="822">
                  <c:v>8.4600164787730178E-2</c:v>
                </c:pt>
                <c:pt idx="823">
                  <c:v>8.4072788302884227E-2</c:v>
                </c:pt>
                <c:pt idx="824">
                  <c:v>8.3546051450074932E-2</c:v>
                </c:pt>
                <c:pt idx="825">
                  <c:v>8.3019952679617801E-2</c:v>
                </c:pt>
                <c:pt idx="826">
                  <c:v>8.2494490447453356E-2</c:v>
                </c:pt>
                <c:pt idx="827">
                  <c:v>8.1969663215119878E-2</c:v>
                </c:pt>
                <c:pt idx="828">
                  <c:v>8.1445469449726471E-2</c:v>
                </c:pt>
                <c:pt idx="829">
                  <c:v>8.092190762392612E-2</c:v>
                </c:pt>
                <c:pt idx="830">
                  <c:v>8.0398976215889026E-2</c:v>
                </c:pt>
                <c:pt idx="831">
                  <c:v>7.9876673709276078E-2</c:v>
                </c:pt>
                <c:pt idx="832">
                  <c:v>7.9354998593212434E-2</c:v>
                </c:pt>
                <c:pt idx="833">
                  <c:v>7.8833949362261305E-2</c:v>
                </c:pt>
                <c:pt idx="834">
                  <c:v>7.8313524516397934E-2</c:v>
                </c:pt>
                <c:pt idx="835">
                  <c:v>7.779372256098363E-2</c:v>
                </c:pt>
                <c:pt idx="836">
                  <c:v>7.7274542006740027E-2</c:v>
                </c:pt>
                <c:pt idx="837">
                  <c:v>7.6755981369723517E-2</c:v>
                </c:pt>
                <c:pt idx="838">
                  <c:v>7.6238039171299746E-2</c:v>
                </c:pt>
                <c:pt idx="839">
                  <c:v>7.5720713938118356E-2</c:v>
                </c:pt>
                <c:pt idx="840">
                  <c:v>7.5204004202087837E-2</c:v>
                </c:pt>
                <c:pt idx="841">
                  <c:v>7.4687908500350508E-2</c:v>
                </c:pt>
                <c:pt idx="842">
                  <c:v>7.4172425375257686E-2</c:v>
                </c:pt>
                <c:pt idx="843">
                  <c:v>7.3657553374344958E-2</c:v>
                </c:pt>
                <c:pt idx="844">
                  <c:v>7.3143291050307674E-2</c:v>
                </c:pt>
                <c:pt idx="845">
                  <c:v>7.2629636960976476E-2</c:v>
                </c:pt>
                <c:pt idx="846">
                  <c:v>7.2116589669293102E-2</c:v>
                </c:pt>
                <c:pt idx="847">
                  <c:v>7.1604147743286189E-2</c:v>
                </c:pt>
                <c:pt idx="848">
                  <c:v>7.1092309756047342E-2</c:v>
                </c:pt>
                <c:pt idx="849">
                  <c:v>7.0581074285707285E-2</c:v>
                </c:pt>
                <c:pt idx="850">
                  <c:v>7.0070439915412133E-2</c:v>
                </c:pt>
                <c:pt idx="851">
                  <c:v>6.9560405233299899E-2</c:v>
                </c:pt>
                <c:pt idx="852">
                  <c:v>6.905096883247698E-2</c:v>
                </c:pt>
                <c:pt idx="853">
                  <c:v>6.8542129310994945E-2</c:v>
                </c:pt>
                <c:pt idx="854">
                  <c:v>6.8033885271827368E-2</c:v>
                </c:pt>
                <c:pt idx="855">
                  <c:v>6.7526235322846781E-2</c:v>
                </c:pt>
                <c:pt idx="856">
                  <c:v>6.7019178076801841E-2</c:v>
                </c:pt>
                <c:pt idx="857">
                  <c:v>6.6512712151294562E-2</c:v>
                </c:pt>
                <c:pt idx="858">
                  <c:v>6.6006836168757702E-2</c:v>
                </c:pt>
                <c:pt idx="859">
                  <c:v>6.5501548756432285E-2</c:v>
                </c:pt>
                <c:pt idx="860">
                  <c:v>6.4996848546345243E-2</c:v>
                </c:pt>
                <c:pt idx="861">
                  <c:v>6.4492734175287211E-2</c:v>
                </c:pt>
                <c:pt idx="862">
                  <c:v>6.3989204284790407E-2</c:v>
                </c:pt>
                <c:pt idx="863">
                  <c:v>6.3486257521106718E-2</c:v>
                </c:pt>
                <c:pt idx="864">
                  <c:v>6.2983892535185784E-2</c:v>
                </c:pt>
                <c:pt idx="865">
                  <c:v>6.2482107982653363E-2</c:v>
                </c:pt>
                <c:pt idx="866">
                  <c:v>6.198090252378971E-2</c:v>
                </c:pt>
                <c:pt idx="867">
                  <c:v>6.1480274823508103E-2</c:v>
                </c:pt>
                <c:pt idx="868">
                  <c:v>6.0980223551333534E-2</c:v>
                </c:pt>
                <c:pt idx="869">
                  <c:v>6.0480747381381476E-2</c:v>
                </c:pt>
                <c:pt idx="870">
                  <c:v>5.9981844992336796E-2</c:v>
                </c:pt>
                <c:pt idx="871">
                  <c:v>5.9483515067432782E-2</c:v>
                </c:pt>
                <c:pt idx="872">
                  <c:v>5.8985756294430272E-2</c:v>
                </c:pt>
                <c:pt idx="873">
                  <c:v>5.8488567365596968E-2</c:v>
                </c:pt>
                <c:pt idx="874">
                  <c:v>5.7991946977686754E-2</c:v>
                </c:pt>
                <c:pt idx="875">
                  <c:v>5.7495893831919269E-2</c:v>
                </c:pt>
                <c:pt idx="876">
                  <c:v>5.7000406633959479E-2</c:v>
                </c:pt>
                <c:pt idx="877">
                  <c:v>5.6505484093897433E-2</c:v>
                </c:pt>
                <c:pt idx="878">
                  <c:v>5.6011124926228104E-2</c:v>
                </c:pt>
                <c:pt idx="879">
                  <c:v>5.551732784983137E-2</c:v>
                </c:pt>
                <c:pt idx="880">
                  <c:v>5.5024091587952087E-2</c:v>
                </c:pt>
                <c:pt idx="881">
                  <c:v>5.4531414868180264E-2</c:v>
                </c:pt>
                <c:pt idx="882">
                  <c:v>5.403929642243141E-2</c:v>
                </c:pt>
                <c:pt idx="883">
                  <c:v>5.3547734986926908E-2</c:v>
                </c:pt>
                <c:pt idx="884">
                  <c:v>5.305672930217456E-2</c:v>
                </c:pt>
                <c:pt idx="885">
                  <c:v>5.2566278112949241E-2</c:v>
                </c:pt>
                <c:pt idx="886">
                  <c:v>5.2076380168273602E-2</c:v>
                </c:pt>
                <c:pt idx="887">
                  <c:v>5.1587034221398972E-2</c:v>
                </c:pt>
                <c:pt idx="888">
                  <c:v>5.1098239029786302E-2</c:v>
                </c:pt>
                <c:pt idx="889">
                  <c:v>5.0609993355087209E-2</c:v>
                </c:pt>
                <c:pt idx="890">
                  <c:v>5.0122295963125202E-2</c:v>
                </c:pt>
                <c:pt idx="891">
                  <c:v>4.9635145623876928E-2</c:v>
                </c:pt>
                <c:pt idx="892">
                  <c:v>4.9148541111453566E-2</c:v>
                </c:pt>
                <c:pt idx="893">
                  <c:v>4.8662481204082321E-2</c:v>
                </c:pt>
                <c:pt idx="894">
                  <c:v>4.8176964684088018E-2</c:v>
                </c:pt>
                <c:pt idx="895">
                  <c:v>4.7691990337874794E-2</c:v>
                </c:pt>
                <c:pt idx="896">
                  <c:v>4.7207556955907906E-2</c:v>
                </c:pt>
                <c:pt idx="897">
                  <c:v>4.672366333269562E-2</c:v>
                </c:pt>
                <c:pt idx="898">
                  <c:v>4.6240308266771224E-2</c:v>
                </c:pt>
                <c:pt idx="899">
                  <c:v>4.5757490560675115E-2</c:v>
                </c:pt>
                <c:pt idx="900">
                  <c:v>4.5275209020937013E-2</c:v>
                </c:pt>
                <c:pt idx="901">
                  <c:v>4.4793462458058257E-2</c:v>
                </c:pt>
                <c:pt idx="902">
                  <c:v>4.4312249686494193E-2</c:v>
                </c:pt>
                <c:pt idx="903">
                  <c:v>4.3831569524636682E-2</c:v>
                </c:pt>
                <c:pt idx="904">
                  <c:v>4.3351420794796675E-2</c:v>
                </c:pt>
                <c:pt idx="905">
                  <c:v>4.2871802323186915E-2</c:v>
                </c:pt>
                <c:pt idx="906">
                  <c:v>4.2392712939904729E-2</c:v>
                </c:pt>
                <c:pt idx="907">
                  <c:v>4.1914151478914877E-2</c:v>
                </c:pt>
                <c:pt idx="908">
                  <c:v>4.1436116778032536E-2</c:v>
                </c:pt>
                <c:pt idx="909">
                  <c:v>4.0958607678906384E-2</c:v>
                </c:pt>
                <c:pt idx="910">
                  <c:v>4.0481623027001735E-2</c:v>
                </c:pt>
                <c:pt idx="911">
                  <c:v>4.0005161671583807E-2</c:v>
                </c:pt>
                <c:pt idx="912">
                  <c:v>3.9529222465701036E-2</c:v>
                </c:pt>
                <c:pt idx="913">
                  <c:v>3.9053804266168564E-2</c:v>
                </c:pt>
                <c:pt idx="914">
                  <c:v>3.8578905933551705E-2</c:v>
                </c:pt>
                <c:pt idx="915">
                  <c:v>3.8104526332149599E-2</c:v>
                </c:pt>
                <c:pt idx="916">
                  <c:v>3.7630664329978893E-2</c:v>
                </c:pt>
                <c:pt idx="917">
                  <c:v>3.7157318798757548E-2</c:v>
                </c:pt>
                <c:pt idx="918">
                  <c:v>3.6684488613888719E-2</c:v>
                </c:pt>
                <c:pt idx="919">
                  <c:v>3.6212172654444715E-2</c:v>
                </c:pt>
                <c:pt idx="920">
                  <c:v>3.5740369803151061E-2</c:v>
                </c:pt>
                <c:pt idx="921">
                  <c:v>3.5269078946370637E-2</c:v>
                </c:pt>
                <c:pt idx="922">
                  <c:v>3.4798298974087927E-2</c:v>
                </c:pt>
                <c:pt idx="923">
                  <c:v>3.4328028779893278E-2</c:v>
                </c:pt>
                <c:pt idx="924">
                  <c:v>3.385826726096737E-2</c:v>
                </c:pt>
                <c:pt idx="925">
                  <c:v>3.3389013318065645E-2</c:v>
                </c:pt>
                <c:pt idx="926">
                  <c:v>3.2920265855502902E-2</c:v>
                </c:pt>
                <c:pt idx="927">
                  <c:v>3.2452023781137915E-2</c:v>
                </c:pt>
                <c:pt idx="928">
                  <c:v>3.1984286006358213E-2</c:v>
                </c:pt>
                <c:pt idx="929">
                  <c:v>3.1517051446064863E-2</c:v>
                </c:pt>
                <c:pt idx="930">
                  <c:v>3.1050319018657353E-2</c:v>
                </c:pt>
                <c:pt idx="931">
                  <c:v>3.0584087646018613E-2</c:v>
                </c:pt>
                <c:pt idx="932">
                  <c:v>3.0118356253500032E-2</c:v>
                </c:pt>
                <c:pt idx="933">
                  <c:v>2.9653123769906618E-2</c:v>
                </c:pt>
                <c:pt idx="934">
                  <c:v>2.91883891274822E-2</c:v>
                </c:pt>
                <c:pt idx="935">
                  <c:v>2.8724151261894745E-2</c:v>
                </c:pt>
                <c:pt idx="936">
                  <c:v>2.8260409112221711E-2</c:v>
                </c:pt>
                <c:pt idx="937">
                  <c:v>2.7797161620935564E-2</c:v>
                </c:pt>
                <c:pt idx="938">
                  <c:v>2.7334407733889104E-2</c:v>
                </c:pt>
                <c:pt idx="939">
                  <c:v>2.6872146400301365E-2</c:v>
                </c:pt>
                <c:pt idx="940">
                  <c:v>2.6410376572743116E-2</c:v>
                </c:pt>
                <c:pt idx="941">
                  <c:v>2.5949097207122653E-2</c:v>
                </c:pt>
                <c:pt idx="942">
                  <c:v>2.548830726267165E-2</c:v>
                </c:pt>
                <c:pt idx="943">
                  <c:v>2.502800570193105E-2</c:v>
                </c:pt>
                <c:pt idx="944">
                  <c:v>2.4568191490737076E-2</c:v>
                </c:pt>
                <c:pt idx="945">
                  <c:v>2.4108863598207259E-2</c:v>
                </c:pt>
                <c:pt idx="946">
                  <c:v>2.3650020996726601E-2</c:v>
                </c:pt>
                <c:pt idx="947">
                  <c:v>2.3191662661933767E-2</c:v>
                </c:pt>
                <c:pt idx="948">
                  <c:v>2.2733787572707352E-2</c:v>
                </c:pt>
                <c:pt idx="949">
                  <c:v>2.2276394711152253E-2</c:v>
                </c:pt>
                <c:pt idx="950">
                  <c:v>2.181948306258609E-2</c:v>
                </c:pt>
                <c:pt idx="951">
                  <c:v>2.1363051615525673E-2</c:v>
                </c:pt>
                <c:pt idx="952">
                  <c:v>2.090709936167361E-2</c:v>
                </c:pt>
                <c:pt idx="953">
                  <c:v>2.0451625295904902E-2</c:v>
                </c:pt>
                <c:pt idx="954">
                  <c:v>1.9996628416253676E-2</c:v>
                </c:pt>
                <c:pt idx="955">
                  <c:v>1.9542107723899943E-2</c:v>
                </c:pt>
                <c:pt idx="956">
                  <c:v>1.9088062223156451E-2</c:v>
                </c:pt>
                <c:pt idx="957">
                  <c:v>1.8634490921455603E-2</c:v>
                </c:pt>
                <c:pt idx="958">
                  <c:v>1.8181392829336417E-2</c:v>
                </c:pt>
                <c:pt idx="959">
                  <c:v>1.7728766960431602E-2</c:v>
                </c:pt>
                <c:pt idx="960">
                  <c:v>1.7276612331454656E-2</c:v>
                </c:pt>
                <c:pt idx="961">
                  <c:v>1.6824927962187056E-2</c:v>
                </c:pt>
                <c:pt idx="962">
                  <c:v>1.6373712875465501E-2</c:v>
                </c:pt>
                <c:pt idx="963">
                  <c:v>1.5922966097169242E-2</c:v>
                </c:pt>
                <c:pt idx="964">
                  <c:v>1.5472686656207449E-2</c:v>
                </c:pt>
                <c:pt idx="965">
                  <c:v>1.5022873584506671E-2</c:v>
                </c:pt>
                <c:pt idx="966">
                  <c:v>1.4573525916998339E-2</c:v>
                </c:pt>
                <c:pt idx="967">
                  <c:v>1.4124642691606345E-2</c:v>
                </c:pt>
                <c:pt idx="968">
                  <c:v>1.3676222949234686E-2</c:v>
                </c:pt>
                <c:pt idx="969">
                  <c:v>1.322826573375516E-2</c:v>
                </c:pt>
                <c:pt idx="970">
                  <c:v>1.2780770091995148E-2</c:v>
                </c:pt>
                <c:pt idx="971">
                  <c:v>1.2333735073725434E-2</c:v>
                </c:pt>
                <c:pt idx="972">
                  <c:v>1.1887159731648099E-2</c:v>
                </c:pt>
                <c:pt idx="973">
                  <c:v>1.1441043121384482E-2</c:v>
                </c:pt>
                <c:pt idx="974">
                  <c:v>1.0995384301463193E-2</c:v>
                </c:pt>
                <c:pt idx="975">
                  <c:v>1.0550182333308195E-2</c:v>
                </c:pt>
                <c:pt idx="976">
                  <c:v>1.0105436281226938E-2</c:v>
                </c:pt>
                <c:pt idx="977">
                  <c:v>9.6611452123985687E-3</c:v>
                </c:pt>
                <c:pt idx="978">
                  <c:v>9.2173081968621833E-3</c:v>
                </c:pt>
                <c:pt idx="979">
                  <c:v>8.7739243075051505E-3</c:v>
                </c:pt>
                <c:pt idx="980">
                  <c:v>8.3309926200514969E-3</c:v>
                </c:pt>
                <c:pt idx="981">
                  <c:v>7.8885122130503398E-3</c:v>
                </c:pt>
                <c:pt idx="982">
                  <c:v>7.4464821678643838E-3</c:v>
                </c:pt>
                <c:pt idx="983">
                  <c:v>7.0049015686584892E-3</c:v>
                </c:pt>
                <c:pt idx="984">
                  <c:v>6.5637695023882739E-3</c:v>
                </c:pt>
                <c:pt idx="985">
                  <c:v>6.1230850587887945E-3</c:v>
                </c:pt>
                <c:pt idx="986">
                  <c:v>5.6828473303632727E-3</c:v>
                </c:pt>
                <c:pt idx="987">
                  <c:v>5.2430554123718831E-3</c:v>
                </c:pt>
                <c:pt idx="988">
                  <c:v>4.8037084028205992E-3</c:v>
                </c:pt>
                <c:pt idx="989">
                  <c:v>4.3648054024500883E-3</c:v>
                </c:pt>
                <c:pt idx="990">
                  <c:v>3.9263455147246756E-3</c:v>
                </c:pt>
                <c:pt idx="991">
                  <c:v>3.4883278458213473E-3</c:v>
                </c:pt>
                <c:pt idx="992">
                  <c:v>3.0507515046188267E-3</c:v>
                </c:pt>
                <c:pt idx="993">
                  <c:v>2.6136156026866902E-3</c:v>
                </c:pt>
                <c:pt idx="994">
                  <c:v>2.176919254274547E-3</c:v>
                </c:pt>
                <c:pt idx="995">
                  <c:v>1.7406615763012701E-3</c:v>
                </c:pt>
                <c:pt idx="996">
                  <c:v>1.3048416883442813E-3</c:v>
                </c:pt>
                <c:pt idx="997">
                  <c:v>8.6945871262889137E-4</c:v>
                </c:pt>
                <c:pt idx="998">
                  <c:v>4.3451177401769168E-4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8D-4920-85DD-E422B07E1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y=0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Sheet1!$C$2:$C$1001</c:f>
              <c:numCache>
                <c:formatCode>General</c:formatCode>
                <c:ptCount val="1000"/>
                <c:pt idx="0">
                  <c:v>4.3451177401769168E-4</c:v>
                </c:pt>
                <c:pt idx="1">
                  <c:v>8.6945871262889137E-4</c:v>
                </c:pt>
                <c:pt idx="2">
                  <c:v>1.3048416883442813E-3</c:v>
                </c:pt>
                <c:pt idx="3">
                  <c:v>1.7406615763012701E-3</c:v>
                </c:pt>
                <c:pt idx="4">
                  <c:v>2.176919254274547E-3</c:v>
                </c:pt>
                <c:pt idx="5">
                  <c:v>2.6136156026866902E-3</c:v>
                </c:pt>
                <c:pt idx="6">
                  <c:v>3.0507515046188267E-3</c:v>
                </c:pt>
                <c:pt idx="7">
                  <c:v>3.4883278458213473E-3</c:v>
                </c:pt>
                <c:pt idx="8">
                  <c:v>3.9263455147246756E-3</c:v>
                </c:pt>
                <c:pt idx="9">
                  <c:v>4.3648054024500883E-3</c:v>
                </c:pt>
                <c:pt idx="10">
                  <c:v>4.8037084028205992E-3</c:v>
                </c:pt>
                <c:pt idx="11">
                  <c:v>5.2430554123718831E-3</c:v>
                </c:pt>
                <c:pt idx="12">
                  <c:v>5.6828473303632727E-3</c:v>
                </c:pt>
                <c:pt idx="13">
                  <c:v>6.1230850587887945E-3</c:v>
                </c:pt>
                <c:pt idx="14">
                  <c:v>6.5637695023882739E-3</c:v>
                </c:pt>
                <c:pt idx="15">
                  <c:v>7.0049015686584892E-3</c:v>
                </c:pt>
                <c:pt idx="16">
                  <c:v>7.4464821678643838E-3</c:v>
                </c:pt>
                <c:pt idx="17">
                  <c:v>7.8885122130503398E-3</c:v>
                </c:pt>
                <c:pt idx="18">
                  <c:v>8.3309926200514969E-3</c:v>
                </c:pt>
                <c:pt idx="19">
                  <c:v>8.7739243075051505E-3</c:v>
                </c:pt>
                <c:pt idx="20">
                  <c:v>9.2173081968621833E-3</c:v>
                </c:pt>
                <c:pt idx="21">
                  <c:v>9.6611452123985687E-3</c:v>
                </c:pt>
                <c:pt idx="22">
                  <c:v>1.0105436281226938E-2</c:v>
                </c:pt>
                <c:pt idx="23">
                  <c:v>1.0550182333308195E-2</c:v>
                </c:pt>
                <c:pt idx="24">
                  <c:v>1.0995384301463193E-2</c:v>
                </c:pt>
                <c:pt idx="25">
                  <c:v>1.1441043121384482E-2</c:v>
                </c:pt>
                <c:pt idx="26">
                  <c:v>1.1887159731648099E-2</c:v>
                </c:pt>
                <c:pt idx="27">
                  <c:v>1.2333735073725434E-2</c:v>
                </c:pt>
                <c:pt idx="28">
                  <c:v>1.2780770091995148E-2</c:v>
                </c:pt>
                <c:pt idx="29">
                  <c:v>1.322826573375516E-2</c:v>
                </c:pt>
                <c:pt idx="30">
                  <c:v>1.3676222949234686E-2</c:v>
                </c:pt>
                <c:pt idx="31">
                  <c:v>1.4124642691606345E-2</c:v>
                </c:pt>
                <c:pt idx="32">
                  <c:v>1.4573525916998339E-2</c:v>
                </c:pt>
                <c:pt idx="33">
                  <c:v>1.5022873584506671E-2</c:v>
                </c:pt>
                <c:pt idx="34">
                  <c:v>1.5472686656207449E-2</c:v>
                </c:pt>
                <c:pt idx="35">
                  <c:v>1.5922966097169242E-2</c:v>
                </c:pt>
                <c:pt idx="36">
                  <c:v>1.6373712875465501E-2</c:v>
                </c:pt>
                <c:pt idx="37">
                  <c:v>1.6824927962187056E-2</c:v>
                </c:pt>
                <c:pt idx="38">
                  <c:v>1.7276612331454656E-2</c:v>
                </c:pt>
                <c:pt idx="39">
                  <c:v>1.7728766960431602E-2</c:v>
                </c:pt>
                <c:pt idx="40">
                  <c:v>1.8181392829336417E-2</c:v>
                </c:pt>
                <c:pt idx="41">
                  <c:v>1.8634490921455603E-2</c:v>
                </c:pt>
                <c:pt idx="42">
                  <c:v>1.9088062223156451E-2</c:v>
                </c:pt>
                <c:pt idx="43">
                  <c:v>1.9542107723899943E-2</c:v>
                </c:pt>
                <c:pt idx="44">
                  <c:v>1.9996628416253676E-2</c:v>
                </c:pt>
                <c:pt idx="45">
                  <c:v>2.0451625295904902E-2</c:v>
                </c:pt>
                <c:pt idx="46">
                  <c:v>2.090709936167361E-2</c:v>
                </c:pt>
                <c:pt idx="47">
                  <c:v>2.1363051615525673E-2</c:v>
                </c:pt>
                <c:pt idx="48">
                  <c:v>2.181948306258609E-2</c:v>
                </c:pt>
                <c:pt idx="49">
                  <c:v>2.2276394711152253E-2</c:v>
                </c:pt>
                <c:pt idx="50">
                  <c:v>2.2733787572707352E-2</c:v>
                </c:pt>
                <c:pt idx="51">
                  <c:v>2.3191662661933767E-2</c:v>
                </c:pt>
                <c:pt idx="52">
                  <c:v>2.3650020996726601E-2</c:v>
                </c:pt>
                <c:pt idx="53">
                  <c:v>2.4108863598207259E-2</c:v>
                </c:pt>
                <c:pt idx="54">
                  <c:v>2.4568191490737076E-2</c:v>
                </c:pt>
                <c:pt idx="55">
                  <c:v>2.502800570193105E-2</c:v>
                </c:pt>
                <c:pt idx="56">
                  <c:v>2.548830726267165E-2</c:v>
                </c:pt>
                <c:pt idx="57">
                  <c:v>2.5949097207122653E-2</c:v>
                </c:pt>
                <c:pt idx="58">
                  <c:v>2.6410376572743064E-2</c:v>
                </c:pt>
                <c:pt idx="59">
                  <c:v>2.6872146400301365E-2</c:v>
                </c:pt>
                <c:pt idx="60">
                  <c:v>2.7334407733889052E-2</c:v>
                </c:pt>
                <c:pt idx="61">
                  <c:v>2.7797161620935564E-2</c:v>
                </c:pt>
                <c:pt idx="62">
                  <c:v>2.8260409112221711E-2</c:v>
                </c:pt>
                <c:pt idx="63">
                  <c:v>2.8724151261894797E-2</c:v>
                </c:pt>
                <c:pt idx="64">
                  <c:v>2.91883891274822E-2</c:v>
                </c:pt>
                <c:pt idx="65">
                  <c:v>2.965312376990667E-2</c:v>
                </c:pt>
                <c:pt idx="66">
                  <c:v>3.0118356253500032E-2</c:v>
                </c:pt>
                <c:pt idx="67">
                  <c:v>3.0584087646018665E-2</c:v>
                </c:pt>
                <c:pt idx="68">
                  <c:v>3.1050319018657353E-2</c:v>
                </c:pt>
                <c:pt idx="69">
                  <c:v>3.1517051446064911E-2</c:v>
                </c:pt>
                <c:pt idx="70">
                  <c:v>3.1984286006358213E-2</c:v>
                </c:pt>
                <c:pt idx="71">
                  <c:v>3.2452023781137915E-2</c:v>
                </c:pt>
                <c:pt idx="72">
                  <c:v>3.2920265855502902E-2</c:v>
                </c:pt>
                <c:pt idx="73">
                  <c:v>3.3389013318065645E-2</c:v>
                </c:pt>
                <c:pt idx="74">
                  <c:v>3.385826726096737E-2</c:v>
                </c:pt>
                <c:pt idx="75">
                  <c:v>3.4328028779893278E-2</c:v>
                </c:pt>
                <c:pt idx="76">
                  <c:v>3.4798298974087927E-2</c:v>
                </c:pt>
                <c:pt idx="77">
                  <c:v>3.5269078946370637E-2</c:v>
                </c:pt>
                <c:pt idx="78">
                  <c:v>3.5740369803151061E-2</c:v>
                </c:pt>
                <c:pt idx="79">
                  <c:v>3.6212172654444715E-2</c:v>
                </c:pt>
                <c:pt idx="80">
                  <c:v>3.6684488613888719E-2</c:v>
                </c:pt>
                <c:pt idx="81">
                  <c:v>3.7157318798757548E-2</c:v>
                </c:pt>
                <c:pt idx="82">
                  <c:v>3.7630664329978893E-2</c:v>
                </c:pt>
                <c:pt idx="83">
                  <c:v>3.8104526332149599E-2</c:v>
                </c:pt>
                <c:pt idx="84">
                  <c:v>3.8578905933551705E-2</c:v>
                </c:pt>
                <c:pt idx="85">
                  <c:v>3.9053804266168564E-2</c:v>
                </c:pt>
                <c:pt idx="86">
                  <c:v>3.9529222465701036E-2</c:v>
                </c:pt>
                <c:pt idx="87">
                  <c:v>4.0005161671583807E-2</c:v>
                </c:pt>
                <c:pt idx="88">
                  <c:v>4.0481623027001735E-2</c:v>
                </c:pt>
                <c:pt idx="89">
                  <c:v>4.0958607678906384E-2</c:v>
                </c:pt>
                <c:pt idx="90">
                  <c:v>4.1436116778032536E-2</c:v>
                </c:pt>
                <c:pt idx="91">
                  <c:v>4.1914151478914877E-2</c:v>
                </c:pt>
                <c:pt idx="92">
                  <c:v>4.2392712939904729E-2</c:v>
                </c:pt>
                <c:pt idx="93">
                  <c:v>4.2871802323186915E-2</c:v>
                </c:pt>
                <c:pt idx="94">
                  <c:v>4.3351420794796675E-2</c:v>
                </c:pt>
                <c:pt idx="95">
                  <c:v>4.3831569524636682E-2</c:v>
                </c:pt>
                <c:pt idx="96">
                  <c:v>4.4312249686494193E-2</c:v>
                </c:pt>
                <c:pt idx="97">
                  <c:v>4.4793462458058257E-2</c:v>
                </c:pt>
                <c:pt idx="98">
                  <c:v>4.5275209020937013E-2</c:v>
                </c:pt>
                <c:pt idx="99">
                  <c:v>4.5757490560675115E-2</c:v>
                </c:pt>
                <c:pt idx="100">
                  <c:v>4.6240308266771224E-2</c:v>
                </c:pt>
                <c:pt idx="101">
                  <c:v>4.672366333269562E-2</c:v>
                </c:pt>
                <c:pt idx="102">
                  <c:v>4.7207556955907906E-2</c:v>
                </c:pt>
                <c:pt idx="103">
                  <c:v>4.7691990337874794E-2</c:v>
                </c:pt>
                <c:pt idx="104">
                  <c:v>4.8176964684088018E-2</c:v>
                </c:pt>
                <c:pt idx="105">
                  <c:v>4.8662481204082321E-2</c:v>
                </c:pt>
                <c:pt idx="106">
                  <c:v>4.9148541111453566E-2</c:v>
                </c:pt>
                <c:pt idx="107">
                  <c:v>4.9635145623876928E-2</c:v>
                </c:pt>
                <c:pt idx="108">
                  <c:v>5.0122295963125202E-2</c:v>
                </c:pt>
                <c:pt idx="109">
                  <c:v>5.0609993355087209E-2</c:v>
                </c:pt>
                <c:pt idx="110">
                  <c:v>5.1098239029786302E-2</c:v>
                </c:pt>
                <c:pt idx="111">
                  <c:v>5.1587034221398972E-2</c:v>
                </c:pt>
                <c:pt idx="112">
                  <c:v>5.2076380168273602E-2</c:v>
                </c:pt>
                <c:pt idx="113">
                  <c:v>5.2566278112949241E-2</c:v>
                </c:pt>
                <c:pt idx="114">
                  <c:v>5.305672930217456E-2</c:v>
                </c:pt>
                <c:pt idx="115">
                  <c:v>5.3547734986926908E-2</c:v>
                </c:pt>
                <c:pt idx="116">
                  <c:v>5.403929642243141E-2</c:v>
                </c:pt>
                <c:pt idx="117">
                  <c:v>5.4531414868180264E-2</c:v>
                </c:pt>
                <c:pt idx="118">
                  <c:v>5.5024091587952087E-2</c:v>
                </c:pt>
                <c:pt idx="119">
                  <c:v>5.551732784983137E-2</c:v>
                </c:pt>
                <c:pt idx="120">
                  <c:v>5.6011124926228104E-2</c:v>
                </c:pt>
                <c:pt idx="121">
                  <c:v>5.6505484093897433E-2</c:v>
                </c:pt>
                <c:pt idx="122">
                  <c:v>5.7000406633959479E-2</c:v>
                </c:pt>
                <c:pt idx="123">
                  <c:v>5.7495893831919269E-2</c:v>
                </c:pt>
                <c:pt idx="124">
                  <c:v>5.7991946977686754E-2</c:v>
                </c:pt>
                <c:pt idx="125">
                  <c:v>5.8488567365596968E-2</c:v>
                </c:pt>
                <c:pt idx="126">
                  <c:v>5.8985756294430272E-2</c:v>
                </c:pt>
                <c:pt idx="127">
                  <c:v>5.9483515067432782E-2</c:v>
                </c:pt>
                <c:pt idx="128">
                  <c:v>5.9981844992336796E-2</c:v>
                </c:pt>
                <c:pt idx="129">
                  <c:v>6.0480747381381476E-2</c:v>
                </c:pt>
                <c:pt idx="130">
                  <c:v>6.0980223551333534E-2</c:v>
                </c:pt>
                <c:pt idx="131">
                  <c:v>6.1480274823508103E-2</c:v>
                </c:pt>
                <c:pt idx="132">
                  <c:v>6.198090252378971E-2</c:v>
                </c:pt>
                <c:pt idx="133">
                  <c:v>6.2482107982653363E-2</c:v>
                </c:pt>
                <c:pt idx="134">
                  <c:v>6.2983892535185784E-2</c:v>
                </c:pt>
                <c:pt idx="135">
                  <c:v>6.3486257521106718E-2</c:v>
                </c:pt>
                <c:pt idx="136">
                  <c:v>6.3989204284790407E-2</c:v>
                </c:pt>
                <c:pt idx="137">
                  <c:v>6.4492734175287211E-2</c:v>
                </c:pt>
                <c:pt idx="138">
                  <c:v>6.4996848546345243E-2</c:v>
                </c:pt>
                <c:pt idx="139">
                  <c:v>6.5501548756432285E-2</c:v>
                </c:pt>
                <c:pt idx="140">
                  <c:v>6.6006836168757702E-2</c:v>
                </c:pt>
                <c:pt idx="141">
                  <c:v>6.6512712151294562E-2</c:v>
                </c:pt>
                <c:pt idx="142">
                  <c:v>6.7019178076801841E-2</c:v>
                </c:pt>
                <c:pt idx="143">
                  <c:v>6.7526235322846781E-2</c:v>
                </c:pt>
                <c:pt idx="144">
                  <c:v>6.8033885271827368E-2</c:v>
                </c:pt>
                <c:pt idx="145">
                  <c:v>6.8542129310994945E-2</c:v>
                </c:pt>
                <c:pt idx="146">
                  <c:v>6.905096883247698E-2</c:v>
                </c:pt>
                <c:pt idx="147">
                  <c:v>6.9560405233299899E-2</c:v>
                </c:pt>
                <c:pt idx="148">
                  <c:v>7.0070439915412133E-2</c:v>
                </c:pt>
                <c:pt idx="149">
                  <c:v>7.0581074285707285E-2</c:v>
                </c:pt>
                <c:pt idx="150">
                  <c:v>7.1092309756047342E-2</c:v>
                </c:pt>
                <c:pt idx="151">
                  <c:v>7.1604147743286189E-2</c:v>
                </c:pt>
                <c:pt idx="152">
                  <c:v>7.2116589669293102E-2</c:v>
                </c:pt>
                <c:pt idx="153">
                  <c:v>7.2629636960976476E-2</c:v>
                </c:pt>
                <c:pt idx="154">
                  <c:v>7.3143291050307674E-2</c:v>
                </c:pt>
                <c:pt idx="155">
                  <c:v>7.3657553374344958E-2</c:v>
                </c:pt>
                <c:pt idx="156">
                  <c:v>7.4172425375257686E-2</c:v>
                </c:pt>
                <c:pt idx="157">
                  <c:v>7.4687908500350508E-2</c:v>
                </c:pt>
                <c:pt idx="158">
                  <c:v>7.5204004202087837E-2</c:v>
                </c:pt>
                <c:pt idx="159">
                  <c:v>7.5720713938118356E-2</c:v>
                </c:pt>
                <c:pt idx="160">
                  <c:v>7.6238039171299746E-2</c:v>
                </c:pt>
                <c:pt idx="161">
                  <c:v>7.6755981369723517E-2</c:v>
                </c:pt>
                <c:pt idx="162">
                  <c:v>7.7274542006740027E-2</c:v>
                </c:pt>
                <c:pt idx="163">
                  <c:v>7.779372256098363E-2</c:v>
                </c:pt>
                <c:pt idx="164">
                  <c:v>7.8313524516397934E-2</c:v>
                </c:pt>
                <c:pt idx="165">
                  <c:v>7.8833949362261305E-2</c:v>
                </c:pt>
                <c:pt idx="166">
                  <c:v>7.9354998593212434E-2</c:v>
                </c:pt>
                <c:pt idx="167">
                  <c:v>7.9876673709276078E-2</c:v>
                </c:pt>
                <c:pt idx="168">
                  <c:v>8.0398976215889026E-2</c:v>
                </c:pt>
                <c:pt idx="169">
                  <c:v>8.092190762392612E-2</c:v>
                </c:pt>
                <c:pt idx="170">
                  <c:v>8.1445469449726471E-2</c:v>
                </c:pt>
                <c:pt idx="171">
                  <c:v>8.1969663215119823E-2</c:v>
                </c:pt>
                <c:pt idx="172">
                  <c:v>8.2494490447453356E-2</c:v>
                </c:pt>
                <c:pt idx="173">
                  <c:v>8.3019952679617745E-2</c:v>
                </c:pt>
                <c:pt idx="174">
                  <c:v>8.3546051450074932E-2</c:v>
                </c:pt>
                <c:pt idx="175">
                  <c:v>8.4072788302884172E-2</c:v>
                </c:pt>
                <c:pt idx="176">
                  <c:v>8.4600164787730178E-2</c:v>
                </c:pt>
                <c:pt idx="177">
                  <c:v>8.5128182459949561E-2</c:v>
                </c:pt>
                <c:pt idx="178">
                  <c:v>8.5656842880559247E-2</c:v>
                </c:pt>
                <c:pt idx="179">
                  <c:v>8.6186147616283279E-2</c:v>
                </c:pt>
                <c:pt idx="180">
                  <c:v>8.6716098239581554E-2</c:v>
                </c:pt>
                <c:pt idx="181">
                  <c:v>8.7246696328676973E-2</c:v>
                </c:pt>
                <c:pt idx="182">
                  <c:v>8.7777943467584538E-2</c:v>
                </c:pt>
                <c:pt idx="183">
                  <c:v>8.8309841246138818E-2</c:v>
                </c:pt>
                <c:pt idx="184">
                  <c:v>8.8842391260023412E-2</c:v>
                </c:pt>
                <c:pt idx="185">
                  <c:v>8.9375595110798733E-2</c:v>
                </c:pt>
                <c:pt idx="186">
                  <c:v>8.9909454405931857E-2</c:v>
                </c:pt>
                <c:pt idx="187">
                  <c:v>9.0443970758824668E-2</c:v>
                </c:pt>
                <c:pt idx="188">
                  <c:v>9.0979145788844001E-2</c:v>
                </c:pt>
                <c:pt idx="189">
                  <c:v>9.1514981121350217E-2</c:v>
                </c:pt>
                <c:pt idx="190">
                  <c:v>9.2051478387727731E-2</c:v>
                </c:pt>
                <c:pt idx="191">
                  <c:v>9.2588639225413813E-2</c:v>
                </c:pt>
                <c:pt idx="192">
                  <c:v>9.3126465277929615E-2</c:v>
                </c:pt>
                <c:pt idx="193">
                  <c:v>9.3664958194909331E-2</c:v>
                </c:pt>
                <c:pt idx="194">
                  <c:v>9.4204119632131517E-2</c:v>
                </c:pt>
                <c:pt idx="195">
                  <c:v>9.4743951251548705E-2</c:v>
                </c:pt>
                <c:pt idx="196">
                  <c:v>9.5284454721319092E-2</c:v>
                </c:pt>
                <c:pt idx="197">
                  <c:v>9.5825631715836468E-2</c:v>
                </c:pt>
                <c:pt idx="198">
                  <c:v>9.6367483915762372E-2</c:v>
                </c:pt>
                <c:pt idx="199">
                  <c:v>9.6910013008056392E-2</c:v>
                </c:pt>
                <c:pt idx="200">
                  <c:v>9.7453220686008646E-2</c:v>
                </c:pt>
                <c:pt idx="201">
                  <c:v>9.7997108649270553E-2</c:v>
                </c:pt>
                <c:pt idx="202">
                  <c:v>9.8541678603887697E-2</c:v>
                </c:pt>
                <c:pt idx="203">
                  <c:v>9.9086932262330937E-2</c:v>
                </c:pt>
                <c:pt idx="204">
                  <c:v>9.9632871343529689E-2</c:v>
                </c:pt>
                <c:pt idx="205">
                  <c:v>0.10017949757290372</c:v>
                </c:pt>
                <c:pt idx="206">
                  <c:v>0.10072681268239618</c:v>
                </c:pt>
                <c:pt idx="207">
                  <c:v>0.10127481841050648</c:v>
                </c:pt>
                <c:pt idx="208">
                  <c:v>0.10182351650232342</c:v>
                </c:pt>
                <c:pt idx="209">
                  <c:v>0.10237290870955855</c:v>
                </c:pt>
                <c:pt idx="210">
                  <c:v>0.10292299679057967</c:v>
                </c:pt>
                <c:pt idx="211">
                  <c:v>0.10347378251044466</c:v>
                </c:pt>
                <c:pt idx="212">
                  <c:v>0.10402526764093542</c:v>
                </c:pt>
                <c:pt idx="213">
                  <c:v>0.10457745396059209</c:v>
                </c:pt>
                <c:pt idx="214">
                  <c:v>0.10513034325474745</c:v>
                </c:pt>
                <c:pt idx="215">
                  <c:v>0.10568393731556154</c:v>
                </c:pt>
                <c:pt idx="216">
                  <c:v>0.10623823794205658</c:v>
                </c:pt>
                <c:pt idx="217">
                  <c:v>0.10679324694015198</c:v>
                </c:pt>
                <c:pt idx="218">
                  <c:v>0.10734896612269966</c:v>
                </c:pt>
                <c:pt idx="219">
                  <c:v>0.10790539730951958</c:v>
                </c:pt>
                <c:pt idx="220">
                  <c:v>0.10846254232743553</c:v>
                </c:pt>
                <c:pt idx="221">
                  <c:v>0.10902040301031106</c:v>
                </c:pt>
                <c:pt idx="222">
                  <c:v>0.10957898119908573</c:v>
                </c:pt>
                <c:pt idx="223">
                  <c:v>0.11013827874181155</c:v>
                </c:pt>
                <c:pt idx="224">
                  <c:v>0.1106982974936897</c:v>
                </c:pt>
                <c:pt idx="225">
                  <c:v>0.11125903931710739</c:v>
                </c:pt>
                <c:pt idx="226">
                  <c:v>0.11182050608167508</c:v>
                </c:pt>
                <c:pt idx="227">
                  <c:v>0.11238269966426384</c:v>
                </c:pt>
                <c:pt idx="228">
                  <c:v>0.11294562194904302</c:v>
                </c:pt>
                <c:pt idx="229">
                  <c:v>0.11350927482751812</c:v>
                </c:pt>
                <c:pt idx="230">
                  <c:v>0.11407366019856895</c:v>
                </c:pt>
                <c:pt idx="231">
                  <c:v>0.11463877996848799</c:v>
                </c:pt>
                <c:pt idx="232">
                  <c:v>0.11520463605101904</c:v>
                </c:pt>
                <c:pt idx="233">
                  <c:v>0.11577123036739606</c:v>
                </c:pt>
                <c:pt idx="234">
                  <c:v>0.11633856484638239</c:v>
                </c:pt>
                <c:pt idx="235">
                  <c:v>0.11690664142431006</c:v>
                </c:pt>
                <c:pt idx="236">
                  <c:v>0.11747546204511952</c:v>
                </c:pt>
                <c:pt idx="237">
                  <c:v>0.1180450286603995</c:v>
                </c:pt>
                <c:pt idx="238">
                  <c:v>0.11861534322942717</c:v>
                </c:pt>
                <c:pt idx="239">
                  <c:v>0.11918640771920865</c:v>
                </c:pt>
                <c:pt idx="240">
                  <c:v>0.11975822410451964</c:v>
                </c:pt>
                <c:pt idx="241">
                  <c:v>0.12033079436794646</c:v>
                </c:pt>
                <c:pt idx="242">
                  <c:v>0.12090412049992724</c:v>
                </c:pt>
                <c:pt idx="243">
                  <c:v>0.12147820449879346</c:v>
                </c:pt>
                <c:pt idx="244">
                  <c:v>0.12205304837081175</c:v>
                </c:pt>
                <c:pt idx="245">
                  <c:v>0.12262865413022594</c:v>
                </c:pt>
                <c:pt idx="246">
                  <c:v>0.12320502379929942</c:v>
                </c:pt>
                <c:pt idx="247">
                  <c:v>0.12378215940835775</c:v>
                </c:pt>
                <c:pt idx="248">
                  <c:v>0.12436006299583161</c:v>
                </c:pt>
                <c:pt idx="249">
                  <c:v>0.12493873660829995</c:v>
                </c:pt>
                <c:pt idx="250">
                  <c:v>0.12551818230053352</c:v>
                </c:pt>
                <c:pt idx="251">
                  <c:v>0.12609840213553863</c:v>
                </c:pt>
                <c:pt idx="252">
                  <c:v>0.12667939818460122</c:v>
                </c:pt>
                <c:pt idx="253">
                  <c:v>0.12726117252733121</c:v>
                </c:pt>
                <c:pt idx="254">
                  <c:v>0.12784372725170717</c:v>
                </c:pt>
                <c:pt idx="255">
                  <c:v>0.1284270644541213</c:v>
                </c:pt>
                <c:pt idx="256">
                  <c:v>0.1290111862394247</c:v>
                </c:pt>
                <c:pt idx="257">
                  <c:v>0.12959609472097294</c:v>
                </c:pt>
                <c:pt idx="258">
                  <c:v>0.13018179202067184</c:v>
                </c:pt>
                <c:pt idx="259">
                  <c:v>0.13076828026902382</c:v>
                </c:pt>
                <c:pt idx="260">
                  <c:v>0.13135556160517428</c:v>
                </c:pt>
                <c:pt idx="261">
                  <c:v>0.13194363817695845</c:v>
                </c:pt>
                <c:pt idx="262">
                  <c:v>0.13253251214094852</c:v>
                </c:pt>
                <c:pt idx="263">
                  <c:v>0.13312218566250114</c:v>
                </c:pt>
                <c:pt idx="264">
                  <c:v>0.13371266091580511</c:v>
                </c:pt>
                <c:pt idx="265">
                  <c:v>0.13430394008392949</c:v>
                </c:pt>
                <c:pt idx="266">
                  <c:v>0.13489602535887207</c:v>
                </c:pt>
                <c:pt idx="267">
                  <c:v>0.13548891894160814</c:v>
                </c:pt>
                <c:pt idx="268">
                  <c:v>0.13608262304213956</c:v>
                </c:pt>
                <c:pt idx="269">
                  <c:v>0.13667713987954411</c:v>
                </c:pt>
                <c:pt idx="270">
                  <c:v>0.13727247168202539</c:v>
                </c:pt>
                <c:pt idx="271">
                  <c:v>0.13786862068696282</c:v>
                </c:pt>
                <c:pt idx="272">
                  <c:v>0.13846558914096219</c:v>
                </c:pt>
                <c:pt idx="273">
                  <c:v>0.13906337929990631</c:v>
                </c:pt>
                <c:pt idx="274">
                  <c:v>0.13966199342900631</c:v>
                </c:pt>
                <c:pt idx="275">
                  <c:v>0.14026143380285311</c:v>
                </c:pt>
                <c:pt idx="276">
                  <c:v>0.14086170270546919</c:v>
                </c:pt>
                <c:pt idx="277">
                  <c:v>0.14146280243036088</c:v>
                </c:pt>
                <c:pt idx="278">
                  <c:v>0.14206473528057098</c:v>
                </c:pt>
                <c:pt idx="279">
                  <c:v>0.14266750356873156</c:v>
                </c:pt>
                <c:pt idx="280">
                  <c:v>0.14327110961711742</c:v>
                </c:pt>
                <c:pt idx="281">
                  <c:v>0.14387555575769967</c:v>
                </c:pt>
                <c:pt idx="282">
                  <c:v>0.14448084433219982</c:v>
                </c:pt>
                <c:pt idx="283">
                  <c:v>0.14508697769214446</c:v>
                </c:pt>
                <c:pt idx="284">
                  <c:v>0.14569395819891934</c:v>
                </c:pt>
                <c:pt idx="285">
                  <c:v>0.14630178822382564</c:v>
                </c:pt>
                <c:pt idx="286">
                  <c:v>0.14691047014813438</c:v>
                </c:pt>
                <c:pt idx="287">
                  <c:v>0.14752000636314366</c:v>
                </c:pt>
                <c:pt idx="288">
                  <c:v>0.14813039927023364</c:v>
                </c:pt>
                <c:pt idx="289">
                  <c:v>0.14874165128092473</c:v>
                </c:pt>
                <c:pt idx="290">
                  <c:v>0.14935376481693341</c:v>
                </c:pt>
                <c:pt idx="291">
                  <c:v>0.14996674231023099</c:v>
                </c:pt>
                <c:pt idx="292">
                  <c:v>0.15058058620310055</c:v>
                </c:pt>
                <c:pt idx="293">
                  <c:v>0.15119529894819625</c:v>
                </c:pt>
                <c:pt idx="294">
                  <c:v>0.15181088300860124</c:v>
                </c:pt>
                <c:pt idx="295">
                  <c:v>0.15242734085788781</c:v>
                </c:pt>
                <c:pt idx="296">
                  <c:v>0.15304467498017599</c:v>
                </c:pt>
                <c:pt idx="297">
                  <c:v>0.15366288787019475</c:v>
                </c:pt>
                <c:pt idx="298">
                  <c:v>0.15428198203334131</c:v>
                </c:pt>
                <c:pt idx="299">
                  <c:v>0.15490195998574319</c:v>
                </c:pt>
                <c:pt idx="300">
                  <c:v>0.15552282425431854</c:v>
                </c:pt>
                <c:pt idx="301">
                  <c:v>0.15614457737683893</c:v>
                </c:pt>
                <c:pt idx="302">
                  <c:v>0.15676722190199055</c:v>
                </c:pt>
                <c:pt idx="303">
                  <c:v>0.15739076038943792</c:v>
                </c:pt>
                <c:pt idx="304">
                  <c:v>0.15801519540988607</c:v>
                </c:pt>
                <c:pt idx="305">
                  <c:v>0.15864052954514513</c:v>
                </c:pt>
                <c:pt idx="306">
                  <c:v>0.1592667653881932</c:v>
                </c:pt>
                <c:pt idx="307">
                  <c:v>0.15989390554324223</c:v>
                </c:pt>
                <c:pt idx="308">
                  <c:v>0.16052195262580155</c:v>
                </c:pt>
                <c:pt idx="309">
                  <c:v>0.16115090926274472</c:v>
                </c:pt>
                <c:pt idx="310">
                  <c:v>0.16178077809237415</c:v>
                </c:pt>
                <c:pt idx="311">
                  <c:v>0.16241156176448873</c:v>
                </c:pt>
                <c:pt idx="312">
                  <c:v>0.16304326294044955</c:v>
                </c:pt>
                <c:pt idx="313">
                  <c:v>0.16367588429324834</c:v>
                </c:pt>
                <c:pt idx="314">
                  <c:v>0.16430942850757441</c:v>
                </c:pt>
                <c:pt idx="315">
                  <c:v>0.16494389827988382</c:v>
                </c:pt>
                <c:pt idx="316">
                  <c:v>0.16557929631846741</c:v>
                </c:pt>
                <c:pt idx="317">
                  <c:v>0.16621562534352113</c:v>
                </c:pt>
                <c:pt idx="318">
                  <c:v>0.16685288808721482</c:v>
                </c:pt>
                <c:pt idx="319">
                  <c:v>0.16749108729376372</c:v>
                </c:pt>
                <c:pt idx="320">
                  <c:v>0.16813022571949829</c:v>
                </c:pt>
                <c:pt idx="321">
                  <c:v>0.1687703061329367</c:v>
                </c:pt>
                <c:pt idx="322">
                  <c:v>0.16941133131485567</c:v>
                </c:pt>
                <c:pt idx="323">
                  <c:v>0.17005330405836411</c:v>
                </c:pt>
                <c:pt idx="324">
                  <c:v>0.17069622716897506</c:v>
                </c:pt>
                <c:pt idx="325">
                  <c:v>0.17134010346468023</c:v>
                </c:pt>
                <c:pt idx="326">
                  <c:v>0.17198493577602311</c:v>
                </c:pt>
                <c:pt idx="327">
                  <c:v>0.17263072694617479</c:v>
                </c:pt>
                <c:pt idx="328">
                  <c:v>0.17327747983100789</c:v>
                </c:pt>
                <c:pt idx="329">
                  <c:v>0.17392519729917361</c:v>
                </c:pt>
                <c:pt idx="330">
                  <c:v>0.17457388223217687</c:v>
                </c:pt>
                <c:pt idx="331">
                  <c:v>0.17522353752445438</c:v>
                </c:pt>
                <c:pt idx="332">
                  <c:v>0.17587416608345102</c:v>
                </c:pt>
                <c:pt idx="333">
                  <c:v>0.17652577082969897</c:v>
                </c:pt>
                <c:pt idx="334">
                  <c:v>0.17717835469689538</c:v>
                </c:pt>
                <c:pt idx="335">
                  <c:v>0.17783192063198255</c:v>
                </c:pt>
                <c:pt idx="336">
                  <c:v>0.17848647159522685</c:v>
                </c:pt>
                <c:pt idx="337">
                  <c:v>0.17914201056030013</c:v>
                </c:pt>
                <c:pt idx="338">
                  <c:v>0.17979854051435976</c:v>
                </c:pt>
                <c:pt idx="339">
                  <c:v>0.18045606445813137</c:v>
                </c:pt>
                <c:pt idx="340">
                  <c:v>0.18111458540599013</c:v>
                </c:pt>
                <c:pt idx="341">
                  <c:v>0.18177410638604458</c:v>
                </c:pt>
                <c:pt idx="342">
                  <c:v>0.18243463044021921</c:v>
                </c:pt>
                <c:pt idx="343">
                  <c:v>0.1830961606243397</c:v>
                </c:pt>
                <c:pt idx="344">
                  <c:v>0.18375870000821692</c:v>
                </c:pt>
                <c:pt idx="345">
                  <c:v>0.18442225167573273</c:v>
                </c:pt>
                <c:pt idx="346">
                  <c:v>0.18508681872492605</c:v>
                </c:pt>
                <c:pt idx="347">
                  <c:v>0.18575240426807979</c:v>
                </c:pt>
                <c:pt idx="348">
                  <c:v>0.18641901143180803</c:v>
                </c:pt>
                <c:pt idx="349">
                  <c:v>0.18708664335714442</c:v>
                </c:pt>
                <c:pt idx="350">
                  <c:v>0.18775530319963074</c:v>
                </c:pt>
                <c:pt idx="351">
                  <c:v>0.18842499412940666</c:v>
                </c:pt>
                <c:pt idx="352">
                  <c:v>0.18909571933129959</c:v>
                </c:pt>
                <c:pt idx="353">
                  <c:v>0.18976748200491589</c:v>
                </c:pt>
                <c:pt idx="354">
                  <c:v>0.19044028536473223</c:v>
                </c:pt>
                <c:pt idx="355">
                  <c:v>0.19111413264018789</c:v>
                </c:pt>
                <c:pt idx="356">
                  <c:v>0.19178902707577791</c:v>
                </c:pt>
                <c:pt idx="357">
                  <c:v>0.19246497193114673</c:v>
                </c:pt>
                <c:pt idx="358">
                  <c:v>0.19314197048118256</c:v>
                </c:pt>
                <c:pt idx="359">
                  <c:v>0.19382002601611281</c:v>
                </c:pt>
                <c:pt idx="360">
                  <c:v>0.19449914184159983</c:v>
                </c:pt>
                <c:pt idx="361">
                  <c:v>0.19517932127883766</c:v>
                </c:pt>
                <c:pt idx="362">
                  <c:v>0.19586056766464957</c:v>
                </c:pt>
                <c:pt idx="363">
                  <c:v>0.19654288435158612</c:v>
                </c:pt>
                <c:pt idx="364">
                  <c:v>0.19722627470802431</c:v>
                </c:pt>
                <c:pt idx="365">
                  <c:v>0.19791074211826731</c:v>
                </c:pt>
                <c:pt idx="366">
                  <c:v>0.19859628998264489</c:v>
                </c:pt>
                <c:pt idx="367">
                  <c:v>0.19928292171761497</c:v>
                </c:pt>
                <c:pt idx="368">
                  <c:v>0.19997064075586568</c:v>
                </c:pt>
                <c:pt idx="369">
                  <c:v>0.20065945054641829</c:v>
                </c:pt>
                <c:pt idx="370">
                  <c:v>0.20134935455473107</c:v>
                </c:pt>
                <c:pt idx="371">
                  <c:v>0.20204035626280387</c:v>
                </c:pt>
                <c:pt idx="372">
                  <c:v>0.20273245916928356</c:v>
                </c:pt>
                <c:pt idx="373">
                  <c:v>0.20342566678957033</c:v>
                </c:pt>
                <c:pt idx="374">
                  <c:v>0.20411998265592479</c:v>
                </c:pt>
                <c:pt idx="375">
                  <c:v>0.20481541031757602</c:v>
                </c:pt>
                <c:pt idx="376">
                  <c:v>0.20551195334083039</c:v>
                </c:pt>
                <c:pt idx="377">
                  <c:v>0.2062096153091813</c:v>
                </c:pt>
                <c:pt idx="378">
                  <c:v>0.20690839982341983</c:v>
                </c:pt>
                <c:pt idx="379">
                  <c:v>0.20760831050174613</c:v>
                </c:pt>
                <c:pt idx="380">
                  <c:v>0.20830935097988201</c:v>
                </c:pt>
                <c:pt idx="381">
                  <c:v>0.20901152491118416</c:v>
                </c:pt>
                <c:pt idx="382">
                  <c:v>0.20971483596675833</c:v>
                </c:pt>
                <c:pt idx="383">
                  <c:v>0.21041928783557454</c:v>
                </c:pt>
                <c:pt idx="384">
                  <c:v>0.21112488422458328</c:v>
                </c:pt>
                <c:pt idx="385">
                  <c:v>0.21183162885883233</c:v>
                </c:pt>
                <c:pt idx="386">
                  <c:v>0.21253952548158497</c:v>
                </c:pt>
                <c:pt idx="387">
                  <c:v>0.21324857785443882</c:v>
                </c:pt>
                <c:pt idx="388">
                  <c:v>0.21395878975744578</c:v>
                </c:pt>
                <c:pt idx="389">
                  <c:v>0.21467016498923297</c:v>
                </c:pt>
                <c:pt idx="390">
                  <c:v>0.21538270736712464</c:v>
                </c:pt>
                <c:pt idx="391">
                  <c:v>0.21609642072726507</c:v>
                </c:pt>
                <c:pt idx="392">
                  <c:v>0.21681130892474243</c:v>
                </c:pt>
                <c:pt idx="393">
                  <c:v>0.21752737583371382</c:v>
                </c:pt>
                <c:pt idx="394">
                  <c:v>0.21824462534753111</c:v>
                </c:pt>
                <c:pt idx="395">
                  <c:v>0.21896306137886817</c:v>
                </c:pt>
                <c:pt idx="396">
                  <c:v>0.21968268785984871</c:v>
                </c:pt>
                <c:pt idx="397">
                  <c:v>0.22040350874217546</c:v>
                </c:pt>
                <c:pt idx="398">
                  <c:v>0.22112552799726048</c:v>
                </c:pt>
                <c:pt idx="399">
                  <c:v>0.22184874961635639</c:v>
                </c:pt>
                <c:pt idx="400">
                  <c:v>0.22257317761068865</c:v>
                </c:pt>
                <c:pt idx="401">
                  <c:v>0.22329881601158919</c:v>
                </c:pt>
                <c:pt idx="402">
                  <c:v>0.22402566887063094</c:v>
                </c:pt>
                <c:pt idx="403">
                  <c:v>0.22475374025976358</c:v>
                </c:pt>
                <c:pt idx="404">
                  <c:v>0.22548303427145044</c:v>
                </c:pt>
                <c:pt idx="405">
                  <c:v>0.22621355501880647</c:v>
                </c:pt>
                <c:pt idx="406">
                  <c:v>0.22694530663573742</c:v>
                </c:pt>
                <c:pt idx="407">
                  <c:v>0.22767829327708017</c:v>
                </c:pt>
                <c:pt idx="408">
                  <c:v>0.22841251911874466</c:v>
                </c:pt>
                <c:pt idx="409">
                  <c:v>0.22914798835785574</c:v>
                </c:pt>
                <c:pt idx="410">
                  <c:v>0.22988470521289839</c:v>
                </c:pt>
                <c:pt idx="411">
                  <c:v>0.23062267392386146</c:v>
                </c:pt>
                <c:pt idx="412">
                  <c:v>0.23136189875238555</c:v>
                </c:pt>
                <c:pt idx="413">
                  <c:v>0.2321023839819093</c:v>
                </c:pt>
                <c:pt idx="414">
                  <c:v>0.23284413391781958</c:v>
                </c:pt>
                <c:pt idx="415">
                  <c:v>0.23358715288760046</c:v>
                </c:pt>
                <c:pt idx="416">
                  <c:v>0.23433144524098595</c:v>
                </c:pt>
                <c:pt idx="417">
                  <c:v>0.23507701535011147</c:v>
                </c:pt>
                <c:pt idx="418">
                  <c:v>0.23582386760966931</c:v>
                </c:pt>
                <c:pt idx="419">
                  <c:v>0.23657200643706267</c:v>
                </c:pt>
                <c:pt idx="420">
                  <c:v>0.23732143627256383</c:v>
                </c:pt>
                <c:pt idx="421">
                  <c:v>0.23807216157947089</c:v>
                </c:pt>
                <c:pt idx="422">
                  <c:v>0.23882418684426859</c:v>
                </c:pt>
                <c:pt idx="423">
                  <c:v>0.23957751657678791</c:v>
                </c:pt>
                <c:pt idx="424">
                  <c:v>0.24033215531036956</c:v>
                </c:pt>
                <c:pt idx="425">
                  <c:v>0.24108810760202642</c:v>
                </c:pt>
                <c:pt idx="426">
                  <c:v>0.24184537803261005</c:v>
                </c:pt>
                <c:pt idx="427">
                  <c:v>0.24260397120697574</c:v>
                </c:pt>
                <c:pt idx="428">
                  <c:v>0.24336389175415199</c:v>
                </c:pt>
                <c:pt idx="429">
                  <c:v>0.24412514432750856</c:v>
                </c:pt>
                <c:pt idx="430">
                  <c:v>0.24488773360492885</c:v>
                </c:pt>
                <c:pt idx="431">
                  <c:v>0.24565166428898108</c:v>
                </c:pt>
                <c:pt idx="432">
                  <c:v>0.24641694110709347</c:v>
                </c:pt>
                <c:pt idx="433">
                  <c:v>0.24718356881172854</c:v>
                </c:pt>
                <c:pt idx="434">
                  <c:v>0.2479515521805615</c:v>
                </c:pt>
                <c:pt idx="435">
                  <c:v>0.24872089601665767</c:v>
                </c:pt>
                <c:pt idx="436">
                  <c:v>0.24949160514865382</c:v>
                </c:pt>
                <c:pt idx="437">
                  <c:v>0.25026368443093888</c:v>
                </c:pt>
                <c:pt idx="438">
                  <c:v>0.25103713874383865</c:v>
                </c:pt>
                <c:pt idx="439">
                  <c:v>0.25181197299379954</c:v>
                </c:pt>
                <c:pt idx="440">
                  <c:v>0.25258819211357675</c:v>
                </c:pt>
                <c:pt idx="441">
                  <c:v>0.25336580106242124</c:v>
                </c:pt>
                <c:pt idx="442">
                  <c:v>0.25414480482627116</c:v>
                </c:pt>
                <c:pt idx="443">
                  <c:v>0.25492520841794247</c:v>
                </c:pt>
                <c:pt idx="444">
                  <c:v>0.25570701687732383</c:v>
                </c:pt>
                <c:pt idx="445">
                  <c:v>0.25649023527157022</c:v>
                </c:pt>
                <c:pt idx="446">
                  <c:v>0.25727486869530181</c:v>
                </c:pt>
                <c:pt idx="447">
                  <c:v>0.25806092227080107</c:v>
                </c:pt>
                <c:pt idx="448">
                  <c:v>0.258848401148215</c:v>
                </c:pt>
                <c:pt idx="449">
                  <c:v>0.25963731050575611</c:v>
                </c:pt>
                <c:pt idx="450">
                  <c:v>0.26042765554990815</c:v>
                </c:pt>
                <c:pt idx="451">
                  <c:v>0.26121944151563081</c:v>
                </c:pt>
                <c:pt idx="452">
                  <c:v>0.26201267366656927</c:v>
                </c:pt>
                <c:pt idx="453">
                  <c:v>0.26280735729526272</c:v>
                </c:pt>
                <c:pt idx="454">
                  <c:v>0.26360349772335762</c:v>
                </c:pt>
                <c:pt idx="455">
                  <c:v>0.26440110030182007</c:v>
                </c:pt>
                <c:pt idx="456">
                  <c:v>0.26520017041115312</c:v>
                </c:pt>
                <c:pt idx="457">
                  <c:v>0.26600071346161303</c:v>
                </c:pt>
                <c:pt idx="458">
                  <c:v>0.26680273489343065</c:v>
                </c:pt>
                <c:pt idx="459">
                  <c:v>0.26760624017703144</c:v>
                </c:pt>
                <c:pt idx="460">
                  <c:v>0.26841123481326135</c:v>
                </c:pt>
                <c:pt idx="461">
                  <c:v>0.2692177243336108</c:v>
                </c:pt>
                <c:pt idx="462">
                  <c:v>0.27002571430044447</c:v>
                </c:pt>
                <c:pt idx="463">
                  <c:v>0.27083521030722996</c:v>
                </c:pt>
                <c:pt idx="464">
                  <c:v>0.27164621797877164</c:v>
                </c:pt>
                <c:pt idx="465">
                  <c:v>0.27245874297144357</c:v>
                </c:pt>
                <c:pt idx="466">
                  <c:v>0.27327279097342783</c:v>
                </c:pt>
                <c:pt idx="467">
                  <c:v>0.27408836770495182</c:v>
                </c:pt>
                <c:pt idx="468">
                  <c:v>0.2749054789185309</c:v>
                </c:pt>
                <c:pt idx="469">
                  <c:v>0.27572413039921095</c:v>
                </c:pt>
                <c:pt idx="470">
                  <c:v>0.27654432796481421</c:v>
                </c:pt>
                <c:pt idx="471">
                  <c:v>0.27736607746618774</c:v>
                </c:pt>
                <c:pt idx="472">
                  <c:v>0.27818938478745336</c:v>
                </c:pt>
                <c:pt idx="473">
                  <c:v>0.27901425584626094</c:v>
                </c:pt>
                <c:pt idx="474">
                  <c:v>0.27984069659404309</c:v>
                </c:pt>
                <c:pt idx="475">
                  <c:v>0.28066871301627333</c:v>
                </c:pt>
                <c:pt idx="476">
                  <c:v>0.28149831113272572</c:v>
                </c:pt>
                <c:pt idx="477">
                  <c:v>0.28232949699773785</c:v>
                </c:pt>
                <c:pt idx="478">
                  <c:v>0.2831622767004755</c:v>
                </c:pt>
                <c:pt idx="479">
                  <c:v>0.28399665636520083</c:v>
                </c:pt>
                <c:pt idx="480">
                  <c:v>0.28483264215154214</c:v>
                </c:pt>
                <c:pt idx="481">
                  <c:v>0.28567024025476695</c:v>
                </c:pt>
                <c:pt idx="482">
                  <c:v>0.2865094569060575</c:v>
                </c:pt>
                <c:pt idx="483">
                  <c:v>0.28735029837278864</c:v>
                </c:pt>
                <c:pt idx="484">
                  <c:v>0.28819277095880896</c:v>
                </c:pt>
                <c:pt idx="485">
                  <c:v>0.28903688100472424</c:v>
                </c:pt>
                <c:pt idx="486">
                  <c:v>0.28988263488818372</c:v>
                </c:pt>
                <c:pt idx="487">
                  <c:v>0.29073003902416922</c:v>
                </c:pt>
                <c:pt idx="488">
                  <c:v>0.29157909986528724</c:v>
                </c:pt>
                <c:pt idx="489">
                  <c:v>0.29242982390206362</c:v>
                </c:pt>
                <c:pt idx="490">
                  <c:v>0.29328221766324125</c:v>
                </c:pt>
                <c:pt idx="491">
                  <c:v>0.29413628771608075</c:v>
                </c:pt>
                <c:pt idx="492">
                  <c:v>0.29499204066666401</c:v>
                </c:pt>
                <c:pt idx="493">
                  <c:v>0.29584948316020088</c:v>
                </c:pt>
                <c:pt idx="494">
                  <c:v>0.29670862188133862</c:v>
                </c:pt>
                <c:pt idx="495">
                  <c:v>0.29756946355447472</c:v>
                </c:pt>
                <c:pt idx="496">
                  <c:v>0.29843201494407262</c:v>
                </c:pt>
                <c:pt idx="497">
                  <c:v>0.29929628285498067</c:v>
                </c:pt>
                <c:pt idx="498">
                  <c:v>0.30016227413275426</c:v>
                </c:pt>
                <c:pt idx="499">
                  <c:v>0.3010299956639812</c:v>
                </c:pt>
                <c:pt idx="500">
                  <c:v>0.30189945437661009</c:v>
                </c:pt>
                <c:pt idx="501">
                  <c:v>0.30277065724028246</c:v>
                </c:pt>
                <c:pt idx="502">
                  <c:v>0.30364361126666789</c:v>
                </c:pt>
                <c:pt idx="503">
                  <c:v>0.30451832350980257</c:v>
                </c:pt>
                <c:pt idx="504">
                  <c:v>0.3053948010664313</c:v>
                </c:pt>
                <c:pt idx="505">
                  <c:v>0.30627305107635305</c:v>
                </c:pt>
                <c:pt idx="506">
                  <c:v>0.30715308072276998</c:v>
                </c:pt>
                <c:pt idx="507">
                  <c:v>0.30803489723263966</c:v>
                </c:pt>
                <c:pt idx="508">
                  <c:v>0.30891850787703151</c:v>
                </c:pt>
                <c:pt idx="509">
                  <c:v>0.30980391997148632</c:v>
                </c:pt>
                <c:pt idx="510">
                  <c:v>0.31069114087637978</c:v>
                </c:pt>
                <c:pt idx="511">
                  <c:v>0.31158017799728938</c:v>
                </c:pt>
                <c:pt idx="512">
                  <c:v>0.3124710387853657</c:v>
                </c:pt>
                <c:pt idx="513">
                  <c:v>0.31336373073770663</c:v>
                </c:pt>
                <c:pt idx="514">
                  <c:v>0.31425826139773638</c:v>
                </c:pt>
                <c:pt idx="515">
                  <c:v>0.31515463835558755</c:v>
                </c:pt>
                <c:pt idx="516">
                  <c:v>0.31605286924848786</c:v>
                </c:pt>
                <c:pt idx="517">
                  <c:v>0.31695296176115045</c:v>
                </c:pt>
                <c:pt idx="518">
                  <c:v>0.31785492362616824</c:v>
                </c:pt>
                <c:pt idx="519">
                  <c:v>0.31875876262441277</c:v>
                </c:pt>
                <c:pt idx="520">
                  <c:v>0.31966448658543678</c:v>
                </c:pt>
                <c:pt idx="521">
                  <c:v>0.32057210338788111</c:v>
                </c:pt>
                <c:pt idx="522">
                  <c:v>0.32148162095988608</c:v>
                </c:pt>
                <c:pt idx="523">
                  <c:v>0.32239304727950685</c:v>
                </c:pt>
                <c:pt idx="524">
                  <c:v>0.32330639037513342</c:v>
                </c:pt>
                <c:pt idx="525">
                  <c:v>0.32422165832591499</c:v>
                </c:pt>
                <c:pt idx="526">
                  <c:v>0.32513885926218844</c:v>
                </c:pt>
                <c:pt idx="527">
                  <c:v>0.32605800136591223</c:v>
                </c:pt>
                <c:pt idx="528">
                  <c:v>0.32697909287110383</c:v>
                </c:pt>
                <c:pt idx="529">
                  <c:v>0.32790214206428259</c:v>
                </c:pt>
                <c:pt idx="530">
                  <c:v>0.32882715728491674</c:v>
                </c:pt>
                <c:pt idx="531">
                  <c:v>0.32975414692587601</c:v>
                </c:pt>
                <c:pt idx="532">
                  <c:v>0.33068311943388784</c:v>
                </c:pt>
                <c:pt idx="533">
                  <c:v>0.33161408330999986</c:v>
                </c:pt>
                <c:pt idx="534">
                  <c:v>0.33254704711004612</c:v>
                </c:pt>
                <c:pt idx="535">
                  <c:v>0.33348201944511918</c:v>
                </c:pt>
                <c:pt idx="536">
                  <c:v>0.33441900898204691</c:v>
                </c:pt>
                <c:pt idx="537">
                  <c:v>0.33535802444387453</c:v>
                </c:pt>
                <c:pt idx="538">
                  <c:v>0.33629907461035191</c:v>
                </c:pt>
                <c:pt idx="539">
                  <c:v>0.33724216831842596</c:v>
                </c:pt>
                <c:pt idx="540">
                  <c:v>0.33818731446273881</c:v>
                </c:pt>
                <c:pt idx="541">
                  <c:v>0.33913452199613087</c:v>
                </c:pt>
                <c:pt idx="542">
                  <c:v>0.34008379993014981</c:v>
                </c:pt>
                <c:pt idx="543">
                  <c:v>0.34103515733556505</c:v>
                </c:pt>
                <c:pt idx="544">
                  <c:v>0.34198860334288761</c:v>
                </c:pt>
                <c:pt idx="545">
                  <c:v>0.34294414714289612</c:v>
                </c:pt>
                <c:pt idx="546">
                  <c:v>0.34390179798716819</c:v>
                </c:pt>
                <c:pt idx="547">
                  <c:v>0.34486156518861794</c:v>
                </c:pt>
                <c:pt idx="548">
                  <c:v>0.34582345812203952</c:v>
                </c:pt>
                <c:pt idx="549">
                  <c:v>0.34678748622465638</c:v>
                </c:pt>
                <c:pt idx="550">
                  <c:v>0.34775365899667687</c:v>
                </c:pt>
                <c:pt idx="551">
                  <c:v>0.34872198600185605</c:v>
                </c:pt>
                <c:pt idx="552">
                  <c:v>0.3496924768680636</c:v>
                </c:pt>
                <c:pt idx="553">
                  <c:v>0.3506651412878582</c:v>
                </c:pt>
                <c:pt idx="554">
                  <c:v>0.35163998901906846</c:v>
                </c:pt>
                <c:pt idx="555">
                  <c:v>0.35261702988538024</c:v>
                </c:pt>
                <c:pt idx="556">
                  <c:v>0.35359627377693048</c:v>
                </c:pt>
                <c:pt idx="557">
                  <c:v>0.35457773065090814</c:v>
                </c:pt>
                <c:pt idx="558">
                  <c:v>0.3555614105321615</c:v>
                </c:pt>
                <c:pt idx="559">
                  <c:v>0.35654732351381263</c:v>
                </c:pt>
                <c:pt idx="560">
                  <c:v>0.35753547975787869</c:v>
                </c:pt>
                <c:pt idx="561">
                  <c:v>0.35852588949590053</c:v>
                </c:pt>
                <c:pt idx="562">
                  <c:v>0.35951856302957813</c:v>
                </c:pt>
                <c:pt idx="563">
                  <c:v>0.36051351073141391</c:v>
                </c:pt>
                <c:pt idx="564">
                  <c:v>0.36151074304536263</c:v>
                </c:pt>
                <c:pt idx="565">
                  <c:v>0.36251027048748924</c:v>
                </c:pt>
                <c:pt idx="566">
                  <c:v>0.3635121036466345</c:v>
                </c:pt>
                <c:pt idx="567">
                  <c:v>0.36451625318508785</c:v>
                </c:pt>
                <c:pt idx="568">
                  <c:v>0.36552272983926837</c:v>
                </c:pt>
                <c:pt idx="569">
                  <c:v>0.36653154442041341</c:v>
                </c:pt>
                <c:pt idx="570">
                  <c:v>0.3675427078152757</c:v>
                </c:pt>
                <c:pt idx="571">
                  <c:v>0.36855623098682794</c:v>
                </c:pt>
                <c:pt idx="572">
                  <c:v>0.3695721249749761</c:v>
                </c:pt>
                <c:pt idx="573">
                  <c:v>0.37059040089728101</c:v>
                </c:pt>
                <c:pt idx="574">
                  <c:v>0.3716110699496884</c:v>
                </c:pt>
                <c:pt idx="575">
                  <c:v>0.3726341434072673</c:v>
                </c:pt>
                <c:pt idx="576">
                  <c:v>0.3736596326249576</c:v>
                </c:pt>
                <c:pt idx="577">
                  <c:v>0.37468754903832607</c:v>
                </c:pt>
                <c:pt idx="578">
                  <c:v>0.37571790416433165</c:v>
                </c:pt>
                <c:pt idx="579">
                  <c:v>0.3767507096020995</c:v>
                </c:pt>
                <c:pt idx="580">
                  <c:v>0.37778597703370465</c:v>
                </c:pt>
                <c:pt idx="581">
                  <c:v>0.37882371822496475</c:v>
                </c:pt>
                <c:pt idx="582">
                  <c:v>0.37986394502624243</c:v>
                </c:pt>
                <c:pt idx="583">
                  <c:v>0.38090666937325723</c:v>
                </c:pt>
                <c:pt idx="584">
                  <c:v>0.38195190328790724</c:v>
                </c:pt>
                <c:pt idx="585">
                  <c:v>0.38299965887910103</c:v>
                </c:pt>
                <c:pt idx="586">
                  <c:v>0.38404994834359896</c:v>
                </c:pt>
                <c:pt idx="587">
                  <c:v>0.38510278396686537</c:v>
                </c:pt>
                <c:pt idx="588">
                  <c:v>0.38615817812393077</c:v>
                </c:pt>
                <c:pt idx="589">
                  <c:v>0.38721614328026449</c:v>
                </c:pt>
                <c:pt idx="590">
                  <c:v>0.38827669199265819</c:v>
                </c:pt>
                <c:pt idx="591">
                  <c:v>0.38933983691012003</c:v>
                </c:pt>
                <c:pt idx="592">
                  <c:v>0.39040559077477993</c:v>
                </c:pt>
                <c:pt idx="593">
                  <c:v>0.39147396642280585</c:v>
                </c:pt>
                <c:pt idx="594">
                  <c:v>0.3925449767853314</c:v>
                </c:pt>
                <c:pt idx="595">
                  <c:v>0.39361863488939502</c:v>
                </c:pt>
                <c:pt idx="596">
                  <c:v>0.39469495385889053</c:v>
                </c:pt>
                <c:pt idx="597">
                  <c:v>0.39577394691552992</c:v>
                </c:pt>
                <c:pt idx="598">
                  <c:v>0.39685562737981767</c:v>
                </c:pt>
                <c:pt idx="599">
                  <c:v>0.3979400086720376</c:v>
                </c:pt>
                <c:pt idx="600">
                  <c:v>0.39902710431325172</c:v>
                </c:pt>
                <c:pt idx="601">
                  <c:v>0.40011692792631215</c:v>
                </c:pt>
                <c:pt idx="602">
                  <c:v>0.40120949323688493</c:v>
                </c:pt>
                <c:pt idx="603">
                  <c:v>0.40230481407448765</c:v>
                </c:pt>
                <c:pt idx="604">
                  <c:v>0.40340290437353976</c:v>
                </c:pt>
                <c:pt idx="605">
                  <c:v>0.40450377817442584</c:v>
                </c:pt>
                <c:pt idx="606">
                  <c:v>0.40560744962457329</c:v>
                </c:pt>
                <c:pt idx="607">
                  <c:v>0.40671393297954272</c:v>
                </c:pt>
                <c:pt idx="608">
                  <c:v>0.40782324260413316</c:v>
                </c:pt>
                <c:pt idx="609">
                  <c:v>0.40893539297350079</c:v>
                </c:pt>
                <c:pt idx="610">
                  <c:v>0.41005039867429227</c:v>
                </c:pt>
                <c:pt idx="611">
                  <c:v>0.41116827440579273</c:v>
                </c:pt>
                <c:pt idx="612">
                  <c:v>0.4122890349810886</c:v>
                </c:pt>
                <c:pt idx="613">
                  <c:v>0.41341269532824504</c:v>
                </c:pt>
                <c:pt idx="614">
                  <c:v>0.4145392704914993</c:v>
                </c:pt>
                <c:pt idx="615">
                  <c:v>0.41566877563246918</c:v>
                </c:pt>
                <c:pt idx="616">
                  <c:v>0.41680122603137726</c:v>
                </c:pt>
                <c:pt idx="617">
                  <c:v>0.41793663708829126</c:v>
                </c:pt>
                <c:pt idx="618">
                  <c:v>0.41907502432438071</c:v>
                </c:pt>
                <c:pt idx="619">
                  <c:v>0.42021640338318983</c:v>
                </c:pt>
                <c:pt idx="620">
                  <c:v>0.42136079003192767</c:v>
                </c:pt>
                <c:pt idx="621">
                  <c:v>0.42250820016277468</c:v>
                </c:pt>
                <c:pt idx="622">
                  <c:v>0.42365864979420714</c:v>
                </c:pt>
                <c:pt idx="623">
                  <c:v>0.42481215507233894</c:v>
                </c:pt>
                <c:pt idx="624">
                  <c:v>0.42596873227228116</c:v>
                </c:pt>
                <c:pt idx="625">
                  <c:v>0.42712839779951983</c:v>
                </c:pt>
                <c:pt idx="626">
                  <c:v>0.42829116819131241</c:v>
                </c:pt>
                <c:pt idx="627">
                  <c:v>0.42945706011810247</c:v>
                </c:pt>
                <c:pt idx="628">
                  <c:v>0.43062609038495414</c:v>
                </c:pt>
                <c:pt idx="629">
                  <c:v>0.43179827593300502</c:v>
                </c:pt>
                <c:pt idx="630">
                  <c:v>0.43297363384093962</c:v>
                </c:pt>
                <c:pt idx="631">
                  <c:v>0.43415218132648237</c:v>
                </c:pt>
                <c:pt idx="632">
                  <c:v>0.43533393574791068</c:v>
                </c:pt>
                <c:pt idx="633">
                  <c:v>0.43651891460558934</c:v>
                </c:pt>
                <c:pt idx="634">
                  <c:v>0.43770713554352531</c:v>
                </c:pt>
                <c:pt idx="635">
                  <c:v>0.43889861635094402</c:v>
                </c:pt>
                <c:pt idx="636">
                  <c:v>0.44009337496388751</c:v>
                </c:pt>
                <c:pt idx="637">
                  <c:v>0.44129142946683431</c:v>
                </c:pt>
                <c:pt idx="638">
                  <c:v>0.44249279809434211</c:v>
                </c:pt>
                <c:pt idx="639">
                  <c:v>0.44369749923271273</c:v>
                </c:pt>
                <c:pt idx="640">
                  <c:v>0.44490555142168087</c:v>
                </c:pt>
                <c:pt idx="641">
                  <c:v>0.44611697335612566</c:v>
                </c:pt>
                <c:pt idx="642">
                  <c:v>0.44733178388780681</c:v>
                </c:pt>
                <c:pt idx="643">
                  <c:v>0.44855000202712486</c:v>
                </c:pt>
                <c:pt idx="644">
                  <c:v>0.44977164694490596</c:v>
                </c:pt>
                <c:pt idx="645">
                  <c:v>0.45099673797421219</c:v>
                </c:pt>
                <c:pt idx="646">
                  <c:v>0.45222529461217748</c:v>
                </c:pt>
                <c:pt idx="647">
                  <c:v>0.45345733652186898</c:v>
                </c:pt>
                <c:pt idx="648">
                  <c:v>0.45469288353417592</c:v>
                </c:pt>
                <c:pt idx="649">
                  <c:v>0.45593195564972439</c:v>
                </c:pt>
                <c:pt idx="650">
                  <c:v>0.45717457304082015</c:v>
                </c:pt>
                <c:pt idx="651">
                  <c:v>0.45842075605341909</c:v>
                </c:pt>
                <c:pt idx="652">
                  <c:v>0.45967052520912632</c:v>
                </c:pt>
                <c:pt idx="653">
                  <c:v>0.46092390120722343</c:v>
                </c:pt>
                <c:pt idx="654">
                  <c:v>0.46218090492672592</c:v>
                </c:pt>
                <c:pt idx="655">
                  <c:v>0.46344155742846993</c:v>
                </c:pt>
                <c:pt idx="656">
                  <c:v>0.46470587995722956</c:v>
                </c:pt>
                <c:pt idx="657">
                  <c:v>0.46597389394386501</c:v>
                </c:pt>
                <c:pt idx="658">
                  <c:v>0.46724562100750233</c:v>
                </c:pt>
                <c:pt idx="659">
                  <c:v>0.46852108295774492</c:v>
                </c:pt>
                <c:pt idx="660">
                  <c:v>0.4698003017969179</c:v>
                </c:pt>
                <c:pt idx="661">
                  <c:v>0.47108329972234531</c:v>
                </c:pt>
                <c:pt idx="662">
                  <c:v>0.4723700991286614</c:v>
                </c:pt>
                <c:pt idx="663">
                  <c:v>0.47366072261015602</c:v>
                </c:pt>
                <c:pt idx="664">
                  <c:v>0.4749551929631548</c:v>
                </c:pt>
                <c:pt idx="665">
                  <c:v>0.47625353318843555</c:v>
                </c:pt>
                <c:pt idx="666">
                  <c:v>0.4775557664936802</c:v>
                </c:pt>
                <c:pt idx="667">
                  <c:v>0.47886191629596375</c:v>
                </c:pt>
                <c:pt idx="668">
                  <c:v>0.4801720062242813</c:v>
                </c:pt>
                <c:pt idx="669">
                  <c:v>0.48148606012211259</c:v>
                </c:pt>
                <c:pt idx="670">
                  <c:v>0.48280410205002577</c:v>
                </c:pt>
                <c:pt idx="671">
                  <c:v>0.48412615628832095</c:v>
                </c:pt>
                <c:pt idx="672">
                  <c:v>0.48545224733971398</c:v>
                </c:pt>
                <c:pt idx="673">
                  <c:v>0.48678239993206107</c:v>
                </c:pt>
                <c:pt idx="674">
                  <c:v>0.48811663902112568</c:v>
                </c:pt>
                <c:pt idx="675">
                  <c:v>0.48945498979338792</c:v>
                </c:pt>
                <c:pt idx="676">
                  <c:v>0.4907974776688972</c:v>
                </c:pt>
                <c:pt idx="677">
                  <c:v>0.49214412830416915</c:v>
                </c:pt>
                <c:pt idx="678">
                  <c:v>0.49349496759512801</c:v>
                </c:pt>
                <c:pt idx="679">
                  <c:v>0.49485002168009407</c:v>
                </c:pt>
                <c:pt idx="680">
                  <c:v>0.49620931694281895</c:v>
                </c:pt>
                <c:pt idx="681">
                  <c:v>0.49757288001556738</c:v>
                </c:pt>
                <c:pt idx="682">
                  <c:v>0.49894073778224857</c:v>
                </c:pt>
                <c:pt idx="683">
                  <c:v>0.50031291738159622</c:v>
                </c:pt>
                <c:pt idx="684">
                  <c:v>0.50168944621039957</c:v>
                </c:pt>
                <c:pt idx="685">
                  <c:v>0.50307035192678518</c:v>
                </c:pt>
                <c:pt idx="686">
                  <c:v>0.50445566245355156</c:v>
                </c:pt>
                <c:pt idx="687">
                  <c:v>0.50584540598155714</c:v>
                </c:pt>
                <c:pt idx="688">
                  <c:v>0.50723961097316239</c:v>
                </c:pt>
                <c:pt idx="689">
                  <c:v>0.50863830616572725</c:v>
                </c:pt>
                <c:pt idx="690">
                  <c:v>0.51004152057516527</c:v>
                </c:pt>
                <c:pt idx="691">
                  <c:v>0.51144928349955565</c:v>
                </c:pt>
                <c:pt idx="692">
                  <c:v>0.51286162452281348</c:v>
                </c:pt>
                <c:pt idx="693">
                  <c:v>0.51427857351841988</c:v>
                </c:pt>
                <c:pt idx="694">
                  <c:v>0.51570016065321411</c:v>
                </c:pt>
                <c:pt idx="695">
                  <c:v>0.51712641639124624</c:v>
                </c:pt>
                <c:pt idx="696">
                  <c:v>0.51855737149769487</c:v>
                </c:pt>
                <c:pt idx="697">
                  <c:v>0.51999305704284926</c:v>
                </c:pt>
                <c:pt idx="698">
                  <c:v>0.52143350440615654</c:v>
                </c:pt>
                <c:pt idx="699">
                  <c:v>0.52287874528033751</c:v>
                </c:pt>
                <c:pt idx="700">
                  <c:v>0.52432881167557033</c:v>
                </c:pt>
                <c:pt idx="701">
                  <c:v>0.52578373592374472</c:v>
                </c:pt>
                <c:pt idx="702">
                  <c:v>0.52724355068278761</c:v>
                </c:pt>
                <c:pt idx="703">
                  <c:v>0.52870828894106137</c:v>
                </c:pt>
                <c:pt idx="704">
                  <c:v>0.53017798402183691</c:v>
                </c:pt>
                <c:pt idx="705">
                  <c:v>0.53165266958784263</c:v>
                </c:pt>
                <c:pt idx="706">
                  <c:v>0.53313237964589044</c:v>
                </c:pt>
                <c:pt idx="707">
                  <c:v>0.5346171485515816</c:v>
                </c:pt>
                <c:pt idx="708">
                  <c:v>0.53610701101409264</c:v>
                </c:pt>
                <c:pt idx="709">
                  <c:v>0.53760200210104381</c:v>
                </c:pt>
                <c:pt idx="710">
                  <c:v>0.53910215724345212</c:v>
                </c:pt>
                <c:pt idx="711">
                  <c:v>0.54060751224076908</c:v>
                </c:pt>
                <c:pt idx="712">
                  <c:v>0.54211810326600762</c:v>
                </c:pt>
                <c:pt idx="713">
                  <c:v>0.543633966870957</c:v>
                </c:pt>
                <c:pt idx="714">
                  <c:v>0.54515513999148979</c:v>
                </c:pt>
                <c:pt idx="715">
                  <c:v>0.54668165995296225</c:v>
                </c:pt>
                <c:pt idx="716">
                  <c:v>0.54821356447570968</c:v>
                </c:pt>
                <c:pt idx="717">
                  <c:v>0.54975089168063884</c:v>
                </c:pt>
                <c:pt idx="718">
                  <c:v>0.55129368009492008</c:v>
                </c:pt>
                <c:pt idx="719">
                  <c:v>0.55284196865778079</c:v>
                </c:pt>
                <c:pt idx="720">
                  <c:v>0.55439579672640238</c:v>
                </c:pt>
                <c:pt idx="721">
                  <c:v>0.55595520408192367</c:v>
                </c:pt>
                <c:pt idx="722">
                  <c:v>0.55752023093555136</c:v>
                </c:pt>
                <c:pt idx="723">
                  <c:v>0.55909091793478227</c:v>
                </c:pt>
                <c:pt idx="724">
                  <c:v>0.56066730616973737</c:v>
                </c:pt>
                <c:pt idx="725">
                  <c:v>0.56224943717961195</c:v>
                </c:pt>
                <c:pt idx="726">
                  <c:v>0.56383735295924398</c:v>
                </c:pt>
                <c:pt idx="727">
                  <c:v>0.56543109596580121</c:v>
                </c:pt>
                <c:pt idx="728">
                  <c:v>0.56703070912559428</c:v>
                </c:pt>
                <c:pt idx="729">
                  <c:v>0.56863623584101264</c:v>
                </c:pt>
                <c:pt idx="730">
                  <c:v>0.57024771999759194</c:v>
                </c:pt>
                <c:pt idx="731">
                  <c:v>0.57186520597121115</c:v>
                </c:pt>
                <c:pt idx="732">
                  <c:v>0.57348873863542471</c:v>
                </c:pt>
                <c:pt idx="733">
                  <c:v>0.57511836336893296</c:v>
                </c:pt>
                <c:pt idx="734">
                  <c:v>0.5767541260631921</c:v>
                </c:pt>
                <c:pt idx="735">
                  <c:v>0.57839607313016894</c:v>
                </c:pt>
                <c:pt idx="736">
                  <c:v>0.58004425151024208</c:v>
                </c:pt>
                <c:pt idx="737">
                  <c:v>0.58169870868025453</c:v>
                </c:pt>
                <c:pt idx="738">
                  <c:v>0.58335949266171905</c:v>
                </c:pt>
                <c:pt idx="739">
                  <c:v>0.58502665202918203</c:v>
                </c:pt>
                <c:pt idx="740">
                  <c:v>0.5867002359187482</c:v>
                </c:pt>
                <c:pt idx="741">
                  <c:v>0.58838029403676984</c:v>
                </c:pt>
                <c:pt idx="742">
                  <c:v>0.5900668766687055</c:v>
                </c:pt>
                <c:pt idx="743">
                  <c:v>0.59176003468815042</c:v>
                </c:pt>
                <c:pt idx="744">
                  <c:v>0.59345981956604488</c:v>
                </c:pt>
                <c:pt idx="745">
                  <c:v>0.59516628338006194</c:v>
                </c:pt>
                <c:pt idx="746">
                  <c:v>0.59687947882418213</c:v>
                </c:pt>
                <c:pt idx="747">
                  <c:v>0.59859945921845592</c:v>
                </c:pt>
                <c:pt idx="748">
                  <c:v>0.60032627851896181</c:v>
                </c:pt>
                <c:pt idx="749">
                  <c:v>0.6020599913279624</c:v>
                </c:pt>
                <c:pt idx="750">
                  <c:v>0.60380065290426366</c:v>
                </c:pt>
                <c:pt idx="751">
                  <c:v>0.60554831917378371</c:v>
                </c:pt>
                <c:pt idx="752">
                  <c:v>0.60730304674033431</c:v>
                </c:pt>
                <c:pt idx="753">
                  <c:v>0.60906489289662091</c:v>
                </c:pt>
                <c:pt idx="754">
                  <c:v>0.61083391563546752</c:v>
                </c:pt>
                <c:pt idx="755">
                  <c:v>0.61261017366127057</c:v>
                </c:pt>
                <c:pt idx="756">
                  <c:v>0.61439372640168788</c:v>
                </c:pt>
                <c:pt idx="757">
                  <c:v>0.61618463401956869</c:v>
                </c:pt>
                <c:pt idx="758">
                  <c:v>0.61798295742513165</c:v>
                </c:pt>
                <c:pt idx="759">
                  <c:v>0.61978875828839397</c:v>
                </c:pt>
                <c:pt idx="760">
                  <c:v>0.62160209905186237</c:v>
                </c:pt>
                <c:pt idx="761">
                  <c:v>0.62342304294348805</c:v>
                </c:pt>
                <c:pt idx="762">
                  <c:v>0.62525165398989613</c:v>
                </c:pt>
                <c:pt idx="763">
                  <c:v>0.62708799702989348</c:v>
                </c:pt>
                <c:pt idx="764">
                  <c:v>0.62893213772826373</c:v>
                </c:pt>
                <c:pt idx="765">
                  <c:v>0.63078414258985716</c:v>
                </c:pt>
                <c:pt idx="766">
                  <c:v>0.63264407897398101</c:v>
                </c:pt>
                <c:pt idx="767">
                  <c:v>0.63451201510910038</c:v>
                </c:pt>
                <c:pt idx="768">
                  <c:v>0.63638802010785567</c:v>
                </c:pt>
                <c:pt idx="769">
                  <c:v>0.63827216398240716</c:v>
                </c:pt>
                <c:pt idx="770">
                  <c:v>0.64016451766011206</c:v>
                </c:pt>
                <c:pt idx="771">
                  <c:v>0.64206515299954625</c:v>
                </c:pt>
                <c:pt idx="772">
                  <c:v>0.64397414280687737</c:v>
                </c:pt>
                <c:pt idx="773">
                  <c:v>0.64589156085259913</c:v>
                </c:pt>
                <c:pt idx="774">
                  <c:v>0.64781748188863753</c:v>
                </c:pt>
                <c:pt idx="775">
                  <c:v>0.64975198166583725</c:v>
                </c:pt>
                <c:pt idx="776">
                  <c:v>0.65169513695183934</c:v>
                </c:pt>
                <c:pt idx="777">
                  <c:v>0.65364702554936138</c:v>
                </c:pt>
                <c:pt idx="778">
                  <c:v>0.65560772631488939</c:v>
                </c:pt>
                <c:pt idx="779">
                  <c:v>0.65757731917779383</c:v>
                </c:pt>
                <c:pt idx="780">
                  <c:v>0.65955588515988173</c:v>
                </c:pt>
                <c:pt idx="781">
                  <c:v>0.66154350639539528</c:v>
                </c:pt>
                <c:pt idx="782">
                  <c:v>0.66354026615147055</c:v>
                </c:pt>
                <c:pt idx="783">
                  <c:v>0.66554624884906921</c:v>
                </c:pt>
                <c:pt idx="784">
                  <c:v>0.66756154008439472</c:v>
                </c:pt>
                <c:pt idx="785">
                  <c:v>0.66958622665080925</c:v>
                </c:pt>
                <c:pt idx="786">
                  <c:v>0.67162039656126238</c:v>
                </c:pt>
                <c:pt idx="787">
                  <c:v>0.67366413907124867</c:v>
                </c:pt>
                <c:pt idx="788">
                  <c:v>0.67571754470230738</c:v>
                </c:pt>
                <c:pt idx="789">
                  <c:v>0.67778070526608081</c:v>
                </c:pt>
                <c:pt idx="790">
                  <c:v>0.67985371388894611</c:v>
                </c:pt>
                <c:pt idx="791">
                  <c:v>0.68193666503723849</c:v>
                </c:pt>
                <c:pt idx="792">
                  <c:v>0.68402965454308229</c:v>
                </c:pt>
                <c:pt idx="793">
                  <c:v>0.68613277963084673</c:v>
                </c:pt>
                <c:pt idx="794">
                  <c:v>0.6882461389442458</c:v>
                </c:pt>
                <c:pt idx="795">
                  <c:v>0.69036983257410134</c:v>
                </c:pt>
                <c:pt idx="796">
                  <c:v>0.69250396208678722</c:v>
                </c:pt>
                <c:pt idx="797">
                  <c:v>0.69464863055337633</c:v>
                </c:pt>
                <c:pt idx="798">
                  <c:v>0.69680394257951117</c:v>
                </c:pt>
                <c:pt idx="799">
                  <c:v>0.69897000433601886</c:v>
                </c:pt>
                <c:pt idx="800">
                  <c:v>0.7011469235902934</c:v>
                </c:pt>
                <c:pt idx="801">
                  <c:v>0.70333480973846896</c:v>
                </c:pt>
                <c:pt idx="802">
                  <c:v>0.70553377383840721</c:v>
                </c:pt>
                <c:pt idx="803">
                  <c:v>0.70774392864352409</c:v>
                </c:pt>
                <c:pt idx="804">
                  <c:v>0.70996538863748204</c:v>
                </c:pt>
                <c:pt idx="805">
                  <c:v>0.7121982700697741</c:v>
                </c:pt>
                <c:pt idx="806">
                  <c:v>0.71444269099222635</c:v>
                </c:pt>
                <c:pt idx="807">
                  <c:v>0.71669877129645054</c:v>
                </c:pt>
                <c:pt idx="808">
                  <c:v>0.71896663275227257</c:v>
                </c:pt>
                <c:pt idx="809">
                  <c:v>0.72124639904717114</c:v>
                </c:pt>
                <c:pt idx="810">
                  <c:v>0.72353819582675594</c:v>
                </c:pt>
                <c:pt idx="811">
                  <c:v>0.7258421507363203</c:v>
                </c:pt>
                <c:pt idx="812">
                  <c:v>0.72815839346350086</c:v>
                </c:pt>
                <c:pt idx="813">
                  <c:v>0.73048705578208362</c:v>
                </c:pt>
                <c:pt idx="814">
                  <c:v>0.73282827159698605</c:v>
                </c:pt>
                <c:pt idx="815">
                  <c:v>0.7351821769904634</c:v>
                </c:pt>
                <c:pt idx="816">
                  <c:v>0.73754891026957037</c:v>
                </c:pt>
                <c:pt idx="817">
                  <c:v>0.7399286120149251</c:v>
                </c:pt>
                <c:pt idx="818">
                  <c:v>0.74232142513081534</c:v>
                </c:pt>
                <c:pt idx="819">
                  <c:v>0.74472749489669376</c:v>
                </c:pt>
                <c:pt idx="820">
                  <c:v>0.74714696902010669</c:v>
                </c:pt>
                <c:pt idx="821">
                  <c:v>0.74957999769110595</c:v>
                </c:pt>
                <c:pt idx="822">
                  <c:v>0.75202673363819328</c:v>
                </c:pt>
                <c:pt idx="823">
                  <c:v>0.75448733218585007</c:v>
                </c:pt>
                <c:pt idx="824">
                  <c:v>0.75696195131370547</c:v>
                </c:pt>
                <c:pt idx="825">
                  <c:v>0.75945075171740017</c:v>
                </c:pt>
                <c:pt idx="826">
                  <c:v>0.76195389687120452</c:v>
                </c:pt>
                <c:pt idx="827">
                  <c:v>0.76447155309245096</c:v>
                </c:pt>
                <c:pt idx="828">
                  <c:v>0.76700388960784605</c:v>
                </c:pt>
                <c:pt idx="829">
                  <c:v>0.769551078621726</c:v>
                </c:pt>
                <c:pt idx="830">
                  <c:v>0.77211329538632634</c:v>
                </c:pt>
                <c:pt idx="831">
                  <c:v>0.77469071827413705</c:v>
                </c:pt>
                <c:pt idx="832">
                  <c:v>0.77728352885241658</c:v>
                </c:pt>
                <c:pt idx="833">
                  <c:v>0.77989191195994478</c:v>
                </c:pt>
                <c:pt idx="834">
                  <c:v>0.78251605578609362</c:v>
                </c:pt>
                <c:pt idx="835">
                  <c:v>0.78515615195230204</c:v>
                </c:pt>
                <c:pt idx="836">
                  <c:v>0.7878123955960421</c:v>
                </c:pt>
                <c:pt idx="837">
                  <c:v>0.790484985457369</c:v>
                </c:pt>
                <c:pt idx="838">
                  <c:v>0.79317412396815024</c:v>
                </c:pt>
                <c:pt idx="839">
                  <c:v>0.7958800173440751</c:v>
                </c:pt>
                <c:pt idx="840">
                  <c:v>0.79860287567954846</c:v>
                </c:pt>
                <c:pt idx="841">
                  <c:v>0.80134291304557725</c:v>
                </c:pt>
                <c:pt idx="842">
                  <c:v>0.80410034759076621</c:v>
                </c:pt>
                <c:pt idx="843">
                  <c:v>0.80687540164553828</c:v>
                </c:pt>
                <c:pt idx="844">
                  <c:v>0.80966830182970839</c:v>
                </c:pt>
                <c:pt idx="845">
                  <c:v>0.8124792791635369</c:v>
                </c:pt>
                <c:pt idx="846">
                  <c:v>0.81530856918240113</c:v>
                </c:pt>
                <c:pt idx="847">
                  <c:v>0.81815641205522738</c:v>
                </c:pt>
                <c:pt idx="848">
                  <c:v>0.82102305270683051</c:v>
                </c:pt>
                <c:pt idx="849">
                  <c:v>0.82390874094431865</c:v>
                </c:pt>
                <c:pt idx="850">
                  <c:v>0.82681373158772586</c:v>
                </c:pt>
                <c:pt idx="851">
                  <c:v>0.82973828460504251</c:v>
                </c:pt>
                <c:pt idx="852">
                  <c:v>0.83268266525182388</c:v>
                </c:pt>
                <c:pt idx="853">
                  <c:v>0.83564714421556285</c:v>
                </c:pt>
                <c:pt idx="854">
                  <c:v>0.83863199776502506</c:v>
                </c:pt>
                <c:pt idx="855">
                  <c:v>0.84163750790475034</c:v>
                </c:pt>
                <c:pt idx="856">
                  <c:v>0.84466396253493814</c:v>
                </c:pt>
                <c:pt idx="857">
                  <c:v>0.8477116556169435</c:v>
                </c:pt>
                <c:pt idx="858">
                  <c:v>0.8507808873446201</c:v>
                </c:pt>
                <c:pt idx="859">
                  <c:v>0.85387196432176193</c:v>
                </c:pt>
                <c:pt idx="860">
                  <c:v>0.85698519974590492</c:v>
                </c:pt>
                <c:pt idx="861">
                  <c:v>0.86012091359876341</c:v>
                </c:pt>
                <c:pt idx="862">
                  <c:v>0.86327943284359321</c:v>
                </c:pt>
                <c:pt idx="863">
                  <c:v>0.86646109162978246</c:v>
                </c:pt>
                <c:pt idx="864">
                  <c:v>0.86966623150499389</c:v>
                </c:pt>
                <c:pt idx="865">
                  <c:v>0.8728952016351923</c:v>
                </c:pt>
                <c:pt idx="866">
                  <c:v>0.87614835903291421</c:v>
                </c:pt>
                <c:pt idx="867">
                  <c:v>0.87942606879415008</c:v>
                </c:pt>
                <c:pt idx="868">
                  <c:v>0.88272870434423567</c:v>
                </c:pt>
                <c:pt idx="869">
                  <c:v>0.88605664769316317</c:v>
                </c:pt>
                <c:pt idx="870">
                  <c:v>0.88941028970075098</c:v>
                </c:pt>
                <c:pt idx="871">
                  <c:v>0.89279003035213167</c:v>
                </c:pt>
                <c:pt idx="872">
                  <c:v>0.89619627904404309</c:v>
                </c:pt>
                <c:pt idx="873">
                  <c:v>0.89962945488243706</c:v>
                </c:pt>
                <c:pt idx="874">
                  <c:v>0.90308998699194354</c:v>
                </c:pt>
                <c:pt idx="875">
                  <c:v>0.90657831483776496</c:v>
                </c:pt>
                <c:pt idx="876">
                  <c:v>0.91009488856060206</c:v>
                </c:pt>
                <c:pt idx="877">
                  <c:v>0.91364016932525183</c:v>
                </c:pt>
                <c:pt idx="878">
                  <c:v>0.91721462968354994</c:v>
                </c:pt>
                <c:pt idx="879">
                  <c:v>0.92081875395237522</c:v>
                </c:pt>
                <c:pt idx="880">
                  <c:v>0.9244530386074693</c:v>
                </c:pt>
                <c:pt idx="881">
                  <c:v>0.92811799269387463</c:v>
                </c:pt>
                <c:pt idx="882">
                  <c:v>0.93181413825383841</c:v>
                </c:pt>
                <c:pt idx="883">
                  <c:v>0.93554201077308152</c:v>
                </c:pt>
                <c:pt idx="884">
                  <c:v>0.9393021596463883</c:v>
                </c:pt>
                <c:pt idx="885">
                  <c:v>0.94309514866352739</c:v>
                </c:pt>
                <c:pt idx="886">
                  <c:v>0.94692155651658028</c:v>
                </c:pt>
                <c:pt idx="887">
                  <c:v>0.9507819773298184</c:v>
                </c:pt>
                <c:pt idx="888">
                  <c:v>0.95467702121334264</c:v>
                </c:pt>
                <c:pt idx="889">
                  <c:v>0.95860731484177497</c:v>
                </c:pt>
                <c:pt idx="890">
                  <c:v>0.96257350205937642</c:v>
                </c:pt>
                <c:pt idx="891">
                  <c:v>0.96657624451305035</c:v>
                </c:pt>
                <c:pt idx="892">
                  <c:v>0.97061622231479039</c:v>
                </c:pt>
                <c:pt idx="893">
                  <c:v>0.97469413473522981</c:v>
                </c:pt>
                <c:pt idx="894">
                  <c:v>0.97881070093006195</c:v>
                </c:pt>
                <c:pt idx="895">
                  <c:v>0.98296666070121974</c:v>
                </c:pt>
                <c:pt idx="896">
                  <c:v>0.98716277529482788</c:v>
                </c:pt>
                <c:pt idx="897">
                  <c:v>0.99139982823808248</c:v>
                </c:pt>
                <c:pt idx="898">
                  <c:v>0.99567862621735748</c:v>
                </c:pt>
                <c:pt idx="899">
                  <c:v>1</c:v>
                </c:pt>
                <c:pt idx="900">
                  <c:v>1.0043648054024501</c:v>
                </c:pt>
                <c:pt idx="901">
                  <c:v>1.0087739243075053</c:v>
                </c:pt>
                <c:pt idx="902">
                  <c:v>1.0132282657337552</c:v>
                </c:pt>
                <c:pt idx="903">
                  <c:v>1.0177287669604318</c:v>
                </c:pt>
                <c:pt idx="904">
                  <c:v>1.0222763947111524</c:v>
                </c:pt>
                <c:pt idx="905">
                  <c:v>1.0268721464003014</c:v>
                </c:pt>
                <c:pt idx="906">
                  <c:v>1.031517051446065</c:v>
                </c:pt>
                <c:pt idx="907">
                  <c:v>1.0362121726544449</c:v>
                </c:pt>
                <c:pt idx="908">
                  <c:v>1.0409586076789066</c:v>
                </c:pt>
                <c:pt idx="909">
                  <c:v>1.0457574905606752</c:v>
                </c:pt>
                <c:pt idx="910">
                  <c:v>1.0506099933550874</c:v>
                </c:pt>
                <c:pt idx="911">
                  <c:v>1.0555173278498315</c:v>
                </c:pt>
                <c:pt idx="912">
                  <c:v>1.0604807473813815</c:v>
                </c:pt>
                <c:pt idx="913">
                  <c:v>1.0655015487564325</c:v>
                </c:pt>
                <c:pt idx="914">
                  <c:v>1.0705810742857074</c:v>
                </c:pt>
                <c:pt idx="915">
                  <c:v>1.0757207139381186</c:v>
                </c:pt>
                <c:pt idx="916">
                  <c:v>1.0809219076239263</c:v>
                </c:pt>
                <c:pt idx="917">
                  <c:v>1.0861861476162835</c:v>
                </c:pt>
                <c:pt idx="918">
                  <c:v>1.0915149811213505</c:v>
                </c:pt>
                <c:pt idx="919">
                  <c:v>1.0969100130080567</c:v>
                </c:pt>
                <c:pt idx="920">
                  <c:v>1.1023729087095588</c:v>
                </c:pt>
                <c:pt idx="921">
                  <c:v>1.1079053973095199</c:v>
                </c:pt>
                <c:pt idx="922">
                  <c:v>1.1135092748275184</c:v>
                </c:pt>
                <c:pt idx="923">
                  <c:v>1.1191864077192089</c:v>
                </c:pt>
                <c:pt idx="924">
                  <c:v>1.1249387366083001</c:v>
                </c:pt>
                <c:pt idx="925">
                  <c:v>1.130768280269024</c:v>
                </c:pt>
                <c:pt idx="926">
                  <c:v>1.1366771398795443</c:v>
                </c:pt>
                <c:pt idx="927">
                  <c:v>1.1426675035687319</c:v>
                </c:pt>
                <c:pt idx="928">
                  <c:v>1.148741651280925</c:v>
                </c:pt>
                <c:pt idx="929">
                  <c:v>1.1549019599857435</c:v>
                </c:pt>
                <c:pt idx="930">
                  <c:v>1.161150909262745</c:v>
                </c:pt>
                <c:pt idx="931">
                  <c:v>1.1674910872937641</c:v>
                </c:pt>
                <c:pt idx="932">
                  <c:v>1.173925197299174</c:v>
                </c:pt>
                <c:pt idx="933">
                  <c:v>1.1804560644581317</c:v>
                </c:pt>
                <c:pt idx="934">
                  <c:v>1.1870866433571448</c:v>
                </c:pt>
                <c:pt idx="935">
                  <c:v>1.1938200260161131</c:v>
                </c:pt>
                <c:pt idx="936">
                  <c:v>1.2006594505464188</c:v>
                </c:pt>
                <c:pt idx="937">
                  <c:v>1.2076083105017457</c:v>
                </c:pt>
                <c:pt idx="938">
                  <c:v>1.2146701649892326</c:v>
                </c:pt>
                <c:pt idx="939">
                  <c:v>1.2218487496163559</c:v>
                </c:pt>
                <c:pt idx="940">
                  <c:v>1.2291479883578553</c:v>
                </c:pt>
                <c:pt idx="941">
                  <c:v>1.2365720064370622</c:v>
                </c:pt>
                <c:pt idx="942">
                  <c:v>1.2441251443275083</c:v>
                </c:pt>
                <c:pt idx="943">
                  <c:v>1.2518119729937991</c:v>
                </c:pt>
                <c:pt idx="944">
                  <c:v>1.2596373105057557</c:v>
                </c:pt>
                <c:pt idx="945">
                  <c:v>1.2676062401770312</c:v>
                </c:pt>
                <c:pt idx="946">
                  <c:v>1.2757241303992106</c:v>
                </c:pt>
                <c:pt idx="947">
                  <c:v>1.2839966563652006</c:v>
                </c:pt>
                <c:pt idx="948">
                  <c:v>1.2924298239020633</c:v>
                </c:pt>
                <c:pt idx="949">
                  <c:v>1.3010299956639808</c:v>
                </c:pt>
                <c:pt idx="950">
                  <c:v>1.3098039199714859</c:v>
                </c:pt>
                <c:pt idx="951">
                  <c:v>1.3187587626244124</c:v>
                </c:pt>
                <c:pt idx="952">
                  <c:v>1.3279021420642823</c:v>
                </c:pt>
                <c:pt idx="953">
                  <c:v>1.3372421683184255</c:v>
                </c:pt>
                <c:pt idx="954">
                  <c:v>1.3467874862246558</c:v>
                </c:pt>
                <c:pt idx="955">
                  <c:v>1.3565473235138121</c:v>
                </c:pt>
                <c:pt idx="956">
                  <c:v>1.3665315444204131</c:v>
                </c:pt>
                <c:pt idx="957">
                  <c:v>1.3767507096020992</c:v>
                </c:pt>
                <c:pt idx="958">
                  <c:v>1.3872161432802641</c:v>
                </c:pt>
                <c:pt idx="959">
                  <c:v>1.3979400086720373</c:v>
                </c:pt>
                <c:pt idx="960">
                  <c:v>1.4089353929735005</c:v>
                </c:pt>
                <c:pt idx="961">
                  <c:v>1.4202164033831894</c:v>
                </c:pt>
                <c:pt idx="962">
                  <c:v>1.4317982759330046</c:v>
                </c:pt>
                <c:pt idx="963">
                  <c:v>1.4436974992327123</c:v>
                </c:pt>
                <c:pt idx="964">
                  <c:v>1.4559319556497239</c:v>
                </c:pt>
                <c:pt idx="965">
                  <c:v>1.4685210829577444</c:v>
                </c:pt>
                <c:pt idx="966">
                  <c:v>1.481486060122112</c:v>
                </c:pt>
                <c:pt idx="967">
                  <c:v>1.4948500216800937</c:v>
                </c:pt>
                <c:pt idx="968">
                  <c:v>1.5086383061657269</c:v>
                </c:pt>
                <c:pt idx="969">
                  <c:v>1.5228787452803372</c:v>
                </c:pt>
                <c:pt idx="970">
                  <c:v>1.5376020021010435</c:v>
                </c:pt>
                <c:pt idx="971">
                  <c:v>1.5528419686577803</c:v>
                </c:pt>
                <c:pt idx="972">
                  <c:v>1.5686362358410122</c:v>
                </c:pt>
                <c:pt idx="973">
                  <c:v>1.5850266520291816</c:v>
                </c:pt>
                <c:pt idx="974">
                  <c:v>1.6020599913279621</c:v>
                </c:pt>
                <c:pt idx="975">
                  <c:v>1.6197887582883936</c:v>
                </c:pt>
                <c:pt idx="976">
                  <c:v>1.6382721639824067</c:v>
                </c:pt>
                <c:pt idx="977">
                  <c:v>1.6575773191777934</c:v>
                </c:pt>
                <c:pt idx="978">
                  <c:v>1.6777807052660803</c:v>
                </c:pt>
                <c:pt idx="979">
                  <c:v>1.6989700043360185</c:v>
                </c:pt>
                <c:pt idx="980">
                  <c:v>1.7212463990471707</c:v>
                </c:pt>
                <c:pt idx="981">
                  <c:v>1.7447274948966935</c:v>
                </c:pt>
                <c:pt idx="982">
                  <c:v>1.7695510786217257</c:v>
                </c:pt>
                <c:pt idx="983">
                  <c:v>1.7958800173440748</c:v>
                </c:pt>
                <c:pt idx="984">
                  <c:v>1.8239087409443184</c:v>
                </c:pt>
                <c:pt idx="985">
                  <c:v>1.8538719643217616</c:v>
                </c:pt>
                <c:pt idx="986">
                  <c:v>1.8860566476931628</c:v>
                </c:pt>
                <c:pt idx="987">
                  <c:v>1.9208187539523749</c:v>
                </c:pt>
                <c:pt idx="988">
                  <c:v>1.9586073148417746</c:v>
                </c:pt>
                <c:pt idx="989">
                  <c:v>1.9999999999999996</c:v>
                </c:pt>
                <c:pt idx="990">
                  <c:v>2.0457574905606748</c:v>
                </c:pt>
                <c:pt idx="991">
                  <c:v>2.0969100130080562</c:v>
                </c:pt>
                <c:pt idx="992">
                  <c:v>2.1549019599857426</c:v>
                </c:pt>
                <c:pt idx="993">
                  <c:v>2.2218487496163561</c:v>
                </c:pt>
                <c:pt idx="994">
                  <c:v>2.3010299956639808</c:v>
                </c:pt>
                <c:pt idx="995">
                  <c:v>2.397940008672037</c:v>
                </c:pt>
                <c:pt idx="996">
                  <c:v>2.5228787452803374</c:v>
                </c:pt>
                <c:pt idx="997">
                  <c:v>2.6989700043360183</c:v>
                </c:pt>
                <c:pt idx="998">
                  <c:v>2.9999999999999996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8D-4920-85DD-E422B07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67232"/>
        <c:axId val="170558848"/>
      </c:scatterChart>
      <c:valAx>
        <c:axId val="1052672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output probability (h)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8848"/>
        <c:crosses val="autoZero"/>
        <c:crossBetween val="midCat"/>
      </c:valAx>
      <c:valAx>
        <c:axId val="1705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binary crossentropy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97213160854893"/>
          <c:y val="0.1366522033193798"/>
          <c:w val="0.1869859392575928"/>
          <c:h val="5.9138821861673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7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5ADE-30C0-45E4-B40B-2905F94F61E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flipH="1">
            <a:off x="4564970" y="3554728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4568451" y="3554729"/>
            <a:ext cx="506093" cy="369332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 probability</a:t>
            </a:r>
          </a:p>
          <a:p>
            <a:r>
              <a:rPr lang="en-US" dirty="0" smtClean="0"/>
              <a:t>Output is between 0 and 1</a:t>
            </a:r>
          </a:p>
          <a:p>
            <a:r>
              <a:rPr lang="en-US" dirty="0" smtClean="0"/>
              <a:t>It has nice and smooth derivatives</a:t>
            </a:r>
          </a:p>
          <a:p>
            <a:endParaRPr lang="en-US" dirty="0" smtClean="0"/>
          </a:p>
        </p:txBody>
      </p:sp>
      <p:pic>
        <p:nvPicPr>
          <p:cNvPr id="1028" name="Picture 4" descr="https://lh6.googleusercontent.com/proxy/0Ewq-t381WNR4bkvzIOzmFB7FRj7VBdb087OMS05KOByAzQh4jnKevkuU4gLSmXvYsoj8sgmIxuY72_KDY1gIiL_LXWx4QF0N9oxW0Wz3ugqe6EmWqzQ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14" y="2483168"/>
            <a:ext cx="5121211" cy="284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blipFill>
                <a:blip r:embed="rId4"/>
                <a:stretch>
                  <a:fillRect t="-17188" r="-5472" b="-4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(output)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(cost)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blipFill>
                <a:blip r:embed="rId3"/>
                <a:stretch>
                  <a:fillRect l="-733" r="-12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(LOSS)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06564"/>
              </p:ext>
            </p:extLst>
          </p:nvPr>
        </p:nvGraphicFramePr>
        <p:xfrm>
          <a:off x="2538412" y="2097088"/>
          <a:ext cx="7112000" cy="413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42" y="2097088"/>
            <a:ext cx="7460380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classification(</a:t>
            </a:r>
            <a:r>
              <a:rPr lang="en-US" dirty="0" err="1" smtClean="0"/>
              <a:t>ovr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71" y="1846516"/>
            <a:ext cx="6680645" cy="46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</a:t>
            </a:r>
            <a:r>
              <a:rPr lang="en-US" dirty="0" smtClean="0"/>
              <a:t>classification(</a:t>
            </a:r>
            <a:r>
              <a:rPr lang="en-US" dirty="0" err="1" smtClean="0"/>
              <a:t>ovo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2" descr="One-vs-One (OVO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70" y="2312263"/>
            <a:ext cx="6680645" cy="37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5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4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</a:t>
            </a:r>
            <a:r>
              <a:rPr lang="en-US" dirty="0" smtClean="0"/>
              <a:t>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5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579729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11149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H="1">
            <a:off x="595274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– Classification as 2D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1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2661285" y="4232910"/>
            <a:ext cx="306641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3887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5307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H="1">
            <a:off x="589432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doesn't wok fine every where</a:t>
            </a:r>
          </a:p>
          <a:p>
            <a:pPr lvl="1"/>
            <a:r>
              <a:rPr lang="en-US" dirty="0" smtClean="0"/>
              <a:t>One noisy point far away from data</a:t>
            </a:r>
          </a:p>
          <a:p>
            <a:r>
              <a:rPr lang="en-US" dirty="0" smtClean="0"/>
              <a:t>Error is not categorical</a:t>
            </a:r>
          </a:p>
          <a:p>
            <a:r>
              <a:rPr lang="en-US" dirty="0" smtClean="0"/>
              <a:t>What if we need probability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AS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6031" y="505936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2683119" y="462531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407</TotalTime>
  <Words>249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Tw Cen MT</vt:lpstr>
      <vt:lpstr>Circuit</vt:lpstr>
      <vt:lpstr>Logistic Regression</vt:lpstr>
      <vt:lpstr>classification</vt:lpstr>
      <vt:lpstr>1D - classification</vt:lpstr>
      <vt:lpstr>1D - classification</vt:lpstr>
      <vt:lpstr>1D – Classification as 2D regression</vt:lpstr>
      <vt:lpstr>1D – Classification as 2D regression</vt:lpstr>
      <vt:lpstr>1D – Classification as 2D regression</vt:lpstr>
      <vt:lpstr>Problems</vt:lpstr>
      <vt:lpstr>Classification AS Regression</vt:lpstr>
      <vt:lpstr>Classification</vt:lpstr>
      <vt:lpstr>Classification</vt:lpstr>
      <vt:lpstr>Sigmoid function</vt:lpstr>
      <vt:lpstr>Logistic regression (output)</vt:lpstr>
      <vt:lpstr>Logistic regression (cost)</vt:lpstr>
      <vt:lpstr>Logistic regression (LOSS)</vt:lpstr>
      <vt:lpstr>Linear regression       vs       logistic regression</vt:lpstr>
      <vt:lpstr>Linear regression       vs       logistic regression</vt:lpstr>
      <vt:lpstr>Linear regression       vs       logistic regression</vt:lpstr>
      <vt:lpstr>derivatives</vt:lpstr>
      <vt:lpstr>PowerPoint Presentation</vt:lpstr>
      <vt:lpstr>Multiclass classification(ovr)</vt:lpstr>
      <vt:lpstr>Multiclass classification(ovo)</vt:lpstr>
      <vt:lpstr>binary Logistic Regression as Matrix multiplication</vt:lpstr>
      <vt:lpstr>multiclass Logistic Regression as Matrix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Windows User</dc:creator>
  <cp:lastModifiedBy>Windows User</cp:lastModifiedBy>
  <cp:revision>27</cp:revision>
  <dcterms:created xsi:type="dcterms:W3CDTF">2020-08-02T06:46:07Z</dcterms:created>
  <dcterms:modified xsi:type="dcterms:W3CDTF">2020-08-09T17:40:12Z</dcterms:modified>
</cp:coreProperties>
</file>