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0" r:id="rId3"/>
    <p:sldId id="265" r:id="rId4"/>
    <p:sldId id="261" r:id="rId5"/>
    <p:sldId id="262" r:id="rId6"/>
    <p:sldId id="264" r:id="rId7"/>
    <p:sldId id="257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AD91E56-00FB-4B0A-8044-6F7D3FAE7AD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A4F130-EC5F-460A-BF54-B7E66FFA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9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1E56-00FB-4B0A-8044-6F7D3FAE7AD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130-EC5F-460A-BF54-B7E66FFA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1E56-00FB-4B0A-8044-6F7D3FAE7AD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130-EC5F-460A-BF54-B7E66FFA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78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1E56-00FB-4B0A-8044-6F7D3FAE7AD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130-EC5F-460A-BF54-B7E66FFA992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573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1E56-00FB-4B0A-8044-6F7D3FAE7AD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130-EC5F-460A-BF54-B7E66FFA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11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1E56-00FB-4B0A-8044-6F7D3FAE7AD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130-EC5F-460A-BF54-B7E66FFA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95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1E56-00FB-4B0A-8044-6F7D3FAE7AD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130-EC5F-460A-BF54-B7E66FFA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9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1E56-00FB-4B0A-8044-6F7D3FAE7AD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130-EC5F-460A-BF54-B7E66FFA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2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1E56-00FB-4B0A-8044-6F7D3FAE7AD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130-EC5F-460A-BF54-B7E66FFA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1E56-00FB-4B0A-8044-6F7D3FAE7AD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130-EC5F-460A-BF54-B7E66FFA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2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1E56-00FB-4B0A-8044-6F7D3FAE7AD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130-EC5F-460A-BF54-B7E66FFA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1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1E56-00FB-4B0A-8044-6F7D3FAE7AD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130-EC5F-460A-BF54-B7E66FFA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3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1E56-00FB-4B0A-8044-6F7D3FAE7AD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130-EC5F-460A-BF54-B7E66FFA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3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1E56-00FB-4B0A-8044-6F7D3FAE7AD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130-EC5F-460A-BF54-B7E66FFA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5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1E56-00FB-4B0A-8044-6F7D3FAE7AD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130-EC5F-460A-BF54-B7E66FFA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9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1E56-00FB-4B0A-8044-6F7D3FAE7AD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130-EC5F-460A-BF54-B7E66FFA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6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1E56-00FB-4B0A-8044-6F7D3FAE7AD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F130-EC5F-460A-BF54-B7E66FFA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3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1E56-00FB-4B0A-8044-6F7D3FAE7AD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4F130-EC5F-460A-BF54-B7E66FFA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18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sVM</a:t>
            </a:r>
            <a:r>
              <a:rPr lang="en-US" dirty="0" smtClean="0"/>
              <a:t> with RBF kernel</a:t>
            </a:r>
            <a:endParaRPr lang="en-US" dirty="0"/>
          </a:p>
        </p:txBody>
      </p:sp>
      <p:pic>
        <p:nvPicPr>
          <p:cNvPr id="6150" name="Picture 6" descr="https://i.stack.imgur.com/7yM2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14" y="2097088"/>
            <a:ext cx="7217371" cy="439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1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 Classifier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559" y="1870900"/>
            <a:ext cx="4544441" cy="458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 Regression</a:t>
            </a:r>
            <a:endParaRPr lang="en-US" dirty="0"/>
          </a:p>
        </p:txBody>
      </p:sp>
      <p:pic>
        <p:nvPicPr>
          <p:cNvPr id="3074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79" y="2097088"/>
            <a:ext cx="5879465" cy="44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7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38528"/>
            <a:ext cx="9905999" cy="4709160"/>
          </a:xfrm>
        </p:spPr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assumptions about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/>
              <a:t>useful for classification or </a:t>
            </a:r>
            <a:r>
              <a:rPr lang="en-US" dirty="0" smtClean="0"/>
              <a:t>regression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/>
              <a:t>Computationally </a:t>
            </a:r>
            <a:r>
              <a:rPr lang="en-US" dirty="0" smtClean="0"/>
              <a:t>expensive</a:t>
            </a:r>
          </a:p>
          <a:p>
            <a:pPr lvl="1"/>
            <a:r>
              <a:rPr lang="en-US" dirty="0"/>
              <a:t>High memory </a:t>
            </a:r>
            <a:r>
              <a:rPr lang="en-US" dirty="0" smtClean="0"/>
              <a:t>requirement</a:t>
            </a:r>
          </a:p>
          <a:p>
            <a:pPr lvl="1"/>
            <a:r>
              <a:rPr lang="en-US" dirty="0"/>
              <a:t>Stores all </a:t>
            </a:r>
            <a:r>
              <a:rPr lang="en-US" dirty="0" smtClean="0"/>
              <a:t>of </a:t>
            </a:r>
            <a:r>
              <a:rPr lang="en-US" dirty="0"/>
              <a:t>the training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Prediction stage might be </a:t>
            </a:r>
            <a:r>
              <a:rPr lang="en-US" dirty="0" smtClean="0"/>
              <a:t>slow</a:t>
            </a:r>
          </a:p>
          <a:p>
            <a:pPr lvl="1"/>
            <a:r>
              <a:rPr lang="en-US" dirty="0"/>
              <a:t>Sensitive to irrelevant features and the scale of the data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pic>
        <p:nvPicPr>
          <p:cNvPr id="2050" name="Picture 2" descr="https://datascienceplus.com/wp-content/uploads/2019/04/Screenshot-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34" y="298562"/>
            <a:ext cx="7556818" cy="313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atascienceplus.com/wp-content/uploads/2019/04/Screenshot-7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48" y="3582444"/>
            <a:ext cx="7404989" cy="312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3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pic>
        <p:nvPicPr>
          <p:cNvPr id="4098" name="Picture 2" descr="https://www.researchgate.net/profile/Hamid_Baghaee/publication/330557084/figure/fig5/AS:770135056977924@1560625914689/General-classification-hyperplane-representation-of-SVM-algorit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49" y="1923352"/>
            <a:ext cx="7172325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2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(math)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54803" y="2097088"/>
                <a:ext cx="2946897" cy="2083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&gt;1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03" y="2097088"/>
                <a:ext cx="2946897" cy="2083647"/>
              </a:xfrm>
              <a:prstGeom prst="rect">
                <a:avLst/>
              </a:prstGeom>
              <a:blipFill>
                <a:blip r:embed="rId2"/>
                <a:stretch>
                  <a:fillRect l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4218756" y="2631633"/>
            <a:ext cx="2048256" cy="101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484068" y="2733800"/>
                <a:ext cx="5601726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068" y="2733800"/>
                <a:ext cx="5601726" cy="810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975" y="3869436"/>
            <a:ext cx="6461436" cy="26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3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112</TotalTime>
  <Words>71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Trebuchet MS</vt:lpstr>
      <vt:lpstr>Tw Cen MT</vt:lpstr>
      <vt:lpstr>Circuit</vt:lpstr>
      <vt:lpstr>KNN</vt:lpstr>
      <vt:lpstr>K-Nearest neighbors Classifier</vt:lpstr>
      <vt:lpstr>K-Nearest neighbors Regression</vt:lpstr>
      <vt:lpstr>Pros and cons</vt:lpstr>
      <vt:lpstr>K</vt:lpstr>
      <vt:lpstr>PowerPoint Presentation</vt:lpstr>
      <vt:lpstr>SVM</vt:lpstr>
      <vt:lpstr>Support vector machine (SVM)</vt:lpstr>
      <vt:lpstr>SVM (math)</vt:lpstr>
      <vt:lpstr>sVM with RBF kernel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2020-08-09T18:16:08Z</dcterms:created>
  <dcterms:modified xsi:type="dcterms:W3CDTF">2020-08-09T20:08:21Z</dcterms:modified>
</cp:coreProperties>
</file>