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faa3e76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faa3e76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faa3e76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faa3e76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faa3e7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faa3e7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faa3e7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faa3e7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faa3e76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faa3e7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aa3e7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aa3e7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1ed4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1ed4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aa3e7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aa3e7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faa3e7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faa3e7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aa3e76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aa3e7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aa3e7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aa3e7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aa3e76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aa3e76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faa3e7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faa3e7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faa3e7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faa3e7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faa3e7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faa3e7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faa3e7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faa3e7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http://www.joshd.net/article.asp?issn=2321-0656;year=2013;volume=1;issue=2;spage=56;epage=59;aulast=Stuckey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faa3e7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faa3e7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faa3e7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faa3e7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Studies and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4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Fateme Rajabiyazdi - Tutorial July 25th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frajabiy@ucalgary.ca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Ethics Consent Form</a:t>
            </a:r>
            <a:endParaRPr/>
          </a:p>
        </p:txBody>
      </p:sp>
      <p:pic>
        <p:nvPicPr>
          <p:cNvPr descr="Capture.PNG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75" y="1152475"/>
            <a:ext cx="3804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interview topics!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715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interview other teams!!!</a:t>
            </a:r>
            <a:endParaRPr/>
          </a:p>
        </p:txBody>
      </p:sp>
      <p:pic>
        <p:nvPicPr>
          <p:cNvPr descr="120195-118343.jpg"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" y="365275"/>
            <a:ext cx="1898795" cy="1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topic! A meaningful one!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 FIVE questions that will help you understand the interviewee’s opinion on that topic!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a semi-structured interview style, so ask </a:t>
            </a:r>
            <a:r>
              <a:rPr lang="en"/>
              <a:t>clarifying</a:t>
            </a:r>
            <a:r>
              <a:rPr lang="en"/>
              <a:t> questions!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Ask one of the </a:t>
            </a:r>
            <a:r>
              <a:rPr b="1" lang="en"/>
              <a:t>other </a:t>
            </a:r>
            <a:r>
              <a:rPr lang="en"/>
              <a:t>teams’ member if they are willing to interview!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their verbal consent!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recording his/her voice with your phone/laptop!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Note: The interviewee can quit the session at any time. You are obligated to delete their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/>
              <a:t>Transcribe </a:t>
            </a:r>
            <a:r>
              <a:rPr lang="en" sz="3000"/>
              <a:t>your interview recording and bring it for Thursday tutorial/assignment!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transcribe?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happen on THURSDAY tutorial??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analyze the interview scripts.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Bring your transcripts and sticky notes!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make an affinity diagram like this …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inity-diagram.jpg"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0" y="-20912"/>
            <a:ext cx="7777976" cy="5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.jpg"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57025" cy="415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cusSetting.jpg"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175" y="0"/>
            <a:ext cx="5542710" cy="41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&amp; Quantitative Study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Is primarily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exploratory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research. It is used to gain an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understanding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of underlying reasons, opinions, and motivations behind the research topic!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Quantitative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design the study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Answer a specific/predefined research Q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in numerical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 data via screen record, time capture, 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to analyse the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579275" y="1152475"/>
            <a:ext cx="42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Qualitative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to design the study -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Gain deeper understanding of the research Q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in descriptive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 data via asking questions, observation, 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analyse the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Studies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study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Cultural probe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Studies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Interview</a:t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study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Cultural probe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Semi-structured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Interview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587450" y="1115050"/>
            <a:ext cx="4047732" cy="3014496"/>
          </a:xfrm>
          <a:prstGeom prst="irregularSeal2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Video </a:t>
            </a:r>
            <a:r>
              <a:rPr b="1" lang="en" sz="2400"/>
              <a:t>Recording</a:t>
            </a:r>
            <a:endParaRPr b="1" sz="2400"/>
          </a:p>
        </p:txBody>
      </p:sp>
      <p:sp>
        <p:nvSpPr>
          <p:cNvPr id="99" name="Google Shape;99;p20"/>
          <p:cNvSpPr/>
          <p:nvPr/>
        </p:nvSpPr>
        <p:spPr>
          <a:xfrm>
            <a:off x="311700" y="1300175"/>
            <a:ext cx="4092930" cy="3014496"/>
          </a:xfrm>
          <a:prstGeom prst="irregularSeal2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Audio Recording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proposal to get approval from U of C Research Ethics 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 the study to your participants.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them to fill out consent 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 them that they can quit the study at any point without penalty.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