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0bb3f36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0bb3f3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0bb3f36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0bb3f36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bb3f36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0bb3f36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0bb3f36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0bb3f3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bb3f3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0bb3f3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bb3f36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bb3f36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bb3f3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0bb3f3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0bb3f3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0bb3f3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0bb3f3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0bb3f3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0bb3f36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0bb3f36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0bb3f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0bb3f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0bb3f36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0bb3f36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0bb3f36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0bb3f36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0bb3f36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0bb3f36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0bb3f3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0bb3f3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0bb3f36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0bb3f36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0bb3f36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0bb3f36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0bb3f36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0bb3f36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0bb3f36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0bb3f36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0bb3f36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0bb3f36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0bb3f36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0bb3f36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0bb3f3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0bb3f3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0bb3f36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0bb3f36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learn more about how to work with Tableau!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0bb3f36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0bb3f36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from minute 4:00 till 6:57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video, we are working with an excel sheet containing product list and their sale in Superstore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0bb3f36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0bb3f36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0bb3f36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0bb3f36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0bb3f36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0bb3f36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0bb3f36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0bb3f36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0bb3f36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0bb3f36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0bb3f36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0bb3f36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0bb3f36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0bb3f36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0bb3f36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0bb3f36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0be872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0be872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0bb3f36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0bb3f36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learn more about how to work with Tableau!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0bb3f3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0bb3f3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0bb3f3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0bb3f3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0be872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0be872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0bb3f36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0bb3f36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0bb3f3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0bb3f3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tableau.com/learn/tutorials/on-demand/getting-star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(Excel &amp; Tableau)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6412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Fateme Rajabiyazdi - Tutorial Aug 1st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frajabiy@ucalgary.ca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63" y="1816138"/>
            <a:ext cx="78200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r>
              <a:rPr lang="en"/>
              <a:t> → Charts → Choose a chart type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click → Add data labels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1688"/>
            <a:ext cx="83629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click → Change chart type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7138"/>
            <a:ext cx="83629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#2 (elementary) 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bar graph to answer this question!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Which country has the highest years in education?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Which country has the lowest years in education?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→ Add chart elements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88" y="1616125"/>
            <a:ext cx="84867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#3 (intermediate)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line graph to answer this question!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Is there any relationship between life expectancy and life satisfaction?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yes, show the relation. If not, explain why.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both columns as wells as country column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25" y="1126800"/>
            <a:ext cx="6734151" cy="3819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needed for today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Download Tableau - use the key provided on D2L </a:t>
            </a:r>
            <a:endParaRPr/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https://www.tableau.com/products/desktop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Download Excel (any version)</a:t>
            </a:r>
            <a:endParaRPr/>
          </a:p>
        </p:txBody>
      </p:sp>
      <p:pic>
        <p:nvPicPr>
          <p:cNvPr descr="tableau2.jpg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715875"/>
            <a:ext cx="2541801" cy="95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named.png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075" y="3045000"/>
            <a:ext cx="1135850" cy="11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204925" y="1126800"/>
            <a:ext cx="6734151" cy="381914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32"/>
          <p:cNvSpPr txBox="1"/>
          <p:nvPr>
            <p:ph type="title"/>
          </p:nvPr>
        </p:nvSpPr>
        <p:spPr>
          <a:xfrm>
            <a:off x="1004925" y="2612750"/>
            <a:ext cx="7219500" cy="930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make the chart more clear to see the trend better?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1073400" y="479275"/>
            <a:ext cx="3984600" cy="60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 to see the trend.</a:t>
            </a:r>
            <a:endParaRPr b="1"/>
          </a:p>
        </p:txBody>
      </p:sp>
      <p:cxnSp>
        <p:nvCxnSpPr>
          <p:cNvPr id="171" name="Google Shape;171;p32"/>
          <p:cNvCxnSpPr/>
          <p:nvPr/>
        </p:nvCxnSpPr>
        <p:spPr>
          <a:xfrm>
            <a:off x="1882800" y="1095450"/>
            <a:ext cx="11211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click on x-axis → Format axis → Set min to 60	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350" y="1152475"/>
            <a:ext cx="6485951" cy="367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#4 (Overall)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want to see if there is countries with higher years in education are safer or not?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your own formula!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makes sense to you?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Explain your assumption!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of ppl who may be in danger = Feeling safe * Homicide ratio/100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the type of data to number → then into one decimal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Sort years in education 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950"/>
            <a:ext cx="835947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data series → secondary axis</a:t>
            </a: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616805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9"/>
          <p:cNvCxnSpPr/>
          <p:nvPr/>
        </p:nvCxnSpPr>
        <p:spPr>
          <a:xfrm flipH="1">
            <a:off x="7830750" y="830150"/>
            <a:ext cx="744600" cy="62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#5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team discuss and visualize one </a:t>
            </a:r>
            <a:r>
              <a:rPr lang="en"/>
              <a:t>interesting</a:t>
            </a:r>
            <a:r>
              <a:rPr lang="en"/>
              <a:t> fact (either </a:t>
            </a:r>
            <a:r>
              <a:rPr b="1" lang="en"/>
              <a:t>intermediate </a:t>
            </a:r>
            <a:r>
              <a:rPr lang="en"/>
              <a:t>or </a:t>
            </a:r>
            <a:r>
              <a:rPr b="1" lang="en"/>
              <a:t>overall </a:t>
            </a:r>
            <a:r>
              <a:rPr lang="en"/>
              <a:t>reading level) using </a:t>
            </a:r>
            <a:r>
              <a:rPr i="1" lang="en"/>
              <a:t>Excel graphs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465750" y="2336400"/>
            <a:ext cx="83667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Tableau Time!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descr="tableau2.jpg"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723125"/>
            <a:ext cx="2541801" cy="9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Three level of reading: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Elementary:</a:t>
            </a:r>
            <a:r>
              <a:rPr lang="en"/>
              <a:t> An elementary question focuses on specific element of graphic.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Intermediate: </a:t>
            </a:r>
            <a:r>
              <a:rPr lang="en"/>
              <a:t>An intermediate question focuses on a group of elements or trends in the graph.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Overall: </a:t>
            </a:r>
            <a:r>
              <a:rPr lang="en"/>
              <a:t>The overall question seeks an answer to the general message.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https://www.tableau.com/learn/training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Show video!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Tableau → Import your dataset</a:t>
            </a:r>
            <a:endParaRPr/>
          </a:p>
        </p:txBody>
      </p:sp>
      <p:pic>
        <p:nvPicPr>
          <p:cNvPr id="241" name="Google Shape;2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25" y="1175850"/>
            <a:ext cx="5624078" cy="374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 (elementary) </a:t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Which country has the highest long term unemployment rate?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Which country has the lowest long term unemployment rate?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 and drop “country” and “unemployment rate”</a:t>
            </a:r>
            <a:endParaRPr/>
          </a:p>
        </p:txBody>
      </p:sp>
      <p:pic>
        <p:nvPicPr>
          <p:cNvPr descr="tableau3.png" id="258" name="Google Shape;2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0" y="1152475"/>
            <a:ext cx="6127448" cy="40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top right, choose “show me” button. </a:t>
            </a:r>
            <a:endParaRPr/>
          </a:p>
        </p:txBody>
      </p:sp>
      <p:pic>
        <p:nvPicPr>
          <p:cNvPr descr="tableau4.png" id="264" name="Google Shape;2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825" y="1112350"/>
            <a:ext cx="7167050" cy="37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#2 (elementary) </a:t>
            </a:r>
            <a:endParaRPr/>
          </a:p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Which country has the highest years in education?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Which country has the lowest years in education?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#3 (intermediate)</a:t>
            </a:r>
            <a:endParaRPr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Is there any relationship between life expectancy and life satisfaction?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yes, show the relation. If not, explain why.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#4 (Overall)</a:t>
            </a:r>
            <a:endParaRPr/>
          </a:p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want to see if there is countries with higher years in education are safer or not?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Elementary:</a:t>
            </a:r>
            <a:r>
              <a:rPr lang="en"/>
              <a:t> An elementary question focuses on specific element of graphic.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Example:</a:t>
            </a:r>
            <a:r>
              <a:rPr lang="en"/>
              <a:t> Norway has highest household income and Russia has the lowest.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https://www.tableau.com/learn/training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Intermediate: </a:t>
            </a:r>
            <a:r>
              <a:rPr lang="en"/>
              <a:t>An intermediate question focuses on a group of elements or trends in the graph.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Example: </a:t>
            </a:r>
            <a:r>
              <a:rPr lang="en"/>
              <a:t>Northern European countries have the highest income and believe in free education for everyone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Overall: </a:t>
            </a:r>
            <a:r>
              <a:rPr lang="en"/>
              <a:t>The overall question seeks an answer to the general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Example: </a:t>
            </a:r>
            <a:r>
              <a:rPr lang="en"/>
              <a:t>There is a tradeoff between household income and spending time with family. 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</a:t>
            </a:r>
            <a:r>
              <a:rPr lang="en">
                <a:solidFill>
                  <a:srgbClr val="6AA84F"/>
                </a:solidFill>
              </a:rPr>
              <a:t>BetterLifeIndex.xls</a:t>
            </a:r>
            <a:r>
              <a:rPr lang="en"/>
              <a:t> dataset from D2L!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891375"/>
            <a:ext cx="8520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Open the dataset in Excel and answer the following questions using Excel graph!</a:t>
            </a:r>
            <a:endParaRPr sz="3000"/>
          </a:p>
        </p:txBody>
      </p:sp>
      <p:pic>
        <p:nvPicPr>
          <p:cNvPr descr="unnamed.png"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75" y="520325"/>
            <a:ext cx="1135850" cy="11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 </a:t>
            </a:r>
            <a:r>
              <a:rPr lang="en"/>
              <a:t>(elementary)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Which country has the highest long term unemployment rate?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Which country has the lowest long term unemployment rate?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