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147a24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147a24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ac192e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ac192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147a242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147a242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1c1bd3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1c1bd3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1c1bd3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1c1bd3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1c1bd39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1c1bd39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1c1bd3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1c1bd3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1c1bd3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1c1bd3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(Excel &amp; Tableau - cont.)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641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Fateme Rajabiyazdi - Tutorial Aug 3rd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</a:rPr>
              <a:t>frajabiy@ucalgary.ca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 Questions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Based on your initial exploration and curiosity, pose 6 analysis questions that you will address in Part 3. The TA will provide more details about the nature of the questions.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Right click in measures sections → Create calculated field</a:t>
            </a:r>
            <a:endParaRPr sz="2400"/>
          </a:p>
        </p:txBody>
      </p:sp>
      <p:pic>
        <p:nvPicPr>
          <p:cNvPr descr="tableau5.png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37" y="1076275"/>
            <a:ext cx="6182528" cy="3676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items in the dimension</a:t>
            </a:r>
            <a:endParaRPr/>
          </a:p>
        </p:txBody>
      </p:sp>
      <p:pic>
        <p:nvPicPr>
          <p:cNvPr descr="tableau6.png"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926" y="1152475"/>
            <a:ext cx="4902276" cy="403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click on Axis → Edit axis</a:t>
            </a:r>
            <a:endParaRPr/>
          </a:p>
        </p:txBody>
      </p:sp>
      <p:pic>
        <p:nvPicPr>
          <p:cNvPr descr="tableau7.png"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000" y="1152475"/>
            <a:ext cx="5263988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sort our chart?</a:t>
            </a:r>
            <a:endParaRPr/>
          </a:p>
        </p:txBody>
      </p:sp>
      <p:pic>
        <p:nvPicPr>
          <p:cNvPr descr="tableau9.png"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152477"/>
            <a:ext cx="3999899" cy="2985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ableau10.png"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650" y="1152475"/>
            <a:ext cx="3999899" cy="29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on dimension → Sort → Sort by field</a:t>
            </a:r>
            <a:endParaRPr/>
          </a:p>
        </p:txBody>
      </p:sp>
      <p:pic>
        <p:nvPicPr>
          <p:cNvPr descr="tableau8.png"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575" y="1152475"/>
            <a:ext cx="5019352" cy="38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for assignment #5!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First, discuss your 5 questions with your group!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both Excel and Tableau to answer the questions!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Don’t forget to add legends, titles, data labels etc. to your charts!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