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3"/>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oppins"/>
      <p:regular r:id="rId26"/>
      <p:bold r:id="rId27"/>
      <p:italic r:id="rId28"/>
      <p:boldItalic r:id="rId29"/>
    </p:embeddedFont>
    <p:embeddedFont>
      <p:font typeface="Lato"/>
      <p:regular r:id="rId30"/>
      <p:bold r:id="rId31"/>
      <p:italic r:id="rId32"/>
      <p:boldItalic r:id="rId33"/>
    </p:embeddedFont>
    <p:embeddedFont>
      <p:font typeface="Oswald"/>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Poppins-regular.fntdata"/><Relationship Id="rId25" Type="http://schemas.openxmlformats.org/officeDocument/2006/relationships/slide" Target="slides/slide20.xml"/><Relationship Id="rId28" Type="http://schemas.openxmlformats.org/officeDocument/2006/relationships/font" Target="fonts/Poppins-italic.fntdata"/><Relationship Id="rId27" Type="http://schemas.openxmlformats.org/officeDocument/2006/relationships/font" Target="fonts/Poppi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35" Type="http://schemas.openxmlformats.org/officeDocument/2006/relationships/font" Target="fonts/Oswald-bold.fntdata"/><Relationship Id="rId12" Type="http://schemas.openxmlformats.org/officeDocument/2006/relationships/slide" Target="slides/slide7.xml"/><Relationship Id="rId34" Type="http://schemas.openxmlformats.org/officeDocument/2006/relationships/font" Target="fonts/Oswald-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27bdcf48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7bdcf48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Tableau is a datavis and analysis tool tool used in industry</a:t>
            </a:r>
            <a:endParaRPr/>
          </a:p>
          <a:p>
            <a:pPr indent="0" lvl="0" marL="0" rtl="0" algn="l">
              <a:spcBef>
                <a:spcPts val="0"/>
              </a:spcBef>
              <a:spcAft>
                <a:spcPts val="0"/>
              </a:spcAft>
              <a:buNone/>
            </a:pPr>
            <a:r>
              <a:rPr lang="en"/>
              <a:t>You may find it a useful tool for your assignments as you can visualize datasets or subsets of data to see how it would initially look</a:t>
            </a:r>
            <a:endParaRPr/>
          </a:p>
          <a:p>
            <a:pPr indent="0" lvl="0" marL="0" rtl="0" algn="l">
              <a:spcBef>
                <a:spcPts val="0"/>
              </a:spcBef>
              <a:spcAft>
                <a:spcPts val="0"/>
              </a:spcAft>
              <a:buNone/>
            </a:pPr>
            <a:r>
              <a:rPr lang="en"/>
              <a:t>Lab computers here have tableau, or you could download it for free for academics for a year</a:t>
            </a:r>
            <a:endParaRPr/>
          </a:p>
          <a:p>
            <a:pPr indent="0" lvl="0" marL="0" rtl="0" algn="l">
              <a:spcBef>
                <a:spcPts val="0"/>
              </a:spcBef>
              <a:spcAft>
                <a:spcPts val="0"/>
              </a:spcAft>
              <a:buNone/>
            </a:pPr>
            <a:r>
              <a:rPr lang="en"/>
              <a:t>We also have licensing keys that last for a year, if you have trouble validating send us an email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27bdcf488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7bdcf488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see your barchart a bit more clear, lets sort the bars. Right click on the axis name (here country) then select sort ascending or </a:t>
            </a:r>
            <a:r>
              <a:rPr lang="en"/>
              <a:t>descending</a:t>
            </a:r>
            <a:r>
              <a:rPr lang="en"/>
              <a:t>. This way it is a bit easier to see countries with the most and the least years of education.</a:t>
            </a:r>
            <a:endParaRPr/>
          </a:p>
          <a:p>
            <a:pPr indent="0" lvl="0" marL="0" rtl="0" algn="l">
              <a:spcBef>
                <a:spcPts val="0"/>
              </a:spcBef>
              <a:spcAft>
                <a:spcPts val="0"/>
              </a:spcAft>
              <a:buNone/>
            </a:pPr>
            <a:r>
              <a:rPr lang="en"/>
              <a:t>Sort order: asc, sort by field &gt; water quality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27bdcf488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7bdcf488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Tableau Desktop provides a simple tool called “Show Me” to help in cases where we know the data we want to look at, but don’t know how to create an effective view. “Show Me” contains a list of common chart types that can help you start your analysis. Let’s try and see how the map visualization will look like with our data here!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27bdcf4884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7bdcf488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To make this an interactive filter, we’ll right click the pill country and select “Show Filter”. We can also modify filters by selecting their drop-down menu and choosing from a variety of options. </a:t>
            </a:r>
            <a:endParaRPr/>
          </a:p>
          <a:p>
            <a:pPr indent="0" lvl="0" marL="0" rtl="0" algn="l">
              <a:spcBef>
                <a:spcPts val="0"/>
              </a:spcBef>
              <a:spcAft>
                <a:spcPts val="0"/>
              </a:spcAft>
              <a:buNone/>
            </a:pPr>
            <a:r>
              <a:rPr lang="en"/>
              <a:t>You can also see that filters is a card in the window</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27bdcf4884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7bdcf4884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assign fields on the Marks card to different roles. For instance, we can click on the color icon in front of for air pollution and change it to Label. We can bring fields directly to the label shelf.</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27bdcf488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7bdcf488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see if there is </a:t>
            </a:r>
            <a:r>
              <a:rPr lang="en"/>
              <a:t>a</a:t>
            </a:r>
            <a:r>
              <a:rPr lang="en"/>
              <a:t> ny relation between </a:t>
            </a:r>
            <a:r>
              <a:rPr lang="en"/>
              <a:t>homicide</a:t>
            </a:r>
            <a:r>
              <a:rPr lang="en"/>
              <a:t> rate and life </a:t>
            </a:r>
            <a:r>
              <a:rPr lang="en"/>
              <a:t>expectancy.  We can do this easily from the analytics pane, selecting trend line and bringing it into the view</a:t>
            </a:r>
            <a:r>
              <a:rPr lang="en"/>
              <a:t> </a:t>
            </a:r>
            <a:endParaRPr/>
          </a:p>
          <a:p>
            <a:pPr indent="0" lvl="0" marL="0" rtl="0" algn="l">
              <a:spcBef>
                <a:spcPts val="0"/>
              </a:spcBef>
              <a:spcAft>
                <a:spcPts val="0"/>
              </a:spcAft>
              <a:buNone/>
            </a:pPr>
            <a:r>
              <a:rPr b="1" lang="en"/>
              <a:t>Change life expectancy to avg, homicide rate to dimension (marks)</a:t>
            </a:r>
            <a:endParaRPr b="1"/>
          </a:p>
          <a:p>
            <a:pPr indent="0" lvl="0" marL="0" rtl="0" algn="l">
              <a:spcBef>
                <a:spcPts val="0"/>
              </a:spcBef>
              <a:spcAft>
                <a:spcPts val="0"/>
              </a:spcAft>
              <a:buNone/>
            </a:pPr>
            <a:r>
              <a:rPr b="1" lang="en"/>
              <a:t>(Line of best fit)</a:t>
            </a:r>
            <a:endParaRPr b="1"/>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27bdcf4884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7bdcf4884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We’ve created some insightful views of this data set. Now, we want to share this with our team and compile a dashboard. Multiple individual views can be combined into a single dashboard. Click the new dashboard tab.  All of our sheets are here to the left. Hovering brings up a preview.</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27bdcf4884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7bdcf4884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 students 3 minutes to finish this and let them explore Tableau</a:t>
            </a:r>
            <a:endParaRPr/>
          </a:p>
          <a:p>
            <a:pPr indent="0" lvl="0" marL="0" rtl="0" algn="l">
              <a:spcBef>
                <a:spcPts val="0"/>
              </a:spcBef>
              <a:spcAft>
                <a:spcPts val="0"/>
              </a:spcAft>
              <a:buNone/>
            </a:pPr>
            <a:r>
              <a:rPr lang="en"/>
              <a:t>Col: life satisfaction - dimension, continuous</a:t>
            </a:r>
            <a:endParaRPr/>
          </a:p>
          <a:p>
            <a:pPr indent="0" lvl="0" marL="0" rtl="0" algn="l">
              <a:spcBef>
                <a:spcPts val="0"/>
              </a:spcBef>
              <a:spcAft>
                <a:spcPts val="0"/>
              </a:spcAft>
              <a:buNone/>
            </a:pPr>
            <a:r>
              <a:rPr lang="en"/>
              <a:t>Row: avg life expectancy - measure(avg), continuous</a:t>
            </a:r>
            <a:endParaRPr/>
          </a:p>
          <a:p>
            <a:pPr indent="0" lvl="0" marL="0" rtl="0" algn="l">
              <a:spcBef>
                <a:spcPts val="0"/>
              </a:spcBef>
              <a:spcAft>
                <a:spcPts val="0"/>
              </a:spcAft>
              <a:buNone/>
            </a:pPr>
            <a:r>
              <a:rPr lang="en"/>
              <a:t>Marks: label(country)</a:t>
            </a:r>
            <a:endParaRPr/>
          </a:p>
          <a:p>
            <a:pPr indent="0" lvl="0" marL="0" rtl="0" algn="l">
              <a:spcBef>
                <a:spcPts val="0"/>
              </a:spcBef>
              <a:spcAft>
                <a:spcPts val="0"/>
              </a:spcAft>
              <a:buNone/>
            </a:pPr>
            <a:r>
              <a:rPr lang="en"/>
              <a:t>Analysis &gt; trend lines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Attr: </a:t>
            </a:r>
            <a:r>
              <a:rPr lang="en" sz="900">
                <a:solidFill>
                  <a:schemeClr val="dk1"/>
                </a:solidFill>
                <a:highlight>
                  <a:srgbClr val="FFFFFF"/>
                </a:highlight>
                <a:latin typeface="Consolas"/>
                <a:ea typeface="Consolas"/>
                <a:cs typeface="Consolas"/>
                <a:sym typeface="Consolas"/>
              </a:rPr>
              <a:t>IF MIN([field]) = MAX([field]) THEN MIN([field]) ELSE "*" END  the dimenesion becomes a label and not used to separate data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27bdcf4884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7bdcf4884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They can combine the factors in each </a:t>
            </a:r>
            <a:r>
              <a:rPr lang="en"/>
              <a:t>column</a:t>
            </a:r>
            <a:r>
              <a:rPr lang="en"/>
              <a:t> for education and for income</a:t>
            </a:r>
            <a:endParaRPr/>
          </a:p>
          <a:p>
            <a:pPr indent="0" lvl="0" marL="0" rtl="0" algn="l">
              <a:spcBef>
                <a:spcPts val="0"/>
              </a:spcBef>
              <a:spcAft>
                <a:spcPts val="0"/>
              </a:spcAft>
              <a:buNone/>
            </a:pPr>
            <a:r>
              <a:rPr lang="en"/>
              <a:t>Give students 5-6 minutes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Column: years in education, dimensions, continuous</a:t>
            </a:r>
            <a:endParaRPr/>
          </a:p>
          <a:p>
            <a:pPr indent="0" lvl="0" marL="0" rtl="0" algn="l">
              <a:spcBef>
                <a:spcPts val="0"/>
              </a:spcBef>
              <a:spcAft>
                <a:spcPts val="0"/>
              </a:spcAft>
              <a:buNone/>
            </a:pPr>
            <a:r>
              <a:rPr lang="en"/>
              <a:t>Rows: avg long term unemployment, continuous</a:t>
            </a:r>
            <a:endParaRPr/>
          </a:p>
          <a:p>
            <a:pPr indent="0" lvl="0" marL="0" rtl="0" algn="l">
              <a:spcBef>
                <a:spcPts val="0"/>
              </a:spcBef>
              <a:spcAft>
                <a:spcPts val="0"/>
              </a:spcAft>
              <a:buNone/>
            </a:pPr>
            <a:r>
              <a:rPr lang="en"/>
              <a:t>Label: country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Or</a:t>
            </a:r>
            <a:endParaRPr/>
          </a:p>
          <a:p>
            <a:pPr indent="0" lvl="0" marL="0" rtl="0" algn="l">
              <a:spcBef>
                <a:spcPts val="0"/>
              </a:spcBef>
              <a:spcAft>
                <a:spcPts val="0"/>
              </a:spcAft>
              <a:buNone/>
            </a:pPr>
            <a:r>
              <a:rPr lang="en"/>
              <a:t>Column: country</a:t>
            </a:r>
            <a:endParaRPr/>
          </a:p>
          <a:p>
            <a:pPr indent="0" lvl="0" marL="0" rtl="0" algn="l">
              <a:spcBef>
                <a:spcPts val="0"/>
              </a:spcBef>
              <a:spcAft>
                <a:spcPts val="0"/>
              </a:spcAft>
              <a:buNone/>
            </a:pPr>
            <a:r>
              <a:rPr lang="en"/>
              <a:t>Rows: avg years in school (measure), </a:t>
            </a:r>
            <a:endParaRPr/>
          </a:p>
          <a:p>
            <a:pPr indent="0" lvl="0" marL="0" rtl="0" algn="l">
              <a:spcBef>
                <a:spcPts val="0"/>
              </a:spcBef>
              <a:spcAft>
                <a:spcPts val="0"/>
              </a:spcAft>
              <a:buNone/>
            </a:pPr>
            <a:r>
              <a:rPr lang="en"/>
              <a:t>Filter: measure names: years in school and long term unemployment</a:t>
            </a:r>
            <a:endParaRPr/>
          </a:p>
          <a:p>
            <a:pPr indent="0" lvl="0" marL="0" rtl="0" algn="l">
              <a:spcBef>
                <a:spcPts val="0"/>
              </a:spcBef>
              <a:spcAft>
                <a:spcPts val="0"/>
              </a:spcAft>
              <a:buNone/>
            </a:pPr>
            <a:r>
              <a:rPr lang="en"/>
              <a:t>Marks: avg long term unemployment: colors</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27bdcf488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7bdcf488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 have gone from raw data to insight in this workbook, we want to think about how to distribute it to others. The most effective way to share a workbook is to publish it with Tableau Server or Tableau online. Published workbooks are fully interactive, up-to-date, secure, and can be accessed by browser or mobile app. To publish, open the Server menu and select Publish Workbook. We could also choose to publish the data source, if we only want to publish the data itself for others to use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27bdcf4884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7bdcf4884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if want to lead our audience through the path of our discovery of these profitability issues? Tableau Desktop offers a feature called Story Points that lets you assemble a series of specific views to walk the audience through an analysis. We can build a story by clicking the New Story tab. I’ll make mine size to automatic. Just like with a dashboard, we can bring in any visualizations we’d previously made.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27bdcf488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7bdcf488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 them a minute to do this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27f869098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7f869098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27bdcf488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7bdcf488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Connect pane, we can see the wide variety of data sources Tableau connects to natively.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27bdcf488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7bdcf488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Alternatively, if we have related data in another data source, we can create an integrated data source by adding a connection, by clicking Add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27bdcf488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7bdcf488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Tableau Desktop automatically creates a default join as we can see in the icon here. Clicking on the icon brings up the details of the join, and we can edit it directly.</a:t>
            </a:r>
            <a:endParaRPr/>
          </a:p>
          <a:p>
            <a:pPr indent="0" lvl="0" marL="0" rtl="0" algn="l">
              <a:spcBef>
                <a:spcPts val="0"/>
              </a:spcBef>
              <a:spcAft>
                <a:spcPts val="0"/>
              </a:spcAft>
              <a:buNone/>
            </a:pPr>
            <a:r>
              <a:rPr lang="en"/>
              <a:t>For now, we are just going to work with one file so no need to join datasets yet!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27bdcf488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7bdcf488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can decide if we’d like to connect live to the data or extract it. Connecting live is great when we have constantly changing data or when we want to leverage the high performance database we’re connected to. Alternatively, we may choose to import data into Tableau’s fast data engine with an extract. This takes the data offline, and allows us to minimize performance impact critical systems, while still allowing for regular, scheduled refreshes to keep the data up to date.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27bdcf488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7bdcf488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We’re now connected to that data set. Let’s see how easy it is to dive into our data. We simply drag the fields out, You’ll notice that the data pane here on the left is broken up into dimensions and measures that represent the column headers in the excel sheet.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27bdcf4884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7bdcf4884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USE WATER QUALITY INSTEAD</a:t>
            </a:r>
            <a:endParaRPr b="1"/>
          </a:p>
          <a:p>
            <a:pPr indent="0" lvl="0" marL="0" rtl="0" algn="l">
              <a:spcBef>
                <a:spcPts val="0"/>
              </a:spcBef>
              <a:spcAft>
                <a:spcPts val="0"/>
              </a:spcAft>
              <a:buNone/>
            </a:pPr>
            <a:r>
              <a:rPr b="1" lang="en"/>
              <a:t>Dimensions = categories (fields to slice numbers by), measures are metrics (numbers to analyze)</a:t>
            </a:r>
            <a:endParaRPr b="1"/>
          </a:p>
          <a:p>
            <a:pPr indent="0" lvl="0" marL="0" rtl="0" algn="l">
              <a:spcBef>
                <a:spcPts val="0"/>
              </a:spcBef>
              <a:spcAft>
                <a:spcPts val="0"/>
              </a:spcAft>
              <a:buNone/>
            </a:pPr>
            <a:r>
              <a:rPr lang="en"/>
              <a:t>What are dimensions and measures? Dimensions are categorical fields, in this case, fields such as country. These are fields that we want to slice and dice our numerical data by. Dimensions are often discrete (qualitative). Discrete fields create labels in the chart and are color coded blue in the data pane and in the view. Measures, on the other hand, are our metrics (quantitative). They are the numbers we want to analyze. Measures are often continuous. Continuous fields create axes in the chart and their pills are color coded green.</a:t>
            </a:r>
            <a:endParaRPr/>
          </a:p>
          <a:p>
            <a:pPr indent="0" lvl="0" marL="0" rtl="0" algn="l">
              <a:spcBef>
                <a:spcPts val="0"/>
              </a:spcBef>
              <a:spcAft>
                <a:spcPts val="0"/>
              </a:spcAft>
              <a:buNone/>
            </a:pPr>
            <a:r>
              <a:rPr lang="en"/>
              <a:t>Blue = columns, green = rows</a:t>
            </a:r>
            <a:endParaRPr/>
          </a:p>
          <a:p>
            <a:pPr indent="0" lvl="0" marL="0" rtl="0" algn="l">
              <a:spcBef>
                <a:spcPts val="0"/>
              </a:spcBef>
              <a:spcAft>
                <a:spcPts val="0"/>
              </a:spcAft>
              <a:buNone/>
            </a:pPr>
            <a:r>
              <a:rPr lang="en"/>
              <a:t>Sum is aggregated data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27bdcf488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7bdcf488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say we’re interested in number of education years per country. Then you can drag and drop years in education in Marks section into colour and you will see the bars are colour coded.</a:t>
            </a:r>
            <a:endParaRPr/>
          </a:p>
          <a:p>
            <a:pPr indent="0" lvl="0" marL="0" rtl="0" algn="l">
              <a:spcBef>
                <a:spcPts val="0"/>
              </a:spcBef>
              <a:spcAft>
                <a:spcPts val="0"/>
              </a:spcAft>
              <a:buNone/>
            </a:pPr>
            <a:r>
              <a:rPr lang="en"/>
              <a:t>Don’t worry about measure names atm in filters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idx="1" type="subTitle"/>
          </p:nvPr>
        </p:nvSpPr>
        <p:spPr>
          <a:xfrm>
            <a:off x="1026450" y="4476950"/>
            <a:ext cx="7091100" cy="393600"/>
          </a:xfrm>
          <a:prstGeom prst="rect">
            <a:avLst/>
          </a:prstGeom>
          <a:noFill/>
          <a:ln>
            <a:noFill/>
          </a:ln>
        </p:spPr>
        <p:txBody>
          <a:bodyPr anchorCtr="0" anchor="t" bIns="91425" lIns="91425" spcFirstLastPara="1" rIns="91425" wrap="square" tIns="91425">
            <a:noAutofit/>
          </a:bodyPr>
          <a:lstStyle>
            <a:lvl1pPr indent="0" lvl="0" marL="0" marR="0" rtl="0" algn="ctr">
              <a:lnSpc>
                <a:spcPct val="115000"/>
              </a:lnSpc>
              <a:spcBef>
                <a:spcPts val="0"/>
              </a:spcBef>
              <a:spcAft>
                <a:spcPts val="0"/>
              </a:spcAft>
              <a:buClr>
                <a:schemeClr val="dk2"/>
              </a:buClr>
              <a:buSzPts val="1800"/>
              <a:buNone/>
              <a:defRPr i="0" sz="1800" u="none" cap="none" strike="noStrike">
                <a:solidFill>
                  <a:schemeClr val="accent5"/>
                </a:solidFill>
              </a:defRPr>
            </a:lvl1pPr>
            <a:lvl2pPr indent="0" lvl="1" marL="0" marR="0" rtl="0" algn="ctr">
              <a:lnSpc>
                <a:spcPct val="115000"/>
              </a:lnSpc>
              <a:spcBef>
                <a:spcPts val="1600"/>
              </a:spcBef>
              <a:spcAft>
                <a:spcPts val="0"/>
              </a:spcAft>
              <a:buClr>
                <a:schemeClr val="dk2"/>
              </a:buClr>
              <a:buSzPts val="1400"/>
              <a:buFont typeface="Poppins"/>
              <a:buNone/>
              <a:defRPr b="0" i="0" sz="1400" u="none" cap="none" strike="noStrike">
                <a:solidFill>
                  <a:schemeClr val="dk2"/>
                </a:solidFill>
                <a:latin typeface="Poppins"/>
                <a:ea typeface="Poppins"/>
                <a:cs typeface="Poppins"/>
                <a:sym typeface="Poppins"/>
              </a:defRPr>
            </a:lvl2pPr>
            <a:lvl3pPr indent="0" lvl="2" marL="0" marR="0" rtl="0" algn="ctr">
              <a:lnSpc>
                <a:spcPct val="115000"/>
              </a:lnSpc>
              <a:spcBef>
                <a:spcPts val="1600"/>
              </a:spcBef>
              <a:spcAft>
                <a:spcPts val="0"/>
              </a:spcAft>
              <a:buClr>
                <a:schemeClr val="dk2"/>
              </a:buClr>
              <a:buSzPts val="1400"/>
              <a:buFont typeface="Poppins"/>
              <a:buNone/>
              <a:defRPr b="0" i="0" sz="1400" u="none" cap="none" strike="noStrike">
                <a:solidFill>
                  <a:schemeClr val="dk2"/>
                </a:solidFill>
                <a:latin typeface="Poppins"/>
                <a:ea typeface="Poppins"/>
                <a:cs typeface="Poppins"/>
                <a:sym typeface="Poppins"/>
              </a:defRPr>
            </a:lvl3pPr>
            <a:lvl4pPr indent="0" lvl="3" marL="0" marR="0" rtl="0" algn="ctr">
              <a:lnSpc>
                <a:spcPct val="115000"/>
              </a:lnSpc>
              <a:spcBef>
                <a:spcPts val="1600"/>
              </a:spcBef>
              <a:spcAft>
                <a:spcPts val="0"/>
              </a:spcAft>
              <a:buClr>
                <a:schemeClr val="dk2"/>
              </a:buClr>
              <a:buSzPts val="1400"/>
              <a:buFont typeface="Poppins"/>
              <a:buNone/>
              <a:defRPr b="0" i="0" sz="1400" u="none" cap="none" strike="noStrike">
                <a:solidFill>
                  <a:schemeClr val="dk2"/>
                </a:solidFill>
                <a:latin typeface="Poppins"/>
                <a:ea typeface="Poppins"/>
                <a:cs typeface="Poppins"/>
                <a:sym typeface="Poppins"/>
              </a:defRPr>
            </a:lvl4pPr>
            <a:lvl5pPr indent="0" lvl="4" marL="0" marR="0" rtl="0" algn="ctr">
              <a:lnSpc>
                <a:spcPct val="115000"/>
              </a:lnSpc>
              <a:spcBef>
                <a:spcPts val="1600"/>
              </a:spcBef>
              <a:spcAft>
                <a:spcPts val="0"/>
              </a:spcAft>
              <a:buClr>
                <a:schemeClr val="dk2"/>
              </a:buClr>
              <a:buSzPts val="1400"/>
              <a:buFont typeface="Poppins"/>
              <a:buNone/>
              <a:defRPr b="0" i="0" sz="1400" u="none" cap="none" strike="noStrike">
                <a:solidFill>
                  <a:schemeClr val="dk2"/>
                </a:solidFill>
                <a:latin typeface="Poppins"/>
                <a:ea typeface="Poppins"/>
                <a:cs typeface="Poppins"/>
                <a:sym typeface="Poppins"/>
              </a:defRPr>
            </a:lvl5pPr>
            <a:lvl6pPr indent="0" lvl="5" marL="0" marR="0" rtl="0" algn="ctr">
              <a:lnSpc>
                <a:spcPct val="115000"/>
              </a:lnSpc>
              <a:spcBef>
                <a:spcPts val="1600"/>
              </a:spcBef>
              <a:spcAft>
                <a:spcPts val="0"/>
              </a:spcAft>
              <a:buClr>
                <a:schemeClr val="dk2"/>
              </a:buClr>
              <a:buSzPts val="1400"/>
              <a:buFont typeface="Poppins"/>
              <a:buNone/>
              <a:defRPr b="0" i="0" sz="1400" u="none" cap="none" strike="noStrike">
                <a:solidFill>
                  <a:schemeClr val="dk2"/>
                </a:solidFill>
                <a:latin typeface="Poppins"/>
                <a:ea typeface="Poppins"/>
                <a:cs typeface="Poppins"/>
                <a:sym typeface="Poppins"/>
              </a:defRPr>
            </a:lvl6pPr>
            <a:lvl7pPr indent="0" lvl="6" marL="0" marR="0" rtl="0" algn="ctr">
              <a:lnSpc>
                <a:spcPct val="115000"/>
              </a:lnSpc>
              <a:spcBef>
                <a:spcPts val="1600"/>
              </a:spcBef>
              <a:spcAft>
                <a:spcPts val="0"/>
              </a:spcAft>
              <a:buClr>
                <a:schemeClr val="dk2"/>
              </a:buClr>
              <a:buSzPts val="1400"/>
              <a:buFont typeface="Poppins"/>
              <a:buNone/>
              <a:defRPr b="0" i="0" sz="1400" u="none" cap="none" strike="noStrike">
                <a:solidFill>
                  <a:schemeClr val="dk2"/>
                </a:solidFill>
                <a:latin typeface="Poppins"/>
                <a:ea typeface="Poppins"/>
                <a:cs typeface="Poppins"/>
                <a:sym typeface="Poppins"/>
              </a:defRPr>
            </a:lvl7pPr>
            <a:lvl8pPr indent="0" lvl="7" marL="0" marR="0" rtl="0" algn="ctr">
              <a:lnSpc>
                <a:spcPct val="115000"/>
              </a:lnSpc>
              <a:spcBef>
                <a:spcPts val="1600"/>
              </a:spcBef>
              <a:spcAft>
                <a:spcPts val="0"/>
              </a:spcAft>
              <a:buClr>
                <a:schemeClr val="dk2"/>
              </a:buClr>
              <a:buSzPts val="1400"/>
              <a:buFont typeface="Poppins"/>
              <a:buNone/>
              <a:defRPr b="0" i="0" sz="1400" u="none" cap="none" strike="noStrike">
                <a:solidFill>
                  <a:schemeClr val="dk2"/>
                </a:solidFill>
                <a:latin typeface="Poppins"/>
                <a:ea typeface="Poppins"/>
                <a:cs typeface="Poppins"/>
                <a:sym typeface="Poppins"/>
              </a:defRPr>
            </a:lvl8pPr>
            <a:lvl9pPr indent="0" lvl="8" marL="0" marR="0" rtl="0" algn="ctr">
              <a:lnSpc>
                <a:spcPct val="115000"/>
              </a:lnSpc>
              <a:spcBef>
                <a:spcPts val="1600"/>
              </a:spcBef>
              <a:spcAft>
                <a:spcPts val="1600"/>
              </a:spcAft>
              <a:buClr>
                <a:schemeClr val="dk2"/>
              </a:buClr>
              <a:buSzPts val="1400"/>
              <a:buFont typeface="Poppins"/>
              <a:buNone/>
              <a:defRPr b="0" i="0" sz="1400" u="none" cap="none" strike="noStrike">
                <a:solidFill>
                  <a:schemeClr val="dk2"/>
                </a:solidFill>
                <a:latin typeface="Poppins"/>
                <a:ea typeface="Poppins"/>
                <a:cs typeface="Poppins"/>
                <a:sym typeface="Poppins"/>
              </a:defRPr>
            </a:lvl9pPr>
          </a:lstStyle>
          <a:p/>
        </p:txBody>
      </p:sp>
      <p:sp>
        <p:nvSpPr>
          <p:cNvPr id="56" name="Google Shape;56;p14"/>
          <p:cNvSpPr txBox="1"/>
          <p:nvPr/>
        </p:nvSpPr>
        <p:spPr>
          <a:xfrm>
            <a:off x="1207250" y="3948650"/>
            <a:ext cx="6734100" cy="528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2"/>
              </a:solidFill>
              <a:latin typeface="Poppins"/>
              <a:ea typeface="Poppins"/>
              <a:cs typeface="Poppins"/>
              <a:sym typeface="Poppins"/>
            </a:endParaRPr>
          </a:p>
        </p:txBody>
      </p:sp>
      <p:sp>
        <p:nvSpPr>
          <p:cNvPr id="57" name="Google Shape;57;p14"/>
          <p:cNvSpPr txBox="1"/>
          <p:nvPr>
            <p:ph idx="2" type="subTitle"/>
          </p:nvPr>
        </p:nvSpPr>
        <p:spPr>
          <a:xfrm>
            <a:off x="1204950" y="3992750"/>
            <a:ext cx="6734100" cy="440100"/>
          </a:xfrm>
          <a:prstGeom prst="rect">
            <a:avLst/>
          </a:prstGeom>
          <a:noFill/>
          <a:ln>
            <a:noFill/>
          </a:ln>
        </p:spPr>
        <p:txBody>
          <a:bodyPr anchorCtr="0" anchor="t" bIns="91425" lIns="91425" spcFirstLastPara="1" rIns="91425" wrap="square" tIns="91425">
            <a:noAutofit/>
          </a:bodyPr>
          <a:lstStyle>
            <a:lvl1pPr indent="0" lvl="0" marL="0" marR="0" rtl="0" algn="ctr">
              <a:lnSpc>
                <a:spcPct val="115000"/>
              </a:lnSpc>
              <a:spcBef>
                <a:spcPts val="0"/>
              </a:spcBef>
              <a:spcAft>
                <a:spcPts val="0"/>
              </a:spcAft>
              <a:buClr>
                <a:schemeClr val="dk2"/>
              </a:buClr>
              <a:buSzPts val="1800"/>
              <a:buNone/>
              <a:defRPr i="0" sz="1800" u="none" cap="none" strike="noStrike">
                <a:solidFill>
                  <a:schemeClr val="dk2"/>
                </a:solidFill>
              </a:defRPr>
            </a:lvl1pPr>
            <a:lvl2pPr indent="0" lvl="1" marL="0" marR="0" rtl="0" algn="l">
              <a:lnSpc>
                <a:spcPct val="115000"/>
              </a:lnSpc>
              <a:spcBef>
                <a:spcPts val="1600"/>
              </a:spcBef>
              <a:spcAft>
                <a:spcPts val="0"/>
              </a:spcAft>
              <a:buClr>
                <a:schemeClr val="dk2"/>
              </a:buClr>
              <a:buSzPts val="1400"/>
              <a:buFont typeface="Poppins"/>
              <a:buNone/>
              <a:defRPr b="0" i="0" sz="1400" u="none" cap="none" strike="noStrike">
                <a:solidFill>
                  <a:schemeClr val="dk2"/>
                </a:solidFill>
                <a:latin typeface="Poppins"/>
                <a:ea typeface="Poppins"/>
                <a:cs typeface="Poppins"/>
                <a:sym typeface="Poppins"/>
              </a:defRPr>
            </a:lvl2pPr>
            <a:lvl3pPr indent="0" lvl="2" marL="0" marR="0" rtl="0" algn="l">
              <a:lnSpc>
                <a:spcPct val="115000"/>
              </a:lnSpc>
              <a:spcBef>
                <a:spcPts val="1600"/>
              </a:spcBef>
              <a:spcAft>
                <a:spcPts val="0"/>
              </a:spcAft>
              <a:buClr>
                <a:schemeClr val="dk2"/>
              </a:buClr>
              <a:buSzPts val="1400"/>
              <a:buFont typeface="Poppins"/>
              <a:buNone/>
              <a:defRPr b="0" i="0" sz="1400" u="none" cap="none" strike="noStrike">
                <a:solidFill>
                  <a:schemeClr val="dk2"/>
                </a:solidFill>
                <a:latin typeface="Poppins"/>
                <a:ea typeface="Poppins"/>
                <a:cs typeface="Poppins"/>
                <a:sym typeface="Poppins"/>
              </a:defRPr>
            </a:lvl3pPr>
            <a:lvl4pPr indent="0" lvl="3" marL="0" marR="0" rtl="0" algn="l">
              <a:lnSpc>
                <a:spcPct val="115000"/>
              </a:lnSpc>
              <a:spcBef>
                <a:spcPts val="1600"/>
              </a:spcBef>
              <a:spcAft>
                <a:spcPts val="0"/>
              </a:spcAft>
              <a:buClr>
                <a:schemeClr val="dk2"/>
              </a:buClr>
              <a:buSzPts val="1400"/>
              <a:buFont typeface="Poppins"/>
              <a:buNone/>
              <a:defRPr b="0" i="0" sz="1400" u="none" cap="none" strike="noStrike">
                <a:solidFill>
                  <a:schemeClr val="dk2"/>
                </a:solidFill>
                <a:latin typeface="Poppins"/>
                <a:ea typeface="Poppins"/>
                <a:cs typeface="Poppins"/>
                <a:sym typeface="Poppins"/>
              </a:defRPr>
            </a:lvl4pPr>
            <a:lvl5pPr indent="0" lvl="4" marL="0" marR="0" rtl="0" algn="l">
              <a:lnSpc>
                <a:spcPct val="115000"/>
              </a:lnSpc>
              <a:spcBef>
                <a:spcPts val="1600"/>
              </a:spcBef>
              <a:spcAft>
                <a:spcPts val="0"/>
              </a:spcAft>
              <a:buClr>
                <a:schemeClr val="dk2"/>
              </a:buClr>
              <a:buSzPts val="1400"/>
              <a:buFont typeface="Poppins"/>
              <a:buNone/>
              <a:defRPr b="0" i="0" sz="1400" u="none" cap="none" strike="noStrike">
                <a:solidFill>
                  <a:schemeClr val="dk2"/>
                </a:solidFill>
                <a:latin typeface="Poppins"/>
                <a:ea typeface="Poppins"/>
                <a:cs typeface="Poppins"/>
                <a:sym typeface="Poppins"/>
              </a:defRPr>
            </a:lvl5pPr>
            <a:lvl6pPr indent="0" lvl="5" marL="0" marR="0" rtl="0" algn="l">
              <a:lnSpc>
                <a:spcPct val="115000"/>
              </a:lnSpc>
              <a:spcBef>
                <a:spcPts val="1600"/>
              </a:spcBef>
              <a:spcAft>
                <a:spcPts val="0"/>
              </a:spcAft>
              <a:buClr>
                <a:schemeClr val="dk2"/>
              </a:buClr>
              <a:buSzPts val="1400"/>
              <a:buFont typeface="Poppins"/>
              <a:buNone/>
              <a:defRPr b="0" i="0" sz="1400" u="none" cap="none" strike="noStrike">
                <a:solidFill>
                  <a:schemeClr val="dk2"/>
                </a:solidFill>
                <a:latin typeface="Poppins"/>
                <a:ea typeface="Poppins"/>
                <a:cs typeface="Poppins"/>
                <a:sym typeface="Poppins"/>
              </a:defRPr>
            </a:lvl6pPr>
            <a:lvl7pPr indent="0" lvl="6" marL="0" marR="0" rtl="0" algn="l">
              <a:lnSpc>
                <a:spcPct val="115000"/>
              </a:lnSpc>
              <a:spcBef>
                <a:spcPts val="1600"/>
              </a:spcBef>
              <a:spcAft>
                <a:spcPts val="0"/>
              </a:spcAft>
              <a:buClr>
                <a:schemeClr val="dk2"/>
              </a:buClr>
              <a:buSzPts val="1400"/>
              <a:buFont typeface="Poppins"/>
              <a:buNone/>
              <a:defRPr b="0" i="0" sz="1400" u="none" cap="none" strike="noStrike">
                <a:solidFill>
                  <a:schemeClr val="dk2"/>
                </a:solidFill>
                <a:latin typeface="Poppins"/>
                <a:ea typeface="Poppins"/>
                <a:cs typeface="Poppins"/>
                <a:sym typeface="Poppins"/>
              </a:defRPr>
            </a:lvl7pPr>
            <a:lvl8pPr indent="0" lvl="7" marL="0" marR="0" rtl="0" algn="l">
              <a:lnSpc>
                <a:spcPct val="115000"/>
              </a:lnSpc>
              <a:spcBef>
                <a:spcPts val="1600"/>
              </a:spcBef>
              <a:spcAft>
                <a:spcPts val="0"/>
              </a:spcAft>
              <a:buClr>
                <a:schemeClr val="dk2"/>
              </a:buClr>
              <a:buSzPts val="1400"/>
              <a:buFont typeface="Poppins"/>
              <a:buNone/>
              <a:defRPr b="0" i="0" sz="1400" u="none" cap="none" strike="noStrike">
                <a:solidFill>
                  <a:schemeClr val="dk2"/>
                </a:solidFill>
                <a:latin typeface="Poppins"/>
                <a:ea typeface="Poppins"/>
                <a:cs typeface="Poppins"/>
                <a:sym typeface="Poppins"/>
              </a:defRPr>
            </a:lvl8pPr>
            <a:lvl9pPr indent="0" lvl="8" marL="0" marR="0" rtl="0" algn="l">
              <a:lnSpc>
                <a:spcPct val="115000"/>
              </a:lnSpc>
              <a:spcBef>
                <a:spcPts val="1600"/>
              </a:spcBef>
              <a:spcAft>
                <a:spcPts val="1600"/>
              </a:spcAft>
              <a:buClr>
                <a:schemeClr val="dk2"/>
              </a:buClr>
              <a:buSzPts val="1400"/>
              <a:buFont typeface="Poppins"/>
              <a:buNone/>
              <a:defRPr b="0" i="0" sz="1400" u="none" cap="none" strike="noStrike">
                <a:solidFill>
                  <a:schemeClr val="dk2"/>
                </a:solidFill>
                <a:latin typeface="Poppins"/>
                <a:ea typeface="Poppins"/>
                <a:cs typeface="Poppins"/>
                <a:sym typeface="Poppins"/>
              </a:defRPr>
            </a:lvl9pPr>
          </a:lstStyle>
          <a:p/>
        </p:txBody>
      </p:sp>
      <p:sp>
        <p:nvSpPr>
          <p:cNvPr id="58" name="Google Shape;58;p14"/>
          <p:cNvSpPr txBox="1"/>
          <p:nvPr>
            <p:ph type="ctrTitle"/>
          </p:nvPr>
        </p:nvSpPr>
        <p:spPr>
          <a:xfrm>
            <a:off x="624049" y="744575"/>
            <a:ext cx="7896000" cy="20526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1400"/>
              <a:buFont typeface="Poppins"/>
              <a:buNone/>
              <a:defRPr b="1" i="0" sz="5200" u="none" cap="none" strike="noStrike">
                <a:solidFill>
                  <a:schemeClr val="dk2"/>
                </a:solidFill>
                <a:latin typeface="Poppins"/>
                <a:ea typeface="Poppins"/>
                <a:cs typeface="Poppins"/>
                <a:sym typeface="Poppins"/>
              </a:defRPr>
            </a:lvl1pPr>
            <a:lvl2pPr indent="0" lvl="1" rtl="0" algn="ctr">
              <a:spcBef>
                <a:spcPts val="0"/>
              </a:spcBef>
              <a:spcAft>
                <a:spcPts val="0"/>
              </a:spcAft>
              <a:buClr>
                <a:schemeClr val="dk1"/>
              </a:buClr>
              <a:buSzPts val="1400"/>
              <a:buFont typeface="Arial"/>
              <a:buNone/>
              <a:defRPr sz="5200">
                <a:solidFill>
                  <a:schemeClr val="dk1"/>
                </a:solidFill>
              </a:defRPr>
            </a:lvl2pPr>
            <a:lvl3pPr indent="0" lvl="2" rtl="0" algn="ctr">
              <a:spcBef>
                <a:spcPts val="0"/>
              </a:spcBef>
              <a:spcAft>
                <a:spcPts val="0"/>
              </a:spcAft>
              <a:buClr>
                <a:schemeClr val="dk1"/>
              </a:buClr>
              <a:buSzPts val="1400"/>
              <a:buFont typeface="Arial"/>
              <a:buNone/>
              <a:defRPr sz="5200">
                <a:solidFill>
                  <a:schemeClr val="dk1"/>
                </a:solidFill>
              </a:defRPr>
            </a:lvl3pPr>
            <a:lvl4pPr indent="0" lvl="3" rtl="0" algn="ctr">
              <a:spcBef>
                <a:spcPts val="0"/>
              </a:spcBef>
              <a:spcAft>
                <a:spcPts val="0"/>
              </a:spcAft>
              <a:buClr>
                <a:schemeClr val="dk1"/>
              </a:buClr>
              <a:buSzPts val="1400"/>
              <a:buFont typeface="Arial"/>
              <a:buNone/>
              <a:defRPr sz="5200">
                <a:solidFill>
                  <a:schemeClr val="dk1"/>
                </a:solidFill>
              </a:defRPr>
            </a:lvl4pPr>
            <a:lvl5pPr indent="0" lvl="4" rtl="0" algn="ctr">
              <a:spcBef>
                <a:spcPts val="0"/>
              </a:spcBef>
              <a:spcAft>
                <a:spcPts val="0"/>
              </a:spcAft>
              <a:buClr>
                <a:schemeClr val="dk1"/>
              </a:buClr>
              <a:buSzPts val="1400"/>
              <a:buFont typeface="Arial"/>
              <a:buNone/>
              <a:defRPr sz="5200">
                <a:solidFill>
                  <a:schemeClr val="dk1"/>
                </a:solidFill>
              </a:defRPr>
            </a:lvl5pPr>
            <a:lvl6pPr indent="0" lvl="5" rtl="0" algn="ctr">
              <a:spcBef>
                <a:spcPts val="0"/>
              </a:spcBef>
              <a:spcAft>
                <a:spcPts val="0"/>
              </a:spcAft>
              <a:buClr>
                <a:schemeClr val="dk1"/>
              </a:buClr>
              <a:buSzPts val="1400"/>
              <a:buFont typeface="Arial"/>
              <a:buNone/>
              <a:defRPr sz="5200">
                <a:solidFill>
                  <a:schemeClr val="dk1"/>
                </a:solidFill>
              </a:defRPr>
            </a:lvl6pPr>
            <a:lvl7pPr indent="0" lvl="6" rtl="0" algn="ctr">
              <a:spcBef>
                <a:spcPts val="0"/>
              </a:spcBef>
              <a:spcAft>
                <a:spcPts val="0"/>
              </a:spcAft>
              <a:buClr>
                <a:schemeClr val="dk1"/>
              </a:buClr>
              <a:buSzPts val="1400"/>
              <a:buFont typeface="Arial"/>
              <a:buNone/>
              <a:defRPr sz="5200">
                <a:solidFill>
                  <a:schemeClr val="dk1"/>
                </a:solidFill>
              </a:defRPr>
            </a:lvl7pPr>
            <a:lvl8pPr indent="0" lvl="7" rtl="0" algn="ctr">
              <a:spcBef>
                <a:spcPts val="0"/>
              </a:spcBef>
              <a:spcAft>
                <a:spcPts val="0"/>
              </a:spcAft>
              <a:buClr>
                <a:schemeClr val="dk1"/>
              </a:buClr>
              <a:buSzPts val="1400"/>
              <a:buFont typeface="Arial"/>
              <a:buNone/>
              <a:defRPr sz="5200">
                <a:solidFill>
                  <a:schemeClr val="dk1"/>
                </a:solidFill>
              </a:defRPr>
            </a:lvl8pPr>
            <a:lvl9pPr indent="0" lvl="8" rtl="0" algn="ctr">
              <a:spcBef>
                <a:spcPts val="0"/>
              </a:spcBef>
              <a:spcAft>
                <a:spcPts val="0"/>
              </a:spcAft>
              <a:buClr>
                <a:schemeClr val="dk1"/>
              </a:buClr>
              <a:buSzPts val="1400"/>
              <a:buFont typeface="Arial"/>
              <a:buNone/>
              <a:defRPr sz="5200">
                <a:solidFill>
                  <a:schemeClr val="dk1"/>
                </a:solidFill>
              </a:defRPr>
            </a:lvl9pPr>
          </a:lstStyle>
          <a:p/>
        </p:txBody>
      </p:sp>
      <p:sp>
        <p:nvSpPr>
          <p:cNvPr id="59" name="Google Shape;59;p14"/>
          <p:cNvSpPr txBox="1"/>
          <p:nvPr>
            <p:ph idx="3"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1800"/>
              <a:buFont typeface="Poppins"/>
              <a:buNone/>
              <a:defRPr b="0" i="0" sz="2800" u="none" cap="none" strike="noStrike">
                <a:solidFill>
                  <a:schemeClr val="dk2"/>
                </a:solidFill>
                <a:latin typeface="Poppins"/>
                <a:ea typeface="Poppins"/>
                <a:cs typeface="Poppins"/>
                <a:sym typeface="Poppins"/>
              </a:defRPr>
            </a:lvl1pPr>
            <a:lvl2pPr indent="0" lvl="1" marL="0" marR="0" rtl="0" algn="ctr">
              <a:lnSpc>
                <a:spcPct val="100000"/>
              </a:lnSpc>
              <a:spcBef>
                <a:spcPts val="0"/>
              </a:spcBef>
              <a:spcAft>
                <a:spcPts val="0"/>
              </a:spcAft>
              <a:buClr>
                <a:schemeClr val="dk2"/>
              </a:buClr>
              <a:buSzPts val="1400"/>
              <a:buFont typeface="Poppins"/>
              <a:buNone/>
              <a:defRPr b="0" i="0" sz="2800" u="none" cap="none" strike="noStrike">
                <a:solidFill>
                  <a:schemeClr val="dk2"/>
                </a:solidFill>
                <a:latin typeface="Poppins"/>
                <a:ea typeface="Poppins"/>
                <a:cs typeface="Poppins"/>
                <a:sym typeface="Poppins"/>
              </a:defRPr>
            </a:lvl2pPr>
            <a:lvl3pPr indent="0" lvl="2" marL="0" marR="0" rtl="0" algn="ctr">
              <a:lnSpc>
                <a:spcPct val="100000"/>
              </a:lnSpc>
              <a:spcBef>
                <a:spcPts val="0"/>
              </a:spcBef>
              <a:spcAft>
                <a:spcPts val="0"/>
              </a:spcAft>
              <a:buClr>
                <a:schemeClr val="dk2"/>
              </a:buClr>
              <a:buSzPts val="1400"/>
              <a:buFont typeface="Poppins"/>
              <a:buNone/>
              <a:defRPr b="0" i="0" sz="2800" u="none" cap="none" strike="noStrike">
                <a:solidFill>
                  <a:schemeClr val="dk2"/>
                </a:solidFill>
                <a:latin typeface="Poppins"/>
                <a:ea typeface="Poppins"/>
                <a:cs typeface="Poppins"/>
                <a:sym typeface="Poppins"/>
              </a:defRPr>
            </a:lvl3pPr>
            <a:lvl4pPr indent="0" lvl="3" marL="0" marR="0" rtl="0" algn="ctr">
              <a:lnSpc>
                <a:spcPct val="100000"/>
              </a:lnSpc>
              <a:spcBef>
                <a:spcPts val="0"/>
              </a:spcBef>
              <a:spcAft>
                <a:spcPts val="0"/>
              </a:spcAft>
              <a:buClr>
                <a:schemeClr val="dk2"/>
              </a:buClr>
              <a:buSzPts val="1400"/>
              <a:buFont typeface="Poppins"/>
              <a:buNone/>
              <a:defRPr b="0" i="0" sz="2800" u="none" cap="none" strike="noStrike">
                <a:solidFill>
                  <a:schemeClr val="dk2"/>
                </a:solidFill>
                <a:latin typeface="Poppins"/>
                <a:ea typeface="Poppins"/>
                <a:cs typeface="Poppins"/>
                <a:sym typeface="Poppins"/>
              </a:defRPr>
            </a:lvl4pPr>
            <a:lvl5pPr indent="0" lvl="4" marL="0" marR="0" rtl="0" algn="ctr">
              <a:lnSpc>
                <a:spcPct val="100000"/>
              </a:lnSpc>
              <a:spcBef>
                <a:spcPts val="0"/>
              </a:spcBef>
              <a:spcAft>
                <a:spcPts val="0"/>
              </a:spcAft>
              <a:buClr>
                <a:schemeClr val="dk2"/>
              </a:buClr>
              <a:buSzPts val="1400"/>
              <a:buFont typeface="Poppins"/>
              <a:buNone/>
              <a:defRPr b="0" i="0" sz="2800" u="none" cap="none" strike="noStrike">
                <a:solidFill>
                  <a:schemeClr val="dk2"/>
                </a:solidFill>
                <a:latin typeface="Poppins"/>
                <a:ea typeface="Poppins"/>
                <a:cs typeface="Poppins"/>
                <a:sym typeface="Poppins"/>
              </a:defRPr>
            </a:lvl5pPr>
            <a:lvl6pPr indent="0" lvl="5" marL="0" marR="0" rtl="0" algn="ctr">
              <a:lnSpc>
                <a:spcPct val="100000"/>
              </a:lnSpc>
              <a:spcBef>
                <a:spcPts val="0"/>
              </a:spcBef>
              <a:spcAft>
                <a:spcPts val="0"/>
              </a:spcAft>
              <a:buClr>
                <a:schemeClr val="dk2"/>
              </a:buClr>
              <a:buSzPts val="1400"/>
              <a:buFont typeface="Poppins"/>
              <a:buNone/>
              <a:defRPr b="0" i="0" sz="2800" u="none" cap="none" strike="noStrike">
                <a:solidFill>
                  <a:schemeClr val="dk2"/>
                </a:solidFill>
                <a:latin typeface="Poppins"/>
                <a:ea typeface="Poppins"/>
                <a:cs typeface="Poppins"/>
                <a:sym typeface="Poppins"/>
              </a:defRPr>
            </a:lvl6pPr>
            <a:lvl7pPr indent="0" lvl="6" marL="0" marR="0" rtl="0" algn="ctr">
              <a:lnSpc>
                <a:spcPct val="100000"/>
              </a:lnSpc>
              <a:spcBef>
                <a:spcPts val="0"/>
              </a:spcBef>
              <a:spcAft>
                <a:spcPts val="0"/>
              </a:spcAft>
              <a:buClr>
                <a:schemeClr val="dk2"/>
              </a:buClr>
              <a:buSzPts val="1400"/>
              <a:buFont typeface="Poppins"/>
              <a:buNone/>
              <a:defRPr b="0" i="0" sz="2800" u="none" cap="none" strike="noStrike">
                <a:solidFill>
                  <a:schemeClr val="dk2"/>
                </a:solidFill>
                <a:latin typeface="Poppins"/>
                <a:ea typeface="Poppins"/>
                <a:cs typeface="Poppins"/>
                <a:sym typeface="Poppins"/>
              </a:defRPr>
            </a:lvl7pPr>
            <a:lvl8pPr indent="0" lvl="7" marL="0" marR="0" rtl="0" algn="ctr">
              <a:lnSpc>
                <a:spcPct val="100000"/>
              </a:lnSpc>
              <a:spcBef>
                <a:spcPts val="0"/>
              </a:spcBef>
              <a:spcAft>
                <a:spcPts val="0"/>
              </a:spcAft>
              <a:buClr>
                <a:schemeClr val="dk2"/>
              </a:buClr>
              <a:buSzPts val="1400"/>
              <a:buFont typeface="Poppins"/>
              <a:buNone/>
              <a:defRPr b="0" i="0" sz="2800" u="none" cap="none" strike="noStrike">
                <a:solidFill>
                  <a:schemeClr val="dk2"/>
                </a:solidFill>
                <a:latin typeface="Poppins"/>
                <a:ea typeface="Poppins"/>
                <a:cs typeface="Poppins"/>
                <a:sym typeface="Poppins"/>
              </a:defRPr>
            </a:lvl8pPr>
            <a:lvl9pPr indent="0" lvl="8" marL="0" marR="0" rtl="0" algn="ctr">
              <a:lnSpc>
                <a:spcPct val="100000"/>
              </a:lnSpc>
              <a:spcBef>
                <a:spcPts val="0"/>
              </a:spcBef>
              <a:spcAft>
                <a:spcPts val="0"/>
              </a:spcAft>
              <a:buClr>
                <a:schemeClr val="dk2"/>
              </a:buClr>
              <a:buSzPts val="1400"/>
              <a:buFont typeface="Poppins"/>
              <a:buNone/>
              <a:defRPr b="0" i="0" sz="2800" u="none" cap="none" strike="noStrike">
                <a:solidFill>
                  <a:schemeClr val="dk2"/>
                </a:solidFill>
                <a:latin typeface="Poppins"/>
                <a:ea typeface="Poppins"/>
                <a:cs typeface="Poppins"/>
                <a:sym typeface="Poppins"/>
              </a:defRPr>
            </a:lvl9pPr>
          </a:lstStyle>
          <a:p/>
        </p:txBody>
      </p:sp>
      <p:sp>
        <p:nvSpPr>
          <p:cNvPr id="60" name="Google Shape;60;p14"/>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cxnSp>
        <p:nvCxnSpPr>
          <p:cNvPr id="61" name="Google Shape;61;p14"/>
          <p:cNvCxnSpPr/>
          <p:nvPr/>
        </p:nvCxnSpPr>
        <p:spPr>
          <a:xfrm>
            <a:off x="2790600" y="4476950"/>
            <a:ext cx="3562800" cy="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 title and description">
    <p:spTree>
      <p:nvGrpSpPr>
        <p:cNvPr id="62" name="Shape 62"/>
        <p:cNvGrpSpPr/>
        <p:nvPr/>
      </p:nvGrpSpPr>
      <p:grpSpPr>
        <a:xfrm>
          <a:off x="0" y="0"/>
          <a:ext cx="0" cy="0"/>
          <a:chOff x="0" y="0"/>
          <a:chExt cx="0" cy="0"/>
        </a:xfrm>
      </p:grpSpPr>
      <p:sp>
        <p:nvSpPr>
          <p:cNvPr id="63" name="Google Shape;63;p1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1400"/>
              <a:buFont typeface="Poppins"/>
              <a:buNone/>
              <a:defRPr b="1" i="0" sz="4200" u="none" cap="none" strike="noStrike">
                <a:solidFill>
                  <a:schemeClr val="dk2"/>
                </a:solidFill>
                <a:latin typeface="Poppins"/>
                <a:ea typeface="Poppins"/>
                <a:cs typeface="Poppins"/>
                <a:sym typeface="Poppins"/>
              </a:defRPr>
            </a:lvl1pPr>
            <a:lvl2pPr indent="0" lvl="1" rtl="0" algn="ctr">
              <a:spcBef>
                <a:spcPts val="0"/>
              </a:spcBef>
              <a:spcAft>
                <a:spcPts val="0"/>
              </a:spcAft>
              <a:buClr>
                <a:schemeClr val="dk1"/>
              </a:buClr>
              <a:buSzPts val="1400"/>
              <a:buFont typeface="Arial"/>
              <a:buNone/>
              <a:defRPr sz="4200">
                <a:solidFill>
                  <a:schemeClr val="dk1"/>
                </a:solidFill>
              </a:defRPr>
            </a:lvl2pPr>
            <a:lvl3pPr indent="0" lvl="2" rtl="0" algn="ctr">
              <a:spcBef>
                <a:spcPts val="0"/>
              </a:spcBef>
              <a:spcAft>
                <a:spcPts val="0"/>
              </a:spcAft>
              <a:buClr>
                <a:schemeClr val="dk1"/>
              </a:buClr>
              <a:buSzPts val="1400"/>
              <a:buFont typeface="Arial"/>
              <a:buNone/>
              <a:defRPr sz="4200">
                <a:solidFill>
                  <a:schemeClr val="dk1"/>
                </a:solidFill>
              </a:defRPr>
            </a:lvl3pPr>
            <a:lvl4pPr indent="0" lvl="3" rtl="0" algn="ctr">
              <a:spcBef>
                <a:spcPts val="0"/>
              </a:spcBef>
              <a:spcAft>
                <a:spcPts val="0"/>
              </a:spcAft>
              <a:buClr>
                <a:schemeClr val="dk1"/>
              </a:buClr>
              <a:buSzPts val="1400"/>
              <a:buFont typeface="Arial"/>
              <a:buNone/>
              <a:defRPr sz="4200">
                <a:solidFill>
                  <a:schemeClr val="dk1"/>
                </a:solidFill>
              </a:defRPr>
            </a:lvl4pPr>
            <a:lvl5pPr indent="0" lvl="4" rtl="0" algn="ctr">
              <a:spcBef>
                <a:spcPts val="0"/>
              </a:spcBef>
              <a:spcAft>
                <a:spcPts val="0"/>
              </a:spcAft>
              <a:buClr>
                <a:schemeClr val="dk1"/>
              </a:buClr>
              <a:buSzPts val="1400"/>
              <a:buFont typeface="Arial"/>
              <a:buNone/>
              <a:defRPr sz="4200">
                <a:solidFill>
                  <a:schemeClr val="dk1"/>
                </a:solidFill>
              </a:defRPr>
            </a:lvl5pPr>
            <a:lvl6pPr indent="0" lvl="5" rtl="0" algn="ctr">
              <a:spcBef>
                <a:spcPts val="0"/>
              </a:spcBef>
              <a:spcAft>
                <a:spcPts val="0"/>
              </a:spcAft>
              <a:buClr>
                <a:schemeClr val="dk1"/>
              </a:buClr>
              <a:buSzPts val="1400"/>
              <a:buFont typeface="Arial"/>
              <a:buNone/>
              <a:defRPr sz="4200">
                <a:solidFill>
                  <a:schemeClr val="dk1"/>
                </a:solidFill>
              </a:defRPr>
            </a:lvl6pPr>
            <a:lvl7pPr indent="0" lvl="6" rtl="0" algn="ctr">
              <a:spcBef>
                <a:spcPts val="0"/>
              </a:spcBef>
              <a:spcAft>
                <a:spcPts val="0"/>
              </a:spcAft>
              <a:buClr>
                <a:schemeClr val="dk1"/>
              </a:buClr>
              <a:buSzPts val="1400"/>
              <a:buFont typeface="Arial"/>
              <a:buNone/>
              <a:defRPr sz="4200">
                <a:solidFill>
                  <a:schemeClr val="dk1"/>
                </a:solidFill>
              </a:defRPr>
            </a:lvl7pPr>
            <a:lvl8pPr indent="0" lvl="7" rtl="0" algn="ctr">
              <a:spcBef>
                <a:spcPts val="0"/>
              </a:spcBef>
              <a:spcAft>
                <a:spcPts val="0"/>
              </a:spcAft>
              <a:buClr>
                <a:schemeClr val="dk1"/>
              </a:buClr>
              <a:buSzPts val="1400"/>
              <a:buFont typeface="Arial"/>
              <a:buNone/>
              <a:defRPr sz="4200">
                <a:solidFill>
                  <a:schemeClr val="dk1"/>
                </a:solidFill>
              </a:defRPr>
            </a:lvl8pPr>
            <a:lvl9pPr indent="0" lvl="8" rtl="0" algn="ctr">
              <a:spcBef>
                <a:spcPts val="0"/>
              </a:spcBef>
              <a:spcAft>
                <a:spcPts val="0"/>
              </a:spcAft>
              <a:buClr>
                <a:schemeClr val="dk1"/>
              </a:buClr>
              <a:buSzPts val="1400"/>
              <a:buFont typeface="Arial"/>
              <a:buNone/>
              <a:defRPr sz="4200">
                <a:solidFill>
                  <a:schemeClr val="dk1"/>
                </a:solidFill>
              </a:defRPr>
            </a:lvl9pPr>
          </a:lstStyle>
          <a:p/>
        </p:txBody>
      </p:sp>
      <p:sp>
        <p:nvSpPr>
          <p:cNvPr id="65" name="Google Shape;65;p1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accent5"/>
              </a:buClr>
              <a:buSzPts val="1800"/>
              <a:buFont typeface="Poppins"/>
              <a:buNone/>
              <a:defRPr b="0" i="0" sz="2100" u="none" cap="none" strike="noStrike">
                <a:solidFill>
                  <a:schemeClr val="accent5"/>
                </a:solidFill>
                <a:latin typeface="Poppins"/>
                <a:ea typeface="Poppins"/>
                <a:cs typeface="Poppins"/>
                <a:sym typeface="Poppins"/>
              </a:defRPr>
            </a:lvl1pPr>
            <a:lvl2pPr indent="0" lvl="1" marL="0" marR="0" rtl="0" algn="ctr">
              <a:lnSpc>
                <a:spcPct val="100000"/>
              </a:lnSpc>
              <a:spcBef>
                <a:spcPts val="0"/>
              </a:spcBef>
              <a:spcAft>
                <a:spcPts val="0"/>
              </a:spcAft>
              <a:buClr>
                <a:schemeClr val="dk2"/>
              </a:buClr>
              <a:buSzPts val="1400"/>
              <a:buFont typeface="Poppins"/>
              <a:buNone/>
              <a:defRPr b="0" i="0" sz="2100" u="none" cap="none" strike="noStrike">
                <a:solidFill>
                  <a:schemeClr val="dk2"/>
                </a:solidFill>
                <a:latin typeface="Poppins"/>
                <a:ea typeface="Poppins"/>
                <a:cs typeface="Poppins"/>
                <a:sym typeface="Poppins"/>
              </a:defRPr>
            </a:lvl2pPr>
            <a:lvl3pPr indent="0" lvl="2" marL="0" marR="0" rtl="0" algn="ctr">
              <a:lnSpc>
                <a:spcPct val="100000"/>
              </a:lnSpc>
              <a:spcBef>
                <a:spcPts val="0"/>
              </a:spcBef>
              <a:spcAft>
                <a:spcPts val="0"/>
              </a:spcAft>
              <a:buClr>
                <a:schemeClr val="dk2"/>
              </a:buClr>
              <a:buSzPts val="1400"/>
              <a:buFont typeface="Poppins"/>
              <a:buNone/>
              <a:defRPr b="0" i="0" sz="2100" u="none" cap="none" strike="noStrike">
                <a:solidFill>
                  <a:schemeClr val="dk2"/>
                </a:solidFill>
                <a:latin typeface="Poppins"/>
                <a:ea typeface="Poppins"/>
                <a:cs typeface="Poppins"/>
                <a:sym typeface="Poppins"/>
              </a:defRPr>
            </a:lvl3pPr>
            <a:lvl4pPr indent="0" lvl="3" marL="0" marR="0" rtl="0" algn="ctr">
              <a:lnSpc>
                <a:spcPct val="100000"/>
              </a:lnSpc>
              <a:spcBef>
                <a:spcPts val="0"/>
              </a:spcBef>
              <a:spcAft>
                <a:spcPts val="0"/>
              </a:spcAft>
              <a:buClr>
                <a:schemeClr val="dk2"/>
              </a:buClr>
              <a:buSzPts val="1400"/>
              <a:buFont typeface="Poppins"/>
              <a:buNone/>
              <a:defRPr b="0" i="0" sz="2100" u="none" cap="none" strike="noStrike">
                <a:solidFill>
                  <a:schemeClr val="dk2"/>
                </a:solidFill>
                <a:latin typeface="Poppins"/>
                <a:ea typeface="Poppins"/>
                <a:cs typeface="Poppins"/>
                <a:sym typeface="Poppins"/>
              </a:defRPr>
            </a:lvl4pPr>
            <a:lvl5pPr indent="0" lvl="4" marL="0" marR="0" rtl="0" algn="ctr">
              <a:lnSpc>
                <a:spcPct val="100000"/>
              </a:lnSpc>
              <a:spcBef>
                <a:spcPts val="0"/>
              </a:spcBef>
              <a:spcAft>
                <a:spcPts val="0"/>
              </a:spcAft>
              <a:buClr>
                <a:schemeClr val="dk2"/>
              </a:buClr>
              <a:buSzPts val="1400"/>
              <a:buFont typeface="Poppins"/>
              <a:buNone/>
              <a:defRPr b="0" i="0" sz="2100" u="none" cap="none" strike="noStrike">
                <a:solidFill>
                  <a:schemeClr val="dk2"/>
                </a:solidFill>
                <a:latin typeface="Poppins"/>
                <a:ea typeface="Poppins"/>
                <a:cs typeface="Poppins"/>
                <a:sym typeface="Poppins"/>
              </a:defRPr>
            </a:lvl5pPr>
            <a:lvl6pPr indent="0" lvl="5" marL="0" marR="0" rtl="0" algn="ctr">
              <a:lnSpc>
                <a:spcPct val="100000"/>
              </a:lnSpc>
              <a:spcBef>
                <a:spcPts val="0"/>
              </a:spcBef>
              <a:spcAft>
                <a:spcPts val="0"/>
              </a:spcAft>
              <a:buClr>
                <a:schemeClr val="dk2"/>
              </a:buClr>
              <a:buSzPts val="1400"/>
              <a:buFont typeface="Poppins"/>
              <a:buNone/>
              <a:defRPr b="0" i="0" sz="2100" u="none" cap="none" strike="noStrike">
                <a:solidFill>
                  <a:schemeClr val="dk2"/>
                </a:solidFill>
                <a:latin typeface="Poppins"/>
                <a:ea typeface="Poppins"/>
                <a:cs typeface="Poppins"/>
                <a:sym typeface="Poppins"/>
              </a:defRPr>
            </a:lvl6pPr>
            <a:lvl7pPr indent="0" lvl="6" marL="0" marR="0" rtl="0" algn="ctr">
              <a:lnSpc>
                <a:spcPct val="100000"/>
              </a:lnSpc>
              <a:spcBef>
                <a:spcPts val="0"/>
              </a:spcBef>
              <a:spcAft>
                <a:spcPts val="0"/>
              </a:spcAft>
              <a:buClr>
                <a:schemeClr val="dk2"/>
              </a:buClr>
              <a:buSzPts val="1400"/>
              <a:buFont typeface="Poppins"/>
              <a:buNone/>
              <a:defRPr b="0" i="0" sz="2100" u="none" cap="none" strike="noStrike">
                <a:solidFill>
                  <a:schemeClr val="dk2"/>
                </a:solidFill>
                <a:latin typeface="Poppins"/>
                <a:ea typeface="Poppins"/>
                <a:cs typeface="Poppins"/>
                <a:sym typeface="Poppins"/>
              </a:defRPr>
            </a:lvl7pPr>
            <a:lvl8pPr indent="0" lvl="7" marL="0" marR="0" rtl="0" algn="ctr">
              <a:lnSpc>
                <a:spcPct val="100000"/>
              </a:lnSpc>
              <a:spcBef>
                <a:spcPts val="0"/>
              </a:spcBef>
              <a:spcAft>
                <a:spcPts val="0"/>
              </a:spcAft>
              <a:buClr>
                <a:schemeClr val="dk2"/>
              </a:buClr>
              <a:buSzPts val="1400"/>
              <a:buFont typeface="Poppins"/>
              <a:buNone/>
              <a:defRPr b="0" i="0" sz="2100" u="none" cap="none" strike="noStrike">
                <a:solidFill>
                  <a:schemeClr val="dk2"/>
                </a:solidFill>
                <a:latin typeface="Poppins"/>
                <a:ea typeface="Poppins"/>
                <a:cs typeface="Poppins"/>
                <a:sym typeface="Poppins"/>
              </a:defRPr>
            </a:lvl8pPr>
            <a:lvl9pPr indent="0" lvl="8" marL="0" marR="0" rtl="0" algn="ctr">
              <a:lnSpc>
                <a:spcPct val="100000"/>
              </a:lnSpc>
              <a:spcBef>
                <a:spcPts val="0"/>
              </a:spcBef>
              <a:spcAft>
                <a:spcPts val="0"/>
              </a:spcAft>
              <a:buClr>
                <a:schemeClr val="dk2"/>
              </a:buClr>
              <a:buSzPts val="1400"/>
              <a:buFont typeface="Poppins"/>
              <a:buNone/>
              <a:defRPr b="0" i="0" sz="2100" u="none" cap="none" strike="noStrike">
                <a:solidFill>
                  <a:schemeClr val="dk2"/>
                </a:solidFill>
                <a:latin typeface="Poppins"/>
                <a:ea typeface="Poppins"/>
                <a:cs typeface="Poppins"/>
                <a:sym typeface="Poppins"/>
              </a:defRPr>
            </a:lvl9pPr>
          </a:lstStyle>
          <a:p/>
        </p:txBody>
      </p:sp>
      <p:sp>
        <p:nvSpPr>
          <p:cNvPr id="66" name="Google Shape;66;p1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Char char="★"/>
              <a:defRPr i="0" sz="1800" u="none" cap="none" strike="noStrike">
                <a:solidFill>
                  <a:schemeClr val="dk2"/>
                </a:solidFill>
              </a:defRPr>
            </a:lvl1pPr>
            <a:lvl2pPr indent="-317500" lvl="1" marL="914400" marR="0" rtl="0" algn="l">
              <a:lnSpc>
                <a:spcPct val="115000"/>
              </a:lnSpc>
              <a:spcBef>
                <a:spcPts val="1600"/>
              </a:spcBef>
              <a:spcAft>
                <a:spcPts val="0"/>
              </a:spcAft>
              <a:buClr>
                <a:schemeClr val="dk2"/>
              </a:buClr>
              <a:buSzPts val="1400"/>
              <a:buChar char="○"/>
              <a:defRPr i="0" sz="1400" u="none" cap="none" strike="noStrike">
                <a:solidFill>
                  <a:schemeClr val="dk2"/>
                </a:solidFill>
              </a:defRPr>
            </a:lvl2pPr>
            <a:lvl3pPr indent="-317500" lvl="2" marL="1371600" marR="0" rtl="0" algn="l">
              <a:lnSpc>
                <a:spcPct val="115000"/>
              </a:lnSpc>
              <a:spcBef>
                <a:spcPts val="1600"/>
              </a:spcBef>
              <a:spcAft>
                <a:spcPts val="0"/>
              </a:spcAft>
              <a:buClr>
                <a:schemeClr val="dk2"/>
              </a:buClr>
              <a:buSzPts val="1400"/>
              <a:buChar char="■"/>
              <a:defRPr i="0" sz="1400" u="none" cap="none" strike="noStrike">
                <a:solidFill>
                  <a:schemeClr val="dk2"/>
                </a:solidFill>
              </a:defRPr>
            </a:lvl3pPr>
            <a:lvl4pPr indent="-317500" lvl="3" marL="1828800" marR="0" rtl="0" algn="l">
              <a:lnSpc>
                <a:spcPct val="115000"/>
              </a:lnSpc>
              <a:spcBef>
                <a:spcPts val="1600"/>
              </a:spcBef>
              <a:spcAft>
                <a:spcPts val="0"/>
              </a:spcAft>
              <a:buClr>
                <a:schemeClr val="dk2"/>
              </a:buClr>
              <a:buSzPts val="1400"/>
              <a:buChar char="●"/>
              <a:defRPr i="0" sz="1400" u="none" cap="none" strike="noStrike">
                <a:solidFill>
                  <a:schemeClr val="dk2"/>
                </a:solidFill>
              </a:defRPr>
            </a:lvl4pPr>
            <a:lvl5pPr indent="-317500" lvl="4" marL="2286000" marR="0" rtl="0" algn="l">
              <a:lnSpc>
                <a:spcPct val="115000"/>
              </a:lnSpc>
              <a:spcBef>
                <a:spcPts val="1600"/>
              </a:spcBef>
              <a:spcAft>
                <a:spcPts val="0"/>
              </a:spcAft>
              <a:buClr>
                <a:schemeClr val="dk2"/>
              </a:buClr>
              <a:buSzPts val="1400"/>
              <a:buChar char="○"/>
              <a:defRPr i="0" sz="1400" u="none" cap="none" strike="noStrike">
                <a:solidFill>
                  <a:schemeClr val="dk2"/>
                </a:solidFill>
              </a:defRPr>
            </a:lvl5pPr>
            <a:lvl6pPr indent="-317500" lvl="5" marL="2743200" marR="0" rtl="0" algn="l">
              <a:lnSpc>
                <a:spcPct val="115000"/>
              </a:lnSpc>
              <a:spcBef>
                <a:spcPts val="1600"/>
              </a:spcBef>
              <a:spcAft>
                <a:spcPts val="0"/>
              </a:spcAft>
              <a:buClr>
                <a:schemeClr val="dk2"/>
              </a:buClr>
              <a:buSzPts val="1400"/>
              <a:buChar char="■"/>
              <a:defRPr i="0" sz="1400" u="none" cap="none" strike="noStrike">
                <a:solidFill>
                  <a:schemeClr val="dk2"/>
                </a:solidFill>
              </a:defRPr>
            </a:lvl6pPr>
            <a:lvl7pPr indent="-317500" lvl="6" marL="3200400" marR="0" rtl="0" algn="l">
              <a:lnSpc>
                <a:spcPct val="115000"/>
              </a:lnSpc>
              <a:spcBef>
                <a:spcPts val="1600"/>
              </a:spcBef>
              <a:spcAft>
                <a:spcPts val="0"/>
              </a:spcAft>
              <a:buClr>
                <a:schemeClr val="dk2"/>
              </a:buClr>
              <a:buSzPts val="1400"/>
              <a:buChar char="●"/>
              <a:defRPr i="0" sz="1400" u="none" cap="none" strike="noStrike">
                <a:solidFill>
                  <a:schemeClr val="dk2"/>
                </a:solidFill>
              </a:defRPr>
            </a:lvl7pPr>
            <a:lvl8pPr indent="-317500" lvl="7" marL="3657600" marR="0" rtl="0" algn="l">
              <a:lnSpc>
                <a:spcPct val="115000"/>
              </a:lnSpc>
              <a:spcBef>
                <a:spcPts val="1600"/>
              </a:spcBef>
              <a:spcAft>
                <a:spcPts val="0"/>
              </a:spcAft>
              <a:buClr>
                <a:schemeClr val="dk2"/>
              </a:buClr>
              <a:buSzPts val="1400"/>
              <a:buChar char="○"/>
              <a:defRPr i="0" sz="1400" u="none" cap="none" strike="noStrike">
                <a:solidFill>
                  <a:schemeClr val="dk2"/>
                </a:solidFill>
              </a:defRPr>
            </a:lvl8pPr>
            <a:lvl9pPr indent="-317500" lvl="8" marL="4114800" marR="0" rtl="0" algn="l">
              <a:lnSpc>
                <a:spcPct val="115000"/>
              </a:lnSpc>
              <a:spcBef>
                <a:spcPts val="1600"/>
              </a:spcBef>
              <a:spcAft>
                <a:spcPts val="1600"/>
              </a:spcAft>
              <a:buClr>
                <a:schemeClr val="dk2"/>
              </a:buClr>
              <a:buSzPts val="1400"/>
              <a:buChar char="■"/>
              <a:defRPr i="0" sz="1400" u="none" cap="none" strike="noStrike">
                <a:solidFill>
                  <a:schemeClr val="dk2"/>
                </a:solidFill>
              </a:defRPr>
            </a:lvl9pPr>
          </a:lstStyle>
          <a:p/>
        </p:txBody>
      </p:sp>
      <p:sp>
        <p:nvSpPr>
          <p:cNvPr id="67" name="Google Shape;67;p15"/>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1400"/>
              <a:buFont typeface="Poppins"/>
              <a:buNone/>
              <a:defRPr b="1" i="0" sz="3600" u="none" cap="none" strike="noStrike">
                <a:solidFill>
                  <a:schemeClr val="dk2"/>
                </a:solidFill>
                <a:latin typeface="Poppins"/>
                <a:ea typeface="Poppins"/>
                <a:cs typeface="Poppins"/>
                <a:sym typeface="Poppins"/>
              </a:defRPr>
            </a:lvl1pPr>
            <a:lvl2pPr indent="0" lvl="1" rtl="0" algn="ctr">
              <a:spcBef>
                <a:spcPts val="0"/>
              </a:spcBef>
              <a:spcAft>
                <a:spcPts val="0"/>
              </a:spcAft>
              <a:buClr>
                <a:schemeClr val="dk1"/>
              </a:buClr>
              <a:buSzPts val="1400"/>
              <a:buFont typeface="Arial"/>
              <a:buNone/>
              <a:defRPr sz="3600">
                <a:solidFill>
                  <a:schemeClr val="dk1"/>
                </a:solidFill>
              </a:defRPr>
            </a:lvl2pPr>
            <a:lvl3pPr indent="0" lvl="2" rtl="0" algn="ctr">
              <a:spcBef>
                <a:spcPts val="0"/>
              </a:spcBef>
              <a:spcAft>
                <a:spcPts val="0"/>
              </a:spcAft>
              <a:buClr>
                <a:schemeClr val="dk1"/>
              </a:buClr>
              <a:buSzPts val="1400"/>
              <a:buFont typeface="Arial"/>
              <a:buNone/>
              <a:defRPr sz="3600">
                <a:solidFill>
                  <a:schemeClr val="dk1"/>
                </a:solidFill>
              </a:defRPr>
            </a:lvl3pPr>
            <a:lvl4pPr indent="0" lvl="3" rtl="0" algn="ctr">
              <a:spcBef>
                <a:spcPts val="0"/>
              </a:spcBef>
              <a:spcAft>
                <a:spcPts val="0"/>
              </a:spcAft>
              <a:buClr>
                <a:schemeClr val="dk1"/>
              </a:buClr>
              <a:buSzPts val="1400"/>
              <a:buFont typeface="Arial"/>
              <a:buNone/>
              <a:defRPr sz="3600">
                <a:solidFill>
                  <a:schemeClr val="dk1"/>
                </a:solidFill>
              </a:defRPr>
            </a:lvl4pPr>
            <a:lvl5pPr indent="0" lvl="4" rtl="0" algn="ctr">
              <a:spcBef>
                <a:spcPts val="0"/>
              </a:spcBef>
              <a:spcAft>
                <a:spcPts val="0"/>
              </a:spcAft>
              <a:buClr>
                <a:schemeClr val="dk1"/>
              </a:buClr>
              <a:buSzPts val="1400"/>
              <a:buFont typeface="Arial"/>
              <a:buNone/>
              <a:defRPr sz="3600">
                <a:solidFill>
                  <a:schemeClr val="dk1"/>
                </a:solidFill>
              </a:defRPr>
            </a:lvl5pPr>
            <a:lvl6pPr indent="0" lvl="5" rtl="0" algn="ctr">
              <a:spcBef>
                <a:spcPts val="0"/>
              </a:spcBef>
              <a:spcAft>
                <a:spcPts val="0"/>
              </a:spcAft>
              <a:buClr>
                <a:schemeClr val="dk1"/>
              </a:buClr>
              <a:buSzPts val="1400"/>
              <a:buFont typeface="Arial"/>
              <a:buNone/>
              <a:defRPr sz="3600">
                <a:solidFill>
                  <a:schemeClr val="dk1"/>
                </a:solidFill>
              </a:defRPr>
            </a:lvl6pPr>
            <a:lvl7pPr indent="0" lvl="6" rtl="0" algn="ctr">
              <a:spcBef>
                <a:spcPts val="0"/>
              </a:spcBef>
              <a:spcAft>
                <a:spcPts val="0"/>
              </a:spcAft>
              <a:buClr>
                <a:schemeClr val="dk1"/>
              </a:buClr>
              <a:buSzPts val="1400"/>
              <a:buFont typeface="Arial"/>
              <a:buNone/>
              <a:defRPr sz="3600">
                <a:solidFill>
                  <a:schemeClr val="dk1"/>
                </a:solidFill>
              </a:defRPr>
            </a:lvl7pPr>
            <a:lvl8pPr indent="0" lvl="7" rtl="0" algn="ctr">
              <a:spcBef>
                <a:spcPts val="0"/>
              </a:spcBef>
              <a:spcAft>
                <a:spcPts val="0"/>
              </a:spcAft>
              <a:buClr>
                <a:schemeClr val="dk1"/>
              </a:buClr>
              <a:buSzPts val="1400"/>
              <a:buFont typeface="Arial"/>
              <a:buNone/>
              <a:defRPr sz="3600">
                <a:solidFill>
                  <a:schemeClr val="dk1"/>
                </a:solidFill>
              </a:defRPr>
            </a:lvl8pPr>
            <a:lvl9pPr indent="0" lvl="8" rtl="0" algn="ctr">
              <a:spcBef>
                <a:spcPts val="0"/>
              </a:spcBef>
              <a:spcAft>
                <a:spcPts val="0"/>
              </a:spcAft>
              <a:buClr>
                <a:schemeClr val="dk1"/>
              </a:buClr>
              <a:buSzPts val="1400"/>
              <a:buFont typeface="Arial"/>
              <a:buNone/>
              <a:defRPr sz="3600">
                <a:solidFill>
                  <a:schemeClr val="dk1"/>
                </a:solidFill>
              </a:defRPr>
            </a:lvl9pPr>
          </a:lstStyle>
          <a:p/>
        </p:txBody>
      </p:sp>
      <p:sp>
        <p:nvSpPr>
          <p:cNvPr id="70" name="Google Shape;70;p16"/>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71" name="Shape 71"/>
        <p:cNvGrpSpPr/>
        <p:nvPr/>
      </p:nvGrpSpPr>
      <p:grpSpPr>
        <a:xfrm>
          <a:off x="0" y="0"/>
          <a:ext cx="0" cy="0"/>
          <a:chOff x="0" y="0"/>
          <a:chExt cx="0" cy="0"/>
        </a:xfrm>
      </p:grpSpPr>
      <p:sp>
        <p:nvSpPr>
          <p:cNvPr id="72" name="Google Shape;72;p17"/>
          <p:cNvSpPr txBox="1"/>
          <p:nvPr>
            <p:ph idx="1" type="body"/>
          </p:nvPr>
        </p:nvSpPr>
        <p:spPr>
          <a:xfrm>
            <a:off x="311700" y="814688"/>
            <a:ext cx="8520600" cy="3754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Char char="★"/>
              <a:defRPr i="0" sz="1800" u="none" cap="none" strike="noStrike">
                <a:solidFill>
                  <a:schemeClr val="dk2"/>
                </a:solidFill>
              </a:defRPr>
            </a:lvl1pPr>
            <a:lvl2pPr indent="-317500" lvl="1" marL="914400" marR="0" rtl="0" algn="l">
              <a:lnSpc>
                <a:spcPct val="115000"/>
              </a:lnSpc>
              <a:spcBef>
                <a:spcPts val="1600"/>
              </a:spcBef>
              <a:spcAft>
                <a:spcPts val="0"/>
              </a:spcAft>
              <a:buClr>
                <a:schemeClr val="dk2"/>
              </a:buClr>
              <a:buSzPts val="1400"/>
              <a:buChar char="○"/>
              <a:defRPr i="0" sz="1400" u="none" cap="none" strike="noStrike">
                <a:solidFill>
                  <a:schemeClr val="dk2"/>
                </a:solidFill>
              </a:defRPr>
            </a:lvl2pPr>
            <a:lvl3pPr indent="-317500" lvl="2" marL="1371600" marR="0" rtl="0" algn="l">
              <a:lnSpc>
                <a:spcPct val="115000"/>
              </a:lnSpc>
              <a:spcBef>
                <a:spcPts val="1600"/>
              </a:spcBef>
              <a:spcAft>
                <a:spcPts val="0"/>
              </a:spcAft>
              <a:buClr>
                <a:schemeClr val="dk2"/>
              </a:buClr>
              <a:buSzPts val="1400"/>
              <a:buChar char="■"/>
              <a:defRPr i="0" sz="1400" u="none" cap="none" strike="noStrike">
                <a:solidFill>
                  <a:schemeClr val="dk2"/>
                </a:solidFill>
              </a:defRPr>
            </a:lvl3pPr>
            <a:lvl4pPr indent="-317500" lvl="3" marL="1828800" marR="0" rtl="0" algn="l">
              <a:lnSpc>
                <a:spcPct val="115000"/>
              </a:lnSpc>
              <a:spcBef>
                <a:spcPts val="1600"/>
              </a:spcBef>
              <a:spcAft>
                <a:spcPts val="0"/>
              </a:spcAft>
              <a:buClr>
                <a:schemeClr val="dk2"/>
              </a:buClr>
              <a:buSzPts val="1400"/>
              <a:buChar char="●"/>
              <a:defRPr i="0" sz="1400" u="none" cap="none" strike="noStrike">
                <a:solidFill>
                  <a:schemeClr val="dk2"/>
                </a:solidFill>
              </a:defRPr>
            </a:lvl4pPr>
            <a:lvl5pPr indent="-317500" lvl="4" marL="2286000" marR="0" rtl="0" algn="l">
              <a:lnSpc>
                <a:spcPct val="115000"/>
              </a:lnSpc>
              <a:spcBef>
                <a:spcPts val="1600"/>
              </a:spcBef>
              <a:spcAft>
                <a:spcPts val="0"/>
              </a:spcAft>
              <a:buClr>
                <a:schemeClr val="dk2"/>
              </a:buClr>
              <a:buSzPts val="1400"/>
              <a:buChar char="○"/>
              <a:defRPr i="0" sz="1400" u="none" cap="none" strike="noStrike">
                <a:solidFill>
                  <a:schemeClr val="dk2"/>
                </a:solidFill>
              </a:defRPr>
            </a:lvl5pPr>
            <a:lvl6pPr indent="-317500" lvl="5" marL="2743200" marR="0" rtl="0" algn="l">
              <a:lnSpc>
                <a:spcPct val="115000"/>
              </a:lnSpc>
              <a:spcBef>
                <a:spcPts val="1600"/>
              </a:spcBef>
              <a:spcAft>
                <a:spcPts val="0"/>
              </a:spcAft>
              <a:buClr>
                <a:schemeClr val="dk2"/>
              </a:buClr>
              <a:buSzPts val="1400"/>
              <a:buChar char="■"/>
              <a:defRPr i="0" sz="1400" u="none" cap="none" strike="noStrike">
                <a:solidFill>
                  <a:schemeClr val="dk2"/>
                </a:solidFill>
              </a:defRPr>
            </a:lvl6pPr>
            <a:lvl7pPr indent="-317500" lvl="6" marL="3200400" marR="0" rtl="0" algn="l">
              <a:lnSpc>
                <a:spcPct val="115000"/>
              </a:lnSpc>
              <a:spcBef>
                <a:spcPts val="1600"/>
              </a:spcBef>
              <a:spcAft>
                <a:spcPts val="0"/>
              </a:spcAft>
              <a:buClr>
                <a:schemeClr val="dk2"/>
              </a:buClr>
              <a:buSzPts val="1400"/>
              <a:buChar char="●"/>
              <a:defRPr i="0" sz="1400" u="none" cap="none" strike="noStrike">
                <a:solidFill>
                  <a:schemeClr val="dk2"/>
                </a:solidFill>
              </a:defRPr>
            </a:lvl7pPr>
            <a:lvl8pPr indent="-317500" lvl="7" marL="3657600" marR="0" rtl="0" algn="l">
              <a:lnSpc>
                <a:spcPct val="115000"/>
              </a:lnSpc>
              <a:spcBef>
                <a:spcPts val="1600"/>
              </a:spcBef>
              <a:spcAft>
                <a:spcPts val="0"/>
              </a:spcAft>
              <a:buClr>
                <a:schemeClr val="dk2"/>
              </a:buClr>
              <a:buSzPts val="1400"/>
              <a:buChar char="○"/>
              <a:defRPr i="0" sz="1400" u="none" cap="none" strike="noStrike">
                <a:solidFill>
                  <a:schemeClr val="dk2"/>
                </a:solidFill>
              </a:defRPr>
            </a:lvl8pPr>
            <a:lvl9pPr indent="-317500" lvl="8" marL="4114800" marR="0" rtl="0" algn="l">
              <a:lnSpc>
                <a:spcPct val="115000"/>
              </a:lnSpc>
              <a:spcBef>
                <a:spcPts val="1600"/>
              </a:spcBef>
              <a:spcAft>
                <a:spcPts val="1600"/>
              </a:spcAft>
              <a:buClr>
                <a:schemeClr val="dk2"/>
              </a:buClr>
              <a:buSzPts val="1400"/>
              <a:buChar char="■"/>
              <a:defRPr i="0" sz="1400" u="none" cap="none" strike="noStrike">
                <a:solidFill>
                  <a:schemeClr val="dk2"/>
                </a:solidFill>
              </a:defRPr>
            </a:lvl9pPr>
          </a:lstStyle>
          <a:p/>
        </p:txBody>
      </p:sp>
      <p:sp>
        <p:nvSpPr>
          <p:cNvPr id="73" name="Google Shape;73;p17"/>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74" name="Google Shape;74;p17"/>
          <p:cNvSpPr txBox="1"/>
          <p:nvPr>
            <p:ph type="title"/>
          </p:nvPr>
        </p:nvSpPr>
        <p:spPr>
          <a:xfrm>
            <a:off x="311700" y="115425"/>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2"/>
              </a:buClr>
              <a:buSzPts val="1400"/>
              <a:buFont typeface="Poppins"/>
              <a:buNone/>
              <a:defRPr b="1" i="0" sz="2800" u="none" cap="none" strike="noStrike">
                <a:solidFill>
                  <a:schemeClr val="dk2"/>
                </a:solidFill>
                <a:latin typeface="Poppins"/>
                <a:ea typeface="Poppins"/>
                <a:cs typeface="Poppins"/>
                <a:sym typeface="Poppins"/>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5" name="Shape 75"/>
        <p:cNvGrpSpPr/>
        <p:nvPr/>
      </p:nvGrpSpPr>
      <p:grpSpPr>
        <a:xfrm>
          <a:off x="0" y="0"/>
          <a:ext cx="0" cy="0"/>
          <a:chOff x="0" y="0"/>
          <a:chExt cx="0" cy="0"/>
        </a:xfrm>
      </p:grpSpPr>
      <p:sp>
        <p:nvSpPr>
          <p:cNvPr id="76" name="Google Shape;76;p18"/>
          <p:cNvSpPr txBox="1"/>
          <p:nvPr>
            <p:ph type="title"/>
          </p:nvPr>
        </p:nvSpPr>
        <p:spPr>
          <a:xfrm>
            <a:off x="311700" y="115425"/>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2"/>
              </a:buClr>
              <a:buSzPts val="1400"/>
              <a:buFont typeface="Poppins"/>
              <a:buNone/>
              <a:defRPr b="1" i="0" sz="2800" u="none" cap="none" strike="noStrike">
                <a:solidFill>
                  <a:schemeClr val="dk2"/>
                </a:solidFill>
                <a:latin typeface="Poppins"/>
                <a:ea typeface="Poppins"/>
                <a:cs typeface="Poppins"/>
                <a:sym typeface="Poppins"/>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
        <p:nvSpPr>
          <p:cNvPr id="77" name="Google Shape;77;p18"/>
          <p:cNvSpPr txBox="1"/>
          <p:nvPr>
            <p:ph idx="1" type="body"/>
          </p:nvPr>
        </p:nvSpPr>
        <p:spPr>
          <a:xfrm>
            <a:off x="311700" y="869250"/>
            <a:ext cx="3999900" cy="36996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1pPr>
            <a:lvl2pPr indent="-304800" lvl="1" marL="914400" marR="0" rtl="0" algn="l">
              <a:lnSpc>
                <a:spcPct val="115000"/>
              </a:lnSpc>
              <a:spcBef>
                <a:spcPts val="1600"/>
              </a:spcBef>
              <a:spcAft>
                <a:spcPts val="0"/>
              </a:spcAft>
              <a:buClr>
                <a:schemeClr val="dk2"/>
              </a:buClr>
              <a:buSzPts val="1200"/>
              <a:buFont typeface="Poppins"/>
              <a:buChar char="○"/>
              <a:defRPr b="0" i="0" sz="1200" u="none" cap="none" strike="noStrike">
                <a:solidFill>
                  <a:schemeClr val="dk2"/>
                </a:solidFill>
                <a:latin typeface="Poppins"/>
                <a:ea typeface="Poppins"/>
                <a:cs typeface="Poppins"/>
                <a:sym typeface="Poppins"/>
              </a:defRPr>
            </a:lvl2pPr>
            <a:lvl3pPr indent="-304800" lvl="2" marL="1371600" marR="0" rtl="0" algn="l">
              <a:lnSpc>
                <a:spcPct val="115000"/>
              </a:lnSpc>
              <a:spcBef>
                <a:spcPts val="1600"/>
              </a:spcBef>
              <a:spcAft>
                <a:spcPts val="0"/>
              </a:spcAft>
              <a:buClr>
                <a:schemeClr val="dk2"/>
              </a:buClr>
              <a:buSzPts val="1200"/>
              <a:buFont typeface="Poppins"/>
              <a:buChar char="■"/>
              <a:defRPr b="0" i="0" sz="1200" u="none" cap="none" strike="noStrike">
                <a:solidFill>
                  <a:schemeClr val="dk2"/>
                </a:solidFill>
                <a:latin typeface="Poppins"/>
                <a:ea typeface="Poppins"/>
                <a:cs typeface="Poppins"/>
                <a:sym typeface="Poppins"/>
              </a:defRPr>
            </a:lvl3pPr>
            <a:lvl4pPr indent="-304800" lvl="3" marL="1828800" marR="0" rtl="0" algn="l">
              <a:lnSpc>
                <a:spcPct val="115000"/>
              </a:lnSpc>
              <a:spcBef>
                <a:spcPts val="1600"/>
              </a:spcBef>
              <a:spcAft>
                <a:spcPts val="0"/>
              </a:spcAft>
              <a:buClr>
                <a:schemeClr val="dk2"/>
              </a:buClr>
              <a:buSzPts val="1200"/>
              <a:buFont typeface="Poppins"/>
              <a:buChar char="●"/>
              <a:defRPr b="0" i="0" sz="1200" u="none" cap="none" strike="noStrike">
                <a:solidFill>
                  <a:schemeClr val="dk2"/>
                </a:solidFill>
                <a:latin typeface="Poppins"/>
                <a:ea typeface="Poppins"/>
                <a:cs typeface="Poppins"/>
                <a:sym typeface="Poppins"/>
              </a:defRPr>
            </a:lvl4pPr>
            <a:lvl5pPr indent="-304800" lvl="4" marL="2286000" marR="0" rtl="0" algn="l">
              <a:lnSpc>
                <a:spcPct val="115000"/>
              </a:lnSpc>
              <a:spcBef>
                <a:spcPts val="1600"/>
              </a:spcBef>
              <a:spcAft>
                <a:spcPts val="0"/>
              </a:spcAft>
              <a:buClr>
                <a:schemeClr val="dk2"/>
              </a:buClr>
              <a:buSzPts val="1200"/>
              <a:buFont typeface="Poppins"/>
              <a:buChar char="○"/>
              <a:defRPr b="0" i="0" sz="1200" u="none" cap="none" strike="noStrike">
                <a:solidFill>
                  <a:schemeClr val="dk2"/>
                </a:solidFill>
                <a:latin typeface="Poppins"/>
                <a:ea typeface="Poppins"/>
                <a:cs typeface="Poppins"/>
                <a:sym typeface="Poppins"/>
              </a:defRPr>
            </a:lvl5pPr>
            <a:lvl6pPr indent="-304800" lvl="5" marL="2743200" marR="0" rtl="0" algn="l">
              <a:lnSpc>
                <a:spcPct val="115000"/>
              </a:lnSpc>
              <a:spcBef>
                <a:spcPts val="1600"/>
              </a:spcBef>
              <a:spcAft>
                <a:spcPts val="0"/>
              </a:spcAft>
              <a:buClr>
                <a:schemeClr val="dk2"/>
              </a:buClr>
              <a:buSzPts val="1200"/>
              <a:buFont typeface="Poppins"/>
              <a:buChar char="■"/>
              <a:defRPr b="0" i="0" sz="1200" u="none" cap="none" strike="noStrike">
                <a:solidFill>
                  <a:schemeClr val="dk2"/>
                </a:solidFill>
                <a:latin typeface="Poppins"/>
                <a:ea typeface="Poppins"/>
                <a:cs typeface="Poppins"/>
                <a:sym typeface="Poppins"/>
              </a:defRPr>
            </a:lvl6pPr>
            <a:lvl7pPr indent="-304800" lvl="6" marL="3200400" marR="0" rtl="0" algn="l">
              <a:lnSpc>
                <a:spcPct val="115000"/>
              </a:lnSpc>
              <a:spcBef>
                <a:spcPts val="1600"/>
              </a:spcBef>
              <a:spcAft>
                <a:spcPts val="0"/>
              </a:spcAft>
              <a:buClr>
                <a:schemeClr val="dk2"/>
              </a:buClr>
              <a:buSzPts val="1200"/>
              <a:buFont typeface="Poppins"/>
              <a:buChar char="●"/>
              <a:defRPr b="0" i="0" sz="1200" u="none" cap="none" strike="noStrike">
                <a:solidFill>
                  <a:schemeClr val="dk2"/>
                </a:solidFill>
                <a:latin typeface="Poppins"/>
                <a:ea typeface="Poppins"/>
                <a:cs typeface="Poppins"/>
                <a:sym typeface="Poppins"/>
              </a:defRPr>
            </a:lvl7pPr>
            <a:lvl8pPr indent="-304800" lvl="7" marL="3657600" marR="0" rtl="0" algn="l">
              <a:lnSpc>
                <a:spcPct val="115000"/>
              </a:lnSpc>
              <a:spcBef>
                <a:spcPts val="1600"/>
              </a:spcBef>
              <a:spcAft>
                <a:spcPts val="0"/>
              </a:spcAft>
              <a:buClr>
                <a:schemeClr val="dk2"/>
              </a:buClr>
              <a:buSzPts val="1200"/>
              <a:buFont typeface="Poppins"/>
              <a:buChar char="○"/>
              <a:defRPr b="0" i="0" sz="1200" u="none" cap="none" strike="noStrike">
                <a:solidFill>
                  <a:schemeClr val="dk2"/>
                </a:solidFill>
                <a:latin typeface="Poppins"/>
                <a:ea typeface="Poppins"/>
                <a:cs typeface="Poppins"/>
                <a:sym typeface="Poppins"/>
              </a:defRPr>
            </a:lvl8pPr>
            <a:lvl9pPr indent="-304800" lvl="8" marL="4114800" marR="0" rtl="0" algn="l">
              <a:lnSpc>
                <a:spcPct val="115000"/>
              </a:lnSpc>
              <a:spcBef>
                <a:spcPts val="1600"/>
              </a:spcBef>
              <a:spcAft>
                <a:spcPts val="1600"/>
              </a:spcAft>
              <a:buClr>
                <a:schemeClr val="dk2"/>
              </a:buClr>
              <a:buSzPts val="1200"/>
              <a:buFont typeface="Poppins"/>
              <a:buChar char="■"/>
              <a:defRPr b="0" i="0" sz="1200" u="none" cap="none" strike="noStrike">
                <a:solidFill>
                  <a:schemeClr val="dk2"/>
                </a:solidFill>
                <a:latin typeface="Poppins"/>
                <a:ea typeface="Poppins"/>
                <a:cs typeface="Poppins"/>
                <a:sym typeface="Poppins"/>
              </a:defRPr>
            </a:lvl9pPr>
          </a:lstStyle>
          <a:p/>
        </p:txBody>
      </p:sp>
      <p:sp>
        <p:nvSpPr>
          <p:cNvPr id="78" name="Google Shape;78;p18"/>
          <p:cNvSpPr txBox="1"/>
          <p:nvPr>
            <p:ph idx="2" type="body"/>
          </p:nvPr>
        </p:nvSpPr>
        <p:spPr>
          <a:xfrm>
            <a:off x="4832400" y="869275"/>
            <a:ext cx="3999900" cy="36996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1pPr>
            <a:lvl2pPr indent="-304800" lvl="1" marL="914400" marR="0" rtl="0" algn="l">
              <a:lnSpc>
                <a:spcPct val="115000"/>
              </a:lnSpc>
              <a:spcBef>
                <a:spcPts val="1600"/>
              </a:spcBef>
              <a:spcAft>
                <a:spcPts val="0"/>
              </a:spcAft>
              <a:buClr>
                <a:schemeClr val="dk2"/>
              </a:buClr>
              <a:buSzPts val="1200"/>
              <a:buFont typeface="Poppins"/>
              <a:buChar char="○"/>
              <a:defRPr b="0" i="0" sz="1200" u="none" cap="none" strike="noStrike">
                <a:solidFill>
                  <a:schemeClr val="dk2"/>
                </a:solidFill>
                <a:latin typeface="Poppins"/>
                <a:ea typeface="Poppins"/>
                <a:cs typeface="Poppins"/>
                <a:sym typeface="Poppins"/>
              </a:defRPr>
            </a:lvl2pPr>
            <a:lvl3pPr indent="-304800" lvl="2" marL="1371600" marR="0" rtl="0" algn="l">
              <a:lnSpc>
                <a:spcPct val="115000"/>
              </a:lnSpc>
              <a:spcBef>
                <a:spcPts val="1600"/>
              </a:spcBef>
              <a:spcAft>
                <a:spcPts val="0"/>
              </a:spcAft>
              <a:buClr>
                <a:schemeClr val="dk2"/>
              </a:buClr>
              <a:buSzPts val="1200"/>
              <a:buFont typeface="Poppins"/>
              <a:buChar char="■"/>
              <a:defRPr b="0" i="0" sz="1200" u="none" cap="none" strike="noStrike">
                <a:solidFill>
                  <a:schemeClr val="dk2"/>
                </a:solidFill>
                <a:latin typeface="Poppins"/>
                <a:ea typeface="Poppins"/>
                <a:cs typeface="Poppins"/>
                <a:sym typeface="Poppins"/>
              </a:defRPr>
            </a:lvl3pPr>
            <a:lvl4pPr indent="-304800" lvl="3" marL="1828800" marR="0" rtl="0" algn="l">
              <a:lnSpc>
                <a:spcPct val="115000"/>
              </a:lnSpc>
              <a:spcBef>
                <a:spcPts val="1600"/>
              </a:spcBef>
              <a:spcAft>
                <a:spcPts val="0"/>
              </a:spcAft>
              <a:buClr>
                <a:schemeClr val="dk2"/>
              </a:buClr>
              <a:buSzPts val="1200"/>
              <a:buFont typeface="Poppins"/>
              <a:buChar char="●"/>
              <a:defRPr b="0" i="0" sz="1200" u="none" cap="none" strike="noStrike">
                <a:solidFill>
                  <a:schemeClr val="dk2"/>
                </a:solidFill>
                <a:latin typeface="Poppins"/>
                <a:ea typeface="Poppins"/>
                <a:cs typeface="Poppins"/>
                <a:sym typeface="Poppins"/>
              </a:defRPr>
            </a:lvl4pPr>
            <a:lvl5pPr indent="-304800" lvl="4" marL="2286000" marR="0" rtl="0" algn="l">
              <a:lnSpc>
                <a:spcPct val="115000"/>
              </a:lnSpc>
              <a:spcBef>
                <a:spcPts val="1600"/>
              </a:spcBef>
              <a:spcAft>
                <a:spcPts val="0"/>
              </a:spcAft>
              <a:buClr>
                <a:schemeClr val="dk2"/>
              </a:buClr>
              <a:buSzPts val="1200"/>
              <a:buFont typeface="Poppins"/>
              <a:buChar char="○"/>
              <a:defRPr b="0" i="0" sz="1200" u="none" cap="none" strike="noStrike">
                <a:solidFill>
                  <a:schemeClr val="dk2"/>
                </a:solidFill>
                <a:latin typeface="Poppins"/>
                <a:ea typeface="Poppins"/>
                <a:cs typeface="Poppins"/>
                <a:sym typeface="Poppins"/>
              </a:defRPr>
            </a:lvl5pPr>
            <a:lvl6pPr indent="-304800" lvl="5" marL="2743200" marR="0" rtl="0" algn="l">
              <a:lnSpc>
                <a:spcPct val="115000"/>
              </a:lnSpc>
              <a:spcBef>
                <a:spcPts val="1600"/>
              </a:spcBef>
              <a:spcAft>
                <a:spcPts val="0"/>
              </a:spcAft>
              <a:buClr>
                <a:schemeClr val="dk2"/>
              </a:buClr>
              <a:buSzPts val="1200"/>
              <a:buFont typeface="Poppins"/>
              <a:buChar char="■"/>
              <a:defRPr b="0" i="0" sz="1200" u="none" cap="none" strike="noStrike">
                <a:solidFill>
                  <a:schemeClr val="dk2"/>
                </a:solidFill>
                <a:latin typeface="Poppins"/>
                <a:ea typeface="Poppins"/>
                <a:cs typeface="Poppins"/>
                <a:sym typeface="Poppins"/>
              </a:defRPr>
            </a:lvl6pPr>
            <a:lvl7pPr indent="-304800" lvl="6" marL="3200400" marR="0" rtl="0" algn="l">
              <a:lnSpc>
                <a:spcPct val="115000"/>
              </a:lnSpc>
              <a:spcBef>
                <a:spcPts val="1600"/>
              </a:spcBef>
              <a:spcAft>
                <a:spcPts val="0"/>
              </a:spcAft>
              <a:buClr>
                <a:schemeClr val="dk2"/>
              </a:buClr>
              <a:buSzPts val="1200"/>
              <a:buFont typeface="Poppins"/>
              <a:buChar char="●"/>
              <a:defRPr b="0" i="0" sz="1200" u="none" cap="none" strike="noStrike">
                <a:solidFill>
                  <a:schemeClr val="dk2"/>
                </a:solidFill>
                <a:latin typeface="Poppins"/>
                <a:ea typeface="Poppins"/>
                <a:cs typeface="Poppins"/>
                <a:sym typeface="Poppins"/>
              </a:defRPr>
            </a:lvl7pPr>
            <a:lvl8pPr indent="-304800" lvl="7" marL="3657600" marR="0" rtl="0" algn="l">
              <a:lnSpc>
                <a:spcPct val="115000"/>
              </a:lnSpc>
              <a:spcBef>
                <a:spcPts val="1600"/>
              </a:spcBef>
              <a:spcAft>
                <a:spcPts val="0"/>
              </a:spcAft>
              <a:buClr>
                <a:schemeClr val="dk2"/>
              </a:buClr>
              <a:buSzPts val="1200"/>
              <a:buFont typeface="Poppins"/>
              <a:buChar char="○"/>
              <a:defRPr b="0" i="0" sz="1200" u="none" cap="none" strike="noStrike">
                <a:solidFill>
                  <a:schemeClr val="dk2"/>
                </a:solidFill>
                <a:latin typeface="Poppins"/>
                <a:ea typeface="Poppins"/>
                <a:cs typeface="Poppins"/>
                <a:sym typeface="Poppins"/>
              </a:defRPr>
            </a:lvl8pPr>
            <a:lvl9pPr indent="-304800" lvl="8" marL="4114800" marR="0" rtl="0" algn="l">
              <a:lnSpc>
                <a:spcPct val="115000"/>
              </a:lnSpc>
              <a:spcBef>
                <a:spcPts val="1600"/>
              </a:spcBef>
              <a:spcAft>
                <a:spcPts val="1600"/>
              </a:spcAft>
              <a:buClr>
                <a:schemeClr val="dk2"/>
              </a:buClr>
              <a:buSzPts val="1200"/>
              <a:buFont typeface="Poppins"/>
              <a:buChar char="■"/>
              <a:defRPr b="0" i="0" sz="1200" u="none" cap="none" strike="noStrike">
                <a:solidFill>
                  <a:schemeClr val="dk2"/>
                </a:solidFill>
                <a:latin typeface="Poppins"/>
                <a:ea typeface="Poppins"/>
                <a:cs typeface="Poppins"/>
                <a:sym typeface="Poppins"/>
              </a:defRPr>
            </a:lvl9pPr>
          </a:lstStyle>
          <a:p/>
        </p:txBody>
      </p:sp>
      <p:sp>
        <p:nvSpPr>
          <p:cNvPr id="79" name="Google Shape;79;p18"/>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0" name="Shape 80"/>
        <p:cNvGrpSpPr/>
        <p:nvPr/>
      </p:nvGrpSpPr>
      <p:grpSpPr>
        <a:xfrm>
          <a:off x="0" y="0"/>
          <a:ext cx="0" cy="0"/>
          <a:chOff x="0" y="0"/>
          <a:chExt cx="0" cy="0"/>
        </a:xfrm>
      </p:grpSpPr>
      <p:sp>
        <p:nvSpPr>
          <p:cNvPr id="81" name="Google Shape;81;p19"/>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82" name="Google Shape;82;p19"/>
          <p:cNvSpPr txBox="1"/>
          <p:nvPr>
            <p:ph type="title"/>
          </p:nvPr>
        </p:nvSpPr>
        <p:spPr>
          <a:xfrm>
            <a:off x="311700" y="115425"/>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2"/>
              </a:buClr>
              <a:buSzPts val="1400"/>
              <a:buFont typeface="Poppins"/>
              <a:buNone/>
              <a:defRPr b="1" i="0" sz="2800" u="none" cap="none" strike="noStrike">
                <a:solidFill>
                  <a:schemeClr val="dk2"/>
                </a:solidFill>
                <a:latin typeface="Poppins"/>
                <a:ea typeface="Poppins"/>
                <a:cs typeface="Poppins"/>
                <a:sym typeface="Poppins"/>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 column text">
    <p:spTree>
      <p:nvGrpSpPr>
        <p:cNvPr id="83" name="Shape 83"/>
        <p:cNvGrpSpPr/>
        <p:nvPr/>
      </p:nvGrpSpPr>
      <p:grpSpPr>
        <a:xfrm>
          <a:off x="0" y="0"/>
          <a:ext cx="0" cy="0"/>
          <a:chOff x="0" y="0"/>
          <a:chExt cx="0" cy="0"/>
        </a:xfrm>
      </p:grpSpPr>
      <p:sp>
        <p:nvSpPr>
          <p:cNvPr id="84" name="Google Shape;84;p20"/>
          <p:cNvSpPr txBox="1"/>
          <p:nvPr>
            <p:ph idx="1" type="body"/>
          </p:nvPr>
        </p:nvSpPr>
        <p:spPr>
          <a:xfrm>
            <a:off x="311700" y="1248875"/>
            <a:ext cx="2808000" cy="33201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dk2"/>
              </a:buClr>
              <a:buSzPts val="1200"/>
              <a:buFont typeface="Poppins"/>
              <a:buChar char="★"/>
              <a:defRPr b="0" i="0" sz="1200" u="none" cap="none" strike="noStrike">
                <a:solidFill>
                  <a:schemeClr val="dk2"/>
                </a:solidFill>
                <a:latin typeface="Poppins"/>
                <a:ea typeface="Poppins"/>
                <a:cs typeface="Poppins"/>
                <a:sym typeface="Poppins"/>
              </a:defRPr>
            </a:lvl1pPr>
            <a:lvl2pPr indent="-304800" lvl="1" marL="914400" marR="0" rtl="0" algn="l">
              <a:lnSpc>
                <a:spcPct val="115000"/>
              </a:lnSpc>
              <a:spcBef>
                <a:spcPts val="1600"/>
              </a:spcBef>
              <a:spcAft>
                <a:spcPts val="0"/>
              </a:spcAft>
              <a:buClr>
                <a:schemeClr val="dk2"/>
              </a:buClr>
              <a:buSzPts val="1200"/>
              <a:buFont typeface="Poppins"/>
              <a:buChar char="○"/>
              <a:defRPr b="0" i="0" sz="1200" u="none" cap="none" strike="noStrike">
                <a:solidFill>
                  <a:schemeClr val="dk2"/>
                </a:solidFill>
                <a:latin typeface="Poppins"/>
                <a:ea typeface="Poppins"/>
                <a:cs typeface="Poppins"/>
                <a:sym typeface="Poppins"/>
              </a:defRPr>
            </a:lvl2pPr>
            <a:lvl3pPr indent="-304800" lvl="2" marL="1371600" marR="0" rtl="0" algn="l">
              <a:lnSpc>
                <a:spcPct val="115000"/>
              </a:lnSpc>
              <a:spcBef>
                <a:spcPts val="1600"/>
              </a:spcBef>
              <a:spcAft>
                <a:spcPts val="0"/>
              </a:spcAft>
              <a:buClr>
                <a:schemeClr val="dk2"/>
              </a:buClr>
              <a:buSzPts val="1200"/>
              <a:buFont typeface="Poppins"/>
              <a:buChar char="■"/>
              <a:defRPr b="0" i="0" sz="1200" u="none" cap="none" strike="noStrike">
                <a:solidFill>
                  <a:schemeClr val="dk2"/>
                </a:solidFill>
                <a:latin typeface="Poppins"/>
                <a:ea typeface="Poppins"/>
                <a:cs typeface="Poppins"/>
                <a:sym typeface="Poppins"/>
              </a:defRPr>
            </a:lvl3pPr>
            <a:lvl4pPr indent="-304800" lvl="3" marL="1828800" marR="0" rtl="0" algn="l">
              <a:lnSpc>
                <a:spcPct val="115000"/>
              </a:lnSpc>
              <a:spcBef>
                <a:spcPts val="1600"/>
              </a:spcBef>
              <a:spcAft>
                <a:spcPts val="0"/>
              </a:spcAft>
              <a:buClr>
                <a:schemeClr val="dk2"/>
              </a:buClr>
              <a:buSzPts val="1200"/>
              <a:buFont typeface="Poppins"/>
              <a:buChar char="●"/>
              <a:defRPr b="0" i="0" sz="1200" u="none" cap="none" strike="noStrike">
                <a:solidFill>
                  <a:schemeClr val="dk2"/>
                </a:solidFill>
                <a:latin typeface="Poppins"/>
                <a:ea typeface="Poppins"/>
                <a:cs typeface="Poppins"/>
                <a:sym typeface="Poppins"/>
              </a:defRPr>
            </a:lvl4pPr>
            <a:lvl5pPr indent="-304800" lvl="4" marL="2286000" marR="0" rtl="0" algn="l">
              <a:lnSpc>
                <a:spcPct val="115000"/>
              </a:lnSpc>
              <a:spcBef>
                <a:spcPts val="1600"/>
              </a:spcBef>
              <a:spcAft>
                <a:spcPts val="0"/>
              </a:spcAft>
              <a:buClr>
                <a:schemeClr val="dk2"/>
              </a:buClr>
              <a:buSzPts val="1200"/>
              <a:buFont typeface="Poppins"/>
              <a:buChar char="○"/>
              <a:defRPr b="0" i="0" sz="1200" u="none" cap="none" strike="noStrike">
                <a:solidFill>
                  <a:schemeClr val="dk2"/>
                </a:solidFill>
                <a:latin typeface="Poppins"/>
                <a:ea typeface="Poppins"/>
                <a:cs typeface="Poppins"/>
                <a:sym typeface="Poppins"/>
              </a:defRPr>
            </a:lvl5pPr>
            <a:lvl6pPr indent="-304800" lvl="5" marL="2743200" marR="0" rtl="0" algn="l">
              <a:lnSpc>
                <a:spcPct val="115000"/>
              </a:lnSpc>
              <a:spcBef>
                <a:spcPts val="1600"/>
              </a:spcBef>
              <a:spcAft>
                <a:spcPts val="0"/>
              </a:spcAft>
              <a:buClr>
                <a:schemeClr val="dk2"/>
              </a:buClr>
              <a:buSzPts val="1200"/>
              <a:buFont typeface="Poppins"/>
              <a:buChar char="■"/>
              <a:defRPr b="0" i="0" sz="1200" u="none" cap="none" strike="noStrike">
                <a:solidFill>
                  <a:schemeClr val="dk2"/>
                </a:solidFill>
                <a:latin typeface="Poppins"/>
                <a:ea typeface="Poppins"/>
                <a:cs typeface="Poppins"/>
                <a:sym typeface="Poppins"/>
              </a:defRPr>
            </a:lvl6pPr>
            <a:lvl7pPr indent="-304800" lvl="6" marL="3200400" marR="0" rtl="0" algn="l">
              <a:lnSpc>
                <a:spcPct val="115000"/>
              </a:lnSpc>
              <a:spcBef>
                <a:spcPts val="1600"/>
              </a:spcBef>
              <a:spcAft>
                <a:spcPts val="0"/>
              </a:spcAft>
              <a:buClr>
                <a:schemeClr val="dk2"/>
              </a:buClr>
              <a:buSzPts val="1200"/>
              <a:buFont typeface="Poppins"/>
              <a:buChar char="●"/>
              <a:defRPr b="0" i="0" sz="1200" u="none" cap="none" strike="noStrike">
                <a:solidFill>
                  <a:schemeClr val="dk2"/>
                </a:solidFill>
                <a:latin typeface="Poppins"/>
                <a:ea typeface="Poppins"/>
                <a:cs typeface="Poppins"/>
                <a:sym typeface="Poppins"/>
              </a:defRPr>
            </a:lvl7pPr>
            <a:lvl8pPr indent="-304800" lvl="7" marL="3657600" marR="0" rtl="0" algn="l">
              <a:lnSpc>
                <a:spcPct val="115000"/>
              </a:lnSpc>
              <a:spcBef>
                <a:spcPts val="1600"/>
              </a:spcBef>
              <a:spcAft>
                <a:spcPts val="0"/>
              </a:spcAft>
              <a:buClr>
                <a:schemeClr val="dk2"/>
              </a:buClr>
              <a:buSzPts val="1200"/>
              <a:buFont typeface="Poppins"/>
              <a:buChar char="○"/>
              <a:defRPr b="0" i="0" sz="1200" u="none" cap="none" strike="noStrike">
                <a:solidFill>
                  <a:schemeClr val="dk2"/>
                </a:solidFill>
                <a:latin typeface="Poppins"/>
                <a:ea typeface="Poppins"/>
                <a:cs typeface="Poppins"/>
                <a:sym typeface="Poppins"/>
              </a:defRPr>
            </a:lvl8pPr>
            <a:lvl9pPr indent="-304800" lvl="8" marL="4114800" marR="0" rtl="0" algn="l">
              <a:lnSpc>
                <a:spcPct val="115000"/>
              </a:lnSpc>
              <a:spcBef>
                <a:spcPts val="1600"/>
              </a:spcBef>
              <a:spcAft>
                <a:spcPts val="1600"/>
              </a:spcAft>
              <a:buClr>
                <a:schemeClr val="dk2"/>
              </a:buClr>
              <a:buSzPts val="1200"/>
              <a:buFont typeface="Poppins"/>
              <a:buChar char="■"/>
              <a:defRPr b="0" i="0" sz="1200" u="none" cap="none" strike="noStrike">
                <a:solidFill>
                  <a:schemeClr val="dk2"/>
                </a:solidFill>
                <a:latin typeface="Poppins"/>
                <a:ea typeface="Poppins"/>
                <a:cs typeface="Poppins"/>
                <a:sym typeface="Poppins"/>
              </a:defRPr>
            </a:lvl9pPr>
          </a:lstStyle>
          <a:p/>
        </p:txBody>
      </p:sp>
      <p:sp>
        <p:nvSpPr>
          <p:cNvPr id="85" name="Google Shape;85;p20"/>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86" name="Google Shape;86;p20"/>
          <p:cNvSpPr txBox="1"/>
          <p:nvPr>
            <p:ph type="title"/>
          </p:nvPr>
        </p:nvSpPr>
        <p:spPr>
          <a:xfrm>
            <a:off x="311700" y="115425"/>
            <a:ext cx="31842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2"/>
              </a:buClr>
              <a:buSzPts val="1400"/>
              <a:buFont typeface="Poppins"/>
              <a:buNone/>
              <a:defRPr b="1" i="0" sz="2800" u="none" cap="none" strike="noStrike">
                <a:solidFill>
                  <a:schemeClr val="dk2"/>
                </a:solidFill>
                <a:latin typeface="Poppins"/>
                <a:ea typeface="Poppins"/>
                <a:cs typeface="Poppins"/>
                <a:sym typeface="Poppins"/>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 point">
    <p:spTree>
      <p:nvGrpSpPr>
        <p:cNvPr id="87" name="Shape 87"/>
        <p:cNvGrpSpPr/>
        <p:nvPr/>
      </p:nvGrpSpPr>
      <p:grpSpPr>
        <a:xfrm>
          <a:off x="0" y="0"/>
          <a:ext cx="0" cy="0"/>
          <a:chOff x="0" y="0"/>
          <a:chExt cx="0" cy="0"/>
        </a:xfrm>
      </p:grpSpPr>
      <p:sp>
        <p:nvSpPr>
          <p:cNvPr id="88" name="Google Shape;88;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dk2"/>
              </a:buClr>
              <a:buSzPts val="1400"/>
              <a:buFont typeface="Poppins"/>
              <a:buNone/>
              <a:defRPr b="1" i="0" sz="4800" u="none" cap="none" strike="noStrike">
                <a:solidFill>
                  <a:schemeClr val="dk2"/>
                </a:solidFill>
                <a:latin typeface="Poppins"/>
                <a:ea typeface="Poppins"/>
                <a:cs typeface="Poppins"/>
                <a:sym typeface="Poppins"/>
              </a:defRPr>
            </a:lvl1pPr>
            <a:lvl2pPr indent="0" lvl="1" rtl="0">
              <a:spcBef>
                <a:spcPts val="0"/>
              </a:spcBef>
              <a:spcAft>
                <a:spcPts val="0"/>
              </a:spcAft>
              <a:buClr>
                <a:schemeClr val="dk1"/>
              </a:buClr>
              <a:buSzPts val="1400"/>
              <a:buFont typeface="Arial"/>
              <a:buNone/>
              <a:defRPr sz="4800">
                <a:solidFill>
                  <a:schemeClr val="dk1"/>
                </a:solidFill>
              </a:defRPr>
            </a:lvl2pPr>
            <a:lvl3pPr indent="0" lvl="2" rtl="0">
              <a:spcBef>
                <a:spcPts val="0"/>
              </a:spcBef>
              <a:spcAft>
                <a:spcPts val="0"/>
              </a:spcAft>
              <a:buClr>
                <a:schemeClr val="dk1"/>
              </a:buClr>
              <a:buSzPts val="1400"/>
              <a:buFont typeface="Arial"/>
              <a:buNone/>
              <a:defRPr sz="4800">
                <a:solidFill>
                  <a:schemeClr val="dk1"/>
                </a:solidFill>
              </a:defRPr>
            </a:lvl3pPr>
            <a:lvl4pPr indent="0" lvl="3" rtl="0">
              <a:spcBef>
                <a:spcPts val="0"/>
              </a:spcBef>
              <a:spcAft>
                <a:spcPts val="0"/>
              </a:spcAft>
              <a:buClr>
                <a:schemeClr val="dk1"/>
              </a:buClr>
              <a:buSzPts val="1400"/>
              <a:buFont typeface="Arial"/>
              <a:buNone/>
              <a:defRPr sz="4800">
                <a:solidFill>
                  <a:schemeClr val="dk1"/>
                </a:solidFill>
              </a:defRPr>
            </a:lvl4pPr>
            <a:lvl5pPr indent="0" lvl="4" rtl="0">
              <a:spcBef>
                <a:spcPts val="0"/>
              </a:spcBef>
              <a:spcAft>
                <a:spcPts val="0"/>
              </a:spcAft>
              <a:buClr>
                <a:schemeClr val="dk1"/>
              </a:buClr>
              <a:buSzPts val="1400"/>
              <a:buFont typeface="Arial"/>
              <a:buNone/>
              <a:defRPr sz="4800">
                <a:solidFill>
                  <a:schemeClr val="dk1"/>
                </a:solidFill>
              </a:defRPr>
            </a:lvl5pPr>
            <a:lvl6pPr indent="0" lvl="5" rtl="0">
              <a:spcBef>
                <a:spcPts val="0"/>
              </a:spcBef>
              <a:spcAft>
                <a:spcPts val="0"/>
              </a:spcAft>
              <a:buClr>
                <a:schemeClr val="dk1"/>
              </a:buClr>
              <a:buSzPts val="1400"/>
              <a:buFont typeface="Arial"/>
              <a:buNone/>
              <a:defRPr sz="4800">
                <a:solidFill>
                  <a:schemeClr val="dk1"/>
                </a:solidFill>
              </a:defRPr>
            </a:lvl6pPr>
            <a:lvl7pPr indent="0" lvl="6" rtl="0">
              <a:spcBef>
                <a:spcPts val="0"/>
              </a:spcBef>
              <a:spcAft>
                <a:spcPts val="0"/>
              </a:spcAft>
              <a:buClr>
                <a:schemeClr val="dk1"/>
              </a:buClr>
              <a:buSzPts val="1400"/>
              <a:buFont typeface="Arial"/>
              <a:buNone/>
              <a:defRPr sz="4800">
                <a:solidFill>
                  <a:schemeClr val="dk1"/>
                </a:solidFill>
              </a:defRPr>
            </a:lvl7pPr>
            <a:lvl8pPr indent="0" lvl="7" rtl="0">
              <a:spcBef>
                <a:spcPts val="0"/>
              </a:spcBef>
              <a:spcAft>
                <a:spcPts val="0"/>
              </a:spcAft>
              <a:buClr>
                <a:schemeClr val="dk1"/>
              </a:buClr>
              <a:buSzPts val="1400"/>
              <a:buFont typeface="Arial"/>
              <a:buNone/>
              <a:defRPr sz="4800">
                <a:solidFill>
                  <a:schemeClr val="dk1"/>
                </a:solidFill>
              </a:defRPr>
            </a:lvl8pPr>
            <a:lvl9pPr indent="0" lvl="8" rtl="0">
              <a:spcBef>
                <a:spcPts val="0"/>
              </a:spcBef>
              <a:spcAft>
                <a:spcPts val="0"/>
              </a:spcAft>
              <a:buClr>
                <a:schemeClr val="dk1"/>
              </a:buClr>
              <a:buSzPts val="1400"/>
              <a:buFont typeface="Arial"/>
              <a:buNone/>
              <a:defRPr sz="4800">
                <a:solidFill>
                  <a:schemeClr val="dk1"/>
                </a:solidFill>
              </a:defRPr>
            </a:lvl9pPr>
          </a:lstStyle>
          <a:p/>
        </p:txBody>
      </p:sp>
      <p:sp>
        <p:nvSpPr>
          <p:cNvPr id="89" name="Google Shape;89;p21"/>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800"/>
              <a:buFont typeface="Oswald"/>
              <a:buNone/>
              <a:defRPr b="0" i="0" sz="1800" u="none" cap="none" strike="noStrike">
                <a:solidFill>
                  <a:schemeClr val="dk2"/>
                </a:solidFill>
                <a:latin typeface="Oswald"/>
                <a:ea typeface="Oswald"/>
                <a:cs typeface="Oswald"/>
                <a:sym typeface="Oswald"/>
              </a:defRPr>
            </a:lvl1pPr>
            <a:lvl2pPr indent="-317500" lvl="1" marL="914400" marR="0" rtl="0" algn="l">
              <a:lnSpc>
                <a:spcPct val="115000"/>
              </a:lnSpc>
              <a:spcBef>
                <a:spcPts val="0"/>
              </a:spcBef>
              <a:spcAft>
                <a:spcPts val="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2pPr>
            <a:lvl3pPr indent="-317500" lvl="2" marL="1371600" marR="0" rtl="0" algn="l">
              <a:lnSpc>
                <a:spcPct val="115000"/>
              </a:lnSpc>
              <a:spcBef>
                <a:spcPts val="1600"/>
              </a:spcBef>
              <a:spcAft>
                <a:spcPts val="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3pPr>
            <a:lvl4pPr indent="-317500" lvl="3" marL="1828800" marR="0" rtl="0" algn="l">
              <a:lnSpc>
                <a:spcPct val="115000"/>
              </a:lnSpc>
              <a:spcBef>
                <a:spcPts val="1600"/>
              </a:spcBef>
              <a:spcAft>
                <a:spcPts val="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4pPr>
            <a:lvl5pPr indent="-317500" lvl="4" marL="2286000" marR="0" rtl="0" algn="l">
              <a:lnSpc>
                <a:spcPct val="115000"/>
              </a:lnSpc>
              <a:spcBef>
                <a:spcPts val="1600"/>
              </a:spcBef>
              <a:spcAft>
                <a:spcPts val="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5pPr>
            <a:lvl6pPr indent="-317500" lvl="5" marL="2743200" marR="0" rtl="0" algn="l">
              <a:lnSpc>
                <a:spcPct val="115000"/>
              </a:lnSpc>
              <a:spcBef>
                <a:spcPts val="1600"/>
              </a:spcBef>
              <a:spcAft>
                <a:spcPts val="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6pPr>
            <a:lvl7pPr indent="-317500" lvl="6" marL="3200400" marR="0" rtl="0" algn="l">
              <a:lnSpc>
                <a:spcPct val="115000"/>
              </a:lnSpc>
              <a:spcBef>
                <a:spcPts val="1600"/>
              </a:spcBef>
              <a:spcAft>
                <a:spcPts val="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7pPr>
            <a:lvl8pPr indent="-317500" lvl="7" marL="3657600" marR="0" rtl="0" algn="l">
              <a:lnSpc>
                <a:spcPct val="115000"/>
              </a:lnSpc>
              <a:spcBef>
                <a:spcPts val="1600"/>
              </a:spcBef>
              <a:spcAft>
                <a:spcPts val="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8pPr>
            <a:lvl9pPr indent="-317500" lvl="8" marL="4114800" marR="0" rtl="0" algn="l">
              <a:lnSpc>
                <a:spcPct val="115000"/>
              </a:lnSpc>
              <a:spcBef>
                <a:spcPts val="1600"/>
              </a:spcBef>
              <a:spcAft>
                <a:spcPts val="160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9pPr>
          </a:lstStyle>
          <a:p/>
        </p:txBody>
      </p:sp>
      <p:sp>
        <p:nvSpPr>
          <p:cNvPr id="92" name="Google Shape;92;p22"/>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 number">
    <p:spTree>
      <p:nvGrpSpPr>
        <p:cNvPr id="93" name="Shape 93"/>
        <p:cNvGrpSpPr/>
        <p:nvPr/>
      </p:nvGrpSpPr>
      <p:grpSpPr>
        <a:xfrm>
          <a:off x="0" y="0"/>
          <a:ext cx="0" cy="0"/>
          <a:chOff x="0" y="0"/>
          <a:chExt cx="0" cy="0"/>
        </a:xfrm>
      </p:grpSpPr>
      <p:sp>
        <p:nvSpPr>
          <p:cNvPr id="94" name="Google Shape;94;p23"/>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chemeClr val="accent5"/>
              </a:buClr>
              <a:buSzPts val="1400"/>
              <a:buFont typeface="Poppins"/>
              <a:buNone/>
              <a:defRPr b="1" i="0" sz="12000" u="none" cap="none" strike="noStrike">
                <a:solidFill>
                  <a:schemeClr val="accent5"/>
                </a:solidFill>
                <a:latin typeface="Poppins"/>
                <a:ea typeface="Poppins"/>
                <a:cs typeface="Poppins"/>
                <a:sym typeface="Poppins"/>
              </a:defRPr>
            </a:lvl1pPr>
            <a:lvl2pPr indent="0" lvl="1" rtl="0" algn="ctr">
              <a:spcBef>
                <a:spcPts val="0"/>
              </a:spcBef>
              <a:spcAft>
                <a:spcPts val="0"/>
              </a:spcAft>
              <a:buClr>
                <a:schemeClr val="dk1"/>
              </a:buClr>
              <a:buSzPts val="1400"/>
              <a:buFont typeface="Arial"/>
              <a:buNone/>
              <a:defRPr sz="12000">
                <a:solidFill>
                  <a:schemeClr val="dk1"/>
                </a:solidFill>
              </a:defRPr>
            </a:lvl2pPr>
            <a:lvl3pPr indent="0" lvl="2" rtl="0" algn="ctr">
              <a:spcBef>
                <a:spcPts val="0"/>
              </a:spcBef>
              <a:spcAft>
                <a:spcPts val="0"/>
              </a:spcAft>
              <a:buClr>
                <a:schemeClr val="dk1"/>
              </a:buClr>
              <a:buSzPts val="1400"/>
              <a:buFont typeface="Arial"/>
              <a:buNone/>
              <a:defRPr sz="12000">
                <a:solidFill>
                  <a:schemeClr val="dk1"/>
                </a:solidFill>
              </a:defRPr>
            </a:lvl3pPr>
            <a:lvl4pPr indent="0" lvl="3" rtl="0" algn="ctr">
              <a:spcBef>
                <a:spcPts val="0"/>
              </a:spcBef>
              <a:spcAft>
                <a:spcPts val="0"/>
              </a:spcAft>
              <a:buClr>
                <a:schemeClr val="dk1"/>
              </a:buClr>
              <a:buSzPts val="1400"/>
              <a:buFont typeface="Arial"/>
              <a:buNone/>
              <a:defRPr sz="12000">
                <a:solidFill>
                  <a:schemeClr val="dk1"/>
                </a:solidFill>
              </a:defRPr>
            </a:lvl4pPr>
            <a:lvl5pPr indent="0" lvl="4" rtl="0" algn="ctr">
              <a:spcBef>
                <a:spcPts val="0"/>
              </a:spcBef>
              <a:spcAft>
                <a:spcPts val="0"/>
              </a:spcAft>
              <a:buClr>
                <a:schemeClr val="dk1"/>
              </a:buClr>
              <a:buSzPts val="1400"/>
              <a:buFont typeface="Arial"/>
              <a:buNone/>
              <a:defRPr sz="12000">
                <a:solidFill>
                  <a:schemeClr val="dk1"/>
                </a:solidFill>
              </a:defRPr>
            </a:lvl5pPr>
            <a:lvl6pPr indent="0" lvl="5" rtl="0" algn="ctr">
              <a:spcBef>
                <a:spcPts val="0"/>
              </a:spcBef>
              <a:spcAft>
                <a:spcPts val="0"/>
              </a:spcAft>
              <a:buClr>
                <a:schemeClr val="dk1"/>
              </a:buClr>
              <a:buSzPts val="1400"/>
              <a:buFont typeface="Arial"/>
              <a:buNone/>
              <a:defRPr sz="12000">
                <a:solidFill>
                  <a:schemeClr val="dk1"/>
                </a:solidFill>
              </a:defRPr>
            </a:lvl6pPr>
            <a:lvl7pPr indent="0" lvl="6" rtl="0" algn="ctr">
              <a:spcBef>
                <a:spcPts val="0"/>
              </a:spcBef>
              <a:spcAft>
                <a:spcPts val="0"/>
              </a:spcAft>
              <a:buClr>
                <a:schemeClr val="dk1"/>
              </a:buClr>
              <a:buSzPts val="1400"/>
              <a:buFont typeface="Arial"/>
              <a:buNone/>
              <a:defRPr sz="12000">
                <a:solidFill>
                  <a:schemeClr val="dk1"/>
                </a:solidFill>
              </a:defRPr>
            </a:lvl7pPr>
            <a:lvl8pPr indent="0" lvl="7" rtl="0" algn="ctr">
              <a:spcBef>
                <a:spcPts val="0"/>
              </a:spcBef>
              <a:spcAft>
                <a:spcPts val="0"/>
              </a:spcAft>
              <a:buClr>
                <a:schemeClr val="dk1"/>
              </a:buClr>
              <a:buSzPts val="1400"/>
              <a:buFont typeface="Arial"/>
              <a:buNone/>
              <a:defRPr sz="12000">
                <a:solidFill>
                  <a:schemeClr val="dk1"/>
                </a:solidFill>
              </a:defRPr>
            </a:lvl8pPr>
            <a:lvl9pPr indent="0" lvl="8" rtl="0" algn="ctr">
              <a:spcBef>
                <a:spcPts val="0"/>
              </a:spcBef>
              <a:spcAft>
                <a:spcPts val="0"/>
              </a:spcAft>
              <a:buClr>
                <a:schemeClr val="dk1"/>
              </a:buClr>
              <a:buSzPts val="1400"/>
              <a:buFont typeface="Arial"/>
              <a:buNone/>
              <a:defRPr sz="12000">
                <a:solidFill>
                  <a:schemeClr val="dk1"/>
                </a:solidFill>
              </a:defRPr>
            </a:lvl9pPr>
          </a:lstStyle>
          <a:p/>
        </p:txBody>
      </p:sp>
      <p:sp>
        <p:nvSpPr>
          <p:cNvPr id="95" name="Google Shape;95;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marR="0" rtl="0" algn="ctr">
              <a:lnSpc>
                <a:spcPct val="115000"/>
              </a:lnSpc>
              <a:spcBef>
                <a:spcPts val="0"/>
              </a:spcBef>
              <a:spcAft>
                <a:spcPts val="0"/>
              </a:spcAft>
              <a:buClr>
                <a:schemeClr val="dk2"/>
              </a:buClr>
              <a:buSzPts val="1800"/>
              <a:buFont typeface="Poppins"/>
              <a:buChar char="★"/>
              <a:defRPr b="0" i="0" sz="1800" u="none" cap="none" strike="noStrike">
                <a:solidFill>
                  <a:schemeClr val="dk2"/>
                </a:solidFill>
                <a:latin typeface="Poppins"/>
                <a:ea typeface="Poppins"/>
                <a:cs typeface="Poppins"/>
                <a:sym typeface="Poppins"/>
              </a:defRPr>
            </a:lvl1pPr>
            <a:lvl2pPr indent="-317500" lvl="1" marL="914400" marR="0" rtl="0" algn="ctr">
              <a:lnSpc>
                <a:spcPct val="115000"/>
              </a:lnSpc>
              <a:spcBef>
                <a:spcPts val="1600"/>
              </a:spcBef>
              <a:spcAft>
                <a:spcPts val="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2pPr>
            <a:lvl3pPr indent="-317500" lvl="2" marL="1371600" marR="0" rtl="0" algn="ctr">
              <a:lnSpc>
                <a:spcPct val="115000"/>
              </a:lnSpc>
              <a:spcBef>
                <a:spcPts val="1600"/>
              </a:spcBef>
              <a:spcAft>
                <a:spcPts val="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3pPr>
            <a:lvl4pPr indent="-317500" lvl="3" marL="1828800" marR="0" rtl="0" algn="ctr">
              <a:lnSpc>
                <a:spcPct val="115000"/>
              </a:lnSpc>
              <a:spcBef>
                <a:spcPts val="1600"/>
              </a:spcBef>
              <a:spcAft>
                <a:spcPts val="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4pPr>
            <a:lvl5pPr indent="-317500" lvl="4" marL="2286000" marR="0" rtl="0" algn="ctr">
              <a:lnSpc>
                <a:spcPct val="115000"/>
              </a:lnSpc>
              <a:spcBef>
                <a:spcPts val="1600"/>
              </a:spcBef>
              <a:spcAft>
                <a:spcPts val="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5pPr>
            <a:lvl6pPr indent="-317500" lvl="5" marL="2743200" marR="0" rtl="0" algn="ctr">
              <a:lnSpc>
                <a:spcPct val="115000"/>
              </a:lnSpc>
              <a:spcBef>
                <a:spcPts val="1600"/>
              </a:spcBef>
              <a:spcAft>
                <a:spcPts val="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6pPr>
            <a:lvl7pPr indent="-317500" lvl="6" marL="3200400" marR="0" rtl="0" algn="ctr">
              <a:lnSpc>
                <a:spcPct val="115000"/>
              </a:lnSpc>
              <a:spcBef>
                <a:spcPts val="1600"/>
              </a:spcBef>
              <a:spcAft>
                <a:spcPts val="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7pPr>
            <a:lvl8pPr indent="-317500" lvl="7" marL="3657600" marR="0" rtl="0" algn="ctr">
              <a:lnSpc>
                <a:spcPct val="115000"/>
              </a:lnSpc>
              <a:spcBef>
                <a:spcPts val="1600"/>
              </a:spcBef>
              <a:spcAft>
                <a:spcPts val="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8pPr>
            <a:lvl9pPr indent="-317500" lvl="8" marL="4114800" marR="0" rtl="0" algn="ctr">
              <a:lnSpc>
                <a:spcPct val="115000"/>
              </a:lnSpc>
              <a:spcBef>
                <a:spcPts val="1600"/>
              </a:spcBef>
              <a:spcAft>
                <a:spcPts val="160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9pPr>
          </a:lstStyle>
          <a:p/>
        </p:txBody>
      </p:sp>
      <p:sp>
        <p:nvSpPr>
          <p:cNvPr id="96" name="Google Shape;96;p23"/>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7" name="Shape 97"/>
        <p:cNvGrpSpPr/>
        <p:nvPr/>
      </p:nvGrpSpPr>
      <p:grpSpPr>
        <a:xfrm>
          <a:off x="0" y="0"/>
          <a:ext cx="0" cy="0"/>
          <a:chOff x="0" y="0"/>
          <a:chExt cx="0" cy="0"/>
        </a:xfrm>
      </p:grpSpPr>
      <p:sp>
        <p:nvSpPr>
          <p:cNvPr id="98" name="Google Shape;98;p24"/>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1">
  <p:cSld name="TITLE_AND_BODY_1">
    <p:spTree>
      <p:nvGrpSpPr>
        <p:cNvPr id="99" name="Shape 99"/>
        <p:cNvGrpSpPr/>
        <p:nvPr/>
      </p:nvGrpSpPr>
      <p:grpSpPr>
        <a:xfrm>
          <a:off x="0" y="0"/>
          <a:ext cx="0" cy="0"/>
          <a:chOff x="0" y="0"/>
          <a:chExt cx="0" cy="0"/>
        </a:xfrm>
      </p:grpSpPr>
      <p:sp>
        <p:nvSpPr>
          <p:cNvPr id="100" name="Google Shape;100;p25"/>
          <p:cNvSpPr txBox="1"/>
          <p:nvPr>
            <p:ph idx="1" type="body"/>
          </p:nvPr>
        </p:nvSpPr>
        <p:spPr>
          <a:xfrm>
            <a:off x="311700" y="825850"/>
            <a:ext cx="8520600" cy="37431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1" name="Google Shape;101;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2" name="Google Shape;102;p25"/>
          <p:cNvSpPr txBox="1"/>
          <p:nvPr>
            <p:ph type="title"/>
          </p:nvPr>
        </p:nvSpPr>
        <p:spPr>
          <a:xfrm>
            <a:off x="311700" y="1154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203475"/>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2"/>
              </a:buClr>
              <a:buSzPts val="1400"/>
              <a:buFont typeface="Poppins"/>
              <a:buNone/>
              <a:defRPr b="1" i="0" sz="2800" u="none" cap="none" strike="noStrike">
                <a:solidFill>
                  <a:schemeClr val="dk2"/>
                </a:solidFill>
                <a:latin typeface="Poppins"/>
                <a:ea typeface="Poppins"/>
                <a:cs typeface="Poppins"/>
                <a:sym typeface="Poppins"/>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
        <p:nvSpPr>
          <p:cNvPr id="52" name="Google Shape;52;p13"/>
          <p:cNvSpPr txBox="1"/>
          <p:nvPr>
            <p:ph idx="1" type="body"/>
          </p:nvPr>
        </p:nvSpPr>
        <p:spPr>
          <a:xfrm>
            <a:off x="311700" y="881013"/>
            <a:ext cx="8520600" cy="36879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Lato"/>
              <a:buChar char="★"/>
              <a:defRPr i="0" sz="1800" u="none" cap="none" strike="noStrike">
                <a:solidFill>
                  <a:schemeClr val="dk2"/>
                </a:solidFill>
                <a:latin typeface="Lato"/>
                <a:ea typeface="Lato"/>
                <a:cs typeface="Lato"/>
                <a:sym typeface="Lato"/>
              </a:defRPr>
            </a:lvl1pPr>
            <a:lvl2pPr indent="-317500" lvl="1" marL="914400" marR="0" rtl="0" algn="l">
              <a:lnSpc>
                <a:spcPct val="115000"/>
              </a:lnSpc>
              <a:spcBef>
                <a:spcPts val="1600"/>
              </a:spcBef>
              <a:spcAft>
                <a:spcPts val="0"/>
              </a:spcAft>
              <a:buClr>
                <a:schemeClr val="dk2"/>
              </a:buClr>
              <a:buSzPts val="1400"/>
              <a:buFont typeface="Lato"/>
              <a:buChar char="○"/>
              <a:defRPr i="0" sz="1400" u="none" cap="none" strike="noStrike">
                <a:solidFill>
                  <a:schemeClr val="dk2"/>
                </a:solidFill>
                <a:latin typeface="Lato"/>
                <a:ea typeface="Lato"/>
                <a:cs typeface="Lato"/>
                <a:sym typeface="Lato"/>
              </a:defRPr>
            </a:lvl2pPr>
            <a:lvl3pPr indent="-317500" lvl="2" marL="1371600" marR="0" rtl="0" algn="l">
              <a:lnSpc>
                <a:spcPct val="115000"/>
              </a:lnSpc>
              <a:spcBef>
                <a:spcPts val="1600"/>
              </a:spcBef>
              <a:spcAft>
                <a:spcPts val="0"/>
              </a:spcAft>
              <a:buClr>
                <a:schemeClr val="dk2"/>
              </a:buClr>
              <a:buSzPts val="1400"/>
              <a:buFont typeface="Lato"/>
              <a:buChar char="■"/>
              <a:defRPr i="0" sz="1400" u="none" cap="none" strike="noStrike">
                <a:solidFill>
                  <a:schemeClr val="dk2"/>
                </a:solidFill>
                <a:latin typeface="Lato"/>
                <a:ea typeface="Lato"/>
                <a:cs typeface="Lato"/>
                <a:sym typeface="Lato"/>
              </a:defRPr>
            </a:lvl3pPr>
            <a:lvl4pPr indent="-317500" lvl="3" marL="1828800" marR="0" rtl="0" algn="l">
              <a:lnSpc>
                <a:spcPct val="115000"/>
              </a:lnSpc>
              <a:spcBef>
                <a:spcPts val="1600"/>
              </a:spcBef>
              <a:spcAft>
                <a:spcPts val="0"/>
              </a:spcAft>
              <a:buClr>
                <a:schemeClr val="dk2"/>
              </a:buClr>
              <a:buSzPts val="1400"/>
              <a:buFont typeface="Lato"/>
              <a:buChar char="●"/>
              <a:defRPr i="0" sz="1400" u="none" cap="none" strike="noStrike">
                <a:solidFill>
                  <a:schemeClr val="dk2"/>
                </a:solidFill>
                <a:latin typeface="Lato"/>
                <a:ea typeface="Lato"/>
                <a:cs typeface="Lato"/>
                <a:sym typeface="Lato"/>
              </a:defRPr>
            </a:lvl4pPr>
            <a:lvl5pPr indent="-317500" lvl="4" marL="2286000" marR="0" rtl="0" algn="l">
              <a:lnSpc>
                <a:spcPct val="115000"/>
              </a:lnSpc>
              <a:spcBef>
                <a:spcPts val="1600"/>
              </a:spcBef>
              <a:spcAft>
                <a:spcPts val="0"/>
              </a:spcAft>
              <a:buClr>
                <a:schemeClr val="dk2"/>
              </a:buClr>
              <a:buSzPts val="1400"/>
              <a:buFont typeface="Lato"/>
              <a:buChar char="○"/>
              <a:defRPr i="0" sz="1400" u="none" cap="none" strike="noStrike">
                <a:solidFill>
                  <a:schemeClr val="dk2"/>
                </a:solidFill>
                <a:latin typeface="Lato"/>
                <a:ea typeface="Lato"/>
                <a:cs typeface="Lato"/>
                <a:sym typeface="Lato"/>
              </a:defRPr>
            </a:lvl5pPr>
            <a:lvl6pPr indent="-317500" lvl="5" marL="2743200" marR="0" rtl="0" algn="l">
              <a:lnSpc>
                <a:spcPct val="115000"/>
              </a:lnSpc>
              <a:spcBef>
                <a:spcPts val="1600"/>
              </a:spcBef>
              <a:spcAft>
                <a:spcPts val="0"/>
              </a:spcAft>
              <a:buClr>
                <a:schemeClr val="dk2"/>
              </a:buClr>
              <a:buSzPts val="1400"/>
              <a:buFont typeface="Lato"/>
              <a:buChar char="■"/>
              <a:defRPr i="0" sz="1400" u="none" cap="none" strike="noStrike">
                <a:solidFill>
                  <a:schemeClr val="dk2"/>
                </a:solidFill>
                <a:latin typeface="Lato"/>
                <a:ea typeface="Lato"/>
                <a:cs typeface="Lato"/>
                <a:sym typeface="Lato"/>
              </a:defRPr>
            </a:lvl6pPr>
            <a:lvl7pPr indent="-317500" lvl="6" marL="3200400" marR="0" rtl="0" algn="l">
              <a:lnSpc>
                <a:spcPct val="115000"/>
              </a:lnSpc>
              <a:spcBef>
                <a:spcPts val="1600"/>
              </a:spcBef>
              <a:spcAft>
                <a:spcPts val="0"/>
              </a:spcAft>
              <a:buClr>
                <a:schemeClr val="dk2"/>
              </a:buClr>
              <a:buSzPts val="1400"/>
              <a:buFont typeface="Lato"/>
              <a:buChar char="●"/>
              <a:defRPr i="0" sz="1400" u="none" cap="none" strike="noStrike">
                <a:solidFill>
                  <a:schemeClr val="dk2"/>
                </a:solidFill>
                <a:latin typeface="Lato"/>
                <a:ea typeface="Lato"/>
                <a:cs typeface="Lato"/>
                <a:sym typeface="Lato"/>
              </a:defRPr>
            </a:lvl7pPr>
            <a:lvl8pPr indent="-317500" lvl="7" marL="3657600" marR="0" rtl="0" algn="l">
              <a:lnSpc>
                <a:spcPct val="115000"/>
              </a:lnSpc>
              <a:spcBef>
                <a:spcPts val="1600"/>
              </a:spcBef>
              <a:spcAft>
                <a:spcPts val="0"/>
              </a:spcAft>
              <a:buClr>
                <a:schemeClr val="dk2"/>
              </a:buClr>
              <a:buSzPts val="1400"/>
              <a:buFont typeface="Lato"/>
              <a:buChar char="○"/>
              <a:defRPr i="0" sz="1400" u="none" cap="none" strike="noStrike">
                <a:solidFill>
                  <a:schemeClr val="dk2"/>
                </a:solidFill>
                <a:latin typeface="Lato"/>
                <a:ea typeface="Lato"/>
                <a:cs typeface="Lato"/>
                <a:sym typeface="Lato"/>
              </a:defRPr>
            </a:lvl8pPr>
            <a:lvl9pPr indent="-317500" lvl="8" marL="4114800" marR="0" rtl="0" algn="l">
              <a:lnSpc>
                <a:spcPct val="115000"/>
              </a:lnSpc>
              <a:spcBef>
                <a:spcPts val="1600"/>
              </a:spcBef>
              <a:spcAft>
                <a:spcPts val="1600"/>
              </a:spcAft>
              <a:buClr>
                <a:schemeClr val="dk2"/>
              </a:buClr>
              <a:buSzPts val="1400"/>
              <a:buFont typeface="Lato"/>
              <a:buChar char="■"/>
              <a:defRPr i="0" sz="1400" u="none" cap="none" strike="noStrike">
                <a:solidFill>
                  <a:schemeClr val="dk2"/>
                </a:solidFill>
                <a:latin typeface="Lato"/>
                <a:ea typeface="Lato"/>
                <a:cs typeface="Lato"/>
                <a:sym typeface="Lato"/>
              </a:defRPr>
            </a:lvl9pPr>
          </a:lstStyle>
          <a:p/>
        </p:txBody>
      </p:sp>
      <p:sp>
        <p:nvSpPr>
          <p:cNvPr id="53" name="Google Shape;53;p13"/>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mailto:twwun@ucalgary.ca" TargetMode="External"/><Relationship Id="rId4" Type="http://schemas.openxmlformats.org/officeDocument/2006/relationships/hyperlink" Target="mailto:frajabiy@ucalgary.ca"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hyperlink" Target="http://onlinehelp.tableau.com/current/guides/get-started-tutorial/en-us/get-started-tutorial-home.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6"/>
          <p:cNvSpPr txBox="1"/>
          <p:nvPr>
            <p:ph idx="1" type="subTitle"/>
          </p:nvPr>
        </p:nvSpPr>
        <p:spPr>
          <a:xfrm>
            <a:off x="1026450" y="4476950"/>
            <a:ext cx="70911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u="sng">
                <a:solidFill>
                  <a:schemeClr val="hlink"/>
                </a:solidFill>
                <a:hlinkClick r:id="rId3"/>
              </a:rPr>
              <a:t>twwun@ucalgary.ca</a:t>
            </a:r>
            <a:r>
              <a:rPr lang="en"/>
              <a:t> || </a:t>
            </a:r>
            <a:r>
              <a:rPr lang="en" u="sng">
                <a:solidFill>
                  <a:schemeClr val="hlink"/>
                </a:solidFill>
                <a:hlinkClick r:id="rId4"/>
              </a:rPr>
              <a:t>frajabiy@ucalgary.ca</a:t>
            </a:r>
            <a:r>
              <a:rPr lang="en"/>
              <a:t> </a:t>
            </a:r>
            <a:endParaRPr/>
          </a:p>
        </p:txBody>
      </p:sp>
      <p:sp>
        <p:nvSpPr>
          <p:cNvPr id="108" name="Google Shape;108;p26"/>
          <p:cNvSpPr txBox="1"/>
          <p:nvPr>
            <p:ph idx="2" type="subTitle"/>
          </p:nvPr>
        </p:nvSpPr>
        <p:spPr>
          <a:xfrm>
            <a:off x="1204950" y="3992750"/>
            <a:ext cx="6734100" cy="440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t>Fateme Rajabiyazdi</a:t>
            </a:r>
            <a:endParaRPr b="1">
              <a:latin typeface="Lato"/>
              <a:ea typeface="Lato"/>
              <a:cs typeface="Lato"/>
              <a:sym typeface="Lato"/>
            </a:endParaRPr>
          </a:p>
        </p:txBody>
      </p:sp>
      <p:sp>
        <p:nvSpPr>
          <p:cNvPr id="109" name="Google Shape;109;p26"/>
          <p:cNvSpPr txBox="1"/>
          <p:nvPr>
            <p:ph type="ctrTitle"/>
          </p:nvPr>
        </p:nvSpPr>
        <p:spPr>
          <a:xfrm>
            <a:off x="624049" y="744575"/>
            <a:ext cx="78960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Tutorial 7</a:t>
            </a:r>
            <a:endParaRPr/>
          </a:p>
        </p:txBody>
      </p:sp>
      <p:sp>
        <p:nvSpPr>
          <p:cNvPr id="110" name="Google Shape;110;p26"/>
          <p:cNvSpPr txBox="1"/>
          <p:nvPr>
            <p:ph idx="3"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 to Tableau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5"/>
          <p:cNvSpPr txBox="1"/>
          <p:nvPr>
            <p:ph type="title"/>
          </p:nvPr>
        </p:nvSpPr>
        <p:spPr>
          <a:xfrm>
            <a:off x="311700" y="11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Sorting</a:t>
            </a:r>
            <a:endParaRPr/>
          </a:p>
        </p:txBody>
      </p:sp>
      <p:pic>
        <p:nvPicPr>
          <p:cNvPr descr="sorting.PNG" id="171" name="Google Shape;171;p35"/>
          <p:cNvPicPr preferRelativeResize="0"/>
          <p:nvPr/>
        </p:nvPicPr>
        <p:blipFill>
          <a:blip r:embed="rId3">
            <a:alphaModFix/>
          </a:blip>
          <a:stretch>
            <a:fillRect/>
          </a:stretch>
        </p:blipFill>
        <p:spPr>
          <a:xfrm>
            <a:off x="452900" y="892450"/>
            <a:ext cx="4999675" cy="3846877"/>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6"/>
          <p:cNvSpPr txBox="1"/>
          <p:nvPr>
            <p:ph type="title"/>
          </p:nvPr>
        </p:nvSpPr>
        <p:spPr>
          <a:xfrm>
            <a:off x="311700" y="11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 Me</a:t>
            </a:r>
            <a:endParaRPr/>
          </a:p>
        </p:txBody>
      </p:sp>
      <p:pic>
        <p:nvPicPr>
          <p:cNvPr descr="showme.PNG" id="177" name="Google Shape;177;p36"/>
          <p:cNvPicPr preferRelativeResize="0"/>
          <p:nvPr/>
        </p:nvPicPr>
        <p:blipFill>
          <a:blip r:embed="rId3">
            <a:alphaModFix/>
          </a:blip>
          <a:stretch>
            <a:fillRect/>
          </a:stretch>
        </p:blipFill>
        <p:spPr>
          <a:xfrm>
            <a:off x="446499" y="776675"/>
            <a:ext cx="4836851" cy="4081526"/>
          </a:xfrm>
          <a:prstGeom prst="rect">
            <a:avLst/>
          </a:prstGeom>
          <a:noFill/>
          <a:ln cap="flat" cmpd="sng" w="9525">
            <a:solidFill>
              <a:schemeClr val="dk2"/>
            </a:solidFill>
            <a:prstDash val="solid"/>
            <a:round/>
            <a:headEnd len="sm" w="sm" type="none"/>
            <a:tailEnd len="sm" w="sm" type="none"/>
          </a:ln>
        </p:spPr>
      </p:pic>
      <p:sp>
        <p:nvSpPr>
          <p:cNvPr id="178" name="Google Shape;178;p36"/>
          <p:cNvSpPr txBox="1"/>
          <p:nvPr/>
        </p:nvSpPr>
        <p:spPr>
          <a:xfrm>
            <a:off x="8820825" y="1220500"/>
            <a:ext cx="4565100" cy="53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6"/>
          <p:cNvSpPr/>
          <p:nvPr/>
        </p:nvSpPr>
        <p:spPr>
          <a:xfrm>
            <a:off x="4098800" y="913575"/>
            <a:ext cx="1425000" cy="3469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7"/>
          <p:cNvSpPr txBox="1"/>
          <p:nvPr>
            <p:ph type="title"/>
          </p:nvPr>
        </p:nvSpPr>
        <p:spPr>
          <a:xfrm>
            <a:off x="311700" y="11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Filters</a:t>
            </a:r>
            <a:endParaRPr/>
          </a:p>
        </p:txBody>
      </p:sp>
      <p:pic>
        <p:nvPicPr>
          <p:cNvPr descr="filter.PNG" id="185" name="Google Shape;185;p37"/>
          <p:cNvPicPr preferRelativeResize="0"/>
          <p:nvPr/>
        </p:nvPicPr>
        <p:blipFill>
          <a:blip r:embed="rId3">
            <a:alphaModFix/>
          </a:blip>
          <a:stretch>
            <a:fillRect/>
          </a:stretch>
        </p:blipFill>
        <p:spPr>
          <a:xfrm>
            <a:off x="311699" y="814700"/>
            <a:ext cx="5700873" cy="35561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8"/>
          <p:cNvSpPr txBox="1"/>
          <p:nvPr>
            <p:ph type="title"/>
          </p:nvPr>
        </p:nvSpPr>
        <p:spPr>
          <a:xfrm>
            <a:off x="311700" y="11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 with Marks </a:t>
            </a:r>
            <a:endParaRPr/>
          </a:p>
        </p:txBody>
      </p:sp>
      <p:pic>
        <p:nvPicPr>
          <p:cNvPr descr="dimension.PNG" id="191" name="Google Shape;191;p38"/>
          <p:cNvPicPr preferRelativeResize="0"/>
          <p:nvPr/>
        </p:nvPicPr>
        <p:blipFill>
          <a:blip r:embed="rId3">
            <a:alphaModFix/>
          </a:blip>
          <a:stretch>
            <a:fillRect/>
          </a:stretch>
        </p:blipFill>
        <p:spPr>
          <a:xfrm>
            <a:off x="464100" y="852425"/>
            <a:ext cx="5146876" cy="3678751"/>
          </a:xfrm>
          <a:prstGeom prst="rect">
            <a:avLst/>
          </a:prstGeom>
          <a:noFill/>
          <a:ln cap="flat" cmpd="sng" w="9525">
            <a:solidFill>
              <a:schemeClr val="dk2"/>
            </a:solidFill>
            <a:prstDash val="solid"/>
            <a:round/>
            <a:headEnd len="sm" w="sm" type="none"/>
            <a:tailEnd len="sm" w="sm" type="none"/>
          </a:ln>
        </p:spPr>
      </p:pic>
      <p:sp>
        <p:nvSpPr>
          <p:cNvPr id="192" name="Google Shape;192;p38"/>
          <p:cNvSpPr/>
          <p:nvPr/>
        </p:nvSpPr>
        <p:spPr>
          <a:xfrm>
            <a:off x="1378950" y="1821200"/>
            <a:ext cx="1013400" cy="1296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9"/>
          <p:cNvSpPr txBox="1"/>
          <p:nvPr>
            <p:ph idx="1" type="body"/>
          </p:nvPr>
        </p:nvSpPr>
        <p:spPr>
          <a:xfrm>
            <a:off x="311700" y="814688"/>
            <a:ext cx="8520600" cy="3754200"/>
          </a:xfrm>
          <a:prstGeom prst="rect">
            <a:avLst/>
          </a:prstGeom>
        </p:spPr>
        <p:txBody>
          <a:bodyPr anchorCtr="0" anchor="t" bIns="91425" lIns="91425" spcFirstLastPara="1" rIns="91425" wrap="square" tIns="91425">
            <a:noAutofit/>
          </a:bodyPr>
          <a:lstStyle/>
          <a:p>
            <a:pPr indent="114300" lvl="0" marL="0" rtl="0" algn="l">
              <a:spcBef>
                <a:spcPts val="0"/>
              </a:spcBef>
              <a:spcAft>
                <a:spcPts val="1600"/>
              </a:spcAft>
              <a:buNone/>
            </a:pPr>
            <a:r>
              <a:t/>
            </a:r>
            <a:endParaRPr/>
          </a:p>
        </p:txBody>
      </p:sp>
      <p:sp>
        <p:nvSpPr>
          <p:cNvPr id="198" name="Google Shape;198;p39"/>
          <p:cNvSpPr txBox="1"/>
          <p:nvPr>
            <p:ph type="title"/>
          </p:nvPr>
        </p:nvSpPr>
        <p:spPr>
          <a:xfrm>
            <a:off x="311700" y="11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Trend Lines</a:t>
            </a:r>
            <a:endParaRPr/>
          </a:p>
        </p:txBody>
      </p:sp>
      <p:pic>
        <p:nvPicPr>
          <p:cNvPr descr="trendline.PNG" id="199" name="Google Shape;199;p39"/>
          <p:cNvPicPr preferRelativeResize="0"/>
          <p:nvPr/>
        </p:nvPicPr>
        <p:blipFill>
          <a:blip r:embed="rId3">
            <a:alphaModFix/>
          </a:blip>
          <a:stretch>
            <a:fillRect/>
          </a:stretch>
        </p:blipFill>
        <p:spPr>
          <a:xfrm>
            <a:off x="311699" y="814700"/>
            <a:ext cx="5774298" cy="402882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40"/>
          <p:cNvSpPr txBox="1"/>
          <p:nvPr>
            <p:ph idx="1" type="body"/>
          </p:nvPr>
        </p:nvSpPr>
        <p:spPr>
          <a:xfrm>
            <a:off x="311700" y="814688"/>
            <a:ext cx="8520600" cy="3754200"/>
          </a:xfrm>
          <a:prstGeom prst="rect">
            <a:avLst/>
          </a:prstGeom>
        </p:spPr>
        <p:txBody>
          <a:bodyPr anchorCtr="0" anchor="t" bIns="91425" lIns="91425" spcFirstLastPara="1" rIns="91425" wrap="square" tIns="91425">
            <a:noAutofit/>
          </a:bodyPr>
          <a:lstStyle/>
          <a:p>
            <a:pPr indent="114300" lvl="0" marL="0" rtl="0" algn="l">
              <a:spcBef>
                <a:spcPts val="0"/>
              </a:spcBef>
              <a:spcAft>
                <a:spcPts val="0"/>
              </a:spcAft>
              <a:buNone/>
            </a:pPr>
            <a:r>
              <a:t/>
            </a:r>
            <a:endParaRPr/>
          </a:p>
          <a:p>
            <a:pPr indent="114300" lvl="0" marL="0" rtl="0" algn="l">
              <a:spcBef>
                <a:spcPts val="1600"/>
              </a:spcBef>
              <a:spcAft>
                <a:spcPts val="0"/>
              </a:spcAft>
              <a:buNone/>
            </a:pPr>
            <a:r>
              <a:t/>
            </a:r>
            <a:endParaRPr/>
          </a:p>
          <a:p>
            <a:pPr indent="114300" lvl="0" marL="0" rtl="0" algn="l">
              <a:spcBef>
                <a:spcPts val="1600"/>
              </a:spcBef>
              <a:spcAft>
                <a:spcPts val="1600"/>
              </a:spcAft>
              <a:buNone/>
            </a:pPr>
            <a:r>
              <a:rPr b="1" lang="en" sz="3000"/>
              <a:t>Let’s make a dashboard together!</a:t>
            </a:r>
            <a:endParaRPr b="1" sz="3000"/>
          </a:p>
        </p:txBody>
      </p:sp>
      <p:sp>
        <p:nvSpPr>
          <p:cNvPr id="205" name="Google Shape;205;p40"/>
          <p:cNvSpPr txBox="1"/>
          <p:nvPr>
            <p:ph type="title"/>
          </p:nvPr>
        </p:nvSpPr>
        <p:spPr>
          <a:xfrm>
            <a:off x="311700" y="11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Dashboards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41"/>
          <p:cNvSpPr txBox="1"/>
          <p:nvPr>
            <p:ph idx="1" type="body"/>
          </p:nvPr>
        </p:nvSpPr>
        <p:spPr>
          <a:xfrm>
            <a:off x="311700" y="814688"/>
            <a:ext cx="8520600" cy="3754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latin typeface="Arial"/>
              <a:ea typeface="Arial"/>
              <a:cs typeface="Arial"/>
              <a:sym typeface="Arial"/>
            </a:endParaRPr>
          </a:p>
          <a:p>
            <a:pPr indent="0" lvl="0" marL="0" rtl="0" algn="l">
              <a:lnSpc>
                <a:spcPct val="115000"/>
              </a:lnSpc>
              <a:spcBef>
                <a:spcPts val="0"/>
              </a:spcBef>
              <a:spcAft>
                <a:spcPts val="0"/>
              </a:spcAft>
              <a:buNone/>
            </a:pPr>
            <a:r>
              <a:rPr lang="en">
                <a:latin typeface="Arial"/>
                <a:ea typeface="Arial"/>
                <a:cs typeface="Arial"/>
                <a:sym typeface="Arial"/>
              </a:rPr>
              <a:t>Is there any relationship between life expectancy and life satisfaction? If yes, show the relation.</a:t>
            </a:r>
            <a:endParaRPr/>
          </a:p>
        </p:txBody>
      </p:sp>
      <p:sp>
        <p:nvSpPr>
          <p:cNvPr id="211" name="Google Shape;211;p41"/>
          <p:cNvSpPr txBox="1"/>
          <p:nvPr>
            <p:ph type="title"/>
          </p:nvPr>
        </p:nvSpPr>
        <p:spPr>
          <a:xfrm>
            <a:off x="311700" y="11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 </a:t>
            </a:r>
            <a:r>
              <a:rPr lang="en"/>
              <a:t>Use Tableau charts to show</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42"/>
          <p:cNvSpPr txBox="1"/>
          <p:nvPr>
            <p:ph idx="1" type="body"/>
          </p:nvPr>
        </p:nvSpPr>
        <p:spPr>
          <a:xfrm>
            <a:off x="311700" y="814688"/>
            <a:ext cx="8520600" cy="3754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latin typeface="Arial"/>
              <a:ea typeface="Arial"/>
              <a:cs typeface="Arial"/>
              <a:sym typeface="Arial"/>
            </a:endParaRPr>
          </a:p>
          <a:p>
            <a:pPr indent="0" lvl="0" marL="0" rtl="0" algn="l">
              <a:lnSpc>
                <a:spcPct val="115000"/>
              </a:lnSpc>
              <a:spcBef>
                <a:spcPts val="0"/>
              </a:spcBef>
              <a:spcAft>
                <a:spcPts val="0"/>
              </a:spcAft>
              <a:buNone/>
            </a:pPr>
            <a:r>
              <a:rPr lang="en">
                <a:latin typeface="Arial"/>
                <a:ea typeface="Arial"/>
                <a:cs typeface="Arial"/>
                <a:sym typeface="Arial"/>
              </a:rPr>
              <a:t>Is there any relation between unemployment and education?</a:t>
            </a:r>
            <a:endParaRPr>
              <a:latin typeface="Arial"/>
              <a:ea typeface="Arial"/>
              <a:cs typeface="Arial"/>
              <a:sym typeface="Arial"/>
            </a:endParaRPr>
          </a:p>
          <a:p>
            <a:pPr indent="114300" lvl="0" marL="0" rtl="0" algn="l">
              <a:spcBef>
                <a:spcPts val="0"/>
              </a:spcBef>
              <a:spcAft>
                <a:spcPts val="1600"/>
              </a:spcAft>
              <a:buNone/>
            </a:pPr>
            <a:r>
              <a:t/>
            </a:r>
            <a:endParaRPr/>
          </a:p>
        </p:txBody>
      </p:sp>
      <p:sp>
        <p:nvSpPr>
          <p:cNvPr id="217" name="Google Shape;217;p42"/>
          <p:cNvSpPr txBox="1"/>
          <p:nvPr>
            <p:ph type="title"/>
          </p:nvPr>
        </p:nvSpPr>
        <p:spPr>
          <a:xfrm>
            <a:off x="311700" y="11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 Use Tableau charts to show</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43"/>
          <p:cNvSpPr txBox="1"/>
          <p:nvPr>
            <p:ph idx="1" type="body"/>
          </p:nvPr>
        </p:nvSpPr>
        <p:spPr>
          <a:xfrm>
            <a:off x="311700" y="814688"/>
            <a:ext cx="8520600" cy="3754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Publish workbooks with Tableau Server or Tableau Online</a:t>
            </a:r>
            <a:endParaRPr/>
          </a:p>
        </p:txBody>
      </p:sp>
      <p:sp>
        <p:nvSpPr>
          <p:cNvPr id="223" name="Google Shape;223;p43"/>
          <p:cNvSpPr txBox="1"/>
          <p:nvPr>
            <p:ph type="title"/>
          </p:nvPr>
        </p:nvSpPr>
        <p:spPr>
          <a:xfrm>
            <a:off x="311700" y="11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Collaboration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44"/>
          <p:cNvSpPr txBox="1"/>
          <p:nvPr>
            <p:ph type="title"/>
          </p:nvPr>
        </p:nvSpPr>
        <p:spPr>
          <a:xfrm>
            <a:off x="311700" y="11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Story Points</a:t>
            </a:r>
            <a:endParaRPr/>
          </a:p>
        </p:txBody>
      </p:sp>
      <p:pic>
        <p:nvPicPr>
          <p:cNvPr descr="story.png" id="229" name="Google Shape;229;p44"/>
          <p:cNvPicPr preferRelativeResize="0"/>
          <p:nvPr/>
        </p:nvPicPr>
        <p:blipFill>
          <a:blip r:embed="rId3">
            <a:alphaModFix/>
          </a:blip>
          <a:stretch>
            <a:fillRect/>
          </a:stretch>
        </p:blipFill>
        <p:spPr>
          <a:xfrm>
            <a:off x="466200" y="831475"/>
            <a:ext cx="6648450" cy="3810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7"/>
          <p:cNvSpPr txBox="1"/>
          <p:nvPr>
            <p:ph idx="1" type="body"/>
          </p:nvPr>
        </p:nvSpPr>
        <p:spPr>
          <a:xfrm>
            <a:off x="311700" y="814688"/>
            <a:ext cx="8520600" cy="375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3600">
              <a:solidFill>
                <a:schemeClr val="dk1"/>
              </a:solidFill>
              <a:latin typeface="Arial"/>
              <a:ea typeface="Arial"/>
              <a:cs typeface="Arial"/>
              <a:sym typeface="Arial"/>
            </a:endParaRPr>
          </a:p>
          <a:p>
            <a:pPr indent="0" lvl="0" marL="0" marR="0" rtl="0" algn="ctr">
              <a:lnSpc>
                <a:spcPct val="100000"/>
              </a:lnSpc>
              <a:spcBef>
                <a:spcPts val="1600"/>
              </a:spcBef>
              <a:spcAft>
                <a:spcPts val="0"/>
              </a:spcAft>
              <a:buNone/>
            </a:pPr>
            <a:r>
              <a:rPr lang="en" sz="2800">
                <a:latin typeface="Poppins"/>
                <a:ea typeface="Poppins"/>
                <a:cs typeface="Poppins"/>
                <a:sym typeface="Poppins"/>
              </a:rPr>
              <a:t>Download </a:t>
            </a:r>
            <a:r>
              <a:rPr lang="en" sz="2800">
                <a:solidFill>
                  <a:srgbClr val="6AA84F"/>
                </a:solidFill>
                <a:latin typeface="Poppins"/>
                <a:ea typeface="Poppins"/>
                <a:cs typeface="Poppins"/>
                <a:sym typeface="Poppins"/>
              </a:rPr>
              <a:t>BetterLifeIndex.xls</a:t>
            </a:r>
            <a:r>
              <a:rPr lang="en" sz="2800">
                <a:latin typeface="Poppins"/>
                <a:ea typeface="Poppins"/>
                <a:cs typeface="Poppins"/>
                <a:sym typeface="Poppins"/>
              </a:rPr>
              <a:t> dataset from</a:t>
            </a:r>
            <a:r>
              <a:rPr lang="en" sz="3600">
                <a:solidFill>
                  <a:schemeClr val="dk1"/>
                </a:solidFill>
                <a:latin typeface="Arial"/>
                <a:ea typeface="Arial"/>
                <a:cs typeface="Arial"/>
                <a:sym typeface="Arial"/>
              </a:rPr>
              <a:t> </a:t>
            </a:r>
            <a:r>
              <a:rPr lang="en" sz="2800">
                <a:latin typeface="Poppins"/>
                <a:ea typeface="Poppins"/>
                <a:cs typeface="Poppins"/>
                <a:sym typeface="Poppins"/>
              </a:rPr>
              <a:t>D2L.</a:t>
            </a:r>
            <a:endParaRPr/>
          </a:p>
        </p:txBody>
      </p:sp>
      <p:sp>
        <p:nvSpPr>
          <p:cNvPr id="116" name="Google Shape;116;p27"/>
          <p:cNvSpPr txBox="1"/>
          <p:nvPr>
            <p:ph type="title"/>
          </p:nvPr>
        </p:nvSpPr>
        <p:spPr>
          <a:xfrm>
            <a:off x="311700" y="11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45"/>
          <p:cNvSpPr txBox="1"/>
          <p:nvPr>
            <p:ph idx="1" type="body"/>
          </p:nvPr>
        </p:nvSpPr>
        <p:spPr>
          <a:xfrm>
            <a:off x="311700" y="814688"/>
            <a:ext cx="8520600" cy="3754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http://onlinehelp.tableau.com/current/guides/get-started-tutorial/en-us/get-started-tutorial-home.html</a:t>
            </a:r>
            <a:endParaRPr/>
          </a:p>
          <a:p>
            <a:pPr indent="-317500" lvl="1" marL="914400" rtl="0" algn="l">
              <a:spcBef>
                <a:spcPts val="0"/>
              </a:spcBef>
              <a:spcAft>
                <a:spcPts val="0"/>
              </a:spcAft>
              <a:buSzPts val="1400"/>
              <a:buChar char="○"/>
            </a:pPr>
            <a:r>
              <a:rPr lang="en"/>
              <a:t>Tableau tutorial</a:t>
            </a:r>
            <a:endParaRPr/>
          </a:p>
        </p:txBody>
      </p:sp>
      <p:sp>
        <p:nvSpPr>
          <p:cNvPr id="235" name="Google Shape;235;p45"/>
          <p:cNvSpPr txBox="1"/>
          <p:nvPr>
            <p:ph type="title"/>
          </p:nvPr>
        </p:nvSpPr>
        <p:spPr>
          <a:xfrm>
            <a:off x="311700" y="11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Useful Links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8"/>
          <p:cNvSpPr txBox="1"/>
          <p:nvPr>
            <p:ph type="title"/>
          </p:nvPr>
        </p:nvSpPr>
        <p:spPr>
          <a:xfrm>
            <a:off x="311700" y="11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Connecting to Data</a:t>
            </a:r>
            <a:endParaRPr/>
          </a:p>
        </p:txBody>
      </p:sp>
      <p:pic>
        <p:nvPicPr>
          <p:cNvPr descr="connect.PNG" id="122" name="Google Shape;122;p28"/>
          <p:cNvPicPr preferRelativeResize="0"/>
          <p:nvPr/>
        </p:nvPicPr>
        <p:blipFill>
          <a:blip r:embed="rId3">
            <a:alphaModFix/>
          </a:blip>
          <a:stretch>
            <a:fillRect/>
          </a:stretch>
        </p:blipFill>
        <p:spPr>
          <a:xfrm>
            <a:off x="420550" y="780100"/>
            <a:ext cx="3787424" cy="39690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9"/>
          <p:cNvSpPr txBox="1"/>
          <p:nvPr>
            <p:ph type="title"/>
          </p:nvPr>
        </p:nvSpPr>
        <p:spPr>
          <a:xfrm>
            <a:off x="311700" y="11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File</a:t>
            </a:r>
            <a:endParaRPr/>
          </a:p>
        </p:txBody>
      </p:sp>
      <p:pic>
        <p:nvPicPr>
          <p:cNvPr descr="AddConnect.PNG" id="128" name="Google Shape;128;p29"/>
          <p:cNvPicPr preferRelativeResize="0"/>
          <p:nvPr/>
        </p:nvPicPr>
        <p:blipFill>
          <a:blip r:embed="rId3">
            <a:alphaModFix/>
          </a:blip>
          <a:stretch>
            <a:fillRect/>
          </a:stretch>
        </p:blipFill>
        <p:spPr>
          <a:xfrm>
            <a:off x="398650" y="848675"/>
            <a:ext cx="4510277" cy="4029077"/>
          </a:xfrm>
          <a:prstGeom prst="rect">
            <a:avLst/>
          </a:prstGeom>
          <a:noFill/>
          <a:ln cap="flat" cmpd="sng" w="9525">
            <a:solidFill>
              <a:schemeClr val="dk2"/>
            </a:solidFill>
            <a:prstDash val="solid"/>
            <a:round/>
            <a:headEnd len="sm" w="sm" type="none"/>
            <a:tailEnd len="sm" w="sm" type="none"/>
          </a:ln>
        </p:spPr>
      </p:pic>
      <p:sp>
        <p:nvSpPr>
          <p:cNvPr id="129" name="Google Shape;129;p29"/>
          <p:cNvSpPr/>
          <p:nvPr/>
        </p:nvSpPr>
        <p:spPr>
          <a:xfrm>
            <a:off x="1500175" y="1277300"/>
            <a:ext cx="282900" cy="222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30"/>
          <p:cNvSpPr txBox="1"/>
          <p:nvPr>
            <p:ph type="title"/>
          </p:nvPr>
        </p:nvSpPr>
        <p:spPr>
          <a:xfrm>
            <a:off x="311700" y="11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Joins &amp; Data Preparation</a:t>
            </a:r>
            <a:endParaRPr/>
          </a:p>
        </p:txBody>
      </p:sp>
      <p:pic>
        <p:nvPicPr>
          <p:cNvPr descr="Joins.PNG" id="135" name="Google Shape;135;p30"/>
          <p:cNvPicPr preferRelativeResize="0"/>
          <p:nvPr/>
        </p:nvPicPr>
        <p:blipFill>
          <a:blip r:embed="rId3">
            <a:alphaModFix/>
          </a:blip>
          <a:stretch>
            <a:fillRect/>
          </a:stretch>
        </p:blipFill>
        <p:spPr>
          <a:xfrm>
            <a:off x="311701" y="814700"/>
            <a:ext cx="5634426" cy="4029074"/>
          </a:xfrm>
          <a:prstGeom prst="rect">
            <a:avLst/>
          </a:prstGeom>
          <a:noFill/>
          <a:ln cap="flat" cmpd="sng" w="9525">
            <a:solidFill>
              <a:schemeClr val="dk2"/>
            </a:solidFill>
            <a:prstDash val="solid"/>
            <a:round/>
            <a:headEnd len="sm" w="sm" type="none"/>
            <a:tailEnd len="sm" w="sm" type="none"/>
          </a:ln>
        </p:spPr>
      </p:pic>
      <p:sp>
        <p:nvSpPr>
          <p:cNvPr id="136" name="Google Shape;136;p30"/>
          <p:cNvSpPr/>
          <p:nvPr/>
        </p:nvSpPr>
        <p:spPr>
          <a:xfrm>
            <a:off x="2623200" y="1628775"/>
            <a:ext cx="1362900" cy="462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31"/>
          <p:cNvSpPr txBox="1"/>
          <p:nvPr>
            <p:ph type="title"/>
          </p:nvPr>
        </p:nvSpPr>
        <p:spPr>
          <a:xfrm>
            <a:off x="311700" y="11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Connecting Live versus Extracting </a:t>
            </a:r>
            <a:endParaRPr/>
          </a:p>
        </p:txBody>
      </p:sp>
      <p:pic>
        <p:nvPicPr>
          <p:cNvPr descr="Joins.PNG" id="142" name="Google Shape;142;p31"/>
          <p:cNvPicPr preferRelativeResize="0"/>
          <p:nvPr/>
        </p:nvPicPr>
        <p:blipFill>
          <a:blip r:embed="rId3">
            <a:alphaModFix/>
          </a:blip>
          <a:stretch>
            <a:fillRect/>
          </a:stretch>
        </p:blipFill>
        <p:spPr>
          <a:xfrm>
            <a:off x="311701" y="814700"/>
            <a:ext cx="5634426" cy="4029074"/>
          </a:xfrm>
          <a:prstGeom prst="rect">
            <a:avLst/>
          </a:prstGeom>
          <a:noFill/>
          <a:ln cap="flat" cmpd="sng" w="9525">
            <a:solidFill>
              <a:schemeClr val="dk2"/>
            </a:solidFill>
            <a:prstDash val="solid"/>
            <a:round/>
            <a:headEnd len="sm" w="sm" type="none"/>
            <a:tailEnd len="sm" w="sm" type="none"/>
          </a:ln>
        </p:spPr>
      </p:pic>
      <p:sp>
        <p:nvSpPr>
          <p:cNvPr id="143" name="Google Shape;143;p31"/>
          <p:cNvSpPr/>
          <p:nvPr/>
        </p:nvSpPr>
        <p:spPr>
          <a:xfrm>
            <a:off x="4637725" y="1183025"/>
            <a:ext cx="1362900" cy="3687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32"/>
          <p:cNvSpPr txBox="1"/>
          <p:nvPr>
            <p:ph type="title"/>
          </p:nvPr>
        </p:nvSpPr>
        <p:spPr>
          <a:xfrm>
            <a:off x="311700" y="11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Dimensions and Measures</a:t>
            </a:r>
            <a:endParaRPr/>
          </a:p>
        </p:txBody>
      </p:sp>
      <p:pic>
        <p:nvPicPr>
          <p:cNvPr descr="dimension.PNG" id="149" name="Google Shape;149;p32"/>
          <p:cNvPicPr preferRelativeResize="0"/>
          <p:nvPr/>
        </p:nvPicPr>
        <p:blipFill>
          <a:blip r:embed="rId3">
            <a:alphaModFix/>
          </a:blip>
          <a:stretch>
            <a:fillRect/>
          </a:stretch>
        </p:blipFill>
        <p:spPr>
          <a:xfrm>
            <a:off x="464100" y="852425"/>
            <a:ext cx="5146876" cy="3678751"/>
          </a:xfrm>
          <a:prstGeom prst="rect">
            <a:avLst/>
          </a:prstGeom>
          <a:noFill/>
          <a:ln cap="flat" cmpd="sng" w="9525">
            <a:solidFill>
              <a:schemeClr val="dk2"/>
            </a:solidFill>
            <a:prstDash val="solid"/>
            <a:round/>
            <a:headEnd len="sm" w="sm" type="none"/>
            <a:tailEnd len="sm" w="sm" type="none"/>
          </a:ln>
        </p:spPr>
      </p:pic>
      <p:cxnSp>
        <p:nvCxnSpPr>
          <p:cNvPr id="150" name="Google Shape;150;p32"/>
          <p:cNvCxnSpPr/>
          <p:nvPr/>
        </p:nvCxnSpPr>
        <p:spPr>
          <a:xfrm rot="10800000">
            <a:off x="1165725" y="1620300"/>
            <a:ext cx="574500" cy="377100"/>
          </a:xfrm>
          <a:prstGeom prst="straightConnector1">
            <a:avLst/>
          </a:prstGeom>
          <a:noFill/>
          <a:ln cap="flat" cmpd="sng" w="9525">
            <a:solidFill>
              <a:srgbClr val="FF0000"/>
            </a:solidFill>
            <a:prstDash val="solid"/>
            <a:round/>
            <a:headEnd len="med" w="med" type="none"/>
            <a:tailEnd len="med" w="med" type="triangle"/>
          </a:ln>
        </p:spPr>
      </p:cxnSp>
      <p:cxnSp>
        <p:nvCxnSpPr>
          <p:cNvPr id="151" name="Google Shape;151;p32"/>
          <p:cNvCxnSpPr/>
          <p:nvPr/>
        </p:nvCxnSpPr>
        <p:spPr>
          <a:xfrm rot="10800000">
            <a:off x="1095250" y="2503250"/>
            <a:ext cx="574500" cy="3771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3"/>
          <p:cNvSpPr txBox="1"/>
          <p:nvPr>
            <p:ph type="title"/>
          </p:nvPr>
        </p:nvSpPr>
        <p:spPr>
          <a:xfrm>
            <a:off x="311700" y="11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Dimensions and Measures</a:t>
            </a:r>
            <a:endParaRPr/>
          </a:p>
        </p:txBody>
      </p:sp>
      <p:pic>
        <p:nvPicPr>
          <p:cNvPr descr="dimensionColor.PNG" id="157" name="Google Shape;157;p33"/>
          <p:cNvPicPr preferRelativeResize="0"/>
          <p:nvPr/>
        </p:nvPicPr>
        <p:blipFill>
          <a:blip r:embed="rId3">
            <a:alphaModFix/>
          </a:blip>
          <a:stretch>
            <a:fillRect/>
          </a:stretch>
        </p:blipFill>
        <p:spPr>
          <a:xfrm>
            <a:off x="461000" y="823375"/>
            <a:ext cx="4337819" cy="4150575"/>
          </a:xfrm>
          <a:prstGeom prst="rect">
            <a:avLst/>
          </a:prstGeom>
          <a:noFill/>
          <a:ln cap="flat" cmpd="sng" w="9525">
            <a:solidFill>
              <a:schemeClr val="dk2"/>
            </a:solidFill>
            <a:prstDash val="solid"/>
            <a:round/>
            <a:headEnd len="sm" w="sm" type="none"/>
            <a:tailEnd len="sm" w="sm" type="none"/>
          </a:ln>
        </p:spPr>
      </p:pic>
      <p:cxnSp>
        <p:nvCxnSpPr>
          <p:cNvPr id="158" name="Google Shape;158;p33"/>
          <p:cNvCxnSpPr/>
          <p:nvPr/>
        </p:nvCxnSpPr>
        <p:spPr>
          <a:xfrm rot="10800000">
            <a:off x="4284750" y="1311700"/>
            <a:ext cx="574500" cy="3771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4"/>
          <p:cNvSpPr txBox="1"/>
          <p:nvPr>
            <p:ph type="title"/>
          </p:nvPr>
        </p:nvSpPr>
        <p:spPr>
          <a:xfrm>
            <a:off x="311700" y="11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Views</a:t>
            </a:r>
            <a:endParaRPr/>
          </a:p>
        </p:txBody>
      </p:sp>
      <p:pic>
        <p:nvPicPr>
          <p:cNvPr descr="view.PNG" id="164" name="Google Shape;164;p34"/>
          <p:cNvPicPr preferRelativeResize="0"/>
          <p:nvPr/>
        </p:nvPicPr>
        <p:blipFill>
          <a:blip r:embed="rId3">
            <a:alphaModFix/>
          </a:blip>
          <a:stretch>
            <a:fillRect/>
          </a:stretch>
        </p:blipFill>
        <p:spPr>
          <a:xfrm>
            <a:off x="311700" y="814700"/>
            <a:ext cx="6135584" cy="3754200"/>
          </a:xfrm>
          <a:prstGeom prst="rect">
            <a:avLst/>
          </a:prstGeom>
          <a:noFill/>
          <a:ln cap="flat" cmpd="sng" w="9525">
            <a:solidFill>
              <a:schemeClr val="dk2"/>
            </a:solidFill>
            <a:prstDash val="solid"/>
            <a:round/>
            <a:headEnd len="sm" w="sm" type="none"/>
            <a:tailEnd len="sm" w="sm" type="none"/>
          </a:ln>
        </p:spPr>
      </p:pic>
      <p:sp>
        <p:nvSpPr>
          <p:cNvPr id="165" name="Google Shape;165;p34"/>
          <p:cNvSpPr/>
          <p:nvPr/>
        </p:nvSpPr>
        <p:spPr>
          <a:xfrm>
            <a:off x="5438175" y="1515900"/>
            <a:ext cx="1362900" cy="3687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