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oppins"/>
      <p:regular r:id="rId24"/>
      <p:bold r:id="rId25"/>
      <p:italic r:id="rId26"/>
      <p:boldItalic r:id="rId27"/>
    </p:embeddedFont>
    <p:embeddedFont>
      <p:font typeface="Lato"/>
      <p:regular r:id="rId28"/>
      <p:bold r:id="rId29"/>
      <p:italic r:id="rId30"/>
      <p:boldItalic r:id="rId31"/>
    </p:embeddedFont>
    <p:embeddedFont>
      <p:font typeface="Source Code Pro"/>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regular.fntdata"/><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Lato-regular.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35" Type="http://schemas.openxmlformats.org/officeDocument/2006/relationships/font" Target="fonts/SourceCodePro-boldItalic.fntdata"/><Relationship Id="rId12" Type="http://schemas.openxmlformats.org/officeDocument/2006/relationships/slide" Target="slides/slide7.xml"/><Relationship Id="rId34" Type="http://schemas.openxmlformats.org/officeDocument/2006/relationships/font" Target="fonts/SourceCodePro-italic.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ierro.github.io/home.html" TargetMode="External"/><Relationship Id="rId3" Type="http://schemas.openxmlformats.org/officeDocument/2006/relationships/hyperlink" Target="http://formafluens.io/" TargetMode="External"/><Relationship Id="rId4" Type="http://schemas.openxmlformats.org/officeDocument/2006/relationships/hyperlink" Target="https://www.benrydal.com/nycstopfrisk/" TargetMode="External"/><Relationship Id="rId5" Type="http://schemas.openxmlformats.org/officeDocument/2006/relationships/hyperlink" Target="https://www.dropbox.com/s/t5au2smsju6wb8v/VIS%202017%20Arts.pdf?dl=0"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cks.org/mbostock/4062045"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infovis-wiki.net/index.php/Focus-plus-Context" TargetMode="External"/><Relationship Id="rId3" Type="http://schemas.openxmlformats.org/officeDocument/2006/relationships/hyperlink" Target="https://bl.ocks.org/mbostock/34f08d5e11952a80609169b7917d4172"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ost.ocks.org/mike/fishey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ost.ocks.org/mike/fishey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https://bierro.github.io/home.html</a:t>
            </a:r>
            <a:endParaRPr/>
          </a:p>
          <a:p>
            <a:pPr indent="0" lvl="0" marL="0" rtl="0" algn="l">
              <a:spcBef>
                <a:spcPts val="0"/>
              </a:spcBef>
              <a:spcAft>
                <a:spcPts val="0"/>
              </a:spcAft>
              <a:buNone/>
            </a:pPr>
            <a:r>
              <a:rPr lang="en" u="sng">
                <a:solidFill>
                  <a:schemeClr val="hlink"/>
                </a:solidFill>
                <a:hlinkClick r:id="rId3"/>
              </a:rPr>
              <a:t>http://formafluens.io/</a:t>
            </a:r>
            <a:endParaRPr/>
          </a:p>
          <a:p>
            <a:pPr indent="0" lvl="0" marL="0" rtl="0" algn="l">
              <a:spcBef>
                <a:spcPts val="0"/>
              </a:spcBef>
              <a:spcAft>
                <a:spcPts val="0"/>
              </a:spcAft>
              <a:buNone/>
            </a:pPr>
            <a:r>
              <a:rPr lang="en" u="sng">
                <a:solidFill>
                  <a:schemeClr val="hlink"/>
                </a:solidFill>
                <a:hlinkClick r:id="rId4"/>
              </a:rPr>
              <a:t>https://www.benrydal.com/nycstopfrisk/</a:t>
            </a:r>
            <a:endParaRPr/>
          </a:p>
          <a:p>
            <a:pPr indent="0" lvl="0" marL="0" rtl="0" algn="l">
              <a:spcBef>
                <a:spcPts val="0"/>
              </a:spcBef>
              <a:spcAft>
                <a:spcPts val="0"/>
              </a:spcAft>
              <a:buNone/>
            </a:pPr>
            <a:r>
              <a:rPr lang="en" u="sng">
                <a:solidFill>
                  <a:schemeClr val="hlink"/>
                </a:solidFill>
                <a:hlinkClick r:id="rId5"/>
              </a:rPr>
              <a:t>https://www.dropbox.com/s/t5au2smsju6wb8v/VIS%202017%20Arts.pdf?dl=0</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2ad4eeb0a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d4eeb0a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ad4eeb0a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d4eeb0a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a:t>
            </a:r>
            <a:endParaRPr/>
          </a:p>
          <a:p>
            <a:pPr indent="-298450" lvl="0" marL="457200" rtl="0" algn="l">
              <a:spcBef>
                <a:spcPts val="0"/>
              </a:spcBef>
              <a:spcAft>
                <a:spcPts val="0"/>
              </a:spcAft>
              <a:buSzPts val="1100"/>
              <a:buChar char="-"/>
            </a:pPr>
            <a:r>
              <a:rPr lang="en"/>
              <a:t>Compresses area near the rims of the circle</a:t>
            </a:r>
            <a:endParaRPr/>
          </a:p>
          <a:p>
            <a:pPr indent="-298450" lvl="0" marL="457200" rtl="0" algn="l">
              <a:spcBef>
                <a:spcPts val="0"/>
              </a:spcBef>
              <a:spcAft>
                <a:spcPts val="0"/>
              </a:spcAft>
              <a:buSzPts val="1100"/>
              <a:buChar char="-"/>
            </a:pPr>
            <a:r>
              <a:rPr lang="en"/>
              <a:t>Needs curved grid lines to show the distortion accurately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ad4eeb0a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d4eeb0a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this technique, straight lines parallel to the x or y axis remain straight even after distortion. This means you can use standard axes in conjunction with fisheye distortion in scatterplots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Draw on board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ad4eeb0a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d4eeb0a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2ad4eeb0a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d4eeb0a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Do t13 example:</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accent5"/>
                </a:solidFill>
                <a:hlinkClick r:id="rId2"/>
              </a:rPr>
              <a:t>https://bl.ocks.org/mbostock/4062045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Implement fisheye example into it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Add alphaDecay(.08); at the end of force to make it slow down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2ad4eeb0a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d4eeb0a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distortion operator takes as input an object with x and y attributes, and returns a new object with x, y and z attributes.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returned object represents the distorted position of the input object; the z property is a scaling factor so that you can optionally distort the size of elements as well.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2ad4eeb0a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d4eeb0a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For example, to apply fisheye distortion to a force layout, stash the distorted positions in a </a:t>
            </a:r>
            <a:r>
              <a:rPr lang="en" sz="1000">
                <a:solidFill>
                  <a:srgbClr val="24292E"/>
                </a:solidFill>
                <a:latin typeface="Verdana"/>
                <a:ea typeface="Verdana"/>
                <a:cs typeface="Verdana"/>
                <a:sym typeface="Verdana"/>
              </a:rPr>
              <a:t>display</a:t>
            </a:r>
            <a:r>
              <a:rPr lang="en" sz="1200">
                <a:solidFill>
                  <a:srgbClr val="24292E"/>
                </a:solidFill>
                <a:highlight>
                  <a:srgbClr val="FFFFFF"/>
                </a:highlight>
              </a:rPr>
              <a:t> property on each node, and then use the distorted positions to update the nodes and links: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Draw on board force layout and how circles would make things bigger</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Force layout are graphs where each node has a “attraction and repulsion force” - springs </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t/>
            </a:r>
            <a:endParaRPr sz="1200">
              <a:solidFill>
                <a:srgbClr val="24292E"/>
              </a:solidFill>
              <a:highlight>
                <a:srgbClr val="FFFFFF"/>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2ad4eeb0a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d4eeb0a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had time, you should go through the codes with them. I think it will be useful for them.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It’s a bit weird with force directed since the lens doesn’t act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Sigma.js - library for graph drawing</a:t>
            </a:r>
            <a:endParaRPr/>
          </a:p>
          <a:p>
            <a:pPr indent="0" lvl="0" marL="0" rtl="0" algn="l">
              <a:spcBef>
                <a:spcPts val="0"/>
              </a:spcBef>
              <a:spcAft>
                <a:spcPts val="0"/>
              </a:spcAft>
              <a:buNone/>
            </a:pPr>
            <a:r>
              <a:rPr lang="en"/>
              <a:t>https://github.com/d3/d3-plugins/blob/master/fisheye/fisheye.js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2876a3d7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876a3d7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2ad4eeb0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d4eeb0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2ad4eeb0a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d4eeb0a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Hard to see micro and macro features at the same time for complex graphs. </a:t>
            </a:r>
            <a:endParaRPr/>
          </a:p>
          <a:p>
            <a:pPr indent="-298450" lvl="0" marL="457200" rtl="0" algn="l">
              <a:spcBef>
                <a:spcPts val="0"/>
              </a:spcBef>
              <a:spcAft>
                <a:spcPts val="0"/>
              </a:spcAft>
              <a:buSzPts val="1100"/>
              <a:buChar char="-"/>
            </a:pPr>
            <a:r>
              <a:rPr lang="en"/>
              <a:t>Zoom in for detail: lose out on big overview</a:t>
            </a:r>
            <a:endParaRPr/>
          </a:p>
          <a:p>
            <a:pPr indent="-298450" lvl="0" marL="457200" rtl="0" algn="l">
              <a:spcBef>
                <a:spcPts val="0"/>
              </a:spcBef>
              <a:spcAft>
                <a:spcPts val="0"/>
              </a:spcAft>
              <a:buSzPts val="1100"/>
              <a:buChar char="-"/>
            </a:pPr>
            <a:r>
              <a:rPr lang="en"/>
              <a:t>Zoom out for overview: lose out on the small details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ad4eeb0a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d4eeb0a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u="sng">
                <a:solidFill>
                  <a:schemeClr val="hlink"/>
                </a:solidFill>
                <a:hlinkClick r:id="rId2"/>
              </a:rPr>
              <a:t>Focus + context</a:t>
            </a:r>
            <a:r>
              <a:rPr lang="en"/>
              <a:t> techniques allow interactive exploration of an area of interest (the focus) in greater detail, while preserving the surrounding environment (the context).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Ex. </a:t>
            </a:r>
            <a:r>
              <a:rPr lang="en" u="sng">
                <a:solidFill>
                  <a:schemeClr val="hlink"/>
                </a:solidFill>
                <a:hlinkClick r:id="rId3"/>
              </a:rPr>
              <a:t>https://bl.ocks.org/mbostock/34f08d5e11952a80609169b7917d4172</a:t>
            </a:r>
            <a:endParaRPr/>
          </a:p>
          <a:p>
            <a:pPr indent="0" lvl="0" marL="0" rtl="0" algn="l">
              <a:spcBef>
                <a:spcPts val="0"/>
              </a:spcBef>
              <a:spcAft>
                <a:spcPts val="0"/>
              </a:spcAft>
              <a:buNone/>
            </a:pPr>
            <a:r>
              <a:rPr lang="en"/>
              <a:t>Focus is the top, context is the bottom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2ad4eeb0a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d4eeb0a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Fisheye distortion magnifies the local region around the mouse, while leaving the larger graph unaffected for context. </a:t>
            </a:r>
            <a:endParaRPr/>
          </a:p>
          <a:p>
            <a:pPr indent="-298450" lvl="0" marL="457200" rtl="0" algn="l">
              <a:spcBef>
                <a:spcPts val="0"/>
              </a:spcBef>
              <a:spcAft>
                <a:spcPts val="0"/>
              </a:spcAft>
              <a:buSzPts val="1100"/>
              <a:buChar char="-"/>
            </a:pPr>
            <a:r>
              <a:rPr lang="en"/>
              <a:t>Like a magnifying glass,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ad4eeb0a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d4eeb0a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Fish-eye lenses magnify the center of the field of view, with a continuous fall-off in magnification toward the edges. </a:t>
            </a:r>
            <a:endParaRPr/>
          </a:p>
          <a:p>
            <a:pPr indent="0" lvl="0" marL="0" rtl="0" algn="l">
              <a:spcBef>
                <a:spcPts val="0"/>
              </a:spcBef>
              <a:spcAft>
                <a:spcPts val="0"/>
              </a:spcAft>
              <a:buNone/>
            </a:pPr>
            <a:r>
              <a:rPr lang="en"/>
              <a:t>X- Degree-of-interest values determine the level of detail to be displayed for each item and are assigned through user interaction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 </a:t>
            </a:r>
            <a:r>
              <a:rPr lang="en" sz="1000" u="sng">
                <a:solidFill>
                  <a:srgbClr val="6611CC"/>
                </a:solidFill>
                <a:hlinkClick r:id="rId2"/>
              </a:rPr>
              <a:t>https://bost.ocks.org/mike/fisheye/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ad4eeb0a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d4eeb0a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ad4eeb0a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d4eeb0a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Mouse hover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2ad4eeb0a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d4eeb0a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 Demo : </a:t>
            </a:r>
            <a:r>
              <a:rPr lang="en" u="sng">
                <a:solidFill>
                  <a:schemeClr val="hlink"/>
                </a:solidFill>
                <a:hlinkClick r:id="rId2"/>
              </a:rPr>
              <a:t>https://bost.ocks.org/mike/fisheye/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idx="1" type="subTitle"/>
          </p:nvPr>
        </p:nvSpPr>
        <p:spPr>
          <a:xfrm>
            <a:off x="1026450" y="4476950"/>
            <a:ext cx="70911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15000"/>
              </a:lnSpc>
              <a:spcBef>
                <a:spcPts val="0"/>
              </a:spcBef>
              <a:spcAft>
                <a:spcPts val="0"/>
              </a:spcAft>
              <a:buClr>
                <a:schemeClr val="dk2"/>
              </a:buClr>
              <a:buSzPts val="1800"/>
              <a:buNone/>
              <a:defRPr i="0" sz="1800" u="none" cap="none" strike="noStrike">
                <a:solidFill>
                  <a:schemeClr val="accent5"/>
                </a:solidFill>
              </a:defRPr>
            </a:lvl1pPr>
            <a:lvl2pPr indent="0" lvl="1"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2pPr>
            <a:lvl3pPr indent="0" lvl="2"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3pPr>
            <a:lvl4pPr indent="0" lvl="3"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4pPr>
            <a:lvl5pPr indent="0" lvl="4"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5pPr>
            <a:lvl6pPr indent="0" lvl="5"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6pPr>
            <a:lvl7pPr indent="0" lvl="6"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7pPr>
            <a:lvl8pPr indent="0" lvl="7" marL="0" marR="0" rtl="0" algn="ctr">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8pPr>
            <a:lvl9pPr indent="0" lvl="8" marL="0" marR="0" rtl="0" algn="ctr">
              <a:lnSpc>
                <a:spcPct val="115000"/>
              </a:lnSpc>
              <a:spcBef>
                <a:spcPts val="1600"/>
              </a:spcBef>
              <a:spcAft>
                <a:spcPts val="1600"/>
              </a:spcAft>
              <a:buClr>
                <a:schemeClr val="dk2"/>
              </a:buClr>
              <a:buSzPts val="1400"/>
              <a:buFont typeface="Poppins"/>
              <a:buNone/>
              <a:defRPr b="0" i="0" sz="1400" u="none" cap="none" strike="noStrike">
                <a:solidFill>
                  <a:schemeClr val="dk2"/>
                </a:solidFill>
                <a:latin typeface="Poppins"/>
                <a:ea typeface="Poppins"/>
                <a:cs typeface="Poppins"/>
                <a:sym typeface="Poppins"/>
              </a:defRPr>
            </a:lvl9pPr>
          </a:lstStyle>
          <a:p/>
        </p:txBody>
      </p:sp>
      <p:sp>
        <p:nvSpPr>
          <p:cNvPr id="56" name="Google Shape;56;p14"/>
          <p:cNvSpPr txBox="1"/>
          <p:nvPr/>
        </p:nvSpPr>
        <p:spPr>
          <a:xfrm>
            <a:off x="1207250" y="3948650"/>
            <a:ext cx="6734100" cy="52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2"/>
              </a:solidFill>
              <a:latin typeface="Poppins"/>
              <a:ea typeface="Poppins"/>
              <a:cs typeface="Poppins"/>
              <a:sym typeface="Poppins"/>
            </a:endParaRPr>
          </a:p>
        </p:txBody>
      </p:sp>
      <p:sp>
        <p:nvSpPr>
          <p:cNvPr id="57" name="Google Shape;57;p14"/>
          <p:cNvSpPr txBox="1"/>
          <p:nvPr>
            <p:ph idx="2" type="subTitle"/>
          </p:nvPr>
        </p:nvSpPr>
        <p:spPr>
          <a:xfrm>
            <a:off x="1204950" y="3992750"/>
            <a:ext cx="6734100" cy="440100"/>
          </a:xfrm>
          <a:prstGeom prst="rect">
            <a:avLst/>
          </a:prstGeom>
          <a:noFill/>
          <a:ln>
            <a:noFill/>
          </a:ln>
        </p:spPr>
        <p:txBody>
          <a:bodyPr anchorCtr="0" anchor="t" bIns="91425" lIns="91425" spcFirstLastPara="1" rIns="91425" wrap="square" tIns="91425">
            <a:noAutofit/>
          </a:bodyPr>
          <a:lstStyle>
            <a:lvl1pPr indent="0" lvl="0" marL="0" marR="0" rtl="0" algn="ctr">
              <a:lnSpc>
                <a:spcPct val="115000"/>
              </a:lnSpc>
              <a:spcBef>
                <a:spcPts val="0"/>
              </a:spcBef>
              <a:spcAft>
                <a:spcPts val="0"/>
              </a:spcAft>
              <a:buClr>
                <a:schemeClr val="dk2"/>
              </a:buClr>
              <a:buSzPts val="1800"/>
              <a:buNone/>
              <a:defRPr i="0" sz="1800" u="none" cap="none" strike="noStrike">
                <a:solidFill>
                  <a:schemeClr val="dk2"/>
                </a:solidFill>
              </a:defRPr>
            </a:lvl1pPr>
            <a:lvl2pPr indent="0" lvl="1"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2pPr>
            <a:lvl3pPr indent="0" lvl="2"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3pPr>
            <a:lvl4pPr indent="0" lvl="3"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4pPr>
            <a:lvl5pPr indent="0" lvl="4"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5pPr>
            <a:lvl6pPr indent="0" lvl="5"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6pPr>
            <a:lvl7pPr indent="0" lvl="6"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7pPr>
            <a:lvl8pPr indent="0" lvl="7" marL="0" marR="0" rtl="0" algn="l">
              <a:lnSpc>
                <a:spcPct val="115000"/>
              </a:lnSpc>
              <a:spcBef>
                <a:spcPts val="1600"/>
              </a:spcBef>
              <a:spcAft>
                <a:spcPts val="0"/>
              </a:spcAft>
              <a:buClr>
                <a:schemeClr val="dk2"/>
              </a:buClr>
              <a:buSzPts val="1400"/>
              <a:buFont typeface="Poppins"/>
              <a:buNone/>
              <a:defRPr b="0" i="0" sz="1400" u="none" cap="none" strike="noStrike">
                <a:solidFill>
                  <a:schemeClr val="dk2"/>
                </a:solidFill>
                <a:latin typeface="Poppins"/>
                <a:ea typeface="Poppins"/>
                <a:cs typeface="Poppins"/>
                <a:sym typeface="Poppins"/>
              </a:defRPr>
            </a:lvl8pPr>
            <a:lvl9pPr indent="0" lvl="8" marL="0" marR="0" rtl="0" algn="l">
              <a:lnSpc>
                <a:spcPct val="115000"/>
              </a:lnSpc>
              <a:spcBef>
                <a:spcPts val="1600"/>
              </a:spcBef>
              <a:spcAft>
                <a:spcPts val="1600"/>
              </a:spcAft>
              <a:buClr>
                <a:schemeClr val="dk2"/>
              </a:buClr>
              <a:buSzPts val="1400"/>
              <a:buFont typeface="Poppins"/>
              <a:buNone/>
              <a:defRPr b="0" i="0" sz="1400" u="none" cap="none" strike="noStrike">
                <a:solidFill>
                  <a:schemeClr val="dk2"/>
                </a:solidFill>
                <a:latin typeface="Poppins"/>
                <a:ea typeface="Poppins"/>
                <a:cs typeface="Poppins"/>
                <a:sym typeface="Poppins"/>
              </a:defRPr>
            </a:lvl9pPr>
          </a:lstStyle>
          <a:p/>
        </p:txBody>
      </p:sp>
      <p:sp>
        <p:nvSpPr>
          <p:cNvPr id="58" name="Google Shape;58;p14"/>
          <p:cNvSpPr txBox="1"/>
          <p:nvPr>
            <p:ph type="ctrTitle"/>
          </p:nvPr>
        </p:nvSpPr>
        <p:spPr>
          <a:xfrm>
            <a:off x="624049" y="744575"/>
            <a:ext cx="78960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Poppins"/>
              <a:buNone/>
              <a:defRPr b="1" i="0" sz="5200" u="none" cap="none" strike="noStrike">
                <a:solidFill>
                  <a:schemeClr val="dk2"/>
                </a:solidFill>
                <a:latin typeface="Poppins"/>
                <a:ea typeface="Poppins"/>
                <a:cs typeface="Poppins"/>
                <a:sym typeface="Poppins"/>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59" name="Google Shape;59;p14"/>
          <p:cNvSpPr txBox="1"/>
          <p:nvPr>
            <p:ph idx="3"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800"/>
              <a:buFont typeface="Poppins"/>
              <a:buNone/>
              <a:defRPr b="0" i="0" sz="2800" u="none" cap="none" strike="noStrike">
                <a:solidFill>
                  <a:schemeClr val="dk2"/>
                </a:solidFill>
                <a:latin typeface="Poppins"/>
                <a:ea typeface="Poppins"/>
                <a:cs typeface="Poppins"/>
                <a:sym typeface="Poppins"/>
              </a:defRPr>
            </a:lvl1pPr>
            <a:lvl2pPr indent="0" lvl="1"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2pPr>
            <a:lvl3pPr indent="0" lvl="2"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3pPr>
            <a:lvl4pPr indent="0" lvl="3"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4pPr>
            <a:lvl5pPr indent="0" lvl="4"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5pPr>
            <a:lvl6pPr indent="0" lvl="5"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6pPr>
            <a:lvl7pPr indent="0" lvl="6"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7pPr>
            <a:lvl8pPr indent="0" lvl="7"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8pPr>
            <a:lvl9pPr indent="0" lvl="8" marL="0" marR="0" rtl="0" algn="ctr">
              <a:lnSpc>
                <a:spcPct val="100000"/>
              </a:lnSpc>
              <a:spcBef>
                <a:spcPts val="0"/>
              </a:spcBef>
              <a:spcAft>
                <a:spcPts val="0"/>
              </a:spcAft>
              <a:buClr>
                <a:schemeClr val="dk2"/>
              </a:buClr>
              <a:buSzPts val="1400"/>
              <a:buFont typeface="Poppins"/>
              <a:buNone/>
              <a:defRPr b="0" i="0" sz="2800" u="none" cap="none" strike="noStrike">
                <a:solidFill>
                  <a:schemeClr val="dk2"/>
                </a:solidFill>
                <a:latin typeface="Poppins"/>
                <a:ea typeface="Poppins"/>
                <a:cs typeface="Poppins"/>
                <a:sym typeface="Poppins"/>
              </a:defRPr>
            </a:lvl9pPr>
          </a:lstStyle>
          <a:p/>
        </p:txBody>
      </p:sp>
      <p:sp>
        <p:nvSpPr>
          <p:cNvPr id="60" name="Google Shape;60;p1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61" name="Google Shape;61;p14"/>
          <p:cNvCxnSpPr/>
          <p:nvPr/>
        </p:nvCxnSpPr>
        <p:spPr>
          <a:xfrm>
            <a:off x="2790600" y="4476950"/>
            <a:ext cx="35628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62" name="Shape 62"/>
        <p:cNvGrpSpPr/>
        <p:nvPr/>
      </p:nvGrpSpPr>
      <p:grpSpPr>
        <a:xfrm>
          <a:off x="0" y="0"/>
          <a:ext cx="0" cy="0"/>
          <a:chOff x="0" y="0"/>
          <a:chExt cx="0" cy="0"/>
        </a:xfrm>
      </p:grpSpPr>
      <p:sp>
        <p:nvSpPr>
          <p:cNvPr id="63" name="Google Shape;63;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Poppins"/>
              <a:buNone/>
              <a:defRPr b="1" i="0" sz="4200" u="none" cap="none" strike="noStrike">
                <a:solidFill>
                  <a:schemeClr val="dk2"/>
                </a:solidFill>
                <a:latin typeface="Poppins"/>
                <a:ea typeface="Poppins"/>
                <a:cs typeface="Poppins"/>
                <a:sym typeface="Poppins"/>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65" name="Google Shape;65;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accent5"/>
              </a:buClr>
              <a:buSzPts val="1800"/>
              <a:buFont typeface="Poppins"/>
              <a:buNone/>
              <a:defRPr b="0" i="0" sz="2100" u="none" cap="none" strike="noStrike">
                <a:solidFill>
                  <a:schemeClr val="accent5"/>
                </a:solidFill>
                <a:latin typeface="Poppins"/>
                <a:ea typeface="Poppins"/>
                <a:cs typeface="Poppins"/>
                <a:sym typeface="Poppins"/>
              </a:defRPr>
            </a:lvl1pPr>
            <a:lvl2pPr indent="0" lvl="1"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2pPr>
            <a:lvl3pPr indent="0" lvl="2"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3pPr>
            <a:lvl4pPr indent="0" lvl="3"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4pPr>
            <a:lvl5pPr indent="0" lvl="4"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5pPr>
            <a:lvl6pPr indent="0" lvl="5"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6pPr>
            <a:lvl7pPr indent="0" lvl="6"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7pPr>
            <a:lvl8pPr indent="0" lvl="7"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8pPr>
            <a:lvl9pPr indent="0" lvl="8" marL="0" marR="0" rtl="0" algn="ctr">
              <a:lnSpc>
                <a:spcPct val="100000"/>
              </a:lnSpc>
              <a:spcBef>
                <a:spcPts val="0"/>
              </a:spcBef>
              <a:spcAft>
                <a:spcPts val="0"/>
              </a:spcAft>
              <a:buClr>
                <a:schemeClr val="dk2"/>
              </a:buClr>
              <a:buSzPts val="1400"/>
              <a:buFont typeface="Poppins"/>
              <a:buNone/>
              <a:defRPr b="0" i="0" sz="2100" u="none" cap="none" strike="noStrike">
                <a:solidFill>
                  <a:schemeClr val="dk2"/>
                </a:solidFill>
                <a:latin typeface="Poppins"/>
                <a:ea typeface="Poppins"/>
                <a:cs typeface="Poppins"/>
                <a:sym typeface="Poppins"/>
              </a:defRPr>
            </a:lvl9pPr>
          </a:lstStyle>
          <a:p/>
        </p:txBody>
      </p:sp>
      <p:sp>
        <p:nvSpPr>
          <p:cNvPr id="66" name="Google Shape;66;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Char char="★"/>
              <a:defRPr i="0" sz="1800" u="none" cap="none" strike="noStrike">
                <a:solidFill>
                  <a:schemeClr val="dk2"/>
                </a:solidFill>
              </a:defRPr>
            </a:lvl1pPr>
            <a:lvl2pPr indent="-317500" lvl="1" marL="914400" marR="0" rtl="0" algn="l">
              <a:lnSpc>
                <a:spcPct val="115000"/>
              </a:lnSpc>
              <a:spcBef>
                <a:spcPts val="1600"/>
              </a:spcBef>
              <a:spcAft>
                <a:spcPts val="0"/>
              </a:spcAft>
              <a:buClr>
                <a:schemeClr val="dk2"/>
              </a:buClr>
              <a:buSzPts val="1400"/>
              <a:buChar char="○"/>
              <a:defRPr i="0" sz="1400" u="none" cap="none" strike="noStrike">
                <a:solidFill>
                  <a:schemeClr val="dk2"/>
                </a:solidFill>
              </a:defRPr>
            </a:lvl2pPr>
            <a:lvl3pPr indent="-317500" lvl="2" marL="1371600" marR="0" rtl="0" algn="l">
              <a:lnSpc>
                <a:spcPct val="115000"/>
              </a:lnSpc>
              <a:spcBef>
                <a:spcPts val="1600"/>
              </a:spcBef>
              <a:spcAft>
                <a:spcPts val="0"/>
              </a:spcAft>
              <a:buClr>
                <a:schemeClr val="dk2"/>
              </a:buClr>
              <a:buSzPts val="1400"/>
              <a:buChar char="■"/>
              <a:defRPr i="0" sz="1400" u="none" cap="none" strike="noStrike">
                <a:solidFill>
                  <a:schemeClr val="dk2"/>
                </a:solidFill>
              </a:defRPr>
            </a:lvl3pPr>
            <a:lvl4pPr indent="-317500" lvl="3" marL="1828800" marR="0" rtl="0" algn="l">
              <a:lnSpc>
                <a:spcPct val="115000"/>
              </a:lnSpc>
              <a:spcBef>
                <a:spcPts val="1600"/>
              </a:spcBef>
              <a:spcAft>
                <a:spcPts val="0"/>
              </a:spcAft>
              <a:buClr>
                <a:schemeClr val="dk2"/>
              </a:buClr>
              <a:buSzPts val="1400"/>
              <a:buChar char="●"/>
              <a:defRPr i="0" sz="1400" u="none" cap="none" strike="noStrike">
                <a:solidFill>
                  <a:schemeClr val="dk2"/>
                </a:solidFill>
              </a:defRPr>
            </a:lvl4pPr>
            <a:lvl5pPr indent="-317500" lvl="4" marL="2286000" marR="0" rtl="0" algn="l">
              <a:lnSpc>
                <a:spcPct val="115000"/>
              </a:lnSpc>
              <a:spcBef>
                <a:spcPts val="1600"/>
              </a:spcBef>
              <a:spcAft>
                <a:spcPts val="0"/>
              </a:spcAft>
              <a:buClr>
                <a:schemeClr val="dk2"/>
              </a:buClr>
              <a:buSzPts val="1400"/>
              <a:buChar char="○"/>
              <a:defRPr i="0" sz="1400" u="none" cap="none" strike="noStrike">
                <a:solidFill>
                  <a:schemeClr val="dk2"/>
                </a:solidFill>
              </a:defRPr>
            </a:lvl5pPr>
            <a:lvl6pPr indent="-317500" lvl="5" marL="2743200" marR="0" rtl="0" algn="l">
              <a:lnSpc>
                <a:spcPct val="115000"/>
              </a:lnSpc>
              <a:spcBef>
                <a:spcPts val="1600"/>
              </a:spcBef>
              <a:spcAft>
                <a:spcPts val="0"/>
              </a:spcAft>
              <a:buClr>
                <a:schemeClr val="dk2"/>
              </a:buClr>
              <a:buSzPts val="1400"/>
              <a:buChar char="■"/>
              <a:defRPr i="0" sz="1400" u="none" cap="none" strike="noStrike">
                <a:solidFill>
                  <a:schemeClr val="dk2"/>
                </a:solidFill>
              </a:defRPr>
            </a:lvl6pPr>
            <a:lvl7pPr indent="-317500" lvl="6" marL="3200400" marR="0" rtl="0" algn="l">
              <a:lnSpc>
                <a:spcPct val="115000"/>
              </a:lnSpc>
              <a:spcBef>
                <a:spcPts val="1600"/>
              </a:spcBef>
              <a:spcAft>
                <a:spcPts val="0"/>
              </a:spcAft>
              <a:buClr>
                <a:schemeClr val="dk2"/>
              </a:buClr>
              <a:buSzPts val="1400"/>
              <a:buChar char="●"/>
              <a:defRPr i="0" sz="1400" u="none" cap="none" strike="noStrike">
                <a:solidFill>
                  <a:schemeClr val="dk2"/>
                </a:solidFill>
              </a:defRPr>
            </a:lvl7pPr>
            <a:lvl8pPr indent="-317500" lvl="7" marL="3657600" marR="0" rtl="0" algn="l">
              <a:lnSpc>
                <a:spcPct val="115000"/>
              </a:lnSpc>
              <a:spcBef>
                <a:spcPts val="1600"/>
              </a:spcBef>
              <a:spcAft>
                <a:spcPts val="0"/>
              </a:spcAft>
              <a:buClr>
                <a:schemeClr val="dk2"/>
              </a:buClr>
              <a:buSzPts val="1400"/>
              <a:buChar char="○"/>
              <a:defRPr i="0" sz="1400" u="none" cap="none" strike="noStrike">
                <a:solidFill>
                  <a:schemeClr val="dk2"/>
                </a:solidFill>
              </a:defRPr>
            </a:lvl8pPr>
            <a:lvl9pPr indent="-317500" lvl="8" marL="4114800" marR="0" rtl="0" algn="l">
              <a:lnSpc>
                <a:spcPct val="115000"/>
              </a:lnSpc>
              <a:spcBef>
                <a:spcPts val="1600"/>
              </a:spcBef>
              <a:spcAft>
                <a:spcPts val="1600"/>
              </a:spcAft>
              <a:buClr>
                <a:schemeClr val="dk2"/>
              </a:buClr>
              <a:buSzPts val="1400"/>
              <a:buChar char="■"/>
              <a:defRPr i="0" sz="1400" u="none" cap="none" strike="noStrike">
                <a:solidFill>
                  <a:schemeClr val="dk2"/>
                </a:solidFill>
              </a:defRPr>
            </a:lvl9pPr>
          </a:lstStyle>
          <a:p/>
        </p:txBody>
      </p:sp>
      <p:sp>
        <p:nvSpPr>
          <p:cNvPr id="67" name="Google Shape;67;p1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Poppins"/>
              <a:buNone/>
              <a:defRPr b="1" i="0" sz="3600" u="none" cap="none" strike="noStrike">
                <a:solidFill>
                  <a:schemeClr val="dk2"/>
                </a:solidFill>
                <a:latin typeface="Poppins"/>
                <a:ea typeface="Poppins"/>
                <a:cs typeface="Poppins"/>
                <a:sym typeface="Poppins"/>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70" name="Google Shape;70;p1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1" name="Shape 71"/>
        <p:cNvGrpSpPr/>
        <p:nvPr/>
      </p:nvGrpSpPr>
      <p:grpSpPr>
        <a:xfrm>
          <a:off x="0" y="0"/>
          <a:ext cx="0" cy="0"/>
          <a:chOff x="0" y="0"/>
          <a:chExt cx="0" cy="0"/>
        </a:xfrm>
      </p:grpSpPr>
      <p:sp>
        <p:nvSpPr>
          <p:cNvPr id="72" name="Google Shape;72;p17"/>
          <p:cNvSpPr txBox="1"/>
          <p:nvPr>
            <p:ph idx="1" type="body"/>
          </p:nvPr>
        </p:nvSpPr>
        <p:spPr>
          <a:xfrm>
            <a:off x="311700" y="814688"/>
            <a:ext cx="8520600" cy="3754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Char char="★"/>
              <a:defRPr i="0" sz="1800" u="none" cap="none" strike="noStrike">
                <a:solidFill>
                  <a:schemeClr val="dk2"/>
                </a:solidFill>
              </a:defRPr>
            </a:lvl1pPr>
            <a:lvl2pPr indent="-317500" lvl="1" marL="914400" marR="0" rtl="0" algn="l">
              <a:lnSpc>
                <a:spcPct val="115000"/>
              </a:lnSpc>
              <a:spcBef>
                <a:spcPts val="1600"/>
              </a:spcBef>
              <a:spcAft>
                <a:spcPts val="0"/>
              </a:spcAft>
              <a:buClr>
                <a:schemeClr val="dk2"/>
              </a:buClr>
              <a:buSzPts val="1400"/>
              <a:buChar char="○"/>
              <a:defRPr i="0" sz="1400" u="none" cap="none" strike="noStrike">
                <a:solidFill>
                  <a:schemeClr val="dk2"/>
                </a:solidFill>
              </a:defRPr>
            </a:lvl2pPr>
            <a:lvl3pPr indent="-317500" lvl="2" marL="1371600" marR="0" rtl="0" algn="l">
              <a:lnSpc>
                <a:spcPct val="115000"/>
              </a:lnSpc>
              <a:spcBef>
                <a:spcPts val="1600"/>
              </a:spcBef>
              <a:spcAft>
                <a:spcPts val="0"/>
              </a:spcAft>
              <a:buClr>
                <a:schemeClr val="dk2"/>
              </a:buClr>
              <a:buSzPts val="1400"/>
              <a:buChar char="■"/>
              <a:defRPr i="0" sz="1400" u="none" cap="none" strike="noStrike">
                <a:solidFill>
                  <a:schemeClr val="dk2"/>
                </a:solidFill>
              </a:defRPr>
            </a:lvl3pPr>
            <a:lvl4pPr indent="-317500" lvl="3" marL="1828800" marR="0" rtl="0" algn="l">
              <a:lnSpc>
                <a:spcPct val="115000"/>
              </a:lnSpc>
              <a:spcBef>
                <a:spcPts val="1600"/>
              </a:spcBef>
              <a:spcAft>
                <a:spcPts val="0"/>
              </a:spcAft>
              <a:buClr>
                <a:schemeClr val="dk2"/>
              </a:buClr>
              <a:buSzPts val="1400"/>
              <a:buChar char="●"/>
              <a:defRPr i="0" sz="1400" u="none" cap="none" strike="noStrike">
                <a:solidFill>
                  <a:schemeClr val="dk2"/>
                </a:solidFill>
              </a:defRPr>
            </a:lvl4pPr>
            <a:lvl5pPr indent="-317500" lvl="4" marL="2286000" marR="0" rtl="0" algn="l">
              <a:lnSpc>
                <a:spcPct val="115000"/>
              </a:lnSpc>
              <a:spcBef>
                <a:spcPts val="1600"/>
              </a:spcBef>
              <a:spcAft>
                <a:spcPts val="0"/>
              </a:spcAft>
              <a:buClr>
                <a:schemeClr val="dk2"/>
              </a:buClr>
              <a:buSzPts val="1400"/>
              <a:buChar char="○"/>
              <a:defRPr i="0" sz="1400" u="none" cap="none" strike="noStrike">
                <a:solidFill>
                  <a:schemeClr val="dk2"/>
                </a:solidFill>
              </a:defRPr>
            </a:lvl5pPr>
            <a:lvl6pPr indent="-317500" lvl="5" marL="2743200" marR="0" rtl="0" algn="l">
              <a:lnSpc>
                <a:spcPct val="115000"/>
              </a:lnSpc>
              <a:spcBef>
                <a:spcPts val="1600"/>
              </a:spcBef>
              <a:spcAft>
                <a:spcPts val="0"/>
              </a:spcAft>
              <a:buClr>
                <a:schemeClr val="dk2"/>
              </a:buClr>
              <a:buSzPts val="1400"/>
              <a:buChar char="■"/>
              <a:defRPr i="0" sz="1400" u="none" cap="none" strike="noStrike">
                <a:solidFill>
                  <a:schemeClr val="dk2"/>
                </a:solidFill>
              </a:defRPr>
            </a:lvl6pPr>
            <a:lvl7pPr indent="-317500" lvl="6" marL="3200400" marR="0" rtl="0" algn="l">
              <a:lnSpc>
                <a:spcPct val="115000"/>
              </a:lnSpc>
              <a:spcBef>
                <a:spcPts val="1600"/>
              </a:spcBef>
              <a:spcAft>
                <a:spcPts val="0"/>
              </a:spcAft>
              <a:buClr>
                <a:schemeClr val="dk2"/>
              </a:buClr>
              <a:buSzPts val="1400"/>
              <a:buChar char="●"/>
              <a:defRPr i="0" sz="1400" u="none" cap="none" strike="noStrike">
                <a:solidFill>
                  <a:schemeClr val="dk2"/>
                </a:solidFill>
              </a:defRPr>
            </a:lvl7pPr>
            <a:lvl8pPr indent="-317500" lvl="7" marL="3657600" marR="0" rtl="0" algn="l">
              <a:lnSpc>
                <a:spcPct val="115000"/>
              </a:lnSpc>
              <a:spcBef>
                <a:spcPts val="1600"/>
              </a:spcBef>
              <a:spcAft>
                <a:spcPts val="0"/>
              </a:spcAft>
              <a:buClr>
                <a:schemeClr val="dk2"/>
              </a:buClr>
              <a:buSzPts val="1400"/>
              <a:buChar char="○"/>
              <a:defRPr i="0" sz="1400" u="none" cap="none" strike="noStrike">
                <a:solidFill>
                  <a:schemeClr val="dk2"/>
                </a:solidFill>
              </a:defRPr>
            </a:lvl8pPr>
            <a:lvl9pPr indent="-317500" lvl="8" marL="4114800" marR="0" rtl="0" algn="l">
              <a:lnSpc>
                <a:spcPct val="115000"/>
              </a:lnSpc>
              <a:spcBef>
                <a:spcPts val="1600"/>
              </a:spcBef>
              <a:spcAft>
                <a:spcPts val="1600"/>
              </a:spcAft>
              <a:buClr>
                <a:schemeClr val="dk2"/>
              </a:buClr>
              <a:buSzPts val="1400"/>
              <a:buChar char="■"/>
              <a:defRPr i="0" sz="1400" u="none" cap="none" strike="noStrike">
                <a:solidFill>
                  <a:schemeClr val="dk2"/>
                </a:solidFill>
              </a:defRPr>
            </a:lvl9pPr>
          </a:lstStyle>
          <a:p/>
        </p:txBody>
      </p:sp>
      <p:sp>
        <p:nvSpPr>
          <p:cNvPr id="73" name="Google Shape;73;p1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74" name="Google Shape;74;p17"/>
          <p:cNvSpPr txBox="1"/>
          <p:nvPr>
            <p:ph type="title"/>
          </p:nvPr>
        </p:nvSpPr>
        <p:spPr>
          <a:xfrm>
            <a:off x="311700" y="1154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Poppins"/>
              <a:buNone/>
              <a:defRPr b="1" i="0" sz="2800" u="none" cap="none" strike="noStrike">
                <a:solidFill>
                  <a:schemeClr val="dk2"/>
                </a:solidFill>
                <a:latin typeface="Poppins"/>
                <a:ea typeface="Poppins"/>
                <a:cs typeface="Poppins"/>
                <a:sym typeface="Poppins"/>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18"/>
          <p:cNvSpPr txBox="1"/>
          <p:nvPr>
            <p:ph type="title"/>
          </p:nvPr>
        </p:nvSpPr>
        <p:spPr>
          <a:xfrm>
            <a:off x="311700" y="1154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Poppins"/>
              <a:buNone/>
              <a:defRPr b="1" i="0" sz="2800" u="none" cap="none" strike="noStrike">
                <a:solidFill>
                  <a:schemeClr val="dk2"/>
                </a:solidFill>
                <a:latin typeface="Poppins"/>
                <a:ea typeface="Poppins"/>
                <a:cs typeface="Poppins"/>
                <a:sym typeface="Poppins"/>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77" name="Google Shape;77;p18"/>
          <p:cNvSpPr txBox="1"/>
          <p:nvPr>
            <p:ph idx="1" type="body"/>
          </p:nvPr>
        </p:nvSpPr>
        <p:spPr>
          <a:xfrm>
            <a:off x="311700" y="869250"/>
            <a:ext cx="3999900" cy="3699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Char char="★"/>
              <a:defRPr i="0" sz="1400" u="none" cap="none" strike="noStrike">
                <a:solidFill>
                  <a:schemeClr val="dk2"/>
                </a:solidFill>
              </a:defRPr>
            </a:lvl1pPr>
            <a:lvl2pPr indent="-304800" lvl="1" marL="914400" marR="0" rtl="0" algn="l">
              <a:lnSpc>
                <a:spcPct val="115000"/>
              </a:lnSpc>
              <a:spcBef>
                <a:spcPts val="1600"/>
              </a:spcBef>
              <a:spcAft>
                <a:spcPts val="0"/>
              </a:spcAft>
              <a:buClr>
                <a:schemeClr val="dk2"/>
              </a:buClr>
              <a:buSzPts val="1200"/>
              <a:buChar char="○"/>
              <a:defRPr i="0" sz="1200" u="none" cap="none" strike="noStrike">
                <a:solidFill>
                  <a:schemeClr val="dk2"/>
                </a:solidFill>
              </a:defRPr>
            </a:lvl2pPr>
            <a:lvl3pPr indent="-304800" lvl="2" marL="1371600" marR="0" rtl="0" algn="l">
              <a:lnSpc>
                <a:spcPct val="115000"/>
              </a:lnSpc>
              <a:spcBef>
                <a:spcPts val="1600"/>
              </a:spcBef>
              <a:spcAft>
                <a:spcPts val="0"/>
              </a:spcAft>
              <a:buClr>
                <a:schemeClr val="dk2"/>
              </a:buClr>
              <a:buSzPts val="1200"/>
              <a:buChar char="■"/>
              <a:defRPr i="0" sz="1200" u="none" cap="none" strike="noStrike">
                <a:solidFill>
                  <a:schemeClr val="dk2"/>
                </a:solidFill>
              </a:defRPr>
            </a:lvl3pPr>
            <a:lvl4pPr indent="-304800" lvl="3" marL="1828800" marR="0" rtl="0" algn="l">
              <a:lnSpc>
                <a:spcPct val="115000"/>
              </a:lnSpc>
              <a:spcBef>
                <a:spcPts val="1600"/>
              </a:spcBef>
              <a:spcAft>
                <a:spcPts val="0"/>
              </a:spcAft>
              <a:buClr>
                <a:schemeClr val="dk2"/>
              </a:buClr>
              <a:buSzPts val="1200"/>
              <a:buChar char="●"/>
              <a:defRPr i="0" sz="1200" u="none" cap="none" strike="noStrike">
                <a:solidFill>
                  <a:schemeClr val="dk2"/>
                </a:solidFill>
              </a:defRPr>
            </a:lvl4pPr>
            <a:lvl5pPr indent="-304800" lvl="4" marL="2286000" marR="0" rtl="0" algn="l">
              <a:lnSpc>
                <a:spcPct val="115000"/>
              </a:lnSpc>
              <a:spcBef>
                <a:spcPts val="1600"/>
              </a:spcBef>
              <a:spcAft>
                <a:spcPts val="0"/>
              </a:spcAft>
              <a:buClr>
                <a:schemeClr val="dk2"/>
              </a:buClr>
              <a:buSzPts val="1200"/>
              <a:buChar char="○"/>
              <a:defRPr i="0" sz="1200" u="none" cap="none" strike="noStrike">
                <a:solidFill>
                  <a:schemeClr val="dk2"/>
                </a:solidFill>
              </a:defRPr>
            </a:lvl5pPr>
            <a:lvl6pPr indent="-304800" lvl="5" marL="2743200" marR="0" rtl="0" algn="l">
              <a:lnSpc>
                <a:spcPct val="115000"/>
              </a:lnSpc>
              <a:spcBef>
                <a:spcPts val="1600"/>
              </a:spcBef>
              <a:spcAft>
                <a:spcPts val="0"/>
              </a:spcAft>
              <a:buClr>
                <a:schemeClr val="dk2"/>
              </a:buClr>
              <a:buSzPts val="1200"/>
              <a:buChar char="■"/>
              <a:defRPr i="0" sz="1200" u="none" cap="none" strike="noStrike">
                <a:solidFill>
                  <a:schemeClr val="dk2"/>
                </a:solidFill>
              </a:defRPr>
            </a:lvl6pPr>
            <a:lvl7pPr indent="-304800" lvl="6" marL="3200400" marR="0" rtl="0" algn="l">
              <a:lnSpc>
                <a:spcPct val="115000"/>
              </a:lnSpc>
              <a:spcBef>
                <a:spcPts val="1600"/>
              </a:spcBef>
              <a:spcAft>
                <a:spcPts val="0"/>
              </a:spcAft>
              <a:buClr>
                <a:schemeClr val="dk2"/>
              </a:buClr>
              <a:buSzPts val="1200"/>
              <a:buChar char="●"/>
              <a:defRPr i="0" sz="1200" u="none" cap="none" strike="noStrike">
                <a:solidFill>
                  <a:schemeClr val="dk2"/>
                </a:solidFill>
              </a:defRPr>
            </a:lvl7pPr>
            <a:lvl8pPr indent="-304800" lvl="7" marL="3657600" marR="0" rtl="0" algn="l">
              <a:lnSpc>
                <a:spcPct val="115000"/>
              </a:lnSpc>
              <a:spcBef>
                <a:spcPts val="1600"/>
              </a:spcBef>
              <a:spcAft>
                <a:spcPts val="0"/>
              </a:spcAft>
              <a:buClr>
                <a:schemeClr val="dk2"/>
              </a:buClr>
              <a:buSzPts val="1200"/>
              <a:buChar char="○"/>
              <a:defRPr i="0" sz="1200" u="none" cap="none" strike="noStrike">
                <a:solidFill>
                  <a:schemeClr val="dk2"/>
                </a:solidFill>
              </a:defRPr>
            </a:lvl8pPr>
            <a:lvl9pPr indent="-304800" lvl="8" marL="4114800" marR="0" rtl="0" algn="l">
              <a:lnSpc>
                <a:spcPct val="115000"/>
              </a:lnSpc>
              <a:spcBef>
                <a:spcPts val="1600"/>
              </a:spcBef>
              <a:spcAft>
                <a:spcPts val="1600"/>
              </a:spcAft>
              <a:buClr>
                <a:schemeClr val="dk2"/>
              </a:buClr>
              <a:buSzPts val="1200"/>
              <a:buChar char="■"/>
              <a:defRPr i="0" sz="1200" u="none" cap="none" strike="noStrike">
                <a:solidFill>
                  <a:schemeClr val="dk2"/>
                </a:solidFill>
              </a:defRPr>
            </a:lvl9pPr>
          </a:lstStyle>
          <a:p/>
        </p:txBody>
      </p:sp>
      <p:sp>
        <p:nvSpPr>
          <p:cNvPr id="78" name="Google Shape;78;p18"/>
          <p:cNvSpPr txBox="1"/>
          <p:nvPr>
            <p:ph idx="2" type="body"/>
          </p:nvPr>
        </p:nvSpPr>
        <p:spPr>
          <a:xfrm>
            <a:off x="4832400" y="869275"/>
            <a:ext cx="3999900" cy="3699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Char char="★"/>
              <a:defRPr i="0" sz="1400" u="none" cap="none" strike="noStrike">
                <a:solidFill>
                  <a:schemeClr val="dk2"/>
                </a:solidFill>
              </a:defRPr>
            </a:lvl1pPr>
            <a:lvl2pPr indent="-304800" lvl="1" marL="914400" marR="0" rtl="0" algn="l">
              <a:lnSpc>
                <a:spcPct val="115000"/>
              </a:lnSpc>
              <a:spcBef>
                <a:spcPts val="1600"/>
              </a:spcBef>
              <a:spcAft>
                <a:spcPts val="0"/>
              </a:spcAft>
              <a:buClr>
                <a:schemeClr val="dk2"/>
              </a:buClr>
              <a:buSzPts val="1200"/>
              <a:buChar char="○"/>
              <a:defRPr i="0" sz="1200" u="none" cap="none" strike="noStrike">
                <a:solidFill>
                  <a:schemeClr val="dk2"/>
                </a:solidFill>
              </a:defRPr>
            </a:lvl2pPr>
            <a:lvl3pPr indent="-304800" lvl="2" marL="1371600" marR="0" rtl="0" algn="l">
              <a:lnSpc>
                <a:spcPct val="115000"/>
              </a:lnSpc>
              <a:spcBef>
                <a:spcPts val="1600"/>
              </a:spcBef>
              <a:spcAft>
                <a:spcPts val="0"/>
              </a:spcAft>
              <a:buClr>
                <a:schemeClr val="dk2"/>
              </a:buClr>
              <a:buSzPts val="1200"/>
              <a:buChar char="■"/>
              <a:defRPr i="0" sz="1200" u="none" cap="none" strike="noStrike">
                <a:solidFill>
                  <a:schemeClr val="dk2"/>
                </a:solidFill>
              </a:defRPr>
            </a:lvl3pPr>
            <a:lvl4pPr indent="-304800" lvl="3" marL="1828800" marR="0" rtl="0" algn="l">
              <a:lnSpc>
                <a:spcPct val="115000"/>
              </a:lnSpc>
              <a:spcBef>
                <a:spcPts val="1600"/>
              </a:spcBef>
              <a:spcAft>
                <a:spcPts val="0"/>
              </a:spcAft>
              <a:buClr>
                <a:schemeClr val="dk2"/>
              </a:buClr>
              <a:buSzPts val="1200"/>
              <a:buChar char="●"/>
              <a:defRPr i="0" sz="1200" u="none" cap="none" strike="noStrike">
                <a:solidFill>
                  <a:schemeClr val="dk2"/>
                </a:solidFill>
              </a:defRPr>
            </a:lvl4pPr>
            <a:lvl5pPr indent="-304800" lvl="4" marL="2286000" marR="0" rtl="0" algn="l">
              <a:lnSpc>
                <a:spcPct val="115000"/>
              </a:lnSpc>
              <a:spcBef>
                <a:spcPts val="1600"/>
              </a:spcBef>
              <a:spcAft>
                <a:spcPts val="0"/>
              </a:spcAft>
              <a:buClr>
                <a:schemeClr val="dk2"/>
              </a:buClr>
              <a:buSzPts val="1200"/>
              <a:buChar char="○"/>
              <a:defRPr i="0" sz="1200" u="none" cap="none" strike="noStrike">
                <a:solidFill>
                  <a:schemeClr val="dk2"/>
                </a:solidFill>
              </a:defRPr>
            </a:lvl5pPr>
            <a:lvl6pPr indent="-304800" lvl="5" marL="2743200" marR="0" rtl="0" algn="l">
              <a:lnSpc>
                <a:spcPct val="115000"/>
              </a:lnSpc>
              <a:spcBef>
                <a:spcPts val="1600"/>
              </a:spcBef>
              <a:spcAft>
                <a:spcPts val="0"/>
              </a:spcAft>
              <a:buClr>
                <a:schemeClr val="dk2"/>
              </a:buClr>
              <a:buSzPts val="1200"/>
              <a:buChar char="■"/>
              <a:defRPr i="0" sz="1200" u="none" cap="none" strike="noStrike">
                <a:solidFill>
                  <a:schemeClr val="dk2"/>
                </a:solidFill>
              </a:defRPr>
            </a:lvl6pPr>
            <a:lvl7pPr indent="-304800" lvl="6" marL="3200400" marR="0" rtl="0" algn="l">
              <a:lnSpc>
                <a:spcPct val="115000"/>
              </a:lnSpc>
              <a:spcBef>
                <a:spcPts val="1600"/>
              </a:spcBef>
              <a:spcAft>
                <a:spcPts val="0"/>
              </a:spcAft>
              <a:buClr>
                <a:schemeClr val="dk2"/>
              </a:buClr>
              <a:buSzPts val="1200"/>
              <a:buChar char="●"/>
              <a:defRPr i="0" sz="1200" u="none" cap="none" strike="noStrike">
                <a:solidFill>
                  <a:schemeClr val="dk2"/>
                </a:solidFill>
              </a:defRPr>
            </a:lvl7pPr>
            <a:lvl8pPr indent="-304800" lvl="7" marL="3657600" marR="0" rtl="0" algn="l">
              <a:lnSpc>
                <a:spcPct val="115000"/>
              </a:lnSpc>
              <a:spcBef>
                <a:spcPts val="1600"/>
              </a:spcBef>
              <a:spcAft>
                <a:spcPts val="0"/>
              </a:spcAft>
              <a:buClr>
                <a:schemeClr val="dk2"/>
              </a:buClr>
              <a:buSzPts val="1200"/>
              <a:buChar char="○"/>
              <a:defRPr i="0" sz="1200" u="none" cap="none" strike="noStrike">
                <a:solidFill>
                  <a:schemeClr val="dk2"/>
                </a:solidFill>
              </a:defRPr>
            </a:lvl8pPr>
            <a:lvl9pPr indent="-304800" lvl="8" marL="4114800" marR="0" rtl="0" algn="l">
              <a:lnSpc>
                <a:spcPct val="115000"/>
              </a:lnSpc>
              <a:spcBef>
                <a:spcPts val="1600"/>
              </a:spcBef>
              <a:spcAft>
                <a:spcPts val="1600"/>
              </a:spcAft>
              <a:buClr>
                <a:schemeClr val="dk2"/>
              </a:buClr>
              <a:buSzPts val="1200"/>
              <a:buChar char="■"/>
              <a:defRPr i="0" sz="1200" u="none" cap="none" strike="noStrike">
                <a:solidFill>
                  <a:schemeClr val="dk2"/>
                </a:solidFill>
              </a:defRPr>
            </a:lvl9pPr>
          </a:lstStyle>
          <a:p/>
        </p:txBody>
      </p:sp>
      <p:sp>
        <p:nvSpPr>
          <p:cNvPr id="79" name="Google Shape;79;p1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82" name="Google Shape;82;p19"/>
          <p:cNvSpPr txBox="1"/>
          <p:nvPr>
            <p:ph type="title"/>
          </p:nvPr>
        </p:nvSpPr>
        <p:spPr>
          <a:xfrm>
            <a:off x="311700" y="1154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Poppins"/>
              <a:buNone/>
              <a:defRPr b="1" i="0" sz="2800" u="none" cap="none" strike="noStrike">
                <a:solidFill>
                  <a:schemeClr val="dk2"/>
                </a:solidFill>
                <a:latin typeface="Poppins"/>
                <a:ea typeface="Poppins"/>
                <a:cs typeface="Poppins"/>
                <a:sym typeface="Poppins"/>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83" name="Shape 83"/>
        <p:cNvGrpSpPr/>
        <p:nvPr/>
      </p:nvGrpSpPr>
      <p:grpSpPr>
        <a:xfrm>
          <a:off x="0" y="0"/>
          <a:ext cx="0" cy="0"/>
          <a:chOff x="0" y="0"/>
          <a:chExt cx="0" cy="0"/>
        </a:xfrm>
      </p:grpSpPr>
      <p:sp>
        <p:nvSpPr>
          <p:cNvPr id="84" name="Google Shape;84;p20"/>
          <p:cNvSpPr txBox="1"/>
          <p:nvPr>
            <p:ph idx="1" type="body"/>
          </p:nvPr>
        </p:nvSpPr>
        <p:spPr>
          <a:xfrm>
            <a:off x="311700" y="1248875"/>
            <a:ext cx="2808000" cy="33201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Char char="★"/>
              <a:defRPr i="0" sz="1200" u="none" cap="none" strike="noStrike">
                <a:solidFill>
                  <a:schemeClr val="dk2"/>
                </a:solidFill>
              </a:defRPr>
            </a:lvl1pPr>
            <a:lvl2pPr indent="-304800" lvl="1" marL="914400" marR="0" rtl="0" algn="l">
              <a:lnSpc>
                <a:spcPct val="115000"/>
              </a:lnSpc>
              <a:spcBef>
                <a:spcPts val="1600"/>
              </a:spcBef>
              <a:spcAft>
                <a:spcPts val="0"/>
              </a:spcAft>
              <a:buClr>
                <a:schemeClr val="dk2"/>
              </a:buClr>
              <a:buSzPts val="1200"/>
              <a:buChar char="○"/>
              <a:defRPr i="0" sz="1200" u="none" cap="none" strike="noStrike">
                <a:solidFill>
                  <a:schemeClr val="dk2"/>
                </a:solidFill>
              </a:defRPr>
            </a:lvl2pPr>
            <a:lvl3pPr indent="-304800" lvl="2" marL="1371600" marR="0" rtl="0" algn="l">
              <a:lnSpc>
                <a:spcPct val="115000"/>
              </a:lnSpc>
              <a:spcBef>
                <a:spcPts val="1600"/>
              </a:spcBef>
              <a:spcAft>
                <a:spcPts val="0"/>
              </a:spcAft>
              <a:buClr>
                <a:schemeClr val="dk2"/>
              </a:buClr>
              <a:buSzPts val="1200"/>
              <a:buChar char="■"/>
              <a:defRPr i="0" sz="1200" u="none" cap="none" strike="noStrike">
                <a:solidFill>
                  <a:schemeClr val="dk2"/>
                </a:solidFill>
              </a:defRPr>
            </a:lvl3pPr>
            <a:lvl4pPr indent="-304800" lvl="3" marL="1828800" marR="0" rtl="0" algn="l">
              <a:lnSpc>
                <a:spcPct val="115000"/>
              </a:lnSpc>
              <a:spcBef>
                <a:spcPts val="1600"/>
              </a:spcBef>
              <a:spcAft>
                <a:spcPts val="0"/>
              </a:spcAft>
              <a:buClr>
                <a:schemeClr val="dk2"/>
              </a:buClr>
              <a:buSzPts val="1200"/>
              <a:buChar char="●"/>
              <a:defRPr i="0" sz="1200" u="none" cap="none" strike="noStrike">
                <a:solidFill>
                  <a:schemeClr val="dk2"/>
                </a:solidFill>
              </a:defRPr>
            </a:lvl4pPr>
            <a:lvl5pPr indent="-304800" lvl="4" marL="2286000" marR="0" rtl="0" algn="l">
              <a:lnSpc>
                <a:spcPct val="115000"/>
              </a:lnSpc>
              <a:spcBef>
                <a:spcPts val="1600"/>
              </a:spcBef>
              <a:spcAft>
                <a:spcPts val="0"/>
              </a:spcAft>
              <a:buClr>
                <a:schemeClr val="dk2"/>
              </a:buClr>
              <a:buSzPts val="1200"/>
              <a:buChar char="○"/>
              <a:defRPr i="0" sz="1200" u="none" cap="none" strike="noStrike">
                <a:solidFill>
                  <a:schemeClr val="dk2"/>
                </a:solidFill>
              </a:defRPr>
            </a:lvl5pPr>
            <a:lvl6pPr indent="-304800" lvl="5" marL="2743200" marR="0" rtl="0" algn="l">
              <a:lnSpc>
                <a:spcPct val="115000"/>
              </a:lnSpc>
              <a:spcBef>
                <a:spcPts val="1600"/>
              </a:spcBef>
              <a:spcAft>
                <a:spcPts val="0"/>
              </a:spcAft>
              <a:buClr>
                <a:schemeClr val="dk2"/>
              </a:buClr>
              <a:buSzPts val="1200"/>
              <a:buChar char="■"/>
              <a:defRPr i="0" sz="1200" u="none" cap="none" strike="noStrike">
                <a:solidFill>
                  <a:schemeClr val="dk2"/>
                </a:solidFill>
              </a:defRPr>
            </a:lvl6pPr>
            <a:lvl7pPr indent="-304800" lvl="6" marL="3200400" marR="0" rtl="0" algn="l">
              <a:lnSpc>
                <a:spcPct val="115000"/>
              </a:lnSpc>
              <a:spcBef>
                <a:spcPts val="1600"/>
              </a:spcBef>
              <a:spcAft>
                <a:spcPts val="0"/>
              </a:spcAft>
              <a:buClr>
                <a:schemeClr val="dk2"/>
              </a:buClr>
              <a:buSzPts val="1200"/>
              <a:buChar char="●"/>
              <a:defRPr i="0" sz="1200" u="none" cap="none" strike="noStrike">
                <a:solidFill>
                  <a:schemeClr val="dk2"/>
                </a:solidFill>
              </a:defRPr>
            </a:lvl7pPr>
            <a:lvl8pPr indent="-304800" lvl="7" marL="3657600" marR="0" rtl="0" algn="l">
              <a:lnSpc>
                <a:spcPct val="115000"/>
              </a:lnSpc>
              <a:spcBef>
                <a:spcPts val="1600"/>
              </a:spcBef>
              <a:spcAft>
                <a:spcPts val="0"/>
              </a:spcAft>
              <a:buClr>
                <a:schemeClr val="dk2"/>
              </a:buClr>
              <a:buSzPts val="1200"/>
              <a:buChar char="○"/>
              <a:defRPr i="0" sz="1200" u="none" cap="none" strike="noStrike">
                <a:solidFill>
                  <a:schemeClr val="dk2"/>
                </a:solidFill>
              </a:defRPr>
            </a:lvl8pPr>
            <a:lvl9pPr indent="-304800" lvl="8" marL="4114800" marR="0" rtl="0" algn="l">
              <a:lnSpc>
                <a:spcPct val="115000"/>
              </a:lnSpc>
              <a:spcBef>
                <a:spcPts val="1600"/>
              </a:spcBef>
              <a:spcAft>
                <a:spcPts val="1600"/>
              </a:spcAft>
              <a:buClr>
                <a:schemeClr val="dk2"/>
              </a:buClr>
              <a:buSzPts val="1200"/>
              <a:buChar char="■"/>
              <a:defRPr i="0" sz="1200" u="none" cap="none" strike="noStrike">
                <a:solidFill>
                  <a:schemeClr val="dk2"/>
                </a:solidFill>
              </a:defRPr>
            </a:lvl9pPr>
          </a:lstStyle>
          <a:p/>
        </p:txBody>
      </p:sp>
      <p:sp>
        <p:nvSpPr>
          <p:cNvPr id="85" name="Google Shape;85;p2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86" name="Google Shape;86;p20"/>
          <p:cNvSpPr txBox="1"/>
          <p:nvPr>
            <p:ph type="title"/>
          </p:nvPr>
        </p:nvSpPr>
        <p:spPr>
          <a:xfrm>
            <a:off x="311700" y="115425"/>
            <a:ext cx="31842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Poppins"/>
              <a:buNone/>
              <a:defRPr b="1" i="0" sz="2800" u="none" cap="none" strike="noStrike">
                <a:solidFill>
                  <a:schemeClr val="dk2"/>
                </a:solidFill>
                <a:latin typeface="Poppins"/>
                <a:ea typeface="Poppins"/>
                <a:cs typeface="Poppins"/>
                <a:sym typeface="Poppins"/>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87" name="Shape 87"/>
        <p:cNvGrpSpPr/>
        <p:nvPr/>
      </p:nvGrpSpPr>
      <p:grpSpPr>
        <a:xfrm>
          <a:off x="0" y="0"/>
          <a:ext cx="0" cy="0"/>
          <a:chOff x="0" y="0"/>
          <a:chExt cx="0" cy="0"/>
        </a:xfrm>
      </p:grpSpPr>
      <p:sp>
        <p:nvSpPr>
          <p:cNvPr id="88" name="Google Shape;88;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Lato"/>
              <a:buNone/>
              <a:defRPr i="0" sz="4800" u="none" cap="none" strike="noStrike">
                <a:solidFill>
                  <a:schemeClr val="dk2"/>
                </a:solidFill>
                <a:latin typeface="Lato"/>
                <a:ea typeface="Lato"/>
                <a:cs typeface="Lato"/>
                <a:sym typeface="Lato"/>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89" name="Google Shape;89;p2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Oswald"/>
              <a:buNone/>
              <a:defRPr i="0" sz="1800" u="none" cap="none" strike="noStrike">
                <a:solidFill>
                  <a:schemeClr val="dk2"/>
                </a:solidFill>
                <a:latin typeface="Oswald"/>
                <a:ea typeface="Oswald"/>
                <a:cs typeface="Oswald"/>
                <a:sym typeface="Oswald"/>
              </a:defRPr>
            </a:lvl1pPr>
            <a:lvl2pPr indent="-317500" lvl="1" marL="914400" marR="0" rtl="0" algn="l">
              <a:lnSpc>
                <a:spcPct val="115000"/>
              </a:lnSpc>
              <a:spcBef>
                <a:spcPts val="0"/>
              </a:spcBef>
              <a:spcAft>
                <a:spcPts val="0"/>
              </a:spcAft>
              <a:buClr>
                <a:schemeClr val="dk2"/>
              </a:buClr>
              <a:buSzPts val="1400"/>
              <a:buFont typeface="Oswald"/>
              <a:buChar char="○"/>
              <a:defRPr i="0" sz="1400" u="none" cap="none" strike="noStrike">
                <a:solidFill>
                  <a:schemeClr val="dk2"/>
                </a:solidFill>
                <a:latin typeface="Oswald"/>
                <a:ea typeface="Oswald"/>
                <a:cs typeface="Oswald"/>
                <a:sym typeface="Oswald"/>
              </a:defRPr>
            </a:lvl2pPr>
            <a:lvl3pPr indent="-317500" lvl="2" marL="1371600" marR="0" rtl="0" algn="l">
              <a:lnSpc>
                <a:spcPct val="115000"/>
              </a:lnSpc>
              <a:spcBef>
                <a:spcPts val="1600"/>
              </a:spcBef>
              <a:spcAft>
                <a:spcPts val="0"/>
              </a:spcAft>
              <a:buClr>
                <a:schemeClr val="dk2"/>
              </a:buClr>
              <a:buSzPts val="1400"/>
              <a:buFont typeface="Oswald"/>
              <a:buChar char="■"/>
              <a:defRPr i="0" sz="1400" u="none" cap="none" strike="noStrike">
                <a:solidFill>
                  <a:schemeClr val="dk2"/>
                </a:solidFill>
                <a:latin typeface="Oswald"/>
                <a:ea typeface="Oswald"/>
                <a:cs typeface="Oswald"/>
                <a:sym typeface="Oswald"/>
              </a:defRPr>
            </a:lvl3pPr>
            <a:lvl4pPr indent="-317500" lvl="3" marL="1828800" marR="0" rtl="0" algn="l">
              <a:lnSpc>
                <a:spcPct val="115000"/>
              </a:lnSpc>
              <a:spcBef>
                <a:spcPts val="1600"/>
              </a:spcBef>
              <a:spcAft>
                <a:spcPts val="0"/>
              </a:spcAft>
              <a:buClr>
                <a:schemeClr val="dk2"/>
              </a:buClr>
              <a:buSzPts val="1400"/>
              <a:buFont typeface="Oswald"/>
              <a:buChar char="●"/>
              <a:defRPr i="0" sz="1400" u="none" cap="none" strike="noStrike">
                <a:solidFill>
                  <a:schemeClr val="dk2"/>
                </a:solidFill>
                <a:latin typeface="Oswald"/>
                <a:ea typeface="Oswald"/>
                <a:cs typeface="Oswald"/>
                <a:sym typeface="Oswald"/>
              </a:defRPr>
            </a:lvl4pPr>
            <a:lvl5pPr indent="-317500" lvl="4" marL="2286000" marR="0" rtl="0" algn="l">
              <a:lnSpc>
                <a:spcPct val="115000"/>
              </a:lnSpc>
              <a:spcBef>
                <a:spcPts val="1600"/>
              </a:spcBef>
              <a:spcAft>
                <a:spcPts val="0"/>
              </a:spcAft>
              <a:buClr>
                <a:schemeClr val="dk2"/>
              </a:buClr>
              <a:buSzPts val="1400"/>
              <a:buFont typeface="Oswald"/>
              <a:buChar char="○"/>
              <a:defRPr i="0" sz="1400" u="none" cap="none" strike="noStrike">
                <a:solidFill>
                  <a:schemeClr val="dk2"/>
                </a:solidFill>
                <a:latin typeface="Oswald"/>
                <a:ea typeface="Oswald"/>
                <a:cs typeface="Oswald"/>
                <a:sym typeface="Oswald"/>
              </a:defRPr>
            </a:lvl5pPr>
            <a:lvl6pPr indent="-317500" lvl="5" marL="2743200" marR="0" rtl="0" algn="l">
              <a:lnSpc>
                <a:spcPct val="115000"/>
              </a:lnSpc>
              <a:spcBef>
                <a:spcPts val="1600"/>
              </a:spcBef>
              <a:spcAft>
                <a:spcPts val="0"/>
              </a:spcAft>
              <a:buClr>
                <a:schemeClr val="dk2"/>
              </a:buClr>
              <a:buSzPts val="1400"/>
              <a:buFont typeface="Oswald"/>
              <a:buChar char="■"/>
              <a:defRPr i="0" sz="1400" u="none" cap="none" strike="noStrike">
                <a:solidFill>
                  <a:schemeClr val="dk2"/>
                </a:solidFill>
                <a:latin typeface="Oswald"/>
                <a:ea typeface="Oswald"/>
                <a:cs typeface="Oswald"/>
                <a:sym typeface="Oswald"/>
              </a:defRPr>
            </a:lvl6pPr>
            <a:lvl7pPr indent="-317500" lvl="6" marL="3200400" marR="0" rtl="0" algn="l">
              <a:lnSpc>
                <a:spcPct val="115000"/>
              </a:lnSpc>
              <a:spcBef>
                <a:spcPts val="1600"/>
              </a:spcBef>
              <a:spcAft>
                <a:spcPts val="0"/>
              </a:spcAft>
              <a:buClr>
                <a:schemeClr val="dk2"/>
              </a:buClr>
              <a:buSzPts val="1400"/>
              <a:buFont typeface="Oswald"/>
              <a:buChar char="●"/>
              <a:defRPr i="0" sz="1400" u="none" cap="none" strike="noStrike">
                <a:solidFill>
                  <a:schemeClr val="dk2"/>
                </a:solidFill>
                <a:latin typeface="Oswald"/>
                <a:ea typeface="Oswald"/>
                <a:cs typeface="Oswald"/>
                <a:sym typeface="Oswald"/>
              </a:defRPr>
            </a:lvl7pPr>
            <a:lvl8pPr indent="-317500" lvl="7" marL="3657600" marR="0" rtl="0" algn="l">
              <a:lnSpc>
                <a:spcPct val="115000"/>
              </a:lnSpc>
              <a:spcBef>
                <a:spcPts val="1600"/>
              </a:spcBef>
              <a:spcAft>
                <a:spcPts val="0"/>
              </a:spcAft>
              <a:buClr>
                <a:schemeClr val="dk2"/>
              </a:buClr>
              <a:buSzPts val="1400"/>
              <a:buFont typeface="Oswald"/>
              <a:buChar char="○"/>
              <a:defRPr i="0" sz="1400" u="none" cap="none" strike="noStrike">
                <a:solidFill>
                  <a:schemeClr val="dk2"/>
                </a:solidFill>
                <a:latin typeface="Oswald"/>
                <a:ea typeface="Oswald"/>
                <a:cs typeface="Oswald"/>
                <a:sym typeface="Oswald"/>
              </a:defRPr>
            </a:lvl8pPr>
            <a:lvl9pPr indent="-317500" lvl="8" marL="4114800" marR="0" rtl="0" algn="l">
              <a:lnSpc>
                <a:spcPct val="115000"/>
              </a:lnSpc>
              <a:spcBef>
                <a:spcPts val="1600"/>
              </a:spcBef>
              <a:spcAft>
                <a:spcPts val="1600"/>
              </a:spcAft>
              <a:buClr>
                <a:schemeClr val="dk2"/>
              </a:buClr>
              <a:buSzPts val="1400"/>
              <a:buFont typeface="Oswald"/>
              <a:buChar char="■"/>
              <a:defRPr i="0" sz="1400" u="none" cap="none" strike="noStrike">
                <a:solidFill>
                  <a:schemeClr val="dk2"/>
                </a:solidFill>
                <a:latin typeface="Oswald"/>
                <a:ea typeface="Oswald"/>
                <a:cs typeface="Oswald"/>
                <a:sym typeface="Oswald"/>
              </a:defRPr>
            </a:lvl9pPr>
          </a:lstStyle>
          <a:p/>
        </p:txBody>
      </p:sp>
      <p:sp>
        <p:nvSpPr>
          <p:cNvPr id="92" name="Google Shape;92;p2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93" name="Shape 93"/>
        <p:cNvGrpSpPr/>
        <p:nvPr/>
      </p:nvGrpSpPr>
      <p:grpSpPr>
        <a:xfrm>
          <a:off x="0" y="0"/>
          <a:ext cx="0" cy="0"/>
          <a:chOff x="0" y="0"/>
          <a:chExt cx="0" cy="0"/>
        </a:xfrm>
      </p:grpSpPr>
      <p:sp>
        <p:nvSpPr>
          <p:cNvPr id="94" name="Google Shape;94;p23"/>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accent5"/>
              </a:buClr>
              <a:buSzPts val="1400"/>
              <a:buFont typeface="Poppins"/>
              <a:buNone/>
              <a:defRPr b="1" i="0" sz="12000" u="none" cap="none" strike="noStrike">
                <a:solidFill>
                  <a:schemeClr val="accent5"/>
                </a:solidFill>
                <a:latin typeface="Poppins"/>
                <a:ea typeface="Poppins"/>
                <a:cs typeface="Poppins"/>
                <a:sym typeface="Poppins"/>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95" name="Google Shape;95;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Poppins"/>
              <a:buChar char="★"/>
              <a:defRPr b="0" i="0" sz="1800" u="none" cap="none" strike="noStrike">
                <a:solidFill>
                  <a:schemeClr val="dk2"/>
                </a:solidFill>
                <a:latin typeface="Poppins"/>
                <a:ea typeface="Poppins"/>
                <a:cs typeface="Poppins"/>
                <a:sym typeface="Poppins"/>
              </a:defRPr>
            </a:lvl1pPr>
            <a:lvl2pPr indent="-317500" lvl="1" marL="9144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2pPr>
            <a:lvl3pPr indent="-317500" lvl="2" marL="13716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3pPr>
            <a:lvl4pPr indent="-317500" lvl="3" marL="18288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4pPr>
            <a:lvl5pPr indent="-317500" lvl="4" marL="22860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5pPr>
            <a:lvl6pPr indent="-317500" lvl="5" marL="27432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6pPr>
            <a:lvl7pPr indent="-317500" lvl="6" marL="32004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7pPr>
            <a:lvl8pPr indent="-317500" lvl="7" marL="3657600" marR="0" rtl="0" algn="ctr">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8pPr>
            <a:lvl9pPr indent="-317500" lvl="8" marL="4114800" marR="0" rtl="0" algn="ctr">
              <a:lnSpc>
                <a:spcPct val="115000"/>
              </a:lnSpc>
              <a:spcBef>
                <a:spcPts val="1600"/>
              </a:spcBef>
              <a:spcAft>
                <a:spcPts val="160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9pPr>
          </a:lstStyle>
          <a:p/>
        </p:txBody>
      </p:sp>
      <p:sp>
        <p:nvSpPr>
          <p:cNvPr id="96" name="Google Shape;96;p2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1">
  <p:cSld name="TITLE_AND_BODY_1">
    <p:spTree>
      <p:nvGrpSpPr>
        <p:cNvPr id="99" name="Shape 99"/>
        <p:cNvGrpSpPr/>
        <p:nvPr/>
      </p:nvGrpSpPr>
      <p:grpSpPr>
        <a:xfrm>
          <a:off x="0" y="0"/>
          <a:ext cx="0" cy="0"/>
          <a:chOff x="0" y="0"/>
          <a:chExt cx="0" cy="0"/>
        </a:xfrm>
      </p:grpSpPr>
      <p:sp>
        <p:nvSpPr>
          <p:cNvPr id="100" name="Google Shape;100;p25"/>
          <p:cNvSpPr txBox="1"/>
          <p:nvPr>
            <p:ph idx="1" type="body"/>
          </p:nvPr>
        </p:nvSpPr>
        <p:spPr>
          <a:xfrm>
            <a:off x="311700" y="825850"/>
            <a:ext cx="8520600" cy="3743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5"/>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0347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Poppins"/>
              <a:buNone/>
              <a:defRPr b="1" i="0" sz="2800" u="none" cap="none" strike="noStrike">
                <a:solidFill>
                  <a:schemeClr val="dk2"/>
                </a:solidFill>
                <a:latin typeface="Poppins"/>
                <a:ea typeface="Poppins"/>
                <a:cs typeface="Poppins"/>
                <a:sym typeface="Poppins"/>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52" name="Google Shape;52;p13"/>
          <p:cNvSpPr txBox="1"/>
          <p:nvPr>
            <p:ph idx="1" type="body"/>
          </p:nvPr>
        </p:nvSpPr>
        <p:spPr>
          <a:xfrm>
            <a:off x="311700" y="881013"/>
            <a:ext cx="8520600" cy="3687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i="0" sz="1400" u="none" cap="none" strike="noStrike">
                <a:solidFill>
                  <a:schemeClr val="dk2"/>
                </a:solidFill>
                <a:latin typeface="Lato"/>
                <a:ea typeface="Lato"/>
                <a:cs typeface="Lato"/>
                <a:sym typeface="Lato"/>
              </a:defRPr>
            </a:lvl9pPr>
          </a:lstStyle>
          <a:p/>
        </p:txBody>
      </p:sp>
      <p:sp>
        <p:nvSpPr>
          <p:cNvPr id="53" name="Google Shape;53;p1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twwun@ucalgary.ca" TargetMode="External"/><Relationship Id="rId4" Type="http://schemas.openxmlformats.org/officeDocument/2006/relationships/hyperlink" Target="mailto:frajabiy@ucalgary.c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bost.ocks.org/mike/fishey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bierro.github.io/home.html" TargetMode="External"/><Relationship Id="rId4" Type="http://schemas.openxmlformats.org/officeDocument/2006/relationships/hyperlink" Target="https://www.benrydal.com/nycstopfrisk/" TargetMode="External"/><Relationship Id="rId5" Type="http://schemas.openxmlformats.org/officeDocument/2006/relationships/hyperlink" Target="https://www.dropbox.com/s/t5au2smsju6wb8v/VIS%202017%20Arts.pdf?dl=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www.infovis-wiki.net/index.php/Focus-plus-Contex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Tutorial 14</a:t>
            </a:r>
            <a:endParaRPr/>
          </a:p>
        </p:txBody>
      </p:sp>
      <p:sp>
        <p:nvSpPr>
          <p:cNvPr id="108" name="Google Shape;108;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Fish-eye and Distortion</a:t>
            </a:r>
            <a:endParaRPr/>
          </a:p>
        </p:txBody>
      </p:sp>
      <p:sp>
        <p:nvSpPr>
          <p:cNvPr id="109" name="Google Shape;109;p26"/>
          <p:cNvSpPr txBox="1"/>
          <p:nvPr/>
        </p:nvSpPr>
        <p:spPr>
          <a:xfrm>
            <a:off x="1204950" y="3992750"/>
            <a:ext cx="67341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solidFill>
                  <a:srgbClr val="595959"/>
                </a:solidFill>
                <a:latin typeface="Lato"/>
                <a:ea typeface="Lato"/>
                <a:cs typeface="Lato"/>
                <a:sym typeface="Lato"/>
              </a:rPr>
              <a:t>Fateme Rajabiyazdi</a:t>
            </a:r>
            <a:endParaRPr b="1" sz="1800">
              <a:solidFill>
                <a:srgbClr val="595959"/>
              </a:solidFill>
              <a:latin typeface="Lato"/>
              <a:ea typeface="Lato"/>
              <a:cs typeface="Lato"/>
              <a:sym typeface="Lato"/>
            </a:endParaRPr>
          </a:p>
        </p:txBody>
      </p:sp>
      <p:sp>
        <p:nvSpPr>
          <p:cNvPr id="110" name="Google Shape;110;p26"/>
          <p:cNvSpPr txBox="1"/>
          <p:nvPr/>
        </p:nvSpPr>
        <p:spPr>
          <a:xfrm>
            <a:off x="1026450" y="4476950"/>
            <a:ext cx="70911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u="sng">
                <a:solidFill>
                  <a:srgbClr val="0097A7"/>
                </a:solidFill>
                <a:latin typeface="Lato"/>
                <a:ea typeface="Lato"/>
                <a:cs typeface="Lato"/>
                <a:sym typeface="Lato"/>
                <a:hlinkClick r:id="rId3"/>
              </a:rPr>
              <a:t>twwun@ucalgary.ca</a:t>
            </a:r>
            <a:r>
              <a:rPr lang="en" sz="1800">
                <a:solidFill>
                  <a:srgbClr val="0097A7"/>
                </a:solidFill>
                <a:latin typeface="Lato"/>
                <a:ea typeface="Lato"/>
                <a:cs typeface="Lato"/>
                <a:sym typeface="Lato"/>
              </a:rPr>
              <a:t> || </a:t>
            </a:r>
            <a:r>
              <a:rPr lang="en" sz="1800" u="sng">
                <a:solidFill>
                  <a:srgbClr val="0097A7"/>
                </a:solidFill>
                <a:latin typeface="Lato"/>
                <a:ea typeface="Lato"/>
                <a:cs typeface="Lato"/>
                <a:sym typeface="Lato"/>
                <a:hlinkClick r:id="rId4"/>
              </a:rPr>
              <a:t>frajabiy@ucalgary.ca</a:t>
            </a:r>
            <a:r>
              <a:rPr lang="en" sz="1800">
                <a:solidFill>
                  <a:srgbClr val="0097A7"/>
                </a:solidFill>
                <a:latin typeface="Lato"/>
                <a:ea typeface="Lato"/>
                <a:cs typeface="Lato"/>
                <a:sym typeface="Lato"/>
              </a:rPr>
              <a:t> </a:t>
            </a:r>
            <a:endParaRPr sz="1800">
              <a:solidFill>
                <a:srgbClr val="0097A7"/>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5"/>
          <p:cNvSpPr txBox="1"/>
          <p:nvPr>
            <p:ph idx="1" type="body"/>
          </p:nvPr>
        </p:nvSpPr>
        <p:spPr>
          <a:xfrm>
            <a:off x="311700" y="814688"/>
            <a:ext cx="8520600" cy="3754200"/>
          </a:xfrm>
          <a:prstGeom prst="rect">
            <a:avLst/>
          </a:prstGeom>
        </p:spPr>
        <p:txBody>
          <a:bodyPr anchorCtr="0" anchor="ctr" bIns="91425" lIns="91425" spcFirstLastPara="1" rIns="91425" wrap="square" tIns="91425">
            <a:noAutofit/>
          </a:bodyPr>
          <a:lstStyle/>
          <a:p>
            <a:pPr indent="114300" lvl="0" marL="0" rtl="0" algn="ctr">
              <a:spcBef>
                <a:spcPts val="0"/>
              </a:spcBef>
              <a:spcAft>
                <a:spcPts val="1600"/>
              </a:spcAft>
              <a:buNone/>
            </a:pPr>
            <a:r>
              <a:rPr lang="en" sz="4800" u="sng">
                <a:solidFill>
                  <a:schemeClr val="hlink"/>
                </a:solidFill>
                <a:hlinkClick r:id="rId3"/>
              </a:rPr>
              <a:t>Live Demo</a:t>
            </a:r>
            <a:endParaRPr sz="4800"/>
          </a:p>
        </p:txBody>
      </p:sp>
      <p:sp>
        <p:nvSpPr>
          <p:cNvPr id="167" name="Google Shape;167;p35"/>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6"/>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1600"/>
              </a:spcBef>
              <a:spcAft>
                <a:spcPts val="0"/>
              </a:spcAft>
              <a:buClr>
                <a:srgbClr val="000000"/>
              </a:buClr>
              <a:buSzPts val="1100"/>
              <a:buFont typeface="Arial"/>
              <a:buNone/>
            </a:pPr>
            <a:r>
              <a:rPr lang="en"/>
              <a:t>Circular fisheye is only one of many possible distortion functions. Two disadvantages of circular distortion are that it compresses (rather than magnifies) the </a:t>
            </a:r>
            <a:r>
              <a:rPr b="1" lang="en"/>
              <a:t>area near</a:t>
            </a:r>
            <a:r>
              <a:rPr lang="en"/>
              <a:t> the circumference of the circle, and that it requires </a:t>
            </a:r>
            <a:r>
              <a:rPr b="1" lang="en"/>
              <a:t>curved grid lines</a:t>
            </a:r>
            <a:r>
              <a:rPr lang="en"/>
              <a:t> to show the distortion accurately. The latter makes it unsuitable for visualizations that have quantitative position encodings, such as scatterplots.</a:t>
            </a:r>
            <a:endParaRPr/>
          </a:p>
          <a:p>
            <a:pPr indent="0" lvl="0" marL="0" marR="0" rtl="0" algn="l">
              <a:lnSpc>
                <a:spcPct val="115000"/>
              </a:lnSpc>
              <a:spcBef>
                <a:spcPts val="1600"/>
              </a:spcBef>
              <a:spcAft>
                <a:spcPts val="1600"/>
              </a:spcAft>
              <a:buNone/>
            </a:pPr>
            <a:r>
              <a:t/>
            </a:r>
            <a:endParaRPr/>
          </a:p>
        </p:txBody>
      </p:sp>
      <p:sp>
        <p:nvSpPr>
          <p:cNvPr id="173" name="Google Shape;173;p36"/>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Cartesian Distortion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7"/>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1600"/>
              </a:spcBef>
              <a:spcAft>
                <a:spcPts val="0"/>
              </a:spcAft>
              <a:buClr>
                <a:srgbClr val="000000"/>
              </a:buClr>
              <a:buSzPts val="1100"/>
              <a:buFont typeface="Arial"/>
              <a:buNone/>
            </a:pPr>
            <a:r>
              <a:rPr lang="en"/>
              <a:t>Later</a:t>
            </a:r>
            <a:r>
              <a:rPr lang="en"/>
              <a:t> a different function that magnifies continuously was implemented to avoid local minification. Furthermore, this distortion was implemented to each dimension separately, resulting in </a:t>
            </a:r>
            <a:r>
              <a:rPr b="1" lang="en"/>
              <a:t>Cartesian distortion</a:t>
            </a:r>
            <a:r>
              <a:rPr lang="en"/>
              <a:t>.</a:t>
            </a:r>
            <a:endParaRPr/>
          </a:p>
          <a:p>
            <a:pPr indent="0" lvl="0" marL="0" marR="0" rtl="0" algn="l">
              <a:lnSpc>
                <a:spcPct val="115000"/>
              </a:lnSpc>
              <a:spcBef>
                <a:spcPts val="1600"/>
              </a:spcBef>
              <a:spcAft>
                <a:spcPts val="0"/>
              </a:spcAft>
              <a:buClr>
                <a:srgbClr val="000000"/>
              </a:buClr>
              <a:buSzPts val="1100"/>
              <a:buFont typeface="Arial"/>
              <a:buNone/>
            </a:pPr>
            <a:r>
              <a:t/>
            </a:r>
            <a:endParaRPr/>
          </a:p>
          <a:p>
            <a:pPr indent="0" lvl="0" marL="0" marR="0" rtl="0" algn="l">
              <a:lnSpc>
                <a:spcPct val="115000"/>
              </a:lnSpc>
              <a:spcBef>
                <a:spcPts val="1600"/>
              </a:spcBef>
              <a:spcAft>
                <a:spcPts val="1600"/>
              </a:spcAft>
              <a:buNone/>
            </a:pPr>
            <a:r>
              <a:t/>
            </a:r>
            <a:endParaRPr/>
          </a:p>
        </p:txBody>
      </p:sp>
      <p:sp>
        <p:nvSpPr>
          <p:cNvPr id="179" name="Google Shape;179;p37"/>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Cartesian Distortion</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8"/>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114300" lvl="0" marL="0" rtl="0" algn="l">
              <a:spcBef>
                <a:spcPts val="0"/>
              </a:spcBef>
              <a:spcAft>
                <a:spcPts val="0"/>
              </a:spcAft>
              <a:buNone/>
            </a:pPr>
            <a:r>
              <a:t/>
            </a:r>
            <a:endParaRPr/>
          </a:p>
          <a:p>
            <a:pPr indent="114300" lvl="0" marL="0" rtl="0" algn="l">
              <a:spcBef>
                <a:spcPts val="1600"/>
              </a:spcBef>
              <a:spcAft>
                <a:spcPts val="0"/>
              </a:spcAft>
              <a:buNone/>
            </a:pPr>
            <a:r>
              <a:t/>
            </a:r>
            <a:endParaRPr/>
          </a:p>
          <a:p>
            <a:pPr indent="114300" lvl="0" marL="0" rtl="0" algn="l">
              <a:spcBef>
                <a:spcPts val="1600"/>
              </a:spcBef>
              <a:spcAft>
                <a:spcPts val="0"/>
              </a:spcAft>
              <a:buNone/>
            </a:pPr>
            <a:r>
              <a:rPr lang="en"/>
              <a:t>D3 has a fisheye plugin implementation … </a:t>
            </a:r>
            <a:endParaRPr/>
          </a:p>
          <a:p>
            <a:pPr indent="114300" lvl="0" marL="0" rtl="0" algn="l">
              <a:spcBef>
                <a:spcPts val="1600"/>
              </a:spcBef>
              <a:spcAft>
                <a:spcPts val="0"/>
              </a:spcAft>
              <a:buNone/>
            </a:pPr>
            <a:r>
              <a:rPr lang="en"/>
              <a:t>Let’s see how can we use it …</a:t>
            </a:r>
            <a:endParaRPr/>
          </a:p>
          <a:p>
            <a:pPr indent="114300" lvl="0" marL="0" rtl="0" algn="l">
              <a:spcBef>
                <a:spcPts val="1600"/>
              </a:spcBef>
              <a:spcAft>
                <a:spcPts val="1600"/>
              </a:spcAft>
              <a:buNone/>
            </a:pPr>
            <a:r>
              <a:t/>
            </a:r>
            <a:endParaRPr/>
          </a:p>
        </p:txBody>
      </p:sp>
      <p:sp>
        <p:nvSpPr>
          <p:cNvPr id="185" name="Google Shape;185;p38"/>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9"/>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114300" lvl="0" marL="0" rtl="0" algn="l">
              <a:spcBef>
                <a:spcPts val="0"/>
              </a:spcBef>
              <a:spcAft>
                <a:spcPts val="0"/>
              </a:spcAft>
              <a:buNone/>
            </a:pPr>
            <a:r>
              <a:rPr lang="en" sz="1400">
                <a:solidFill>
                  <a:srgbClr val="24292E"/>
                </a:solidFill>
                <a:latin typeface="Arial"/>
                <a:ea typeface="Arial"/>
                <a:cs typeface="Arial"/>
                <a:sym typeface="Arial"/>
              </a:rPr>
              <a:t>When constructing a fisheye distortion, you can specify the radius and distortion factor:</a:t>
            </a:r>
            <a:endParaRPr sz="1400">
              <a:solidFill>
                <a:srgbClr val="24292E"/>
              </a:solidFill>
              <a:latin typeface="Arial"/>
              <a:ea typeface="Arial"/>
              <a:cs typeface="Arial"/>
              <a:sym typeface="Arial"/>
            </a:endParaRPr>
          </a:p>
          <a:p>
            <a:pPr indent="0" lvl="0" marL="152400" marR="152400" rtl="0" algn="l">
              <a:lnSpc>
                <a:spcPct val="145000"/>
              </a:lnSpc>
              <a:spcBef>
                <a:spcPts val="1600"/>
              </a:spcBef>
              <a:spcAft>
                <a:spcPts val="0"/>
              </a:spcAft>
              <a:buClr>
                <a:schemeClr val="dk1"/>
              </a:buClr>
              <a:buSzPts val="1100"/>
              <a:buFont typeface="Arial"/>
              <a:buNone/>
            </a:pPr>
            <a:r>
              <a:rPr b="1" lang="en" sz="1400">
                <a:solidFill>
                  <a:srgbClr val="D73A49"/>
                </a:solidFill>
                <a:latin typeface="Source Code Pro"/>
                <a:ea typeface="Source Code Pro"/>
                <a:cs typeface="Source Code Pro"/>
                <a:sym typeface="Source Code Pro"/>
              </a:rPr>
              <a:t>var</a:t>
            </a:r>
            <a:r>
              <a:rPr b="1" lang="en" sz="1400">
                <a:solidFill>
                  <a:srgbClr val="24292E"/>
                </a:solidFill>
                <a:latin typeface="Source Code Pro"/>
                <a:ea typeface="Source Code Pro"/>
                <a:cs typeface="Source Code Pro"/>
                <a:sym typeface="Source Code Pro"/>
              </a:rPr>
              <a:t> fisheye </a:t>
            </a:r>
            <a:r>
              <a:rPr b="1" lang="en" sz="1400">
                <a:solidFill>
                  <a:srgbClr val="D73A49"/>
                </a:solidFill>
                <a:latin typeface="Source Code Pro"/>
                <a:ea typeface="Source Code Pro"/>
                <a:cs typeface="Source Code Pro"/>
                <a:sym typeface="Source Code Pro"/>
              </a:rPr>
              <a:t>=</a:t>
            </a:r>
            <a:r>
              <a:rPr b="1" lang="en" sz="1400">
                <a:solidFill>
                  <a:srgbClr val="24292E"/>
                </a:solidFill>
                <a:latin typeface="Source Code Pro"/>
                <a:ea typeface="Source Code Pro"/>
                <a:cs typeface="Source Code Pro"/>
                <a:sym typeface="Source Code Pro"/>
              </a:rPr>
              <a:t> d3.fisheye.</a:t>
            </a:r>
            <a:r>
              <a:rPr b="1" lang="en" sz="1400">
                <a:solidFill>
                  <a:srgbClr val="6F42C1"/>
                </a:solidFill>
                <a:latin typeface="Source Code Pro"/>
                <a:ea typeface="Source Code Pro"/>
                <a:cs typeface="Source Code Pro"/>
                <a:sym typeface="Source Code Pro"/>
              </a:rPr>
              <a:t>circular</a:t>
            </a:r>
            <a:r>
              <a:rPr b="1" lang="en" sz="1400">
                <a:solidFill>
                  <a:srgbClr val="24292E"/>
                </a:solidFill>
                <a:latin typeface="Source Code Pro"/>
                <a:ea typeface="Source Code Pro"/>
                <a:cs typeface="Source Code Pro"/>
                <a:sym typeface="Source Code Pro"/>
              </a:rPr>
              <a:t>()</a:t>
            </a:r>
            <a:br>
              <a:rPr b="1" lang="en" sz="1400">
                <a:solidFill>
                  <a:srgbClr val="24292E"/>
                </a:solidFill>
                <a:latin typeface="Source Code Pro"/>
                <a:ea typeface="Source Code Pro"/>
                <a:cs typeface="Source Code Pro"/>
                <a:sym typeface="Source Code Pro"/>
              </a:rPr>
            </a:br>
            <a:r>
              <a:rPr b="1" lang="en" sz="1400">
                <a:solidFill>
                  <a:srgbClr val="24292E"/>
                </a:solidFill>
                <a:latin typeface="Source Code Pro"/>
                <a:ea typeface="Source Code Pro"/>
                <a:cs typeface="Source Code Pro"/>
                <a:sym typeface="Source Code Pro"/>
              </a:rPr>
              <a:t>    .</a:t>
            </a:r>
            <a:r>
              <a:rPr b="1" lang="en" sz="1400">
                <a:solidFill>
                  <a:srgbClr val="6F42C1"/>
                </a:solidFill>
                <a:latin typeface="Source Code Pro"/>
                <a:ea typeface="Source Code Pro"/>
                <a:cs typeface="Source Code Pro"/>
                <a:sym typeface="Source Code Pro"/>
              </a:rPr>
              <a:t>radius</a:t>
            </a:r>
            <a:r>
              <a:rPr b="1" lang="en" sz="1400">
                <a:solidFill>
                  <a:srgbClr val="24292E"/>
                </a:solidFill>
                <a:latin typeface="Source Code Pro"/>
                <a:ea typeface="Source Code Pro"/>
                <a:cs typeface="Source Code Pro"/>
                <a:sym typeface="Source Code Pro"/>
              </a:rPr>
              <a:t>(</a:t>
            </a:r>
            <a:r>
              <a:rPr b="1" lang="en" sz="1400">
                <a:solidFill>
                  <a:srgbClr val="005CC5"/>
                </a:solidFill>
                <a:latin typeface="Source Code Pro"/>
                <a:ea typeface="Source Code Pro"/>
                <a:cs typeface="Source Code Pro"/>
                <a:sym typeface="Source Code Pro"/>
              </a:rPr>
              <a:t>200</a:t>
            </a:r>
            <a:r>
              <a:rPr b="1" lang="en" sz="1400">
                <a:solidFill>
                  <a:srgbClr val="24292E"/>
                </a:solidFill>
                <a:latin typeface="Source Code Pro"/>
                <a:ea typeface="Source Code Pro"/>
                <a:cs typeface="Source Code Pro"/>
                <a:sym typeface="Source Code Pro"/>
              </a:rPr>
              <a:t>)</a:t>
            </a:r>
            <a:br>
              <a:rPr b="1" lang="en" sz="1400">
                <a:solidFill>
                  <a:srgbClr val="24292E"/>
                </a:solidFill>
                <a:latin typeface="Source Code Pro"/>
                <a:ea typeface="Source Code Pro"/>
                <a:cs typeface="Source Code Pro"/>
                <a:sym typeface="Source Code Pro"/>
              </a:rPr>
            </a:br>
            <a:r>
              <a:rPr b="1" lang="en" sz="1400">
                <a:solidFill>
                  <a:srgbClr val="24292E"/>
                </a:solidFill>
                <a:latin typeface="Source Code Pro"/>
                <a:ea typeface="Source Code Pro"/>
                <a:cs typeface="Source Code Pro"/>
                <a:sym typeface="Source Code Pro"/>
              </a:rPr>
              <a:t>    .</a:t>
            </a:r>
            <a:r>
              <a:rPr b="1" lang="en" sz="1400">
                <a:solidFill>
                  <a:srgbClr val="6F42C1"/>
                </a:solidFill>
                <a:latin typeface="Source Code Pro"/>
                <a:ea typeface="Source Code Pro"/>
                <a:cs typeface="Source Code Pro"/>
                <a:sym typeface="Source Code Pro"/>
              </a:rPr>
              <a:t>distortion</a:t>
            </a:r>
            <a:r>
              <a:rPr b="1" lang="en" sz="1400">
                <a:solidFill>
                  <a:srgbClr val="24292E"/>
                </a:solidFill>
                <a:latin typeface="Source Code Pro"/>
                <a:ea typeface="Source Code Pro"/>
                <a:cs typeface="Source Code Pro"/>
                <a:sym typeface="Source Code Pro"/>
              </a:rPr>
              <a:t>(</a:t>
            </a:r>
            <a:r>
              <a:rPr b="1" lang="en" sz="1400">
                <a:solidFill>
                  <a:srgbClr val="005CC5"/>
                </a:solidFill>
                <a:latin typeface="Source Code Pro"/>
                <a:ea typeface="Source Code Pro"/>
                <a:cs typeface="Source Code Pro"/>
                <a:sym typeface="Source Code Pro"/>
              </a:rPr>
              <a:t>2</a:t>
            </a:r>
            <a:r>
              <a:rPr b="1" lang="en" sz="1400">
                <a:solidFill>
                  <a:srgbClr val="24292E"/>
                </a:solidFill>
                <a:latin typeface="Source Code Pro"/>
                <a:ea typeface="Source Code Pro"/>
                <a:cs typeface="Source Code Pro"/>
                <a:sym typeface="Source Code Pro"/>
              </a:rPr>
              <a:t>);</a:t>
            </a:r>
            <a:endParaRPr b="1" sz="1400">
              <a:solidFill>
                <a:srgbClr val="24292E"/>
              </a:solidFill>
              <a:latin typeface="Source Code Pro"/>
              <a:ea typeface="Source Code Pro"/>
              <a:cs typeface="Source Code Pro"/>
              <a:sym typeface="Source Code Pro"/>
            </a:endParaRPr>
          </a:p>
          <a:p>
            <a:pPr indent="114300" lvl="0" marL="0" rtl="0" algn="l">
              <a:spcBef>
                <a:spcPts val="0"/>
              </a:spcBef>
              <a:spcAft>
                <a:spcPts val="0"/>
              </a:spcAft>
              <a:buNone/>
            </a:pPr>
            <a:r>
              <a:t/>
            </a:r>
            <a:endParaRPr sz="1400">
              <a:solidFill>
                <a:srgbClr val="24292E"/>
              </a:solidFill>
              <a:latin typeface="Arial"/>
              <a:ea typeface="Arial"/>
              <a:cs typeface="Arial"/>
              <a:sym typeface="Arial"/>
            </a:endParaRPr>
          </a:p>
          <a:p>
            <a:pPr indent="114300" lvl="0" marL="0" rtl="0" algn="l">
              <a:spcBef>
                <a:spcPts val="1600"/>
              </a:spcBef>
              <a:spcAft>
                <a:spcPts val="0"/>
              </a:spcAft>
              <a:buNone/>
            </a:pPr>
            <a:r>
              <a:rPr lang="en" sz="1400">
                <a:solidFill>
                  <a:srgbClr val="24292E"/>
                </a:solidFill>
                <a:latin typeface="Arial"/>
                <a:ea typeface="Arial"/>
                <a:cs typeface="Arial"/>
                <a:sym typeface="Arial"/>
              </a:rPr>
              <a:t>Typically, you then update the focal point of the distortion on mousemove:</a:t>
            </a:r>
            <a:endParaRPr sz="1400">
              <a:solidFill>
                <a:srgbClr val="24292E"/>
              </a:solidFill>
              <a:latin typeface="Arial"/>
              <a:ea typeface="Arial"/>
              <a:cs typeface="Arial"/>
              <a:sym typeface="Arial"/>
            </a:endParaRPr>
          </a:p>
          <a:p>
            <a:pPr indent="0" lvl="0" marL="152400" marR="152400" rtl="0" algn="l">
              <a:lnSpc>
                <a:spcPct val="145000"/>
              </a:lnSpc>
              <a:spcBef>
                <a:spcPts val="1600"/>
              </a:spcBef>
              <a:spcAft>
                <a:spcPts val="0"/>
              </a:spcAft>
              <a:buClr>
                <a:schemeClr val="dk1"/>
              </a:buClr>
              <a:buSzPts val="1100"/>
              <a:buFont typeface="Arial"/>
              <a:buNone/>
            </a:pPr>
            <a:r>
              <a:rPr b="1" lang="en" sz="1400">
                <a:solidFill>
                  <a:srgbClr val="24292E"/>
                </a:solidFill>
                <a:latin typeface="Source Code Pro"/>
                <a:ea typeface="Source Code Pro"/>
                <a:cs typeface="Source Code Pro"/>
                <a:sym typeface="Source Code Pro"/>
              </a:rPr>
              <a:t>svg.</a:t>
            </a:r>
            <a:r>
              <a:rPr b="1" lang="en" sz="1400">
                <a:solidFill>
                  <a:srgbClr val="6F42C1"/>
                </a:solidFill>
                <a:latin typeface="Source Code Pro"/>
                <a:ea typeface="Source Code Pro"/>
                <a:cs typeface="Source Code Pro"/>
                <a:sym typeface="Source Code Pro"/>
              </a:rPr>
              <a:t>on</a:t>
            </a:r>
            <a:r>
              <a:rPr b="1" lang="en" sz="1400">
                <a:solidFill>
                  <a:srgbClr val="24292E"/>
                </a:solidFill>
                <a:latin typeface="Source Code Pro"/>
                <a:ea typeface="Source Code Pro"/>
                <a:cs typeface="Source Code Pro"/>
                <a:sym typeface="Source Code Pro"/>
              </a:rPr>
              <a:t>(</a:t>
            </a:r>
            <a:r>
              <a:rPr b="1" lang="en" sz="1400">
                <a:solidFill>
                  <a:srgbClr val="032F62"/>
                </a:solidFill>
                <a:latin typeface="Source Code Pro"/>
                <a:ea typeface="Source Code Pro"/>
                <a:cs typeface="Source Code Pro"/>
                <a:sym typeface="Source Code Pro"/>
              </a:rPr>
              <a:t>"mousemove"</a:t>
            </a:r>
            <a:r>
              <a:rPr b="1" lang="en" sz="1400">
                <a:solidFill>
                  <a:srgbClr val="24292E"/>
                </a:solidFill>
                <a:latin typeface="Source Code Pro"/>
                <a:ea typeface="Source Code Pro"/>
                <a:cs typeface="Source Code Pro"/>
                <a:sym typeface="Source Code Pro"/>
              </a:rPr>
              <a:t>, </a:t>
            </a:r>
            <a:r>
              <a:rPr b="1" lang="en" sz="1400">
                <a:solidFill>
                  <a:srgbClr val="D73A49"/>
                </a:solidFill>
                <a:latin typeface="Source Code Pro"/>
                <a:ea typeface="Source Code Pro"/>
                <a:cs typeface="Source Code Pro"/>
                <a:sym typeface="Source Code Pro"/>
              </a:rPr>
              <a:t>function</a:t>
            </a:r>
            <a:r>
              <a:rPr b="1" lang="en" sz="1400">
                <a:solidFill>
                  <a:srgbClr val="24292E"/>
                </a:solidFill>
                <a:latin typeface="Source Code Pro"/>
                <a:ea typeface="Source Code Pro"/>
                <a:cs typeface="Source Code Pro"/>
                <a:sym typeface="Source Code Pro"/>
              </a:rPr>
              <a:t>() {</a:t>
            </a:r>
            <a:br>
              <a:rPr b="1" lang="en" sz="1400">
                <a:solidFill>
                  <a:srgbClr val="24292E"/>
                </a:solidFill>
                <a:latin typeface="Source Code Pro"/>
                <a:ea typeface="Source Code Pro"/>
                <a:cs typeface="Source Code Pro"/>
                <a:sym typeface="Source Code Pro"/>
              </a:rPr>
            </a:br>
            <a:r>
              <a:rPr b="1" lang="en" sz="1400">
                <a:solidFill>
                  <a:srgbClr val="24292E"/>
                </a:solidFill>
                <a:latin typeface="Source Code Pro"/>
                <a:ea typeface="Source Code Pro"/>
                <a:cs typeface="Source Code Pro"/>
                <a:sym typeface="Source Code Pro"/>
              </a:rPr>
              <a:t>  fisheye.</a:t>
            </a:r>
            <a:r>
              <a:rPr b="1" lang="en" sz="1400">
                <a:solidFill>
                  <a:srgbClr val="005CC5"/>
                </a:solidFill>
                <a:latin typeface="Source Code Pro"/>
                <a:ea typeface="Source Code Pro"/>
                <a:cs typeface="Source Code Pro"/>
                <a:sym typeface="Source Code Pro"/>
              </a:rPr>
              <a:t>focus</a:t>
            </a:r>
            <a:r>
              <a:rPr b="1" lang="en" sz="1400">
                <a:solidFill>
                  <a:srgbClr val="24292E"/>
                </a:solidFill>
                <a:latin typeface="Source Code Pro"/>
                <a:ea typeface="Source Code Pro"/>
                <a:cs typeface="Source Code Pro"/>
                <a:sym typeface="Source Code Pro"/>
              </a:rPr>
              <a:t>(d3.</a:t>
            </a:r>
            <a:r>
              <a:rPr b="1" lang="en" sz="1400">
                <a:solidFill>
                  <a:srgbClr val="6F42C1"/>
                </a:solidFill>
                <a:latin typeface="Source Code Pro"/>
                <a:ea typeface="Source Code Pro"/>
                <a:cs typeface="Source Code Pro"/>
                <a:sym typeface="Source Code Pro"/>
              </a:rPr>
              <a:t>mouse</a:t>
            </a:r>
            <a:r>
              <a:rPr b="1" lang="en" sz="1400">
                <a:solidFill>
                  <a:srgbClr val="24292E"/>
                </a:solidFill>
                <a:latin typeface="Source Code Pro"/>
                <a:ea typeface="Source Code Pro"/>
                <a:cs typeface="Source Code Pro"/>
                <a:sym typeface="Source Code Pro"/>
              </a:rPr>
              <a:t>(</a:t>
            </a:r>
            <a:r>
              <a:rPr b="1" lang="en" sz="1400">
                <a:solidFill>
                  <a:srgbClr val="005CC5"/>
                </a:solidFill>
                <a:latin typeface="Source Code Pro"/>
                <a:ea typeface="Source Code Pro"/>
                <a:cs typeface="Source Code Pro"/>
                <a:sym typeface="Source Code Pro"/>
              </a:rPr>
              <a:t>this</a:t>
            </a:r>
            <a:r>
              <a:rPr b="1" lang="en" sz="1400">
                <a:solidFill>
                  <a:srgbClr val="24292E"/>
                </a:solidFill>
                <a:latin typeface="Source Code Pro"/>
                <a:ea typeface="Source Code Pro"/>
                <a:cs typeface="Source Code Pro"/>
                <a:sym typeface="Source Code Pro"/>
              </a:rPr>
              <a:t>));</a:t>
            </a:r>
            <a:br>
              <a:rPr b="1" lang="en" sz="1400">
                <a:solidFill>
                  <a:srgbClr val="24292E"/>
                </a:solidFill>
                <a:latin typeface="Source Code Pro"/>
                <a:ea typeface="Source Code Pro"/>
                <a:cs typeface="Source Code Pro"/>
                <a:sym typeface="Source Code Pro"/>
              </a:rPr>
            </a:br>
            <a:r>
              <a:rPr b="1" lang="en" sz="1400">
                <a:solidFill>
                  <a:srgbClr val="24292E"/>
                </a:solidFill>
                <a:latin typeface="Source Code Pro"/>
                <a:ea typeface="Source Code Pro"/>
                <a:cs typeface="Source Code Pro"/>
                <a:sym typeface="Source Code Pro"/>
              </a:rPr>
              <a:t>});</a:t>
            </a:r>
            <a:endParaRPr b="1" sz="1400">
              <a:solidFill>
                <a:srgbClr val="24292E"/>
              </a:solidFill>
              <a:latin typeface="Source Code Pro"/>
              <a:ea typeface="Source Code Pro"/>
              <a:cs typeface="Source Code Pro"/>
              <a:sym typeface="Source Code Pro"/>
            </a:endParaRPr>
          </a:p>
          <a:p>
            <a:pPr indent="114300" lvl="0" marL="0" rtl="0" algn="l">
              <a:spcBef>
                <a:spcPts val="0"/>
              </a:spcBef>
              <a:spcAft>
                <a:spcPts val="1600"/>
              </a:spcAft>
              <a:buNone/>
            </a:pPr>
            <a:r>
              <a:t/>
            </a:r>
            <a:endParaRPr sz="1400">
              <a:solidFill>
                <a:srgbClr val="24292E"/>
              </a:solidFill>
              <a:latin typeface="Arial"/>
              <a:ea typeface="Arial"/>
              <a:cs typeface="Arial"/>
              <a:sym typeface="Arial"/>
            </a:endParaRPr>
          </a:p>
        </p:txBody>
      </p:sp>
      <p:sp>
        <p:nvSpPr>
          <p:cNvPr id="191" name="Google Shape;191;p39"/>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40"/>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a:solidFill>
                <a:srgbClr val="24292E"/>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lang="en"/>
              <a:t>The distortion operator takes as input an object with x and y attributes, and returns a new object with x, y and z attributes. </a:t>
            </a:r>
            <a:endParaRPr/>
          </a:p>
          <a:p>
            <a:pPr indent="114300" lvl="0" marL="0" marR="0" rtl="0" algn="l">
              <a:lnSpc>
                <a:spcPct val="115000"/>
              </a:lnSpc>
              <a:spcBef>
                <a:spcPts val="1600"/>
              </a:spcBef>
              <a:spcAft>
                <a:spcPts val="0"/>
              </a:spcAft>
              <a:buClr>
                <a:srgbClr val="000000"/>
              </a:buClr>
              <a:buSzPts val="1100"/>
              <a:buFont typeface="Arial"/>
              <a:buNone/>
            </a:pPr>
            <a:r>
              <a:t/>
            </a:r>
            <a:endParaRPr/>
          </a:p>
          <a:p>
            <a:pPr indent="0" lvl="0" marL="0" marR="0" rtl="0" algn="l">
              <a:lnSpc>
                <a:spcPct val="115000"/>
              </a:lnSpc>
              <a:spcBef>
                <a:spcPts val="1600"/>
              </a:spcBef>
              <a:spcAft>
                <a:spcPts val="1600"/>
              </a:spcAft>
              <a:buClr>
                <a:srgbClr val="000000"/>
              </a:buClr>
              <a:buSzPts val="1100"/>
              <a:buFont typeface="Arial"/>
              <a:buNone/>
            </a:pPr>
            <a:r>
              <a:rPr lang="en"/>
              <a:t>The returned object represents the distorted position of the input object; the z property is a scaling factor so that you can optionally distort the size of elements as well.</a:t>
            </a:r>
            <a:endParaRPr/>
          </a:p>
        </p:txBody>
      </p:sp>
      <p:sp>
        <p:nvSpPr>
          <p:cNvPr id="197" name="Google Shape;197;p40"/>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41"/>
          <p:cNvSpPr txBox="1"/>
          <p:nvPr>
            <p:ph idx="1" type="body"/>
          </p:nvPr>
        </p:nvSpPr>
        <p:spPr>
          <a:xfrm>
            <a:off x="311700" y="814688"/>
            <a:ext cx="8520600" cy="3754200"/>
          </a:xfrm>
          <a:prstGeom prst="rect">
            <a:avLst/>
          </a:prstGeom>
          <a:noFill/>
          <a:ln>
            <a:noFill/>
          </a:ln>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None/>
            </a:pPr>
            <a:r>
              <a:t/>
            </a:r>
            <a:endParaRPr b="1" sz="1200">
              <a:solidFill>
                <a:srgbClr val="24292E"/>
              </a:solidFill>
              <a:latin typeface="Source Code Pro"/>
              <a:ea typeface="Source Code Pro"/>
              <a:cs typeface="Source Code Pro"/>
              <a:sym typeface="Source Code Pro"/>
            </a:endParaRPr>
          </a:p>
          <a:p>
            <a:pPr indent="0" lvl="0" marL="152400" marR="152400" rtl="0" algn="l">
              <a:lnSpc>
                <a:spcPct val="145000"/>
              </a:lnSpc>
              <a:spcBef>
                <a:spcPts val="0"/>
              </a:spcBef>
              <a:spcAft>
                <a:spcPts val="0"/>
              </a:spcAft>
              <a:buClr>
                <a:schemeClr val="dk1"/>
              </a:buClr>
              <a:buSzPts val="1100"/>
              <a:buFont typeface="Arial"/>
              <a:buNone/>
            </a:pPr>
            <a:r>
              <a:rPr b="1" lang="en" sz="1200">
                <a:solidFill>
                  <a:srgbClr val="24292E"/>
                </a:solidFill>
                <a:latin typeface="Source Code Pro"/>
                <a:ea typeface="Source Code Pro"/>
                <a:cs typeface="Source Code Pro"/>
                <a:sym typeface="Source Code Pro"/>
              </a:rPr>
              <a:t>svg.</a:t>
            </a:r>
            <a:r>
              <a:rPr b="1" lang="en" sz="1200">
                <a:solidFill>
                  <a:srgbClr val="6F42C1"/>
                </a:solidFill>
                <a:latin typeface="Source Code Pro"/>
                <a:ea typeface="Source Code Pro"/>
                <a:cs typeface="Source Code Pro"/>
                <a:sym typeface="Source Code Pro"/>
              </a:rPr>
              <a:t>on</a:t>
            </a:r>
            <a:r>
              <a:rPr b="1" lang="en" sz="1200">
                <a:solidFill>
                  <a:srgbClr val="24292E"/>
                </a:solidFill>
                <a:latin typeface="Source Code Pro"/>
                <a:ea typeface="Source Code Pro"/>
                <a:cs typeface="Source Code Pro"/>
                <a:sym typeface="Source Code Pro"/>
              </a:rPr>
              <a:t>(</a:t>
            </a:r>
            <a:r>
              <a:rPr b="1" lang="en" sz="1200">
                <a:solidFill>
                  <a:srgbClr val="032F62"/>
                </a:solidFill>
                <a:latin typeface="Source Code Pro"/>
                <a:ea typeface="Source Code Pro"/>
                <a:cs typeface="Source Code Pro"/>
                <a:sym typeface="Source Code Pro"/>
              </a:rPr>
              <a:t>"mousemove"</a:t>
            </a:r>
            <a:r>
              <a:rPr b="1" lang="en" sz="1200">
                <a:solidFill>
                  <a:srgbClr val="24292E"/>
                </a:solidFill>
                <a:latin typeface="Source Code Pro"/>
                <a:ea typeface="Source Code Pro"/>
                <a:cs typeface="Source Code Pro"/>
                <a:sym typeface="Source Code Pro"/>
              </a:rPr>
              <a:t>, </a:t>
            </a:r>
            <a:r>
              <a:rPr b="1" lang="en" sz="1200">
                <a:solidFill>
                  <a:srgbClr val="D73A49"/>
                </a:solidFill>
                <a:latin typeface="Source Code Pro"/>
                <a:ea typeface="Source Code Pro"/>
                <a:cs typeface="Source Code Pro"/>
                <a:sym typeface="Source Code Pro"/>
              </a:rPr>
              <a:t>function</a:t>
            </a:r>
            <a:r>
              <a:rPr b="1" lang="en" sz="1200">
                <a:solidFill>
                  <a:srgbClr val="24292E"/>
                </a:solidFill>
                <a:latin typeface="Source Code Pro"/>
                <a:ea typeface="Source Code Pro"/>
                <a:cs typeface="Source Code Pro"/>
                <a:sym typeface="Source Code Pro"/>
              </a:rPr>
              <a:t>() {</a:t>
            </a:r>
            <a:br>
              <a:rPr b="1" lang="en" sz="1200">
                <a:solidFill>
                  <a:srgbClr val="24292E"/>
                </a:solidFill>
                <a:latin typeface="Source Code Pro"/>
                <a:ea typeface="Source Code Pro"/>
                <a:cs typeface="Source Code Pro"/>
                <a:sym typeface="Source Code Pro"/>
              </a:rPr>
            </a:br>
            <a:r>
              <a:rPr b="1" lang="en" sz="1200">
                <a:solidFill>
                  <a:srgbClr val="24292E"/>
                </a:solidFill>
                <a:latin typeface="Source Code Pro"/>
                <a:ea typeface="Source Code Pro"/>
                <a:cs typeface="Source Code Pro"/>
                <a:sym typeface="Source Code Pro"/>
              </a:rPr>
              <a:t>  fisheye.</a:t>
            </a:r>
            <a:r>
              <a:rPr b="1" lang="en" sz="1200">
                <a:solidFill>
                  <a:srgbClr val="005CC5"/>
                </a:solidFill>
                <a:latin typeface="Source Code Pro"/>
                <a:ea typeface="Source Code Pro"/>
                <a:cs typeface="Source Code Pro"/>
                <a:sym typeface="Source Code Pro"/>
              </a:rPr>
              <a:t>focus</a:t>
            </a:r>
            <a:r>
              <a:rPr b="1" lang="en" sz="1200">
                <a:solidFill>
                  <a:srgbClr val="24292E"/>
                </a:solidFill>
                <a:latin typeface="Source Code Pro"/>
                <a:ea typeface="Source Code Pro"/>
                <a:cs typeface="Source Code Pro"/>
                <a:sym typeface="Source Code Pro"/>
              </a:rPr>
              <a:t>(d3.</a:t>
            </a:r>
            <a:r>
              <a:rPr b="1" lang="en" sz="1200">
                <a:solidFill>
                  <a:srgbClr val="6F42C1"/>
                </a:solidFill>
                <a:latin typeface="Source Code Pro"/>
                <a:ea typeface="Source Code Pro"/>
                <a:cs typeface="Source Code Pro"/>
                <a:sym typeface="Source Code Pro"/>
              </a:rPr>
              <a:t>mouse</a:t>
            </a:r>
            <a:r>
              <a:rPr b="1" lang="en" sz="1200">
                <a:solidFill>
                  <a:srgbClr val="24292E"/>
                </a:solidFill>
                <a:latin typeface="Source Code Pro"/>
                <a:ea typeface="Source Code Pro"/>
                <a:cs typeface="Source Code Pro"/>
                <a:sym typeface="Source Code Pro"/>
              </a:rPr>
              <a:t>(</a:t>
            </a:r>
            <a:r>
              <a:rPr b="1" lang="en" sz="1200">
                <a:solidFill>
                  <a:srgbClr val="005CC5"/>
                </a:solidFill>
                <a:latin typeface="Source Code Pro"/>
                <a:ea typeface="Source Code Pro"/>
                <a:cs typeface="Source Code Pro"/>
                <a:sym typeface="Source Code Pro"/>
              </a:rPr>
              <a:t>this</a:t>
            </a:r>
            <a:r>
              <a:rPr b="1" lang="en" sz="1200">
                <a:solidFill>
                  <a:srgbClr val="24292E"/>
                </a:solidFill>
                <a:latin typeface="Source Code Pro"/>
                <a:ea typeface="Source Code Pro"/>
                <a:cs typeface="Source Code Pro"/>
                <a:sym typeface="Source Code Pro"/>
              </a:rPr>
              <a:t>));</a:t>
            </a:r>
            <a:br>
              <a:rPr b="1" lang="en" sz="1200">
                <a:solidFill>
                  <a:srgbClr val="24292E"/>
                </a:solidFill>
                <a:latin typeface="Source Code Pro"/>
                <a:ea typeface="Source Code Pro"/>
                <a:cs typeface="Source Code Pro"/>
                <a:sym typeface="Source Code Pro"/>
              </a:rPr>
            </a:br>
            <a:br>
              <a:rPr b="1" lang="en" sz="1200">
                <a:solidFill>
                  <a:srgbClr val="24292E"/>
                </a:solidFill>
                <a:latin typeface="Source Code Pro"/>
                <a:ea typeface="Source Code Pro"/>
                <a:cs typeface="Source Code Pro"/>
                <a:sym typeface="Source Code Pro"/>
              </a:rPr>
            </a:br>
            <a:r>
              <a:rPr b="1" lang="en" sz="1200">
                <a:solidFill>
                  <a:srgbClr val="24292E"/>
                </a:solidFill>
                <a:latin typeface="Source Code Pro"/>
                <a:ea typeface="Source Code Pro"/>
                <a:cs typeface="Source Code Pro"/>
                <a:sym typeface="Source Code Pro"/>
              </a:rPr>
              <a:t>  node.</a:t>
            </a:r>
            <a:r>
              <a:rPr b="1" lang="en" sz="1200">
                <a:solidFill>
                  <a:srgbClr val="6F42C1"/>
                </a:solidFill>
                <a:latin typeface="Source Code Pro"/>
                <a:ea typeface="Source Code Pro"/>
                <a:cs typeface="Source Code Pro"/>
                <a:sym typeface="Source Code Pro"/>
              </a:rPr>
              <a:t>each</a:t>
            </a:r>
            <a:r>
              <a:rPr b="1" lang="en" sz="1200">
                <a:solidFill>
                  <a:srgbClr val="24292E"/>
                </a:solidFill>
                <a:latin typeface="Source Code Pro"/>
                <a:ea typeface="Source Code Pro"/>
                <a:cs typeface="Source Code Pro"/>
                <a:sym typeface="Source Code Pro"/>
              </a:rPr>
              <a:t>(</a:t>
            </a:r>
            <a:r>
              <a:rPr b="1" lang="en" sz="1200">
                <a:solidFill>
                  <a:srgbClr val="D73A49"/>
                </a:solidFill>
                <a:latin typeface="Source Code Pro"/>
                <a:ea typeface="Source Code Pro"/>
                <a:cs typeface="Source Code Pro"/>
                <a:sym typeface="Source Code Pro"/>
              </a:rPr>
              <a:t>function</a:t>
            </a:r>
            <a:r>
              <a:rPr b="1" lang="en" sz="1200">
                <a:solidFill>
                  <a:srgbClr val="24292E"/>
                </a:solidFill>
                <a:latin typeface="Source Code Pro"/>
                <a:ea typeface="Source Code Pro"/>
                <a:cs typeface="Source Code Pro"/>
                <a:sym typeface="Source Code Pro"/>
              </a:rPr>
              <a:t>(d) { d.fisheye </a:t>
            </a:r>
            <a:r>
              <a:rPr b="1" lang="en" sz="1200">
                <a:solidFill>
                  <a:srgbClr val="D73A49"/>
                </a:solidFill>
                <a:latin typeface="Source Code Pro"/>
                <a:ea typeface="Source Code Pro"/>
                <a:cs typeface="Source Code Pro"/>
                <a:sym typeface="Source Code Pro"/>
              </a:rPr>
              <a:t>=</a:t>
            </a:r>
            <a:r>
              <a:rPr b="1" lang="en" sz="1200">
                <a:solidFill>
                  <a:srgbClr val="24292E"/>
                </a:solidFill>
                <a:latin typeface="Source Code Pro"/>
                <a:ea typeface="Source Code Pro"/>
                <a:cs typeface="Source Code Pro"/>
                <a:sym typeface="Source Code Pro"/>
              </a:rPr>
              <a:t> </a:t>
            </a:r>
            <a:r>
              <a:rPr b="1" lang="en" sz="1200">
                <a:solidFill>
                  <a:srgbClr val="6F42C1"/>
                </a:solidFill>
                <a:latin typeface="Source Code Pro"/>
                <a:ea typeface="Source Code Pro"/>
                <a:cs typeface="Source Code Pro"/>
                <a:sym typeface="Source Code Pro"/>
              </a:rPr>
              <a:t>fisheye</a:t>
            </a:r>
            <a:r>
              <a:rPr b="1" lang="en" sz="1200">
                <a:solidFill>
                  <a:srgbClr val="24292E"/>
                </a:solidFill>
                <a:latin typeface="Source Code Pro"/>
                <a:ea typeface="Source Code Pro"/>
                <a:cs typeface="Source Code Pro"/>
                <a:sym typeface="Source Code Pro"/>
              </a:rPr>
              <a:t>(d); })</a:t>
            </a:r>
            <a:br>
              <a:rPr b="1" lang="en" sz="1200">
                <a:solidFill>
                  <a:srgbClr val="24292E"/>
                </a:solidFill>
                <a:latin typeface="Source Code Pro"/>
                <a:ea typeface="Source Code Pro"/>
                <a:cs typeface="Source Code Pro"/>
                <a:sym typeface="Source Code Pro"/>
              </a:rPr>
            </a:br>
            <a:r>
              <a:rPr b="1" lang="en" sz="1200">
                <a:solidFill>
                  <a:srgbClr val="24292E"/>
                </a:solidFill>
                <a:latin typeface="Source Code Pro"/>
                <a:ea typeface="Source Code Pro"/>
                <a:cs typeface="Source Code Pro"/>
                <a:sym typeface="Source Code Pro"/>
              </a:rPr>
              <a:t>      .</a:t>
            </a:r>
            <a:r>
              <a:rPr b="1" lang="en" sz="1200">
                <a:solidFill>
                  <a:srgbClr val="6F42C1"/>
                </a:solidFill>
                <a:latin typeface="Source Code Pro"/>
                <a:ea typeface="Source Code Pro"/>
                <a:cs typeface="Source Code Pro"/>
                <a:sym typeface="Source Code Pro"/>
              </a:rPr>
              <a:t>attr</a:t>
            </a:r>
            <a:r>
              <a:rPr b="1" lang="en" sz="1200">
                <a:solidFill>
                  <a:srgbClr val="24292E"/>
                </a:solidFill>
                <a:latin typeface="Source Code Pro"/>
                <a:ea typeface="Source Code Pro"/>
                <a:cs typeface="Source Code Pro"/>
                <a:sym typeface="Source Code Pro"/>
              </a:rPr>
              <a:t>(</a:t>
            </a:r>
            <a:r>
              <a:rPr b="1" lang="en" sz="1200">
                <a:solidFill>
                  <a:srgbClr val="032F62"/>
                </a:solidFill>
                <a:latin typeface="Source Code Pro"/>
                <a:ea typeface="Source Code Pro"/>
                <a:cs typeface="Source Code Pro"/>
                <a:sym typeface="Source Code Pro"/>
              </a:rPr>
              <a:t>"cx"</a:t>
            </a:r>
            <a:r>
              <a:rPr b="1" lang="en" sz="1200">
                <a:solidFill>
                  <a:srgbClr val="24292E"/>
                </a:solidFill>
                <a:latin typeface="Source Code Pro"/>
                <a:ea typeface="Source Code Pro"/>
                <a:cs typeface="Source Code Pro"/>
                <a:sym typeface="Source Code Pro"/>
              </a:rPr>
              <a:t>, </a:t>
            </a:r>
            <a:r>
              <a:rPr b="1" lang="en" sz="1200">
                <a:solidFill>
                  <a:srgbClr val="D73A49"/>
                </a:solidFill>
                <a:latin typeface="Source Code Pro"/>
                <a:ea typeface="Source Code Pro"/>
                <a:cs typeface="Source Code Pro"/>
                <a:sym typeface="Source Code Pro"/>
              </a:rPr>
              <a:t>function</a:t>
            </a:r>
            <a:r>
              <a:rPr b="1" lang="en" sz="1200">
                <a:solidFill>
                  <a:srgbClr val="24292E"/>
                </a:solidFill>
                <a:latin typeface="Source Code Pro"/>
                <a:ea typeface="Source Code Pro"/>
                <a:cs typeface="Source Code Pro"/>
                <a:sym typeface="Source Code Pro"/>
              </a:rPr>
              <a:t>(d) { </a:t>
            </a:r>
            <a:r>
              <a:rPr b="1" lang="en" sz="1200">
                <a:solidFill>
                  <a:srgbClr val="D73A49"/>
                </a:solidFill>
                <a:latin typeface="Source Code Pro"/>
                <a:ea typeface="Source Code Pro"/>
                <a:cs typeface="Source Code Pro"/>
                <a:sym typeface="Source Code Pro"/>
              </a:rPr>
              <a:t>return</a:t>
            </a:r>
            <a:r>
              <a:rPr b="1" lang="en" sz="1200">
                <a:solidFill>
                  <a:srgbClr val="24292E"/>
                </a:solidFill>
                <a:latin typeface="Source Code Pro"/>
                <a:ea typeface="Source Code Pro"/>
                <a:cs typeface="Source Code Pro"/>
                <a:sym typeface="Source Code Pro"/>
              </a:rPr>
              <a:t> d.fisheye.</a:t>
            </a:r>
            <a:r>
              <a:rPr b="1" lang="en" sz="1200">
                <a:solidFill>
                  <a:srgbClr val="005CC5"/>
                </a:solidFill>
                <a:latin typeface="Source Code Pro"/>
                <a:ea typeface="Source Code Pro"/>
                <a:cs typeface="Source Code Pro"/>
                <a:sym typeface="Source Code Pro"/>
              </a:rPr>
              <a:t>x</a:t>
            </a:r>
            <a:r>
              <a:rPr b="1" lang="en" sz="1200">
                <a:solidFill>
                  <a:srgbClr val="24292E"/>
                </a:solidFill>
                <a:latin typeface="Source Code Pro"/>
                <a:ea typeface="Source Code Pro"/>
                <a:cs typeface="Source Code Pro"/>
                <a:sym typeface="Source Code Pro"/>
              </a:rPr>
              <a:t>; })</a:t>
            </a:r>
            <a:br>
              <a:rPr b="1" lang="en" sz="1200">
                <a:solidFill>
                  <a:srgbClr val="24292E"/>
                </a:solidFill>
                <a:latin typeface="Source Code Pro"/>
                <a:ea typeface="Source Code Pro"/>
                <a:cs typeface="Source Code Pro"/>
                <a:sym typeface="Source Code Pro"/>
              </a:rPr>
            </a:br>
            <a:r>
              <a:rPr b="1" lang="en" sz="1200">
                <a:solidFill>
                  <a:srgbClr val="24292E"/>
                </a:solidFill>
                <a:latin typeface="Source Code Pro"/>
                <a:ea typeface="Source Code Pro"/>
                <a:cs typeface="Source Code Pro"/>
                <a:sym typeface="Source Code Pro"/>
              </a:rPr>
              <a:t>      .</a:t>
            </a:r>
            <a:r>
              <a:rPr b="1" lang="en" sz="1200">
                <a:solidFill>
                  <a:srgbClr val="6F42C1"/>
                </a:solidFill>
                <a:latin typeface="Source Code Pro"/>
                <a:ea typeface="Source Code Pro"/>
                <a:cs typeface="Source Code Pro"/>
                <a:sym typeface="Source Code Pro"/>
              </a:rPr>
              <a:t>attr</a:t>
            </a:r>
            <a:r>
              <a:rPr b="1" lang="en" sz="1200">
                <a:solidFill>
                  <a:srgbClr val="24292E"/>
                </a:solidFill>
                <a:latin typeface="Source Code Pro"/>
                <a:ea typeface="Source Code Pro"/>
                <a:cs typeface="Source Code Pro"/>
                <a:sym typeface="Source Code Pro"/>
              </a:rPr>
              <a:t>(</a:t>
            </a:r>
            <a:r>
              <a:rPr b="1" lang="en" sz="1200">
                <a:solidFill>
                  <a:srgbClr val="032F62"/>
                </a:solidFill>
                <a:latin typeface="Source Code Pro"/>
                <a:ea typeface="Source Code Pro"/>
                <a:cs typeface="Source Code Pro"/>
                <a:sym typeface="Source Code Pro"/>
              </a:rPr>
              <a:t>"cy"</a:t>
            </a:r>
            <a:r>
              <a:rPr b="1" lang="en" sz="1200">
                <a:solidFill>
                  <a:srgbClr val="24292E"/>
                </a:solidFill>
                <a:latin typeface="Source Code Pro"/>
                <a:ea typeface="Source Code Pro"/>
                <a:cs typeface="Source Code Pro"/>
                <a:sym typeface="Source Code Pro"/>
              </a:rPr>
              <a:t>, </a:t>
            </a:r>
            <a:r>
              <a:rPr b="1" lang="en" sz="1200">
                <a:solidFill>
                  <a:srgbClr val="D73A49"/>
                </a:solidFill>
                <a:latin typeface="Source Code Pro"/>
                <a:ea typeface="Source Code Pro"/>
                <a:cs typeface="Source Code Pro"/>
                <a:sym typeface="Source Code Pro"/>
              </a:rPr>
              <a:t>function</a:t>
            </a:r>
            <a:r>
              <a:rPr b="1" lang="en" sz="1200">
                <a:solidFill>
                  <a:srgbClr val="24292E"/>
                </a:solidFill>
                <a:latin typeface="Source Code Pro"/>
                <a:ea typeface="Source Code Pro"/>
                <a:cs typeface="Source Code Pro"/>
                <a:sym typeface="Source Code Pro"/>
              </a:rPr>
              <a:t>(d) { </a:t>
            </a:r>
            <a:r>
              <a:rPr b="1" lang="en" sz="1200">
                <a:solidFill>
                  <a:srgbClr val="D73A49"/>
                </a:solidFill>
                <a:latin typeface="Source Code Pro"/>
                <a:ea typeface="Source Code Pro"/>
                <a:cs typeface="Source Code Pro"/>
                <a:sym typeface="Source Code Pro"/>
              </a:rPr>
              <a:t>return</a:t>
            </a:r>
            <a:r>
              <a:rPr b="1" lang="en" sz="1200">
                <a:solidFill>
                  <a:srgbClr val="24292E"/>
                </a:solidFill>
                <a:latin typeface="Source Code Pro"/>
                <a:ea typeface="Source Code Pro"/>
                <a:cs typeface="Source Code Pro"/>
                <a:sym typeface="Source Code Pro"/>
              </a:rPr>
              <a:t> d.fisheye.</a:t>
            </a:r>
            <a:r>
              <a:rPr b="1" lang="en" sz="1200">
                <a:solidFill>
                  <a:srgbClr val="005CC5"/>
                </a:solidFill>
                <a:latin typeface="Source Code Pro"/>
                <a:ea typeface="Source Code Pro"/>
                <a:cs typeface="Source Code Pro"/>
                <a:sym typeface="Source Code Pro"/>
              </a:rPr>
              <a:t>y</a:t>
            </a:r>
            <a:r>
              <a:rPr b="1" lang="en" sz="1200">
                <a:solidFill>
                  <a:srgbClr val="24292E"/>
                </a:solidFill>
                <a:latin typeface="Source Code Pro"/>
                <a:ea typeface="Source Code Pro"/>
                <a:cs typeface="Source Code Pro"/>
                <a:sym typeface="Source Code Pro"/>
              </a:rPr>
              <a:t>; })</a:t>
            </a:r>
            <a:br>
              <a:rPr b="1" lang="en" sz="1200">
                <a:solidFill>
                  <a:srgbClr val="24292E"/>
                </a:solidFill>
                <a:latin typeface="Source Code Pro"/>
                <a:ea typeface="Source Code Pro"/>
                <a:cs typeface="Source Code Pro"/>
                <a:sym typeface="Source Code Pro"/>
              </a:rPr>
            </a:br>
            <a:r>
              <a:rPr b="1" lang="en" sz="1200">
                <a:solidFill>
                  <a:srgbClr val="24292E"/>
                </a:solidFill>
                <a:latin typeface="Source Code Pro"/>
                <a:ea typeface="Source Code Pro"/>
                <a:cs typeface="Source Code Pro"/>
                <a:sym typeface="Source Code Pro"/>
              </a:rPr>
              <a:t>      .</a:t>
            </a:r>
            <a:r>
              <a:rPr b="1" lang="en" sz="1200">
                <a:solidFill>
                  <a:srgbClr val="6F42C1"/>
                </a:solidFill>
                <a:latin typeface="Source Code Pro"/>
                <a:ea typeface="Source Code Pro"/>
                <a:cs typeface="Source Code Pro"/>
                <a:sym typeface="Source Code Pro"/>
              </a:rPr>
              <a:t>attr</a:t>
            </a:r>
            <a:r>
              <a:rPr b="1" lang="en" sz="1200">
                <a:solidFill>
                  <a:srgbClr val="24292E"/>
                </a:solidFill>
                <a:latin typeface="Source Code Pro"/>
                <a:ea typeface="Source Code Pro"/>
                <a:cs typeface="Source Code Pro"/>
                <a:sym typeface="Source Code Pro"/>
              </a:rPr>
              <a:t>(</a:t>
            </a:r>
            <a:r>
              <a:rPr b="1" lang="en" sz="1200">
                <a:solidFill>
                  <a:srgbClr val="032F62"/>
                </a:solidFill>
                <a:latin typeface="Source Code Pro"/>
                <a:ea typeface="Source Code Pro"/>
                <a:cs typeface="Source Code Pro"/>
                <a:sym typeface="Source Code Pro"/>
              </a:rPr>
              <a:t>"r"</a:t>
            </a:r>
            <a:r>
              <a:rPr b="1" lang="en" sz="1200">
                <a:solidFill>
                  <a:srgbClr val="24292E"/>
                </a:solidFill>
                <a:latin typeface="Source Code Pro"/>
                <a:ea typeface="Source Code Pro"/>
                <a:cs typeface="Source Code Pro"/>
                <a:sym typeface="Source Code Pro"/>
              </a:rPr>
              <a:t>, </a:t>
            </a:r>
            <a:r>
              <a:rPr b="1" lang="en" sz="1200">
                <a:solidFill>
                  <a:srgbClr val="D73A49"/>
                </a:solidFill>
                <a:latin typeface="Source Code Pro"/>
                <a:ea typeface="Source Code Pro"/>
                <a:cs typeface="Source Code Pro"/>
                <a:sym typeface="Source Code Pro"/>
              </a:rPr>
              <a:t>function</a:t>
            </a:r>
            <a:r>
              <a:rPr b="1" lang="en" sz="1200">
                <a:solidFill>
                  <a:srgbClr val="24292E"/>
                </a:solidFill>
                <a:latin typeface="Source Code Pro"/>
                <a:ea typeface="Source Code Pro"/>
                <a:cs typeface="Source Code Pro"/>
                <a:sym typeface="Source Code Pro"/>
              </a:rPr>
              <a:t>(d) { </a:t>
            </a:r>
            <a:r>
              <a:rPr b="1" lang="en" sz="1200">
                <a:solidFill>
                  <a:srgbClr val="D73A49"/>
                </a:solidFill>
                <a:latin typeface="Source Code Pro"/>
                <a:ea typeface="Source Code Pro"/>
                <a:cs typeface="Source Code Pro"/>
                <a:sym typeface="Source Code Pro"/>
              </a:rPr>
              <a:t>return</a:t>
            </a:r>
            <a:r>
              <a:rPr b="1" lang="en" sz="1200">
                <a:solidFill>
                  <a:srgbClr val="24292E"/>
                </a:solidFill>
                <a:latin typeface="Source Code Pro"/>
                <a:ea typeface="Source Code Pro"/>
                <a:cs typeface="Source Code Pro"/>
                <a:sym typeface="Source Code Pro"/>
              </a:rPr>
              <a:t> d.fisheye.</a:t>
            </a:r>
            <a:r>
              <a:rPr b="1" lang="en" sz="1200">
                <a:solidFill>
                  <a:srgbClr val="005CC5"/>
                </a:solidFill>
                <a:latin typeface="Source Code Pro"/>
                <a:ea typeface="Source Code Pro"/>
                <a:cs typeface="Source Code Pro"/>
                <a:sym typeface="Source Code Pro"/>
              </a:rPr>
              <a:t>z</a:t>
            </a:r>
            <a:r>
              <a:rPr b="1" lang="en" sz="1200">
                <a:solidFill>
                  <a:srgbClr val="24292E"/>
                </a:solidFill>
                <a:latin typeface="Source Code Pro"/>
                <a:ea typeface="Source Code Pro"/>
                <a:cs typeface="Source Code Pro"/>
                <a:sym typeface="Source Code Pro"/>
              </a:rPr>
              <a:t> </a:t>
            </a:r>
            <a:r>
              <a:rPr b="1" lang="en" sz="1200">
                <a:solidFill>
                  <a:srgbClr val="D73A49"/>
                </a:solidFill>
                <a:latin typeface="Source Code Pro"/>
                <a:ea typeface="Source Code Pro"/>
                <a:cs typeface="Source Code Pro"/>
                <a:sym typeface="Source Code Pro"/>
              </a:rPr>
              <a:t>*</a:t>
            </a:r>
            <a:r>
              <a:rPr b="1" lang="en" sz="1200">
                <a:solidFill>
                  <a:srgbClr val="24292E"/>
                </a:solidFill>
                <a:latin typeface="Source Code Pro"/>
                <a:ea typeface="Source Code Pro"/>
                <a:cs typeface="Source Code Pro"/>
                <a:sym typeface="Source Code Pro"/>
              </a:rPr>
              <a:t> </a:t>
            </a:r>
            <a:r>
              <a:rPr b="1" lang="en" sz="1200">
                <a:solidFill>
                  <a:srgbClr val="005CC5"/>
                </a:solidFill>
                <a:latin typeface="Source Code Pro"/>
                <a:ea typeface="Source Code Pro"/>
                <a:cs typeface="Source Code Pro"/>
                <a:sym typeface="Source Code Pro"/>
              </a:rPr>
              <a:t>4.5</a:t>
            </a:r>
            <a:r>
              <a:rPr b="1" lang="en" sz="1200">
                <a:solidFill>
                  <a:srgbClr val="24292E"/>
                </a:solidFill>
                <a:latin typeface="Source Code Pro"/>
                <a:ea typeface="Source Code Pro"/>
                <a:cs typeface="Source Code Pro"/>
                <a:sym typeface="Source Code Pro"/>
              </a:rPr>
              <a:t>; });</a:t>
            </a:r>
            <a:br>
              <a:rPr b="1" lang="en" sz="1200">
                <a:solidFill>
                  <a:srgbClr val="24292E"/>
                </a:solidFill>
                <a:latin typeface="Source Code Pro"/>
                <a:ea typeface="Source Code Pro"/>
                <a:cs typeface="Source Code Pro"/>
                <a:sym typeface="Source Code Pro"/>
              </a:rPr>
            </a:br>
            <a:br>
              <a:rPr b="1" lang="en" sz="1200">
                <a:solidFill>
                  <a:srgbClr val="24292E"/>
                </a:solidFill>
                <a:latin typeface="Source Code Pro"/>
                <a:ea typeface="Source Code Pro"/>
                <a:cs typeface="Source Code Pro"/>
                <a:sym typeface="Source Code Pro"/>
              </a:rPr>
            </a:br>
            <a:r>
              <a:rPr b="1" lang="en" sz="1200">
                <a:solidFill>
                  <a:srgbClr val="24292E"/>
                </a:solidFill>
                <a:latin typeface="Source Code Pro"/>
                <a:ea typeface="Source Code Pro"/>
                <a:cs typeface="Source Code Pro"/>
                <a:sym typeface="Source Code Pro"/>
              </a:rPr>
              <a:t>  link.</a:t>
            </a:r>
            <a:r>
              <a:rPr b="1" lang="en" sz="1200">
                <a:solidFill>
                  <a:srgbClr val="6F42C1"/>
                </a:solidFill>
                <a:latin typeface="Source Code Pro"/>
                <a:ea typeface="Source Code Pro"/>
                <a:cs typeface="Source Code Pro"/>
                <a:sym typeface="Source Code Pro"/>
              </a:rPr>
              <a:t>attr</a:t>
            </a:r>
            <a:r>
              <a:rPr b="1" lang="en" sz="1200">
                <a:solidFill>
                  <a:srgbClr val="24292E"/>
                </a:solidFill>
                <a:latin typeface="Source Code Pro"/>
                <a:ea typeface="Source Code Pro"/>
                <a:cs typeface="Source Code Pro"/>
                <a:sym typeface="Source Code Pro"/>
              </a:rPr>
              <a:t>(</a:t>
            </a:r>
            <a:r>
              <a:rPr b="1" lang="en" sz="1200">
                <a:solidFill>
                  <a:srgbClr val="032F62"/>
                </a:solidFill>
                <a:latin typeface="Source Code Pro"/>
                <a:ea typeface="Source Code Pro"/>
                <a:cs typeface="Source Code Pro"/>
                <a:sym typeface="Source Code Pro"/>
              </a:rPr>
              <a:t>"x1"</a:t>
            </a:r>
            <a:r>
              <a:rPr b="1" lang="en" sz="1200">
                <a:solidFill>
                  <a:srgbClr val="24292E"/>
                </a:solidFill>
                <a:latin typeface="Source Code Pro"/>
                <a:ea typeface="Source Code Pro"/>
                <a:cs typeface="Source Code Pro"/>
                <a:sym typeface="Source Code Pro"/>
              </a:rPr>
              <a:t>, </a:t>
            </a:r>
            <a:r>
              <a:rPr b="1" lang="en" sz="1200">
                <a:solidFill>
                  <a:srgbClr val="D73A49"/>
                </a:solidFill>
                <a:latin typeface="Source Code Pro"/>
                <a:ea typeface="Source Code Pro"/>
                <a:cs typeface="Source Code Pro"/>
                <a:sym typeface="Source Code Pro"/>
              </a:rPr>
              <a:t>function</a:t>
            </a:r>
            <a:r>
              <a:rPr b="1" lang="en" sz="1200">
                <a:solidFill>
                  <a:srgbClr val="24292E"/>
                </a:solidFill>
                <a:latin typeface="Source Code Pro"/>
                <a:ea typeface="Source Code Pro"/>
                <a:cs typeface="Source Code Pro"/>
                <a:sym typeface="Source Code Pro"/>
              </a:rPr>
              <a:t>(d) { </a:t>
            </a:r>
            <a:r>
              <a:rPr b="1" lang="en" sz="1200">
                <a:solidFill>
                  <a:srgbClr val="D73A49"/>
                </a:solidFill>
                <a:latin typeface="Source Code Pro"/>
                <a:ea typeface="Source Code Pro"/>
                <a:cs typeface="Source Code Pro"/>
                <a:sym typeface="Source Code Pro"/>
              </a:rPr>
              <a:t>return</a:t>
            </a:r>
            <a:r>
              <a:rPr b="1" lang="en" sz="1200">
                <a:solidFill>
                  <a:srgbClr val="24292E"/>
                </a:solidFill>
                <a:latin typeface="Source Code Pro"/>
                <a:ea typeface="Source Code Pro"/>
                <a:cs typeface="Source Code Pro"/>
                <a:sym typeface="Source Code Pro"/>
              </a:rPr>
              <a:t> d.</a:t>
            </a:r>
            <a:r>
              <a:rPr b="1" lang="en" sz="1200">
                <a:solidFill>
                  <a:srgbClr val="005CC5"/>
                </a:solidFill>
                <a:latin typeface="Source Code Pro"/>
                <a:ea typeface="Source Code Pro"/>
                <a:cs typeface="Source Code Pro"/>
                <a:sym typeface="Source Code Pro"/>
              </a:rPr>
              <a:t>source</a:t>
            </a:r>
            <a:r>
              <a:rPr b="1" lang="en" sz="1200">
                <a:solidFill>
                  <a:srgbClr val="24292E"/>
                </a:solidFill>
                <a:latin typeface="Source Code Pro"/>
                <a:ea typeface="Source Code Pro"/>
                <a:cs typeface="Source Code Pro"/>
                <a:sym typeface="Source Code Pro"/>
              </a:rPr>
              <a:t>.fisheye.</a:t>
            </a:r>
            <a:r>
              <a:rPr b="1" lang="en" sz="1200">
                <a:solidFill>
                  <a:srgbClr val="005CC5"/>
                </a:solidFill>
                <a:latin typeface="Source Code Pro"/>
                <a:ea typeface="Source Code Pro"/>
                <a:cs typeface="Source Code Pro"/>
                <a:sym typeface="Source Code Pro"/>
              </a:rPr>
              <a:t>x</a:t>
            </a:r>
            <a:r>
              <a:rPr b="1" lang="en" sz="1200">
                <a:solidFill>
                  <a:srgbClr val="24292E"/>
                </a:solidFill>
                <a:latin typeface="Source Code Pro"/>
                <a:ea typeface="Source Code Pro"/>
                <a:cs typeface="Source Code Pro"/>
                <a:sym typeface="Source Code Pro"/>
              </a:rPr>
              <a:t>; })</a:t>
            </a:r>
            <a:br>
              <a:rPr b="1" lang="en" sz="1200">
                <a:solidFill>
                  <a:srgbClr val="24292E"/>
                </a:solidFill>
                <a:latin typeface="Source Code Pro"/>
                <a:ea typeface="Source Code Pro"/>
                <a:cs typeface="Source Code Pro"/>
                <a:sym typeface="Source Code Pro"/>
              </a:rPr>
            </a:br>
            <a:r>
              <a:rPr b="1" lang="en" sz="1200">
                <a:solidFill>
                  <a:srgbClr val="24292E"/>
                </a:solidFill>
                <a:latin typeface="Source Code Pro"/>
                <a:ea typeface="Source Code Pro"/>
                <a:cs typeface="Source Code Pro"/>
                <a:sym typeface="Source Code Pro"/>
              </a:rPr>
              <a:t>      .</a:t>
            </a:r>
            <a:r>
              <a:rPr b="1" lang="en" sz="1200">
                <a:solidFill>
                  <a:srgbClr val="6F42C1"/>
                </a:solidFill>
                <a:latin typeface="Source Code Pro"/>
                <a:ea typeface="Source Code Pro"/>
                <a:cs typeface="Source Code Pro"/>
                <a:sym typeface="Source Code Pro"/>
              </a:rPr>
              <a:t>attr</a:t>
            </a:r>
            <a:r>
              <a:rPr b="1" lang="en" sz="1200">
                <a:solidFill>
                  <a:srgbClr val="24292E"/>
                </a:solidFill>
                <a:latin typeface="Source Code Pro"/>
                <a:ea typeface="Source Code Pro"/>
                <a:cs typeface="Source Code Pro"/>
                <a:sym typeface="Source Code Pro"/>
              </a:rPr>
              <a:t>(</a:t>
            </a:r>
            <a:r>
              <a:rPr b="1" lang="en" sz="1200">
                <a:solidFill>
                  <a:srgbClr val="032F62"/>
                </a:solidFill>
                <a:latin typeface="Source Code Pro"/>
                <a:ea typeface="Source Code Pro"/>
                <a:cs typeface="Source Code Pro"/>
                <a:sym typeface="Source Code Pro"/>
              </a:rPr>
              <a:t>"y1"</a:t>
            </a:r>
            <a:r>
              <a:rPr b="1" lang="en" sz="1200">
                <a:solidFill>
                  <a:srgbClr val="24292E"/>
                </a:solidFill>
                <a:latin typeface="Source Code Pro"/>
                <a:ea typeface="Source Code Pro"/>
                <a:cs typeface="Source Code Pro"/>
                <a:sym typeface="Source Code Pro"/>
              </a:rPr>
              <a:t>, </a:t>
            </a:r>
            <a:r>
              <a:rPr b="1" lang="en" sz="1200">
                <a:solidFill>
                  <a:srgbClr val="D73A49"/>
                </a:solidFill>
                <a:latin typeface="Source Code Pro"/>
                <a:ea typeface="Source Code Pro"/>
                <a:cs typeface="Source Code Pro"/>
                <a:sym typeface="Source Code Pro"/>
              </a:rPr>
              <a:t>function</a:t>
            </a:r>
            <a:r>
              <a:rPr b="1" lang="en" sz="1200">
                <a:solidFill>
                  <a:srgbClr val="24292E"/>
                </a:solidFill>
                <a:latin typeface="Source Code Pro"/>
                <a:ea typeface="Source Code Pro"/>
                <a:cs typeface="Source Code Pro"/>
                <a:sym typeface="Source Code Pro"/>
              </a:rPr>
              <a:t>(d) { </a:t>
            </a:r>
            <a:r>
              <a:rPr b="1" lang="en" sz="1200">
                <a:solidFill>
                  <a:srgbClr val="D73A49"/>
                </a:solidFill>
                <a:latin typeface="Source Code Pro"/>
                <a:ea typeface="Source Code Pro"/>
                <a:cs typeface="Source Code Pro"/>
                <a:sym typeface="Source Code Pro"/>
              </a:rPr>
              <a:t>return</a:t>
            </a:r>
            <a:r>
              <a:rPr b="1" lang="en" sz="1200">
                <a:solidFill>
                  <a:srgbClr val="24292E"/>
                </a:solidFill>
                <a:latin typeface="Source Code Pro"/>
                <a:ea typeface="Source Code Pro"/>
                <a:cs typeface="Source Code Pro"/>
                <a:sym typeface="Source Code Pro"/>
              </a:rPr>
              <a:t> d.</a:t>
            </a:r>
            <a:r>
              <a:rPr b="1" lang="en" sz="1200">
                <a:solidFill>
                  <a:srgbClr val="005CC5"/>
                </a:solidFill>
                <a:latin typeface="Source Code Pro"/>
                <a:ea typeface="Source Code Pro"/>
                <a:cs typeface="Source Code Pro"/>
                <a:sym typeface="Source Code Pro"/>
              </a:rPr>
              <a:t>source</a:t>
            </a:r>
            <a:r>
              <a:rPr b="1" lang="en" sz="1200">
                <a:solidFill>
                  <a:srgbClr val="24292E"/>
                </a:solidFill>
                <a:latin typeface="Source Code Pro"/>
                <a:ea typeface="Source Code Pro"/>
                <a:cs typeface="Source Code Pro"/>
                <a:sym typeface="Source Code Pro"/>
              </a:rPr>
              <a:t>.fisheye.</a:t>
            </a:r>
            <a:r>
              <a:rPr b="1" lang="en" sz="1200">
                <a:solidFill>
                  <a:srgbClr val="005CC5"/>
                </a:solidFill>
                <a:latin typeface="Source Code Pro"/>
                <a:ea typeface="Source Code Pro"/>
                <a:cs typeface="Source Code Pro"/>
                <a:sym typeface="Source Code Pro"/>
              </a:rPr>
              <a:t>y</a:t>
            </a:r>
            <a:r>
              <a:rPr b="1" lang="en" sz="1200">
                <a:solidFill>
                  <a:srgbClr val="24292E"/>
                </a:solidFill>
                <a:latin typeface="Source Code Pro"/>
                <a:ea typeface="Source Code Pro"/>
                <a:cs typeface="Source Code Pro"/>
                <a:sym typeface="Source Code Pro"/>
              </a:rPr>
              <a:t>; })</a:t>
            </a:r>
            <a:br>
              <a:rPr b="1" lang="en" sz="1200">
                <a:solidFill>
                  <a:srgbClr val="24292E"/>
                </a:solidFill>
                <a:latin typeface="Source Code Pro"/>
                <a:ea typeface="Source Code Pro"/>
                <a:cs typeface="Source Code Pro"/>
                <a:sym typeface="Source Code Pro"/>
              </a:rPr>
            </a:br>
            <a:r>
              <a:rPr b="1" lang="en" sz="1200">
                <a:solidFill>
                  <a:srgbClr val="24292E"/>
                </a:solidFill>
                <a:latin typeface="Source Code Pro"/>
                <a:ea typeface="Source Code Pro"/>
                <a:cs typeface="Source Code Pro"/>
                <a:sym typeface="Source Code Pro"/>
              </a:rPr>
              <a:t>      .</a:t>
            </a:r>
            <a:r>
              <a:rPr b="1" lang="en" sz="1200">
                <a:solidFill>
                  <a:srgbClr val="6F42C1"/>
                </a:solidFill>
                <a:latin typeface="Source Code Pro"/>
                <a:ea typeface="Source Code Pro"/>
                <a:cs typeface="Source Code Pro"/>
                <a:sym typeface="Source Code Pro"/>
              </a:rPr>
              <a:t>attr</a:t>
            </a:r>
            <a:r>
              <a:rPr b="1" lang="en" sz="1200">
                <a:solidFill>
                  <a:srgbClr val="24292E"/>
                </a:solidFill>
                <a:latin typeface="Source Code Pro"/>
                <a:ea typeface="Source Code Pro"/>
                <a:cs typeface="Source Code Pro"/>
                <a:sym typeface="Source Code Pro"/>
              </a:rPr>
              <a:t>(</a:t>
            </a:r>
            <a:r>
              <a:rPr b="1" lang="en" sz="1200">
                <a:solidFill>
                  <a:srgbClr val="032F62"/>
                </a:solidFill>
                <a:latin typeface="Source Code Pro"/>
                <a:ea typeface="Source Code Pro"/>
                <a:cs typeface="Source Code Pro"/>
                <a:sym typeface="Source Code Pro"/>
              </a:rPr>
              <a:t>"x2"</a:t>
            </a:r>
            <a:r>
              <a:rPr b="1" lang="en" sz="1200">
                <a:solidFill>
                  <a:srgbClr val="24292E"/>
                </a:solidFill>
                <a:latin typeface="Source Code Pro"/>
                <a:ea typeface="Source Code Pro"/>
                <a:cs typeface="Source Code Pro"/>
                <a:sym typeface="Source Code Pro"/>
              </a:rPr>
              <a:t>, </a:t>
            </a:r>
            <a:r>
              <a:rPr b="1" lang="en" sz="1200">
                <a:solidFill>
                  <a:srgbClr val="D73A49"/>
                </a:solidFill>
                <a:latin typeface="Source Code Pro"/>
                <a:ea typeface="Source Code Pro"/>
                <a:cs typeface="Source Code Pro"/>
                <a:sym typeface="Source Code Pro"/>
              </a:rPr>
              <a:t>function</a:t>
            </a:r>
            <a:r>
              <a:rPr b="1" lang="en" sz="1200">
                <a:solidFill>
                  <a:srgbClr val="24292E"/>
                </a:solidFill>
                <a:latin typeface="Source Code Pro"/>
                <a:ea typeface="Source Code Pro"/>
                <a:cs typeface="Source Code Pro"/>
                <a:sym typeface="Source Code Pro"/>
              </a:rPr>
              <a:t>(d) { </a:t>
            </a:r>
            <a:r>
              <a:rPr b="1" lang="en" sz="1200">
                <a:solidFill>
                  <a:srgbClr val="D73A49"/>
                </a:solidFill>
                <a:latin typeface="Source Code Pro"/>
                <a:ea typeface="Source Code Pro"/>
                <a:cs typeface="Source Code Pro"/>
                <a:sym typeface="Source Code Pro"/>
              </a:rPr>
              <a:t>return</a:t>
            </a:r>
            <a:r>
              <a:rPr b="1" lang="en" sz="1200">
                <a:solidFill>
                  <a:srgbClr val="24292E"/>
                </a:solidFill>
                <a:latin typeface="Source Code Pro"/>
                <a:ea typeface="Source Code Pro"/>
                <a:cs typeface="Source Code Pro"/>
                <a:sym typeface="Source Code Pro"/>
              </a:rPr>
              <a:t> d.</a:t>
            </a:r>
            <a:r>
              <a:rPr b="1" lang="en" sz="1200">
                <a:solidFill>
                  <a:srgbClr val="005CC5"/>
                </a:solidFill>
                <a:latin typeface="Source Code Pro"/>
                <a:ea typeface="Source Code Pro"/>
                <a:cs typeface="Source Code Pro"/>
                <a:sym typeface="Source Code Pro"/>
              </a:rPr>
              <a:t>target</a:t>
            </a:r>
            <a:r>
              <a:rPr b="1" lang="en" sz="1200">
                <a:solidFill>
                  <a:srgbClr val="24292E"/>
                </a:solidFill>
                <a:latin typeface="Source Code Pro"/>
                <a:ea typeface="Source Code Pro"/>
                <a:cs typeface="Source Code Pro"/>
                <a:sym typeface="Source Code Pro"/>
              </a:rPr>
              <a:t>.fisheye.</a:t>
            </a:r>
            <a:r>
              <a:rPr b="1" lang="en" sz="1200">
                <a:solidFill>
                  <a:srgbClr val="005CC5"/>
                </a:solidFill>
                <a:latin typeface="Source Code Pro"/>
                <a:ea typeface="Source Code Pro"/>
                <a:cs typeface="Source Code Pro"/>
                <a:sym typeface="Source Code Pro"/>
              </a:rPr>
              <a:t>x</a:t>
            </a:r>
            <a:r>
              <a:rPr b="1" lang="en" sz="1200">
                <a:solidFill>
                  <a:srgbClr val="24292E"/>
                </a:solidFill>
                <a:latin typeface="Source Code Pro"/>
                <a:ea typeface="Source Code Pro"/>
                <a:cs typeface="Source Code Pro"/>
                <a:sym typeface="Source Code Pro"/>
              </a:rPr>
              <a:t>; })</a:t>
            </a:r>
            <a:br>
              <a:rPr b="1" lang="en" sz="1200">
                <a:solidFill>
                  <a:srgbClr val="24292E"/>
                </a:solidFill>
                <a:latin typeface="Source Code Pro"/>
                <a:ea typeface="Source Code Pro"/>
                <a:cs typeface="Source Code Pro"/>
                <a:sym typeface="Source Code Pro"/>
              </a:rPr>
            </a:br>
            <a:r>
              <a:rPr b="1" lang="en" sz="1200">
                <a:solidFill>
                  <a:srgbClr val="24292E"/>
                </a:solidFill>
                <a:latin typeface="Source Code Pro"/>
                <a:ea typeface="Source Code Pro"/>
                <a:cs typeface="Source Code Pro"/>
                <a:sym typeface="Source Code Pro"/>
              </a:rPr>
              <a:t>      .</a:t>
            </a:r>
            <a:r>
              <a:rPr b="1" lang="en" sz="1200">
                <a:solidFill>
                  <a:srgbClr val="6F42C1"/>
                </a:solidFill>
                <a:latin typeface="Source Code Pro"/>
                <a:ea typeface="Source Code Pro"/>
                <a:cs typeface="Source Code Pro"/>
                <a:sym typeface="Source Code Pro"/>
              </a:rPr>
              <a:t>attr</a:t>
            </a:r>
            <a:r>
              <a:rPr b="1" lang="en" sz="1200">
                <a:solidFill>
                  <a:srgbClr val="24292E"/>
                </a:solidFill>
                <a:latin typeface="Source Code Pro"/>
                <a:ea typeface="Source Code Pro"/>
                <a:cs typeface="Source Code Pro"/>
                <a:sym typeface="Source Code Pro"/>
              </a:rPr>
              <a:t>(</a:t>
            </a:r>
            <a:r>
              <a:rPr b="1" lang="en" sz="1200">
                <a:solidFill>
                  <a:srgbClr val="032F62"/>
                </a:solidFill>
                <a:latin typeface="Source Code Pro"/>
                <a:ea typeface="Source Code Pro"/>
                <a:cs typeface="Source Code Pro"/>
                <a:sym typeface="Source Code Pro"/>
              </a:rPr>
              <a:t>"y2"</a:t>
            </a:r>
            <a:r>
              <a:rPr b="1" lang="en" sz="1200">
                <a:solidFill>
                  <a:srgbClr val="24292E"/>
                </a:solidFill>
                <a:latin typeface="Source Code Pro"/>
                <a:ea typeface="Source Code Pro"/>
                <a:cs typeface="Source Code Pro"/>
                <a:sym typeface="Source Code Pro"/>
              </a:rPr>
              <a:t>, </a:t>
            </a:r>
            <a:r>
              <a:rPr b="1" lang="en" sz="1200">
                <a:solidFill>
                  <a:srgbClr val="D73A49"/>
                </a:solidFill>
                <a:latin typeface="Source Code Pro"/>
                <a:ea typeface="Source Code Pro"/>
                <a:cs typeface="Source Code Pro"/>
                <a:sym typeface="Source Code Pro"/>
              </a:rPr>
              <a:t>function</a:t>
            </a:r>
            <a:r>
              <a:rPr b="1" lang="en" sz="1200">
                <a:solidFill>
                  <a:srgbClr val="24292E"/>
                </a:solidFill>
                <a:latin typeface="Source Code Pro"/>
                <a:ea typeface="Source Code Pro"/>
                <a:cs typeface="Source Code Pro"/>
                <a:sym typeface="Source Code Pro"/>
              </a:rPr>
              <a:t>(d) { </a:t>
            </a:r>
            <a:r>
              <a:rPr b="1" lang="en" sz="1200">
                <a:solidFill>
                  <a:srgbClr val="D73A49"/>
                </a:solidFill>
                <a:latin typeface="Source Code Pro"/>
                <a:ea typeface="Source Code Pro"/>
                <a:cs typeface="Source Code Pro"/>
                <a:sym typeface="Source Code Pro"/>
              </a:rPr>
              <a:t>return</a:t>
            </a:r>
            <a:r>
              <a:rPr b="1" lang="en" sz="1200">
                <a:solidFill>
                  <a:srgbClr val="24292E"/>
                </a:solidFill>
                <a:latin typeface="Source Code Pro"/>
                <a:ea typeface="Source Code Pro"/>
                <a:cs typeface="Source Code Pro"/>
                <a:sym typeface="Source Code Pro"/>
              </a:rPr>
              <a:t> d.</a:t>
            </a:r>
            <a:r>
              <a:rPr b="1" lang="en" sz="1200">
                <a:solidFill>
                  <a:srgbClr val="005CC5"/>
                </a:solidFill>
                <a:latin typeface="Source Code Pro"/>
                <a:ea typeface="Source Code Pro"/>
                <a:cs typeface="Source Code Pro"/>
                <a:sym typeface="Source Code Pro"/>
              </a:rPr>
              <a:t>target</a:t>
            </a:r>
            <a:r>
              <a:rPr b="1" lang="en" sz="1200">
                <a:solidFill>
                  <a:srgbClr val="24292E"/>
                </a:solidFill>
                <a:latin typeface="Source Code Pro"/>
                <a:ea typeface="Source Code Pro"/>
                <a:cs typeface="Source Code Pro"/>
                <a:sym typeface="Source Code Pro"/>
              </a:rPr>
              <a:t>.fisheye.</a:t>
            </a:r>
            <a:r>
              <a:rPr b="1" lang="en" sz="1200">
                <a:solidFill>
                  <a:srgbClr val="005CC5"/>
                </a:solidFill>
                <a:latin typeface="Source Code Pro"/>
                <a:ea typeface="Source Code Pro"/>
                <a:cs typeface="Source Code Pro"/>
                <a:sym typeface="Source Code Pro"/>
              </a:rPr>
              <a:t>y</a:t>
            </a:r>
            <a:r>
              <a:rPr b="1" lang="en" sz="1200">
                <a:solidFill>
                  <a:srgbClr val="24292E"/>
                </a:solidFill>
                <a:latin typeface="Source Code Pro"/>
                <a:ea typeface="Source Code Pro"/>
                <a:cs typeface="Source Code Pro"/>
                <a:sym typeface="Source Code Pro"/>
              </a:rPr>
              <a:t>; });</a:t>
            </a:r>
            <a:br>
              <a:rPr b="1" lang="en" sz="1200">
                <a:solidFill>
                  <a:srgbClr val="24292E"/>
                </a:solidFill>
                <a:latin typeface="Source Code Pro"/>
                <a:ea typeface="Source Code Pro"/>
                <a:cs typeface="Source Code Pro"/>
                <a:sym typeface="Source Code Pro"/>
              </a:rPr>
            </a:br>
            <a:r>
              <a:rPr b="1" lang="en" sz="1200">
                <a:solidFill>
                  <a:srgbClr val="24292E"/>
                </a:solidFill>
                <a:latin typeface="Source Code Pro"/>
                <a:ea typeface="Source Code Pro"/>
                <a:cs typeface="Source Code Pro"/>
                <a:sym typeface="Source Code Pro"/>
              </a:rPr>
              <a:t>});</a:t>
            </a:r>
            <a:endParaRPr b="1" sz="1200">
              <a:solidFill>
                <a:srgbClr val="24292E"/>
              </a:solidFill>
              <a:latin typeface="Source Code Pro"/>
              <a:ea typeface="Source Code Pro"/>
              <a:cs typeface="Source Code Pro"/>
              <a:sym typeface="Source Code Pro"/>
            </a:endParaRPr>
          </a:p>
          <a:p>
            <a:pPr indent="114300" lvl="0" marL="0" rtl="0" algn="l">
              <a:spcBef>
                <a:spcPts val="0"/>
              </a:spcBef>
              <a:spcAft>
                <a:spcPts val="1600"/>
              </a:spcAft>
              <a:buNone/>
            </a:pPr>
            <a:r>
              <a:t/>
            </a:r>
            <a:endParaRPr b="1" sz="1200">
              <a:latin typeface="Source Code Pro"/>
              <a:ea typeface="Source Code Pro"/>
              <a:cs typeface="Source Code Pro"/>
              <a:sym typeface="Source Code Pro"/>
            </a:endParaRPr>
          </a:p>
        </p:txBody>
      </p:sp>
      <p:sp>
        <p:nvSpPr>
          <p:cNvPr id="203" name="Google Shape;203;p41"/>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2"/>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114300" lvl="0" marL="0" rtl="0" algn="l">
              <a:spcBef>
                <a:spcPts val="0"/>
              </a:spcBef>
              <a:spcAft>
                <a:spcPts val="0"/>
              </a:spcAft>
              <a:buNone/>
            </a:pPr>
            <a:r>
              <a:t/>
            </a:r>
            <a:endParaRPr/>
          </a:p>
          <a:p>
            <a:pPr indent="114300" lvl="0" marL="0" rtl="0" algn="l">
              <a:spcBef>
                <a:spcPts val="1600"/>
              </a:spcBef>
              <a:spcAft>
                <a:spcPts val="0"/>
              </a:spcAft>
              <a:buNone/>
            </a:pPr>
            <a:r>
              <a:t/>
            </a:r>
            <a:endParaRPr/>
          </a:p>
          <a:p>
            <a:pPr indent="114300" lvl="0" marL="0" rtl="0" algn="l">
              <a:spcBef>
                <a:spcPts val="1600"/>
              </a:spcBef>
              <a:spcAft>
                <a:spcPts val="1600"/>
              </a:spcAft>
              <a:buNone/>
            </a:pPr>
            <a:r>
              <a:rPr lang="en"/>
              <a:t>https://github.com/d3/d3-plugins/blob/master/fisheye/fisheye.js</a:t>
            </a:r>
            <a:endParaRPr/>
          </a:p>
        </p:txBody>
      </p:sp>
      <p:sp>
        <p:nvSpPr>
          <p:cNvPr id="209" name="Google Shape;209;p42"/>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Fisheye Technique Implementation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3"/>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https://bierro.github.io/home.html</a:t>
            </a:r>
            <a:endParaRPr/>
          </a:p>
          <a:p>
            <a:pPr indent="-317500" lvl="1" marL="914400" rtl="0" algn="l">
              <a:spcBef>
                <a:spcPts val="1600"/>
              </a:spcBef>
              <a:spcAft>
                <a:spcPts val="0"/>
              </a:spcAft>
              <a:buSzPts val="1400"/>
              <a:buChar char="○"/>
            </a:pPr>
            <a:r>
              <a:rPr lang="en"/>
              <a:t>Visualizations of the Rijksmuseum</a:t>
            </a:r>
            <a:endParaRPr/>
          </a:p>
          <a:p>
            <a:pPr indent="-342900" lvl="0" marL="457200" rtl="0" algn="l">
              <a:spcBef>
                <a:spcPts val="1600"/>
              </a:spcBef>
              <a:spcAft>
                <a:spcPts val="0"/>
              </a:spcAft>
              <a:buSzPts val="1800"/>
              <a:buChar char="★"/>
            </a:pPr>
            <a:r>
              <a:rPr lang="en" u="sng">
                <a:solidFill>
                  <a:schemeClr val="hlink"/>
                </a:solidFill>
                <a:hlinkClick r:id="rId4"/>
              </a:rPr>
              <a:t>https://www.benrydal.com/nycstopfrisk/</a:t>
            </a:r>
            <a:endParaRPr/>
          </a:p>
          <a:p>
            <a:pPr indent="-317500" lvl="1" marL="914400" rtl="0" algn="l">
              <a:spcBef>
                <a:spcPts val="1600"/>
              </a:spcBef>
              <a:spcAft>
                <a:spcPts val="0"/>
              </a:spcAft>
              <a:buSzPts val="1400"/>
              <a:buChar char="○"/>
            </a:pPr>
            <a:r>
              <a:rPr lang="en"/>
              <a:t>Visualizing NYC’s stop and frisk program</a:t>
            </a:r>
            <a:endParaRPr/>
          </a:p>
          <a:p>
            <a:pPr indent="-342900" lvl="0" marL="457200" rtl="0" algn="l">
              <a:spcBef>
                <a:spcPts val="1600"/>
              </a:spcBef>
              <a:spcAft>
                <a:spcPts val="0"/>
              </a:spcAft>
              <a:buSzPts val="1800"/>
              <a:buChar char="★"/>
            </a:pPr>
            <a:r>
              <a:rPr lang="en" u="sng">
                <a:solidFill>
                  <a:schemeClr val="hlink"/>
                </a:solidFill>
                <a:hlinkClick r:id="rId5"/>
              </a:rPr>
              <a:t>https://www.dropbox.com/s/t5au2smsju6wb8v/VIS%202017%20Arts.pdf?dl=0</a:t>
            </a:r>
            <a:endParaRPr/>
          </a:p>
          <a:p>
            <a:pPr indent="-317500" lvl="1" marL="914400" rtl="0" algn="l">
              <a:spcBef>
                <a:spcPts val="1600"/>
              </a:spcBef>
              <a:spcAft>
                <a:spcPts val="1600"/>
              </a:spcAft>
              <a:buSzPts val="1400"/>
              <a:buChar char="○"/>
            </a:pPr>
            <a:r>
              <a:rPr lang="en"/>
              <a:t>VIS Arts Track 2017 - visualizations to check out</a:t>
            </a:r>
            <a:endParaRPr/>
          </a:p>
        </p:txBody>
      </p:sp>
      <p:sp>
        <p:nvSpPr>
          <p:cNvPr id="215" name="Google Shape;215;p43"/>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Links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Fish-eye </a:t>
            </a:r>
            <a:endParaRPr/>
          </a:p>
          <a:p>
            <a:pPr indent="-342900" lvl="0" marL="457200" rtl="0" algn="l">
              <a:spcBef>
                <a:spcPts val="0"/>
              </a:spcBef>
              <a:spcAft>
                <a:spcPts val="0"/>
              </a:spcAft>
              <a:buSzPts val="1800"/>
              <a:buChar char="★"/>
            </a:pPr>
            <a:r>
              <a:rPr lang="en"/>
              <a:t>Distortion</a:t>
            </a:r>
            <a:endParaRPr/>
          </a:p>
        </p:txBody>
      </p:sp>
      <p:sp>
        <p:nvSpPr>
          <p:cNvPr id="116" name="Google Shape;116;p2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Today</a:t>
            </a:r>
            <a:endParaRPr/>
          </a:p>
        </p:txBody>
      </p:sp>
      <p:sp>
        <p:nvSpPr>
          <p:cNvPr id="117" name="Google Shape;117;p2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114300" lvl="0" marL="0" rtl="0" algn="l">
              <a:spcBef>
                <a:spcPts val="0"/>
              </a:spcBef>
              <a:spcAft>
                <a:spcPts val="0"/>
              </a:spcAft>
              <a:buNone/>
            </a:pPr>
            <a:r>
              <a:t/>
            </a:r>
            <a:endParaRPr>
              <a:solidFill>
                <a:srgbClr val="333333"/>
              </a:solidFill>
              <a:highlight>
                <a:schemeClr val="lt1"/>
              </a:highlight>
              <a:latin typeface="Times New Roman"/>
              <a:ea typeface="Times New Roman"/>
              <a:cs typeface="Times New Roman"/>
              <a:sym typeface="Times New Roman"/>
            </a:endParaRPr>
          </a:p>
          <a:p>
            <a:pPr indent="114300" lvl="0" marL="0" rtl="0" algn="l">
              <a:spcBef>
                <a:spcPts val="1600"/>
              </a:spcBef>
              <a:spcAft>
                <a:spcPts val="1600"/>
              </a:spcAft>
              <a:buNone/>
            </a:pPr>
            <a:r>
              <a:rPr lang="en">
                <a:solidFill>
                  <a:srgbClr val="333333"/>
                </a:solidFill>
                <a:highlight>
                  <a:schemeClr val="lt1"/>
                </a:highlight>
                <a:latin typeface="Times New Roman"/>
                <a:ea typeface="Times New Roman"/>
                <a:cs typeface="Times New Roman"/>
                <a:sym typeface="Times New Roman"/>
              </a:rPr>
              <a:t>It can be difficult to observe micro and macro features simultaneously with complex graphs. If you zoom in for detail, the graph is too big to view in its entirety. If you zoom out to see the overall structure, small details are lost.</a:t>
            </a:r>
            <a:endParaRPr>
              <a:highlight>
                <a:schemeClr val="lt1"/>
              </a:highlight>
            </a:endParaRPr>
          </a:p>
        </p:txBody>
      </p:sp>
      <p:sp>
        <p:nvSpPr>
          <p:cNvPr id="123" name="Google Shape;123;p28"/>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should we use fish-eye?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None/>
            </a:pPr>
            <a:r>
              <a:rPr lang="en">
                <a:solidFill>
                  <a:srgbClr val="333333"/>
                </a:solidFill>
                <a:highlight>
                  <a:schemeClr val="lt1"/>
                </a:highlight>
                <a:latin typeface="Times New Roman"/>
                <a:ea typeface="Times New Roman"/>
                <a:cs typeface="Times New Roman"/>
                <a:sym typeface="Times New Roman"/>
              </a:rPr>
              <a:t> </a:t>
            </a:r>
            <a:endParaRPr>
              <a:solidFill>
                <a:srgbClr val="333333"/>
              </a:solidFill>
              <a:highlight>
                <a:schemeClr val="lt1"/>
              </a:highlight>
              <a:latin typeface="Times New Roman"/>
              <a:ea typeface="Times New Roman"/>
              <a:cs typeface="Times New Roman"/>
              <a:sym typeface="Times New Roman"/>
            </a:endParaRPr>
          </a:p>
          <a:p>
            <a:pPr indent="114300" lvl="0" marL="0" marR="0" rtl="0" algn="l">
              <a:lnSpc>
                <a:spcPct val="115000"/>
              </a:lnSpc>
              <a:spcBef>
                <a:spcPts val="1600"/>
              </a:spcBef>
              <a:spcAft>
                <a:spcPts val="1600"/>
              </a:spcAft>
              <a:buNone/>
            </a:pPr>
            <a:r>
              <a:rPr lang="en">
                <a:solidFill>
                  <a:srgbClr val="333333"/>
                </a:solidFill>
                <a:highlight>
                  <a:schemeClr val="lt1"/>
                </a:highlight>
                <a:uFill>
                  <a:noFill/>
                </a:uFill>
                <a:latin typeface="Times New Roman"/>
                <a:ea typeface="Times New Roman"/>
                <a:cs typeface="Times New Roman"/>
                <a:sym typeface="Times New Roman"/>
                <a:hlinkClick r:id="rId3"/>
              </a:rPr>
              <a:t>Focus + context</a:t>
            </a:r>
            <a:r>
              <a:rPr lang="en">
                <a:solidFill>
                  <a:srgbClr val="333333"/>
                </a:solidFill>
                <a:highlight>
                  <a:schemeClr val="lt1"/>
                </a:highlight>
                <a:latin typeface="Times New Roman"/>
                <a:ea typeface="Times New Roman"/>
                <a:cs typeface="Times New Roman"/>
                <a:sym typeface="Times New Roman"/>
              </a:rPr>
              <a:t> techniques allow interactive exploration of an area of interest (the focus) in greater detail, while preserving the surrounding environment (the context).</a:t>
            </a:r>
            <a:endParaRPr>
              <a:solidFill>
                <a:srgbClr val="333333"/>
              </a:solidFill>
              <a:highlight>
                <a:schemeClr val="lt1"/>
              </a:highlight>
              <a:latin typeface="Times New Roman"/>
              <a:ea typeface="Times New Roman"/>
              <a:cs typeface="Times New Roman"/>
              <a:sym typeface="Times New Roman"/>
            </a:endParaRPr>
          </a:p>
        </p:txBody>
      </p:sp>
      <p:sp>
        <p:nvSpPr>
          <p:cNvPr id="129" name="Google Shape;129;p29"/>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a</a:t>
            </a:r>
            <a:r>
              <a:rPr lang="en"/>
              <a:t> Focus and Context 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0"/>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None/>
            </a:pPr>
            <a:r>
              <a:t/>
            </a:r>
            <a:endParaRPr>
              <a:solidFill>
                <a:srgbClr val="333333"/>
              </a:solidFill>
              <a:highlight>
                <a:schemeClr val="lt1"/>
              </a:highlight>
              <a:latin typeface="Times New Roman"/>
              <a:ea typeface="Times New Roman"/>
              <a:cs typeface="Times New Roman"/>
              <a:sym typeface="Times New Roman"/>
            </a:endParaRPr>
          </a:p>
          <a:p>
            <a:pPr indent="114300" lvl="0" marL="0" marR="0" rtl="0" algn="l">
              <a:lnSpc>
                <a:spcPct val="115000"/>
              </a:lnSpc>
              <a:spcBef>
                <a:spcPts val="1600"/>
              </a:spcBef>
              <a:spcAft>
                <a:spcPts val="1600"/>
              </a:spcAft>
              <a:buNone/>
            </a:pPr>
            <a:r>
              <a:rPr lang="en">
                <a:solidFill>
                  <a:srgbClr val="333333"/>
                </a:solidFill>
                <a:highlight>
                  <a:schemeClr val="lt1"/>
                </a:highlight>
                <a:latin typeface="Times New Roman"/>
                <a:ea typeface="Times New Roman"/>
                <a:cs typeface="Times New Roman"/>
                <a:sym typeface="Times New Roman"/>
              </a:rPr>
              <a:t>Fisheye distortion magnifies the local region around the mouse, while leaving the larger graph unaffected for context. </a:t>
            </a:r>
            <a:endParaRPr>
              <a:solidFill>
                <a:srgbClr val="333333"/>
              </a:solidFill>
              <a:highlight>
                <a:schemeClr val="lt1"/>
              </a:highlight>
              <a:latin typeface="Times New Roman"/>
              <a:ea typeface="Times New Roman"/>
              <a:cs typeface="Times New Roman"/>
              <a:sym typeface="Times New Roman"/>
            </a:endParaRPr>
          </a:p>
        </p:txBody>
      </p:sp>
      <p:sp>
        <p:nvSpPr>
          <p:cNvPr id="135" name="Google Shape;135;p30"/>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a Fisheye distortion 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1"/>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114300" lvl="0" marL="0" rtl="0" algn="l">
              <a:spcBef>
                <a:spcPts val="0"/>
              </a:spcBef>
              <a:spcAft>
                <a:spcPts val="0"/>
              </a:spcAft>
              <a:buNone/>
            </a:pPr>
            <a:r>
              <a:t/>
            </a:r>
            <a:endParaRPr i="1" sz="1400">
              <a:solidFill>
                <a:schemeClr val="dk1"/>
              </a:solidFill>
              <a:highlight>
                <a:schemeClr val="lt1"/>
              </a:highlight>
              <a:latin typeface="Arial"/>
              <a:ea typeface="Arial"/>
              <a:cs typeface="Arial"/>
              <a:sym typeface="Arial"/>
            </a:endParaRPr>
          </a:p>
          <a:p>
            <a:pPr indent="114300" lvl="0" marL="0" rtl="0" algn="l">
              <a:spcBef>
                <a:spcPts val="1600"/>
              </a:spcBef>
              <a:spcAft>
                <a:spcPts val="0"/>
              </a:spcAft>
              <a:buNone/>
            </a:pPr>
            <a:r>
              <a:t/>
            </a:r>
            <a:endParaRPr i="1" sz="1400">
              <a:solidFill>
                <a:schemeClr val="dk1"/>
              </a:solidFill>
              <a:highlight>
                <a:schemeClr val="lt1"/>
              </a:highlight>
              <a:latin typeface="Arial"/>
              <a:ea typeface="Arial"/>
              <a:cs typeface="Arial"/>
              <a:sym typeface="Arial"/>
            </a:endParaRPr>
          </a:p>
          <a:p>
            <a:pPr indent="114300" lvl="0" marL="0" rtl="0" algn="l">
              <a:spcBef>
                <a:spcPts val="1600"/>
              </a:spcBef>
              <a:spcAft>
                <a:spcPts val="1600"/>
              </a:spcAft>
              <a:buNone/>
            </a:pPr>
            <a:r>
              <a:rPr b="1" i="1" lang="en" sz="2400">
                <a:solidFill>
                  <a:schemeClr val="dk1"/>
                </a:solidFill>
                <a:highlight>
                  <a:schemeClr val="lt1"/>
                </a:highlight>
                <a:latin typeface="Arial"/>
                <a:ea typeface="Arial"/>
                <a:cs typeface="Arial"/>
                <a:sym typeface="Arial"/>
              </a:rPr>
              <a:t>Fish-eye</a:t>
            </a:r>
            <a:r>
              <a:rPr i="1" lang="en" sz="1400">
                <a:solidFill>
                  <a:schemeClr val="dk1"/>
                </a:solidFill>
                <a:highlight>
                  <a:schemeClr val="lt1"/>
                </a:highlight>
                <a:latin typeface="Arial"/>
                <a:ea typeface="Arial"/>
                <a:cs typeface="Arial"/>
                <a:sym typeface="Arial"/>
              </a:rPr>
              <a:t> lenses magnify the center of the field of view, with a continuous fall-off in magnification toward the edges. </a:t>
            </a:r>
            <a:endParaRPr sz="1400">
              <a:highlight>
                <a:schemeClr val="lt1"/>
              </a:highlight>
            </a:endParaRPr>
          </a:p>
        </p:txBody>
      </p:sp>
      <p:sp>
        <p:nvSpPr>
          <p:cNvPr id="141" name="Google Shape;141;p31"/>
          <p:cNvSpPr txBox="1"/>
          <p:nvPr>
            <p:ph type="title"/>
          </p:nvPr>
        </p:nvSpPr>
        <p:spPr>
          <a:xfrm>
            <a:off x="311700" y="1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2"/>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114300" lvl="0" marL="0" rtl="0" algn="l">
              <a:spcBef>
                <a:spcPts val="0"/>
              </a:spcBef>
              <a:spcAft>
                <a:spcPts val="1600"/>
              </a:spcAft>
              <a:buNone/>
            </a:pPr>
            <a:r>
              <a:t/>
            </a:r>
            <a:endParaRPr/>
          </a:p>
        </p:txBody>
      </p:sp>
      <p:pic>
        <p:nvPicPr>
          <p:cNvPr id="147" name="Google Shape;147;p32"/>
          <p:cNvPicPr preferRelativeResize="0"/>
          <p:nvPr/>
        </p:nvPicPr>
        <p:blipFill>
          <a:blip r:embed="rId3">
            <a:alphaModFix/>
          </a:blip>
          <a:stretch>
            <a:fillRect/>
          </a:stretch>
        </p:blipFill>
        <p:spPr>
          <a:xfrm>
            <a:off x="431363" y="806975"/>
            <a:ext cx="8281279" cy="18168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3"/>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114300" lvl="0" marL="0" rtl="0" algn="l">
              <a:spcBef>
                <a:spcPts val="0"/>
              </a:spcBef>
              <a:spcAft>
                <a:spcPts val="1600"/>
              </a:spcAft>
              <a:buNone/>
            </a:pPr>
            <a:r>
              <a:t/>
            </a:r>
            <a:endParaRPr/>
          </a:p>
        </p:txBody>
      </p:sp>
      <p:pic>
        <p:nvPicPr>
          <p:cNvPr id="153" name="Google Shape;153;p33"/>
          <p:cNvPicPr preferRelativeResize="0"/>
          <p:nvPr/>
        </p:nvPicPr>
        <p:blipFill>
          <a:blip r:embed="rId3">
            <a:alphaModFix/>
          </a:blip>
          <a:stretch>
            <a:fillRect/>
          </a:stretch>
        </p:blipFill>
        <p:spPr>
          <a:xfrm>
            <a:off x="431363" y="806975"/>
            <a:ext cx="8281279" cy="1816887"/>
          </a:xfrm>
          <a:prstGeom prst="rect">
            <a:avLst/>
          </a:prstGeom>
          <a:noFill/>
          <a:ln>
            <a:noFill/>
          </a:ln>
        </p:spPr>
      </p:pic>
      <p:cxnSp>
        <p:nvCxnSpPr>
          <p:cNvPr id="154" name="Google Shape;154;p33"/>
          <p:cNvCxnSpPr/>
          <p:nvPr/>
        </p:nvCxnSpPr>
        <p:spPr>
          <a:xfrm rot="10800000">
            <a:off x="4245175" y="1817175"/>
            <a:ext cx="732000" cy="135090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4"/>
          <p:cNvSpPr txBox="1"/>
          <p:nvPr>
            <p:ph idx="1" type="body"/>
          </p:nvPr>
        </p:nvSpPr>
        <p:spPr>
          <a:xfrm>
            <a:off x="311700" y="814688"/>
            <a:ext cx="8520600" cy="3754200"/>
          </a:xfrm>
          <a:prstGeom prst="rect">
            <a:avLst/>
          </a:prstGeom>
        </p:spPr>
        <p:txBody>
          <a:bodyPr anchorCtr="0" anchor="t" bIns="91425" lIns="91425" spcFirstLastPara="1" rIns="91425" wrap="square" tIns="91425">
            <a:noAutofit/>
          </a:bodyPr>
          <a:lstStyle/>
          <a:p>
            <a:pPr indent="114300" lvl="0" marL="0" rtl="0" algn="l">
              <a:spcBef>
                <a:spcPts val="0"/>
              </a:spcBef>
              <a:spcAft>
                <a:spcPts val="1600"/>
              </a:spcAft>
              <a:buNone/>
            </a:pPr>
            <a:r>
              <a:t/>
            </a:r>
            <a:endParaRPr/>
          </a:p>
        </p:txBody>
      </p:sp>
      <p:pic>
        <p:nvPicPr>
          <p:cNvPr id="160" name="Google Shape;160;p34"/>
          <p:cNvPicPr preferRelativeResize="0"/>
          <p:nvPr/>
        </p:nvPicPr>
        <p:blipFill>
          <a:blip r:embed="rId3">
            <a:alphaModFix/>
          </a:blip>
          <a:stretch>
            <a:fillRect/>
          </a:stretch>
        </p:blipFill>
        <p:spPr>
          <a:xfrm>
            <a:off x="311712" y="2956292"/>
            <a:ext cx="8520600" cy="1612608"/>
          </a:xfrm>
          <a:prstGeom prst="rect">
            <a:avLst/>
          </a:prstGeom>
          <a:noFill/>
          <a:ln>
            <a:noFill/>
          </a:ln>
        </p:spPr>
      </p:pic>
      <p:pic>
        <p:nvPicPr>
          <p:cNvPr id="161" name="Google Shape;161;p34"/>
          <p:cNvPicPr preferRelativeResize="0"/>
          <p:nvPr/>
        </p:nvPicPr>
        <p:blipFill>
          <a:blip r:embed="rId4">
            <a:alphaModFix/>
          </a:blip>
          <a:stretch>
            <a:fillRect/>
          </a:stretch>
        </p:blipFill>
        <p:spPr>
          <a:xfrm>
            <a:off x="431363" y="806975"/>
            <a:ext cx="8281279" cy="18168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