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9" r:id="rId4"/>
    <p:sldId id="260" r:id="rId5"/>
    <p:sldId id="263" r:id="rId6"/>
    <p:sldId id="261" r:id="rId7"/>
    <p:sldId id="264" r:id="rId8"/>
    <p:sldId id="269" r:id="rId9"/>
    <p:sldId id="265" r:id="rId10"/>
    <p:sldId id="266" r:id="rId11"/>
    <p:sldId id="267" r:id="rId12"/>
    <p:sldId id="268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22" autoAdjust="0"/>
  </p:normalViewPr>
  <p:slideViewPr>
    <p:cSldViewPr>
      <p:cViewPr varScale="1">
        <p:scale>
          <a:sx n="101" d="100"/>
          <a:sy n="101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D6CB2-4FCE-4363-9FFC-3A622F62AC4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DCE78-9E5C-44FB-8553-41B2512C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6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click on your project name in solution explorer</a:t>
            </a:r>
          </a:p>
          <a:p>
            <a:r>
              <a:rPr lang="en-US" dirty="0" smtClean="0"/>
              <a:t>Add -&gt; Existing item -&gt; browse and pick your image -&gt; Ok</a:t>
            </a:r>
          </a:p>
          <a:p>
            <a:r>
              <a:rPr lang="en-US" dirty="0" smtClean="0"/>
              <a:t>It will appear</a:t>
            </a:r>
            <a:r>
              <a:rPr lang="en-US" baseline="0" dirty="0" smtClean="0"/>
              <a:t> in the solution explorer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DCE78-9E5C-44FB-8553-41B2512C2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exercises with C#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Fateme Rajabi</a:t>
            </a:r>
          </a:p>
          <a:p>
            <a:r>
              <a:rPr lang="en-US" dirty="0" smtClean="0"/>
              <a:t>#W6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20 Emails containing</a:t>
            </a:r>
          </a:p>
          <a:p>
            <a:pPr lvl="1"/>
            <a:r>
              <a:rPr lang="en-US" dirty="0" smtClean="0"/>
              <a:t>Sender name</a:t>
            </a:r>
          </a:p>
          <a:p>
            <a:pPr lvl="1"/>
            <a:r>
              <a:rPr lang="en-US" dirty="0"/>
              <a:t>Sender Image</a:t>
            </a:r>
          </a:p>
          <a:p>
            <a:pPr lvl="1"/>
            <a:r>
              <a:rPr lang="en-US" dirty="0" smtClean="0"/>
              <a:t>Body of Email – text</a:t>
            </a:r>
          </a:p>
          <a:p>
            <a:pPr lvl="1"/>
            <a:r>
              <a:rPr lang="en-US" dirty="0" smtClean="0"/>
              <a:t>Remove button</a:t>
            </a:r>
          </a:p>
        </p:txBody>
      </p:sp>
    </p:spTree>
    <p:extLst>
      <p:ext uri="{BB962C8B-B14F-4D97-AF65-F5344CB8AC3E}">
        <p14:creationId xmlns:p14="http://schemas.microsoft.com/office/powerpoint/2010/main" val="412314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UIControl.xaml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&lt;</a:t>
            </a:r>
            <a:r>
              <a:rPr lang="en-US" sz="1100" dirty="0" err="1"/>
              <a:t>UserControl</a:t>
            </a:r>
            <a:r>
              <a:rPr lang="en-US" sz="1100" dirty="0"/>
              <a:t> x:Class="WpfApplication5.UserControl1"</a:t>
            </a:r>
          </a:p>
          <a:p>
            <a:pPr marL="0" indent="0">
              <a:buNone/>
            </a:pPr>
            <a:r>
              <a:rPr lang="en-US" sz="1100" dirty="0"/>
              <a:t>             </a:t>
            </a:r>
            <a:r>
              <a:rPr lang="en-US" sz="1100" dirty="0" err="1"/>
              <a:t>xmlns</a:t>
            </a:r>
            <a:r>
              <a:rPr lang="en-US" sz="1100" dirty="0"/>
              <a:t>="http://schemas.microsoft.com/</a:t>
            </a:r>
            <a:r>
              <a:rPr lang="en-US" sz="1100" dirty="0" err="1"/>
              <a:t>winfx</a:t>
            </a:r>
            <a:r>
              <a:rPr lang="en-US" sz="1100" dirty="0"/>
              <a:t>/2006/</a:t>
            </a:r>
            <a:r>
              <a:rPr lang="en-US" sz="1100" dirty="0" err="1"/>
              <a:t>xaml</a:t>
            </a:r>
            <a:r>
              <a:rPr lang="en-US" sz="1100" dirty="0"/>
              <a:t>/presentation"</a:t>
            </a:r>
          </a:p>
          <a:p>
            <a:pPr marL="0" indent="0">
              <a:buNone/>
            </a:pPr>
            <a:r>
              <a:rPr lang="en-US" sz="1100" dirty="0"/>
              <a:t>             </a:t>
            </a:r>
            <a:r>
              <a:rPr lang="en-US" sz="1100" dirty="0" err="1"/>
              <a:t>xmlns:x</a:t>
            </a:r>
            <a:r>
              <a:rPr lang="en-US" sz="1100" dirty="0"/>
              <a:t>="http://schemas.microsoft.com/</a:t>
            </a:r>
            <a:r>
              <a:rPr lang="en-US" sz="1100" dirty="0" err="1"/>
              <a:t>winfx</a:t>
            </a:r>
            <a:r>
              <a:rPr lang="en-US" sz="1100" dirty="0"/>
              <a:t>/2006/</a:t>
            </a:r>
            <a:r>
              <a:rPr lang="en-US" sz="1100" dirty="0" err="1"/>
              <a:t>xaml</a:t>
            </a:r>
            <a:r>
              <a:rPr lang="en-US" sz="1100" dirty="0"/>
              <a:t>"</a:t>
            </a:r>
          </a:p>
          <a:p>
            <a:pPr marL="0" indent="0">
              <a:buNone/>
            </a:pPr>
            <a:r>
              <a:rPr lang="en-US" sz="1100" dirty="0"/>
              <a:t>             </a:t>
            </a:r>
            <a:r>
              <a:rPr lang="en-US" sz="1100" dirty="0" err="1"/>
              <a:t>xmlns:mc</a:t>
            </a:r>
            <a:r>
              <a:rPr lang="en-US" sz="1100" dirty="0"/>
              <a:t>="http://schemas.openxmlformats.org/markup-compatibility/2006" </a:t>
            </a:r>
          </a:p>
          <a:p>
            <a:pPr marL="0" indent="0">
              <a:buNone/>
            </a:pPr>
            <a:r>
              <a:rPr lang="en-US" sz="1100" dirty="0"/>
              <a:t>             </a:t>
            </a:r>
            <a:r>
              <a:rPr lang="en-US" sz="1100" dirty="0" err="1"/>
              <a:t>xmlns:d</a:t>
            </a:r>
            <a:r>
              <a:rPr lang="en-US" sz="1100" dirty="0"/>
              <a:t>="http://schemas.microsoft.com/expression/blend/2008" </a:t>
            </a:r>
          </a:p>
          <a:p>
            <a:pPr marL="0" indent="0">
              <a:buNone/>
            </a:pPr>
            <a:r>
              <a:rPr lang="en-CA" sz="1100" dirty="0"/>
              <a:t>             </a:t>
            </a:r>
            <a:r>
              <a:rPr lang="en-CA" sz="1100" dirty="0" err="1"/>
              <a:t>mc:Ignorable</a:t>
            </a:r>
            <a:r>
              <a:rPr lang="en-CA" sz="1100" dirty="0"/>
              <a:t>="d" Height="157" Width="623"&gt;</a:t>
            </a:r>
          </a:p>
          <a:p>
            <a:pPr marL="0" indent="0">
              <a:buNone/>
            </a:pPr>
            <a:r>
              <a:rPr lang="en-US" sz="1100" dirty="0"/>
              <a:t>&lt;Grid&gt;</a:t>
            </a:r>
          </a:p>
          <a:p>
            <a:pPr marL="0" indent="0">
              <a:buNone/>
            </a:pPr>
            <a:r>
              <a:rPr lang="en-US" sz="1100" dirty="0"/>
              <a:t>&lt;</a:t>
            </a:r>
            <a:r>
              <a:rPr lang="en-US" sz="1100" dirty="0" err="1"/>
              <a:t>Grid.ColumnDefinitions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&lt;</a:t>
            </a:r>
            <a:r>
              <a:rPr lang="en-US" sz="1100" dirty="0" err="1"/>
              <a:t>ColumnDefinition</a:t>
            </a:r>
            <a:r>
              <a:rPr lang="en-US" sz="1100" dirty="0"/>
              <a:t> Width="389*"/&gt;</a:t>
            </a:r>
          </a:p>
          <a:p>
            <a:pPr marL="0" indent="0">
              <a:buNone/>
            </a:pPr>
            <a:r>
              <a:rPr lang="en-US" sz="1100" dirty="0"/>
              <a:t>&lt;</a:t>
            </a:r>
            <a:r>
              <a:rPr lang="en-US" sz="1100" dirty="0" err="1"/>
              <a:t>ColumnDefinition</a:t>
            </a:r>
            <a:r>
              <a:rPr lang="en-US" sz="1100" dirty="0"/>
              <a:t> Width="234*"/&gt;</a:t>
            </a:r>
          </a:p>
          <a:p>
            <a:pPr marL="0" indent="0">
              <a:buNone/>
            </a:pPr>
            <a:r>
              <a:rPr lang="en-US" sz="1100" dirty="0"/>
              <a:t>&lt;/</a:t>
            </a:r>
            <a:r>
              <a:rPr lang="en-US" sz="1100" dirty="0" err="1"/>
              <a:t>Grid.ColumnDefinitions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CA" sz="1100" dirty="0"/>
              <a:t>&lt;Ellipse Fill="#FFF4F4F5" </a:t>
            </a:r>
            <a:r>
              <a:rPr lang="en-CA" sz="1100" dirty="0" err="1"/>
              <a:t>HorizontalAlignment</a:t>
            </a:r>
            <a:r>
              <a:rPr lang="en-CA" sz="1100" dirty="0"/>
              <a:t>="Left" Height="89" Margin="23,32,0,0" Stroke="Black" </a:t>
            </a:r>
            <a:r>
              <a:rPr lang="en-CA" sz="1100" dirty="0" err="1"/>
              <a:t>VerticalAlignment</a:t>
            </a:r>
            <a:r>
              <a:rPr lang="en-CA" sz="1100" dirty="0"/>
              <a:t>="Top" Width="89"/&gt;</a:t>
            </a:r>
          </a:p>
          <a:p>
            <a:pPr marL="0" indent="0">
              <a:buNone/>
            </a:pPr>
            <a:r>
              <a:rPr lang="en-US" sz="1100" dirty="0"/>
              <a:t>&lt;Label x:Name="SenderTextblock" Content="Sender" </a:t>
            </a:r>
            <a:r>
              <a:rPr lang="en-US" sz="1100" dirty="0" err="1"/>
              <a:t>HorizontalAlignment</a:t>
            </a:r>
            <a:r>
              <a:rPr lang="en-US" sz="1100" dirty="0"/>
              <a:t>="Left" Height="42" Margin="127,32,0,0" </a:t>
            </a:r>
            <a:r>
              <a:rPr lang="en-US" sz="1100" dirty="0" err="1"/>
              <a:t>VerticalAlignment</a:t>
            </a:r>
            <a:r>
              <a:rPr lang="en-US" sz="1100" dirty="0"/>
              <a:t>="Top" Width="417" </a:t>
            </a:r>
            <a:r>
              <a:rPr lang="en-US" sz="1100" dirty="0" err="1"/>
              <a:t>Grid.ColumnSpan</a:t>
            </a:r>
            <a:r>
              <a:rPr lang="en-US" sz="1100" dirty="0"/>
              <a:t>="2"/&gt;</a:t>
            </a:r>
          </a:p>
          <a:p>
            <a:pPr marL="0" indent="0">
              <a:buNone/>
            </a:pPr>
            <a:r>
              <a:rPr lang="en-CA" sz="1100" dirty="0"/>
              <a:t>&lt;Label Content="Body of the email" </a:t>
            </a:r>
            <a:r>
              <a:rPr lang="en-CA" sz="1100" dirty="0" err="1"/>
              <a:t>HorizontalAlignment</a:t>
            </a:r>
            <a:r>
              <a:rPr lang="en-CA" sz="1100" dirty="0"/>
              <a:t>="Left" Height="42" Margin="127,62,0,0" </a:t>
            </a:r>
            <a:r>
              <a:rPr lang="en-CA" sz="1100" dirty="0" err="1"/>
              <a:t>VerticalAlignment</a:t>
            </a:r>
            <a:r>
              <a:rPr lang="en-CA" sz="1100" dirty="0"/>
              <a:t>="Top" Width="417" </a:t>
            </a:r>
            <a:r>
              <a:rPr lang="en-CA" sz="1100" dirty="0" err="1"/>
              <a:t>Grid.ColumnSpan</a:t>
            </a:r>
            <a:r>
              <a:rPr lang="en-CA" sz="1100" dirty="0"/>
              <a:t>="2"/&gt;</a:t>
            </a:r>
          </a:p>
          <a:p>
            <a:pPr marL="0" indent="0">
              <a:buNone/>
            </a:pPr>
            <a:r>
              <a:rPr lang="en-CA" sz="1100" dirty="0"/>
              <a:t>&lt;Canvas x:Name="DeleteGroup" Margin="364,12,209,95" </a:t>
            </a:r>
            <a:r>
              <a:rPr lang="en-CA" sz="1100" dirty="0" err="1"/>
              <a:t>Grid.ColumnSpan</a:t>
            </a:r>
            <a:r>
              <a:rPr lang="en-CA" sz="1100" dirty="0"/>
              <a:t>="2"&gt;</a:t>
            </a:r>
          </a:p>
          <a:p>
            <a:pPr marL="0" indent="0">
              <a:buNone/>
            </a:pPr>
            <a:r>
              <a:rPr lang="en-CA" sz="1100" dirty="0"/>
              <a:t>&lt;Ellipse Fill="#FFB61D1D" </a:t>
            </a:r>
            <a:r>
              <a:rPr lang="en-CA" sz="1100" dirty="0" err="1"/>
              <a:t>HorizontalAlignment</a:t>
            </a:r>
            <a:r>
              <a:rPr lang="en-CA" sz="1100" dirty="0"/>
              <a:t>="Left" Height="50" Stroke="Black" </a:t>
            </a:r>
            <a:r>
              <a:rPr lang="en-CA" sz="1100" dirty="0" err="1"/>
              <a:t>VerticalAlignment</a:t>
            </a:r>
            <a:r>
              <a:rPr lang="en-CA" sz="1100" dirty="0"/>
              <a:t>="Top" Width="50"/&gt;</a:t>
            </a:r>
          </a:p>
          <a:p>
            <a:pPr marL="0" indent="0">
              <a:buNone/>
            </a:pPr>
            <a:r>
              <a:rPr lang="en-US" sz="1100" dirty="0"/>
              <a:t>&lt;Label Content="X" </a:t>
            </a:r>
            <a:r>
              <a:rPr lang="en-US" sz="1100" dirty="0" err="1"/>
              <a:t>HorizontalAlignment</a:t>
            </a:r>
            <a:r>
              <a:rPr lang="en-US" sz="1100" dirty="0"/>
              <a:t>="Left" Height="50" </a:t>
            </a:r>
            <a:r>
              <a:rPr lang="en-US" sz="1100" dirty="0" err="1"/>
              <a:t>VerticalAlignment</a:t>
            </a:r>
            <a:r>
              <a:rPr lang="en-US" sz="1100" dirty="0"/>
              <a:t>="Top" Width="40" </a:t>
            </a:r>
            <a:r>
              <a:rPr lang="en-US" sz="1100" dirty="0" err="1"/>
              <a:t>FontSize</a:t>
            </a:r>
            <a:r>
              <a:rPr lang="en-US" sz="1100" dirty="0"/>
              <a:t>="24" </a:t>
            </a:r>
            <a:r>
              <a:rPr lang="en-US" sz="1100" dirty="0" err="1"/>
              <a:t>FontWeight</a:t>
            </a:r>
            <a:r>
              <a:rPr lang="en-US" sz="1100" dirty="0"/>
              <a:t>="Bold" </a:t>
            </a:r>
            <a:r>
              <a:rPr lang="en-US" sz="1100" dirty="0" err="1"/>
              <a:t>Canvas.Left</a:t>
            </a:r>
            <a:r>
              <a:rPr lang="en-US" sz="1100" dirty="0"/>
              <a:t>="10" Foreground="White"/&gt;</a:t>
            </a:r>
          </a:p>
          <a:p>
            <a:pPr marL="0" indent="0">
              <a:buNone/>
            </a:pPr>
            <a:r>
              <a:rPr lang="en-US" sz="1100" dirty="0"/>
              <a:t>&lt;/Canvas&gt;</a:t>
            </a:r>
          </a:p>
          <a:p>
            <a:pPr marL="0" indent="0">
              <a:buNone/>
            </a:pPr>
            <a:r>
              <a:rPr lang="en-US" sz="1100" dirty="0"/>
              <a:t>&lt;/Grid&gt;</a:t>
            </a:r>
          </a:p>
          <a:p>
            <a:pPr marL="0" indent="0">
              <a:buNone/>
            </a:pPr>
            <a:r>
              <a:rPr lang="en-US" sz="1100" dirty="0"/>
              <a:t>&lt;/</a:t>
            </a:r>
            <a:r>
              <a:rPr lang="en-US" sz="1100" dirty="0" err="1"/>
              <a:t>UserControl</a:t>
            </a:r>
            <a:r>
              <a:rPr lang="en-US" sz="11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433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55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using System;</a:t>
            </a:r>
          </a:p>
          <a:p>
            <a:pPr marL="0" indent="0">
              <a:buNone/>
            </a:pPr>
            <a:r>
              <a:rPr lang="en-US" sz="1050" dirty="0"/>
              <a:t>using </a:t>
            </a:r>
            <a:r>
              <a:rPr lang="en-US" sz="1050" dirty="0" err="1"/>
              <a:t>System.Collections.Generic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using </a:t>
            </a:r>
            <a:r>
              <a:rPr lang="en-US" sz="1050" dirty="0" err="1"/>
              <a:t>System.Linq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using </a:t>
            </a:r>
            <a:r>
              <a:rPr lang="en-US" sz="1050" dirty="0" err="1"/>
              <a:t>System.Text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using </a:t>
            </a:r>
            <a:r>
              <a:rPr lang="en-US" sz="1050" dirty="0" err="1"/>
              <a:t>System.Threading.Tasks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using </a:t>
            </a:r>
            <a:r>
              <a:rPr lang="en-US" sz="1050" dirty="0" err="1"/>
              <a:t>System.Windows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using </a:t>
            </a:r>
            <a:r>
              <a:rPr lang="en-US" sz="1050" dirty="0" err="1"/>
              <a:t>System.Windows.Controls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using </a:t>
            </a:r>
            <a:r>
              <a:rPr lang="en-US" sz="1050" dirty="0" err="1"/>
              <a:t>System.Windows.Data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using </a:t>
            </a:r>
            <a:r>
              <a:rPr lang="en-US" sz="1050" dirty="0" err="1"/>
              <a:t>System.Windows.Documents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using </a:t>
            </a:r>
            <a:r>
              <a:rPr lang="en-US" sz="1050" dirty="0" err="1"/>
              <a:t>System.Windows.Input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using </a:t>
            </a:r>
            <a:r>
              <a:rPr lang="en-US" sz="1050" dirty="0" err="1"/>
              <a:t>System.Windows.Media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using </a:t>
            </a:r>
            <a:r>
              <a:rPr lang="en-US" sz="1050" dirty="0" err="1"/>
              <a:t>System.Windows.Media.Imaging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using </a:t>
            </a:r>
            <a:r>
              <a:rPr lang="en-US" sz="1050" dirty="0" err="1"/>
              <a:t>System.Windows.Navigation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using </a:t>
            </a:r>
            <a:r>
              <a:rPr lang="en-US" sz="1050" dirty="0" err="1"/>
              <a:t>System.Windows.Shapes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 smtClean="0"/>
              <a:t>namespace </a:t>
            </a:r>
            <a:r>
              <a:rPr lang="en-US" sz="1050" dirty="0"/>
              <a:t>WpfApplication5</a:t>
            </a:r>
          </a:p>
          <a:p>
            <a:pPr marL="0" indent="0">
              <a:buNone/>
            </a:pPr>
            <a:r>
              <a:rPr lang="en-US" sz="1050" dirty="0"/>
              <a:t>{</a:t>
            </a:r>
          </a:p>
          <a:p>
            <a:pPr marL="0" indent="0">
              <a:buNone/>
            </a:pPr>
            <a:r>
              <a:rPr lang="en-US" sz="1050" dirty="0" smtClean="0"/>
              <a:t>public </a:t>
            </a:r>
            <a:r>
              <a:rPr lang="en-US" sz="1050" dirty="0"/>
              <a:t>partial class UserControl1 : </a:t>
            </a:r>
            <a:r>
              <a:rPr lang="en-US" sz="1050" dirty="0" err="1"/>
              <a:t>UserControl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{</a:t>
            </a:r>
          </a:p>
          <a:p>
            <a:pPr marL="0" indent="0">
              <a:buNone/>
            </a:pPr>
            <a:r>
              <a:rPr lang="en-US" sz="1050" dirty="0" smtClean="0"/>
              <a:t>private </a:t>
            </a:r>
            <a:r>
              <a:rPr lang="en-US" sz="1050" dirty="0"/>
              <a:t>string name;</a:t>
            </a:r>
          </a:p>
          <a:p>
            <a:pPr marL="0" indent="0">
              <a:buNone/>
            </a:pPr>
            <a:r>
              <a:rPr lang="en-US" sz="1050" dirty="0" smtClean="0"/>
              <a:t>public </a:t>
            </a:r>
            <a:r>
              <a:rPr lang="en-US" sz="1050" dirty="0"/>
              <a:t>string Name</a:t>
            </a:r>
          </a:p>
          <a:p>
            <a:pPr marL="0" indent="0">
              <a:buNone/>
            </a:pPr>
            <a:r>
              <a:rPr lang="en-US" sz="1050" dirty="0"/>
              <a:t>{</a:t>
            </a:r>
          </a:p>
          <a:p>
            <a:pPr marL="0" indent="0">
              <a:buNone/>
            </a:pPr>
            <a:r>
              <a:rPr lang="en-US" sz="1050" dirty="0"/>
              <a:t>get { return name; }</a:t>
            </a:r>
          </a:p>
          <a:p>
            <a:pPr marL="0" indent="0">
              <a:buNone/>
            </a:pPr>
            <a:r>
              <a:rPr lang="en-US" sz="1050" dirty="0"/>
              <a:t>set </a:t>
            </a:r>
            <a:r>
              <a:rPr lang="en-US" sz="1050" dirty="0" smtClean="0"/>
              <a:t> { name </a:t>
            </a:r>
            <a:r>
              <a:rPr lang="en-US" sz="1050" dirty="0"/>
              <a:t>= </a:t>
            </a:r>
            <a:r>
              <a:rPr lang="en-US" sz="1050" dirty="0" smtClean="0"/>
              <a:t>value; </a:t>
            </a:r>
            <a:r>
              <a:rPr lang="en-US" sz="1050" dirty="0" err="1" smtClean="0"/>
              <a:t>this.SenderTextblock.Content</a:t>
            </a:r>
            <a:r>
              <a:rPr lang="en-US" sz="1050" dirty="0" smtClean="0"/>
              <a:t> </a:t>
            </a:r>
            <a:r>
              <a:rPr lang="en-US" sz="1050" dirty="0"/>
              <a:t>= this.name</a:t>
            </a:r>
            <a:r>
              <a:rPr lang="en-US" sz="1050" dirty="0" smtClean="0"/>
              <a:t>;}</a:t>
            </a:r>
            <a:r>
              <a:rPr lang="en-US" sz="1050" dirty="0"/>
              <a:t> </a:t>
            </a:r>
            <a:r>
              <a:rPr lang="en-US" sz="1050" dirty="0" smtClean="0"/>
              <a:t>}</a:t>
            </a:r>
            <a:endParaRPr lang="en-US" sz="1050" dirty="0"/>
          </a:p>
          <a:p>
            <a:pPr marL="0" indent="0">
              <a:buNone/>
            </a:pPr>
            <a:r>
              <a:rPr lang="en-US" sz="1050" dirty="0" smtClean="0"/>
              <a:t>public </a:t>
            </a:r>
            <a:r>
              <a:rPr lang="en-US" sz="1050" dirty="0"/>
              <a:t>UserControl1()</a:t>
            </a:r>
          </a:p>
          <a:p>
            <a:pPr marL="0" indent="0">
              <a:buNone/>
            </a:pPr>
            <a:r>
              <a:rPr lang="en-US" sz="1050" dirty="0"/>
              <a:t>{</a:t>
            </a:r>
          </a:p>
          <a:p>
            <a:pPr marL="0" indent="0">
              <a:buNone/>
            </a:pPr>
            <a:r>
              <a:rPr lang="en-US" sz="1050" dirty="0" err="1"/>
              <a:t>InitializeComponent</a:t>
            </a:r>
            <a:r>
              <a:rPr lang="en-US" sz="1050" dirty="0"/>
              <a:t>();</a:t>
            </a:r>
          </a:p>
          <a:p>
            <a:pPr marL="0" indent="0">
              <a:buNone/>
            </a:pPr>
            <a:r>
              <a:rPr lang="en-US" sz="1050" dirty="0" err="1" smtClean="0"/>
              <a:t>this.DeleteGroup.MouseLeftButtonDown</a:t>
            </a:r>
            <a:r>
              <a:rPr lang="en-US" sz="1050" dirty="0" smtClean="0"/>
              <a:t> </a:t>
            </a:r>
            <a:r>
              <a:rPr lang="en-US" sz="1050" dirty="0"/>
              <a:t>+= </a:t>
            </a:r>
            <a:r>
              <a:rPr lang="en-US" sz="1050" dirty="0" err="1"/>
              <a:t>DeleteGroup_MouseLeftButtonDown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r>
              <a:rPr lang="en-CA" sz="1050" dirty="0" smtClean="0"/>
              <a:t>void </a:t>
            </a:r>
            <a:r>
              <a:rPr lang="en-CA" sz="1050" dirty="0" err="1"/>
              <a:t>DeleteGroup_MouseLeftButtonDown</a:t>
            </a:r>
            <a:r>
              <a:rPr lang="en-CA" sz="1050" dirty="0"/>
              <a:t>(object sender, </a:t>
            </a:r>
            <a:r>
              <a:rPr lang="en-CA" sz="1050" dirty="0" err="1"/>
              <a:t>MouseButtonEventArgs</a:t>
            </a:r>
            <a:r>
              <a:rPr lang="en-CA" sz="1050" dirty="0"/>
              <a:t> e)</a:t>
            </a:r>
          </a:p>
          <a:p>
            <a:pPr marL="0" indent="0">
              <a:buNone/>
            </a:pPr>
            <a:r>
              <a:rPr lang="en-US" sz="1050" dirty="0"/>
              <a:t>{</a:t>
            </a:r>
          </a:p>
          <a:p>
            <a:pPr marL="0" indent="0">
              <a:buNone/>
            </a:pPr>
            <a:r>
              <a:rPr lang="en-US" sz="1050" dirty="0"/>
              <a:t>(</a:t>
            </a:r>
            <a:r>
              <a:rPr lang="en-US" sz="1050" dirty="0" err="1"/>
              <a:t>this.Parent</a:t>
            </a:r>
            <a:r>
              <a:rPr lang="en-US" sz="1050" dirty="0"/>
              <a:t> as Panel).</a:t>
            </a:r>
            <a:r>
              <a:rPr lang="en-US" sz="1050" dirty="0" err="1"/>
              <a:t>Children.Remove</a:t>
            </a:r>
            <a:r>
              <a:rPr lang="en-US" sz="1050" dirty="0"/>
              <a:t>(this);</a:t>
            </a:r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r>
              <a:rPr lang="en-US" sz="1050" dirty="0"/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748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MainWindow.xaml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&lt;Canvas&gt;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ScrollViewer</a:t>
            </a:r>
            <a:r>
              <a:rPr lang="en-US" dirty="0"/>
              <a:t> Height="200"&gt;</a:t>
            </a:r>
          </a:p>
          <a:p>
            <a:pPr marL="0" indent="0">
              <a:buNone/>
            </a:pPr>
            <a:r>
              <a:rPr lang="en-CA" dirty="0"/>
              <a:t>&lt;</a:t>
            </a:r>
            <a:r>
              <a:rPr lang="en-CA" dirty="0" err="1"/>
              <a:t>StackPanel</a:t>
            </a:r>
            <a:r>
              <a:rPr lang="en-CA" dirty="0"/>
              <a:t> Name="Emails" Height="800" Width="600"/&gt;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ScrollViewer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Canvas&gt;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35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MainWindow.cs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MainWindow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 err="1"/>
              <a:t>InitializeComponent</a:t>
            </a:r>
            <a:r>
              <a:rPr lang="en-US" dirty="0"/>
              <a:t>();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nn-NO" dirty="0"/>
              <a:t>for(int i = 0; i &lt; 20; i++)</a:t>
            </a:r>
          </a:p>
          <a:p>
            <a:pPr marL="400050" lvl="1" indent="0">
              <a:buNone/>
            </a:pPr>
            <a:r>
              <a:rPr lang="en-US" dirty="0"/>
              <a:t>{</a:t>
            </a:r>
          </a:p>
          <a:p>
            <a:pPr marL="800100" lvl="2" indent="0">
              <a:buNone/>
            </a:pPr>
            <a:r>
              <a:rPr lang="en-US" dirty="0"/>
              <a:t>UserControl1 email = new UserControl1();</a:t>
            </a:r>
          </a:p>
          <a:p>
            <a:pPr marL="800100" lvl="2" indent="0">
              <a:buNone/>
            </a:pPr>
            <a:r>
              <a:rPr lang="en-US" dirty="0" err="1"/>
              <a:t>email.Name</a:t>
            </a:r>
            <a:r>
              <a:rPr lang="en-US" dirty="0"/>
              <a:t> = "Pedro " + </a:t>
            </a:r>
            <a:r>
              <a:rPr lang="en-US" dirty="0" err="1"/>
              <a:t>i.ToString</a:t>
            </a:r>
            <a:r>
              <a:rPr lang="en-US" dirty="0"/>
              <a:t>();</a:t>
            </a:r>
          </a:p>
          <a:p>
            <a:pPr marL="800100" lvl="2" indent="0">
              <a:buNone/>
            </a:pPr>
            <a:r>
              <a:rPr lang="en-US" dirty="0" err="1"/>
              <a:t>this.Emails.Children.Add</a:t>
            </a:r>
            <a:r>
              <a:rPr lang="en-US" dirty="0"/>
              <a:t>(email);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9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image to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on your project name in solution explorer</a:t>
            </a:r>
          </a:p>
          <a:p>
            <a:r>
              <a:rPr lang="en-US" dirty="0"/>
              <a:t>Add -&gt; Existing item -&gt; browse and pick your image -&gt; Ok</a:t>
            </a:r>
          </a:p>
          <a:p>
            <a:r>
              <a:rPr lang="en-US" dirty="0"/>
              <a:t>It will appear in the solution explorer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8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 image to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7709618" cy="41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4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add </a:t>
            </a:r>
            <a:r>
              <a:rPr lang="en-US" dirty="0" err="1" smtClean="0"/>
              <a:t>img</a:t>
            </a:r>
            <a:r>
              <a:rPr lang="en-US" dirty="0" smtClean="0"/>
              <a:t> to 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&lt;Image&gt; tag</a:t>
            </a:r>
          </a:p>
          <a:p>
            <a:r>
              <a:rPr lang="en-US" dirty="0"/>
              <a:t>Set the </a:t>
            </a:r>
            <a:r>
              <a:rPr lang="en-US" dirty="0" smtClean="0"/>
              <a:t>properties: width, height, 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For defining your </a:t>
            </a:r>
            <a:r>
              <a:rPr lang="en-US" b="1" dirty="0" err="1" smtClean="0"/>
              <a:t>Img</a:t>
            </a:r>
            <a:r>
              <a:rPr lang="en-US" b="1" dirty="0" smtClean="0"/>
              <a:t> source</a:t>
            </a:r>
          </a:p>
          <a:p>
            <a:r>
              <a:rPr lang="en-US" dirty="0" smtClean="0"/>
              <a:t>Press </a:t>
            </a:r>
            <a:r>
              <a:rPr lang="en-US" dirty="0"/>
              <a:t>F4</a:t>
            </a:r>
          </a:p>
          <a:p>
            <a:r>
              <a:rPr lang="en-US" dirty="0"/>
              <a:t>Go to </a:t>
            </a:r>
            <a:r>
              <a:rPr lang="en-US" dirty="0" smtClean="0"/>
              <a:t>Common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2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Click on square on the left side of </a:t>
            </a:r>
            <a:r>
              <a:rPr lang="en-US" dirty="0" smtClean="0"/>
              <a:t>source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9926"/>
            <a:ext cx="8229600" cy="4386511"/>
          </a:xfrm>
        </p:spPr>
      </p:pic>
    </p:spTree>
    <p:extLst>
      <p:ext uri="{BB962C8B-B14F-4D97-AF65-F5344CB8AC3E}">
        <p14:creationId xmlns:p14="http://schemas.microsoft.com/office/powerpoint/2010/main" val="351935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tag - 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This is what visual studio will create: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sz="2800" dirty="0" smtClean="0"/>
              <a:t>&lt;Image </a:t>
            </a:r>
            <a:r>
              <a:rPr lang="en-CA" sz="2800" dirty="0"/>
              <a:t>x:Name="IMGFood" Height="100" Width="100" Source</a:t>
            </a:r>
            <a:r>
              <a:rPr lang="en-CA" sz="2800" dirty="0" smtClean="0"/>
              <a:t>=“img_small.jpg</a:t>
            </a:r>
            <a:r>
              <a:rPr lang="en-CA" sz="2800" dirty="0"/>
              <a:t>"&gt;&lt;/Image&gt;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517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property is useful specially for creating pop up windows</a:t>
            </a:r>
          </a:p>
          <a:p>
            <a:r>
              <a:rPr lang="en-US" dirty="0" smtClean="0"/>
              <a:t>All WPF controls have this property</a:t>
            </a:r>
          </a:p>
          <a:p>
            <a:r>
              <a:rPr lang="en-US" dirty="0" smtClean="0"/>
              <a:t>It has three values:</a:t>
            </a:r>
          </a:p>
          <a:p>
            <a:pPr lvl="1"/>
            <a:r>
              <a:rPr lang="en-US" dirty="0" smtClean="0"/>
              <a:t>Collapse</a:t>
            </a:r>
          </a:p>
          <a:p>
            <a:pPr lvl="1"/>
            <a:r>
              <a:rPr lang="en-US" dirty="0" smtClean="0"/>
              <a:t>Hidden</a:t>
            </a:r>
          </a:p>
          <a:p>
            <a:pPr lvl="1"/>
            <a:r>
              <a:rPr lang="en-US" dirty="0" smtClean="0"/>
              <a:t>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4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 an image to your project and create a button that hides the image once it is clicked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0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Creating Your Own Controls vs. </a:t>
            </a:r>
            <a:r>
              <a:rPr lang="en-CA" dirty="0" smtClean="0"/>
              <a:t>Using </a:t>
            </a:r>
            <a:r>
              <a:rPr lang="en-CA" dirty="0"/>
              <a:t>Microsoft </a:t>
            </a:r>
            <a:r>
              <a:rPr lang="en-CA" dirty="0" smtClean="0"/>
              <a:t>Controls</a:t>
            </a:r>
          </a:p>
          <a:p>
            <a:endParaRPr lang="en-CA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19400"/>
            <a:ext cx="7010400" cy="370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4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647</Words>
  <Application>Microsoft Office PowerPoint</Application>
  <PresentationFormat>On-screen Show (4:3)</PresentationFormat>
  <Paragraphs>114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More exercises with C# </vt:lpstr>
      <vt:lpstr>Add an image to your project</vt:lpstr>
      <vt:lpstr>Add an image to your project</vt:lpstr>
      <vt:lpstr>Now add img to XAML</vt:lpstr>
      <vt:lpstr>Click on square on the left side of source</vt:lpstr>
      <vt:lpstr>Image tag - XAML</vt:lpstr>
      <vt:lpstr>Visibility</vt:lpstr>
      <vt:lpstr>Exercise</vt:lpstr>
      <vt:lpstr>User Control</vt:lpstr>
      <vt:lpstr>Exercise</vt:lpstr>
      <vt:lpstr>Solution – UIControl.xaml</vt:lpstr>
      <vt:lpstr>PowerPoint Presentation</vt:lpstr>
      <vt:lpstr>MainWindow.xaml</vt:lpstr>
      <vt:lpstr>MainWindow.cs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exercises with C# </dc:title>
  <dc:creator>Fateme Rajabiyazdi</dc:creator>
  <cp:lastModifiedBy>Fateme Rajabiyazdi</cp:lastModifiedBy>
  <cp:revision>10</cp:revision>
  <dcterms:created xsi:type="dcterms:W3CDTF">2006-08-16T00:00:00Z</dcterms:created>
  <dcterms:modified xsi:type="dcterms:W3CDTF">2015-03-03T02:02:48Z</dcterms:modified>
</cp:coreProperties>
</file>