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11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AD67E-B364-46BB-BEA9-989C866B77F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67D47-8A9C-421E-8466-062F9FDC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7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Create 3 buttons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67D47-8A9C-421E-8466-062F9FDCF5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5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will see a Play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67D47-8A9C-421E-8466-062F9FDCF5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1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Expression Blend 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30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Go to Properties -&gt; Common -&gt; select your </a:t>
            </a:r>
            <a:r>
              <a:rPr lang="en-US" sz="2800" dirty="0" smtClean="0"/>
              <a:t>button</a:t>
            </a:r>
          </a:p>
          <a:p>
            <a:r>
              <a:rPr lang="en-US" sz="2800" dirty="0" smtClean="0"/>
              <a:t>In the common section -&gt; select Play for play button, Pause for pause button &amp; Resume for resume button</a:t>
            </a:r>
          </a:p>
          <a:p>
            <a:r>
              <a:rPr lang="en-US" sz="2800" dirty="0" smtClean="0"/>
              <a:t>Make sure you have selected your storyboard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81" y="3657600"/>
            <a:ext cx="2462460" cy="290477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632281" y="5454878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54206" y="5759678"/>
            <a:ext cx="1447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storyboard1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6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Press F5 or</a:t>
            </a:r>
          </a:p>
          <a:p>
            <a:r>
              <a:rPr lang="en-US" dirty="0" smtClean="0"/>
              <a:t>Go to Project -&gt; Run Project</a:t>
            </a:r>
          </a:p>
          <a:p>
            <a:endParaRPr lang="en-US" dirty="0" smtClean="0"/>
          </a:p>
          <a:p>
            <a:r>
              <a:rPr lang="en-US" dirty="0" smtClean="0"/>
              <a:t>Let the ball play once</a:t>
            </a:r>
          </a:p>
          <a:p>
            <a:r>
              <a:rPr lang="en-US" dirty="0" smtClean="0"/>
              <a:t>Play another time, try Pause &amp; Resume 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MainWindow</a:t>
            </a:r>
            <a:r>
              <a:rPr lang="en-US" dirty="0" smtClean="0"/>
              <a:t>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8" y="1600200"/>
            <a:ext cx="7530164" cy="4525963"/>
          </a:xfrm>
        </p:spPr>
      </p:pic>
    </p:spTree>
    <p:extLst>
      <p:ext uri="{BB962C8B-B14F-4D97-AF65-F5344CB8AC3E}">
        <p14:creationId xmlns:p14="http://schemas.microsoft.com/office/powerpoint/2010/main" val="103666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 animation?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New Project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Choose WPF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Name it and Hit 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9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 </a:t>
            </a:r>
            <a:r>
              <a:rPr lang="en-US" dirty="0" smtClean="0">
                <a:sym typeface="Wingdings" panose="05000000000000000000" pitchFamily="2" charset="2"/>
              </a:rPr>
              <a:t> Shape  Ellipse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3" y="1600200"/>
            <a:ext cx="7524953" cy="4525963"/>
          </a:xfrm>
        </p:spPr>
      </p:pic>
      <p:sp>
        <p:nvSpPr>
          <p:cNvPr id="6" name="Right Arrow 5"/>
          <p:cNvSpPr/>
          <p:nvPr/>
        </p:nvSpPr>
        <p:spPr>
          <a:xfrm rot="10800000">
            <a:off x="1524000" y="1676400"/>
            <a:ext cx="685800" cy="381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1981200" y="2590799"/>
            <a:ext cx="685800" cy="381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4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Assets</a:t>
            </a:r>
            <a:r>
              <a:rPr lang="en-US" dirty="0" smtClean="0">
                <a:sym typeface="Wingdings" panose="05000000000000000000" pitchFamily="2" charset="2"/>
              </a:rPr>
              <a:t> Control  Button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6" y="2057400"/>
            <a:ext cx="7609668" cy="4297363"/>
          </a:xfrm>
        </p:spPr>
      </p:pic>
      <p:sp>
        <p:nvSpPr>
          <p:cNvPr id="5" name="Right Arrow 4"/>
          <p:cNvSpPr/>
          <p:nvPr/>
        </p:nvSpPr>
        <p:spPr>
          <a:xfrm rot="10800000">
            <a:off x="2209801" y="2209800"/>
            <a:ext cx="609600" cy="3691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7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 the Buttons &amp; Change their Content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0" y="1600200"/>
            <a:ext cx="7522299" cy="4525963"/>
          </a:xfrm>
        </p:spPr>
      </p:pic>
    </p:spTree>
    <p:extLst>
      <p:ext uri="{BB962C8B-B14F-4D97-AF65-F5344CB8AC3E}">
        <p14:creationId xmlns:p14="http://schemas.microsoft.com/office/powerpoint/2010/main" val="274599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</a:t>
            </a:r>
            <a:r>
              <a:rPr lang="en-US" b="1" dirty="0" smtClean="0"/>
              <a:t>+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Create Storyboard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26" y="1600200"/>
            <a:ext cx="7436348" cy="4525963"/>
          </a:xfrm>
        </p:spPr>
      </p:pic>
      <p:sp>
        <p:nvSpPr>
          <p:cNvPr id="5" name="Right Arrow 4"/>
          <p:cNvSpPr/>
          <p:nvPr/>
        </p:nvSpPr>
        <p:spPr>
          <a:xfrm rot="10800000">
            <a:off x="2057400" y="3124200"/>
            <a:ext cx="6096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4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Key Frame Editor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88" y="1600200"/>
            <a:ext cx="7400823" cy="4525963"/>
          </a:xfrm>
        </p:spPr>
      </p:pic>
      <p:sp>
        <p:nvSpPr>
          <p:cNvPr id="5" name="Right Arrow 4"/>
          <p:cNvSpPr/>
          <p:nvPr/>
        </p:nvSpPr>
        <p:spPr>
          <a:xfrm rot="5400000">
            <a:off x="2400300" y="2857500"/>
            <a:ext cx="762000" cy="5334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Click on the yellow line</a:t>
            </a:r>
          </a:p>
          <a:p>
            <a:pPr marL="0" indent="0">
              <a:buNone/>
            </a:pPr>
            <a:r>
              <a:rPr lang="en-US" dirty="0" smtClean="0"/>
              <a:t>2. Move it to the next step (step #1) – 1 second</a:t>
            </a:r>
          </a:p>
          <a:p>
            <a:pPr marL="0" indent="0">
              <a:buNone/>
            </a:pPr>
            <a:r>
              <a:rPr lang="en-US" dirty="0" smtClean="0"/>
              <a:t>3. Animate the circle</a:t>
            </a:r>
          </a:p>
          <a:p>
            <a:pPr marL="0" indent="0">
              <a:buNone/>
            </a:pPr>
            <a:r>
              <a:rPr lang="en-US" dirty="0" smtClean="0"/>
              <a:t>4. Repeat 1-3 for the rest of the animation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058505"/>
            <a:ext cx="4258113" cy="257089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8786957">
            <a:off x="3134149" y="5366045"/>
            <a:ext cx="685800" cy="5334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5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Assets </a:t>
            </a:r>
            <a:r>
              <a:rPr lang="en-US" dirty="0" smtClean="0">
                <a:sym typeface="Wingdings" panose="05000000000000000000" pitchFamily="2" charset="2"/>
              </a:rPr>
              <a:t>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Drag </a:t>
            </a: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 err="1">
                <a:sym typeface="Wingdings" panose="05000000000000000000" pitchFamily="2" charset="2"/>
              </a:rPr>
              <a:t>ControlStoryboardAction</a:t>
            </a:r>
            <a:r>
              <a:rPr lang="en-US" dirty="0" smtClean="0">
                <a:sym typeface="Wingdings" panose="05000000000000000000" pitchFamily="2" charset="2"/>
              </a:rPr>
              <a:t>” and Drop it on all three buttons one by one.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743200"/>
            <a:ext cx="6172200" cy="371621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0800000">
            <a:off x="3505200" y="3048000"/>
            <a:ext cx="685800" cy="381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181</Words>
  <Application>Microsoft Office PowerPoint</Application>
  <PresentationFormat>On-screen Show (4:3)</PresentationFormat>
  <Paragraphs>35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Expression Blend Animation</vt:lpstr>
      <vt:lpstr>How to create an animation?</vt:lpstr>
      <vt:lpstr>Assets  Shape  Ellipse</vt:lpstr>
      <vt:lpstr>Assets Control  Button</vt:lpstr>
      <vt:lpstr>Name the Buttons &amp; Change their Content</vt:lpstr>
      <vt:lpstr>Click on + Create Storyboard</vt:lpstr>
      <vt:lpstr>See Key Frame Editor</vt:lpstr>
      <vt:lpstr>Animate</vt:lpstr>
      <vt:lpstr>Assets  Behavior</vt:lpstr>
      <vt:lpstr>PowerPoint Presentation</vt:lpstr>
      <vt:lpstr>Run the project</vt:lpstr>
      <vt:lpstr>MainWindow 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Blend and C# Techniques</dc:title>
  <dc:creator>Fateme Rajabiyazdi</dc:creator>
  <cp:lastModifiedBy>Fateme Rajabiyazdi</cp:lastModifiedBy>
  <cp:revision>12</cp:revision>
  <dcterms:created xsi:type="dcterms:W3CDTF">2006-08-16T00:00:00Z</dcterms:created>
  <dcterms:modified xsi:type="dcterms:W3CDTF">2015-03-30T22:22:52Z</dcterms:modified>
</cp:coreProperties>
</file>