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E200F-3604-4B27-A823-06DF9E74C96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BC4E4-9E11-44D6-A5CE-D5719F37AA29}">
      <dgm:prSet phldrT="[Text]"/>
      <dgm:spPr/>
      <dgm:t>
        <a:bodyPr/>
        <a:lstStyle/>
        <a:p>
          <a:r>
            <a:rPr lang="en-US" dirty="0" err="1" smtClean="0"/>
            <a:t>Book_Store</a:t>
          </a:r>
          <a:endParaRPr lang="en-US" dirty="0"/>
        </a:p>
      </dgm:t>
    </dgm:pt>
    <dgm:pt modelId="{26DAF0BC-FB96-428D-9642-B98EAC68D60C}" type="parTrans" cxnId="{CAFA6631-F41E-480F-BF36-7DA3C5350546}">
      <dgm:prSet/>
      <dgm:spPr/>
      <dgm:t>
        <a:bodyPr/>
        <a:lstStyle/>
        <a:p>
          <a:endParaRPr lang="en-US"/>
        </a:p>
      </dgm:t>
    </dgm:pt>
    <dgm:pt modelId="{42239342-30AB-4CF7-B660-975077362A6A}" type="sibTrans" cxnId="{CAFA6631-F41E-480F-BF36-7DA3C5350546}">
      <dgm:prSet/>
      <dgm:spPr/>
      <dgm:t>
        <a:bodyPr/>
        <a:lstStyle/>
        <a:p>
          <a:endParaRPr lang="en-US"/>
        </a:p>
      </dgm:t>
    </dgm:pt>
    <dgm:pt modelId="{1A6CDCD9-9859-41CF-A238-0259317A8995}">
      <dgm:prSet phldrT="[Text]"/>
      <dgm:spPr/>
      <dgm:t>
        <a:bodyPr/>
        <a:lstStyle/>
        <a:p>
          <a:r>
            <a:rPr lang="en-US" dirty="0" err="1"/>
            <a:t>Book_store</a:t>
          </a:r>
          <a:endParaRPr lang="en-US" dirty="0"/>
        </a:p>
      </dgm:t>
    </dgm:pt>
    <dgm:pt modelId="{5B44FECF-1728-4FFD-B969-95587CB96B6F}" type="parTrans" cxnId="{0B5C9754-4969-4858-8FDB-17944FF92563}">
      <dgm:prSet/>
      <dgm:spPr/>
      <dgm:t>
        <a:bodyPr/>
        <a:lstStyle/>
        <a:p>
          <a:endParaRPr lang="en-US"/>
        </a:p>
      </dgm:t>
    </dgm:pt>
    <dgm:pt modelId="{D46C8298-3AC6-4A90-930C-EAEF42F0CB93}" type="sibTrans" cxnId="{0B5C9754-4969-4858-8FDB-17944FF92563}">
      <dgm:prSet/>
      <dgm:spPr/>
      <dgm:t>
        <a:bodyPr/>
        <a:lstStyle/>
        <a:p>
          <a:endParaRPr lang="en-US"/>
        </a:p>
      </dgm:t>
    </dgm:pt>
    <dgm:pt modelId="{01DD67E6-1826-4DF2-8266-916EF0248128}">
      <dgm:prSet phldrT="[Text]"/>
      <dgm:spPr/>
      <dgm:t>
        <a:bodyPr/>
        <a:lstStyle/>
        <a:p>
          <a:r>
            <a:rPr lang="en-US" dirty="0" smtClean="0"/>
            <a:t>Asgi.py</a:t>
          </a:r>
          <a:endParaRPr lang="en-US" dirty="0"/>
        </a:p>
      </dgm:t>
    </dgm:pt>
    <dgm:pt modelId="{98B8E900-7393-4F05-9FFA-FFA32C48C892}" type="parTrans" cxnId="{CBE267FA-FAE0-43FC-83D3-F8CA63B91B30}">
      <dgm:prSet/>
      <dgm:spPr/>
      <dgm:t>
        <a:bodyPr/>
        <a:lstStyle/>
        <a:p>
          <a:endParaRPr lang="en-US"/>
        </a:p>
      </dgm:t>
    </dgm:pt>
    <dgm:pt modelId="{4978EF4B-DAC4-4984-93A4-7B62A5C47054}" type="sibTrans" cxnId="{CBE267FA-FAE0-43FC-83D3-F8CA63B91B30}">
      <dgm:prSet/>
      <dgm:spPr/>
      <dgm:t>
        <a:bodyPr/>
        <a:lstStyle/>
        <a:p>
          <a:endParaRPr lang="en-US"/>
        </a:p>
      </dgm:t>
    </dgm:pt>
    <dgm:pt modelId="{F9677AA5-35D3-410B-88ED-11306B444A71}">
      <dgm:prSet phldrT="[Text]"/>
      <dgm:spPr/>
      <dgm:t>
        <a:bodyPr/>
        <a:lstStyle/>
        <a:p>
          <a:r>
            <a:rPr lang="en-US" dirty="0" smtClean="0"/>
            <a:t>Settings.py</a:t>
          </a:r>
          <a:endParaRPr lang="en-US" dirty="0"/>
        </a:p>
      </dgm:t>
    </dgm:pt>
    <dgm:pt modelId="{1E8070BD-CECA-49A6-A629-FE1052DB3CC7}" type="parTrans" cxnId="{14D784B0-878F-4BF2-8CDF-974E5050D1F0}">
      <dgm:prSet/>
      <dgm:spPr/>
      <dgm:t>
        <a:bodyPr/>
        <a:lstStyle/>
        <a:p>
          <a:endParaRPr lang="en-US"/>
        </a:p>
      </dgm:t>
    </dgm:pt>
    <dgm:pt modelId="{A1451778-CB5A-4604-9E6D-45B65EA51C25}" type="sibTrans" cxnId="{14D784B0-878F-4BF2-8CDF-974E5050D1F0}">
      <dgm:prSet/>
      <dgm:spPr/>
      <dgm:t>
        <a:bodyPr/>
        <a:lstStyle/>
        <a:p>
          <a:endParaRPr lang="en-US"/>
        </a:p>
      </dgm:t>
    </dgm:pt>
    <dgm:pt modelId="{146A44C7-A7C8-4BB8-AF9E-1D868B7780B6}">
      <dgm:prSet phldrT="[Text]"/>
      <dgm:spPr/>
      <dgm:t>
        <a:bodyPr/>
        <a:lstStyle/>
        <a:p>
          <a:r>
            <a:rPr lang="en-US" dirty="0" smtClean="0"/>
            <a:t>Urls.py</a:t>
          </a:r>
          <a:endParaRPr lang="en-US" dirty="0"/>
        </a:p>
      </dgm:t>
    </dgm:pt>
    <dgm:pt modelId="{32532A8B-BC03-4D49-B226-E2C463217079}" type="parTrans" cxnId="{E8A626CB-B282-4421-A9FA-DD1D91083E34}">
      <dgm:prSet/>
      <dgm:spPr/>
      <dgm:t>
        <a:bodyPr/>
        <a:lstStyle/>
        <a:p>
          <a:endParaRPr lang="en-US"/>
        </a:p>
      </dgm:t>
    </dgm:pt>
    <dgm:pt modelId="{85F6E161-45A8-473B-82CC-1F17E1C6D5F3}" type="sibTrans" cxnId="{E8A626CB-B282-4421-A9FA-DD1D91083E34}">
      <dgm:prSet/>
      <dgm:spPr/>
      <dgm:t>
        <a:bodyPr/>
        <a:lstStyle/>
        <a:p>
          <a:endParaRPr lang="en-US"/>
        </a:p>
      </dgm:t>
    </dgm:pt>
    <dgm:pt modelId="{1657DF61-5846-447F-9A8A-F2092D95CAF8}">
      <dgm:prSet phldrT="[Text]"/>
      <dgm:spPr>
        <a:solidFill>
          <a:srgbClr val="B01513"/>
        </a:solidFill>
      </dgm:spPr>
      <dgm:t>
        <a:bodyPr/>
        <a:lstStyle/>
        <a:p>
          <a:r>
            <a:rPr lang="en-US" dirty="0" smtClean="0"/>
            <a:t>Wsgi.py</a:t>
          </a:r>
          <a:endParaRPr lang="en-US" dirty="0"/>
        </a:p>
      </dgm:t>
    </dgm:pt>
    <dgm:pt modelId="{C62432ED-3268-46A3-A51B-8292B5C2D9E0}" type="parTrans" cxnId="{273A6A09-E02D-4B7A-808B-6BDAAF16A415}">
      <dgm:prSet/>
      <dgm:spPr/>
      <dgm:t>
        <a:bodyPr/>
        <a:lstStyle/>
        <a:p>
          <a:endParaRPr lang="en-US"/>
        </a:p>
      </dgm:t>
    </dgm:pt>
    <dgm:pt modelId="{BED769EA-3ABB-4280-8849-09F50B6AA7F6}" type="sibTrans" cxnId="{273A6A09-E02D-4B7A-808B-6BDAAF16A415}">
      <dgm:prSet/>
      <dgm:spPr/>
      <dgm:t>
        <a:bodyPr/>
        <a:lstStyle/>
        <a:p>
          <a:endParaRPr lang="en-US"/>
        </a:p>
      </dgm:t>
    </dgm:pt>
    <dgm:pt modelId="{B3CC85C7-D5B5-4302-8851-3B356EBF5E7F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4A5AC16-8664-4F7B-988B-07226D1A6AF4}" type="parTrans" cxnId="{F9781005-C655-4275-B7AD-27D3FB9B2030}">
      <dgm:prSet/>
      <dgm:spPr/>
      <dgm:t>
        <a:bodyPr/>
        <a:lstStyle/>
        <a:p>
          <a:endParaRPr lang="en-US"/>
        </a:p>
      </dgm:t>
    </dgm:pt>
    <dgm:pt modelId="{A8304E3F-DD25-427D-A709-2D0F5AE6EDE2}" type="sibTrans" cxnId="{F9781005-C655-4275-B7AD-27D3FB9B2030}">
      <dgm:prSet/>
      <dgm:spPr/>
      <dgm:t>
        <a:bodyPr/>
        <a:lstStyle/>
        <a:p>
          <a:endParaRPr lang="en-US"/>
        </a:p>
      </dgm:t>
    </dgm:pt>
    <dgm:pt modelId="{DB140464-B607-4B2E-9A52-1FA4D3F230D4}">
      <dgm:prSet phldrT="[Text]"/>
      <dgm:spPr/>
      <dgm:t>
        <a:bodyPr/>
        <a:lstStyle/>
        <a:p>
          <a:r>
            <a:rPr lang="en-US" dirty="0" smtClean="0"/>
            <a:t>Static</a:t>
          </a:r>
          <a:endParaRPr lang="en-US" dirty="0"/>
        </a:p>
      </dgm:t>
    </dgm:pt>
    <dgm:pt modelId="{404394C1-BBE9-4BE6-A459-3254B11A05D3}" type="parTrans" cxnId="{0D75C175-F6D4-4591-BDE6-4068D63A8F45}">
      <dgm:prSet/>
      <dgm:spPr/>
      <dgm:t>
        <a:bodyPr/>
        <a:lstStyle/>
        <a:p>
          <a:endParaRPr lang="en-US"/>
        </a:p>
      </dgm:t>
    </dgm:pt>
    <dgm:pt modelId="{946F883F-A099-47EE-BFA2-96C9CB990373}" type="sibTrans" cxnId="{0D75C175-F6D4-4591-BDE6-4068D63A8F45}">
      <dgm:prSet/>
      <dgm:spPr/>
      <dgm:t>
        <a:bodyPr/>
        <a:lstStyle/>
        <a:p>
          <a:endParaRPr lang="en-US"/>
        </a:p>
      </dgm:t>
    </dgm:pt>
    <dgm:pt modelId="{7A523C5B-509C-4D96-B5B3-1C9508BBAD0C}">
      <dgm:prSet phldrT="[Text]"/>
      <dgm:spPr/>
      <dgm:t>
        <a:bodyPr/>
        <a:lstStyle/>
        <a:p>
          <a:r>
            <a:rPr lang="en-US" dirty="0" err="1" smtClean="0"/>
            <a:t>Css</a:t>
          </a:r>
          <a:endParaRPr lang="en-US" dirty="0"/>
        </a:p>
      </dgm:t>
    </dgm:pt>
    <dgm:pt modelId="{42F488BA-D44E-4DF0-AE58-4B7AD621A598}" type="parTrans" cxnId="{F16B196E-D879-4A6B-8DF2-DDC6FA7ABD72}">
      <dgm:prSet/>
      <dgm:spPr/>
      <dgm:t>
        <a:bodyPr/>
        <a:lstStyle/>
        <a:p>
          <a:endParaRPr lang="en-US"/>
        </a:p>
      </dgm:t>
    </dgm:pt>
    <dgm:pt modelId="{7177918C-BCA0-4938-8EB7-B707591A0904}" type="sibTrans" cxnId="{F16B196E-D879-4A6B-8DF2-DDC6FA7ABD72}">
      <dgm:prSet/>
      <dgm:spPr/>
      <dgm:t>
        <a:bodyPr/>
        <a:lstStyle/>
        <a:p>
          <a:endParaRPr lang="en-US"/>
        </a:p>
      </dgm:t>
    </dgm:pt>
    <dgm:pt modelId="{288D6F3A-DB6C-44F8-B6CE-9F6A1C64FC48}">
      <dgm:prSet phldrT="[Text]"/>
      <dgm:spPr/>
      <dgm:t>
        <a:bodyPr/>
        <a:lstStyle/>
        <a:p>
          <a:r>
            <a:rPr lang="en-US" dirty="0" err="1" smtClean="0"/>
            <a:t>Js</a:t>
          </a:r>
          <a:endParaRPr lang="en-US" dirty="0"/>
        </a:p>
      </dgm:t>
    </dgm:pt>
    <dgm:pt modelId="{AC1D4A9A-CACD-465C-B8BD-97B3226783C2}" type="parTrans" cxnId="{1795F6B2-BBF6-48DB-A8E6-3B84F8AE2BF9}">
      <dgm:prSet/>
      <dgm:spPr/>
      <dgm:t>
        <a:bodyPr/>
        <a:lstStyle/>
        <a:p>
          <a:endParaRPr lang="en-US"/>
        </a:p>
      </dgm:t>
    </dgm:pt>
    <dgm:pt modelId="{41CA9F72-C385-4B59-8E76-0D43045EA1D7}" type="sibTrans" cxnId="{1795F6B2-BBF6-48DB-A8E6-3B84F8AE2BF9}">
      <dgm:prSet/>
      <dgm:spPr/>
      <dgm:t>
        <a:bodyPr/>
        <a:lstStyle/>
        <a:p>
          <a:endParaRPr lang="en-US"/>
        </a:p>
      </dgm:t>
    </dgm:pt>
    <dgm:pt modelId="{E710656C-502F-4BBA-94FF-6A057FE467E4}">
      <dgm:prSet phldrT="[Text]"/>
      <dgm:spPr/>
      <dgm:t>
        <a:bodyPr/>
        <a:lstStyle/>
        <a:p>
          <a:r>
            <a:rPr lang="en-US" dirty="0" smtClean="0"/>
            <a:t>Main.css</a:t>
          </a:r>
          <a:endParaRPr lang="en-US" dirty="0"/>
        </a:p>
      </dgm:t>
    </dgm:pt>
    <dgm:pt modelId="{27F195E1-5294-4F61-A958-F73E5970F7A9}" type="parTrans" cxnId="{E2A43ED2-4BA9-487E-A95D-DC86D2CEA263}">
      <dgm:prSet/>
      <dgm:spPr/>
      <dgm:t>
        <a:bodyPr/>
        <a:lstStyle/>
        <a:p>
          <a:endParaRPr lang="en-US"/>
        </a:p>
      </dgm:t>
    </dgm:pt>
    <dgm:pt modelId="{5D6CFD6E-359E-4E5B-8B7C-A9C6ACE773C7}" type="sibTrans" cxnId="{E2A43ED2-4BA9-487E-A95D-DC86D2CEA263}">
      <dgm:prSet/>
      <dgm:spPr/>
      <dgm:t>
        <a:bodyPr/>
        <a:lstStyle/>
        <a:p>
          <a:endParaRPr lang="en-US"/>
        </a:p>
      </dgm:t>
    </dgm:pt>
    <dgm:pt modelId="{24841C17-39AC-49FA-8D99-3C8DD0ADA526}">
      <dgm:prSet phldrT="[Text]"/>
      <dgm:spPr/>
      <dgm:t>
        <a:bodyPr/>
        <a:lstStyle/>
        <a:p>
          <a:r>
            <a:rPr lang="en-US" dirty="0" smtClean="0"/>
            <a:t>Main.js</a:t>
          </a:r>
          <a:endParaRPr lang="en-US" dirty="0"/>
        </a:p>
      </dgm:t>
    </dgm:pt>
    <dgm:pt modelId="{8AE55214-4CC1-441E-8554-3F482BF92A57}" type="parTrans" cxnId="{85CAEF6D-D1A9-486A-A3E5-0F275F804916}">
      <dgm:prSet/>
      <dgm:spPr/>
      <dgm:t>
        <a:bodyPr/>
        <a:lstStyle/>
        <a:p>
          <a:endParaRPr lang="en-US"/>
        </a:p>
      </dgm:t>
    </dgm:pt>
    <dgm:pt modelId="{D2A859A3-804D-43E2-B2A0-31118471BF6A}" type="sibTrans" cxnId="{85CAEF6D-D1A9-486A-A3E5-0F275F804916}">
      <dgm:prSet/>
      <dgm:spPr/>
      <dgm:t>
        <a:bodyPr/>
        <a:lstStyle/>
        <a:p>
          <a:endParaRPr lang="en-US"/>
        </a:p>
      </dgm:t>
    </dgm:pt>
    <dgm:pt modelId="{F9DD3EC2-C1A6-43E9-A050-61A30870E7C9}">
      <dgm:prSet phldrT="[Text]"/>
      <dgm:spPr/>
      <dgm:t>
        <a:bodyPr/>
        <a:lstStyle/>
        <a:p>
          <a:r>
            <a:rPr lang="en-US" dirty="0" smtClean="0"/>
            <a:t>Base.html</a:t>
          </a:r>
          <a:endParaRPr lang="en-US" dirty="0"/>
        </a:p>
      </dgm:t>
    </dgm:pt>
    <dgm:pt modelId="{01528CF9-1D12-40CF-B490-74322823DDE8}" type="parTrans" cxnId="{3546FF11-6EE6-4A65-935D-FEAA7C1CF330}">
      <dgm:prSet/>
      <dgm:spPr/>
      <dgm:t>
        <a:bodyPr/>
        <a:lstStyle/>
        <a:p>
          <a:endParaRPr lang="en-US"/>
        </a:p>
      </dgm:t>
    </dgm:pt>
    <dgm:pt modelId="{299AA593-5F3C-4B0A-AD87-25637E884D85}" type="sibTrans" cxnId="{3546FF11-6EE6-4A65-935D-FEAA7C1CF330}">
      <dgm:prSet/>
      <dgm:spPr/>
      <dgm:t>
        <a:bodyPr/>
        <a:lstStyle/>
        <a:p>
          <a:endParaRPr lang="en-US"/>
        </a:p>
      </dgm:t>
    </dgm:pt>
    <dgm:pt modelId="{6369820C-E7B8-4AE0-A8BA-680C012F393F}">
      <dgm:prSet phldrT="[Text]"/>
      <dgm:spPr/>
      <dgm:t>
        <a:bodyPr/>
        <a:lstStyle/>
        <a:p>
          <a:r>
            <a:rPr lang="en-US" dirty="0" smtClean="0"/>
            <a:t>Index.html</a:t>
          </a:r>
          <a:endParaRPr lang="en-US" dirty="0"/>
        </a:p>
      </dgm:t>
    </dgm:pt>
    <dgm:pt modelId="{F518B114-9C1A-4AE6-A662-2E5AC5C5DC23}" type="parTrans" cxnId="{C795C2F6-1060-4797-81C5-1D29D73BD5B1}">
      <dgm:prSet/>
      <dgm:spPr/>
      <dgm:t>
        <a:bodyPr/>
        <a:lstStyle/>
        <a:p>
          <a:endParaRPr lang="en-US"/>
        </a:p>
      </dgm:t>
    </dgm:pt>
    <dgm:pt modelId="{254992AD-F420-4768-8C7E-0C72CE940565}" type="sibTrans" cxnId="{C795C2F6-1060-4797-81C5-1D29D73BD5B1}">
      <dgm:prSet/>
      <dgm:spPr/>
      <dgm:t>
        <a:bodyPr/>
        <a:lstStyle/>
        <a:p>
          <a:endParaRPr lang="en-US"/>
        </a:p>
      </dgm:t>
    </dgm:pt>
    <dgm:pt modelId="{77C8D36A-2359-4EB5-B2D1-DBA7B44509C7}">
      <dgm:prSet phldrT="[Text]"/>
      <dgm:spPr/>
      <dgm:t>
        <a:bodyPr/>
        <a:lstStyle/>
        <a:p>
          <a:r>
            <a:rPr lang="en-US" dirty="0" smtClean="0"/>
            <a:t>Assert</a:t>
          </a:r>
          <a:endParaRPr lang="en-US" dirty="0"/>
        </a:p>
      </dgm:t>
    </dgm:pt>
    <dgm:pt modelId="{7185BB5F-7733-4FF4-878B-E89E29F53A70}" type="parTrans" cxnId="{8B808D9F-C926-433C-9DC2-908D873A302C}">
      <dgm:prSet/>
      <dgm:spPr/>
      <dgm:t>
        <a:bodyPr/>
        <a:lstStyle/>
        <a:p>
          <a:endParaRPr lang="en-US"/>
        </a:p>
      </dgm:t>
    </dgm:pt>
    <dgm:pt modelId="{1380D90B-12F7-40DB-9065-CD1EC9B7A309}" type="sibTrans" cxnId="{8B808D9F-C926-433C-9DC2-908D873A302C}">
      <dgm:prSet/>
      <dgm:spPr/>
      <dgm:t>
        <a:bodyPr/>
        <a:lstStyle/>
        <a:p>
          <a:endParaRPr lang="en-US"/>
        </a:p>
      </dgm:t>
    </dgm:pt>
    <dgm:pt modelId="{B57BB25E-2FF8-4082-B962-EDB0BF3E17C4}">
      <dgm:prSet phldrT="[Text]"/>
      <dgm:spPr/>
      <dgm:t>
        <a:bodyPr/>
        <a:lstStyle/>
        <a:p>
          <a:r>
            <a:rPr lang="en-US" dirty="0" smtClean="0"/>
            <a:t>Books</a:t>
          </a:r>
          <a:endParaRPr lang="en-US" dirty="0"/>
        </a:p>
      </dgm:t>
    </dgm:pt>
    <dgm:pt modelId="{EA79115E-532B-4B0A-AFF7-44FC7B45F4A2}" type="parTrans" cxnId="{7B7F5CB4-C2B3-4F6A-85F0-0881FF564B76}">
      <dgm:prSet/>
      <dgm:spPr/>
      <dgm:t>
        <a:bodyPr/>
        <a:lstStyle/>
        <a:p>
          <a:endParaRPr lang="en-US"/>
        </a:p>
      </dgm:t>
    </dgm:pt>
    <dgm:pt modelId="{C05D91DC-BD0D-47F1-986E-D62430279795}" type="sibTrans" cxnId="{7B7F5CB4-C2B3-4F6A-85F0-0881FF564B76}">
      <dgm:prSet/>
      <dgm:spPr/>
      <dgm:t>
        <a:bodyPr/>
        <a:lstStyle/>
        <a:p>
          <a:endParaRPr lang="en-US"/>
        </a:p>
      </dgm:t>
    </dgm:pt>
    <dgm:pt modelId="{768322B5-F290-4155-A547-9B7ACD021B8C}">
      <dgm:prSet phldrT="[Text]"/>
      <dgm:spPr/>
      <dgm:t>
        <a:bodyPr/>
        <a:lstStyle/>
        <a:p>
          <a:r>
            <a:rPr lang="en-US" dirty="0" smtClean="0"/>
            <a:t>Payment</a:t>
          </a:r>
          <a:endParaRPr lang="en-US" dirty="0"/>
        </a:p>
      </dgm:t>
    </dgm:pt>
    <dgm:pt modelId="{E4F6709D-8830-4D51-B6DA-74BC507F15EA}" type="parTrans" cxnId="{56C521D2-70F7-481F-ABD9-E67B8F8E41CD}">
      <dgm:prSet/>
      <dgm:spPr/>
      <dgm:t>
        <a:bodyPr/>
        <a:lstStyle/>
        <a:p>
          <a:endParaRPr lang="en-US"/>
        </a:p>
      </dgm:t>
    </dgm:pt>
    <dgm:pt modelId="{9E125155-ACB0-4C57-8BAB-EA8051B68154}" type="sibTrans" cxnId="{56C521D2-70F7-481F-ABD9-E67B8F8E41CD}">
      <dgm:prSet/>
      <dgm:spPr/>
      <dgm:t>
        <a:bodyPr/>
        <a:lstStyle/>
        <a:p>
          <a:endParaRPr lang="en-US"/>
        </a:p>
      </dgm:t>
    </dgm:pt>
    <dgm:pt modelId="{2EA36570-8DCD-49B6-9F8D-736937CBB60C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10ABE0EC-0556-4968-9DBD-502F579265E6}" type="parTrans" cxnId="{610FB5D7-C2E5-4717-8508-D38435552289}">
      <dgm:prSet/>
      <dgm:spPr/>
      <dgm:t>
        <a:bodyPr/>
        <a:lstStyle/>
        <a:p>
          <a:endParaRPr lang="en-US"/>
        </a:p>
      </dgm:t>
    </dgm:pt>
    <dgm:pt modelId="{3D6A5824-8036-44E1-9A82-D3A63B892E3B}" type="sibTrans" cxnId="{610FB5D7-C2E5-4717-8508-D38435552289}">
      <dgm:prSet/>
      <dgm:spPr/>
      <dgm:t>
        <a:bodyPr/>
        <a:lstStyle/>
        <a:p>
          <a:endParaRPr lang="en-US"/>
        </a:p>
      </dgm:t>
    </dgm:pt>
    <dgm:pt modelId="{854E3654-9E3B-4C35-BAF5-3942E8D93590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A9ED6E9C-0D06-4006-A9F8-B68EC86E575B}" type="parTrans" cxnId="{D161B1F8-7155-4E7A-BABA-084322879A4B}">
      <dgm:prSet/>
      <dgm:spPr/>
      <dgm:t>
        <a:bodyPr/>
        <a:lstStyle/>
        <a:p>
          <a:endParaRPr lang="en-US"/>
        </a:p>
      </dgm:t>
    </dgm:pt>
    <dgm:pt modelId="{FA60DE60-878D-4379-A670-347376C1A283}" type="sibTrans" cxnId="{D161B1F8-7155-4E7A-BABA-084322879A4B}">
      <dgm:prSet/>
      <dgm:spPr/>
      <dgm:t>
        <a:bodyPr/>
        <a:lstStyle/>
        <a:p>
          <a:endParaRPr lang="en-US"/>
        </a:p>
      </dgm:t>
    </dgm:pt>
    <dgm:pt modelId="{5F2906E2-04CE-4091-A092-FE12B7C6BBEF}">
      <dgm:prSet phldrT="[Text]"/>
      <dgm:spPr/>
      <dgm:t>
        <a:bodyPr/>
        <a:lstStyle/>
        <a:p>
          <a:r>
            <a:rPr lang="en-US" dirty="0" smtClean="0"/>
            <a:t>views.py</a:t>
          </a:r>
          <a:endParaRPr lang="en-US" dirty="0"/>
        </a:p>
      </dgm:t>
    </dgm:pt>
    <dgm:pt modelId="{6188ED0C-0A38-421F-A4D8-D2B80736F680}" type="parTrans" cxnId="{C2B6F8CA-FE67-4D65-8194-3040EFBB5034}">
      <dgm:prSet/>
      <dgm:spPr/>
      <dgm:t>
        <a:bodyPr/>
        <a:lstStyle/>
        <a:p>
          <a:endParaRPr lang="en-US"/>
        </a:p>
      </dgm:t>
    </dgm:pt>
    <dgm:pt modelId="{DD1F806F-65AF-4743-AAEA-875F848B66A9}" type="sibTrans" cxnId="{C2B6F8CA-FE67-4D65-8194-3040EFBB5034}">
      <dgm:prSet/>
      <dgm:spPr/>
      <dgm:t>
        <a:bodyPr/>
        <a:lstStyle/>
        <a:p>
          <a:endParaRPr lang="en-US"/>
        </a:p>
      </dgm:t>
    </dgm:pt>
    <dgm:pt modelId="{877C4A90-B2C8-4BDA-BDC9-8FFBF27FE38C}">
      <dgm:prSet phldrT="[Text]"/>
      <dgm:spPr/>
      <dgm:t>
        <a:bodyPr/>
        <a:lstStyle/>
        <a:p>
          <a:r>
            <a:rPr lang="en-US" dirty="0" smtClean="0"/>
            <a:t>url.py</a:t>
          </a:r>
          <a:endParaRPr lang="en-US" dirty="0"/>
        </a:p>
      </dgm:t>
    </dgm:pt>
    <dgm:pt modelId="{2C84D5F4-1B22-4401-B15C-89196E36CD6B}" type="parTrans" cxnId="{FC3E370D-F8E1-47EE-9AFA-74C61931296A}">
      <dgm:prSet/>
      <dgm:spPr/>
      <dgm:t>
        <a:bodyPr/>
        <a:lstStyle/>
        <a:p>
          <a:endParaRPr lang="en-US"/>
        </a:p>
      </dgm:t>
    </dgm:pt>
    <dgm:pt modelId="{EEEA90F0-B7D0-4B9A-A35E-6C5668FF11F6}" type="sibTrans" cxnId="{FC3E370D-F8E1-47EE-9AFA-74C61931296A}">
      <dgm:prSet/>
      <dgm:spPr/>
      <dgm:t>
        <a:bodyPr/>
        <a:lstStyle/>
        <a:p>
          <a:endParaRPr lang="en-US"/>
        </a:p>
      </dgm:t>
    </dgm:pt>
    <dgm:pt modelId="{51740D50-EDB5-4B64-8F38-B06AD8645C56}">
      <dgm:prSet phldrT="[Text]"/>
      <dgm:spPr/>
      <dgm:t>
        <a:bodyPr/>
        <a:lstStyle/>
        <a:p>
          <a:r>
            <a:rPr lang="en-US" dirty="0" smtClean="0"/>
            <a:t>Tests.py</a:t>
          </a:r>
          <a:endParaRPr lang="en-US" dirty="0"/>
        </a:p>
      </dgm:t>
    </dgm:pt>
    <dgm:pt modelId="{4AC63BB0-CC37-4AC6-87AD-AEED605C0533}" type="parTrans" cxnId="{9C5E154C-EAAC-4396-8A3B-C0E2D16848E2}">
      <dgm:prSet/>
      <dgm:spPr/>
      <dgm:t>
        <a:bodyPr/>
        <a:lstStyle/>
        <a:p>
          <a:endParaRPr lang="en-US"/>
        </a:p>
      </dgm:t>
    </dgm:pt>
    <dgm:pt modelId="{8EDD55BC-A538-4505-8A3E-E42744187F5F}" type="sibTrans" cxnId="{9C5E154C-EAAC-4396-8A3B-C0E2D16848E2}">
      <dgm:prSet/>
      <dgm:spPr/>
      <dgm:t>
        <a:bodyPr/>
        <a:lstStyle/>
        <a:p>
          <a:endParaRPr lang="en-US"/>
        </a:p>
      </dgm:t>
    </dgm:pt>
    <dgm:pt modelId="{757C11A6-CDD4-4BF4-B559-7CFDAA10EFFC}">
      <dgm:prSet phldrT="[Text]"/>
      <dgm:spPr/>
      <dgm:t>
        <a:bodyPr/>
        <a:lstStyle/>
        <a:p>
          <a:r>
            <a:rPr lang="en-US" dirty="0" smtClean="0"/>
            <a:t>Admin.py</a:t>
          </a:r>
          <a:endParaRPr lang="en-US" dirty="0"/>
        </a:p>
      </dgm:t>
    </dgm:pt>
    <dgm:pt modelId="{3B641815-09BD-4E14-82E3-D9098D482C73}" type="parTrans" cxnId="{3FA15ECE-4142-401F-816C-0E3C5E0C9599}">
      <dgm:prSet/>
      <dgm:spPr/>
      <dgm:t>
        <a:bodyPr/>
        <a:lstStyle/>
        <a:p>
          <a:endParaRPr lang="en-US"/>
        </a:p>
      </dgm:t>
    </dgm:pt>
    <dgm:pt modelId="{A94817C2-0AC4-46B9-A5F1-220008317E36}" type="sibTrans" cxnId="{3FA15ECE-4142-401F-816C-0E3C5E0C9599}">
      <dgm:prSet/>
      <dgm:spPr/>
      <dgm:t>
        <a:bodyPr/>
        <a:lstStyle/>
        <a:p>
          <a:endParaRPr lang="en-US"/>
        </a:p>
      </dgm:t>
    </dgm:pt>
    <dgm:pt modelId="{6389C31C-BA57-4D36-85FB-1186FF5B28BE}">
      <dgm:prSet phldrT="[Text]"/>
      <dgm:spPr/>
      <dgm:t>
        <a:bodyPr/>
        <a:lstStyle/>
        <a:p>
          <a:r>
            <a:rPr lang="en-US" dirty="0" smtClean="0"/>
            <a:t>Models.py</a:t>
          </a:r>
          <a:endParaRPr lang="en-US" dirty="0"/>
        </a:p>
      </dgm:t>
    </dgm:pt>
    <dgm:pt modelId="{2F703B74-EEA2-4B8D-89E1-D6FAFC663071}" type="parTrans" cxnId="{DFD1BFB8-5147-4103-8A3F-5235EE44D05B}">
      <dgm:prSet/>
      <dgm:spPr/>
      <dgm:t>
        <a:bodyPr/>
        <a:lstStyle/>
        <a:p>
          <a:endParaRPr lang="en-US"/>
        </a:p>
      </dgm:t>
    </dgm:pt>
    <dgm:pt modelId="{D9D44252-DC9E-430B-8868-F58D2D9A9367}" type="sibTrans" cxnId="{DFD1BFB8-5147-4103-8A3F-5235EE44D05B}">
      <dgm:prSet/>
      <dgm:spPr/>
      <dgm:t>
        <a:bodyPr/>
        <a:lstStyle/>
        <a:p>
          <a:endParaRPr lang="en-US"/>
        </a:p>
      </dgm:t>
    </dgm:pt>
    <dgm:pt modelId="{33AE043B-FB1E-4607-877E-F356EF32D269}">
      <dgm:prSet phldrT="[Text]"/>
      <dgm:spPr/>
      <dgm:t>
        <a:bodyPr/>
        <a:lstStyle/>
        <a:p>
          <a:r>
            <a:rPr lang="en-US" dirty="0" smtClean="0"/>
            <a:t>Form.py</a:t>
          </a:r>
          <a:endParaRPr lang="en-US" dirty="0"/>
        </a:p>
      </dgm:t>
    </dgm:pt>
    <dgm:pt modelId="{599A0BC1-251E-4293-A548-78BBE6CA05FE}" type="parTrans" cxnId="{3C5C6269-35B0-4170-BEEA-7D68C4404D04}">
      <dgm:prSet/>
      <dgm:spPr/>
      <dgm:t>
        <a:bodyPr/>
        <a:lstStyle/>
        <a:p>
          <a:endParaRPr lang="en-US"/>
        </a:p>
      </dgm:t>
    </dgm:pt>
    <dgm:pt modelId="{36099833-7DC6-4A77-89FE-AB7426FE5549}" type="sibTrans" cxnId="{3C5C6269-35B0-4170-BEEA-7D68C4404D04}">
      <dgm:prSet/>
      <dgm:spPr/>
      <dgm:t>
        <a:bodyPr/>
        <a:lstStyle/>
        <a:p>
          <a:endParaRPr lang="en-US"/>
        </a:p>
      </dgm:t>
    </dgm:pt>
    <dgm:pt modelId="{98FE1F4A-F2E5-4217-9F97-5610E951D7BF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691B188A-8ED9-4C79-ADF6-3DD0B28C4273}" type="parTrans" cxnId="{964B79EF-86EB-4E62-A1CE-5CA7421BD2BB}">
      <dgm:prSet/>
      <dgm:spPr/>
      <dgm:t>
        <a:bodyPr/>
        <a:lstStyle/>
        <a:p>
          <a:endParaRPr lang="en-US"/>
        </a:p>
      </dgm:t>
    </dgm:pt>
    <dgm:pt modelId="{92AE4C96-7D25-49DE-88EE-6065A9B7E76D}" type="sibTrans" cxnId="{964B79EF-86EB-4E62-A1CE-5CA7421BD2BB}">
      <dgm:prSet/>
      <dgm:spPr/>
      <dgm:t>
        <a:bodyPr/>
        <a:lstStyle/>
        <a:p>
          <a:endParaRPr lang="en-US"/>
        </a:p>
      </dgm:t>
    </dgm:pt>
    <dgm:pt modelId="{AA79B923-2F91-4F83-956B-A07A8F778CE3}">
      <dgm:prSet phldrT="[Text]"/>
      <dgm:spPr/>
      <dgm:t>
        <a:bodyPr/>
        <a:lstStyle/>
        <a:p>
          <a:r>
            <a:rPr lang="en-US" dirty="0" smtClean="0"/>
            <a:t>views.py</a:t>
          </a:r>
          <a:endParaRPr lang="en-US" dirty="0"/>
        </a:p>
      </dgm:t>
    </dgm:pt>
    <dgm:pt modelId="{5C5A15F8-8A4D-426E-A687-3FF50751ACFB}" type="parTrans" cxnId="{10AE2CF2-BE2B-42B9-A241-824397E4D51D}">
      <dgm:prSet/>
      <dgm:spPr/>
      <dgm:t>
        <a:bodyPr/>
        <a:lstStyle/>
        <a:p>
          <a:endParaRPr lang="en-US"/>
        </a:p>
      </dgm:t>
    </dgm:pt>
    <dgm:pt modelId="{01DC9DB2-B393-487A-9830-091D4C7B507D}" type="sibTrans" cxnId="{10AE2CF2-BE2B-42B9-A241-824397E4D51D}">
      <dgm:prSet/>
      <dgm:spPr/>
      <dgm:t>
        <a:bodyPr/>
        <a:lstStyle/>
        <a:p>
          <a:endParaRPr lang="en-US"/>
        </a:p>
      </dgm:t>
    </dgm:pt>
    <dgm:pt modelId="{EF560222-AA67-43DE-B1CC-EC2726A4FF01}">
      <dgm:prSet phldrT="[Text]"/>
      <dgm:spPr/>
      <dgm:t>
        <a:bodyPr/>
        <a:lstStyle/>
        <a:p>
          <a:r>
            <a:rPr lang="en-US" dirty="0" smtClean="0"/>
            <a:t>url.py</a:t>
          </a:r>
          <a:endParaRPr lang="en-US" dirty="0"/>
        </a:p>
      </dgm:t>
    </dgm:pt>
    <dgm:pt modelId="{42E81BFF-FCAB-46D1-9CB5-DA8B82B26B19}" type="parTrans" cxnId="{C31FC6CB-DC75-4019-A9FE-836ED5B838AF}">
      <dgm:prSet/>
      <dgm:spPr/>
      <dgm:t>
        <a:bodyPr/>
        <a:lstStyle/>
        <a:p>
          <a:endParaRPr lang="en-US"/>
        </a:p>
      </dgm:t>
    </dgm:pt>
    <dgm:pt modelId="{C3693BD5-AB00-4B11-87F2-F28D2A7B54D8}" type="sibTrans" cxnId="{C31FC6CB-DC75-4019-A9FE-836ED5B838AF}">
      <dgm:prSet/>
      <dgm:spPr/>
      <dgm:t>
        <a:bodyPr/>
        <a:lstStyle/>
        <a:p>
          <a:endParaRPr lang="en-US"/>
        </a:p>
      </dgm:t>
    </dgm:pt>
    <dgm:pt modelId="{0AF3BC78-9730-4ED8-9EF3-449DCB55B629}">
      <dgm:prSet phldrT="[Text]"/>
      <dgm:spPr/>
      <dgm:t>
        <a:bodyPr/>
        <a:lstStyle/>
        <a:p>
          <a:r>
            <a:rPr lang="en-US" dirty="0" smtClean="0"/>
            <a:t>Tests.py</a:t>
          </a:r>
          <a:endParaRPr lang="en-US" dirty="0"/>
        </a:p>
      </dgm:t>
    </dgm:pt>
    <dgm:pt modelId="{3C74B428-A28C-444D-8BAA-3CBDD03FA421}" type="parTrans" cxnId="{21BBA688-6CC8-4BE1-B474-F203219DBEAA}">
      <dgm:prSet/>
      <dgm:spPr/>
      <dgm:t>
        <a:bodyPr/>
        <a:lstStyle/>
        <a:p>
          <a:endParaRPr lang="en-US"/>
        </a:p>
      </dgm:t>
    </dgm:pt>
    <dgm:pt modelId="{E4EBFFCA-5DF6-4A83-AE82-064798A3C55C}" type="sibTrans" cxnId="{21BBA688-6CC8-4BE1-B474-F203219DBEAA}">
      <dgm:prSet/>
      <dgm:spPr/>
      <dgm:t>
        <a:bodyPr/>
        <a:lstStyle/>
        <a:p>
          <a:endParaRPr lang="en-US"/>
        </a:p>
      </dgm:t>
    </dgm:pt>
    <dgm:pt modelId="{5E8F488E-B2C4-48DC-894E-1204B6EB006E}">
      <dgm:prSet phldrT="[Text]"/>
      <dgm:spPr/>
      <dgm:t>
        <a:bodyPr/>
        <a:lstStyle/>
        <a:p>
          <a:r>
            <a:rPr lang="en-US" dirty="0" smtClean="0"/>
            <a:t>Admin.py</a:t>
          </a:r>
          <a:endParaRPr lang="en-US" dirty="0"/>
        </a:p>
      </dgm:t>
    </dgm:pt>
    <dgm:pt modelId="{8E00908B-21CC-4C14-AE25-AF0FE7717350}" type="parTrans" cxnId="{46C0514A-FE8C-4668-8579-22B732C454A7}">
      <dgm:prSet/>
      <dgm:spPr/>
      <dgm:t>
        <a:bodyPr/>
        <a:lstStyle/>
        <a:p>
          <a:endParaRPr lang="en-US"/>
        </a:p>
      </dgm:t>
    </dgm:pt>
    <dgm:pt modelId="{CDD6EA34-86EE-4B03-8E31-9D3C2632E821}" type="sibTrans" cxnId="{46C0514A-FE8C-4668-8579-22B732C454A7}">
      <dgm:prSet/>
      <dgm:spPr/>
      <dgm:t>
        <a:bodyPr/>
        <a:lstStyle/>
        <a:p>
          <a:endParaRPr lang="en-US"/>
        </a:p>
      </dgm:t>
    </dgm:pt>
    <dgm:pt modelId="{286B203A-CF14-4D76-9079-405BB51F5604}">
      <dgm:prSet phldrT="[Text]"/>
      <dgm:spPr/>
      <dgm:t>
        <a:bodyPr/>
        <a:lstStyle/>
        <a:p>
          <a:r>
            <a:rPr lang="en-US" dirty="0" smtClean="0"/>
            <a:t>Models.py</a:t>
          </a:r>
          <a:endParaRPr lang="en-US" dirty="0"/>
        </a:p>
      </dgm:t>
    </dgm:pt>
    <dgm:pt modelId="{12AA2B17-45C7-4F65-A2D8-7B5FEE9AB6A7}" type="parTrans" cxnId="{D027355E-1102-4491-BFFB-717DFAFBD423}">
      <dgm:prSet/>
      <dgm:spPr/>
      <dgm:t>
        <a:bodyPr/>
        <a:lstStyle/>
        <a:p>
          <a:endParaRPr lang="en-US"/>
        </a:p>
      </dgm:t>
    </dgm:pt>
    <dgm:pt modelId="{1BCDFA31-60FB-47A7-B69B-8C7EF4588C91}" type="sibTrans" cxnId="{D027355E-1102-4491-BFFB-717DFAFBD423}">
      <dgm:prSet/>
      <dgm:spPr/>
      <dgm:t>
        <a:bodyPr/>
        <a:lstStyle/>
        <a:p>
          <a:endParaRPr lang="en-US"/>
        </a:p>
      </dgm:t>
    </dgm:pt>
    <dgm:pt modelId="{198D1EB7-253A-4AE3-9BA6-A69CE3C00E19}">
      <dgm:prSet phldrT="[Text]"/>
      <dgm:spPr/>
      <dgm:t>
        <a:bodyPr/>
        <a:lstStyle/>
        <a:p>
          <a:r>
            <a:rPr lang="en-US" dirty="0" smtClean="0"/>
            <a:t>Form.py</a:t>
          </a:r>
          <a:endParaRPr lang="en-US" dirty="0"/>
        </a:p>
      </dgm:t>
    </dgm:pt>
    <dgm:pt modelId="{08E03723-3D04-4919-8C69-797F2DF0B15C}" type="parTrans" cxnId="{7C5B8EEF-C212-4F6B-A4BD-12C8F423037A}">
      <dgm:prSet/>
      <dgm:spPr/>
      <dgm:t>
        <a:bodyPr/>
        <a:lstStyle/>
        <a:p>
          <a:endParaRPr lang="en-US"/>
        </a:p>
      </dgm:t>
    </dgm:pt>
    <dgm:pt modelId="{4FC1238D-660E-4C53-A589-6B53D39F2EC9}" type="sibTrans" cxnId="{7C5B8EEF-C212-4F6B-A4BD-12C8F423037A}">
      <dgm:prSet/>
      <dgm:spPr/>
      <dgm:t>
        <a:bodyPr/>
        <a:lstStyle/>
        <a:p>
          <a:endParaRPr lang="en-US"/>
        </a:p>
      </dgm:t>
    </dgm:pt>
    <dgm:pt modelId="{A2952D18-6BCD-4DBA-87B1-3A87C8426B1A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05C52915-EE5B-4301-9008-4B895CDB4A72}" type="sibTrans" cxnId="{DAE4ACC8-7B32-4569-9E81-A21958EBBCEC}">
      <dgm:prSet/>
      <dgm:spPr/>
      <dgm:t>
        <a:bodyPr/>
        <a:lstStyle/>
        <a:p>
          <a:endParaRPr lang="en-US"/>
        </a:p>
      </dgm:t>
    </dgm:pt>
    <dgm:pt modelId="{FDB8E214-613A-4D26-80A6-3A1629A11B3A}" type="parTrans" cxnId="{DAE4ACC8-7B32-4569-9E81-A21958EBBCEC}">
      <dgm:prSet/>
      <dgm:spPr/>
      <dgm:t>
        <a:bodyPr/>
        <a:lstStyle/>
        <a:p>
          <a:endParaRPr lang="en-US"/>
        </a:p>
      </dgm:t>
    </dgm:pt>
    <dgm:pt modelId="{37F2BD8C-CC8F-45F0-BA3D-6115928E8293}">
      <dgm:prSet phldrT="[Text]"/>
      <dgm:spPr/>
      <dgm:t>
        <a:bodyPr/>
        <a:lstStyle/>
        <a:p>
          <a:r>
            <a:rPr lang="en-US" dirty="0" smtClean="0"/>
            <a:t>views.py</a:t>
          </a:r>
          <a:endParaRPr lang="en-US" dirty="0"/>
        </a:p>
      </dgm:t>
    </dgm:pt>
    <dgm:pt modelId="{0B209D1B-887D-43DB-8800-85B8F2834E2E}" type="sibTrans" cxnId="{594A00F5-7563-4420-8270-9BDEB8C38A96}">
      <dgm:prSet/>
      <dgm:spPr/>
      <dgm:t>
        <a:bodyPr/>
        <a:lstStyle/>
        <a:p>
          <a:endParaRPr lang="en-US"/>
        </a:p>
      </dgm:t>
    </dgm:pt>
    <dgm:pt modelId="{137DA0BC-2603-4E97-9B50-09E01C59BE65}" type="parTrans" cxnId="{594A00F5-7563-4420-8270-9BDEB8C38A96}">
      <dgm:prSet/>
      <dgm:spPr/>
      <dgm:t>
        <a:bodyPr/>
        <a:lstStyle/>
        <a:p>
          <a:endParaRPr lang="en-US"/>
        </a:p>
      </dgm:t>
    </dgm:pt>
    <dgm:pt modelId="{3EB6FAD6-5BC1-4E4B-86D9-D7E88AF3337E}">
      <dgm:prSet phldrT="[Text]"/>
      <dgm:spPr/>
      <dgm:t>
        <a:bodyPr/>
        <a:lstStyle/>
        <a:p>
          <a:r>
            <a:rPr lang="en-US" dirty="0" smtClean="0"/>
            <a:t>url.py</a:t>
          </a:r>
          <a:endParaRPr lang="en-US" dirty="0"/>
        </a:p>
      </dgm:t>
    </dgm:pt>
    <dgm:pt modelId="{5030B388-D226-4063-BABA-E84CE9588ADF}" type="sibTrans" cxnId="{ACC10B04-BA4A-45B0-A859-211A78354D67}">
      <dgm:prSet/>
      <dgm:spPr/>
      <dgm:t>
        <a:bodyPr/>
        <a:lstStyle/>
        <a:p>
          <a:endParaRPr lang="en-US"/>
        </a:p>
      </dgm:t>
    </dgm:pt>
    <dgm:pt modelId="{CE6D4292-61D9-4A47-BE61-70BA4AF9B959}" type="parTrans" cxnId="{ACC10B04-BA4A-45B0-A859-211A78354D67}">
      <dgm:prSet/>
      <dgm:spPr/>
      <dgm:t>
        <a:bodyPr/>
        <a:lstStyle/>
        <a:p>
          <a:endParaRPr lang="en-US"/>
        </a:p>
      </dgm:t>
    </dgm:pt>
    <dgm:pt modelId="{3C989D59-0072-4467-A43C-14E0AF776914}">
      <dgm:prSet phldrT="[Text]"/>
      <dgm:spPr/>
      <dgm:t>
        <a:bodyPr/>
        <a:lstStyle/>
        <a:p>
          <a:r>
            <a:rPr lang="en-US" dirty="0" smtClean="0"/>
            <a:t>Tests.py</a:t>
          </a:r>
          <a:endParaRPr lang="en-US" dirty="0"/>
        </a:p>
      </dgm:t>
    </dgm:pt>
    <dgm:pt modelId="{6F8CADDE-70CC-46FE-B559-509380C55425}" type="sibTrans" cxnId="{C675EBDC-330F-4BD2-B233-1970148CA77A}">
      <dgm:prSet/>
      <dgm:spPr/>
      <dgm:t>
        <a:bodyPr/>
        <a:lstStyle/>
        <a:p>
          <a:endParaRPr lang="en-US"/>
        </a:p>
      </dgm:t>
    </dgm:pt>
    <dgm:pt modelId="{323CBE32-3B1B-41E5-BFAA-67DB696880B5}" type="parTrans" cxnId="{C675EBDC-330F-4BD2-B233-1970148CA77A}">
      <dgm:prSet/>
      <dgm:spPr/>
      <dgm:t>
        <a:bodyPr/>
        <a:lstStyle/>
        <a:p>
          <a:endParaRPr lang="en-US"/>
        </a:p>
      </dgm:t>
    </dgm:pt>
    <dgm:pt modelId="{9103B20A-1067-479A-967C-67FF6D4DCE36}">
      <dgm:prSet phldrT="[Text]"/>
      <dgm:spPr/>
      <dgm:t>
        <a:bodyPr/>
        <a:lstStyle/>
        <a:p>
          <a:r>
            <a:rPr lang="en-US" dirty="0" smtClean="0"/>
            <a:t>Admin.py</a:t>
          </a:r>
          <a:endParaRPr lang="en-US" dirty="0"/>
        </a:p>
      </dgm:t>
    </dgm:pt>
    <dgm:pt modelId="{5C83A4B2-52BD-4C54-8E08-3D048442FE60}" type="sibTrans" cxnId="{8367CF16-DB35-412D-8225-CAB33137EEDD}">
      <dgm:prSet/>
      <dgm:spPr/>
      <dgm:t>
        <a:bodyPr/>
        <a:lstStyle/>
        <a:p>
          <a:endParaRPr lang="en-US"/>
        </a:p>
      </dgm:t>
    </dgm:pt>
    <dgm:pt modelId="{21F2172D-E4B4-4D12-9613-4E67E84EE6E4}" type="parTrans" cxnId="{8367CF16-DB35-412D-8225-CAB33137EEDD}">
      <dgm:prSet/>
      <dgm:spPr/>
      <dgm:t>
        <a:bodyPr/>
        <a:lstStyle/>
        <a:p>
          <a:endParaRPr lang="en-US"/>
        </a:p>
      </dgm:t>
    </dgm:pt>
    <dgm:pt modelId="{166022FF-F965-495D-BB06-A84765D58BED}">
      <dgm:prSet phldrT="[Text]"/>
      <dgm:spPr/>
      <dgm:t>
        <a:bodyPr/>
        <a:lstStyle/>
        <a:p>
          <a:r>
            <a:rPr lang="en-US" dirty="0" smtClean="0"/>
            <a:t>Models.py</a:t>
          </a:r>
          <a:endParaRPr lang="en-US" dirty="0"/>
        </a:p>
      </dgm:t>
    </dgm:pt>
    <dgm:pt modelId="{D188D640-11F8-4D86-8244-D6304524518A}" type="sibTrans" cxnId="{86FFACF6-6BAF-41AE-9C53-490758742F19}">
      <dgm:prSet/>
      <dgm:spPr/>
      <dgm:t>
        <a:bodyPr/>
        <a:lstStyle/>
        <a:p>
          <a:endParaRPr lang="en-US"/>
        </a:p>
      </dgm:t>
    </dgm:pt>
    <dgm:pt modelId="{D797C7CC-9580-45D1-AD96-EE436ADDCFFB}" type="parTrans" cxnId="{86FFACF6-6BAF-41AE-9C53-490758742F19}">
      <dgm:prSet/>
      <dgm:spPr/>
      <dgm:t>
        <a:bodyPr/>
        <a:lstStyle/>
        <a:p>
          <a:endParaRPr lang="en-US"/>
        </a:p>
      </dgm:t>
    </dgm:pt>
    <dgm:pt modelId="{67FFEF6D-E1DE-439E-8557-0CFB40C37CCD}">
      <dgm:prSet phldrT="[Text]"/>
      <dgm:spPr/>
      <dgm:t>
        <a:bodyPr/>
        <a:lstStyle/>
        <a:p>
          <a:r>
            <a:rPr lang="en-US" dirty="0" smtClean="0"/>
            <a:t>Form.py</a:t>
          </a:r>
          <a:endParaRPr lang="en-US" dirty="0"/>
        </a:p>
      </dgm:t>
    </dgm:pt>
    <dgm:pt modelId="{4B0711A7-F882-4B64-AEF6-2E58CF57FA18}" type="sibTrans" cxnId="{5267945D-FD67-49B3-A4D2-842AF4AE01B9}">
      <dgm:prSet/>
      <dgm:spPr/>
      <dgm:t>
        <a:bodyPr/>
        <a:lstStyle/>
        <a:p>
          <a:endParaRPr lang="en-US"/>
        </a:p>
      </dgm:t>
    </dgm:pt>
    <dgm:pt modelId="{F50D9235-5F8F-4EA0-A280-28E3D74445FD}" type="parTrans" cxnId="{5267945D-FD67-49B3-A4D2-842AF4AE01B9}">
      <dgm:prSet/>
      <dgm:spPr/>
      <dgm:t>
        <a:bodyPr/>
        <a:lstStyle/>
        <a:p>
          <a:endParaRPr lang="en-US"/>
        </a:p>
      </dgm:t>
    </dgm:pt>
    <dgm:pt modelId="{C26E8710-0704-4714-A26A-6B244EECD84A}">
      <dgm:prSet phldrT="[Text]"/>
      <dgm:spPr/>
      <dgm:t>
        <a:bodyPr/>
        <a:lstStyle/>
        <a:p>
          <a:r>
            <a:rPr lang="en-US" dirty="0" smtClean="0"/>
            <a:t>Managers.py</a:t>
          </a:r>
          <a:endParaRPr lang="en-US" dirty="0"/>
        </a:p>
      </dgm:t>
    </dgm:pt>
    <dgm:pt modelId="{6E19154A-FD56-4868-AF7D-3BDD970E4B6E}" type="parTrans" cxnId="{5DD095BC-443F-41F4-8B6F-9BB8E168DE70}">
      <dgm:prSet/>
      <dgm:spPr/>
      <dgm:t>
        <a:bodyPr/>
        <a:lstStyle/>
        <a:p>
          <a:endParaRPr lang="en-US"/>
        </a:p>
      </dgm:t>
    </dgm:pt>
    <dgm:pt modelId="{41982A6E-FEFB-48AA-9FAE-89AB2C8CDCC4}" type="sibTrans" cxnId="{5DD095BC-443F-41F4-8B6F-9BB8E168DE70}">
      <dgm:prSet/>
      <dgm:spPr/>
      <dgm:t>
        <a:bodyPr/>
        <a:lstStyle/>
        <a:p>
          <a:endParaRPr lang="en-US"/>
        </a:p>
      </dgm:t>
    </dgm:pt>
    <dgm:pt modelId="{2A5AA8D2-F99E-49FC-81E1-DCCC97E18678}" type="pres">
      <dgm:prSet presAssocID="{779E200F-3604-4B27-A823-06DF9E74C9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FE35154-BE8B-444F-99D2-F236BAF33CE9}" type="pres">
      <dgm:prSet presAssocID="{A61BC4E4-9E11-44D6-A5CE-D5719F37AA29}" presName="hierRoot1" presStyleCnt="0">
        <dgm:presLayoutVars>
          <dgm:hierBranch val="init"/>
        </dgm:presLayoutVars>
      </dgm:prSet>
      <dgm:spPr/>
    </dgm:pt>
    <dgm:pt modelId="{41C08C97-7D08-4618-8DE3-36D064B149AE}" type="pres">
      <dgm:prSet presAssocID="{A61BC4E4-9E11-44D6-A5CE-D5719F37AA29}" presName="rootComposite1" presStyleCnt="0"/>
      <dgm:spPr/>
    </dgm:pt>
    <dgm:pt modelId="{0EF32626-70F0-4DB9-8AEC-6AAD5C60EA8B}" type="pres">
      <dgm:prSet presAssocID="{A61BC4E4-9E11-44D6-A5CE-D5719F37AA29}" presName="rootText1" presStyleLbl="node0" presStyleIdx="0" presStyleCnt="1" custScaleX="116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912A8-77E3-41A8-AC3A-6D7F68A1D470}" type="pres">
      <dgm:prSet presAssocID="{A61BC4E4-9E11-44D6-A5CE-D5719F37AA2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1DAA5F-AD38-4121-97E7-E7B9D13A9225}" type="pres">
      <dgm:prSet presAssocID="{A61BC4E4-9E11-44D6-A5CE-D5719F37AA29}" presName="hierChild2" presStyleCnt="0"/>
      <dgm:spPr/>
    </dgm:pt>
    <dgm:pt modelId="{DDF656CE-C0B9-4C3C-B07B-C4A94DDDC77E}" type="pres">
      <dgm:prSet presAssocID="{5B44FECF-1728-4FFD-B969-95587CB96B6F}" presName="Name64" presStyleLbl="parChTrans1D2" presStyleIdx="0" presStyleCnt="7"/>
      <dgm:spPr/>
      <dgm:t>
        <a:bodyPr/>
        <a:lstStyle/>
        <a:p>
          <a:endParaRPr lang="en-US"/>
        </a:p>
      </dgm:t>
    </dgm:pt>
    <dgm:pt modelId="{95D35CAB-4DF9-43F3-9EA9-76F1848EDD29}" type="pres">
      <dgm:prSet presAssocID="{1A6CDCD9-9859-41CF-A238-0259317A8995}" presName="hierRoot2" presStyleCnt="0">
        <dgm:presLayoutVars>
          <dgm:hierBranch val="init"/>
        </dgm:presLayoutVars>
      </dgm:prSet>
      <dgm:spPr/>
    </dgm:pt>
    <dgm:pt modelId="{9C4BE734-2D47-4265-B5B4-B033F9FF0C30}" type="pres">
      <dgm:prSet presAssocID="{1A6CDCD9-9859-41CF-A238-0259317A8995}" presName="rootComposite" presStyleCnt="0"/>
      <dgm:spPr/>
    </dgm:pt>
    <dgm:pt modelId="{086021CD-4CF6-4D1A-A751-64B724CD21EE}" type="pres">
      <dgm:prSet presAssocID="{1A6CDCD9-9859-41CF-A238-0259317A8995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0C1553-3E73-4D9F-AB5C-D121A365ECAA}" type="pres">
      <dgm:prSet presAssocID="{1A6CDCD9-9859-41CF-A238-0259317A8995}" presName="rootConnector" presStyleLbl="node2" presStyleIdx="0" presStyleCnt="7"/>
      <dgm:spPr/>
      <dgm:t>
        <a:bodyPr/>
        <a:lstStyle/>
        <a:p>
          <a:endParaRPr lang="en-US"/>
        </a:p>
      </dgm:t>
    </dgm:pt>
    <dgm:pt modelId="{9A3AED40-3089-4FC5-B147-F2BD803A6C3E}" type="pres">
      <dgm:prSet presAssocID="{1A6CDCD9-9859-41CF-A238-0259317A8995}" presName="hierChild4" presStyleCnt="0"/>
      <dgm:spPr/>
    </dgm:pt>
    <dgm:pt modelId="{D95DC37B-5A69-4D07-920B-126EEFA31AA2}" type="pres">
      <dgm:prSet presAssocID="{98B8E900-7393-4F05-9FFA-FFA32C48C892}" presName="Name64" presStyleLbl="parChTrans1D3" presStyleIdx="0" presStyleCnt="30"/>
      <dgm:spPr/>
      <dgm:t>
        <a:bodyPr/>
        <a:lstStyle/>
        <a:p>
          <a:endParaRPr lang="en-US"/>
        </a:p>
      </dgm:t>
    </dgm:pt>
    <dgm:pt modelId="{4483EC98-E9CE-405C-B007-BC2E81B96F63}" type="pres">
      <dgm:prSet presAssocID="{01DD67E6-1826-4DF2-8266-916EF0248128}" presName="hierRoot2" presStyleCnt="0">
        <dgm:presLayoutVars>
          <dgm:hierBranch val="init"/>
        </dgm:presLayoutVars>
      </dgm:prSet>
      <dgm:spPr/>
    </dgm:pt>
    <dgm:pt modelId="{6B4DFE66-F20B-4968-AE56-417FC7B508A0}" type="pres">
      <dgm:prSet presAssocID="{01DD67E6-1826-4DF2-8266-916EF0248128}" presName="rootComposite" presStyleCnt="0"/>
      <dgm:spPr/>
    </dgm:pt>
    <dgm:pt modelId="{D2E36D30-0222-475D-BB23-04244448D80A}" type="pres">
      <dgm:prSet presAssocID="{01DD67E6-1826-4DF2-8266-916EF0248128}" presName="rootText" presStyleLbl="node3" presStyleIdx="0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769D5-87FF-4F10-84AB-98BD88FFAC49}" type="pres">
      <dgm:prSet presAssocID="{01DD67E6-1826-4DF2-8266-916EF0248128}" presName="rootConnector" presStyleLbl="node3" presStyleIdx="0" presStyleCnt="30"/>
      <dgm:spPr/>
      <dgm:t>
        <a:bodyPr/>
        <a:lstStyle/>
        <a:p>
          <a:endParaRPr lang="en-US"/>
        </a:p>
      </dgm:t>
    </dgm:pt>
    <dgm:pt modelId="{A6A8ACBC-8EA8-4041-984F-A1B4A5A6661B}" type="pres">
      <dgm:prSet presAssocID="{01DD67E6-1826-4DF2-8266-916EF0248128}" presName="hierChild4" presStyleCnt="0"/>
      <dgm:spPr/>
    </dgm:pt>
    <dgm:pt modelId="{951433D2-EE6C-473F-8C3C-9678EEB40518}" type="pres">
      <dgm:prSet presAssocID="{01DD67E6-1826-4DF2-8266-916EF0248128}" presName="hierChild5" presStyleCnt="0"/>
      <dgm:spPr/>
    </dgm:pt>
    <dgm:pt modelId="{CBC4E046-FC41-45FD-BE53-BB53DFA6AB3C}" type="pres">
      <dgm:prSet presAssocID="{1E8070BD-CECA-49A6-A629-FE1052DB3CC7}" presName="Name64" presStyleLbl="parChTrans1D3" presStyleIdx="1" presStyleCnt="30"/>
      <dgm:spPr/>
      <dgm:t>
        <a:bodyPr/>
        <a:lstStyle/>
        <a:p>
          <a:endParaRPr lang="en-US"/>
        </a:p>
      </dgm:t>
    </dgm:pt>
    <dgm:pt modelId="{8AC98685-A5EA-45A1-83DA-A5E3782F480D}" type="pres">
      <dgm:prSet presAssocID="{F9677AA5-35D3-410B-88ED-11306B444A71}" presName="hierRoot2" presStyleCnt="0">
        <dgm:presLayoutVars>
          <dgm:hierBranch val="init"/>
        </dgm:presLayoutVars>
      </dgm:prSet>
      <dgm:spPr/>
    </dgm:pt>
    <dgm:pt modelId="{FBA120EF-1DAF-456E-B1D3-C96B534F8AB6}" type="pres">
      <dgm:prSet presAssocID="{F9677AA5-35D3-410B-88ED-11306B444A71}" presName="rootComposite" presStyleCnt="0"/>
      <dgm:spPr/>
    </dgm:pt>
    <dgm:pt modelId="{5A8626D5-E38F-46F3-AFEB-7434DFACE5D5}" type="pres">
      <dgm:prSet presAssocID="{F9677AA5-35D3-410B-88ED-11306B444A71}" presName="rootText" presStyleLbl="node3" presStyleIdx="1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4B24D-1DF7-4CBB-93E1-EC9AC3209533}" type="pres">
      <dgm:prSet presAssocID="{F9677AA5-35D3-410B-88ED-11306B444A71}" presName="rootConnector" presStyleLbl="node3" presStyleIdx="1" presStyleCnt="30"/>
      <dgm:spPr/>
      <dgm:t>
        <a:bodyPr/>
        <a:lstStyle/>
        <a:p>
          <a:endParaRPr lang="en-US"/>
        </a:p>
      </dgm:t>
    </dgm:pt>
    <dgm:pt modelId="{02AA2CAC-CBF0-4F00-B092-71CB2A23F0B5}" type="pres">
      <dgm:prSet presAssocID="{F9677AA5-35D3-410B-88ED-11306B444A71}" presName="hierChild4" presStyleCnt="0"/>
      <dgm:spPr/>
    </dgm:pt>
    <dgm:pt modelId="{E69B2D12-8A75-4EEB-8DDD-3F90C8967B4A}" type="pres">
      <dgm:prSet presAssocID="{F9677AA5-35D3-410B-88ED-11306B444A71}" presName="hierChild5" presStyleCnt="0"/>
      <dgm:spPr/>
    </dgm:pt>
    <dgm:pt modelId="{D6B97D80-BF6C-4478-A9F9-3A7EBFF11E9D}" type="pres">
      <dgm:prSet presAssocID="{32532A8B-BC03-4D49-B226-E2C463217079}" presName="Name64" presStyleLbl="parChTrans1D3" presStyleIdx="2" presStyleCnt="30"/>
      <dgm:spPr/>
      <dgm:t>
        <a:bodyPr/>
        <a:lstStyle/>
        <a:p>
          <a:endParaRPr lang="en-US"/>
        </a:p>
      </dgm:t>
    </dgm:pt>
    <dgm:pt modelId="{8A3E639B-DBAA-4AE3-89A1-26A3EB16FE06}" type="pres">
      <dgm:prSet presAssocID="{146A44C7-A7C8-4BB8-AF9E-1D868B7780B6}" presName="hierRoot2" presStyleCnt="0">
        <dgm:presLayoutVars>
          <dgm:hierBranch val="init"/>
        </dgm:presLayoutVars>
      </dgm:prSet>
      <dgm:spPr/>
    </dgm:pt>
    <dgm:pt modelId="{163AF71E-1EF5-4795-B203-093656341B1A}" type="pres">
      <dgm:prSet presAssocID="{146A44C7-A7C8-4BB8-AF9E-1D868B7780B6}" presName="rootComposite" presStyleCnt="0"/>
      <dgm:spPr/>
    </dgm:pt>
    <dgm:pt modelId="{22594FF7-D09F-48BF-8E75-2292DAA26F2D}" type="pres">
      <dgm:prSet presAssocID="{146A44C7-A7C8-4BB8-AF9E-1D868B7780B6}" presName="rootText" presStyleLbl="node3" presStyleIdx="2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E27AF7-9080-495F-8CA3-F5077829C14C}" type="pres">
      <dgm:prSet presAssocID="{146A44C7-A7C8-4BB8-AF9E-1D868B7780B6}" presName="rootConnector" presStyleLbl="node3" presStyleIdx="2" presStyleCnt="30"/>
      <dgm:spPr/>
      <dgm:t>
        <a:bodyPr/>
        <a:lstStyle/>
        <a:p>
          <a:endParaRPr lang="en-US"/>
        </a:p>
      </dgm:t>
    </dgm:pt>
    <dgm:pt modelId="{F40B2CE1-E976-4E27-B2F3-4622FA99FA4D}" type="pres">
      <dgm:prSet presAssocID="{146A44C7-A7C8-4BB8-AF9E-1D868B7780B6}" presName="hierChild4" presStyleCnt="0"/>
      <dgm:spPr/>
    </dgm:pt>
    <dgm:pt modelId="{6D8C8318-151A-4F46-B5F3-2807BD499348}" type="pres">
      <dgm:prSet presAssocID="{146A44C7-A7C8-4BB8-AF9E-1D868B7780B6}" presName="hierChild5" presStyleCnt="0"/>
      <dgm:spPr/>
    </dgm:pt>
    <dgm:pt modelId="{EFEAD8E7-ED86-4A45-A27C-6C24B076153D}" type="pres">
      <dgm:prSet presAssocID="{C62432ED-3268-46A3-A51B-8292B5C2D9E0}" presName="Name64" presStyleLbl="parChTrans1D3" presStyleIdx="3" presStyleCnt="30"/>
      <dgm:spPr/>
      <dgm:t>
        <a:bodyPr/>
        <a:lstStyle/>
        <a:p>
          <a:endParaRPr lang="en-US"/>
        </a:p>
      </dgm:t>
    </dgm:pt>
    <dgm:pt modelId="{FBF728F9-464C-4AFF-AD30-21A7B483AFF0}" type="pres">
      <dgm:prSet presAssocID="{1657DF61-5846-447F-9A8A-F2092D95CAF8}" presName="hierRoot2" presStyleCnt="0">
        <dgm:presLayoutVars>
          <dgm:hierBranch val="init"/>
        </dgm:presLayoutVars>
      </dgm:prSet>
      <dgm:spPr/>
    </dgm:pt>
    <dgm:pt modelId="{A32F8A83-8BAF-48C8-9629-9B8A26E3C4EA}" type="pres">
      <dgm:prSet presAssocID="{1657DF61-5846-447F-9A8A-F2092D95CAF8}" presName="rootComposite" presStyleCnt="0"/>
      <dgm:spPr/>
    </dgm:pt>
    <dgm:pt modelId="{6DE0250F-1732-494B-A598-52793E32A3C0}" type="pres">
      <dgm:prSet presAssocID="{1657DF61-5846-447F-9A8A-F2092D95CAF8}" presName="rootText" presStyleLbl="node3" presStyleIdx="3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1FA54-C52E-4F6C-A4EB-1A7FDD1F4588}" type="pres">
      <dgm:prSet presAssocID="{1657DF61-5846-447F-9A8A-F2092D95CAF8}" presName="rootConnector" presStyleLbl="node3" presStyleIdx="3" presStyleCnt="30"/>
      <dgm:spPr/>
      <dgm:t>
        <a:bodyPr/>
        <a:lstStyle/>
        <a:p>
          <a:endParaRPr lang="en-US"/>
        </a:p>
      </dgm:t>
    </dgm:pt>
    <dgm:pt modelId="{064B2831-7F41-492A-920A-C2E79D18B689}" type="pres">
      <dgm:prSet presAssocID="{1657DF61-5846-447F-9A8A-F2092D95CAF8}" presName="hierChild4" presStyleCnt="0"/>
      <dgm:spPr/>
    </dgm:pt>
    <dgm:pt modelId="{57575969-F699-4F82-A0E5-DD5691642A07}" type="pres">
      <dgm:prSet presAssocID="{1657DF61-5846-447F-9A8A-F2092D95CAF8}" presName="hierChild5" presStyleCnt="0"/>
      <dgm:spPr/>
    </dgm:pt>
    <dgm:pt modelId="{C121285E-A7ED-4C08-98D0-29A4C0BD0223}" type="pres">
      <dgm:prSet presAssocID="{1A6CDCD9-9859-41CF-A238-0259317A8995}" presName="hierChild5" presStyleCnt="0"/>
      <dgm:spPr/>
    </dgm:pt>
    <dgm:pt modelId="{BDCA5E08-D077-456F-B238-010323679DD5}" type="pres">
      <dgm:prSet presAssocID="{44A5AC16-8664-4F7B-988B-07226D1A6AF4}" presName="Name64" presStyleLbl="parChTrans1D2" presStyleIdx="1" presStyleCnt="7"/>
      <dgm:spPr/>
      <dgm:t>
        <a:bodyPr/>
        <a:lstStyle/>
        <a:p>
          <a:endParaRPr lang="en-US"/>
        </a:p>
      </dgm:t>
    </dgm:pt>
    <dgm:pt modelId="{C2F56240-65D1-4D4A-95C4-7FCAE3C7165E}" type="pres">
      <dgm:prSet presAssocID="{B3CC85C7-D5B5-4302-8851-3B356EBF5E7F}" presName="hierRoot2" presStyleCnt="0">
        <dgm:presLayoutVars>
          <dgm:hierBranch val="init"/>
        </dgm:presLayoutVars>
      </dgm:prSet>
      <dgm:spPr/>
    </dgm:pt>
    <dgm:pt modelId="{551F7BF3-82F1-4935-8C98-1807352E199E}" type="pres">
      <dgm:prSet presAssocID="{B3CC85C7-D5B5-4302-8851-3B356EBF5E7F}" presName="rootComposite" presStyleCnt="0"/>
      <dgm:spPr/>
    </dgm:pt>
    <dgm:pt modelId="{20C17014-A1E6-442B-B228-47FE9197A47E}" type="pres">
      <dgm:prSet presAssocID="{B3CC85C7-D5B5-4302-8851-3B356EBF5E7F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719F01-1F4F-441E-9271-9EC03A728CFB}" type="pres">
      <dgm:prSet presAssocID="{B3CC85C7-D5B5-4302-8851-3B356EBF5E7F}" presName="rootConnector" presStyleLbl="node2" presStyleIdx="1" presStyleCnt="7"/>
      <dgm:spPr/>
      <dgm:t>
        <a:bodyPr/>
        <a:lstStyle/>
        <a:p>
          <a:endParaRPr lang="en-US"/>
        </a:p>
      </dgm:t>
    </dgm:pt>
    <dgm:pt modelId="{3B72250A-900C-444D-A5B5-B4A4EB32467E}" type="pres">
      <dgm:prSet presAssocID="{B3CC85C7-D5B5-4302-8851-3B356EBF5E7F}" presName="hierChild4" presStyleCnt="0"/>
      <dgm:spPr/>
    </dgm:pt>
    <dgm:pt modelId="{0955AF10-FA00-4430-B19E-03BFF8117680}" type="pres">
      <dgm:prSet presAssocID="{01528CF9-1D12-40CF-B490-74322823DDE8}" presName="Name64" presStyleLbl="parChTrans1D3" presStyleIdx="4" presStyleCnt="30"/>
      <dgm:spPr/>
      <dgm:t>
        <a:bodyPr/>
        <a:lstStyle/>
        <a:p>
          <a:endParaRPr lang="en-US"/>
        </a:p>
      </dgm:t>
    </dgm:pt>
    <dgm:pt modelId="{3F3DE614-A38D-4BC0-8B19-8CD2EF66BE2E}" type="pres">
      <dgm:prSet presAssocID="{F9DD3EC2-C1A6-43E9-A050-61A30870E7C9}" presName="hierRoot2" presStyleCnt="0">
        <dgm:presLayoutVars>
          <dgm:hierBranch val="init"/>
        </dgm:presLayoutVars>
      </dgm:prSet>
      <dgm:spPr/>
    </dgm:pt>
    <dgm:pt modelId="{C251C69B-AE0C-4D17-BCD8-4866F32B4020}" type="pres">
      <dgm:prSet presAssocID="{F9DD3EC2-C1A6-43E9-A050-61A30870E7C9}" presName="rootComposite" presStyleCnt="0"/>
      <dgm:spPr/>
    </dgm:pt>
    <dgm:pt modelId="{A9C667B9-4493-474E-A6C3-E8E254003B11}" type="pres">
      <dgm:prSet presAssocID="{F9DD3EC2-C1A6-43E9-A050-61A30870E7C9}" presName="rootText" presStyleLbl="node3" presStyleIdx="4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CED20-AAE5-4EF0-AF97-BD87BD41B44E}" type="pres">
      <dgm:prSet presAssocID="{F9DD3EC2-C1A6-43E9-A050-61A30870E7C9}" presName="rootConnector" presStyleLbl="node3" presStyleIdx="4" presStyleCnt="30"/>
      <dgm:spPr/>
      <dgm:t>
        <a:bodyPr/>
        <a:lstStyle/>
        <a:p>
          <a:endParaRPr lang="en-US"/>
        </a:p>
      </dgm:t>
    </dgm:pt>
    <dgm:pt modelId="{3ECF731B-B72C-483B-9FA8-F0256CD2CB6D}" type="pres">
      <dgm:prSet presAssocID="{F9DD3EC2-C1A6-43E9-A050-61A30870E7C9}" presName="hierChild4" presStyleCnt="0"/>
      <dgm:spPr/>
    </dgm:pt>
    <dgm:pt modelId="{466EF414-F7CD-4C3C-940B-D28DB92A0F4F}" type="pres">
      <dgm:prSet presAssocID="{F9DD3EC2-C1A6-43E9-A050-61A30870E7C9}" presName="hierChild5" presStyleCnt="0"/>
      <dgm:spPr/>
    </dgm:pt>
    <dgm:pt modelId="{2300D8FD-EA6A-4B8F-BC0E-5E5BD8B3D043}" type="pres">
      <dgm:prSet presAssocID="{F518B114-9C1A-4AE6-A662-2E5AC5C5DC23}" presName="Name64" presStyleLbl="parChTrans1D3" presStyleIdx="5" presStyleCnt="30"/>
      <dgm:spPr/>
      <dgm:t>
        <a:bodyPr/>
        <a:lstStyle/>
        <a:p>
          <a:endParaRPr lang="en-US"/>
        </a:p>
      </dgm:t>
    </dgm:pt>
    <dgm:pt modelId="{75B04F8C-E7BF-4DBA-882B-311C7E68DB05}" type="pres">
      <dgm:prSet presAssocID="{6369820C-E7B8-4AE0-A8BA-680C012F393F}" presName="hierRoot2" presStyleCnt="0">
        <dgm:presLayoutVars>
          <dgm:hierBranch val="init"/>
        </dgm:presLayoutVars>
      </dgm:prSet>
      <dgm:spPr/>
    </dgm:pt>
    <dgm:pt modelId="{C953FD79-C826-4007-87D8-EFD9B7D7E95C}" type="pres">
      <dgm:prSet presAssocID="{6369820C-E7B8-4AE0-A8BA-680C012F393F}" presName="rootComposite" presStyleCnt="0"/>
      <dgm:spPr/>
    </dgm:pt>
    <dgm:pt modelId="{415C2CFC-5DE7-45A5-A4B5-195BBEA40DE5}" type="pres">
      <dgm:prSet presAssocID="{6369820C-E7B8-4AE0-A8BA-680C012F393F}" presName="rootText" presStyleLbl="node3" presStyleIdx="5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4EE4D-25DE-4527-836D-38FA58D890CF}" type="pres">
      <dgm:prSet presAssocID="{6369820C-E7B8-4AE0-A8BA-680C012F393F}" presName="rootConnector" presStyleLbl="node3" presStyleIdx="5" presStyleCnt="30"/>
      <dgm:spPr/>
      <dgm:t>
        <a:bodyPr/>
        <a:lstStyle/>
        <a:p>
          <a:endParaRPr lang="en-US"/>
        </a:p>
      </dgm:t>
    </dgm:pt>
    <dgm:pt modelId="{21F65E0B-9D5D-42C9-9406-BCE4E8DA7D45}" type="pres">
      <dgm:prSet presAssocID="{6369820C-E7B8-4AE0-A8BA-680C012F393F}" presName="hierChild4" presStyleCnt="0"/>
      <dgm:spPr/>
    </dgm:pt>
    <dgm:pt modelId="{14D33C86-D42D-4A1D-9D2F-A809784AC544}" type="pres">
      <dgm:prSet presAssocID="{6369820C-E7B8-4AE0-A8BA-680C012F393F}" presName="hierChild5" presStyleCnt="0"/>
      <dgm:spPr/>
    </dgm:pt>
    <dgm:pt modelId="{9FBE5307-7631-4AD1-BA10-75B78EAFAC88}" type="pres">
      <dgm:prSet presAssocID="{B3CC85C7-D5B5-4302-8851-3B356EBF5E7F}" presName="hierChild5" presStyleCnt="0"/>
      <dgm:spPr/>
    </dgm:pt>
    <dgm:pt modelId="{DF0040DA-DCB8-4385-BF69-620CCA337F00}" type="pres">
      <dgm:prSet presAssocID="{404394C1-BBE9-4BE6-A459-3254B11A05D3}" presName="Name64" presStyleLbl="parChTrans1D2" presStyleIdx="2" presStyleCnt="7"/>
      <dgm:spPr/>
      <dgm:t>
        <a:bodyPr/>
        <a:lstStyle/>
        <a:p>
          <a:endParaRPr lang="en-US"/>
        </a:p>
      </dgm:t>
    </dgm:pt>
    <dgm:pt modelId="{93A388FA-15D8-4355-A822-CB69B45EA874}" type="pres">
      <dgm:prSet presAssocID="{DB140464-B607-4B2E-9A52-1FA4D3F230D4}" presName="hierRoot2" presStyleCnt="0">
        <dgm:presLayoutVars>
          <dgm:hierBranch val="init"/>
        </dgm:presLayoutVars>
      </dgm:prSet>
      <dgm:spPr/>
    </dgm:pt>
    <dgm:pt modelId="{BE221827-0F4C-4C0B-8300-0E2885183769}" type="pres">
      <dgm:prSet presAssocID="{DB140464-B607-4B2E-9A52-1FA4D3F230D4}" presName="rootComposite" presStyleCnt="0"/>
      <dgm:spPr/>
    </dgm:pt>
    <dgm:pt modelId="{29B59AEB-F63D-4307-B160-E01C9EB77525}" type="pres">
      <dgm:prSet presAssocID="{DB140464-B607-4B2E-9A52-1FA4D3F230D4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861BC-FBF0-4746-8AE4-2D6D78F4186A}" type="pres">
      <dgm:prSet presAssocID="{DB140464-B607-4B2E-9A52-1FA4D3F230D4}" presName="rootConnector" presStyleLbl="node2" presStyleIdx="2" presStyleCnt="7"/>
      <dgm:spPr/>
      <dgm:t>
        <a:bodyPr/>
        <a:lstStyle/>
        <a:p>
          <a:endParaRPr lang="en-US"/>
        </a:p>
      </dgm:t>
    </dgm:pt>
    <dgm:pt modelId="{028836B6-321F-4C5D-B3C8-5A2D58EA5719}" type="pres">
      <dgm:prSet presAssocID="{DB140464-B607-4B2E-9A52-1FA4D3F230D4}" presName="hierChild4" presStyleCnt="0"/>
      <dgm:spPr/>
    </dgm:pt>
    <dgm:pt modelId="{CDC690DA-47A9-41B8-96F3-67BBEB6A25BF}" type="pres">
      <dgm:prSet presAssocID="{42F488BA-D44E-4DF0-AE58-4B7AD621A598}" presName="Name64" presStyleLbl="parChTrans1D3" presStyleIdx="6" presStyleCnt="30"/>
      <dgm:spPr/>
      <dgm:t>
        <a:bodyPr/>
        <a:lstStyle/>
        <a:p>
          <a:endParaRPr lang="en-US"/>
        </a:p>
      </dgm:t>
    </dgm:pt>
    <dgm:pt modelId="{01B2BE34-72C9-4716-BD51-119E92994703}" type="pres">
      <dgm:prSet presAssocID="{7A523C5B-509C-4D96-B5B3-1C9508BBAD0C}" presName="hierRoot2" presStyleCnt="0">
        <dgm:presLayoutVars>
          <dgm:hierBranch val="init"/>
        </dgm:presLayoutVars>
      </dgm:prSet>
      <dgm:spPr/>
    </dgm:pt>
    <dgm:pt modelId="{497C7A21-FF87-470F-A216-0F05CE14B93F}" type="pres">
      <dgm:prSet presAssocID="{7A523C5B-509C-4D96-B5B3-1C9508BBAD0C}" presName="rootComposite" presStyleCnt="0"/>
      <dgm:spPr/>
    </dgm:pt>
    <dgm:pt modelId="{983128EF-A88D-4325-A3D3-08D8FAAFC272}" type="pres">
      <dgm:prSet presAssocID="{7A523C5B-509C-4D96-B5B3-1C9508BBAD0C}" presName="rootText" presStyleLbl="node3" presStyleIdx="6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7D7A5-A2C0-4DC1-A713-6623BAFE0FD3}" type="pres">
      <dgm:prSet presAssocID="{7A523C5B-509C-4D96-B5B3-1C9508BBAD0C}" presName="rootConnector" presStyleLbl="node3" presStyleIdx="6" presStyleCnt="30"/>
      <dgm:spPr/>
      <dgm:t>
        <a:bodyPr/>
        <a:lstStyle/>
        <a:p>
          <a:endParaRPr lang="en-US"/>
        </a:p>
      </dgm:t>
    </dgm:pt>
    <dgm:pt modelId="{4777CA55-69D0-441A-8AC6-8198BFACE96F}" type="pres">
      <dgm:prSet presAssocID="{7A523C5B-509C-4D96-B5B3-1C9508BBAD0C}" presName="hierChild4" presStyleCnt="0"/>
      <dgm:spPr/>
    </dgm:pt>
    <dgm:pt modelId="{A9AB91AB-B941-44B7-AF92-F61E0E64361E}" type="pres">
      <dgm:prSet presAssocID="{27F195E1-5294-4F61-A958-F73E5970F7A9}" presName="Name64" presStyleLbl="parChTrans1D4" presStyleIdx="0" presStyleCnt="2"/>
      <dgm:spPr/>
      <dgm:t>
        <a:bodyPr/>
        <a:lstStyle/>
        <a:p>
          <a:endParaRPr lang="en-US"/>
        </a:p>
      </dgm:t>
    </dgm:pt>
    <dgm:pt modelId="{885525A0-7B6D-4267-9C66-3D910AC789DB}" type="pres">
      <dgm:prSet presAssocID="{E710656C-502F-4BBA-94FF-6A057FE467E4}" presName="hierRoot2" presStyleCnt="0">
        <dgm:presLayoutVars>
          <dgm:hierBranch val="init"/>
        </dgm:presLayoutVars>
      </dgm:prSet>
      <dgm:spPr/>
    </dgm:pt>
    <dgm:pt modelId="{766151D8-89CA-4D1D-A1AE-A758EDB0490B}" type="pres">
      <dgm:prSet presAssocID="{E710656C-502F-4BBA-94FF-6A057FE467E4}" presName="rootComposite" presStyleCnt="0"/>
      <dgm:spPr/>
    </dgm:pt>
    <dgm:pt modelId="{67DBFCF0-75B0-4B6B-9E3B-EFA0B32691BD}" type="pres">
      <dgm:prSet presAssocID="{E710656C-502F-4BBA-94FF-6A057FE467E4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35FE8-F8FF-4C8B-B88C-DA3B6288C578}" type="pres">
      <dgm:prSet presAssocID="{E710656C-502F-4BBA-94FF-6A057FE467E4}" presName="rootConnector" presStyleLbl="node4" presStyleIdx="0" presStyleCnt="2"/>
      <dgm:spPr/>
      <dgm:t>
        <a:bodyPr/>
        <a:lstStyle/>
        <a:p>
          <a:endParaRPr lang="en-US"/>
        </a:p>
      </dgm:t>
    </dgm:pt>
    <dgm:pt modelId="{AD87A83A-4E6B-47A0-A9A6-D1367389CC59}" type="pres">
      <dgm:prSet presAssocID="{E710656C-502F-4BBA-94FF-6A057FE467E4}" presName="hierChild4" presStyleCnt="0"/>
      <dgm:spPr/>
    </dgm:pt>
    <dgm:pt modelId="{A9EB1C5B-7376-4224-B6A0-40BCD32826CA}" type="pres">
      <dgm:prSet presAssocID="{E710656C-502F-4BBA-94FF-6A057FE467E4}" presName="hierChild5" presStyleCnt="0"/>
      <dgm:spPr/>
    </dgm:pt>
    <dgm:pt modelId="{6F26411B-A1DC-4A3A-9866-FBDCF3E4A78A}" type="pres">
      <dgm:prSet presAssocID="{7A523C5B-509C-4D96-B5B3-1C9508BBAD0C}" presName="hierChild5" presStyleCnt="0"/>
      <dgm:spPr/>
    </dgm:pt>
    <dgm:pt modelId="{302C107D-DAD1-4DAA-9681-5A25FCF0F314}" type="pres">
      <dgm:prSet presAssocID="{AC1D4A9A-CACD-465C-B8BD-97B3226783C2}" presName="Name64" presStyleLbl="parChTrans1D3" presStyleIdx="7" presStyleCnt="30"/>
      <dgm:spPr/>
      <dgm:t>
        <a:bodyPr/>
        <a:lstStyle/>
        <a:p>
          <a:endParaRPr lang="en-US"/>
        </a:p>
      </dgm:t>
    </dgm:pt>
    <dgm:pt modelId="{6349728B-4A5F-4315-9ECB-707E9344BEFC}" type="pres">
      <dgm:prSet presAssocID="{288D6F3A-DB6C-44F8-B6CE-9F6A1C64FC48}" presName="hierRoot2" presStyleCnt="0">
        <dgm:presLayoutVars>
          <dgm:hierBranch val="init"/>
        </dgm:presLayoutVars>
      </dgm:prSet>
      <dgm:spPr/>
    </dgm:pt>
    <dgm:pt modelId="{4B44C398-067A-4A43-851B-2EA5FF0194D8}" type="pres">
      <dgm:prSet presAssocID="{288D6F3A-DB6C-44F8-B6CE-9F6A1C64FC48}" presName="rootComposite" presStyleCnt="0"/>
      <dgm:spPr/>
    </dgm:pt>
    <dgm:pt modelId="{50B3B9FE-1653-48BB-8DC3-11C754963460}" type="pres">
      <dgm:prSet presAssocID="{288D6F3A-DB6C-44F8-B6CE-9F6A1C64FC48}" presName="rootText" presStyleLbl="node3" presStyleIdx="7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70878-FABA-4000-8BF6-0A695A23159E}" type="pres">
      <dgm:prSet presAssocID="{288D6F3A-DB6C-44F8-B6CE-9F6A1C64FC48}" presName="rootConnector" presStyleLbl="node3" presStyleIdx="7" presStyleCnt="30"/>
      <dgm:spPr/>
      <dgm:t>
        <a:bodyPr/>
        <a:lstStyle/>
        <a:p>
          <a:endParaRPr lang="en-US"/>
        </a:p>
      </dgm:t>
    </dgm:pt>
    <dgm:pt modelId="{1F7C0AF2-763F-46C7-A8AF-5270A1BF3119}" type="pres">
      <dgm:prSet presAssocID="{288D6F3A-DB6C-44F8-B6CE-9F6A1C64FC48}" presName="hierChild4" presStyleCnt="0"/>
      <dgm:spPr/>
    </dgm:pt>
    <dgm:pt modelId="{32E584C8-863F-4869-96DE-4C38BB578AFC}" type="pres">
      <dgm:prSet presAssocID="{8AE55214-4CC1-441E-8554-3F482BF92A57}" presName="Name64" presStyleLbl="parChTrans1D4" presStyleIdx="1" presStyleCnt="2"/>
      <dgm:spPr/>
      <dgm:t>
        <a:bodyPr/>
        <a:lstStyle/>
        <a:p>
          <a:endParaRPr lang="en-US"/>
        </a:p>
      </dgm:t>
    </dgm:pt>
    <dgm:pt modelId="{4BD98FCD-FA04-4B5A-926A-4E54B348711E}" type="pres">
      <dgm:prSet presAssocID="{24841C17-39AC-49FA-8D99-3C8DD0ADA526}" presName="hierRoot2" presStyleCnt="0">
        <dgm:presLayoutVars>
          <dgm:hierBranch val="init"/>
        </dgm:presLayoutVars>
      </dgm:prSet>
      <dgm:spPr/>
    </dgm:pt>
    <dgm:pt modelId="{BFE52E25-A4C2-4AA3-AFBA-FA476196456F}" type="pres">
      <dgm:prSet presAssocID="{24841C17-39AC-49FA-8D99-3C8DD0ADA526}" presName="rootComposite" presStyleCnt="0"/>
      <dgm:spPr/>
    </dgm:pt>
    <dgm:pt modelId="{F180F8B1-9F20-48D1-99AA-B62E5A96A121}" type="pres">
      <dgm:prSet presAssocID="{24841C17-39AC-49FA-8D99-3C8DD0ADA526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51E4B-788E-4CC4-87CA-0CA6AC6F10DF}" type="pres">
      <dgm:prSet presAssocID="{24841C17-39AC-49FA-8D99-3C8DD0ADA526}" presName="rootConnector" presStyleLbl="node4" presStyleIdx="1" presStyleCnt="2"/>
      <dgm:spPr/>
      <dgm:t>
        <a:bodyPr/>
        <a:lstStyle/>
        <a:p>
          <a:endParaRPr lang="en-US"/>
        </a:p>
      </dgm:t>
    </dgm:pt>
    <dgm:pt modelId="{42C9B8D2-830B-4432-8C98-F127AF6E01F2}" type="pres">
      <dgm:prSet presAssocID="{24841C17-39AC-49FA-8D99-3C8DD0ADA526}" presName="hierChild4" presStyleCnt="0"/>
      <dgm:spPr/>
    </dgm:pt>
    <dgm:pt modelId="{C9D1495B-8C7F-4258-B4CD-DB128B025D9F}" type="pres">
      <dgm:prSet presAssocID="{24841C17-39AC-49FA-8D99-3C8DD0ADA526}" presName="hierChild5" presStyleCnt="0"/>
      <dgm:spPr/>
    </dgm:pt>
    <dgm:pt modelId="{4E1F3EB8-F13C-4508-ADE1-4732937E0A1C}" type="pres">
      <dgm:prSet presAssocID="{288D6F3A-DB6C-44F8-B6CE-9F6A1C64FC48}" presName="hierChild5" presStyleCnt="0"/>
      <dgm:spPr/>
    </dgm:pt>
    <dgm:pt modelId="{714BEA60-564F-42F9-822C-D8161BED44E5}" type="pres">
      <dgm:prSet presAssocID="{DB140464-B607-4B2E-9A52-1FA4D3F230D4}" presName="hierChild5" presStyleCnt="0"/>
      <dgm:spPr/>
    </dgm:pt>
    <dgm:pt modelId="{495D1FF4-C229-4E8B-917B-673690448E5D}" type="pres">
      <dgm:prSet presAssocID="{7185BB5F-7733-4FF4-878B-E89E29F53A70}" presName="Name64" presStyleLbl="parChTrans1D2" presStyleIdx="3" presStyleCnt="7"/>
      <dgm:spPr/>
      <dgm:t>
        <a:bodyPr/>
        <a:lstStyle/>
        <a:p>
          <a:endParaRPr lang="en-US"/>
        </a:p>
      </dgm:t>
    </dgm:pt>
    <dgm:pt modelId="{B78D584C-7D2B-4E93-A13F-05E0103BB8CE}" type="pres">
      <dgm:prSet presAssocID="{77C8D36A-2359-4EB5-B2D1-DBA7B44509C7}" presName="hierRoot2" presStyleCnt="0">
        <dgm:presLayoutVars>
          <dgm:hierBranch val="init"/>
        </dgm:presLayoutVars>
      </dgm:prSet>
      <dgm:spPr/>
    </dgm:pt>
    <dgm:pt modelId="{936FCAD6-8952-49B2-A45F-5DE3A5F32D8F}" type="pres">
      <dgm:prSet presAssocID="{77C8D36A-2359-4EB5-B2D1-DBA7B44509C7}" presName="rootComposite" presStyleCnt="0"/>
      <dgm:spPr/>
    </dgm:pt>
    <dgm:pt modelId="{84CAA7E2-DA21-4DED-9618-57824781EB3D}" type="pres">
      <dgm:prSet presAssocID="{77C8D36A-2359-4EB5-B2D1-DBA7B44509C7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61AAB-A134-42F5-8DD0-22B935A94FAC}" type="pres">
      <dgm:prSet presAssocID="{77C8D36A-2359-4EB5-B2D1-DBA7B44509C7}" presName="rootConnector" presStyleLbl="node2" presStyleIdx="3" presStyleCnt="7"/>
      <dgm:spPr/>
      <dgm:t>
        <a:bodyPr/>
        <a:lstStyle/>
        <a:p>
          <a:endParaRPr lang="en-US"/>
        </a:p>
      </dgm:t>
    </dgm:pt>
    <dgm:pt modelId="{37027FC4-6933-490F-8EF7-9365C67C6BAC}" type="pres">
      <dgm:prSet presAssocID="{77C8D36A-2359-4EB5-B2D1-DBA7B44509C7}" presName="hierChild4" presStyleCnt="0"/>
      <dgm:spPr/>
    </dgm:pt>
    <dgm:pt modelId="{BD085F8D-E9DB-475B-8BE6-E04BD2608AF1}" type="pres">
      <dgm:prSet presAssocID="{77C8D36A-2359-4EB5-B2D1-DBA7B44509C7}" presName="hierChild5" presStyleCnt="0"/>
      <dgm:spPr/>
    </dgm:pt>
    <dgm:pt modelId="{50E39C82-A4E8-43BC-8B3E-E3E4E7D06FC3}" type="pres">
      <dgm:prSet presAssocID="{EA79115E-532B-4B0A-AFF7-44FC7B45F4A2}" presName="Name64" presStyleLbl="parChTrans1D2" presStyleIdx="4" presStyleCnt="7"/>
      <dgm:spPr/>
      <dgm:t>
        <a:bodyPr/>
        <a:lstStyle/>
        <a:p>
          <a:endParaRPr lang="en-US"/>
        </a:p>
      </dgm:t>
    </dgm:pt>
    <dgm:pt modelId="{7E1720D8-3077-48E4-9DA7-36EC8A873AB6}" type="pres">
      <dgm:prSet presAssocID="{B57BB25E-2FF8-4082-B962-EDB0BF3E17C4}" presName="hierRoot2" presStyleCnt="0">
        <dgm:presLayoutVars>
          <dgm:hierBranch val="init"/>
        </dgm:presLayoutVars>
      </dgm:prSet>
      <dgm:spPr/>
    </dgm:pt>
    <dgm:pt modelId="{37BE276D-789A-4540-AEDE-09199394A001}" type="pres">
      <dgm:prSet presAssocID="{B57BB25E-2FF8-4082-B962-EDB0BF3E17C4}" presName="rootComposite" presStyleCnt="0"/>
      <dgm:spPr/>
    </dgm:pt>
    <dgm:pt modelId="{2B582DD2-32E5-4944-95C8-AD007471AAF5}" type="pres">
      <dgm:prSet presAssocID="{B57BB25E-2FF8-4082-B962-EDB0BF3E17C4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4E50DD-7EFE-4AAD-A167-50D9B3FA8A9A}" type="pres">
      <dgm:prSet presAssocID="{B57BB25E-2FF8-4082-B962-EDB0BF3E17C4}" presName="rootConnector" presStyleLbl="node2" presStyleIdx="4" presStyleCnt="7"/>
      <dgm:spPr/>
      <dgm:t>
        <a:bodyPr/>
        <a:lstStyle/>
        <a:p>
          <a:endParaRPr lang="en-US"/>
        </a:p>
      </dgm:t>
    </dgm:pt>
    <dgm:pt modelId="{C01114E0-756F-496E-9638-2E30AAB804D3}" type="pres">
      <dgm:prSet presAssocID="{B57BB25E-2FF8-4082-B962-EDB0BF3E17C4}" presName="hierChild4" presStyleCnt="0"/>
      <dgm:spPr/>
    </dgm:pt>
    <dgm:pt modelId="{22BF9B88-6939-4551-8AB1-9D1AC465C176}" type="pres">
      <dgm:prSet presAssocID="{A9ED6E9C-0D06-4006-A9F8-B68EC86E575B}" presName="Name64" presStyleLbl="parChTrans1D3" presStyleIdx="8" presStyleCnt="30"/>
      <dgm:spPr/>
      <dgm:t>
        <a:bodyPr/>
        <a:lstStyle/>
        <a:p>
          <a:endParaRPr lang="en-US"/>
        </a:p>
      </dgm:t>
    </dgm:pt>
    <dgm:pt modelId="{9D8D1B46-DF56-41E3-AA59-62514E9D6332}" type="pres">
      <dgm:prSet presAssocID="{854E3654-9E3B-4C35-BAF5-3942E8D93590}" presName="hierRoot2" presStyleCnt="0">
        <dgm:presLayoutVars>
          <dgm:hierBranch val="init"/>
        </dgm:presLayoutVars>
      </dgm:prSet>
      <dgm:spPr/>
    </dgm:pt>
    <dgm:pt modelId="{5BCED252-A143-4BBB-B076-6FF88CC90C02}" type="pres">
      <dgm:prSet presAssocID="{854E3654-9E3B-4C35-BAF5-3942E8D93590}" presName="rootComposite" presStyleCnt="0"/>
      <dgm:spPr/>
    </dgm:pt>
    <dgm:pt modelId="{1A580278-FE3D-46DB-BCAC-D0FAD918DC51}" type="pres">
      <dgm:prSet presAssocID="{854E3654-9E3B-4C35-BAF5-3942E8D93590}" presName="rootText" presStyleLbl="node3" presStyleIdx="8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B3AB0-F518-4495-A984-0CF41925B9F1}" type="pres">
      <dgm:prSet presAssocID="{854E3654-9E3B-4C35-BAF5-3942E8D93590}" presName="rootConnector" presStyleLbl="node3" presStyleIdx="8" presStyleCnt="30"/>
      <dgm:spPr/>
      <dgm:t>
        <a:bodyPr/>
        <a:lstStyle/>
        <a:p>
          <a:endParaRPr lang="en-US"/>
        </a:p>
      </dgm:t>
    </dgm:pt>
    <dgm:pt modelId="{08A64209-9557-4680-8A62-C375D8CCAC22}" type="pres">
      <dgm:prSet presAssocID="{854E3654-9E3B-4C35-BAF5-3942E8D93590}" presName="hierChild4" presStyleCnt="0"/>
      <dgm:spPr/>
    </dgm:pt>
    <dgm:pt modelId="{F1A921E8-D2CF-4309-B8DF-50EEF2D2C439}" type="pres">
      <dgm:prSet presAssocID="{854E3654-9E3B-4C35-BAF5-3942E8D93590}" presName="hierChild5" presStyleCnt="0"/>
      <dgm:spPr/>
    </dgm:pt>
    <dgm:pt modelId="{636FC0FE-0E40-4175-9ED0-3876C5821E34}" type="pres">
      <dgm:prSet presAssocID="{6188ED0C-0A38-421F-A4D8-D2B80736F680}" presName="Name64" presStyleLbl="parChTrans1D3" presStyleIdx="9" presStyleCnt="30"/>
      <dgm:spPr/>
      <dgm:t>
        <a:bodyPr/>
        <a:lstStyle/>
        <a:p>
          <a:endParaRPr lang="en-US"/>
        </a:p>
      </dgm:t>
    </dgm:pt>
    <dgm:pt modelId="{D6D8FA4E-4AA9-490E-B1E5-1A277ADCB881}" type="pres">
      <dgm:prSet presAssocID="{5F2906E2-04CE-4091-A092-FE12B7C6BBEF}" presName="hierRoot2" presStyleCnt="0">
        <dgm:presLayoutVars>
          <dgm:hierBranch val="init"/>
        </dgm:presLayoutVars>
      </dgm:prSet>
      <dgm:spPr/>
    </dgm:pt>
    <dgm:pt modelId="{40C29FD5-976C-489C-8A3E-9304AC691AC1}" type="pres">
      <dgm:prSet presAssocID="{5F2906E2-04CE-4091-A092-FE12B7C6BBEF}" presName="rootComposite" presStyleCnt="0"/>
      <dgm:spPr/>
    </dgm:pt>
    <dgm:pt modelId="{27623153-EC1E-47C8-AE85-6E9C887567C3}" type="pres">
      <dgm:prSet presAssocID="{5F2906E2-04CE-4091-A092-FE12B7C6BBEF}" presName="rootText" presStyleLbl="node3" presStyleIdx="9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921C38-FB64-47B4-99FE-9DAE5C33FCB1}" type="pres">
      <dgm:prSet presAssocID="{5F2906E2-04CE-4091-A092-FE12B7C6BBEF}" presName="rootConnector" presStyleLbl="node3" presStyleIdx="9" presStyleCnt="30"/>
      <dgm:spPr/>
      <dgm:t>
        <a:bodyPr/>
        <a:lstStyle/>
        <a:p>
          <a:endParaRPr lang="en-US"/>
        </a:p>
      </dgm:t>
    </dgm:pt>
    <dgm:pt modelId="{A856CD4C-5504-4795-83E0-03E57EC025C2}" type="pres">
      <dgm:prSet presAssocID="{5F2906E2-04CE-4091-A092-FE12B7C6BBEF}" presName="hierChild4" presStyleCnt="0"/>
      <dgm:spPr/>
    </dgm:pt>
    <dgm:pt modelId="{77B24506-4837-43D5-B65E-C9AFB67CED69}" type="pres">
      <dgm:prSet presAssocID="{5F2906E2-04CE-4091-A092-FE12B7C6BBEF}" presName="hierChild5" presStyleCnt="0"/>
      <dgm:spPr/>
    </dgm:pt>
    <dgm:pt modelId="{CEBECD5E-85F9-499D-9112-F8899AEF9E90}" type="pres">
      <dgm:prSet presAssocID="{2C84D5F4-1B22-4401-B15C-89196E36CD6B}" presName="Name64" presStyleLbl="parChTrans1D3" presStyleIdx="10" presStyleCnt="30"/>
      <dgm:spPr/>
      <dgm:t>
        <a:bodyPr/>
        <a:lstStyle/>
        <a:p>
          <a:endParaRPr lang="en-US"/>
        </a:p>
      </dgm:t>
    </dgm:pt>
    <dgm:pt modelId="{BA9C12A8-D4F0-442B-9937-4CC7F26B92BA}" type="pres">
      <dgm:prSet presAssocID="{877C4A90-B2C8-4BDA-BDC9-8FFBF27FE38C}" presName="hierRoot2" presStyleCnt="0">
        <dgm:presLayoutVars>
          <dgm:hierBranch val="init"/>
        </dgm:presLayoutVars>
      </dgm:prSet>
      <dgm:spPr/>
    </dgm:pt>
    <dgm:pt modelId="{C8BD0599-179E-409F-B28C-41719FB41576}" type="pres">
      <dgm:prSet presAssocID="{877C4A90-B2C8-4BDA-BDC9-8FFBF27FE38C}" presName="rootComposite" presStyleCnt="0"/>
      <dgm:spPr/>
    </dgm:pt>
    <dgm:pt modelId="{BA57C929-928D-4E41-9967-6EC3A6221E94}" type="pres">
      <dgm:prSet presAssocID="{877C4A90-B2C8-4BDA-BDC9-8FFBF27FE38C}" presName="rootText" presStyleLbl="node3" presStyleIdx="10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64A4FD-59FA-41A5-8BB6-D2C52D861023}" type="pres">
      <dgm:prSet presAssocID="{877C4A90-B2C8-4BDA-BDC9-8FFBF27FE38C}" presName="rootConnector" presStyleLbl="node3" presStyleIdx="10" presStyleCnt="30"/>
      <dgm:spPr/>
      <dgm:t>
        <a:bodyPr/>
        <a:lstStyle/>
        <a:p>
          <a:endParaRPr lang="en-US"/>
        </a:p>
      </dgm:t>
    </dgm:pt>
    <dgm:pt modelId="{CF6C7D70-AFE4-46DB-A52E-893691979DE9}" type="pres">
      <dgm:prSet presAssocID="{877C4A90-B2C8-4BDA-BDC9-8FFBF27FE38C}" presName="hierChild4" presStyleCnt="0"/>
      <dgm:spPr/>
    </dgm:pt>
    <dgm:pt modelId="{848794D2-CFE2-40A8-83AD-A396247AF02F}" type="pres">
      <dgm:prSet presAssocID="{877C4A90-B2C8-4BDA-BDC9-8FFBF27FE38C}" presName="hierChild5" presStyleCnt="0"/>
      <dgm:spPr/>
    </dgm:pt>
    <dgm:pt modelId="{3D5DA420-000F-42BA-B50C-F3CE38BFF013}" type="pres">
      <dgm:prSet presAssocID="{4AC63BB0-CC37-4AC6-87AD-AEED605C0533}" presName="Name64" presStyleLbl="parChTrans1D3" presStyleIdx="11" presStyleCnt="30"/>
      <dgm:spPr/>
      <dgm:t>
        <a:bodyPr/>
        <a:lstStyle/>
        <a:p>
          <a:endParaRPr lang="en-US"/>
        </a:p>
      </dgm:t>
    </dgm:pt>
    <dgm:pt modelId="{3F728481-8A7A-4692-BA27-DFF58B0DCBB2}" type="pres">
      <dgm:prSet presAssocID="{51740D50-EDB5-4B64-8F38-B06AD8645C56}" presName="hierRoot2" presStyleCnt="0">
        <dgm:presLayoutVars>
          <dgm:hierBranch val="init"/>
        </dgm:presLayoutVars>
      </dgm:prSet>
      <dgm:spPr/>
    </dgm:pt>
    <dgm:pt modelId="{6077CB39-A5EE-4C7D-AACD-655673F8FA8D}" type="pres">
      <dgm:prSet presAssocID="{51740D50-EDB5-4B64-8F38-B06AD8645C56}" presName="rootComposite" presStyleCnt="0"/>
      <dgm:spPr/>
    </dgm:pt>
    <dgm:pt modelId="{173B4A4C-F5AF-4996-9440-B0234D70C9C2}" type="pres">
      <dgm:prSet presAssocID="{51740D50-EDB5-4B64-8F38-B06AD8645C56}" presName="rootText" presStyleLbl="node3" presStyleIdx="11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2E3DCD-FF2D-4615-98FE-8AF32F1C7E47}" type="pres">
      <dgm:prSet presAssocID="{51740D50-EDB5-4B64-8F38-B06AD8645C56}" presName="rootConnector" presStyleLbl="node3" presStyleIdx="11" presStyleCnt="30"/>
      <dgm:spPr/>
      <dgm:t>
        <a:bodyPr/>
        <a:lstStyle/>
        <a:p>
          <a:endParaRPr lang="en-US"/>
        </a:p>
      </dgm:t>
    </dgm:pt>
    <dgm:pt modelId="{62D7AF17-A66F-4DFE-98B4-F9736C4A9DC3}" type="pres">
      <dgm:prSet presAssocID="{51740D50-EDB5-4B64-8F38-B06AD8645C56}" presName="hierChild4" presStyleCnt="0"/>
      <dgm:spPr/>
    </dgm:pt>
    <dgm:pt modelId="{E75C9DDB-E8DB-4544-A61B-354431449F73}" type="pres">
      <dgm:prSet presAssocID="{51740D50-EDB5-4B64-8F38-B06AD8645C56}" presName="hierChild5" presStyleCnt="0"/>
      <dgm:spPr/>
    </dgm:pt>
    <dgm:pt modelId="{DA1F9442-5E59-42A8-9CD5-638D6A48501E}" type="pres">
      <dgm:prSet presAssocID="{3B641815-09BD-4E14-82E3-D9098D482C73}" presName="Name64" presStyleLbl="parChTrans1D3" presStyleIdx="12" presStyleCnt="30"/>
      <dgm:spPr/>
      <dgm:t>
        <a:bodyPr/>
        <a:lstStyle/>
        <a:p>
          <a:endParaRPr lang="en-US"/>
        </a:p>
      </dgm:t>
    </dgm:pt>
    <dgm:pt modelId="{55B7142A-DA7E-45EF-BC01-46A508BCEF6D}" type="pres">
      <dgm:prSet presAssocID="{757C11A6-CDD4-4BF4-B559-7CFDAA10EFFC}" presName="hierRoot2" presStyleCnt="0">
        <dgm:presLayoutVars>
          <dgm:hierBranch val="init"/>
        </dgm:presLayoutVars>
      </dgm:prSet>
      <dgm:spPr/>
    </dgm:pt>
    <dgm:pt modelId="{62933E4F-DA0F-4094-B319-DDDB9454BE5F}" type="pres">
      <dgm:prSet presAssocID="{757C11A6-CDD4-4BF4-B559-7CFDAA10EFFC}" presName="rootComposite" presStyleCnt="0"/>
      <dgm:spPr/>
    </dgm:pt>
    <dgm:pt modelId="{2A5017C9-F598-47FF-97A9-A6D42D634F50}" type="pres">
      <dgm:prSet presAssocID="{757C11A6-CDD4-4BF4-B559-7CFDAA10EFFC}" presName="rootText" presStyleLbl="node3" presStyleIdx="12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7AB4A-E23D-4378-8500-CFB4B71E77E4}" type="pres">
      <dgm:prSet presAssocID="{757C11A6-CDD4-4BF4-B559-7CFDAA10EFFC}" presName="rootConnector" presStyleLbl="node3" presStyleIdx="12" presStyleCnt="30"/>
      <dgm:spPr/>
      <dgm:t>
        <a:bodyPr/>
        <a:lstStyle/>
        <a:p>
          <a:endParaRPr lang="en-US"/>
        </a:p>
      </dgm:t>
    </dgm:pt>
    <dgm:pt modelId="{1A8F98B7-5D1B-4275-B6D9-BC581B1702AD}" type="pres">
      <dgm:prSet presAssocID="{757C11A6-CDD4-4BF4-B559-7CFDAA10EFFC}" presName="hierChild4" presStyleCnt="0"/>
      <dgm:spPr/>
    </dgm:pt>
    <dgm:pt modelId="{A001485A-69A3-44AB-BC1E-D1C0EE57E0E6}" type="pres">
      <dgm:prSet presAssocID="{757C11A6-CDD4-4BF4-B559-7CFDAA10EFFC}" presName="hierChild5" presStyleCnt="0"/>
      <dgm:spPr/>
    </dgm:pt>
    <dgm:pt modelId="{02D3A6BD-95E6-46E3-A0A0-02959FA15D6A}" type="pres">
      <dgm:prSet presAssocID="{2F703B74-EEA2-4B8D-89E1-D6FAFC663071}" presName="Name64" presStyleLbl="parChTrans1D3" presStyleIdx="13" presStyleCnt="30"/>
      <dgm:spPr/>
      <dgm:t>
        <a:bodyPr/>
        <a:lstStyle/>
        <a:p>
          <a:endParaRPr lang="en-US"/>
        </a:p>
      </dgm:t>
    </dgm:pt>
    <dgm:pt modelId="{AB32FBBD-9BC7-46D6-84CA-DFDA69602109}" type="pres">
      <dgm:prSet presAssocID="{6389C31C-BA57-4D36-85FB-1186FF5B28BE}" presName="hierRoot2" presStyleCnt="0">
        <dgm:presLayoutVars>
          <dgm:hierBranch val="init"/>
        </dgm:presLayoutVars>
      </dgm:prSet>
      <dgm:spPr/>
    </dgm:pt>
    <dgm:pt modelId="{746C37E8-D036-451A-827D-46EEF1C7A4A2}" type="pres">
      <dgm:prSet presAssocID="{6389C31C-BA57-4D36-85FB-1186FF5B28BE}" presName="rootComposite" presStyleCnt="0"/>
      <dgm:spPr/>
    </dgm:pt>
    <dgm:pt modelId="{CF1D299E-0C31-461F-B6FE-3E36FCCBF565}" type="pres">
      <dgm:prSet presAssocID="{6389C31C-BA57-4D36-85FB-1186FF5B28BE}" presName="rootText" presStyleLbl="node3" presStyleIdx="13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EF530-AFE9-4D79-B68A-361C7BC2995B}" type="pres">
      <dgm:prSet presAssocID="{6389C31C-BA57-4D36-85FB-1186FF5B28BE}" presName="rootConnector" presStyleLbl="node3" presStyleIdx="13" presStyleCnt="30"/>
      <dgm:spPr/>
      <dgm:t>
        <a:bodyPr/>
        <a:lstStyle/>
        <a:p>
          <a:endParaRPr lang="en-US"/>
        </a:p>
      </dgm:t>
    </dgm:pt>
    <dgm:pt modelId="{F9041726-1236-47A6-82B5-AFCB616BF01E}" type="pres">
      <dgm:prSet presAssocID="{6389C31C-BA57-4D36-85FB-1186FF5B28BE}" presName="hierChild4" presStyleCnt="0"/>
      <dgm:spPr/>
    </dgm:pt>
    <dgm:pt modelId="{39E2F4D6-81ED-4C7E-AC03-9A3431866C1E}" type="pres">
      <dgm:prSet presAssocID="{6389C31C-BA57-4D36-85FB-1186FF5B28BE}" presName="hierChild5" presStyleCnt="0"/>
      <dgm:spPr/>
    </dgm:pt>
    <dgm:pt modelId="{881A293B-DD60-45E4-858B-798A5BE1CDAA}" type="pres">
      <dgm:prSet presAssocID="{599A0BC1-251E-4293-A548-78BBE6CA05FE}" presName="Name64" presStyleLbl="parChTrans1D3" presStyleIdx="14" presStyleCnt="30"/>
      <dgm:spPr/>
      <dgm:t>
        <a:bodyPr/>
        <a:lstStyle/>
        <a:p>
          <a:endParaRPr lang="en-US"/>
        </a:p>
      </dgm:t>
    </dgm:pt>
    <dgm:pt modelId="{0F366B2C-2E8E-46C5-ACCD-34C04A6EF719}" type="pres">
      <dgm:prSet presAssocID="{33AE043B-FB1E-4607-877E-F356EF32D269}" presName="hierRoot2" presStyleCnt="0">
        <dgm:presLayoutVars>
          <dgm:hierBranch val="init"/>
        </dgm:presLayoutVars>
      </dgm:prSet>
      <dgm:spPr/>
    </dgm:pt>
    <dgm:pt modelId="{26814075-C0CD-413A-8A2D-C1CF63927F7F}" type="pres">
      <dgm:prSet presAssocID="{33AE043B-FB1E-4607-877E-F356EF32D269}" presName="rootComposite" presStyleCnt="0"/>
      <dgm:spPr/>
    </dgm:pt>
    <dgm:pt modelId="{530D1A94-FE04-4B6B-AE14-79BC0BE4C89F}" type="pres">
      <dgm:prSet presAssocID="{33AE043B-FB1E-4607-877E-F356EF32D269}" presName="rootText" presStyleLbl="node3" presStyleIdx="14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CBB8C5-CDC9-4F03-93A7-2CDE5CAF4720}" type="pres">
      <dgm:prSet presAssocID="{33AE043B-FB1E-4607-877E-F356EF32D269}" presName="rootConnector" presStyleLbl="node3" presStyleIdx="14" presStyleCnt="30"/>
      <dgm:spPr/>
      <dgm:t>
        <a:bodyPr/>
        <a:lstStyle/>
        <a:p>
          <a:endParaRPr lang="en-US"/>
        </a:p>
      </dgm:t>
    </dgm:pt>
    <dgm:pt modelId="{410CE85D-9CA0-414C-AB8F-5159AE6551FA}" type="pres">
      <dgm:prSet presAssocID="{33AE043B-FB1E-4607-877E-F356EF32D269}" presName="hierChild4" presStyleCnt="0"/>
      <dgm:spPr/>
    </dgm:pt>
    <dgm:pt modelId="{9B3CA059-8A13-4BD5-A2D8-0273BC4528FD}" type="pres">
      <dgm:prSet presAssocID="{33AE043B-FB1E-4607-877E-F356EF32D269}" presName="hierChild5" presStyleCnt="0"/>
      <dgm:spPr/>
    </dgm:pt>
    <dgm:pt modelId="{B998CC2F-FDB8-4895-B65E-12A0EEFDA8F5}" type="pres">
      <dgm:prSet presAssocID="{B57BB25E-2FF8-4082-B962-EDB0BF3E17C4}" presName="hierChild5" presStyleCnt="0"/>
      <dgm:spPr/>
    </dgm:pt>
    <dgm:pt modelId="{59DB755F-1FA5-4D76-ACB4-D264F3003474}" type="pres">
      <dgm:prSet presAssocID="{10ABE0EC-0556-4968-9DBD-502F579265E6}" presName="Name64" presStyleLbl="parChTrans1D2" presStyleIdx="5" presStyleCnt="7"/>
      <dgm:spPr/>
      <dgm:t>
        <a:bodyPr/>
        <a:lstStyle/>
        <a:p>
          <a:endParaRPr lang="en-US"/>
        </a:p>
      </dgm:t>
    </dgm:pt>
    <dgm:pt modelId="{6DCDD796-AE80-436A-A278-8B22D8F9CE75}" type="pres">
      <dgm:prSet presAssocID="{2EA36570-8DCD-49B6-9F8D-736937CBB60C}" presName="hierRoot2" presStyleCnt="0">
        <dgm:presLayoutVars>
          <dgm:hierBranch val="init"/>
        </dgm:presLayoutVars>
      </dgm:prSet>
      <dgm:spPr/>
    </dgm:pt>
    <dgm:pt modelId="{36DD0AFB-9532-4D35-864D-E6FEC7290C51}" type="pres">
      <dgm:prSet presAssocID="{2EA36570-8DCD-49B6-9F8D-736937CBB60C}" presName="rootComposite" presStyleCnt="0"/>
      <dgm:spPr/>
    </dgm:pt>
    <dgm:pt modelId="{E5337AF9-2F90-4549-92A5-6D3762A541C0}" type="pres">
      <dgm:prSet presAssocID="{2EA36570-8DCD-49B6-9F8D-736937CBB60C}" presName="rootText" presStyleLbl="node2" presStyleIdx="5" presStyleCnt="7" custLinFactY="-128995" custLinFactNeighborX="2447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7F490A-E4FD-43D7-9962-B0047AFBA682}" type="pres">
      <dgm:prSet presAssocID="{2EA36570-8DCD-49B6-9F8D-736937CBB60C}" presName="rootConnector" presStyleLbl="node2" presStyleIdx="5" presStyleCnt="7"/>
      <dgm:spPr/>
      <dgm:t>
        <a:bodyPr/>
        <a:lstStyle/>
        <a:p>
          <a:endParaRPr lang="en-US"/>
        </a:p>
      </dgm:t>
    </dgm:pt>
    <dgm:pt modelId="{392B9F40-B145-4111-A2D4-D58811B943C3}" type="pres">
      <dgm:prSet presAssocID="{2EA36570-8DCD-49B6-9F8D-736937CBB60C}" presName="hierChild4" presStyleCnt="0"/>
      <dgm:spPr/>
    </dgm:pt>
    <dgm:pt modelId="{E33E82E7-8B31-4E25-BCAE-379B46E4D9E0}" type="pres">
      <dgm:prSet presAssocID="{691B188A-8ED9-4C79-ADF6-3DD0B28C4273}" presName="Name64" presStyleLbl="parChTrans1D3" presStyleIdx="15" presStyleCnt="30"/>
      <dgm:spPr/>
      <dgm:t>
        <a:bodyPr/>
        <a:lstStyle/>
        <a:p>
          <a:endParaRPr lang="en-US"/>
        </a:p>
      </dgm:t>
    </dgm:pt>
    <dgm:pt modelId="{9C545B98-D7CA-45EB-9B44-4DE141E578C7}" type="pres">
      <dgm:prSet presAssocID="{98FE1F4A-F2E5-4217-9F97-5610E951D7BF}" presName="hierRoot2" presStyleCnt="0">
        <dgm:presLayoutVars>
          <dgm:hierBranch val="init"/>
        </dgm:presLayoutVars>
      </dgm:prSet>
      <dgm:spPr/>
    </dgm:pt>
    <dgm:pt modelId="{92A96C31-9994-48D7-848F-76F6D46351A3}" type="pres">
      <dgm:prSet presAssocID="{98FE1F4A-F2E5-4217-9F97-5610E951D7BF}" presName="rootComposite" presStyleCnt="0"/>
      <dgm:spPr/>
    </dgm:pt>
    <dgm:pt modelId="{4197188D-05F8-4D5D-9679-C930F97CB328}" type="pres">
      <dgm:prSet presAssocID="{98FE1F4A-F2E5-4217-9F97-5610E951D7BF}" presName="rootText" presStyleLbl="node3" presStyleIdx="15" presStyleCnt="30" custLinFactX="64150" custLinFactY="-218998" custLinFactNeighborX="100000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CBA6C4-AABD-41C7-9A11-6638B167434D}" type="pres">
      <dgm:prSet presAssocID="{98FE1F4A-F2E5-4217-9F97-5610E951D7BF}" presName="rootConnector" presStyleLbl="node3" presStyleIdx="15" presStyleCnt="30"/>
      <dgm:spPr/>
      <dgm:t>
        <a:bodyPr/>
        <a:lstStyle/>
        <a:p>
          <a:endParaRPr lang="en-US"/>
        </a:p>
      </dgm:t>
    </dgm:pt>
    <dgm:pt modelId="{6E487DFF-295E-45FD-8C73-11A3BFA48A0A}" type="pres">
      <dgm:prSet presAssocID="{98FE1F4A-F2E5-4217-9F97-5610E951D7BF}" presName="hierChild4" presStyleCnt="0"/>
      <dgm:spPr/>
    </dgm:pt>
    <dgm:pt modelId="{0A8EFBE8-510F-4E5F-BC1F-D1731427963D}" type="pres">
      <dgm:prSet presAssocID="{98FE1F4A-F2E5-4217-9F97-5610E951D7BF}" presName="hierChild5" presStyleCnt="0"/>
      <dgm:spPr/>
    </dgm:pt>
    <dgm:pt modelId="{676629BA-3249-4941-8F14-93C29891A483}" type="pres">
      <dgm:prSet presAssocID="{5C5A15F8-8A4D-426E-A687-3FF50751ACFB}" presName="Name64" presStyleLbl="parChTrans1D3" presStyleIdx="16" presStyleCnt="30"/>
      <dgm:spPr/>
      <dgm:t>
        <a:bodyPr/>
        <a:lstStyle/>
        <a:p>
          <a:endParaRPr lang="en-US"/>
        </a:p>
      </dgm:t>
    </dgm:pt>
    <dgm:pt modelId="{E15D1BB4-F9C4-4D7F-BF00-ADF6B91B4149}" type="pres">
      <dgm:prSet presAssocID="{AA79B923-2F91-4F83-956B-A07A8F778CE3}" presName="hierRoot2" presStyleCnt="0">
        <dgm:presLayoutVars>
          <dgm:hierBranch val="init"/>
        </dgm:presLayoutVars>
      </dgm:prSet>
      <dgm:spPr/>
    </dgm:pt>
    <dgm:pt modelId="{BF5CD5BB-A5C7-47AB-AAF0-C919376B7CCF}" type="pres">
      <dgm:prSet presAssocID="{AA79B923-2F91-4F83-956B-A07A8F778CE3}" presName="rootComposite" presStyleCnt="0"/>
      <dgm:spPr/>
    </dgm:pt>
    <dgm:pt modelId="{5B1DC3DF-BCB8-4422-863C-13B05FB2A0F9}" type="pres">
      <dgm:prSet presAssocID="{AA79B923-2F91-4F83-956B-A07A8F778CE3}" presName="rootText" presStyleLbl="node3" presStyleIdx="16" presStyleCnt="30" custLinFactX="65316" custLinFactY="-200000" custLinFactNeighborX="100000" custLinFactNeighborY="-2798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475EA-C6C8-400B-822A-007263CBE599}" type="pres">
      <dgm:prSet presAssocID="{AA79B923-2F91-4F83-956B-A07A8F778CE3}" presName="rootConnector" presStyleLbl="node3" presStyleIdx="16" presStyleCnt="30"/>
      <dgm:spPr/>
      <dgm:t>
        <a:bodyPr/>
        <a:lstStyle/>
        <a:p>
          <a:endParaRPr lang="en-US"/>
        </a:p>
      </dgm:t>
    </dgm:pt>
    <dgm:pt modelId="{568AB193-B9AA-491B-914F-39224F88B8C4}" type="pres">
      <dgm:prSet presAssocID="{AA79B923-2F91-4F83-956B-A07A8F778CE3}" presName="hierChild4" presStyleCnt="0"/>
      <dgm:spPr/>
    </dgm:pt>
    <dgm:pt modelId="{896CD86C-969D-4A83-80CB-F6EB56F6EBAD}" type="pres">
      <dgm:prSet presAssocID="{AA79B923-2F91-4F83-956B-A07A8F778CE3}" presName="hierChild5" presStyleCnt="0"/>
      <dgm:spPr/>
    </dgm:pt>
    <dgm:pt modelId="{564CD9A7-21EA-4748-962B-F8A52F865E5A}" type="pres">
      <dgm:prSet presAssocID="{42E81BFF-FCAB-46D1-9CB5-DA8B82B26B19}" presName="Name64" presStyleLbl="parChTrans1D3" presStyleIdx="17" presStyleCnt="30"/>
      <dgm:spPr/>
      <dgm:t>
        <a:bodyPr/>
        <a:lstStyle/>
        <a:p>
          <a:endParaRPr lang="en-US"/>
        </a:p>
      </dgm:t>
    </dgm:pt>
    <dgm:pt modelId="{B37DEB92-EA73-472B-9F77-30F790B53B04}" type="pres">
      <dgm:prSet presAssocID="{EF560222-AA67-43DE-B1CC-EC2726A4FF01}" presName="hierRoot2" presStyleCnt="0">
        <dgm:presLayoutVars>
          <dgm:hierBranch val="init"/>
        </dgm:presLayoutVars>
      </dgm:prSet>
      <dgm:spPr/>
    </dgm:pt>
    <dgm:pt modelId="{642CB002-9333-4CAD-8560-B947E75CAC26}" type="pres">
      <dgm:prSet presAssocID="{EF560222-AA67-43DE-B1CC-EC2726A4FF01}" presName="rootComposite" presStyleCnt="0"/>
      <dgm:spPr/>
    </dgm:pt>
    <dgm:pt modelId="{BBF58ADE-34BA-4909-90C2-2C303065C292}" type="pres">
      <dgm:prSet presAssocID="{EF560222-AA67-43DE-B1CC-EC2726A4FF01}" presName="rootText" presStyleLbl="node3" presStyleIdx="17" presStyleCnt="30" custLinFactX="66031" custLinFactY="-200000" custLinFactNeighborX="100000" custLinFactNeighborY="-2529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A70439-21BC-4DAE-A5E6-5178550CA375}" type="pres">
      <dgm:prSet presAssocID="{EF560222-AA67-43DE-B1CC-EC2726A4FF01}" presName="rootConnector" presStyleLbl="node3" presStyleIdx="17" presStyleCnt="30"/>
      <dgm:spPr/>
      <dgm:t>
        <a:bodyPr/>
        <a:lstStyle/>
        <a:p>
          <a:endParaRPr lang="en-US"/>
        </a:p>
      </dgm:t>
    </dgm:pt>
    <dgm:pt modelId="{BF4861C3-7CA0-4546-8455-1484CAE92D14}" type="pres">
      <dgm:prSet presAssocID="{EF560222-AA67-43DE-B1CC-EC2726A4FF01}" presName="hierChild4" presStyleCnt="0"/>
      <dgm:spPr/>
    </dgm:pt>
    <dgm:pt modelId="{1A648069-9F47-49C6-802F-AB4DA1981804}" type="pres">
      <dgm:prSet presAssocID="{EF560222-AA67-43DE-B1CC-EC2726A4FF01}" presName="hierChild5" presStyleCnt="0"/>
      <dgm:spPr/>
    </dgm:pt>
    <dgm:pt modelId="{4C6181AF-32EF-4663-8E6D-F2353A77C301}" type="pres">
      <dgm:prSet presAssocID="{3C74B428-A28C-444D-8BAA-3CBDD03FA421}" presName="Name64" presStyleLbl="parChTrans1D3" presStyleIdx="18" presStyleCnt="30"/>
      <dgm:spPr/>
      <dgm:t>
        <a:bodyPr/>
        <a:lstStyle/>
        <a:p>
          <a:endParaRPr lang="en-US"/>
        </a:p>
      </dgm:t>
    </dgm:pt>
    <dgm:pt modelId="{F89F3D9F-D808-41DD-BF7A-7B7F4FF19064}" type="pres">
      <dgm:prSet presAssocID="{0AF3BC78-9730-4ED8-9EF3-449DCB55B629}" presName="hierRoot2" presStyleCnt="0">
        <dgm:presLayoutVars>
          <dgm:hierBranch val="init"/>
        </dgm:presLayoutVars>
      </dgm:prSet>
      <dgm:spPr/>
    </dgm:pt>
    <dgm:pt modelId="{F0720277-EB0D-4FFE-8803-B219098E9A4C}" type="pres">
      <dgm:prSet presAssocID="{0AF3BC78-9730-4ED8-9EF3-449DCB55B629}" presName="rootComposite" presStyleCnt="0"/>
      <dgm:spPr/>
    </dgm:pt>
    <dgm:pt modelId="{17B38415-8836-4F92-9560-2FF208DA82C1}" type="pres">
      <dgm:prSet presAssocID="{0AF3BC78-9730-4ED8-9EF3-449DCB55B629}" presName="rootText" presStyleLbl="node3" presStyleIdx="18" presStyleCnt="30" custLinFactX="67464" custLinFactY="-200000" custLinFactNeighborX="100000" custLinFactNeighborY="-228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BA243-9EAC-4F96-BBAA-4CBAFF204513}" type="pres">
      <dgm:prSet presAssocID="{0AF3BC78-9730-4ED8-9EF3-449DCB55B629}" presName="rootConnector" presStyleLbl="node3" presStyleIdx="18" presStyleCnt="30"/>
      <dgm:spPr/>
      <dgm:t>
        <a:bodyPr/>
        <a:lstStyle/>
        <a:p>
          <a:endParaRPr lang="en-US"/>
        </a:p>
      </dgm:t>
    </dgm:pt>
    <dgm:pt modelId="{00955DF9-B13C-4B7E-B70B-14EB71FA31C2}" type="pres">
      <dgm:prSet presAssocID="{0AF3BC78-9730-4ED8-9EF3-449DCB55B629}" presName="hierChild4" presStyleCnt="0"/>
      <dgm:spPr/>
    </dgm:pt>
    <dgm:pt modelId="{9ED20A40-16AE-4DEE-8BDA-6FE42555328B}" type="pres">
      <dgm:prSet presAssocID="{0AF3BC78-9730-4ED8-9EF3-449DCB55B629}" presName="hierChild5" presStyleCnt="0"/>
      <dgm:spPr/>
    </dgm:pt>
    <dgm:pt modelId="{E673173D-C0C9-4899-B63A-8B96F801ABF8}" type="pres">
      <dgm:prSet presAssocID="{8E00908B-21CC-4C14-AE25-AF0FE7717350}" presName="Name64" presStyleLbl="parChTrans1D3" presStyleIdx="19" presStyleCnt="30"/>
      <dgm:spPr/>
      <dgm:t>
        <a:bodyPr/>
        <a:lstStyle/>
        <a:p>
          <a:endParaRPr lang="en-US"/>
        </a:p>
      </dgm:t>
    </dgm:pt>
    <dgm:pt modelId="{E2654782-AA18-4004-A900-99C11881BD2C}" type="pres">
      <dgm:prSet presAssocID="{5E8F488E-B2C4-48DC-894E-1204B6EB006E}" presName="hierRoot2" presStyleCnt="0">
        <dgm:presLayoutVars>
          <dgm:hierBranch val="init"/>
        </dgm:presLayoutVars>
      </dgm:prSet>
      <dgm:spPr/>
    </dgm:pt>
    <dgm:pt modelId="{C6E5D9DE-3539-4B34-9F2D-7AABB69485A4}" type="pres">
      <dgm:prSet presAssocID="{5E8F488E-B2C4-48DC-894E-1204B6EB006E}" presName="rootComposite" presStyleCnt="0"/>
      <dgm:spPr/>
    </dgm:pt>
    <dgm:pt modelId="{70910CFE-967F-4996-830C-E6723BB03367}" type="pres">
      <dgm:prSet presAssocID="{5E8F488E-B2C4-48DC-894E-1204B6EB006E}" presName="rootText" presStyleLbl="node3" presStyleIdx="19" presStyleCnt="30" custLinFactX="66569" custLinFactY="-200000" custLinFactNeighborX="100000" custLinFactNeighborY="-2031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75DE63-3D30-4B08-A67D-7300711D3F23}" type="pres">
      <dgm:prSet presAssocID="{5E8F488E-B2C4-48DC-894E-1204B6EB006E}" presName="rootConnector" presStyleLbl="node3" presStyleIdx="19" presStyleCnt="30"/>
      <dgm:spPr/>
      <dgm:t>
        <a:bodyPr/>
        <a:lstStyle/>
        <a:p>
          <a:endParaRPr lang="en-US"/>
        </a:p>
      </dgm:t>
    </dgm:pt>
    <dgm:pt modelId="{0BAB104D-A3CF-4218-B4F1-9C515E55ACB0}" type="pres">
      <dgm:prSet presAssocID="{5E8F488E-B2C4-48DC-894E-1204B6EB006E}" presName="hierChild4" presStyleCnt="0"/>
      <dgm:spPr/>
    </dgm:pt>
    <dgm:pt modelId="{5333B288-9E33-4AD6-8EC2-86FE550FFC26}" type="pres">
      <dgm:prSet presAssocID="{5E8F488E-B2C4-48DC-894E-1204B6EB006E}" presName="hierChild5" presStyleCnt="0"/>
      <dgm:spPr/>
    </dgm:pt>
    <dgm:pt modelId="{320B8229-5B23-462C-96CE-13A56D1FCAE8}" type="pres">
      <dgm:prSet presAssocID="{12AA2B17-45C7-4F65-A2D8-7B5FEE9AB6A7}" presName="Name64" presStyleLbl="parChTrans1D3" presStyleIdx="20" presStyleCnt="30"/>
      <dgm:spPr/>
      <dgm:t>
        <a:bodyPr/>
        <a:lstStyle/>
        <a:p>
          <a:endParaRPr lang="en-US"/>
        </a:p>
      </dgm:t>
    </dgm:pt>
    <dgm:pt modelId="{91132C20-035E-43BE-AD51-55DB9E76F2E6}" type="pres">
      <dgm:prSet presAssocID="{286B203A-CF14-4D76-9079-405BB51F5604}" presName="hierRoot2" presStyleCnt="0">
        <dgm:presLayoutVars>
          <dgm:hierBranch val="init"/>
        </dgm:presLayoutVars>
      </dgm:prSet>
      <dgm:spPr/>
    </dgm:pt>
    <dgm:pt modelId="{DFC2CEB0-03DC-4699-942C-126781DEBFDA}" type="pres">
      <dgm:prSet presAssocID="{286B203A-CF14-4D76-9079-405BB51F5604}" presName="rootComposite" presStyleCnt="0"/>
      <dgm:spPr/>
    </dgm:pt>
    <dgm:pt modelId="{9368CF24-32D0-4C20-A066-3A72552D0D3A}" type="pres">
      <dgm:prSet presAssocID="{286B203A-CF14-4D76-9079-405BB51F5604}" presName="rootText" presStyleLbl="node3" presStyleIdx="20" presStyleCnt="30" custLinFactX="66568" custLinFactY="-188508" custLinFactNeighborX="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EA480-5D93-4D97-AA10-1575E1A2EA8F}" type="pres">
      <dgm:prSet presAssocID="{286B203A-CF14-4D76-9079-405BB51F5604}" presName="rootConnector" presStyleLbl="node3" presStyleIdx="20" presStyleCnt="30"/>
      <dgm:spPr/>
      <dgm:t>
        <a:bodyPr/>
        <a:lstStyle/>
        <a:p>
          <a:endParaRPr lang="en-US"/>
        </a:p>
      </dgm:t>
    </dgm:pt>
    <dgm:pt modelId="{D2D54DCC-8482-4DD6-B500-ECC50FC28F9C}" type="pres">
      <dgm:prSet presAssocID="{286B203A-CF14-4D76-9079-405BB51F5604}" presName="hierChild4" presStyleCnt="0"/>
      <dgm:spPr/>
    </dgm:pt>
    <dgm:pt modelId="{D6DD21B5-A660-4479-B3B6-151DBC98A1A8}" type="pres">
      <dgm:prSet presAssocID="{286B203A-CF14-4D76-9079-405BB51F5604}" presName="hierChild5" presStyleCnt="0"/>
      <dgm:spPr/>
    </dgm:pt>
    <dgm:pt modelId="{3F141B69-6146-4C9E-AB3D-40EA647BA023}" type="pres">
      <dgm:prSet presAssocID="{08E03723-3D04-4919-8C69-797F2DF0B15C}" presName="Name64" presStyleLbl="parChTrans1D3" presStyleIdx="21" presStyleCnt="30"/>
      <dgm:spPr/>
      <dgm:t>
        <a:bodyPr/>
        <a:lstStyle/>
        <a:p>
          <a:endParaRPr lang="en-US"/>
        </a:p>
      </dgm:t>
    </dgm:pt>
    <dgm:pt modelId="{A6140FDA-DDEA-4ADB-835F-5567EA37F1DF}" type="pres">
      <dgm:prSet presAssocID="{198D1EB7-253A-4AE3-9BA6-A69CE3C00E19}" presName="hierRoot2" presStyleCnt="0">
        <dgm:presLayoutVars>
          <dgm:hierBranch val="init"/>
        </dgm:presLayoutVars>
      </dgm:prSet>
      <dgm:spPr/>
    </dgm:pt>
    <dgm:pt modelId="{2BCB7DAC-0319-46B5-9206-93A36D9B01D3}" type="pres">
      <dgm:prSet presAssocID="{198D1EB7-253A-4AE3-9BA6-A69CE3C00E19}" presName="rootComposite" presStyleCnt="0"/>
      <dgm:spPr/>
    </dgm:pt>
    <dgm:pt modelId="{DA411790-7A19-436A-BB6F-0BD95A60EAA5}" type="pres">
      <dgm:prSet presAssocID="{198D1EB7-253A-4AE3-9BA6-A69CE3C00E19}" presName="rootText" presStyleLbl="node3" presStyleIdx="21" presStyleCnt="30" custLinFactX="69075" custLinFactY="-179146" custLinFactNeighborX="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867D8-FAA4-44FD-8B51-9CB7A0664081}" type="pres">
      <dgm:prSet presAssocID="{198D1EB7-253A-4AE3-9BA6-A69CE3C00E19}" presName="rootConnector" presStyleLbl="node3" presStyleIdx="21" presStyleCnt="30"/>
      <dgm:spPr/>
      <dgm:t>
        <a:bodyPr/>
        <a:lstStyle/>
        <a:p>
          <a:endParaRPr lang="en-US"/>
        </a:p>
      </dgm:t>
    </dgm:pt>
    <dgm:pt modelId="{51EA32AC-FC94-4E80-A601-E10B1FACB0E9}" type="pres">
      <dgm:prSet presAssocID="{198D1EB7-253A-4AE3-9BA6-A69CE3C00E19}" presName="hierChild4" presStyleCnt="0"/>
      <dgm:spPr/>
    </dgm:pt>
    <dgm:pt modelId="{AC9AAE85-06FE-4A3E-BF07-CDFF253FED84}" type="pres">
      <dgm:prSet presAssocID="{198D1EB7-253A-4AE3-9BA6-A69CE3C00E19}" presName="hierChild5" presStyleCnt="0"/>
      <dgm:spPr/>
    </dgm:pt>
    <dgm:pt modelId="{73633D42-AA30-470F-9ABE-1D47BF48CE25}" type="pres">
      <dgm:prSet presAssocID="{2EA36570-8DCD-49B6-9F8D-736937CBB60C}" presName="hierChild5" presStyleCnt="0"/>
      <dgm:spPr/>
    </dgm:pt>
    <dgm:pt modelId="{CBCCF71A-14D1-4953-BF7D-66D21A75975D}" type="pres">
      <dgm:prSet presAssocID="{E4F6709D-8830-4D51-B6DA-74BC507F15EA}" presName="Name64" presStyleLbl="parChTrans1D2" presStyleIdx="6" presStyleCnt="7"/>
      <dgm:spPr/>
      <dgm:t>
        <a:bodyPr/>
        <a:lstStyle/>
        <a:p>
          <a:endParaRPr lang="en-US"/>
        </a:p>
      </dgm:t>
    </dgm:pt>
    <dgm:pt modelId="{20622ECC-1954-44C2-865A-C9ABBD2764E9}" type="pres">
      <dgm:prSet presAssocID="{768322B5-F290-4155-A547-9B7ACD021B8C}" presName="hierRoot2" presStyleCnt="0">
        <dgm:presLayoutVars>
          <dgm:hierBranch val="init"/>
        </dgm:presLayoutVars>
      </dgm:prSet>
      <dgm:spPr/>
    </dgm:pt>
    <dgm:pt modelId="{56F59B8A-6D9B-448E-9945-8D8E0E8FACCB}" type="pres">
      <dgm:prSet presAssocID="{768322B5-F290-4155-A547-9B7ACD021B8C}" presName="rootComposite" presStyleCnt="0"/>
      <dgm:spPr/>
    </dgm:pt>
    <dgm:pt modelId="{37786AAB-3E8A-4A2D-9B50-0E07FBA06489}" type="pres">
      <dgm:prSet presAssocID="{768322B5-F290-4155-A547-9B7ACD021B8C}" presName="rootText" presStyleLbl="node2" presStyleIdx="6" presStyleCnt="7" custLinFactY="-300000" custLinFactNeighborX="2855" custLinFactNeighborY="-397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AFCC16-CE56-4201-AF13-920BDD31D908}" type="pres">
      <dgm:prSet presAssocID="{768322B5-F290-4155-A547-9B7ACD021B8C}" presName="rootConnector" presStyleLbl="node2" presStyleIdx="6" presStyleCnt="7"/>
      <dgm:spPr/>
      <dgm:t>
        <a:bodyPr/>
        <a:lstStyle/>
        <a:p>
          <a:endParaRPr lang="en-US"/>
        </a:p>
      </dgm:t>
    </dgm:pt>
    <dgm:pt modelId="{9E81D21F-2544-47A9-A362-B5F33742FBCE}" type="pres">
      <dgm:prSet presAssocID="{768322B5-F290-4155-A547-9B7ACD021B8C}" presName="hierChild4" presStyleCnt="0"/>
      <dgm:spPr/>
    </dgm:pt>
    <dgm:pt modelId="{85086E6A-39C2-45E6-8C1E-665829A26EDA}" type="pres">
      <dgm:prSet presAssocID="{FDB8E214-613A-4D26-80A6-3A1629A11B3A}" presName="Name64" presStyleLbl="parChTrans1D3" presStyleIdx="22" presStyleCnt="30"/>
      <dgm:spPr/>
      <dgm:t>
        <a:bodyPr/>
        <a:lstStyle/>
        <a:p>
          <a:endParaRPr lang="en-US"/>
        </a:p>
      </dgm:t>
    </dgm:pt>
    <dgm:pt modelId="{6B3CC3FD-E593-4C57-8D60-A5CC163F63F9}" type="pres">
      <dgm:prSet presAssocID="{A2952D18-6BCD-4DBA-87B1-3A87C8426B1A}" presName="hierRoot2" presStyleCnt="0">
        <dgm:presLayoutVars>
          <dgm:hierBranch val="init"/>
        </dgm:presLayoutVars>
      </dgm:prSet>
      <dgm:spPr/>
    </dgm:pt>
    <dgm:pt modelId="{69EF3973-79E1-4E4E-8AE3-4A574F3A5D97}" type="pres">
      <dgm:prSet presAssocID="{A2952D18-6BCD-4DBA-87B1-3A87C8426B1A}" presName="rootComposite" presStyleCnt="0"/>
      <dgm:spPr/>
    </dgm:pt>
    <dgm:pt modelId="{05178D69-685B-4A2D-B36B-22B01E8D22A3}" type="pres">
      <dgm:prSet presAssocID="{A2952D18-6BCD-4DBA-87B1-3A87C8426B1A}" presName="rootText" presStyleLbl="node3" presStyleIdx="22" presStyleCnt="30" custLinFactX="124175" custLinFactY="-505322" custLinFactNeighborX="200000" custLinFactNeighborY="-6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84920-1F1D-4E07-92B0-589362F4D60F}" type="pres">
      <dgm:prSet presAssocID="{A2952D18-6BCD-4DBA-87B1-3A87C8426B1A}" presName="rootConnector" presStyleLbl="node3" presStyleIdx="22" presStyleCnt="30"/>
      <dgm:spPr/>
      <dgm:t>
        <a:bodyPr/>
        <a:lstStyle/>
        <a:p>
          <a:endParaRPr lang="en-US"/>
        </a:p>
      </dgm:t>
    </dgm:pt>
    <dgm:pt modelId="{C9933508-E52A-4DA4-966C-673F4E46A342}" type="pres">
      <dgm:prSet presAssocID="{A2952D18-6BCD-4DBA-87B1-3A87C8426B1A}" presName="hierChild4" presStyleCnt="0"/>
      <dgm:spPr/>
    </dgm:pt>
    <dgm:pt modelId="{E86017A2-7966-4575-A6C6-EAC856E0E52E}" type="pres">
      <dgm:prSet presAssocID="{A2952D18-6BCD-4DBA-87B1-3A87C8426B1A}" presName="hierChild5" presStyleCnt="0"/>
      <dgm:spPr/>
    </dgm:pt>
    <dgm:pt modelId="{1AEFD0A8-AA29-4851-A9E3-0EF027C73450}" type="pres">
      <dgm:prSet presAssocID="{6E19154A-FD56-4868-AF7D-3BDD970E4B6E}" presName="Name64" presStyleLbl="parChTrans1D3" presStyleIdx="23" presStyleCnt="30"/>
      <dgm:spPr/>
    </dgm:pt>
    <dgm:pt modelId="{1DE50043-247A-4B06-8729-011BF3A00592}" type="pres">
      <dgm:prSet presAssocID="{C26E8710-0704-4714-A26A-6B244EECD84A}" presName="hierRoot2" presStyleCnt="0">
        <dgm:presLayoutVars>
          <dgm:hierBranch val="init"/>
        </dgm:presLayoutVars>
      </dgm:prSet>
      <dgm:spPr/>
    </dgm:pt>
    <dgm:pt modelId="{F7C0CD83-9CE8-4EB3-95AD-3AFD21F27684}" type="pres">
      <dgm:prSet presAssocID="{C26E8710-0704-4714-A26A-6B244EECD84A}" presName="rootComposite" presStyleCnt="0"/>
      <dgm:spPr/>
    </dgm:pt>
    <dgm:pt modelId="{AA820FCF-B467-4090-B93C-9D8C6EF9A19C}" type="pres">
      <dgm:prSet presAssocID="{C26E8710-0704-4714-A26A-6B244EECD84A}" presName="rootText" presStyleLbl="node3" presStyleIdx="23" presStyleCnt="30" custLinFactX="122451" custLinFactY="-515233" custLinFactNeighborX="200000" custLinFactNeighborY="-6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33462-CF77-4577-8C7F-B3F945221FAB}" type="pres">
      <dgm:prSet presAssocID="{C26E8710-0704-4714-A26A-6B244EECD84A}" presName="rootConnector" presStyleLbl="node3" presStyleIdx="23" presStyleCnt="30"/>
      <dgm:spPr/>
      <dgm:t>
        <a:bodyPr/>
        <a:lstStyle/>
        <a:p>
          <a:endParaRPr lang="en-US"/>
        </a:p>
      </dgm:t>
    </dgm:pt>
    <dgm:pt modelId="{81CA8ACA-BF20-486C-B61B-11A512C3B94E}" type="pres">
      <dgm:prSet presAssocID="{C26E8710-0704-4714-A26A-6B244EECD84A}" presName="hierChild4" presStyleCnt="0"/>
      <dgm:spPr/>
    </dgm:pt>
    <dgm:pt modelId="{68209221-72A1-477A-9B0A-699986CA9DE1}" type="pres">
      <dgm:prSet presAssocID="{C26E8710-0704-4714-A26A-6B244EECD84A}" presName="hierChild5" presStyleCnt="0"/>
      <dgm:spPr/>
    </dgm:pt>
    <dgm:pt modelId="{6A6FB771-D3A8-499A-889E-CE5B98CD769D}" type="pres">
      <dgm:prSet presAssocID="{137DA0BC-2603-4E97-9B50-09E01C59BE65}" presName="Name64" presStyleLbl="parChTrans1D3" presStyleIdx="24" presStyleCnt="30"/>
      <dgm:spPr/>
      <dgm:t>
        <a:bodyPr/>
        <a:lstStyle/>
        <a:p>
          <a:endParaRPr lang="en-US"/>
        </a:p>
      </dgm:t>
    </dgm:pt>
    <dgm:pt modelId="{381ED78F-E495-4D55-8D8B-CE61689397B9}" type="pres">
      <dgm:prSet presAssocID="{37F2BD8C-CC8F-45F0-BA3D-6115928E8293}" presName="hierRoot2" presStyleCnt="0">
        <dgm:presLayoutVars>
          <dgm:hierBranch val="init"/>
        </dgm:presLayoutVars>
      </dgm:prSet>
      <dgm:spPr/>
    </dgm:pt>
    <dgm:pt modelId="{FBA0CD8D-54B6-46D0-A3DD-31FD15D62C25}" type="pres">
      <dgm:prSet presAssocID="{37F2BD8C-CC8F-45F0-BA3D-6115928E8293}" presName="rootComposite" presStyleCnt="0"/>
      <dgm:spPr/>
    </dgm:pt>
    <dgm:pt modelId="{AF7D5E86-3692-4FA7-AFA9-1335AF59E67C}" type="pres">
      <dgm:prSet presAssocID="{37F2BD8C-CC8F-45F0-BA3D-6115928E8293}" presName="rootText" presStyleLbl="node3" presStyleIdx="24" presStyleCnt="30" custLinFactX="124175" custLinFactY="-505322" custLinFactNeighborX="200000" custLinFactNeighborY="-6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F5E35F-BB6F-4240-8285-C7374F095897}" type="pres">
      <dgm:prSet presAssocID="{37F2BD8C-CC8F-45F0-BA3D-6115928E8293}" presName="rootConnector" presStyleLbl="node3" presStyleIdx="24" presStyleCnt="30"/>
      <dgm:spPr/>
      <dgm:t>
        <a:bodyPr/>
        <a:lstStyle/>
        <a:p>
          <a:endParaRPr lang="en-US"/>
        </a:p>
      </dgm:t>
    </dgm:pt>
    <dgm:pt modelId="{C4941C41-6EFB-46BB-AC37-B19839538F5D}" type="pres">
      <dgm:prSet presAssocID="{37F2BD8C-CC8F-45F0-BA3D-6115928E8293}" presName="hierChild4" presStyleCnt="0"/>
      <dgm:spPr/>
    </dgm:pt>
    <dgm:pt modelId="{50D3CFFC-736B-4BD1-99B6-C158F087AACD}" type="pres">
      <dgm:prSet presAssocID="{37F2BD8C-CC8F-45F0-BA3D-6115928E8293}" presName="hierChild5" presStyleCnt="0"/>
      <dgm:spPr/>
    </dgm:pt>
    <dgm:pt modelId="{49CB98A7-2306-4A4D-82E5-0AD70C010AA4}" type="pres">
      <dgm:prSet presAssocID="{CE6D4292-61D9-4A47-BE61-70BA4AF9B959}" presName="Name64" presStyleLbl="parChTrans1D3" presStyleIdx="25" presStyleCnt="30"/>
      <dgm:spPr/>
      <dgm:t>
        <a:bodyPr/>
        <a:lstStyle/>
        <a:p>
          <a:endParaRPr lang="en-US"/>
        </a:p>
      </dgm:t>
    </dgm:pt>
    <dgm:pt modelId="{7499DED6-60D7-43B3-A47C-D6562BABC729}" type="pres">
      <dgm:prSet presAssocID="{3EB6FAD6-5BC1-4E4B-86D9-D7E88AF3337E}" presName="hierRoot2" presStyleCnt="0">
        <dgm:presLayoutVars>
          <dgm:hierBranch val="init"/>
        </dgm:presLayoutVars>
      </dgm:prSet>
      <dgm:spPr/>
    </dgm:pt>
    <dgm:pt modelId="{6C9A3B69-A3DA-4E23-A78A-725DB44FBEF8}" type="pres">
      <dgm:prSet presAssocID="{3EB6FAD6-5BC1-4E4B-86D9-D7E88AF3337E}" presName="rootComposite" presStyleCnt="0"/>
      <dgm:spPr/>
    </dgm:pt>
    <dgm:pt modelId="{73790E6C-0D47-4A25-957F-F145A2B1D97B}" type="pres">
      <dgm:prSet presAssocID="{3EB6FAD6-5BC1-4E4B-86D9-D7E88AF3337E}" presName="rootText" presStyleLbl="node3" presStyleIdx="25" presStyleCnt="30" custLinFactX="124175" custLinFactY="-505322" custLinFactNeighborX="200000" custLinFactNeighborY="-6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088A7-7272-4169-BC12-05647FFB57FB}" type="pres">
      <dgm:prSet presAssocID="{3EB6FAD6-5BC1-4E4B-86D9-D7E88AF3337E}" presName="rootConnector" presStyleLbl="node3" presStyleIdx="25" presStyleCnt="30"/>
      <dgm:spPr/>
      <dgm:t>
        <a:bodyPr/>
        <a:lstStyle/>
        <a:p>
          <a:endParaRPr lang="en-US"/>
        </a:p>
      </dgm:t>
    </dgm:pt>
    <dgm:pt modelId="{0484A8D3-6A64-40BE-875F-F38BA3832648}" type="pres">
      <dgm:prSet presAssocID="{3EB6FAD6-5BC1-4E4B-86D9-D7E88AF3337E}" presName="hierChild4" presStyleCnt="0"/>
      <dgm:spPr/>
    </dgm:pt>
    <dgm:pt modelId="{9438722F-E57D-4CEA-8DBC-6C37AC173A9B}" type="pres">
      <dgm:prSet presAssocID="{3EB6FAD6-5BC1-4E4B-86D9-D7E88AF3337E}" presName="hierChild5" presStyleCnt="0"/>
      <dgm:spPr/>
    </dgm:pt>
    <dgm:pt modelId="{6BAA36F7-3FE6-4AFA-A806-8091DA399DCC}" type="pres">
      <dgm:prSet presAssocID="{323CBE32-3B1B-41E5-BFAA-67DB696880B5}" presName="Name64" presStyleLbl="parChTrans1D3" presStyleIdx="26" presStyleCnt="30"/>
      <dgm:spPr/>
      <dgm:t>
        <a:bodyPr/>
        <a:lstStyle/>
        <a:p>
          <a:endParaRPr lang="en-US"/>
        </a:p>
      </dgm:t>
    </dgm:pt>
    <dgm:pt modelId="{0E29D7AE-FB7F-41D8-A878-F5CAD0900279}" type="pres">
      <dgm:prSet presAssocID="{3C989D59-0072-4467-A43C-14E0AF776914}" presName="hierRoot2" presStyleCnt="0">
        <dgm:presLayoutVars>
          <dgm:hierBranch val="init"/>
        </dgm:presLayoutVars>
      </dgm:prSet>
      <dgm:spPr/>
    </dgm:pt>
    <dgm:pt modelId="{0BB471AE-938F-4449-BF96-AF1772A47FA6}" type="pres">
      <dgm:prSet presAssocID="{3C989D59-0072-4467-A43C-14E0AF776914}" presName="rootComposite" presStyleCnt="0"/>
      <dgm:spPr/>
    </dgm:pt>
    <dgm:pt modelId="{83744C5B-7537-4C60-A49E-5ED0268683D4}" type="pres">
      <dgm:prSet presAssocID="{3C989D59-0072-4467-A43C-14E0AF776914}" presName="rootText" presStyleLbl="node3" presStyleIdx="26" presStyleCnt="30" custLinFactX="124175" custLinFactY="-527150" custLinFactNeighborX="200000" custLinFactNeighborY="-6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61F28-971F-45DE-A54F-EF09AED1BAFD}" type="pres">
      <dgm:prSet presAssocID="{3C989D59-0072-4467-A43C-14E0AF776914}" presName="rootConnector" presStyleLbl="node3" presStyleIdx="26" presStyleCnt="30"/>
      <dgm:spPr/>
      <dgm:t>
        <a:bodyPr/>
        <a:lstStyle/>
        <a:p>
          <a:endParaRPr lang="en-US"/>
        </a:p>
      </dgm:t>
    </dgm:pt>
    <dgm:pt modelId="{48ED72F6-AD85-4702-82FF-18210C3F7BF6}" type="pres">
      <dgm:prSet presAssocID="{3C989D59-0072-4467-A43C-14E0AF776914}" presName="hierChild4" presStyleCnt="0"/>
      <dgm:spPr/>
    </dgm:pt>
    <dgm:pt modelId="{8CD39DE1-E705-4529-92ED-9F430C5658D3}" type="pres">
      <dgm:prSet presAssocID="{3C989D59-0072-4467-A43C-14E0AF776914}" presName="hierChild5" presStyleCnt="0"/>
      <dgm:spPr/>
    </dgm:pt>
    <dgm:pt modelId="{E10F53E4-B96B-4EE9-9E9F-F2279154F4A9}" type="pres">
      <dgm:prSet presAssocID="{21F2172D-E4B4-4D12-9613-4E67E84EE6E4}" presName="Name64" presStyleLbl="parChTrans1D3" presStyleIdx="27" presStyleCnt="30"/>
      <dgm:spPr/>
      <dgm:t>
        <a:bodyPr/>
        <a:lstStyle/>
        <a:p>
          <a:endParaRPr lang="en-US"/>
        </a:p>
      </dgm:t>
    </dgm:pt>
    <dgm:pt modelId="{8E3B2CFC-2804-4CD9-B475-3DFD380FC1AA}" type="pres">
      <dgm:prSet presAssocID="{9103B20A-1067-479A-967C-67FF6D4DCE36}" presName="hierRoot2" presStyleCnt="0">
        <dgm:presLayoutVars>
          <dgm:hierBranch val="init"/>
        </dgm:presLayoutVars>
      </dgm:prSet>
      <dgm:spPr/>
    </dgm:pt>
    <dgm:pt modelId="{B60E9037-9CA1-42DC-B9BF-C9EDA6D7FC6D}" type="pres">
      <dgm:prSet presAssocID="{9103B20A-1067-479A-967C-67FF6D4DCE36}" presName="rootComposite" presStyleCnt="0"/>
      <dgm:spPr/>
    </dgm:pt>
    <dgm:pt modelId="{88892E49-DCC0-4860-8EFF-66213CD81A6C}" type="pres">
      <dgm:prSet presAssocID="{9103B20A-1067-479A-967C-67FF6D4DCE36}" presName="rootText" presStyleLbl="node3" presStyleIdx="27" presStyleCnt="30" custLinFactX="124175" custLinFactY="-527150" custLinFactNeighborX="200000" custLinFactNeighborY="-6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64F92-F865-4C34-BD08-9EEE84169CF3}" type="pres">
      <dgm:prSet presAssocID="{9103B20A-1067-479A-967C-67FF6D4DCE36}" presName="rootConnector" presStyleLbl="node3" presStyleIdx="27" presStyleCnt="30"/>
      <dgm:spPr/>
      <dgm:t>
        <a:bodyPr/>
        <a:lstStyle/>
        <a:p>
          <a:endParaRPr lang="en-US"/>
        </a:p>
      </dgm:t>
    </dgm:pt>
    <dgm:pt modelId="{4453408C-F063-4D55-8873-2287B39B458D}" type="pres">
      <dgm:prSet presAssocID="{9103B20A-1067-479A-967C-67FF6D4DCE36}" presName="hierChild4" presStyleCnt="0"/>
      <dgm:spPr/>
    </dgm:pt>
    <dgm:pt modelId="{25FA251C-BBB1-4940-A7FD-6D1D23D629D5}" type="pres">
      <dgm:prSet presAssocID="{9103B20A-1067-479A-967C-67FF6D4DCE36}" presName="hierChild5" presStyleCnt="0"/>
      <dgm:spPr/>
    </dgm:pt>
    <dgm:pt modelId="{561CECDB-64B9-4CBE-9D4A-3DDAF1906587}" type="pres">
      <dgm:prSet presAssocID="{D797C7CC-9580-45D1-AD96-EE436ADDCFFB}" presName="Name64" presStyleLbl="parChTrans1D3" presStyleIdx="28" presStyleCnt="30"/>
      <dgm:spPr/>
      <dgm:t>
        <a:bodyPr/>
        <a:lstStyle/>
        <a:p>
          <a:endParaRPr lang="en-US"/>
        </a:p>
      </dgm:t>
    </dgm:pt>
    <dgm:pt modelId="{C9DA0D50-05AE-489D-96AE-8A97D910AFCE}" type="pres">
      <dgm:prSet presAssocID="{166022FF-F965-495D-BB06-A84765D58BED}" presName="hierRoot2" presStyleCnt="0">
        <dgm:presLayoutVars>
          <dgm:hierBranch val="init"/>
        </dgm:presLayoutVars>
      </dgm:prSet>
      <dgm:spPr/>
    </dgm:pt>
    <dgm:pt modelId="{EA13B68A-B679-46F7-B516-48E72C86CE99}" type="pres">
      <dgm:prSet presAssocID="{166022FF-F965-495D-BB06-A84765D58BED}" presName="rootComposite" presStyleCnt="0"/>
      <dgm:spPr/>
    </dgm:pt>
    <dgm:pt modelId="{404EA4AD-7E26-4B29-BA80-B4DAAD8C4E06}" type="pres">
      <dgm:prSet presAssocID="{166022FF-F965-495D-BB06-A84765D58BED}" presName="rootText" presStyleLbl="node3" presStyleIdx="28" presStyleCnt="30" custLinFactX="124175" custLinFactY="-527150" custLinFactNeighborX="200000" custLinFactNeighborY="-6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A901CF-C2A3-4EDD-BCFF-7D701419488C}" type="pres">
      <dgm:prSet presAssocID="{166022FF-F965-495D-BB06-A84765D58BED}" presName="rootConnector" presStyleLbl="node3" presStyleIdx="28" presStyleCnt="30"/>
      <dgm:spPr/>
      <dgm:t>
        <a:bodyPr/>
        <a:lstStyle/>
        <a:p>
          <a:endParaRPr lang="en-US"/>
        </a:p>
      </dgm:t>
    </dgm:pt>
    <dgm:pt modelId="{0B1F3B8A-5C90-44DC-BEF9-DF6C6D361BA8}" type="pres">
      <dgm:prSet presAssocID="{166022FF-F965-495D-BB06-A84765D58BED}" presName="hierChild4" presStyleCnt="0"/>
      <dgm:spPr/>
    </dgm:pt>
    <dgm:pt modelId="{BBEB089D-F1A3-4BA4-8C12-15430209329C}" type="pres">
      <dgm:prSet presAssocID="{166022FF-F965-495D-BB06-A84765D58BED}" presName="hierChild5" presStyleCnt="0"/>
      <dgm:spPr/>
    </dgm:pt>
    <dgm:pt modelId="{27FEF5EC-BCCD-450C-98BC-90D5AAB6B03B}" type="pres">
      <dgm:prSet presAssocID="{F50D9235-5F8F-4EA0-A280-28E3D74445FD}" presName="Name64" presStyleLbl="parChTrans1D3" presStyleIdx="29" presStyleCnt="30"/>
      <dgm:spPr/>
      <dgm:t>
        <a:bodyPr/>
        <a:lstStyle/>
        <a:p>
          <a:endParaRPr lang="en-US"/>
        </a:p>
      </dgm:t>
    </dgm:pt>
    <dgm:pt modelId="{49B1DA3E-4AF8-44E1-A7E9-10174DFA5663}" type="pres">
      <dgm:prSet presAssocID="{67FFEF6D-E1DE-439E-8557-0CFB40C37CCD}" presName="hierRoot2" presStyleCnt="0">
        <dgm:presLayoutVars>
          <dgm:hierBranch val="init"/>
        </dgm:presLayoutVars>
      </dgm:prSet>
      <dgm:spPr/>
    </dgm:pt>
    <dgm:pt modelId="{090744DA-A2EF-48BA-92AF-EAB845089BD3}" type="pres">
      <dgm:prSet presAssocID="{67FFEF6D-E1DE-439E-8557-0CFB40C37CCD}" presName="rootComposite" presStyleCnt="0"/>
      <dgm:spPr/>
    </dgm:pt>
    <dgm:pt modelId="{074D45D2-864D-4214-8C70-5C327C8FC3E5}" type="pres">
      <dgm:prSet presAssocID="{67FFEF6D-E1DE-439E-8557-0CFB40C37CCD}" presName="rootText" presStyleLbl="node3" presStyleIdx="29" presStyleCnt="30" custLinFactX="124175" custLinFactY="-505322" custLinFactNeighborX="200000" custLinFactNeighborY="-6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954721-3548-4831-8775-35E73285CC21}" type="pres">
      <dgm:prSet presAssocID="{67FFEF6D-E1DE-439E-8557-0CFB40C37CCD}" presName="rootConnector" presStyleLbl="node3" presStyleIdx="29" presStyleCnt="30"/>
      <dgm:spPr/>
      <dgm:t>
        <a:bodyPr/>
        <a:lstStyle/>
        <a:p>
          <a:endParaRPr lang="en-US"/>
        </a:p>
      </dgm:t>
    </dgm:pt>
    <dgm:pt modelId="{7F7A5CBD-FB48-492D-9F14-D09C5DBC7DA7}" type="pres">
      <dgm:prSet presAssocID="{67FFEF6D-E1DE-439E-8557-0CFB40C37CCD}" presName="hierChild4" presStyleCnt="0"/>
      <dgm:spPr/>
    </dgm:pt>
    <dgm:pt modelId="{8691AEF3-D33B-41A0-A8D7-ADB40864C2CC}" type="pres">
      <dgm:prSet presAssocID="{67FFEF6D-E1DE-439E-8557-0CFB40C37CCD}" presName="hierChild5" presStyleCnt="0"/>
      <dgm:spPr/>
    </dgm:pt>
    <dgm:pt modelId="{136D3461-C101-4464-8266-6494DAF6C1E1}" type="pres">
      <dgm:prSet presAssocID="{768322B5-F290-4155-A547-9B7ACD021B8C}" presName="hierChild5" presStyleCnt="0"/>
      <dgm:spPr/>
    </dgm:pt>
    <dgm:pt modelId="{260A8CC6-F6D5-41B5-963D-8928BED95049}" type="pres">
      <dgm:prSet presAssocID="{A61BC4E4-9E11-44D6-A5CE-D5719F37AA29}" presName="hierChild3" presStyleCnt="0"/>
      <dgm:spPr/>
    </dgm:pt>
  </dgm:ptLst>
  <dgm:cxnLst>
    <dgm:cxn modelId="{EC0358A1-DD4B-4196-AB75-1D49F13337C1}" type="presOf" srcId="{67FFEF6D-E1DE-439E-8557-0CFB40C37CCD}" destId="{074D45D2-864D-4214-8C70-5C327C8FC3E5}" srcOrd="0" destOrd="0" presId="urn:microsoft.com/office/officeart/2009/3/layout/HorizontalOrganizationChart"/>
    <dgm:cxn modelId="{21BBA688-6CC8-4BE1-B474-F203219DBEAA}" srcId="{2EA36570-8DCD-49B6-9F8D-736937CBB60C}" destId="{0AF3BC78-9730-4ED8-9EF3-449DCB55B629}" srcOrd="3" destOrd="0" parTransId="{3C74B428-A28C-444D-8BAA-3CBDD03FA421}" sibTransId="{E4EBFFCA-5DF6-4A83-AE82-064798A3C55C}"/>
    <dgm:cxn modelId="{9C5E154C-EAAC-4396-8A3B-C0E2D16848E2}" srcId="{B57BB25E-2FF8-4082-B962-EDB0BF3E17C4}" destId="{51740D50-EDB5-4B64-8F38-B06AD8645C56}" srcOrd="3" destOrd="0" parTransId="{4AC63BB0-CC37-4AC6-87AD-AEED605C0533}" sibTransId="{8EDD55BC-A538-4505-8A3E-E42744187F5F}"/>
    <dgm:cxn modelId="{3C18EC8D-0AF0-4135-A677-95FBBAE61447}" type="presOf" srcId="{2EA36570-8DCD-49B6-9F8D-736937CBB60C}" destId="{E5337AF9-2F90-4549-92A5-6D3762A541C0}" srcOrd="0" destOrd="0" presId="urn:microsoft.com/office/officeart/2009/3/layout/HorizontalOrganizationChart"/>
    <dgm:cxn modelId="{CAFA6631-F41E-480F-BF36-7DA3C5350546}" srcId="{779E200F-3604-4B27-A823-06DF9E74C961}" destId="{A61BC4E4-9E11-44D6-A5CE-D5719F37AA29}" srcOrd="0" destOrd="0" parTransId="{26DAF0BC-FB96-428D-9642-B98EAC68D60C}" sibTransId="{42239342-30AB-4CF7-B660-975077362A6A}"/>
    <dgm:cxn modelId="{56AFE834-D652-4E01-8BC5-685E326A5FF9}" type="presOf" srcId="{3EB6FAD6-5BC1-4E4B-86D9-D7E88AF3337E}" destId="{73790E6C-0D47-4A25-957F-F145A2B1D97B}" srcOrd="0" destOrd="0" presId="urn:microsoft.com/office/officeart/2009/3/layout/HorizontalOrganizationChart"/>
    <dgm:cxn modelId="{7A39A5BB-828E-4D98-9F4B-7FE24EEE04B3}" type="presOf" srcId="{F9677AA5-35D3-410B-88ED-11306B444A71}" destId="{4F54B24D-1DF7-4CBB-93E1-EC9AC3209533}" srcOrd="1" destOrd="0" presId="urn:microsoft.com/office/officeart/2009/3/layout/HorizontalOrganizationChart"/>
    <dgm:cxn modelId="{1D978294-31BF-4FAB-A3C0-4E6B81C3BB56}" type="presOf" srcId="{24841C17-39AC-49FA-8D99-3C8DD0ADA526}" destId="{62151E4B-788E-4CC4-87CA-0CA6AC6F10DF}" srcOrd="1" destOrd="0" presId="urn:microsoft.com/office/officeart/2009/3/layout/HorizontalOrganizationChart"/>
    <dgm:cxn modelId="{1795F6B2-BBF6-48DB-A8E6-3B84F8AE2BF9}" srcId="{DB140464-B607-4B2E-9A52-1FA4D3F230D4}" destId="{288D6F3A-DB6C-44F8-B6CE-9F6A1C64FC48}" srcOrd="1" destOrd="0" parTransId="{AC1D4A9A-CACD-465C-B8BD-97B3226783C2}" sibTransId="{41CA9F72-C385-4B59-8E76-0D43045EA1D7}"/>
    <dgm:cxn modelId="{22BE47B3-A5C3-4714-91B1-503B7655F0A2}" type="presOf" srcId="{51740D50-EDB5-4B64-8F38-B06AD8645C56}" destId="{173B4A4C-F5AF-4996-9440-B0234D70C9C2}" srcOrd="0" destOrd="0" presId="urn:microsoft.com/office/officeart/2009/3/layout/HorizontalOrganizationChart"/>
    <dgm:cxn modelId="{DFAD6BDE-39F3-4875-9C5C-1501CFB83957}" type="presOf" srcId="{F518B114-9C1A-4AE6-A662-2E5AC5C5DC23}" destId="{2300D8FD-EA6A-4B8F-BC0E-5E5BD8B3D043}" srcOrd="0" destOrd="0" presId="urn:microsoft.com/office/officeart/2009/3/layout/HorizontalOrganizationChart"/>
    <dgm:cxn modelId="{10AE2CF2-BE2B-42B9-A241-824397E4D51D}" srcId="{2EA36570-8DCD-49B6-9F8D-736937CBB60C}" destId="{AA79B923-2F91-4F83-956B-A07A8F778CE3}" srcOrd="1" destOrd="0" parTransId="{5C5A15F8-8A4D-426E-A687-3FF50751ACFB}" sibTransId="{01DC9DB2-B393-487A-9830-091D4C7B507D}"/>
    <dgm:cxn modelId="{A6F221F0-524D-487E-8BA6-E14A031EEB97}" type="presOf" srcId="{6389C31C-BA57-4D36-85FB-1186FF5B28BE}" destId="{6E9EF530-AFE9-4D79-B68A-361C7BC2995B}" srcOrd="1" destOrd="0" presId="urn:microsoft.com/office/officeart/2009/3/layout/HorizontalOrganizationChart"/>
    <dgm:cxn modelId="{C795C2F6-1060-4797-81C5-1D29D73BD5B1}" srcId="{B3CC85C7-D5B5-4302-8851-3B356EBF5E7F}" destId="{6369820C-E7B8-4AE0-A8BA-680C012F393F}" srcOrd="1" destOrd="0" parTransId="{F518B114-9C1A-4AE6-A662-2E5AC5C5DC23}" sibTransId="{254992AD-F420-4768-8C7E-0C72CE940565}"/>
    <dgm:cxn modelId="{7F762CE7-73C6-42CB-9034-E98391D3A7DE}" type="presOf" srcId="{404394C1-BBE9-4BE6-A459-3254B11A05D3}" destId="{DF0040DA-DCB8-4385-BF69-620CCA337F00}" srcOrd="0" destOrd="0" presId="urn:microsoft.com/office/officeart/2009/3/layout/HorizontalOrganizationChart"/>
    <dgm:cxn modelId="{46C0514A-FE8C-4668-8579-22B732C454A7}" srcId="{2EA36570-8DCD-49B6-9F8D-736937CBB60C}" destId="{5E8F488E-B2C4-48DC-894E-1204B6EB006E}" srcOrd="4" destOrd="0" parTransId="{8E00908B-21CC-4C14-AE25-AF0FE7717350}" sibTransId="{CDD6EA34-86EE-4B03-8E31-9D3C2632E821}"/>
    <dgm:cxn modelId="{3546FF11-6EE6-4A65-935D-FEAA7C1CF330}" srcId="{B3CC85C7-D5B5-4302-8851-3B356EBF5E7F}" destId="{F9DD3EC2-C1A6-43E9-A050-61A30870E7C9}" srcOrd="0" destOrd="0" parTransId="{01528CF9-1D12-40CF-B490-74322823DDE8}" sibTransId="{299AA593-5F3C-4B0A-AD87-25637E884D85}"/>
    <dgm:cxn modelId="{1CCA29A3-E1D4-42D9-841A-97A8B953FB31}" type="presOf" srcId="{757C11A6-CDD4-4BF4-B559-7CFDAA10EFFC}" destId="{06F7AB4A-E23D-4378-8500-CFB4B71E77E4}" srcOrd="1" destOrd="0" presId="urn:microsoft.com/office/officeart/2009/3/layout/HorizontalOrganizationChart"/>
    <dgm:cxn modelId="{14D784B0-878F-4BF2-8CDF-974E5050D1F0}" srcId="{1A6CDCD9-9859-41CF-A238-0259317A8995}" destId="{F9677AA5-35D3-410B-88ED-11306B444A71}" srcOrd="1" destOrd="0" parTransId="{1E8070BD-CECA-49A6-A629-FE1052DB3CC7}" sibTransId="{A1451778-CB5A-4604-9E6D-45B65EA51C25}"/>
    <dgm:cxn modelId="{C675EBDC-330F-4BD2-B233-1970148CA77A}" srcId="{768322B5-F290-4155-A547-9B7ACD021B8C}" destId="{3C989D59-0072-4467-A43C-14E0AF776914}" srcOrd="4" destOrd="0" parTransId="{323CBE32-3B1B-41E5-BFAA-67DB696880B5}" sibTransId="{6F8CADDE-70CC-46FE-B559-509380C55425}"/>
    <dgm:cxn modelId="{6F16AB50-5BBF-4062-B048-429B6330EE16}" type="presOf" srcId="{B3CC85C7-D5B5-4302-8851-3B356EBF5E7F}" destId="{E0719F01-1F4F-441E-9271-9EC03A728CFB}" srcOrd="1" destOrd="0" presId="urn:microsoft.com/office/officeart/2009/3/layout/HorizontalOrganizationChart"/>
    <dgm:cxn modelId="{3FA15ECE-4142-401F-816C-0E3C5E0C9599}" srcId="{B57BB25E-2FF8-4082-B962-EDB0BF3E17C4}" destId="{757C11A6-CDD4-4BF4-B559-7CFDAA10EFFC}" srcOrd="4" destOrd="0" parTransId="{3B641815-09BD-4E14-82E3-D9098D482C73}" sibTransId="{A94817C2-0AC4-46B9-A5F1-220008317E36}"/>
    <dgm:cxn modelId="{DA0BF108-45BF-4392-8818-E9AD2BEDE71F}" type="presOf" srcId="{288D6F3A-DB6C-44F8-B6CE-9F6A1C64FC48}" destId="{4F070878-FABA-4000-8BF6-0A695A23159E}" srcOrd="1" destOrd="0" presId="urn:microsoft.com/office/officeart/2009/3/layout/HorizontalOrganizationChart"/>
    <dgm:cxn modelId="{7F80324E-24CE-4008-ADB2-E9486B58C3EA}" type="presOf" srcId="{854E3654-9E3B-4C35-BAF5-3942E8D93590}" destId="{441B3AB0-F518-4495-A984-0CF41925B9F1}" srcOrd="1" destOrd="0" presId="urn:microsoft.com/office/officeart/2009/3/layout/HorizontalOrganizationChart"/>
    <dgm:cxn modelId="{C2238DCF-6B12-4329-8D8F-334199B4A153}" type="presOf" srcId="{08E03723-3D04-4919-8C69-797F2DF0B15C}" destId="{3F141B69-6146-4C9E-AB3D-40EA647BA023}" srcOrd="0" destOrd="0" presId="urn:microsoft.com/office/officeart/2009/3/layout/HorizontalOrganizationChart"/>
    <dgm:cxn modelId="{DC660795-AE9F-47F0-8DE0-5655BB192CD3}" type="presOf" srcId="{32532A8B-BC03-4D49-B226-E2C463217079}" destId="{D6B97D80-BF6C-4478-A9F9-3A7EBFF11E9D}" srcOrd="0" destOrd="0" presId="urn:microsoft.com/office/officeart/2009/3/layout/HorizontalOrganizationChart"/>
    <dgm:cxn modelId="{98AE61CC-0638-40CF-A4CC-A74C64723D5C}" type="presOf" srcId="{21F2172D-E4B4-4D12-9613-4E67E84EE6E4}" destId="{E10F53E4-B96B-4EE9-9E9F-F2279154F4A9}" srcOrd="0" destOrd="0" presId="urn:microsoft.com/office/officeart/2009/3/layout/HorizontalOrganizationChart"/>
    <dgm:cxn modelId="{49657423-7C0C-41EE-924E-CE49E4887039}" type="presOf" srcId="{01DD67E6-1826-4DF2-8266-916EF0248128}" destId="{B29769D5-87FF-4F10-84AB-98BD88FFAC49}" srcOrd="1" destOrd="0" presId="urn:microsoft.com/office/officeart/2009/3/layout/HorizontalOrganizationChart"/>
    <dgm:cxn modelId="{4B0312BD-297F-45C3-B283-83BCD5D0ACDA}" type="presOf" srcId="{6E19154A-FD56-4868-AF7D-3BDD970E4B6E}" destId="{1AEFD0A8-AA29-4851-A9E3-0EF027C73450}" srcOrd="0" destOrd="0" presId="urn:microsoft.com/office/officeart/2009/3/layout/HorizontalOrganizationChart"/>
    <dgm:cxn modelId="{C2B6F8CA-FE67-4D65-8194-3040EFBB5034}" srcId="{B57BB25E-2FF8-4082-B962-EDB0BF3E17C4}" destId="{5F2906E2-04CE-4091-A092-FE12B7C6BBEF}" srcOrd="1" destOrd="0" parTransId="{6188ED0C-0A38-421F-A4D8-D2B80736F680}" sibTransId="{DD1F806F-65AF-4743-AAEA-875F848B66A9}"/>
    <dgm:cxn modelId="{308F90ED-A6A2-4026-B306-DF458E5BC355}" type="presOf" srcId="{2F703B74-EEA2-4B8D-89E1-D6FAFC663071}" destId="{02D3A6BD-95E6-46E3-A0A0-02959FA15D6A}" srcOrd="0" destOrd="0" presId="urn:microsoft.com/office/officeart/2009/3/layout/HorizontalOrganizationChart"/>
    <dgm:cxn modelId="{F07A9C4D-0B0A-406E-927C-E6643A8C2752}" type="presOf" srcId="{5C5A15F8-8A4D-426E-A687-3FF50751ACFB}" destId="{676629BA-3249-4941-8F14-93C29891A483}" srcOrd="0" destOrd="0" presId="urn:microsoft.com/office/officeart/2009/3/layout/HorizontalOrganizationChart"/>
    <dgm:cxn modelId="{65C66794-D78C-4A56-952F-B3BFE613F9C2}" type="presOf" srcId="{877C4A90-B2C8-4BDA-BDC9-8FFBF27FE38C}" destId="{BA57C929-928D-4E41-9967-6EC3A6221E94}" srcOrd="0" destOrd="0" presId="urn:microsoft.com/office/officeart/2009/3/layout/HorizontalOrganizationChart"/>
    <dgm:cxn modelId="{76F75B0C-8CC6-49B2-BED8-6A5794559454}" type="presOf" srcId="{F9DD3EC2-C1A6-43E9-A050-61A30870E7C9}" destId="{A9C667B9-4493-474E-A6C3-E8E254003B11}" srcOrd="0" destOrd="0" presId="urn:microsoft.com/office/officeart/2009/3/layout/HorizontalOrganizationChart"/>
    <dgm:cxn modelId="{18AC081B-C3F0-4E32-AA7E-34A0231327A8}" type="presOf" srcId="{A2952D18-6BCD-4DBA-87B1-3A87C8426B1A}" destId="{05178D69-685B-4A2D-B36B-22B01E8D22A3}" srcOrd="0" destOrd="0" presId="urn:microsoft.com/office/officeart/2009/3/layout/HorizontalOrganizationChart"/>
    <dgm:cxn modelId="{8B808D9F-C926-433C-9DC2-908D873A302C}" srcId="{A61BC4E4-9E11-44D6-A5CE-D5719F37AA29}" destId="{77C8D36A-2359-4EB5-B2D1-DBA7B44509C7}" srcOrd="3" destOrd="0" parTransId="{7185BB5F-7733-4FF4-878B-E89E29F53A70}" sibTransId="{1380D90B-12F7-40DB-9065-CD1EC9B7A309}"/>
    <dgm:cxn modelId="{88EA57A2-2485-4F15-80BD-D20D5E99B27C}" type="presOf" srcId="{7A523C5B-509C-4D96-B5B3-1C9508BBAD0C}" destId="{8B97D7A5-A2C0-4DC1-A713-6623BAFE0FD3}" srcOrd="1" destOrd="0" presId="urn:microsoft.com/office/officeart/2009/3/layout/HorizontalOrganizationChart"/>
    <dgm:cxn modelId="{FC3E370D-F8E1-47EE-9AFA-74C61931296A}" srcId="{B57BB25E-2FF8-4082-B962-EDB0BF3E17C4}" destId="{877C4A90-B2C8-4BDA-BDC9-8FFBF27FE38C}" srcOrd="2" destOrd="0" parTransId="{2C84D5F4-1B22-4401-B15C-89196E36CD6B}" sibTransId="{EEEA90F0-B7D0-4B9A-A35E-6C5668FF11F6}"/>
    <dgm:cxn modelId="{C2E555C7-106E-4E2E-9A1E-08ECC5BDFD07}" type="presOf" srcId="{3C989D59-0072-4467-A43C-14E0AF776914}" destId="{99C61F28-971F-45DE-A54F-EF09AED1BAFD}" srcOrd="1" destOrd="0" presId="urn:microsoft.com/office/officeart/2009/3/layout/HorizontalOrganizationChart"/>
    <dgm:cxn modelId="{CF01730D-5BBE-4C1B-971D-EDF6279A1E09}" type="presOf" srcId="{C26E8710-0704-4714-A26A-6B244EECD84A}" destId="{B5533462-CF77-4577-8C7F-B3F945221FAB}" srcOrd="1" destOrd="0" presId="urn:microsoft.com/office/officeart/2009/3/layout/HorizontalOrganizationChart"/>
    <dgm:cxn modelId="{273A6A09-E02D-4B7A-808B-6BDAAF16A415}" srcId="{1A6CDCD9-9859-41CF-A238-0259317A8995}" destId="{1657DF61-5846-447F-9A8A-F2092D95CAF8}" srcOrd="3" destOrd="0" parTransId="{C62432ED-3268-46A3-A51B-8292B5C2D9E0}" sibTransId="{BED769EA-3ABB-4280-8849-09F50B6AA7F6}"/>
    <dgm:cxn modelId="{594A00F5-7563-4420-8270-9BDEB8C38A96}" srcId="{768322B5-F290-4155-A547-9B7ACD021B8C}" destId="{37F2BD8C-CC8F-45F0-BA3D-6115928E8293}" srcOrd="2" destOrd="0" parTransId="{137DA0BC-2603-4E97-9B50-09E01C59BE65}" sibTransId="{0B209D1B-887D-43DB-8800-85B8F2834E2E}"/>
    <dgm:cxn modelId="{07E39A72-8542-4240-97FC-A77C9A7F6BBF}" type="presOf" srcId="{1657DF61-5846-447F-9A8A-F2092D95CAF8}" destId="{B581FA54-C52E-4F6C-A4EB-1A7FDD1F4588}" srcOrd="1" destOrd="0" presId="urn:microsoft.com/office/officeart/2009/3/layout/HorizontalOrganizationChart"/>
    <dgm:cxn modelId="{8F152933-3E15-48E7-96CA-FC680974901B}" type="presOf" srcId="{CE6D4292-61D9-4A47-BE61-70BA4AF9B959}" destId="{49CB98A7-2306-4A4D-82E5-0AD70C010AA4}" srcOrd="0" destOrd="0" presId="urn:microsoft.com/office/officeart/2009/3/layout/HorizontalOrganizationChart"/>
    <dgm:cxn modelId="{1E84B06A-CF95-42DC-A378-C60A32D47872}" type="presOf" srcId="{9103B20A-1067-479A-967C-67FF6D4DCE36}" destId="{B4E64F92-F865-4C34-BD08-9EEE84169CF3}" srcOrd="1" destOrd="0" presId="urn:microsoft.com/office/officeart/2009/3/layout/HorizontalOrganizationChart"/>
    <dgm:cxn modelId="{BDDE55D6-2135-48F9-A04A-B3F33BFB00E1}" type="presOf" srcId="{757C11A6-CDD4-4BF4-B559-7CFDAA10EFFC}" destId="{2A5017C9-F598-47FF-97A9-A6D42D634F50}" srcOrd="0" destOrd="0" presId="urn:microsoft.com/office/officeart/2009/3/layout/HorizontalOrganizationChart"/>
    <dgm:cxn modelId="{E0BE6A6C-857C-45E3-B59E-B703516B21EF}" type="presOf" srcId="{C62432ED-3268-46A3-A51B-8292B5C2D9E0}" destId="{EFEAD8E7-ED86-4A45-A27C-6C24B076153D}" srcOrd="0" destOrd="0" presId="urn:microsoft.com/office/officeart/2009/3/layout/HorizontalOrganizationChart"/>
    <dgm:cxn modelId="{EB648ACA-6AF7-4505-A44C-09623F1CEBD2}" type="presOf" srcId="{10ABE0EC-0556-4968-9DBD-502F579265E6}" destId="{59DB755F-1FA5-4D76-ACB4-D264F3003474}" srcOrd="0" destOrd="0" presId="urn:microsoft.com/office/officeart/2009/3/layout/HorizontalOrganizationChart"/>
    <dgm:cxn modelId="{1F9A8F6E-2AFF-4853-BD66-F6BFA4C61193}" type="presOf" srcId="{A61BC4E4-9E11-44D6-A5CE-D5719F37AA29}" destId="{0EF32626-70F0-4DB9-8AEC-6AAD5C60EA8B}" srcOrd="0" destOrd="0" presId="urn:microsoft.com/office/officeart/2009/3/layout/HorizontalOrganizationChart"/>
    <dgm:cxn modelId="{7B7F5CB4-C2B3-4F6A-85F0-0881FF564B76}" srcId="{A61BC4E4-9E11-44D6-A5CE-D5719F37AA29}" destId="{B57BB25E-2FF8-4082-B962-EDB0BF3E17C4}" srcOrd="4" destOrd="0" parTransId="{EA79115E-532B-4B0A-AFF7-44FC7B45F4A2}" sibTransId="{C05D91DC-BD0D-47F1-986E-D62430279795}"/>
    <dgm:cxn modelId="{9375E24B-9421-42B5-A6AD-AC33443FF740}" type="presOf" srcId="{98FE1F4A-F2E5-4217-9F97-5610E951D7BF}" destId="{67CBA6C4-AABD-41C7-9A11-6638B167434D}" srcOrd="1" destOrd="0" presId="urn:microsoft.com/office/officeart/2009/3/layout/HorizontalOrganizationChart"/>
    <dgm:cxn modelId="{CCBCE618-FEE5-4E3A-AB12-50133D2EB899}" type="presOf" srcId="{98B8E900-7393-4F05-9FFA-FFA32C48C892}" destId="{D95DC37B-5A69-4D07-920B-126EEFA31AA2}" srcOrd="0" destOrd="0" presId="urn:microsoft.com/office/officeart/2009/3/layout/HorizontalOrganizationChart"/>
    <dgm:cxn modelId="{ACC10B04-BA4A-45B0-A859-211A78354D67}" srcId="{768322B5-F290-4155-A547-9B7ACD021B8C}" destId="{3EB6FAD6-5BC1-4E4B-86D9-D7E88AF3337E}" srcOrd="3" destOrd="0" parTransId="{CE6D4292-61D9-4A47-BE61-70BA4AF9B959}" sibTransId="{5030B388-D226-4063-BABA-E84CE9588ADF}"/>
    <dgm:cxn modelId="{87E1458F-9625-450C-99D8-0CD9577C9070}" type="presOf" srcId="{137DA0BC-2603-4E97-9B50-09E01C59BE65}" destId="{6A6FB771-D3A8-499A-889E-CE5B98CD769D}" srcOrd="0" destOrd="0" presId="urn:microsoft.com/office/officeart/2009/3/layout/HorizontalOrganizationChart"/>
    <dgm:cxn modelId="{3C5C6269-35B0-4170-BEEA-7D68C4404D04}" srcId="{B57BB25E-2FF8-4082-B962-EDB0BF3E17C4}" destId="{33AE043B-FB1E-4607-877E-F356EF32D269}" srcOrd="6" destOrd="0" parTransId="{599A0BC1-251E-4293-A548-78BBE6CA05FE}" sibTransId="{36099833-7DC6-4A77-89FE-AB7426FE5549}"/>
    <dgm:cxn modelId="{DFD1BFB8-5147-4103-8A3F-5235EE44D05B}" srcId="{B57BB25E-2FF8-4082-B962-EDB0BF3E17C4}" destId="{6389C31C-BA57-4D36-85FB-1186FF5B28BE}" srcOrd="5" destOrd="0" parTransId="{2F703B74-EEA2-4B8D-89E1-D6FAFC663071}" sibTransId="{D9D44252-DC9E-430B-8868-F58D2D9A9367}"/>
    <dgm:cxn modelId="{7C5B8EEF-C212-4F6B-A4BD-12C8F423037A}" srcId="{2EA36570-8DCD-49B6-9F8D-736937CBB60C}" destId="{198D1EB7-253A-4AE3-9BA6-A69CE3C00E19}" srcOrd="6" destOrd="0" parTransId="{08E03723-3D04-4919-8C69-797F2DF0B15C}" sibTransId="{4FC1238D-660E-4C53-A589-6B53D39F2EC9}"/>
    <dgm:cxn modelId="{3CA3C4D8-0791-47FC-B8D9-33AC111A45E1}" type="presOf" srcId="{6369820C-E7B8-4AE0-A8BA-680C012F393F}" destId="{B154EE4D-25DE-4527-836D-38FA58D890CF}" srcOrd="1" destOrd="0" presId="urn:microsoft.com/office/officeart/2009/3/layout/HorizontalOrganizationChart"/>
    <dgm:cxn modelId="{7B2AA4AB-AD24-4F90-AE31-C0F0B2F53EDE}" type="presOf" srcId="{6369820C-E7B8-4AE0-A8BA-680C012F393F}" destId="{415C2CFC-5DE7-45A5-A4B5-195BBEA40DE5}" srcOrd="0" destOrd="0" presId="urn:microsoft.com/office/officeart/2009/3/layout/HorizontalOrganizationChart"/>
    <dgm:cxn modelId="{3566030E-3353-45B1-A57C-6A29463DBDF4}" type="presOf" srcId="{166022FF-F965-495D-BB06-A84765D58BED}" destId="{404EA4AD-7E26-4B29-BA80-B4DAAD8C4E06}" srcOrd="0" destOrd="0" presId="urn:microsoft.com/office/officeart/2009/3/layout/HorizontalOrganizationChart"/>
    <dgm:cxn modelId="{9ACFB283-72D9-4A5C-AD30-CE9D8704FC7B}" type="presOf" srcId="{5B44FECF-1728-4FFD-B969-95587CB96B6F}" destId="{DDF656CE-C0B9-4C3C-B07B-C4A94DDDC77E}" srcOrd="0" destOrd="0" presId="urn:microsoft.com/office/officeart/2009/3/layout/HorizontalOrganizationChart"/>
    <dgm:cxn modelId="{56C521D2-70F7-481F-ABD9-E67B8F8E41CD}" srcId="{A61BC4E4-9E11-44D6-A5CE-D5719F37AA29}" destId="{768322B5-F290-4155-A547-9B7ACD021B8C}" srcOrd="6" destOrd="0" parTransId="{E4F6709D-8830-4D51-B6DA-74BC507F15EA}" sibTransId="{9E125155-ACB0-4C57-8BAB-EA8051B68154}"/>
    <dgm:cxn modelId="{5267945D-FD67-49B3-A4D2-842AF4AE01B9}" srcId="{768322B5-F290-4155-A547-9B7ACD021B8C}" destId="{67FFEF6D-E1DE-439E-8557-0CFB40C37CCD}" srcOrd="7" destOrd="0" parTransId="{F50D9235-5F8F-4EA0-A280-28E3D74445FD}" sibTransId="{4B0711A7-F882-4B64-AEF6-2E58CF57FA18}"/>
    <dgm:cxn modelId="{BCDFE387-F667-40BD-87CE-3BBA4520354E}" type="presOf" srcId="{77C8D36A-2359-4EB5-B2D1-DBA7B44509C7}" destId="{84CAA7E2-DA21-4DED-9618-57824781EB3D}" srcOrd="0" destOrd="0" presId="urn:microsoft.com/office/officeart/2009/3/layout/HorizontalOrganizationChart"/>
    <dgm:cxn modelId="{D4D08BD4-F57A-4DFD-9A9D-ECDB7F581AB1}" type="presOf" srcId="{146A44C7-A7C8-4BB8-AF9E-1D868B7780B6}" destId="{EAE27AF7-9080-495F-8CA3-F5077829C14C}" srcOrd="1" destOrd="0" presId="urn:microsoft.com/office/officeart/2009/3/layout/HorizontalOrganizationChart"/>
    <dgm:cxn modelId="{C31FC6CB-DC75-4019-A9FE-836ED5B838AF}" srcId="{2EA36570-8DCD-49B6-9F8D-736937CBB60C}" destId="{EF560222-AA67-43DE-B1CC-EC2726A4FF01}" srcOrd="2" destOrd="0" parTransId="{42E81BFF-FCAB-46D1-9CB5-DA8B82B26B19}" sibTransId="{C3693BD5-AB00-4B11-87F2-F28D2A7B54D8}"/>
    <dgm:cxn modelId="{310D0C98-A739-4D14-B3EB-2069995F3E97}" type="presOf" srcId="{27F195E1-5294-4F61-A958-F73E5970F7A9}" destId="{A9AB91AB-B941-44B7-AF92-F61E0E64361E}" srcOrd="0" destOrd="0" presId="urn:microsoft.com/office/officeart/2009/3/layout/HorizontalOrganizationChart"/>
    <dgm:cxn modelId="{C5F95385-CD94-4C58-9825-9CA3A6EDC727}" type="presOf" srcId="{01DD67E6-1826-4DF2-8266-916EF0248128}" destId="{D2E36D30-0222-475D-BB23-04244448D80A}" srcOrd="0" destOrd="0" presId="urn:microsoft.com/office/officeart/2009/3/layout/HorizontalOrganizationChart"/>
    <dgm:cxn modelId="{836B7695-70C1-4E19-91D1-285C0BE09615}" type="presOf" srcId="{286B203A-CF14-4D76-9079-405BB51F5604}" destId="{9368CF24-32D0-4C20-A066-3A72552D0D3A}" srcOrd="0" destOrd="0" presId="urn:microsoft.com/office/officeart/2009/3/layout/HorizontalOrganizationChart"/>
    <dgm:cxn modelId="{589AAF4F-4A26-4164-98F8-F125FA8DD5E3}" type="presOf" srcId="{24841C17-39AC-49FA-8D99-3C8DD0ADA526}" destId="{F180F8B1-9F20-48D1-99AA-B62E5A96A121}" srcOrd="0" destOrd="0" presId="urn:microsoft.com/office/officeart/2009/3/layout/HorizontalOrganizationChart"/>
    <dgm:cxn modelId="{BBEDB4B9-D9D9-4AFC-BD17-03F903F0EFE1}" type="presOf" srcId="{37F2BD8C-CC8F-45F0-BA3D-6115928E8293}" destId="{AF7D5E86-3692-4FA7-AFA9-1335AF59E67C}" srcOrd="0" destOrd="0" presId="urn:microsoft.com/office/officeart/2009/3/layout/HorizontalOrganizationChart"/>
    <dgm:cxn modelId="{C4E0CFE6-8B71-4D4A-82A5-9A5F4167B8BE}" type="presOf" srcId="{42E81BFF-FCAB-46D1-9CB5-DA8B82B26B19}" destId="{564CD9A7-21EA-4748-962B-F8A52F865E5A}" srcOrd="0" destOrd="0" presId="urn:microsoft.com/office/officeart/2009/3/layout/HorizontalOrganizationChart"/>
    <dgm:cxn modelId="{F3B6448C-2CA1-425D-B81E-16812F45FEA7}" type="presOf" srcId="{7185BB5F-7733-4FF4-878B-E89E29F53A70}" destId="{495D1FF4-C229-4E8B-917B-673690448E5D}" srcOrd="0" destOrd="0" presId="urn:microsoft.com/office/officeart/2009/3/layout/HorizontalOrganizationChart"/>
    <dgm:cxn modelId="{648A13A7-0FC6-4829-A685-FCE5BF078D13}" type="presOf" srcId="{67FFEF6D-E1DE-439E-8557-0CFB40C37CCD}" destId="{07954721-3548-4831-8775-35E73285CC21}" srcOrd="1" destOrd="0" presId="urn:microsoft.com/office/officeart/2009/3/layout/HorizontalOrganizationChart"/>
    <dgm:cxn modelId="{8367CF16-DB35-412D-8225-CAB33137EEDD}" srcId="{768322B5-F290-4155-A547-9B7ACD021B8C}" destId="{9103B20A-1067-479A-967C-67FF6D4DCE36}" srcOrd="5" destOrd="0" parTransId="{21F2172D-E4B4-4D12-9613-4E67E84EE6E4}" sibTransId="{5C83A4B2-52BD-4C54-8E08-3D048442FE60}"/>
    <dgm:cxn modelId="{F3A30018-2F07-4CDD-9EF5-9180D1E46D4B}" type="presOf" srcId="{288D6F3A-DB6C-44F8-B6CE-9F6A1C64FC48}" destId="{50B3B9FE-1653-48BB-8DC3-11C754963460}" srcOrd="0" destOrd="0" presId="urn:microsoft.com/office/officeart/2009/3/layout/HorizontalOrganizationChart"/>
    <dgm:cxn modelId="{AC1CF385-6AFD-49F7-8124-29F58D0C54C9}" type="presOf" srcId="{768322B5-F290-4155-A547-9B7ACD021B8C}" destId="{58AFCC16-CE56-4201-AF13-920BDD31D908}" srcOrd="1" destOrd="0" presId="urn:microsoft.com/office/officeart/2009/3/layout/HorizontalOrganizationChart"/>
    <dgm:cxn modelId="{00D6D1EB-F24A-451E-8C21-2325E843FE97}" type="presOf" srcId="{A2952D18-6BCD-4DBA-87B1-3A87C8426B1A}" destId="{BFF84920-1F1D-4E07-92B0-589362F4D60F}" srcOrd="1" destOrd="0" presId="urn:microsoft.com/office/officeart/2009/3/layout/HorizontalOrganizationChart"/>
    <dgm:cxn modelId="{E2A43ED2-4BA9-487E-A95D-DC86D2CEA263}" srcId="{7A523C5B-509C-4D96-B5B3-1C9508BBAD0C}" destId="{E710656C-502F-4BBA-94FF-6A057FE467E4}" srcOrd="0" destOrd="0" parTransId="{27F195E1-5294-4F61-A958-F73E5970F7A9}" sibTransId="{5D6CFD6E-359E-4E5B-8B7C-A9C6ACE773C7}"/>
    <dgm:cxn modelId="{1DF924AA-6EAC-4FB0-A913-28AE0E0BCBE5}" type="presOf" srcId="{1657DF61-5846-447F-9A8A-F2092D95CAF8}" destId="{6DE0250F-1732-494B-A598-52793E32A3C0}" srcOrd="0" destOrd="0" presId="urn:microsoft.com/office/officeart/2009/3/layout/HorizontalOrganizationChart"/>
    <dgm:cxn modelId="{C2C13FEB-0637-4817-B078-E36131E4AEBD}" type="presOf" srcId="{198D1EB7-253A-4AE3-9BA6-A69CE3C00E19}" destId="{242867D8-FAA4-44FD-8B51-9CB7A0664081}" srcOrd="1" destOrd="0" presId="urn:microsoft.com/office/officeart/2009/3/layout/HorizontalOrganizationChart"/>
    <dgm:cxn modelId="{89191B4E-50F8-409E-8F70-87F1FCDE6E1E}" type="presOf" srcId="{98FE1F4A-F2E5-4217-9F97-5610E951D7BF}" destId="{4197188D-05F8-4D5D-9679-C930F97CB328}" srcOrd="0" destOrd="0" presId="urn:microsoft.com/office/officeart/2009/3/layout/HorizontalOrganizationChart"/>
    <dgm:cxn modelId="{50277FF5-56B5-42F2-9728-97692EADDDEA}" type="presOf" srcId="{9103B20A-1067-479A-967C-67FF6D4DCE36}" destId="{88892E49-DCC0-4860-8EFF-66213CD81A6C}" srcOrd="0" destOrd="0" presId="urn:microsoft.com/office/officeart/2009/3/layout/HorizontalOrganizationChart"/>
    <dgm:cxn modelId="{F9781005-C655-4275-B7AD-27D3FB9B2030}" srcId="{A61BC4E4-9E11-44D6-A5CE-D5719F37AA29}" destId="{B3CC85C7-D5B5-4302-8851-3B356EBF5E7F}" srcOrd="1" destOrd="0" parTransId="{44A5AC16-8664-4F7B-988B-07226D1A6AF4}" sibTransId="{A8304E3F-DD25-427D-A709-2D0F5AE6EDE2}"/>
    <dgm:cxn modelId="{D31A4130-CC4A-47F2-872C-6000F5F0B07E}" type="presOf" srcId="{3C74B428-A28C-444D-8BAA-3CBDD03FA421}" destId="{4C6181AF-32EF-4663-8E6D-F2353A77C301}" srcOrd="0" destOrd="0" presId="urn:microsoft.com/office/officeart/2009/3/layout/HorizontalOrganizationChart"/>
    <dgm:cxn modelId="{46FB6C98-855B-4D55-9B71-4ECEC247D260}" type="presOf" srcId="{AC1D4A9A-CACD-465C-B8BD-97B3226783C2}" destId="{302C107D-DAD1-4DAA-9681-5A25FCF0F314}" srcOrd="0" destOrd="0" presId="urn:microsoft.com/office/officeart/2009/3/layout/HorizontalOrganizationChart"/>
    <dgm:cxn modelId="{E852EF25-66BC-483C-8C1A-4DFA8E1C41FC}" type="presOf" srcId="{D797C7CC-9580-45D1-AD96-EE436ADDCFFB}" destId="{561CECDB-64B9-4CBE-9D4A-3DDAF1906587}" srcOrd="0" destOrd="0" presId="urn:microsoft.com/office/officeart/2009/3/layout/HorizontalOrganizationChart"/>
    <dgm:cxn modelId="{233E2DDC-7C97-4848-A075-9CAB8EE895D8}" type="presOf" srcId="{877C4A90-B2C8-4BDA-BDC9-8FFBF27FE38C}" destId="{9664A4FD-59FA-41A5-8BB6-D2C52D861023}" srcOrd="1" destOrd="0" presId="urn:microsoft.com/office/officeart/2009/3/layout/HorizontalOrganizationChart"/>
    <dgm:cxn modelId="{47D1A30B-370B-48BE-947A-4309D86431E7}" type="presOf" srcId="{286B203A-CF14-4D76-9079-405BB51F5604}" destId="{1D6EA480-5D93-4D97-AA10-1575E1A2EA8F}" srcOrd="1" destOrd="0" presId="urn:microsoft.com/office/officeart/2009/3/layout/HorizontalOrganizationChart"/>
    <dgm:cxn modelId="{11B17F3D-B460-4533-AED7-A2C9ABDDA9AF}" type="presOf" srcId="{1A6CDCD9-9859-41CF-A238-0259317A8995}" destId="{086021CD-4CF6-4D1A-A751-64B724CD21EE}" srcOrd="0" destOrd="0" presId="urn:microsoft.com/office/officeart/2009/3/layout/HorizontalOrganizationChart"/>
    <dgm:cxn modelId="{4012C4F2-A678-4BB7-AB59-E62B202ED3DB}" type="presOf" srcId="{6188ED0C-0A38-421F-A4D8-D2B80736F680}" destId="{636FC0FE-0E40-4175-9ED0-3876C5821E34}" srcOrd="0" destOrd="0" presId="urn:microsoft.com/office/officeart/2009/3/layout/HorizontalOrganizationChart"/>
    <dgm:cxn modelId="{404E1A16-6FBC-42FB-840B-59386DD192E0}" type="presOf" srcId="{3EB6FAD6-5BC1-4E4B-86D9-D7E88AF3337E}" destId="{457088A7-7272-4169-BC12-05647FFB57FB}" srcOrd="1" destOrd="0" presId="urn:microsoft.com/office/officeart/2009/3/layout/HorizontalOrganizationChart"/>
    <dgm:cxn modelId="{0B5C9754-4969-4858-8FDB-17944FF92563}" srcId="{A61BC4E4-9E11-44D6-A5CE-D5719F37AA29}" destId="{1A6CDCD9-9859-41CF-A238-0259317A8995}" srcOrd="0" destOrd="0" parTransId="{5B44FECF-1728-4FFD-B969-95587CB96B6F}" sibTransId="{D46C8298-3AC6-4A90-930C-EAEF42F0CB93}"/>
    <dgm:cxn modelId="{E1770FE3-BCEF-4AAB-9B20-05FB2AB273D5}" type="presOf" srcId="{B57BB25E-2FF8-4082-B962-EDB0BF3E17C4}" destId="{2B582DD2-32E5-4944-95C8-AD007471AAF5}" srcOrd="0" destOrd="0" presId="urn:microsoft.com/office/officeart/2009/3/layout/HorizontalOrganizationChart"/>
    <dgm:cxn modelId="{0DC57133-6089-4C26-A936-53A6E4B24F36}" type="presOf" srcId="{44A5AC16-8664-4F7B-988B-07226D1A6AF4}" destId="{BDCA5E08-D077-456F-B238-010323679DD5}" srcOrd="0" destOrd="0" presId="urn:microsoft.com/office/officeart/2009/3/layout/HorizontalOrganizationChart"/>
    <dgm:cxn modelId="{15CBAF89-DB6E-4119-881D-39AFB342A0D4}" type="presOf" srcId="{5E8F488E-B2C4-48DC-894E-1204B6EB006E}" destId="{8375DE63-3D30-4B08-A67D-7300711D3F23}" srcOrd="1" destOrd="0" presId="urn:microsoft.com/office/officeart/2009/3/layout/HorizontalOrganizationChart"/>
    <dgm:cxn modelId="{4F15B9EB-7D74-406A-919B-B959AC4B0732}" type="presOf" srcId="{33AE043B-FB1E-4607-877E-F356EF32D269}" destId="{D0CBB8C5-CDC9-4F03-93A7-2CDE5CAF4720}" srcOrd="1" destOrd="0" presId="urn:microsoft.com/office/officeart/2009/3/layout/HorizontalOrganizationChart"/>
    <dgm:cxn modelId="{42D8D4AB-1B7A-4364-9C56-275E6C33208F}" type="presOf" srcId="{3C989D59-0072-4467-A43C-14E0AF776914}" destId="{83744C5B-7537-4C60-A49E-5ED0268683D4}" srcOrd="0" destOrd="0" presId="urn:microsoft.com/office/officeart/2009/3/layout/HorizontalOrganizationChart"/>
    <dgm:cxn modelId="{163A1D7D-D061-4E1D-A52F-60D673C10360}" type="presOf" srcId="{37F2BD8C-CC8F-45F0-BA3D-6115928E8293}" destId="{94F5E35F-BB6F-4240-8285-C7374F095897}" srcOrd="1" destOrd="0" presId="urn:microsoft.com/office/officeart/2009/3/layout/HorizontalOrganizationChart"/>
    <dgm:cxn modelId="{CB756988-393F-4B51-A67C-09737CA37421}" type="presOf" srcId="{DB140464-B607-4B2E-9A52-1FA4D3F230D4}" destId="{29B59AEB-F63D-4307-B160-E01C9EB77525}" srcOrd="0" destOrd="0" presId="urn:microsoft.com/office/officeart/2009/3/layout/HorizontalOrganizationChart"/>
    <dgm:cxn modelId="{D027355E-1102-4491-BFFB-717DFAFBD423}" srcId="{2EA36570-8DCD-49B6-9F8D-736937CBB60C}" destId="{286B203A-CF14-4D76-9079-405BB51F5604}" srcOrd="5" destOrd="0" parTransId="{12AA2B17-45C7-4F65-A2D8-7B5FEE9AB6A7}" sibTransId="{1BCDFA31-60FB-47A7-B69B-8C7EF4588C91}"/>
    <dgm:cxn modelId="{5C5C7550-2B3E-4561-9BB5-BD689FD30BF8}" type="presOf" srcId="{F9DD3EC2-C1A6-43E9-A050-61A30870E7C9}" destId="{F61CED20-AAE5-4EF0-AF97-BD87BD41B44E}" srcOrd="1" destOrd="0" presId="urn:microsoft.com/office/officeart/2009/3/layout/HorizontalOrganizationChart"/>
    <dgm:cxn modelId="{A3F6A67F-A90A-4C9E-8F79-AD12D07E765A}" type="presOf" srcId="{768322B5-F290-4155-A547-9B7ACD021B8C}" destId="{37786AAB-3E8A-4A2D-9B50-0E07FBA06489}" srcOrd="0" destOrd="0" presId="urn:microsoft.com/office/officeart/2009/3/layout/HorizontalOrganizationChart"/>
    <dgm:cxn modelId="{6117570D-5D65-47E5-82CE-CB383C3A7B70}" type="presOf" srcId="{AA79B923-2F91-4F83-956B-A07A8F778CE3}" destId="{0CF475EA-C6C8-400B-822A-007263CBE599}" srcOrd="1" destOrd="0" presId="urn:microsoft.com/office/officeart/2009/3/layout/HorizontalOrganizationChart"/>
    <dgm:cxn modelId="{63B3BD05-9FB9-4834-97B0-B8A95B3B447F}" type="presOf" srcId="{A9ED6E9C-0D06-4006-A9F8-B68EC86E575B}" destId="{22BF9B88-6939-4551-8AB1-9D1AC465C176}" srcOrd="0" destOrd="0" presId="urn:microsoft.com/office/officeart/2009/3/layout/HorizontalOrganizationChart"/>
    <dgm:cxn modelId="{14A11A40-9C22-4C3E-8F3D-C23203E142A7}" type="presOf" srcId="{FDB8E214-613A-4D26-80A6-3A1629A11B3A}" destId="{85086E6A-39C2-45E6-8C1E-665829A26EDA}" srcOrd="0" destOrd="0" presId="urn:microsoft.com/office/officeart/2009/3/layout/HorizontalOrganizationChart"/>
    <dgm:cxn modelId="{5DD095BC-443F-41F4-8B6F-9BB8E168DE70}" srcId="{768322B5-F290-4155-A547-9B7ACD021B8C}" destId="{C26E8710-0704-4714-A26A-6B244EECD84A}" srcOrd="1" destOrd="0" parTransId="{6E19154A-FD56-4868-AF7D-3BDD970E4B6E}" sibTransId="{41982A6E-FEFB-48AA-9FAE-89AB2C8CDCC4}"/>
    <dgm:cxn modelId="{D9972448-CC4B-4B0B-ADBC-DF1E77F5C8D6}" type="presOf" srcId="{77C8D36A-2359-4EB5-B2D1-DBA7B44509C7}" destId="{5F061AAB-A134-42F5-8DD0-22B935A94FAC}" srcOrd="1" destOrd="0" presId="urn:microsoft.com/office/officeart/2009/3/layout/HorizontalOrganizationChart"/>
    <dgm:cxn modelId="{40D5D348-00BB-4494-AF4C-2DCAEF89B0FA}" type="presOf" srcId="{198D1EB7-253A-4AE3-9BA6-A69CE3C00E19}" destId="{DA411790-7A19-436A-BB6F-0BD95A60EAA5}" srcOrd="0" destOrd="0" presId="urn:microsoft.com/office/officeart/2009/3/layout/HorizontalOrganizationChart"/>
    <dgm:cxn modelId="{355CB2FA-E071-48A4-9774-CCE4008BD2CE}" type="presOf" srcId="{5E8F488E-B2C4-48DC-894E-1204B6EB006E}" destId="{70910CFE-967F-4996-830C-E6723BB03367}" srcOrd="0" destOrd="0" presId="urn:microsoft.com/office/officeart/2009/3/layout/HorizontalOrganizationChart"/>
    <dgm:cxn modelId="{C0591F60-BCE5-4718-9110-38933547FF22}" type="presOf" srcId="{5F2906E2-04CE-4091-A092-FE12B7C6BBEF}" destId="{27623153-EC1E-47C8-AE85-6E9C887567C3}" srcOrd="0" destOrd="0" presId="urn:microsoft.com/office/officeart/2009/3/layout/HorizontalOrganizationChart"/>
    <dgm:cxn modelId="{2C39B125-836E-4B3B-AB59-991C723C2BF8}" type="presOf" srcId="{3B641815-09BD-4E14-82E3-D9098D482C73}" destId="{DA1F9442-5E59-42A8-9CD5-638D6A48501E}" srcOrd="0" destOrd="0" presId="urn:microsoft.com/office/officeart/2009/3/layout/HorizontalOrganizationChart"/>
    <dgm:cxn modelId="{E5938BC2-E2E8-46F7-AB9F-0463842E7427}" type="presOf" srcId="{2C84D5F4-1B22-4401-B15C-89196E36CD6B}" destId="{CEBECD5E-85F9-499D-9112-F8899AEF9E90}" srcOrd="0" destOrd="0" presId="urn:microsoft.com/office/officeart/2009/3/layout/HorizontalOrganizationChart"/>
    <dgm:cxn modelId="{AB8A4424-B28B-4E03-8DF3-20963276FCEA}" type="presOf" srcId="{1E8070BD-CECA-49A6-A629-FE1052DB3CC7}" destId="{CBC4E046-FC41-45FD-BE53-BB53DFA6AB3C}" srcOrd="0" destOrd="0" presId="urn:microsoft.com/office/officeart/2009/3/layout/HorizontalOrganizationChart"/>
    <dgm:cxn modelId="{7F987B95-47CE-4775-B5E7-C3377F36C1F2}" type="presOf" srcId="{EF560222-AA67-43DE-B1CC-EC2726A4FF01}" destId="{BBF58ADE-34BA-4909-90C2-2C303065C292}" srcOrd="0" destOrd="0" presId="urn:microsoft.com/office/officeart/2009/3/layout/HorizontalOrganizationChart"/>
    <dgm:cxn modelId="{C0CD1399-EA1F-44E4-BA37-24D3BB47DE1D}" type="presOf" srcId="{F9677AA5-35D3-410B-88ED-11306B444A71}" destId="{5A8626D5-E38F-46F3-AFEB-7434DFACE5D5}" srcOrd="0" destOrd="0" presId="urn:microsoft.com/office/officeart/2009/3/layout/HorizontalOrganizationChart"/>
    <dgm:cxn modelId="{CE866700-07C2-42CE-A93F-A28BF9F72680}" type="presOf" srcId="{33AE043B-FB1E-4607-877E-F356EF32D269}" destId="{530D1A94-FE04-4B6B-AE14-79BC0BE4C89F}" srcOrd="0" destOrd="0" presId="urn:microsoft.com/office/officeart/2009/3/layout/HorizontalOrganizationChart"/>
    <dgm:cxn modelId="{D891B785-AC3E-4867-B8E9-432C5A518088}" type="presOf" srcId="{51740D50-EDB5-4B64-8F38-B06AD8645C56}" destId="{C22E3DCD-FF2D-4615-98FE-8AF32F1C7E47}" srcOrd="1" destOrd="0" presId="urn:microsoft.com/office/officeart/2009/3/layout/HorizontalOrganizationChart"/>
    <dgm:cxn modelId="{5B08B26B-A410-4CF5-AD64-D30452837CAD}" type="presOf" srcId="{779E200F-3604-4B27-A823-06DF9E74C961}" destId="{2A5AA8D2-F99E-49FC-81E1-DCCC97E18678}" srcOrd="0" destOrd="0" presId="urn:microsoft.com/office/officeart/2009/3/layout/HorizontalOrganizationChart"/>
    <dgm:cxn modelId="{9129E1E2-F02B-4D4A-92D1-9FB81FAB0159}" type="presOf" srcId="{F50D9235-5F8F-4EA0-A280-28E3D74445FD}" destId="{27FEF5EC-BCCD-450C-98BC-90D5AAB6B03B}" srcOrd="0" destOrd="0" presId="urn:microsoft.com/office/officeart/2009/3/layout/HorizontalOrganizationChart"/>
    <dgm:cxn modelId="{964B79EF-86EB-4E62-A1CE-5CA7421BD2BB}" srcId="{2EA36570-8DCD-49B6-9F8D-736937CBB60C}" destId="{98FE1F4A-F2E5-4217-9F97-5610E951D7BF}" srcOrd="0" destOrd="0" parTransId="{691B188A-8ED9-4C79-ADF6-3DD0B28C4273}" sibTransId="{92AE4C96-7D25-49DE-88EE-6065A9B7E76D}"/>
    <dgm:cxn modelId="{6678EEE5-005F-4934-83F7-F7A245DBAF42}" type="presOf" srcId="{42F488BA-D44E-4DF0-AE58-4B7AD621A598}" destId="{CDC690DA-47A9-41B8-96F3-67BBEB6A25BF}" srcOrd="0" destOrd="0" presId="urn:microsoft.com/office/officeart/2009/3/layout/HorizontalOrganizationChart"/>
    <dgm:cxn modelId="{D18C3513-CDD8-42AC-9CFB-53F2D7775A9F}" type="presOf" srcId="{E710656C-502F-4BBA-94FF-6A057FE467E4}" destId="{67DBFCF0-75B0-4B6B-9E3B-EFA0B32691BD}" srcOrd="0" destOrd="0" presId="urn:microsoft.com/office/officeart/2009/3/layout/HorizontalOrganizationChart"/>
    <dgm:cxn modelId="{ADE50F5A-7C21-4A01-9D0C-9A0419CA82BE}" type="presOf" srcId="{8E00908B-21CC-4C14-AE25-AF0FE7717350}" destId="{E673173D-C0C9-4899-B63A-8B96F801ABF8}" srcOrd="0" destOrd="0" presId="urn:microsoft.com/office/officeart/2009/3/layout/HorizontalOrganizationChart"/>
    <dgm:cxn modelId="{CBE267FA-FAE0-43FC-83D3-F8CA63B91B30}" srcId="{1A6CDCD9-9859-41CF-A238-0259317A8995}" destId="{01DD67E6-1826-4DF2-8266-916EF0248128}" srcOrd="0" destOrd="0" parTransId="{98B8E900-7393-4F05-9FFA-FFA32C48C892}" sibTransId="{4978EF4B-DAC4-4984-93A4-7B62A5C47054}"/>
    <dgm:cxn modelId="{C7ED59C7-EDB0-40E2-A680-C1921E427E6C}" type="presOf" srcId="{AA79B923-2F91-4F83-956B-A07A8F778CE3}" destId="{5B1DC3DF-BCB8-4422-863C-13B05FB2A0F9}" srcOrd="0" destOrd="0" presId="urn:microsoft.com/office/officeart/2009/3/layout/HorizontalOrganizationChart"/>
    <dgm:cxn modelId="{EFA08D6B-84C9-49DC-A06F-85098D204A45}" type="presOf" srcId="{691B188A-8ED9-4C79-ADF6-3DD0B28C4273}" destId="{E33E82E7-8B31-4E25-BCAE-379B46E4D9E0}" srcOrd="0" destOrd="0" presId="urn:microsoft.com/office/officeart/2009/3/layout/HorizontalOrganizationChart"/>
    <dgm:cxn modelId="{8200D0E1-9255-476C-A200-C023AD36E205}" type="presOf" srcId="{166022FF-F965-495D-BB06-A84765D58BED}" destId="{09A901CF-C2A3-4EDD-BCFF-7D701419488C}" srcOrd="1" destOrd="0" presId="urn:microsoft.com/office/officeart/2009/3/layout/HorizontalOrganizationChart"/>
    <dgm:cxn modelId="{0D75C175-F6D4-4591-BDE6-4068D63A8F45}" srcId="{A61BC4E4-9E11-44D6-A5CE-D5719F37AA29}" destId="{DB140464-B607-4B2E-9A52-1FA4D3F230D4}" srcOrd="2" destOrd="0" parTransId="{404394C1-BBE9-4BE6-A459-3254B11A05D3}" sibTransId="{946F883F-A099-47EE-BFA2-96C9CB990373}"/>
    <dgm:cxn modelId="{D161B1F8-7155-4E7A-BABA-084322879A4B}" srcId="{B57BB25E-2FF8-4082-B962-EDB0BF3E17C4}" destId="{854E3654-9E3B-4C35-BAF5-3942E8D93590}" srcOrd="0" destOrd="0" parTransId="{A9ED6E9C-0D06-4006-A9F8-B68EC86E575B}" sibTransId="{FA60DE60-878D-4379-A670-347376C1A283}"/>
    <dgm:cxn modelId="{DAE4ACC8-7B32-4569-9E81-A21958EBBCEC}" srcId="{768322B5-F290-4155-A547-9B7ACD021B8C}" destId="{A2952D18-6BCD-4DBA-87B1-3A87C8426B1A}" srcOrd="0" destOrd="0" parTransId="{FDB8E214-613A-4D26-80A6-3A1629A11B3A}" sibTransId="{05C52915-EE5B-4301-9008-4B895CDB4A72}"/>
    <dgm:cxn modelId="{104DDC54-2D1F-47E8-9BF7-AB8E7B74063C}" type="presOf" srcId="{6389C31C-BA57-4D36-85FB-1186FF5B28BE}" destId="{CF1D299E-0C31-461F-B6FE-3E36FCCBF565}" srcOrd="0" destOrd="0" presId="urn:microsoft.com/office/officeart/2009/3/layout/HorizontalOrganizationChart"/>
    <dgm:cxn modelId="{9B8A41D1-7102-4629-91ED-623CD41CE9A4}" type="presOf" srcId="{599A0BC1-251E-4293-A548-78BBE6CA05FE}" destId="{881A293B-DD60-45E4-858B-798A5BE1CDAA}" srcOrd="0" destOrd="0" presId="urn:microsoft.com/office/officeart/2009/3/layout/HorizontalOrganizationChart"/>
    <dgm:cxn modelId="{69CAD087-09AF-4D25-A823-5A3B58CC84E7}" type="presOf" srcId="{B3CC85C7-D5B5-4302-8851-3B356EBF5E7F}" destId="{20C17014-A1E6-442B-B228-47FE9197A47E}" srcOrd="0" destOrd="0" presId="urn:microsoft.com/office/officeart/2009/3/layout/HorizontalOrganizationChart"/>
    <dgm:cxn modelId="{E8A626CB-B282-4421-A9FA-DD1D91083E34}" srcId="{1A6CDCD9-9859-41CF-A238-0259317A8995}" destId="{146A44C7-A7C8-4BB8-AF9E-1D868B7780B6}" srcOrd="2" destOrd="0" parTransId="{32532A8B-BC03-4D49-B226-E2C463217079}" sibTransId="{85F6E161-45A8-473B-82CC-1F17E1C6D5F3}"/>
    <dgm:cxn modelId="{78135C04-3A69-47DB-AD96-35B355500914}" type="presOf" srcId="{B57BB25E-2FF8-4082-B962-EDB0BF3E17C4}" destId="{BF4E50DD-7EFE-4AAD-A167-50D9B3FA8A9A}" srcOrd="1" destOrd="0" presId="urn:microsoft.com/office/officeart/2009/3/layout/HorizontalOrganizationChart"/>
    <dgm:cxn modelId="{C7D575D0-BA6E-49E6-B40F-599C1DF0DA2F}" type="presOf" srcId="{0AF3BC78-9730-4ED8-9EF3-449DCB55B629}" destId="{B09BA243-9EAC-4F96-BBAA-4CBAFF204513}" srcOrd="1" destOrd="0" presId="urn:microsoft.com/office/officeart/2009/3/layout/HorizontalOrganizationChart"/>
    <dgm:cxn modelId="{97A82341-15B9-494C-A246-74775C8CC7D3}" type="presOf" srcId="{0AF3BC78-9730-4ED8-9EF3-449DCB55B629}" destId="{17B38415-8836-4F92-9560-2FF208DA82C1}" srcOrd="0" destOrd="0" presId="urn:microsoft.com/office/officeart/2009/3/layout/HorizontalOrganizationChart"/>
    <dgm:cxn modelId="{EE53A678-1278-48A7-ACB8-37F867FA8168}" type="presOf" srcId="{C26E8710-0704-4714-A26A-6B244EECD84A}" destId="{AA820FCF-B467-4090-B93C-9D8C6EF9A19C}" srcOrd="0" destOrd="0" presId="urn:microsoft.com/office/officeart/2009/3/layout/HorizontalOrganizationChart"/>
    <dgm:cxn modelId="{F16B196E-D879-4A6B-8DF2-DDC6FA7ABD72}" srcId="{DB140464-B607-4B2E-9A52-1FA4D3F230D4}" destId="{7A523C5B-509C-4D96-B5B3-1C9508BBAD0C}" srcOrd="0" destOrd="0" parTransId="{42F488BA-D44E-4DF0-AE58-4B7AD621A598}" sibTransId="{7177918C-BCA0-4938-8EB7-B707591A0904}"/>
    <dgm:cxn modelId="{36ADFF84-90E9-461E-B395-9C63775BA3A7}" type="presOf" srcId="{854E3654-9E3B-4C35-BAF5-3942E8D93590}" destId="{1A580278-FE3D-46DB-BCAC-D0FAD918DC51}" srcOrd="0" destOrd="0" presId="urn:microsoft.com/office/officeart/2009/3/layout/HorizontalOrganizationChart"/>
    <dgm:cxn modelId="{151EF5BB-49AD-46F9-8AF7-2968E665944D}" type="presOf" srcId="{8AE55214-4CC1-441E-8554-3F482BF92A57}" destId="{32E584C8-863F-4869-96DE-4C38BB578AFC}" srcOrd="0" destOrd="0" presId="urn:microsoft.com/office/officeart/2009/3/layout/HorizontalOrganizationChart"/>
    <dgm:cxn modelId="{18C58D36-08E9-4DD0-B192-C22E81EFAAF2}" type="presOf" srcId="{DB140464-B607-4B2E-9A52-1FA4D3F230D4}" destId="{9EA861BC-FBF0-4746-8AE4-2D6D78F4186A}" srcOrd="1" destOrd="0" presId="urn:microsoft.com/office/officeart/2009/3/layout/HorizontalOrganizationChart"/>
    <dgm:cxn modelId="{2A8F1455-93E7-4727-B9A8-605D41744293}" type="presOf" srcId="{EF560222-AA67-43DE-B1CC-EC2726A4FF01}" destId="{5EA70439-21BC-4DAE-A5E6-5178550CA375}" srcOrd="1" destOrd="0" presId="urn:microsoft.com/office/officeart/2009/3/layout/HorizontalOrganizationChart"/>
    <dgm:cxn modelId="{85CAEF6D-D1A9-486A-A3E5-0F275F804916}" srcId="{288D6F3A-DB6C-44F8-B6CE-9F6A1C64FC48}" destId="{24841C17-39AC-49FA-8D99-3C8DD0ADA526}" srcOrd="0" destOrd="0" parTransId="{8AE55214-4CC1-441E-8554-3F482BF92A57}" sibTransId="{D2A859A3-804D-43E2-B2A0-31118471BF6A}"/>
    <dgm:cxn modelId="{AC3350F9-26DA-4891-96D0-3DD2B07FD646}" type="presOf" srcId="{4AC63BB0-CC37-4AC6-87AD-AEED605C0533}" destId="{3D5DA420-000F-42BA-B50C-F3CE38BFF013}" srcOrd="0" destOrd="0" presId="urn:microsoft.com/office/officeart/2009/3/layout/HorizontalOrganizationChart"/>
    <dgm:cxn modelId="{610FB5D7-C2E5-4717-8508-D38435552289}" srcId="{A61BC4E4-9E11-44D6-A5CE-D5719F37AA29}" destId="{2EA36570-8DCD-49B6-9F8D-736937CBB60C}" srcOrd="5" destOrd="0" parTransId="{10ABE0EC-0556-4968-9DBD-502F579265E6}" sibTransId="{3D6A5824-8036-44E1-9A82-D3A63B892E3B}"/>
    <dgm:cxn modelId="{7851F2BF-531D-4171-86BF-18C2CF331BC8}" type="presOf" srcId="{A61BC4E4-9E11-44D6-A5CE-D5719F37AA29}" destId="{300912A8-77E3-41A8-AC3A-6D7F68A1D470}" srcOrd="1" destOrd="0" presId="urn:microsoft.com/office/officeart/2009/3/layout/HorizontalOrganizationChart"/>
    <dgm:cxn modelId="{C95A5FA6-23FA-4D4B-B822-E94AD9B25BBF}" type="presOf" srcId="{01528CF9-1D12-40CF-B490-74322823DDE8}" destId="{0955AF10-FA00-4430-B19E-03BFF8117680}" srcOrd="0" destOrd="0" presId="urn:microsoft.com/office/officeart/2009/3/layout/HorizontalOrganizationChart"/>
    <dgm:cxn modelId="{680E3101-89DF-490B-B083-D78C9DE36D5E}" type="presOf" srcId="{7A523C5B-509C-4D96-B5B3-1C9508BBAD0C}" destId="{983128EF-A88D-4325-A3D3-08D8FAAFC272}" srcOrd="0" destOrd="0" presId="urn:microsoft.com/office/officeart/2009/3/layout/HorizontalOrganizationChart"/>
    <dgm:cxn modelId="{2740E347-6D63-4C20-B400-87C60A59ACF5}" type="presOf" srcId="{146A44C7-A7C8-4BB8-AF9E-1D868B7780B6}" destId="{22594FF7-D09F-48BF-8E75-2292DAA26F2D}" srcOrd="0" destOrd="0" presId="urn:microsoft.com/office/officeart/2009/3/layout/HorizontalOrganizationChart"/>
    <dgm:cxn modelId="{BB1DD8C1-FF9C-4B95-B753-B624452D3F0E}" type="presOf" srcId="{12AA2B17-45C7-4F65-A2D8-7B5FEE9AB6A7}" destId="{320B8229-5B23-462C-96CE-13A56D1FCAE8}" srcOrd="0" destOrd="0" presId="urn:microsoft.com/office/officeart/2009/3/layout/HorizontalOrganizationChart"/>
    <dgm:cxn modelId="{4A6F228A-46AF-4ABF-BD54-0D42FB40CF2A}" type="presOf" srcId="{323CBE32-3B1B-41E5-BFAA-67DB696880B5}" destId="{6BAA36F7-3FE6-4AFA-A806-8091DA399DCC}" srcOrd="0" destOrd="0" presId="urn:microsoft.com/office/officeart/2009/3/layout/HorizontalOrganizationChart"/>
    <dgm:cxn modelId="{86FFACF6-6BAF-41AE-9C53-490758742F19}" srcId="{768322B5-F290-4155-A547-9B7ACD021B8C}" destId="{166022FF-F965-495D-BB06-A84765D58BED}" srcOrd="6" destOrd="0" parTransId="{D797C7CC-9580-45D1-AD96-EE436ADDCFFB}" sibTransId="{D188D640-11F8-4D86-8244-D6304524518A}"/>
    <dgm:cxn modelId="{8026E7C7-2BB2-4B5F-93ED-BDAE7C149CF8}" type="presOf" srcId="{EA79115E-532B-4B0A-AFF7-44FC7B45F4A2}" destId="{50E39C82-A4E8-43BC-8B3E-E3E4E7D06FC3}" srcOrd="0" destOrd="0" presId="urn:microsoft.com/office/officeart/2009/3/layout/HorizontalOrganizationChart"/>
    <dgm:cxn modelId="{E0D3C56B-85CA-48BE-A69B-8324446B4A4A}" type="presOf" srcId="{5F2906E2-04CE-4091-A092-FE12B7C6BBEF}" destId="{80921C38-FB64-47B4-99FE-9DAE5C33FCB1}" srcOrd="1" destOrd="0" presId="urn:microsoft.com/office/officeart/2009/3/layout/HorizontalOrganizationChart"/>
    <dgm:cxn modelId="{FA6CE6BF-A221-41F8-A6D6-2803A430EA8C}" type="presOf" srcId="{E4F6709D-8830-4D51-B6DA-74BC507F15EA}" destId="{CBCCF71A-14D1-4953-BF7D-66D21A75975D}" srcOrd="0" destOrd="0" presId="urn:microsoft.com/office/officeart/2009/3/layout/HorizontalOrganizationChart"/>
    <dgm:cxn modelId="{181ACDF2-DED5-4194-9813-22E8E0E8F527}" type="presOf" srcId="{2EA36570-8DCD-49B6-9F8D-736937CBB60C}" destId="{977F490A-E4FD-43D7-9962-B0047AFBA682}" srcOrd="1" destOrd="0" presId="urn:microsoft.com/office/officeart/2009/3/layout/HorizontalOrganizationChart"/>
    <dgm:cxn modelId="{89FE5301-ED97-45EB-96E8-488336E212F3}" type="presOf" srcId="{1A6CDCD9-9859-41CF-A238-0259317A8995}" destId="{C10C1553-3E73-4D9F-AB5C-D121A365ECAA}" srcOrd="1" destOrd="0" presId="urn:microsoft.com/office/officeart/2009/3/layout/HorizontalOrganizationChart"/>
    <dgm:cxn modelId="{E80D1E0F-D2F9-406B-AD0F-D9C2DEF11EA5}" type="presOf" srcId="{E710656C-502F-4BBA-94FF-6A057FE467E4}" destId="{5A335FE8-F8FF-4C8B-B88C-DA3B6288C578}" srcOrd="1" destOrd="0" presId="urn:microsoft.com/office/officeart/2009/3/layout/HorizontalOrganizationChart"/>
    <dgm:cxn modelId="{C33BBB27-C7A5-4EF8-93DE-1DEF5E0E174D}" type="presParOf" srcId="{2A5AA8D2-F99E-49FC-81E1-DCCC97E18678}" destId="{1FE35154-BE8B-444F-99D2-F236BAF33CE9}" srcOrd="0" destOrd="0" presId="urn:microsoft.com/office/officeart/2009/3/layout/HorizontalOrganizationChart"/>
    <dgm:cxn modelId="{3822B049-AA39-43C2-B20A-D94B154DED2A}" type="presParOf" srcId="{1FE35154-BE8B-444F-99D2-F236BAF33CE9}" destId="{41C08C97-7D08-4618-8DE3-36D064B149AE}" srcOrd="0" destOrd="0" presId="urn:microsoft.com/office/officeart/2009/3/layout/HorizontalOrganizationChart"/>
    <dgm:cxn modelId="{B971E412-8405-4859-951A-1C97259F09BD}" type="presParOf" srcId="{41C08C97-7D08-4618-8DE3-36D064B149AE}" destId="{0EF32626-70F0-4DB9-8AEC-6AAD5C60EA8B}" srcOrd="0" destOrd="0" presId="urn:microsoft.com/office/officeart/2009/3/layout/HorizontalOrganizationChart"/>
    <dgm:cxn modelId="{C362E1FC-1F60-4EE6-B36A-AC5205BA995B}" type="presParOf" srcId="{41C08C97-7D08-4618-8DE3-36D064B149AE}" destId="{300912A8-77E3-41A8-AC3A-6D7F68A1D470}" srcOrd="1" destOrd="0" presId="urn:microsoft.com/office/officeart/2009/3/layout/HorizontalOrganizationChart"/>
    <dgm:cxn modelId="{4081162F-D81F-467A-B972-2DF83101CFCB}" type="presParOf" srcId="{1FE35154-BE8B-444F-99D2-F236BAF33CE9}" destId="{281DAA5F-AD38-4121-97E7-E7B9D13A9225}" srcOrd="1" destOrd="0" presId="urn:microsoft.com/office/officeart/2009/3/layout/HorizontalOrganizationChart"/>
    <dgm:cxn modelId="{B9E2420C-65F9-4F4F-803C-0A1CF3EDA829}" type="presParOf" srcId="{281DAA5F-AD38-4121-97E7-E7B9D13A9225}" destId="{DDF656CE-C0B9-4C3C-B07B-C4A94DDDC77E}" srcOrd="0" destOrd="0" presId="urn:microsoft.com/office/officeart/2009/3/layout/HorizontalOrganizationChart"/>
    <dgm:cxn modelId="{4EB96BA9-10AA-4C04-8CA0-F57DFEF2136D}" type="presParOf" srcId="{281DAA5F-AD38-4121-97E7-E7B9D13A9225}" destId="{95D35CAB-4DF9-43F3-9EA9-76F1848EDD29}" srcOrd="1" destOrd="0" presId="urn:microsoft.com/office/officeart/2009/3/layout/HorizontalOrganizationChart"/>
    <dgm:cxn modelId="{FC6CE210-DEBA-4E0D-A684-1D870AD7A3ED}" type="presParOf" srcId="{95D35CAB-4DF9-43F3-9EA9-76F1848EDD29}" destId="{9C4BE734-2D47-4265-B5B4-B033F9FF0C30}" srcOrd="0" destOrd="0" presId="urn:microsoft.com/office/officeart/2009/3/layout/HorizontalOrganizationChart"/>
    <dgm:cxn modelId="{5C8C4704-A4B4-4FC7-9678-E40C81FD39CE}" type="presParOf" srcId="{9C4BE734-2D47-4265-B5B4-B033F9FF0C30}" destId="{086021CD-4CF6-4D1A-A751-64B724CD21EE}" srcOrd="0" destOrd="0" presId="urn:microsoft.com/office/officeart/2009/3/layout/HorizontalOrganizationChart"/>
    <dgm:cxn modelId="{CBC692FC-713D-469F-A2CA-AC1C82EE7CDF}" type="presParOf" srcId="{9C4BE734-2D47-4265-B5B4-B033F9FF0C30}" destId="{C10C1553-3E73-4D9F-AB5C-D121A365ECAA}" srcOrd="1" destOrd="0" presId="urn:microsoft.com/office/officeart/2009/3/layout/HorizontalOrganizationChart"/>
    <dgm:cxn modelId="{7AB6E66D-99AC-48B7-A293-E87BDF346E02}" type="presParOf" srcId="{95D35CAB-4DF9-43F3-9EA9-76F1848EDD29}" destId="{9A3AED40-3089-4FC5-B147-F2BD803A6C3E}" srcOrd="1" destOrd="0" presId="urn:microsoft.com/office/officeart/2009/3/layout/HorizontalOrganizationChart"/>
    <dgm:cxn modelId="{26831914-DC9E-475B-931B-FA37ED9098C5}" type="presParOf" srcId="{9A3AED40-3089-4FC5-B147-F2BD803A6C3E}" destId="{D95DC37B-5A69-4D07-920B-126EEFA31AA2}" srcOrd="0" destOrd="0" presId="urn:microsoft.com/office/officeart/2009/3/layout/HorizontalOrganizationChart"/>
    <dgm:cxn modelId="{DAD96BB3-5DC3-4A7A-A2C2-01CB824C5FCF}" type="presParOf" srcId="{9A3AED40-3089-4FC5-B147-F2BD803A6C3E}" destId="{4483EC98-E9CE-405C-B007-BC2E81B96F63}" srcOrd="1" destOrd="0" presId="urn:microsoft.com/office/officeart/2009/3/layout/HorizontalOrganizationChart"/>
    <dgm:cxn modelId="{525BE457-F192-47B9-AF21-B766A6DCBFCC}" type="presParOf" srcId="{4483EC98-E9CE-405C-B007-BC2E81B96F63}" destId="{6B4DFE66-F20B-4968-AE56-417FC7B508A0}" srcOrd="0" destOrd="0" presId="urn:microsoft.com/office/officeart/2009/3/layout/HorizontalOrganizationChart"/>
    <dgm:cxn modelId="{89E6AD65-98A4-4AB0-91F8-047888A98C6E}" type="presParOf" srcId="{6B4DFE66-F20B-4968-AE56-417FC7B508A0}" destId="{D2E36D30-0222-475D-BB23-04244448D80A}" srcOrd="0" destOrd="0" presId="urn:microsoft.com/office/officeart/2009/3/layout/HorizontalOrganizationChart"/>
    <dgm:cxn modelId="{5E6CE048-590F-4880-9AAD-6BA5909C2C0F}" type="presParOf" srcId="{6B4DFE66-F20B-4968-AE56-417FC7B508A0}" destId="{B29769D5-87FF-4F10-84AB-98BD88FFAC49}" srcOrd="1" destOrd="0" presId="urn:microsoft.com/office/officeart/2009/3/layout/HorizontalOrganizationChart"/>
    <dgm:cxn modelId="{296C5B7D-1761-407D-B74E-D92BF4BC0208}" type="presParOf" srcId="{4483EC98-E9CE-405C-B007-BC2E81B96F63}" destId="{A6A8ACBC-8EA8-4041-984F-A1B4A5A6661B}" srcOrd="1" destOrd="0" presId="urn:microsoft.com/office/officeart/2009/3/layout/HorizontalOrganizationChart"/>
    <dgm:cxn modelId="{9A859E40-0B1A-455F-860D-6BBBCF99B797}" type="presParOf" srcId="{4483EC98-E9CE-405C-B007-BC2E81B96F63}" destId="{951433D2-EE6C-473F-8C3C-9678EEB40518}" srcOrd="2" destOrd="0" presId="urn:microsoft.com/office/officeart/2009/3/layout/HorizontalOrganizationChart"/>
    <dgm:cxn modelId="{76B24A64-2BE5-43A3-BEC8-6047551F637B}" type="presParOf" srcId="{9A3AED40-3089-4FC5-B147-F2BD803A6C3E}" destId="{CBC4E046-FC41-45FD-BE53-BB53DFA6AB3C}" srcOrd="2" destOrd="0" presId="urn:microsoft.com/office/officeart/2009/3/layout/HorizontalOrganizationChart"/>
    <dgm:cxn modelId="{E6AD5B47-0EAA-4D01-B0B2-46D1E8972060}" type="presParOf" srcId="{9A3AED40-3089-4FC5-B147-F2BD803A6C3E}" destId="{8AC98685-A5EA-45A1-83DA-A5E3782F480D}" srcOrd="3" destOrd="0" presId="urn:microsoft.com/office/officeart/2009/3/layout/HorizontalOrganizationChart"/>
    <dgm:cxn modelId="{99C0130F-C252-4A5E-A43B-6D1D9BA31AD5}" type="presParOf" srcId="{8AC98685-A5EA-45A1-83DA-A5E3782F480D}" destId="{FBA120EF-1DAF-456E-B1D3-C96B534F8AB6}" srcOrd="0" destOrd="0" presId="urn:microsoft.com/office/officeart/2009/3/layout/HorizontalOrganizationChart"/>
    <dgm:cxn modelId="{545DB9F6-62D7-47C1-866D-F23531E508FA}" type="presParOf" srcId="{FBA120EF-1DAF-456E-B1D3-C96B534F8AB6}" destId="{5A8626D5-E38F-46F3-AFEB-7434DFACE5D5}" srcOrd="0" destOrd="0" presId="urn:microsoft.com/office/officeart/2009/3/layout/HorizontalOrganizationChart"/>
    <dgm:cxn modelId="{F61E3684-741B-4A77-A759-53004E8DD153}" type="presParOf" srcId="{FBA120EF-1DAF-456E-B1D3-C96B534F8AB6}" destId="{4F54B24D-1DF7-4CBB-93E1-EC9AC3209533}" srcOrd="1" destOrd="0" presId="urn:microsoft.com/office/officeart/2009/3/layout/HorizontalOrganizationChart"/>
    <dgm:cxn modelId="{3B3339F3-B316-46B6-98F6-97E385C2FB19}" type="presParOf" srcId="{8AC98685-A5EA-45A1-83DA-A5E3782F480D}" destId="{02AA2CAC-CBF0-4F00-B092-71CB2A23F0B5}" srcOrd="1" destOrd="0" presId="urn:microsoft.com/office/officeart/2009/3/layout/HorizontalOrganizationChart"/>
    <dgm:cxn modelId="{3D78DA61-E8CD-40EB-9A01-C276BB755DB0}" type="presParOf" srcId="{8AC98685-A5EA-45A1-83DA-A5E3782F480D}" destId="{E69B2D12-8A75-4EEB-8DDD-3F90C8967B4A}" srcOrd="2" destOrd="0" presId="urn:microsoft.com/office/officeart/2009/3/layout/HorizontalOrganizationChart"/>
    <dgm:cxn modelId="{D22B81C4-14A1-4F57-ACB3-0C839F8D08D6}" type="presParOf" srcId="{9A3AED40-3089-4FC5-B147-F2BD803A6C3E}" destId="{D6B97D80-BF6C-4478-A9F9-3A7EBFF11E9D}" srcOrd="4" destOrd="0" presId="urn:microsoft.com/office/officeart/2009/3/layout/HorizontalOrganizationChart"/>
    <dgm:cxn modelId="{803750FD-B696-42A7-AD0A-79F2EF7EBD1C}" type="presParOf" srcId="{9A3AED40-3089-4FC5-B147-F2BD803A6C3E}" destId="{8A3E639B-DBAA-4AE3-89A1-26A3EB16FE06}" srcOrd="5" destOrd="0" presId="urn:microsoft.com/office/officeart/2009/3/layout/HorizontalOrganizationChart"/>
    <dgm:cxn modelId="{CE2A883A-4359-45D0-A1DF-816B7CE141A6}" type="presParOf" srcId="{8A3E639B-DBAA-4AE3-89A1-26A3EB16FE06}" destId="{163AF71E-1EF5-4795-B203-093656341B1A}" srcOrd="0" destOrd="0" presId="urn:microsoft.com/office/officeart/2009/3/layout/HorizontalOrganizationChart"/>
    <dgm:cxn modelId="{309661D1-195C-412C-81C9-E58D99A0FD9C}" type="presParOf" srcId="{163AF71E-1EF5-4795-B203-093656341B1A}" destId="{22594FF7-D09F-48BF-8E75-2292DAA26F2D}" srcOrd="0" destOrd="0" presId="urn:microsoft.com/office/officeart/2009/3/layout/HorizontalOrganizationChart"/>
    <dgm:cxn modelId="{30A26AF6-6D33-4281-9C6D-BAF61769D1AA}" type="presParOf" srcId="{163AF71E-1EF5-4795-B203-093656341B1A}" destId="{EAE27AF7-9080-495F-8CA3-F5077829C14C}" srcOrd="1" destOrd="0" presId="urn:microsoft.com/office/officeart/2009/3/layout/HorizontalOrganizationChart"/>
    <dgm:cxn modelId="{DA7C7AE7-4EBB-435B-A1A7-824DAA1F2E10}" type="presParOf" srcId="{8A3E639B-DBAA-4AE3-89A1-26A3EB16FE06}" destId="{F40B2CE1-E976-4E27-B2F3-4622FA99FA4D}" srcOrd="1" destOrd="0" presId="urn:microsoft.com/office/officeart/2009/3/layout/HorizontalOrganizationChart"/>
    <dgm:cxn modelId="{14B82110-EBF8-4448-A598-6E1AF603E847}" type="presParOf" srcId="{8A3E639B-DBAA-4AE3-89A1-26A3EB16FE06}" destId="{6D8C8318-151A-4F46-B5F3-2807BD499348}" srcOrd="2" destOrd="0" presId="urn:microsoft.com/office/officeart/2009/3/layout/HorizontalOrganizationChart"/>
    <dgm:cxn modelId="{1E256BE4-1D51-49B0-8C57-90FE7BC91925}" type="presParOf" srcId="{9A3AED40-3089-4FC5-B147-F2BD803A6C3E}" destId="{EFEAD8E7-ED86-4A45-A27C-6C24B076153D}" srcOrd="6" destOrd="0" presId="urn:microsoft.com/office/officeart/2009/3/layout/HorizontalOrganizationChart"/>
    <dgm:cxn modelId="{409E1E26-6069-4880-9734-C15BA27D5AB0}" type="presParOf" srcId="{9A3AED40-3089-4FC5-B147-F2BD803A6C3E}" destId="{FBF728F9-464C-4AFF-AD30-21A7B483AFF0}" srcOrd="7" destOrd="0" presId="urn:microsoft.com/office/officeart/2009/3/layout/HorizontalOrganizationChart"/>
    <dgm:cxn modelId="{A25F3580-9469-4B3C-9183-28A0C1C9F7B8}" type="presParOf" srcId="{FBF728F9-464C-4AFF-AD30-21A7B483AFF0}" destId="{A32F8A83-8BAF-48C8-9629-9B8A26E3C4EA}" srcOrd="0" destOrd="0" presId="urn:microsoft.com/office/officeart/2009/3/layout/HorizontalOrganizationChart"/>
    <dgm:cxn modelId="{7E53B5D0-8238-4914-B6C4-0FB37AF72D0F}" type="presParOf" srcId="{A32F8A83-8BAF-48C8-9629-9B8A26E3C4EA}" destId="{6DE0250F-1732-494B-A598-52793E32A3C0}" srcOrd="0" destOrd="0" presId="urn:microsoft.com/office/officeart/2009/3/layout/HorizontalOrganizationChart"/>
    <dgm:cxn modelId="{7C924886-8973-46E4-8ADD-EDACA2BBDF48}" type="presParOf" srcId="{A32F8A83-8BAF-48C8-9629-9B8A26E3C4EA}" destId="{B581FA54-C52E-4F6C-A4EB-1A7FDD1F4588}" srcOrd="1" destOrd="0" presId="urn:microsoft.com/office/officeart/2009/3/layout/HorizontalOrganizationChart"/>
    <dgm:cxn modelId="{8F677424-A95B-4E98-8484-9698C23FC0F1}" type="presParOf" srcId="{FBF728F9-464C-4AFF-AD30-21A7B483AFF0}" destId="{064B2831-7F41-492A-920A-C2E79D18B689}" srcOrd="1" destOrd="0" presId="urn:microsoft.com/office/officeart/2009/3/layout/HorizontalOrganizationChart"/>
    <dgm:cxn modelId="{74A71EB8-4A81-4D4F-9EF0-F1728C9F9B34}" type="presParOf" srcId="{FBF728F9-464C-4AFF-AD30-21A7B483AFF0}" destId="{57575969-F699-4F82-A0E5-DD5691642A07}" srcOrd="2" destOrd="0" presId="urn:microsoft.com/office/officeart/2009/3/layout/HorizontalOrganizationChart"/>
    <dgm:cxn modelId="{18056B82-9893-4ADE-B93C-19DFAD99C7D2}" type="presParOf" srcId="{95D35CAB-4DF9-43F3-9EA9-76F1848EDD29}" destId="{C121285E-A7ED-4C08-98D0-29A4C0BD0223}" srcOrd="2" destOrd="0" presId="urn:microsoft.com/office/officeart/2009/3/layout/HorizontalOrganizationChart"/>
    <dgm:cxn modelId="{B40C611A-A762-4550-A3C3-A4B797AA2749}" type="presParOf" srcId="{281DAA5F-AD38-4121-97E7-E7B9D13A9225}" destId="{BDCA5E08-D077-456F-B238-010323679DD5}" srcOrd="2" destOrd="0" presId="urn:microsoft.com/office/officeart/2009/3/layout/HorizontalOrganizationChart"/>
    <dgm:cxn modelId="{0001268D-F867-4EDD-AEEF-A12CFACA90B9}" type="presParOf" srcId="{281DAA5F-AD38-4121-97E7-E7B9D13A9225}" destId="{C2F56240-65D1-4D4A-95C4-7FCAE3C7165E}" srcOrd="3" destOrd="0" presId="urn:microsoft.com/office/officeart/2009/3/layout/HorizontalOrganizationChart"/>
    <dgm:cxn modelId="{A810A5FE-6925-47DC-BD2D-A129CFBC480A}" type="presParOf" srcId="{C2F56240-65D1-4D4A-95C4-7FCAE3C7165E}" destId="{551F7BF3-82F1-4935-8C98-1807352E199E}" srcOrd="0" destOrd="0" presId="urn:microsoft.com/office/officeart/2009/3/layout/HorizontalOrganizationChart"/>
    <dgm:cxn modelId="{8937C179-110E-46FD-8BF5-B959DE9514C9}" type="presParOf" srcId="{551F7BF3-82F1-4935-8C98-1807352E199E}" destId="{20C17014-A1E6-442B-B228-47FE9197A47E}" srcOrd="0" destOrd="0" presId="urn:microsoft.com/office/officeart/2009/3/layout/HorizontalOrganizationChart"/>
    <dgm:cxn modelId="{9D0B56BB-DD3D-4614-9FFD-530D2FCE5F6F}" type="presParOf" srcId="{551F7BF3-82F1-4935-8C98-1807352E199E}" destId="{E0719F01-1F4F-441E-9271-9EC03A728CFB}" srcOrd="1" destOrd="0" presId="urn:microsoft.com/office/officeart/2009/3/layout/HorizontalOrganizationChart"/>
    <dgm:cxn modelId="{54653BC9-67A9-4D6B-A540-01056019E2D4}" type="presParOf" srcId="{C2F56240-65D1-4D4A-95C4-7FCAE3C7165E}" destId="{3B72250A-900C-444D-A5B5-B4A4EB32467E}" srcOrd="1" destOrd="0" presId="urn:microsoft.com/office/officeart/2009/3/layout/HorizontalOrganizationChart"/>
    <dgm:cxn modelId="{B4FBF7D5-DD31-46C9-9D2F-4155FCAE5987}" type="presParOf" srcId="{3B72250A-900C-444D-A5B5-B4A4EB32467E}" destId="{0955AF10-FA00-4430-B19E-03BFF8117680}" srcOrd="0" destOrd="0" presId="urn:microsoft.com/office/officeart/2009/3/layout/HorizontalOrganizationChart"/>
    <dgm:cxn modelId="{E176CB73-C647-4BD3-9A77-87C0489DDF81}" type="presParOf" srcId="{3B72250A-900C-444D-A5B5-B4A4EB32467E}" destId="{3F3DE614-A38D-4BC0-8B19-8CD2EF66BE2E}" srcOrd="1" destOrd="0" presId="urn:microsoft.com/office/officeart/2009/3/layout/HorizontalOrganizationChart"/>
    <dgm:cxn modelId="{B46C8B80-3B6A-4CC1-8A9D-D04F7841AAEA}" type="presParOf" srcId="{3F3DE614-A38D-4BC0-8B19-8CD2EF66BE2E}" destId="{C251C69B-AE0C-4D17-BCD8-4866F32B4020}" srcOrd="0" destOrd="0" presId="urn:microsoft.com/office/officeart/2009/3/layout/HorizontalOrganizationChart"/>
    <dgm:cxn modelId="{5A66160C-D873-4EBE-B8F7-1E87BEAEEE6A}" type="presParOf" srcId="{C251C69B-AE0C-4D17-BCD8-4866F32B4020}" destId="{A9C667B9-4493-474E-A6C3-E8E254003B11}" srcOrd="0" destOrd="0" presId="urn:microsoft.com/office/officeart/2009/3/layout/HorizontalOrganizationChart"/>
    <dgm:cxn modelId="{2B8D6E17-4ACC-4D53-A8E3-291F056811D1}" type="presParOf" srcId="{C251C69B-AE0C-4D17-BCD8-4866F32B4020}" destId="{F61CED20-AAE5-4EF0-AF97-BD87BD41B44E}" srcOrd="1" destOrd="0" presId="urn:microsoft.com/office/officeart/2009/3/layout/HorizontalOrganizationChart"/>
    <dgm:cxn modelId="{EBD26F00-2095-4D19-A59F-C8AB46A0BA8A}" type="presParOf" srcId="{3F3DE614-A38D-4BC0-8B19-8CD2EF66BE2E}" destId="{3ECF731B-B72C-483B-9FA8-F0256CD2CB6D}" srcOrd="1" destOrd="0" presId="urn:microsoft.com/office/officeart/2009/3/layout/HorizontalOrganizationChart"/>
    <dgm:cxn modelId="{4AAB1C34-F3FB-48BB-ACFD-08212232B460}" type="presParOf" srcId="{3F3DE614-A38D-4BC0-8B19-8CD2EF66BE2E}" destId="{466EF414-F7CD-4C3C-940B-D28DB92A0F4F}" srcOrd="2" destOrd="0" presId="urn:microsoft.com/office/officeart/2009/3/layout/HorizontalOrganizationChart"/>
    <dgm:cxn modelId="{1CC73087-500A-4E46-BC5F-F481CACD5A1C}" type="presParOf" srcId="{3B72250A-900C-444D-A5B5-B4A4EB32467E}" destId="{2300D8FD-EA6A-4B8F-BC0E-5E5BD8B3D043}" srcOrd="2" destOrd="0" presId="urn:microsoft.com/office/officeart/2009/3/layout/HorizontalOrganizationChart"/>
    <dgm:cxn modelId="{9A1E310E-ECD4-4A69-8531-734EFDFCC14F}" type="presParOf" srcId="{3B72250A-900C-444D-A5B5-B4A4EB32467E}" destId="{75B04F8C-E7BF-4DBA-882B-311C7E68DB05}" srcOrd="3" destOrd="0" presId="urn:microsoft.com/office/officeart/2009/3/layout/HorizontalOrganizationChart"/>
    <dgm:cxn modelId="{C4FC7EB8-44DE-4D43-B542-B06F4A465005}" type="presParOf" srcId="{75B04F8C-E7BF-4DBA-882B-311C7E68DB05}" destId="{C953FD79-C826-4007-87D8-EFD9B7D7E95C}" srcOrd="0" destOrd="0" presId="urn:microsoft.com/office/officeart/2009/3/layout/HorizontalOrganizationChart"/>
    <dgm:cxn modelId="{58AB126F-96FA-4388-9532-D99556C0AEBB}" type="presParOf" srcId="{C953FD79-C826-4007-87D8-EFD9B7D7E95C}" destId="{415C2CFC-5DE7-45A5-A4B5-195BBEA40DE5}" srcOrd="0" destOrd="0" presId="urn:microsoft.com/office/officeart/2009/3/layout/HorizontalOrganizationChart"/>
    <dgm:cxn modelId="{2F056407-ACC7-43E3-9962-6F120E501350}" type="presParOf" srcId="{C953FD79-C826-4007-87D8-EFD9B7D7E95C}" destId="{B154EE4D-25DE-4527-836D-38FA58D890CF}" srcOrd="1" destOrd="0" presId="urn:microsoft.com/office/officeart/2009/3/layout/HorizontalOrganizationChart"/>
    <dgm:cxn modelId="{AA6C8B01-4959-4FC0-8359-C38DF2588268}" type="presParOf" srcId="{75B04F8C-E7BF-4DBA-882B-311C7E68DB05}" destId="{21F65E0B-9D5D-42C9-9406-BCE4E8DA7D45}" srcOrd="1" destOrd="0" presId="urn:microsoft.com/office/officeart/2009/3/layout/HorizontalOrganizationChart"/>
    <dgm:cxn modelId="{E1972A6F-8694-46D8-937B-CDA028E3FA6E}" type="presParOf" srcId="{75B04F8C-E7BF-4DBA-882B-311C7E68DB05}" destId="{14D33C86-D42D-4A1D-9D2F-A809784AC544}" srcOrd="2" destOrd="0" presId="urn:microsoft.com/office/officeart/2009/3/layout/HorizontalOrganizationChart"/>
    <dgm:cxn modelId="{B435C6D5-5F02-4D71-AA39-79FE619C76FF}" type="presParOf" srcId="{C2F56240-65D1-4D4A-95C4-7FCAE3C7165E}" destId="{9FBE5307-7631-4AD1-BA10-75B78EAFAC88}" srcOrd="2" destOrd="0" presId="urn:microsoft.com/office/officeart/2009/3/layout/HorizontalOrganizationChart"/>
    <dgm:cxn modelId="{D7A455E6-2ED3-4A07-877D-46A8B16DD63A}" type="presParOf" srcId="{281DAA5F-AD38-4121-97E7-E7B9D13A9225}" destId="{DF0040DA-DCB8-4385-BF69-620CCA337F00}" srcOrd="4" destOrd="0" presId="urn:microsoft.com/office/officeart/2009/3/layout/HorizontalOrganizationChart"/>
    <dgm:cxn modelId="{255C97B6-DCBB-4E08-B879-75A2D17CA4C9}" type="presParOf" srcId="{281DAA5F-AD38-4121-97E7-E7B9D13A9225}" destId="{93A388FA-15D8-4355-A822-CB69B45EA874}" srcOrd="5" destOrd="0" presId="urn:microsoft.com/office/officeart/2009/3/layout/HorizontalOrganizationChart"/>
    <dgm:cxn modelId="{6B5B6E96-42E6-430D-90B1-23A2060E73BB}" type="presParOf" srcId="{93A388FA-15D8-4355-A822-CB69B45EA874}" destId="{BE221827-0F4C-4C0B-8300-0E2885183769}" srcOrd="0" destOrd="0" presId="urn:microsoft.com/office/officeart/2009/3/layout/HorizontalOrganizationChart"/>
    <dgm:cxn modelId="{FBF8C712-AE94-4F41-9890-E4A0D302B949}" type="presParOf" srcId="{BE221827-0F4C-4C0B-8300-0E2885183769}" destId="{29B59AEB-F63D-4307-B160-E01C9EB77525}" srcOrd="0" destOrd="0" presId="urn:microsoft.com/office/officeart/2009/3/layout/HorizontalOrganizationChart"/>
    <dgm:cxn modelId="{7EDBA733-9E15-48EB-9FB0-21B8F53F3146}" type="presParOf" srcId="{BE221827-0F4C-4C0B-8300-0E2885183769}" destId="{9EA861BC-FBF0-4746-8AE4-2D6D78F4186A}" srcOrd="1" destOrd="0" presId="urn:microsoft.com/office/officeart/2009/3/layout/HorizontalOrganizationChart"/>
    <dgm:cxn modelId="{CEA31FE7-14AF-40B7-9882-0D7EF9A70220}" type="presParOf" srcId="{93A388FA-15D8-4355-A822-CB69B45EA874}" destId="{028836B6-321F-4C5D-B3C8-5A2D58EA5719}" srcOrd="1" destOrd="0" presId="urn:microsoft.com/office/officeart/2009/3/layout/HorizontalOrganizationChart"/>
    <dgm:cxn modelId="{6E926B8B-B35D-42BA-8144-2D34D5903E05}" type="presParOf" srcId="{028836B6-321F-4C5D-B3C8-5A2D58EA5719}" destId="{CDC690DA-47A9-41B8-96F3-67BBEB6A25BF}" srcOrd="0" destOrd="0" presId="urn:microsoft.com/office/officeart/2009/3/layout/HorizontalOrganizationChart"/>
    <dgm:cxn modelId="{D82C9ADD-AE1B-4DA6-B5D4-F7A57C55EB36}" type="presParOf" srcId="{028836B6-321F-4C5D-B3C8-5A2D58EA5719}" destId="{01B2BE34-72C9-4716-BD51-119E92994703}" srcOrd="1" destOrd="0" presId="urn:microsoft.com/office/officeart/2009/3/layout/HorizontalOrganizationChart"/>
    <dgm:cxn modelId="{17BD520E-A18C-4169-BFF5-921065C3EBE8}" type="presParOf" srcId="{01B2BE34-72C9-4716-BD51-119E92994703}" destId="{497C7A21-FF87-470F-A216-0F05CE14B93F}" srcOrd="0" destOrd="0" presId="urn:microsoft.com/office/officeart/2009/3/layout/HorizontalOrganizationChart"/>
    <dgm:cxn modelId="{109DD4E0-0171-476F-B59D-54A7BD2F3823}" type="presParOf" srcId="{497C7A21-FF87-470F-A216-0F05CE14B93F}" destId="{983128EF-A88D-4325-A3D3-08D8FAAFC272}" srcOrd="0" destOrd="0" presId="urn:microsoft.com/office/officeart/2009/3/layout/HorizontalOrganizationChart"/>
    <dgm:cxn modelId="{A9D26ABA-5939-4769-B5B8-FA9848C8EFA3}" type="presParOf" srcId="{497C7A21-FF87-470F-A216-0F05CE14B93F}" destId="{8B97D7A5-A2C0-4DC1-A713-6623BAFE0FD3}" srcOrd="1" destOrd="0" presId="urn:microsoft.com/office/officeart/2009/3/layout/HorizontalOrganizationChart"/>
    <dgm:cxn modelId="{912A29AB-98BB-4B21-A9CC-31C657C0AC68}" type="presParOf" srcId="{01B2BE34-72C9-4716-BD51-119E92994703}" destId="{4777CA55-69D0-441A-8AC6-8198BFACE96F}" srcOrd="1" destOrd="0" presId="urn:microsoft.com/office/officeart/2009/3/layout/HorizontalOrganizationChart"/>
    <dgm:cxn modelId="{CF1D09B5-05E2-477F-864C-51ED1F92EE01}" type="presParOf" srcId="{4777CA55-69D0-441A-8AC6-8198BFACE96F}" destId="{A9AB91AB-B941-44B7-AF92-F61E0E64361E}" srcOrd="0" destOrd="0" presId="urn:microsoft.com/office/officeart/2009/3/layout/HorizontalOrganizationChart"/>
    <dgm:cxn modelId="{3DAECC32-CDE5-47E2-B2CB-A1727130D97D}" type="presParOf" srcId="{4777CA55-69D0-441A-8AC6-8198BFACE96F}" destId="{885525A0-7B6D-4267-9C66-3D910AC789DB}" srcOrd="1" destOrd="0" presId="urn:microsoft.com/office/officeart/2009/3/layout/HorizontalOrganizationChart"/>
    <dgm:cxn modelId="{2A529032-26ED-4D27-B6C6-57B007E985DF}" type="presParOf" srcId="{885525A0-7B6D-4267-9C66-3D910AC789DB}" destId="{766151D8-89CA-4D1D-A1AE-A758EDB0490B}" srcOrd="0" destOrd="0" presId="urn:microsoft.com/office/officeart/2009/3/layout/HorizontalOrganizationChart"/>
    <dgm:cxn modelId="{92524EC5-6814-41B9-BBAE-A5969D2E67C9}" type="presParOf" srcId="{766151D8-89CA-4D1D-A1AE-A758EDB0490B}" destId="{67DBFCF0-75B0-4B6B-9E3B-EFA0B32691BD}" srcOrd="0" destOrd="0" presId="urn:microsoft.com/office/officeart/2009/3/layout/HorizontalOrganizationChart"/>
    <dgm:cxn modelId="{9F3FEC13-40F2-427B-936E-DC4EA1F4FFBF}" type="presParOf" srcId="{766151D8-89CA-4D1D-A1AE-A758EDB0490B}" destId="{5A335FE8-F8FF-4C8B-B88C-DA3B6288C578}" srcOrd="1" destOrd="0" presId="urn:microsoft.com/office/officeart/2009/3/layout/HorizontalOrganizationChart"/>
    <dgm:cxn modelId="{AFC9192A-10A4-4689-9AA9-85F4B982AD61}" type="presParOf" srcId="{885525A0-7B6D-4267-9C66-3D910AC789DB}" destId="{AD87A83A-4E6B-47A0-A9A6-D1367389CC59}" srcOrd="1" destOrd="0" presId="urn:microsoft.com/office/officeart/2009/3/layout/HorizontalOrganizationChart"/>
    <dgm:cxn modelId="{88BA8E44-8F5C-4E0D-B174-C86DF07E4C30}" type="presParOf" srcId="{885525A0-7B6D-4267-9C66-3D910AC789DB}" destId="{A9EB1C5B-7376-4224-B6A0-40BCD32826CA}" srcOrd="2" destOrd="0" presId="urn:microsoft.com/office/officeart/2009/3/layout/HorizontalOrganizationChart"/>
    <dgm:cxn modelId="{DC4152A5-5B0C-4619-AE0E-DCCC1284C597}" type="presParOf" srcId="{01B2BE34-72C9-4716-BD51-119E92994703}" destId="{6F26411B-A1DC-4A3A-9866-FBDCF3E4A78A}" srcOrd="2" destOrd="0" presId="urn:microsoft.com/office/officeart/2009/3/layout/HorizontalOrganizationChart"/>
    <dgm:cxn modelId="{1691CB59-1F19-4CEA-AB0E-B0C57E507B43}" type="presParOf" srcId="{028836B6-321F-4C5D-B3C8-5A2D58EA5719}" destId="{302C107D-DAD1-4DAA-9681-5A25FCF0F314}" srcOrd="2" destOrd="0" presId="urn:microsoft.com/office/officeart/2009/3/layout/HorizontalOrganizationChart"/>
    <dgm:cxn modelId="{50BBE31A-48E8-484F-9EEB-94AE509B74E2}" type="presParOf" srcId="{028836B6-321F-4C5D-B3C8-5A2D58EA5719}" destId="{6349728B-4A5F-4315-9ECB-707E9344BEFC}" srcOrd="3" destOrd="0" presId="urn:microsoft.com/office/officeart/2009/3/layout/HorizontalOrganizationChart"/>
    <dgm:cxn modelId="{994FE22E-F562-4E75-BC0B-20A4FCB46B95}" type="presParOf" srcId="{6349728B-4A5F-4315-9ECB-707E9344BEFC}" destId="{4B44C398-067A-4A43-851B-2EA5FF0194D8}" srcOrd="0" destOrd="0" presId="urn:microsoft.com/office/officeart/2009/3/layout/HorizontalOrganizationChart"/>
    <dgm:cxn modelId="{2C8CCEE6-4D4B-4D76-AB66-110885B38D23}" type="presParOf" srcId="{4B44C398-067A-4A43-851B-2EA5FF0194D8}" destId="{50B3B9FE-1653-48BB-8DC3-11C754963460}" srcOrd="0" destOrd="0" presId="urn:microsoft.com/office/officeart/2009/3/layout/HorizontalOrganizationChart"/>
    <dgm:cxn modelId="{A82BD8E4-1067-4F86-98FB-058915FA841D}" type="presParOf" srcId="{4B44C398-067A-4A43-851B-2EA5FF0194D8}" destId="{4F070878-FABA-4000-8BF6-0A695A23159E}" srcOrd="1" destOrd="0" presId="urn:microsoft.com/office/officeart/2009/3/layout/HorizontalOrganizationChart"/>
    <dgm:cxn modelId="{97F12989-C7BA-4B88-98A2-551379DB4660}" type="presParOf" srcId="{6349728B-4A5F-4315-9ECB-707E9344BEFC}" destId="{1F7C0AF2-763F-46C7-A8AF-5270A1BF3119}" srcOrd="1" destOrd="0" presId="urn:microsoft.com/office/officeart/2009/3/layout/HorizontalOrganizationChart"/>
    <dgm:cxn modelId="{39D3295D-1967-4D70-87C9-11696A31EAD0}" type="presParOf" srcId="{1F7C0AF2-763F-46C7-A8AF-5270A1BF3119}" destId="{32E584C8-863F-4869-96DE-4C38BB578AFC}" srcOrd="0" destOrd="0" presId="urn:microsoft.com/office/officeart/2009/3/layout/HorizontalOrganizationChart"/>
    <dgm:cxn modelId="{54B273EA-C932-4F2E-9528-7CB914236B30}" type="presParOf" srcId="{1F7C0AF2-763F-46C7-A8AF-5270A1BF3119}" destId="{4BD98FCD-FA04-4B5A-926A-4E54B348711E}" srcOrd="1" destOrd="0" presId="urn:microsoft.com/office/officeart/2009/3/layout/HorizontalOrganizationChart"/>
    <dgm:cxn modelId="{F6705273-3C2C-4396-A52E-486A6B4895C2}" type="presParOf" srcId="{4BD98FCD-FA04-4B5A-926A-4E54B348711E}" destId="{BFE52E25-A4C2-4AA3-AFBA-FA476196456F}" srcOrd="0" destOrd="0" presId="urn:microsoft.com/office/officeart/2009/3/layout/HorizontalOrganizationChart"/>
    <dgm:cxn modelId="{BAEDF294-6BD3-47BD-B01B-A4AB69C1EF44}" type="presParOf" srcId="{BFE52E25-A4C2-4AA3-AFBA-FA476196456F}" destId="{F180F8B1-9F20-48D1-99AA-B62E5A96A121}" srcOrd="0" destOrd="0" presId="urn:microsoft.com/office/officeart/2009/3/layout/HorizontalOrganizationChart"/>
    <dgm:cxn modelId="{DA062BDA-A094-4EE6-844D-BDC9B6146707}" type="presParOf" srcId="{BFE52E25-A4C2-4AA3-AFBA-FA476196456F}" destId="{62151E4B-788E-4CC4-87CA-0CA6AC6F10DF}" srcOrd="1" destOrd="0" presId="urn:microsoft.com/office/officeart/2009/3/layout/HorizontalOrganizationChart"/>
    <dgm:cxn modelId="{4F094432-7DA8-497E-9596-415948944A21}" type="presParOf" srcId="{4BD98FCD-FA04-4B5A-926A-4E54B348711E}" destId="{42C9B8D2-830B-4432-8C98-F127AF6E01F2}" srcOrd="1" destOrd="0" presId="urn:microsoft.com/office/officeart/2009/3/layout/HorizontalOrganizationChart"/>
    <dgm:cxn modelId="{49EC935E-ADB0-48FF-947C-F7FE37AEAF4B}" type="presParOf" srcId="{4BD98FCD-FA04-4B5A-926A-4E54B348711E}" destId="{C9D1495B-8C7F-4258-B4CD-DB128B025D9F}" srcOrd="2" destOrd="0" presId="urn:microsoft.com/office/officeart/2009/3/layout/HorizontalOrganizationChart"/>
    <dgm:cxn modelId="{84AE7912-48FE-46B3-AA43-5F668522C45F}" type="presParOf" srcId="{6349728B-4A5F-4315-9ECB-707E9344BEFC}" destId="{4E1F3EB8-F13C-4508-ADE1-4732937E0A1C}" srcOrd="2" destOrd="0" presId="urn:microsoft.com/office/officeart/2009/3/layout/HorizontalOrganizationChart"/>
    <dgm:cxn modelId="{A55725A7-4093-4C78-95DB-5E762C0E3E43}" type="presParOf" srcId="{93A388FA-15D8-4355-A822-CB69B45EA874}" destId="{714BEA60-564F-42F9-822C-D8161BED44E5}" srcOrd="2" destOrd="0" presId="urn:microsoft.com/office/officeart/2009/3/layout/HorizontalOrganizationChart"/>
    <dgm:cxn modelId="{0D2F3D14-2066-45BC-89CD-A3C70C555748}" type="presParOf" srcId="{281DAA5F-AD38-4121-97E7-E7B9D13A9225}" destId="{495D1FF4-C229-4E8B-917B-673690448E5D}" srcOrd="6" destOrd="0" presId="urn:microsoft.com/office/officeart/2009/3/layout/HorizontalOrganizationChart"/>
    <dgm:cxn modelId="{258D423C-0918-41F0-9F68-F00288BE7F15}" type="presParOf" srcId="{281DAA5F-AD38-4121-97E7-E7B9D13A9225}" destId="{B78D584C-7D2B-4E93-A13F-05E0103BB8CE}" srcOrd="7" destOrd="0" presId="urn:microsoft.com/office/officeart/2009/3/layout/HorizontalOrganizationChart"/>
    <dgm:cxn modelId="{27BFE8EE-0937-40F0-806C-79B88729B260}" type="presParOf" srcId="{B78D584C-7D2B-4E93-A13F-05E0103BB8CE}" destId="{936FCAD6-8952-49B2-A45F-5DE3A5F32D8F}" srcOrd="0" destOrd="0" presId="urn:microsoft.com/office/officeart/2009/3/layout/HorizontalOrganizationChart"/>
    <dgm:cxn modelId="{2983A26B-DA4E-4456-B8DE-2263AFAD6315}" type="presParOf" srcId="{936FCAD6-8952-49B2-A45F-5DE3A5F32D8F}" destId="{84CAA7E2-DA21-4DED-9618-57824781EB3D}" srcOrd="0" destOrd="0" presId="urn:microsoft.com/office/officeart/2009/3/layout/HorizontalOrganizationChart"/>
    <dgm:cxn modelId="{919458EE-37A8-4B54-BC4E-8C4B83C2BB98}" type="presParOf" srcId="{936FCAD6-8952-49B2-A45F-5DE3A5F32D8F}" destId="{5F061AAB-A134-42F5-8DD0-22B935A94FAC}" srcOrd="1" destOrd="0" presId="urn:microsoft.com/office/officeart/2009/3/layout/HorizontalOrganizationChart"/>
    <dgm:cxn modelId="{1C981563-F833-45C5-841E-9C0AE06CAAAE}" type="presParOf" srcId="{B78D584C-7D2B-4E93-A13F-05E0103BB8CE}" destId="{37027FC4-6933-490F-8EF7-9365C67C6BAC}" srcOrd="1" destOrd="0" presId="urn:microsoft.com/office/officeart/2009/3/layout/HorizontalOrganizationChart"/>
    <dgm:cxn modelId="{4D475859-11E9-4782-933A-BBAF066BDD2A}" type="presParOf" srcId="{B78D584C-7D2B-4E93-A13F-05E0103BB8CE}" destId="{BD085F8D-E9DB-475B-8BE6-E04BD2608AF1}" srcOrd="2" destOrd="0" presId="urn:microsoft.com/office/officeart/2009/3/layout/HorizontalOrganizationChart"/>
    <dgm:cxn modelId="{E1378048-CE21-4E02-9A03-E9810FA917BC}" type="presParOf" srcId="{281DAA5F-AD38-4121-97E7-E7B9D13A9225}" destId="{50E39C82-A4E8-43BC-8B3E-E3E4E7D06FC3}" srcOrd="8" destOrd="0" presId="urn:microsoft.com/office/officeart/2009/3/layout/HorizontalOrganizationChart"/>
    <dgm:cxn modelId="{6F8F65BD-9785-441D-9CB0-569B679A30D8}" type="presParOf" srcId="{281DAA5F-AD38-4121-97E7-E7B9D13A9225}" destId="{7E1720D8-3077-48E4-9DA7-36EC8A873AB6}" srcOrd="9" destOrd="0" presId="urn:microsoft.com/office/officeart/2009/3/layout/HorizontalOrganizationChart"/>
    <dgm:cxn modelId="{AE93B518-A0D5-42AC-8EC7-98D94569C295}" type="presParOf" srcId="{7E1720D8-3077-48E4-9DA7-36EC8A873AB6}" destId="{37BE276D-789A-4540-AEDE-09199394A001}" srcOrd="0" destOrd="0" presId="urn:microsoft.com/office/officeart/2009/3/layout/HorizontalOrganizationChart"/>
    <dgm:cxn modelId="{13224AFE-9D1B-457C-98D6-FCCD80C26A46}" type="presParOf" srcId="{37BE276D-789A-4540-AEDE-09199394A001}" destId="{2B582DD2-32E5-4944-95C8-AD007471AAF5}" srcOrd="0" destOrd="0" presId="urn:microsoft.com/office/officeart/2009/3/layout/HorizontalOrganizationChart"/>
    <dgm:cxn modelId="{B26370C7-CC07-46E3-B4DF-646356870C32}" type="presParOf" srcId="{37BE276D-789A-4540-AEDE-09199394A001}" destId="{BF4E50DD-7EFE-4AAD-A167-50D9B3FA8A9A}" srcOrd="1" destOrd="0" presId="urn:microsoft.com/office/officeart/2009/3/layout/HorizontalOrganizationChart"/>
    <dgm:cxn modelId="{3E05720D-CF61-408E-9295-13B4882F9EE7}" type="presParOf" srcId="{7E1720D8-3077-48E4-9DA7-36EC8A873AB6}" destId="{C01114E0-756F-496E-9638-2E30AAB804D3}" srcOrd="1" destOrd="0" presId="urn:microsoft.com/office/officeart/2009/3/layout/HorizontalOrganizationChart"/>
    <dgm:cxn modelId="{5C40296E-8EB8-4365-991F-AE4AB6033A59}" type="presParOf" srcId="{C01114E0-756F-496E-9638-2E30AAB804D3}" destId="{22BF9B88-6939-4551-8AB1-9D1AC465C176}" srcOrd="0" destOrd="0" presId="urn:microsoft.com/office/officeart/2009/3/layout/HorizontalOrganizationChart"/>
    <dgm:cxn modelId="{87FE483F-8CE4-4843-9DD7-54AECD230483}" type="presParOf" srcId="{C01114E0-756F-496E-9638-2E30AAB804D3}" destId="{9D8D1B46-DF56-41E3-AA59-62514E9D6332}" srcOrd="1" destOrd="0" presId="urn:microsoft.com/office/officeart/2009/3/layout/HorizontalOrganizationChart"/>
    <dgm:cxn modelId="{1DD4400C-36F0-44E8-B1E1-CFA2AE5FB329}" type="presParOf" srcId="{9D8D1B46-DF56-41E3-AA59-62514E9D6332}" destId="{5BCED252-A143-4BBB-B076-6FF88CC90C02}" srcOrd="0" destOrd="0" presId="urn:microsoft.com/office/officeart/2009/3/layout/HorizontalOrganizationChart"/>
    <dgm:cxn modelId="{31545D87-EC05-4D77-A3A1-B01A59E1009C}" type="presParOf" srcId="{5BCED252-A143-4BBB-B076-6FF88CC90C02}" destId="{1A580278-FE3D-46DB-BCAC-D0FAD918DC51}" srcOrd="0" destOrd="0" presId="urn:microsoft.com/office/officeart/2009/3/layout/HorizontalOrganizationChart"/>
    <dgm:cxn modelId="{9C44D69B-6D17-4A0D-9022-8047B934EA71}" type="presParOf" srcId="{5BCED252-A143-4BBB-B076-6FF88CC90C02}" destId="{441B3AB0-F518-4495-A984-0CF41925B9F1}" srcOrd="1" destOrd="0" presId="urn:microsoft.com/office/officeart/2009/3/layout/HorizontalOrganizationChart"/>
    <dgm:cxn modelId="{CF694D80-9E04-4D47-A27E-B991DB62DFB6}" type="presParOf" srcId="{9D8D1B46-DF56-41E3-AA59-62514E9D6332}" destId="{08A64209-9557-4680-8A62-C375D8CCAC22}" srcOrd="1" destOrd="0" presId="urn:microsoft.com/office/officeart/2009/3/layout/HorizontalOrganizationChart"/>
    <dgm:cxn modelId="{287E806D-8EEC-40D1-9BF5-D4CBC86B4111}" type="presParOf" srcId="{9D8D1B46-DF56-41E3-AA59-62514E9D6332}" destId="{F1A921E8-D2CF-4309-B8DF-50EEF2D2C439}" srcOrd="2" destOrd="0" presId="urn:microsoft.com/office/officeart/2009/3/layout/HorizontalOrganizationChart"/>
    <dgm:cxn modelId="{E3DD8867-9FF3-402F-87A1-965D54132DC8}" type="presParOf" srcId="{C01114E0-756F-496E-9638-2E30AAB804D3}" destId="{636FC0FE-0E40-4175-9ED0-3876C5821E34}" srcOrd="2" destOrd="0" presId="urn:microsoft.com/office/officeart/2009/3/layout/HorizontalOrganizationChart"/>
    <dgm:cxn modelId="{5573AFA9-E186-477D-9978-D6E817A6B941}" type="presParOf" srcId="{C01114E0-756F-496E-9638-2E30AAB804D3}" destId="{D6D8FA4E-4AA9-490E-B1E5-1A277ADCB881}" srcOrd="3" destOrd="0" presId="urn:microsoft.com/office/officeart/2009/3/layout/HorizontalOrganizationChart"/>
    <dgm:cxn modelId="{91C39717-655B-4338-88B7-3122346C2090}" type="presParOf" srcId="{D6D8FA4E-4AA9-490E-B1E5-1A277ADCB881}" destId="{40C29FD5-976C-489C-8A3E-9304AC691AC1}" srcOrd="0" destOrd="0" presId="urn:microsoft.com/office/officeart/2009/3/layout/HorizontalOrganizationChart"/>
    <dgm:cxn modelId="{36B9DA11-B5DA-4003-9680-5969CF2ED22C}" type="presParOf" srcId="{40C29FD5-976C-489C-8A3E-9304AC691AC1}" destId="{27623153-EC1E-47C8-AE85-6E9C887567C3}" srcOrd="0" destOrd="0" presId="urn:microsoft.com/office/officeart/2009/3/layout/HorizontalOrganizationChart"/>
    <dgm:cxn modelId="{CBC20971-0508-444E-931C-A1EFCF1C02BF}" type="presParOf" srcId="{40C29FD5-976C-489C-8A3E-9304AC691AC1}" destId="{80921C38-FB64-47B4-99FE-9DAE5C33FCB1}" srcOrd="1" destOrd="0" presId="urn:microsoft.com/office/officeart/2009/3/layout/HorizontalOrganizationChart"/>
    <dgm:cxn modelId="{15901AB2-D079-4FC3-95BB-27D7538E59B3}" type="presParOf" srcId="{D6D8FA4E-4AA9-490E-B1E5-1A277ADCB881}" destId="{A856CD4C-5504-4795-83E0-03E57EC025C2}" srcOrd="1" destOrd="0" presId="urn:microsoft.com/office/officeart/2009/3/layout/HorizontalOrganizationChart"/>
    <dgm:cxn modelId="{A7AB902C-A3ED-4099-8E25-0838068530CC}" type="presParOf" srcId="{D6D8FA4E-4AA9-490E-B1E5-1A277ADCB881}" destId="{77B24506-4837-43D5-B65E-C9AFB67CED69}" srcOrd="2" destOrd="0" presId="urn:microsoft.com/office/officeart/2009/3/layout/HorizontalOrganizationChart"/>
    <dgm:cxn modelId="{C0DACADE-0F41-4F34-9678-20FA3DB6FE64}" type="presParOf" srcId="{C01114E0-756F-496E-9638-2E30AAB804D3}" destId="{CEBECD5E-85F9-499D-9112-F8899AEF9E90}" srcOrd="4" destOrd="0" presId="urn:microsoft.com/office/officeart/2009/3/layout/HorizontalOrganizationChart"/>
    <dgm:cxn modelId="{74040ED5-1490-4AF1-A4F4-EC810E791C45}" type="presParOf" srcId="{C01114E0-756F-496E-9638-2E30AAB804D3}" destId="{BA9C12A8-D4F0-442B-9937-4CC7F26B92BA}" srcOrd="5" destOrd="0" presId="urn:microsoft.com/office/officeart/2009/3/layout/HorizontalOrganizationChart"/>
    <dgm:cxn modelId="{DCEECC89-7881-4D80-B415-935C79CD8529}" type="presParOf" srcId="{BA9C12A8-D4F0-442B-9937-4CC7F26B92BA}" destId="{C8BD0599-179E-409F-B28C-41719FB41576}" srcOrd="0" destOrd="0" presId="urn:microsoft.com/office/officeart/2009/3/layout/HorizontalOrganizationChart"/>
    <dgm:cxn modelId="{2EF6DE39-A4A9-4FBF-80E7-47B166DE3ED5}" type="presParOf" srcId="{C8BD0599-179E-409F-B28C-41719FB41576}" destId="{BA57C929-928D-4E41-9967-6EC3A6221E94}" srcOrd="0" destOrd="0" presId="urn:microsoft.com/office/officeart/2009/3/layout/HorizontalOrganizationChart"/>
    <dgm:cxn modelId="{B6C728A5-77D6-41B2-88D9-6F246D713314}" type="presParOf" srcId="{C8BD0599-179E-409F-B28C-41719FB41576}" destId="{9664A4FD-59FA-41A5-8BB6-D2C52D861023}" srcOrd="1" destOrd="0" presId="urn:microsoft.com/office/officeart/2009/3/layout/HorizontalOrganizationChart"/>
    <dgm:cxn modelId="{2C0FDADA-E68F-42A7-AB4B-66B65AF3D428}" type="presParOf" srcId="{BA9C12A8-D4F0-442B-9937-4CC7F26B92BA}" destId="{CF6C7D70-AFE4-46DB-A52E-893691979DE9}" srcOrd="1" destOrd="0" presId="urn:microsoft.com/office/officeart/2009/3/layout/HorizontalOrganizationChart"/>
    <dgm:cxn modelId="{0656842E-0951-4053-8722-1C809230369B}" type="presParOf" srcId="{BA9C12A8-D4F0-442B-9937-4CC7F26B92BA}" destId="{848794D2-CFE2-40A8-83AD-A396247AF02F}" srcOrd="2" destOrd="0" presId="urn:microsoft.com/office/officeart/2009/3/layout/HorizontalOrganizationChart"/>
    <dgm:cxn modelId="{B74280DB-527C-4B79-A0F1-FB14A81D9181}" type="presParOf" srcId="{C01114E0-756F-496E-9638-2E30AAB804D3}" destId="{3D5DA420-000F-42BA-B50C-F3CE38BFF013}" srcOrd="6" destOrd="0" presId="urn:microsoft.com/office/officeart/2009/3/layout/HorizontalOrganizationChart"/>
    <dgm:cxn modelId="{FB96180B-B63B-412B-83A4-687F335EEEA5}" type="presParOf" srcId="{C01114E0-756F-496E-9638-2E30AAB804D3}" destId="{3F728481-8A7A-4692-BA27-DFF58B0DCBB2}" srcOrd="7" destOrd="0" presId="urn:microsoft.com/office/officeart/2009/3/layout/HorizontalOrganizationChart"/>
    <dgm:cxn modelId="{A0EE15F9-6F48-4D8A-93CE-4C6197D1795F}" type="presParOf" srcId="{3F728481-8A7A-4692-BA27-DFF58B0DCBB2}" destId="{6077CB39-A5EE-4C7D-AACD-655673F8FA8D}" srcOrd="0" destOrd="0" presId="urn:microsoft.com/office/officeart/2009/3/layout/HorizontalOrganizationChart"/>
    <dgm:cxn modelId="{A19FA3F7-AA6B-4BB9-B12B-2DE21B91FEC2}" type="presParOf" srcId="{6077CB39-A5EE-4C7D-AACD-655673F8FA8D}" destId="{173B4A4C-F5AF-4996-9440-B0234D70C9C2}" srcOrd="0" destOrd="0" presId="urn:microsoft.com/office/officeart/2009/3/layout/HorizontalOrganizationChart"/>
    <dgm:cxn modelId="{5ED59C78-C377-49D7-98BA-4F2E3A821FDC}" type="presParOf" srcId="{6077CB39-A5EE-4C7D-AACD-655673F8FA8D}" destId="{C22E3DCD-FF2D-4615-98FE-8AF32F1C7E47}" srcOrd="1" destOrd="0" presId="urn:microsoft.com/office/officeart/2009/3/layout/HorizontalOrganizationChart"/>
    <dgm:cxn modelId="{B7A16A40-CD8C-4828-B9E3-C9B02C8563FD}" type="presParOf" srcId="{3F728481-8A7A-4692-BA27-DFF58B0DCBB2}" destId="{62D7AF17-A66F-4DFE-98B4-F9736C4A9DC3}" srcOrd="1" destOrd="0" presId="urn:microsoft.com/office/officeart/2009/3/layout/HorizontalOrganizationChart"/>
    <dgm:cxn modelId="{F67F795E-957D-439A-A857-6348C87AFCC3}" type="presParOf" srcId="{3F728481-8A7A-4692-BA27-DFF58B0DCBB2}" destId="{E75C9DDB-E8DB-4544-A61B-354431449F73}" srcOrd="2" destOrd="0" presId="urn:microsoft.com/office/officeart/2009/3/layout/HorizontalOrganizationChart"/>
    <dgm:cxn modelId="{469653A9-124B-4F8D-A5B2-5CA1E860E218}" type="presParOf" srcId="{C01114E0-756F-496E-9638-2E30AAB804D3}" destId="{DA1F9442-5E59-42A8-9CD5-638D6A48501E}" srcOrd="8" destOrd="0" presId="urn:microsoft.com/office/officeart/2009/3/layout/HorizontalOrganizationChart"/>
    <dgm:cxn modelId="{BC2E98DA-239F-45F6-B444-255195F36885}" type="presParOf" srcId="{C01114E0-756F-496E-9638-2E30AAB804D3}" destId="{55B7142A-DA7E-45EF-BC01-46A508BCEF6D}" srcOrd="9" destOrd="0" presId="urn:microsoft.com/office/officeart/2009/3/layout/HorizontalOrganizationChart"/>
    <dgm:cxn modelId="{16C76879-DE4A-477F-98B4-858FBB00C87E}" type="presParOf" srcId="{55B7142A-DA7E-45EF-BC01-46A508BCEF6D}" destId="{62933E4F-DA0F-4094-B319-DDDB9454BE5F}" srcOrd="0" destOrd="0" presId="urn:microsoft.com/office/officeart/2009/3/layout/HorizontalOrganizationChart"/>
    <dgm:cxn modelId="{67023912-0A2C-4946-A974-8D6DDE7D49E7}" type="presParOf" srcId="{62933E4F-DA0F-4094-B319-DDDB9454BE5F}" destId="{2A5017C9-F598-47FF-97A9-A6D42D634F50}" srcOrd="0" destOrd="0" presId="urn:microsoft.com/office/officeart/2009/3/layout/HorizontalOrganizationChart"/>
    <dgm:cxn modelId="{839A78F9-6D67-4D46-AB01-BC1D5833FDA6}" type="presParOf" srcId="{62933E4F-DA0F-4094-B319-DDDB9454BE5F}" destId="{06F7AB4A-E23D-4378-8500-CFB4B71E77E4}" srcOrd="1" destOrd="0" presId="urn:microsoft.com/office/officeart/2009/3/layout/HorizontalOrganizationChart"/>
    <dgm:cxn modelId="{21E19DB9-F43A-40EF-83C6-ACEF351B567E}" type="presParOf" srcId="{55B7142A-DA7E-45EF-BC01-46A508BCEF6D}" destId="{1A8F98B7-5D1B-4275-B6D9-BC581B1702AD}" srcOrd="1" destOrd="0" presId="urn:microsoft.com/office/officeart/2009/3/layout/HorizontalOrganizationChart"/>
    <dgm:cxn modelId="{1BA80894-487D-4C24-970F-354C90AE03C0}" type="presParOf" srcId="{55B7142A-DA7E-45EF-BC01-46A508BCEF6D}" destId="{A001485A-69A3-44AB-BC1E-D1C0EE57E0E6}" srcOrd="2" destOrd="0" presId="urn:microsoft.com/office/officeart/2009/3/layout/HorizontalOrganizationChart"/>
    <dgm:cxn modelId="{A12FA83D-998F-4699-8618-EF0E7227D0F6}" type="presParOf" srcId="{C01114E0-756F-496E-9638-2E30AAB804D3}" destId="{02D3A6BD-95E6-46E3-A0A0-02959FA15D6A}" srcOrd="10" destOrd="0" presId="urn:microsoft.com/office/officeart/2009/3/layout/HorizontalOrganizationChart"/>
    <dgm:cxn modelId="{599CDFC6-DABD-4953-93B3-8590E8BE889E}" type="presParOf" srcId="{C01114E0-756F-496E-9638-2E30AAB804D3}" destId="{AB32FBBD-9BC7-46D6-84CA-DFDA69602109}" srcOrd="11" destOrd="0" presId="urn:microsoft.com/office/officeart/2009/3/layout/HorizontalOrganizationChart"/>
    <dgm:cxn modelId="{12627749-2956-444E-8B02-C5CA85148FB1}" type="presParOf" srcId="{AB32FBBD-9BC7-46D6-84CA-DFDA69602109}" destId="{746C37E8-D036-451A-827D-46EEF1C7A4A2}" srcOrd="0" destOrd="0" presId="urn:microsoft.com/office/officeart/2009/3/layout/HorizontalOrganizationChart"/>
    <dgm:cxn modelId="{A9FC4491-B5CA-4A25-B9B3-B4577BB80A18}" type="presParOf" srcId="{746C37E8-D036-451A-827D-46EEF1C7A4A2}" destId="{CF1D299E-0C31-461F-B6FE-3E36FCCBF565}" srcOrd="0" destOrd="0" presId="urn:microsoft.com/office/officeart/2009/3/layout/HorizontalOrganizationChart"/>
    <dgm:cxn modelId="{7081CCB8-B328-44ED-AEFB-E9DFC3150275}" type="presParOf" srcId="{746C37E8-D036-451A-827D-46EEF1C7A4A2}" destId="{6E9EF530-AFE9-4D79-B68A-361C7BC2995B}" srcOrd="1" destOrd="0" presId="urn:microsoft.com/office/officeart/2009/3/layout/HorizontalOrganizationChart"/>
    <dgm:cxn modelId="{A3229FEE-F07A-4CBA-A48A-BF130C00BCD1}" type="presParOf" srcId="{AB32FBBD-9BC7-46D6-84CA-DFDA69602109}" destId="{F9041726-1236-47A6-82B5-AFCB616BF01E}" srcOrd="1" destOrd="0" presId="urn:microsoft.com/office/officeart/2009/3/layout/HorizontalOrganizationChart"/>
    <dgm:cxn modelId="{5D0FF4B6-4578-4D6D-9292-510B700C7E55}" type="presParOf" srcId="{AB32FBBD-9BC7-46D6-84CA-DFDA69602109}" destId="{39E2F4D6-81ED-4C7E-AC03-9A3431866C1E}" srcOrd="2" destOrd="0" presId="urn:microsoft.com/office/officeart/2009/3/layout/HorizontalOrganizationChart"/>
    <dgm:cxn modelId="{9042D0BF-53B3-4370-9636-9E6A196D6EF0}" type="presParOf" srcId="{C01114E0-756F-496E-9638-2E30AAB804D3}" destId="{881A293B-DD60-45E4-858B-798A5BE1CDAA}" srcOrd="12" destOrd="0" presId="urn:microsoft.com/office/officeart/2009/3/layout/HorizontalOrganizationChart"/>
    <dgm:cxn modelId="{C9207703-81B8-4F27-A0FC-0B8F86ACBBBA}" type="presParOf" srcId="{C01114E0-756F-496E-9638-2E30AAB804D3}" destId="{0F366B2C-2E8E-46C5-ACCD-34C04A6EF719}" srcOrd="13" destOrd="0" presId="urn:microsoft.com/office/officeart/2009/3/layout/HorizontalOrganizationChart"/>
    <dgm:cxn modelId="{83E4E563-86A2-47B7-8E84-34C712ADF26C}" type="presParOf" srcId="{0F366B2C-2E8E-46C5-ACCD-34C04A6EF719}" destId="{26814075-C0CD-413A-8A2D-C1CF63927F7F}" srcOrd="0" destOrd="0" presId="urn:microsoft.com/office/officeart/2009/3/layout/HorizontalOrganizationChart"/>
    <dgm:cxn modelId="{0538854E-25B2-45C1-B76C-4D53D514D54D}" type="presParOf" srcId="{26814075-C0CD-413A-8A2D-C1CF63927F7F}" destId="{530D1A94-FE04-4B6B-AE14-79BC0BE4C89F}" srcOrd="0" destOrd="0" presId="urn:microsoft.com/office/officeart/2009/3/layout/HorizontalOrganizationChart"/>
    <dgm:cxn modelId="{7F470829-CEEF-4C79-8B33-E9EB9000438E}" type="presParOf" srcId="{26814075-C0CD-413A-8A2D-C1CF63927F7F}" destId="{D0CBB8C5-CDC9-4F03-93A7-2CDE5CAF4720}" srcOrd="1" destOrd="0" presId="urn:microsoft.com/office/officeart/2009/3/layout/HorizontalOrganizationChart"/>
    <dgm:cxn modelId="{6A6B661E-F4D4-452A-8F7B-1F8B45DB7261}" type="presParOf" srcId="{0F366B2C-2E8E-46C5-ACCD-34C04A6EF719}" destId="{410CE85D-9CA0-414C-AB8F-5159AE6551FA}" srcOrd="1" destOrd="0" presId="urn:microsoft.com/office/officeart/2009/3/layout/HorizontalOrganizationChart"/>
    <dgm:cxn modelId="{867812EF-5C07-469E-A6E6-2F1017BF5729}" type="presParOf" srcId="{0F366B2C-2E8E-46C5-ACCD-34C04A6EF719}" destId="{9B3CA059-8A13-4BD5-A2D8-0273BC4528FD}" srcOrd="2" destOrd="0" presId="urn:microsoft.com/office/officeart/2009/3/layout/HorizontalOrganizationChart"/>
    <dgm:cxn modelId="{ACCB1BFC-8D63-4F31-BD25-36C2FC868C1D}" type="presParOf" srcId="{7E1720D8-3077-48E4-9DA7-36EC8A873AB6}" destId="{B998CC2F-FDB8-4895-B65E-12A0EEFDA8F5}" srcOrd="2" destOrd="0" presId="urn:microsoft.com/office/officeart/2009/3/layout/HorizontalOrganizationChart"/>
    <dgm:cxn modelId="{0F541BA5-BB19-4E22-B8EB-C9C8ECA5D2C0}" type="presParOf" srcId="{281DAA5F-AD38-4121-97E7-E7B9D13A9225}" destId="{59DB755F-1FA5-4D76-ACB4-D264F3003474}" srcOrd="10" destOrd="0" presId="urn:microsoft.com/office/officeart/2009/3/layout/HorizontalOrganizationChart"/>
    <dgm:cxn modelId="{6470389C-E880-4C52-B909-C90260374261}" type="presParOf" srcId="{281DAA5F-AD38-4121-97E7-E7B9D13A9225}" destId="{6DCDD796-AE80-436A-A278-8B22D8F9CE75}" srcOrd="11" destOrd="0" presId="urn:microsoft.com/office/officeart/2009/3/layout/HorizontalOrganizationChart"/>
    <dgm:cxn modelId="{91A4D7C5-25BC-4AAB-BD5F-1810A1261B21}" type="presParOf" srcId="{6DCDD796-AE80-436A-A278-8B22D8F9CE75}" destId="{36DD0AFB-9532-4D35-864D-E6FEC7290C51}" srcOrd="0" destOrd="0" presId="urn:microsoft.com/office/officeart/2009/3/layout/HorizontalOrganizationChart"/>
    <dgm:cxn modelId="{E19B4447-2506-4521-A56E-21AD56649C29}" type="presParOf" srcId="{36DD0AFB-9532-4D35-864D-E6FEC7290C51}" destId="{E5337AF9-2F90-4549-92A5-6D3762A541C0}" srcOrd="0" destOrd="0" presId="urn:microsoft.com/office/officeart/2009/3/layout/HorizontalOrganizationChart"/>
    <dgm:cxn modelId="{24555A0C-B627-4D73-85F8-B3DCFEEF8A6B}" type="presParOf" srcId="{36DD0AFB-9532-4D35-864D-E6FEC7290C51}" destId="{977F490A-E4FD-43D7-9962-B0047AFBA682}" srcOrd="1" destOrd="0" presId="urn:microsoft.com/office/officeart/2009/3/layout/HorizontalOrganizationChart"/>
    <dgm:cxn modelId="{A82939D9-390E-4B44-8458-8C6DFD0916CA}" type="presParOf" srcId="{6DCDD796-AE80-436A-A278-8B22D8F9CE75}" destId="{392B9F40-B145-4111-A2D4-D58811B943C3}" srcOrd="1" destOrd="0" presId="urn:microsoft.com/office/officeart/2009/3/layout/HorizontalOrganizationChart"/>
    <dgm:cxn modelId="{E3A6DD44-E119-40DB-90C5-59641E62C5A0}" type="presParOf" srcId="{392B9F40-B145-4111-A2D4-D58811B943C3}" destId="{E33E82E7-8B31-4E25-BCAE-379B46E4D9E0}" srcOrd="0" destOrd="0" presId="urn:microsoft.com/office/officeart/2009/3/layout/HorizontalOrganizationChart"/>
    <dgm:cxn modelId="{2922F219-CAD5-4F24-8840-302A44CAEB82}" type="presParOf" srcId="{392B9F40-B145-4111-A2D4-D58811B943C3}" destId="{9C545B98-D7CA-45EB-9B44-4DE141E578C7}" srcOrd="1" destOrd="0" presId="urn:microsoft.com/office/officeart/2009/3/layout/HorizontalOrganizationChart"/>
    <dgm:cxn modelId="{AFBCCCB0-2457-4CCE-B8EF-7BF7E434D96C}" type="presParOf" srcId="{9C545B98-D7CA-45EB-9B44-4DE141E578C7}" destId="{92A96C31-9994-48D7-848F-76F6D46351A3}" srcOrd="0" destOrd="0" presId="urn:microsoft.com/office/officeart/2009/3/layout/HorizontalOrganizationChart"/>
    <dgm:cxn modelId="{B99E0E4E-E3FF-4ED1-A6C8-0CA7B05D20A0}" type="presParOf" srcId="{92A96C31-9994-48D7-848F-76F6D46351A3}" destId="{4197188D-05F8-4D5D-9679-C930F97CB328}" srcOrd="0" destOrd="0" presId="urn:microsoft.com/office/officeart/2009/3/layout/HorizontalOrganizationChart"/>
    <dgm:cxn modelId="{824D8B92-6DCF-4A0F-AE92-E65BA2927D89}" type="presParOf" srcId="{92A96C31-9994-48D7-848F-76F6D46351A3}" destId="{67CBA6C4-AABD-41C7-9A11-6638B167434D}" srcOrd="1" destOrd="0" presId="urn:microsoft.com/office/officeart/2009/3/layout/HorizontalOrganizationChart"/>
    <dgm:cxn modelId="{B71AFCD9-288F-4790-93E1-CC0B658D5E8B}" type="presParOf" srcId="{9C545B98-D7CA-45EB-9B44-4DE141E578C7}" destId="{6E487DFF-295E-45FD-8C73-11A3BFA48A0A}" srcOrd="1" destOrd="0" presId="urn:microsoft.com/office/officeart/2009/3/layout/HorizontalOrganizationChart"/>
    <dgm:cxn modelId="{D00B4473-C8AD-4E28-A020-AAB42272E85F}" type="presParOf" srcId="{9C545B98-D7CA-45EB-9B44-4DE141E578C7}" destId="{0A8EFBE8-510F-4E5F-BC1F-D1731427963D}" srcOrd="2" destOrd="0" presId="urn:microsoft.com/office/officeart/2009/3/layout/HorizontalOrganizationChart"/>
    <dgm:cxn modelId="{50554A79-5FD0-4E9C-BE8F-09174E7A3AEB}" type="presParOf" srcId="{392B9F40-B145-4111-A2D4-D58811B943C3}" destId="{676629BA-3249-4941-8F14-93C29891A483}" srcOrd="2" destOrd="0" presId="urn:microsoft.com/office/officeart/2009/3/layout/HorizontalOrganizationChart"/>
    <dgm:cxn modelId="{06A59783-692E-4274-A30B-55B1CB2AA367}" type="presParOf" srcId="{392B9F40-B145-4111-A2D4-D58811B943C3}" destId="{E15D1BB4-F9C4-4D7F-BF00-ADF6B91B4149}" srcOrd="3" destOrd="0" presId="urn:microsoft.com/office/officeart/2009/3/layout/HorizontalOrganizationChart"/>
    <dgm:cxn modelId="{D961A0B5-6C14-45BA-9E13-E7393645DF1C}" type="presParOf" srcId="{E15D1BB4-F9C4-4D7F-BF00-ADF6B91B4149}" destId="{BF5CD5BB-A5C7-47AB-AAF0-C919376B7CCF}" srcOrd="0" destOrd="0" presId="urn:microsoft.com/office/officeart/2009/3/layout/HorizontalOrganizationChart"/>
    <dgm:cxn modelId="{FE64009F-176B-4144-A3E0-805C4E66ED42}" type="presParOf" srcId="{BF5CD5BB-A5C7-47AB-AAF0-C919376B7CCF}" destId="{5B1DC3DF-BCB8-4422-863C-13B05FB2A0F9}" srcOrd="0" destOrd="0" presId="urn:microsoft.com/office/officeart/2009/3/layout/HorizontalOrganizationChart"/>
    <dgm:cxn modelId="{70A1232B-582E-4580-B6CC-B79B8FE4CA2A}" type="presParOf" srcId="{BF5CD5BB-A5C7-47AB-AAF0-C919376B7CCF}" destId="{0CF475EA-C6C8-400B-822A-007263CBE599}" srcOrd="1" destOrd="0" presId="urn:microsoft.com/office/officeart/2009/3/layout/HorizontalOrganizationChart"/>
    <dgm:cxn modelId="{EA4FF18A-B4BE-43B2-845D-65EDB9D75E66}" type="presParOf" srcId="{E15D1BB4-F9C4-4D7F-BF00-ADF6B91B4149}" destId="{568AB193-B9AA-491B-914F-39224F88B8C4}" srcOrd="1" destOrd="0" presId="urn:microsoft.com/office/officeart/2009/3/layout/HorizontalOrganizationChart"/>
    <dgm:cxn modelId="{2BD9B2FF-4BDD-409D-86C3-BB98E0EC0E09}" type="presParOf" srcId="{E15D1BB4-F9C4-4D7F-BF00-ADF6B91B4149}" destId="{896CD86C-969D-4A83-80CB-F6EB56F6EBAD}" srcOrd="2" destOrd="0" presId="urn:microsoft.com/office/officeart/2009/3/layout/HorizontalOrganizationChart"/>
    <dgm:cxn modelId="{2EA66A3E-4ABB-4D55-924B-C9248EB61D87}" type="presParOf" srcId="{392B9F40-B145-4111-A2D4-D58811B943C3}" destId="{564CD9A7-21EA-4748-962B-F8A52F865E5A}" srcOrd="4" destOrd="0" presId="urn:microsoft.com/office/officeart/2009/3/layout/HorizontalOrganizationChart"/>
    <dgm:cxn modelId="{24181D8A-28AC-4DA1-89A5-BADFC7C17088}" type="presParOf" srcId="{392B9F40-B145-4111-A2D4-D58811B943C3}" destId="{B37DEB92-EA73-472B-9F77-30F790B53B04}" srcOrd="5" destOrd="0" presId="urn:microsoft.com/office/officeart/2009/3/layout/HorizontalOrganizationChart"/>
    <dgm:cxn modelId="{FCABFAA8-E41F-4CEB-8EBF-4CF950AA11B9}" type="presParOf" srcId="{B37DEB92-EA73-472B-9F77-30F790B53B04}" destId="{642CB002-9333-4CAD-8560-B947E75CAC26}" srcOrd="0" destOrd="0" presId="urn:microsoft.com/office/officeart/2009/3/layout/HorizontalOrganizationChart"/>
    <dgm:cxn modelId="{B0C36D46-EA38-4107-91CA-4D0C99251963}" type="presParOf" srcId="{642CB002-9333-4CAD-8560-B947E75CAC26}" destId="{BBF58ADE-34BA-4909-90C2-2C303065C292}" srcOrd="0" destOrd="0" presId="urn:microsoft.com/office/officeart/2009/3/layout/HorizontalOrganizationChart"/>
    <dgm:cxn modelId="{39B72BED-5717-474A-B814-BF2471EE4E00}" type="presParOf" srcId="{642CB002-9333-4CAD-8560-B947E75CAC26}" destId="{5EA70439-21BC-4DAE-A5E6-5178550CA375}" srcOrd="1" destOrd="0" presId="urn:microsoft.com/office/officeart/2009/3/layout/HorizontalOrganizationChart"/>
    <dgm:cxn modelId="{1F99860E-D338-493A-84EC-220C9679FF94}" type="presParOf" srcId="{B37DEB92-EA73-472B-9F77-30F790B53B04}" destId="{BF4861C3-7CA0-4546-8455-1484CAE92D14}" srcOrd="1" destOrd="0" presId="urn:microsoft.com/office/officeart/2009/3/layout/HorizontalOrganizationChart"/>
    <dgm:cxn modelId="{04837FFE-B603-498E-9A1C-73DC80547B1B}" type="presParOf" srcId="{B37DEB92-EA73-472B-9F77-30F790B53B04}" destId="{1A648069-9F47-49C6-802F-AB4DA1981804}" srcOrd="2" destOrd="0" presId="urn:microsoft.com/office/officeart/2009/3/layout/HorizontalOrganizationChart"/>
    <dgm:cxn modelId="{9F468458-F30C-4D58-98AD-C9A5554BF1DD}" type="presParOf" srcId="{392B9F40-B145-4111-A2D4-D58811B943C3}" destId="{4C6181AF-32EF-4663-8E6D-F2353A77C301}" srcOrd="6" destOrd="0" presId="urn:microsoft.com/office/officeart/2009/3/layout/HorizontalOrganizationChart"/>
    <dgm:cxn modelId="{E70D2BA0-CF64-4C77-8ACA-042363BE48EB}" type="presParOf" srcId="{392B9F40-B145-4111-A2D4-D58811B943C3}" destId="{F89F3D9F-D808-41DD-BF7A-7B7F4FF19064}" srcOrd="7" destOrd="0" presId="urn:microsoft.com/office/officeart/2009/3/layout/HorizontalOrganizationChart"/>
    <dgm:cxn modelId="{FC585617-1AF2-48B6-AC2C-7E9AF58E660D}" type="presParOf" srcId="{F89F3D9F-D808-41DD-BF7A-7B7F4FF19064}" destId="{F0720277-EB0D-4FFE-8803-B219098E9A4C}" srcOrd="0" destOrd="0" presId="urn:microsoft.com/office/officeart/2009/3/layout/HorizontalOrganizationChart"/>
    <dgm:cxn modelId="{D58AA074-45CF-4A0A-9AF3-89EE01F0D8AC}" type="presParOf" srcId="{F0720277-EB0D-4FFE-8803-B219098E9A4C}" destId="{17B38415-8836-4F92-9560-2FF208DA82C1}" srcOrd="0" destOrd="0" presId="urn:microsoft.com/office/officeart/2009/3/layout/HorizontalOrganizationChart"/>
    <dgm:cxn modelId="{780BC8CE-B044-4D99-9D0C-949B3696B548}" type="presParOf" srcId="{F0720277-EB0D-4FFE-8803-B219098E9A4C}" destId="{B09BA243-9EAC-4F96-BBAA-4CBAFF204513}" srcOrd="1" destOrd="0" presId="urn:microsoft.com/office/officeart/2009/3/layout/HorizontalOrganizationChart"/>
    <dgm:cxn modelId="{4CF3D403-8AE3-4B41-95FC-0F74D37063AE}" type="presParOf" srcId="{F89F3D9F-D808-41DD-BF7A-7B7F4FF19064}" destId="{00955DF9-B13C-4B7E-B70B-14EB71FA31C2}" srcOrd="1" destOrd="0" presId="urn:microsoft.com/office/officeart/2009/3/layout/HorizontalOrganizationChart"/>
    <dgm:cxn modelId="{2C256934-852B-423B-90D1-29A133E54996}" type="presParOf" srcId="{F89F3D9F-D808-41DD-BF7A-7B7F4FF19064}" destId="{9ED20A40-16AE-4DEE-8BDA-6FE42555328B}" srcOrd="2" destOrd="0" presId="urn:microsoft.com/office/officeart/2009/3/layout/HorizontalOrganizationChart"/>
    <dgm:cxn modelId="{3B6B1D22-10DD-4017-AE25-ED69227B7E95}" type="presParOf" srcId="{392B9F40-B145-4111-A2D4-D58811B943C3}" destId="{E673173D-C0C9-4899-B63A-8B96F801ABF8}" srcOrd="8" destOrd="0" presId="urn:microsoft.com/office/officeart/2009/3/layout/HorizontalOrganizationChart"/>
    <dgm:cxn modelId="{8B31E259-FAF6-4A94-8746-14158F45C695}" type="presParOf" srcId="{392B9F40-B145-4111-A2D4-D58811B943C3}" destId="{E2654782-AA18-4004-A900-99C11881BD2C}" srcOrd="9" destOrd="0" presId="urn:microsoft.com/office/officeart/2009/3/layout/HorizontalOrganizationChart"/>
    <dgm:cxn modelId="{6F4386B3-0F77-459C-8129-C86503DF9D83}" type="presParOf" srcId="{E2654782-AA18-4004-A900-99C11881BD2C}" destId="{C6E5D9DE-3539-4B34-9F2D-7AABB69485A4}" srcOrd="0" destOrd="0" presId="urn:microsoft.com/office/officeart/2009/3/layout/HorizontalOrganizationChart"/>
    <dgm:cxn modelId="{8660F833-7F0E-438A-8865-45723C3D9561}" type="presParOf" srcId="{C6E5D9DE-3539-4B34-9F2D-7AABB69485A4}" destId="{70910CFE-967F-4996-830C-E6723BB03367}" srcOrd="0" destOrd="0" presId="urn:microsoft.com/office/officeart/2009/3/layout/HorizontalOrganizationChart"/>
    <dgm:cxn modelId="{788CA5A8-2A55-498D-A159-6DE52C04A7E5}" type="presParOf" srcId="{C6E5D9DE-3539-4B34-9F2D-7AABB69485A4}" destId="{8375DE63-3D30-4B08-A67D-7300711D3F23}" srcOrd="1" destOrd="0" presId="urn:microsoft.com/office/officeart/2009/3/layout/HorizontalOrganizationChart"/>
    <dgm:cxn modelId="{B3BEE466-9FDF-41E7-B2CB-1A35AD76286B}" type="presParOf" srcId="{E2654782-AA18-4004-A900-99C11881BD2C}" destId="{0BAB104D-A3CF-4218-B4F1-9C515E55ACB0}" srcOrd="1" destOrd="0" presId="urn:microsoft.com/office/officeart/2009/3/layout/HorizontalOrganizationChart"/>
    <dgm:cxn modelId="{58A317F8-8F48-4174-9C96-C56243C4A1BD}" type="presParOf" srcId="{E2654782-AA18-4004-A900-99C11881BD2C}" destId="{5333B288-9E33-4AD6-8EC2-86FE550FFC26}" srcOrd="2" destOrd="0" presId="urn:microsoft.com/office/officeart/2009/3/layout/HorizontalOrganizationChart"/>
    <dgm:cxn modelId="{BE6F9658-8697-4C58-BA93-2ACB41A3E030}" type="presParOf" srcId="{392B9F40-B145-4111-A2D4-D58811B943C3}" destId="{320B8229-5B23-462C-96CE-13A56D1FCAE8}" srcOrd="10" destOrd="0" presId="urn:microsoft.com/office/officeart/2009/3/layout/HorizontalOrganizationChart"/>
    <dgm:cxn modelId="{D3C256FA-04C3-4A8B-9B28-11831A46CF98}" type="presParOf" srcId="{392B9F40-B145-4111-A2D4-D58811B943C3}" destId="{91132C20-035E-43BE-AD51-55DB9E76F2E6}" srcOrd="11" destOrd="0" presId="urn:microsoft.com/office/officeart/2009/3/layout/HorizontalOrganizationChart"/>
    <dgm:cxn modelId="{6F988AC3-D100-4EE1-BC82-814A572A10D3}" type="presParOf" srcId="{91132C20-035E-43BE-AD51-55DB9E76F2E6}" destId="{DFC2CEB0-03DC-4699-942C-126781DEBFDA}" srcOrd="0" destOrd="0" presId="urn:microsoft.com/office/officeart/2009/3/layout/HorizontalOrganizationChart"/>
    <dgm:cxn modelId="{1008BD07-2020-4A1C-8B59-C2374ED59314}" type="presParOf" srcId="{DFC2CEB0-03DC-4699-942C-126781DEBFDA}" destId="{9368CF24-32D0-4C20-A066-3A72552D0D3A}" srcOrd="0" destOrd="0" presId="urn:microsoft.com/office/officeart/2009/3/layout/HorizontalOrganizationChart"/>
    <dgm:cxn modelId="{960069B2-1880-4B58-A020-0CC58987EBF8}" type="presParOf" srcId="{DFC2CEB0-03DC-4699-942C-126781DEBFDA}" destId="{1D6EA480-5D93-4D97-AA10-1575E1A2EA8F}" srcOrd="1" destOrd="0" presId="urn:microsoft.com/office/officeart/2009/3/layout/HorizontalOrganizationChart"/>
    <dgm:cxn modelId="{3DC154E4-32A1-4F30-BE85-25ACC56B7511}" type="presParOf" srcId="{91132C20-035E-43BE-AD51-55DB9E76F2E6}" destId="{D2D54DCC-8482-4DD6-B500-ECC50FC28F9C}" srcOrd="1" destOrd="0" presId="urn:microsoft.com/office/officeart/2009/3/layout/HorizontalOrganizationChart"/>
    <dgm:cxn modelId="{F6FE6FCD-1450-4873-B104-84880F6B03B4}" type="presParOf" srcId="{91132C20-035E-43BE-AD51-55DB9E76F2E6}" destId="{D6DD21B5-A660-4479-B3B6-151DBC98A1A8}" srcOrd="2" destOrd="0" presId="urn:microsoft.com/office/officeart/2009/3/layout/HorizontalOrganizationChart"/>
    <dgm:cxn modelId="{AAAA869B-5292-4232-810D-91DDFEE3A817}" type="presParOf" srcId="{392B9F40-B145-4111-A2D4-D58811B943C3}" destId="{3F141B69-6146-4C9E-AB3D-40EA647BA023}" srcOrd="12" destOrd="0" presId="urn:microsoft.com/office/officeart/2009/3/layout/HorizontalOrganizationChart"/>
    <dgm:cxn modelId="{3067F674-9105-4F11-AF6A-F862F9697D5A}" type="presParOf" srcId="{392B9F40-B145-4111-A2D4-D58811B943C3}" destId="{A6140FDA-DDEA-4ADB-835F-5567EA37F1DF}" srcOrd="13" destOrd="0" presId="urn:microsoft.com/office/officeart/2009/3/layout/HorizontalOrganizationChart"/>
    <dgm:cxn modelId="{690088C5-2668-45D2-B146-2E558FC0D52B}" type="presParOf" srcId="{A6140FDA-DDEA-4ADB-835F-5567EA37F1DF}" destId="{2BCB7DAC-0319-46B5-9206-93A36D9B01D3}" srcOrd="0" destOrd="0" presId="urn:microsoft.com/office/officeart/2009/3/layout/HorizontalOrganizationChart"/>
    <dgm:cxn modelId="{508A7780-0E6F-435E-BAA2-54BCCE5C8E9D}" type="presParOf" srcId="{2BCB7DAC-0319-46B5-9206-93A36D9B01D3}" destId="{DA411790-7A19-436A-BB6F-0BD95A60EAA5}" srcOrd="0" destOrd="0" presId="urn:microsoft.com/office/officeart/2009/3/layout/HorizontalOrganizationChart"/>
    <dgm:cxn modelId="{40FC9405-73AE-4823-8809-2A0EFF8FF6D7}" type="presParOf" srcId="{2BCB7DAC-0319-46B5-9206-93A36D9B01D3}" destId="{242867D8-FAA4-44FD-8B51-9CB7A0664081}" srcOrd="1" destOrd="0" presId="urn:microsoft.com/office/officeart/2009/3/layout/HorizontalOrganizationChart"/>
    <dgm:cxn modelId="{4AC83277-95A7-4DB2-A4DC-66422DBF6580}" type="presParOf" srcId="{A6140FDA-DDEA-4ADB-835F-5567EA37F1DF}" destId="{51EA32AC-FC94-4E80-A601-E10B1FACB0E9}" srcOrd="1" destOrd="0" presId="urn:microsoft.com/office/officeart/2009/3/layout/HorizontalOrganizationChart"/>
    <dgm:cxn modelId="{BDA64AF3-41BF-4BC3-94DC-8A2B79F296A6}" type="presParOf" srcId="{A6140FDA-DDEA-4ADB-835F-5567EA37F1DF}" destId="{AC9AAE85-06FE-4A3E-BF07-CDFF253FED84}" srcOrd="2" destOrd="0" presId="urn:microsoft.com/office/officeart/2009/3/layout/HorizontalOrganizationChart"/>
    <dgm:cxn modelId="{5C8C27A0-3FC1-4A94-ACB1-9DED9BBBEEC9}" type="presParOf" srcId="{6DCDD796-AE80-436A-A278-8B22D8F9CE75}" destId="{73633D42-AA30-470F-9ABE-1D47BF48CE25}" srcOrd="2" destOrd="0" presId="urn:microsoft.com/office/officeart/2009/3/layout/HorizontalOrganizationChart"/>
    <dgm:cxn modelId="{6F760E0E-BCAB-4AA8-B453-6D075D9C4CDA}" type="presParOf" srcId="{281DAA5F-AD38-4121-97E7-E7B9D13A9225}" destId="{CBCCF71A-14D1-4953-BF7D-66D21A75975D}" srcOrd="12" destOrd="0" presId="urn:microsoft.com/office/officeart/2009/3/layout/HorizontalOrganizationChart"/>
    <dgm:cxn modelId="{B439E004-3C64-4B54-A98D-83944A135CD5}" type="presParOf" srcId="{281DAA5F-AD38-4121-97E7-E7B9D13A9225}" destId="{20622ECC-1954-44C2-865A-C9ABBD2764E9}" srcOrd="13" destOrd="0" presId="urn:microsoft.com/office/officeart/2009/3/layout/HorizontalOrganizationChart"/>
    <dgm:cxn modelId="{BC01006D-C979-4DA9-B708-473D2958E443}" type="presParOf" srcId="{20622ECC-1954-44C2-865A-C9ABBD2764E9}" destId="{56F59B8A-6D9B-448E-9945-8D8E0E8FACCB}" srcOrd="0" destOrd="0" presId="urn:microsoft.com/office/officeart/2009/3/layout/HorizontalOrganizationChart"/>
    <dgm:cxn modelId="{59ECDF48-B793-472A-A926-784B61AD4C9D}" type="presParOf" srcId="{56F59B8A-6D9B-448E-9945-8D8E0E8FACCB}" destId="{37786AAB-3E8A-4A2D-9B50-0E07FBA06489}" srcOrd="0" destOrd="0" presId="urn:microsoft.com/office/officeart/2009/3/layout/HorizontalOrganizationChart"/>
    <dgm:cxn modelId="{F2AE839A-9FBC-4A97-A98C-0F4E3A2919FF}" type="presParOf" srcId="{56F59B8A-6D9B-448E-9945-8D8E0E8FACCB}" destId="{58AFCC16-CE56-4201-AF13-920BDD31D908}" srcOrd="1" destOrd="0" presId="urn:microsoft.com/office/officeart/2009/3/layout/HorizontalOrganizationChart"/>
    <dgm:cxn modelId="{30A8D7B6-86EC-4C71-A7A2-6F87EB34790A}" type="presParOf" srcId="{20622ECC-1954-44C2-865A-C9ABBD2764E9}" destId="{9E81D21F-2544-47A9-A362-B5F33742FBCE}" srcOrd="1" destOrd="0" presId="urn:microsoft.com/office/officeart/2009/3/layout/HorizontalOrganizationChart"/>
    <dgm:cxn modelId="{E5F67093-C503-4938-8513-A281D3B379BB}" type="presParOf" srcId="{9E81D21F-2544-47A9-A362-B5F33742FBCE}" destId="{85086E6A-39C2-45E6-8C1E-665829A26EDA}" srcOrd="0" destOrd="0" presId="urn:microsoft.com/office/officeart/2009/3/layout/HorizontalOrganizationChart"/>
    <dgm:cxn modelId="{15EDE127-8B61-4AB6-B3A4-3A4ADD7165E4}" type="presParOf" srcId="{9E81D21F-2544-47A9-A362-B5F33742FBCE}" destId="{6B3CC3FD-E593-4C57-8D60-A5CC163F63F9}" srcOrd="1" destOrd="0" presId="urn:microsoft.com/office/officeart/2009/3/layout/HorizontalOrganizationChart"/>
    <dgm:cxn modelId="{464F260C-FD76-4DD1-92EF-290EE26FE147}" type="presParOf" srcId="{6B3CC3FD-E593-4C57-8D60-A5CC163F63F9}" destId="{69EF3973-79E1-4E4E-8AE3-4A574F3A5D97}" srcOrd="0" destOrd="0" presId="urn:microsoft.com/office/officeart/2009/3/layout/HorizontalOrganizationChart"/>
    <dgm:cxn modelId="{8973A66E-0CD1-4B7C-B44C-BB2B9057DCF6}" type="presParOf" srcId="{69EF3973-79E1-4E4E-8AE3-4A574F3A5D97}" destId="{05178D69-685B-4A2D-B36B-22B01E8D22A3}" srcOrd="0" destOrd="0" presId="urn:microsoft.com/office/officeart/2009/3/layout/HorizontalOrganizationChart"/>
    <dgm:cxn modelId="{6667BDB9-B89D-4B8A-84D0-7FEFC46326C6}" type="presParOf" srcId="{69EF3973-79E1-4E4E-8AE3-4A574F3A5D97}" destId="{BFF84920-1F1D-4E07-92B0-589362F4D60F}" srcOrd="1" destOrd="0" presId="urn:microsoft.com/office/officeart/2009/3/layout/HorizontalOrganizationChart"/>
    <dgm:cxn modelId="{715BD68A-1162-4F6B-99C9-209B5EA504D1}" type="presParOf" srcId="{6B3CC3FD-E593-4C57-8D60-A5CC163F63F9}" destId="{C9933508-E52A-4DA4-966C-673F4E46A342}" srcOrd="1" destOrd="0" presId="urn:microsoft.com/office/officeart/2009/3/layout/HorizontalOrganizationChart"/>
    <dgm:cxn modelId="{D14B99F8-81EC-4EB7-AFB2-E5227A8901FA}" type="presParOf" srcId="{6B3CC3FD-E593-4C57-8D60-A5CC163F63F9}" destId="{E86017A2-7966-4575-A6C6-EAC856E0E52E}" srcOrd="2" destOrd="0" presId="urn:microsoft.com/office/officeart/2009/3/layout/HorizontalOrganizationChart"/>
    <dgm:cxn modelId="{DDBEBD09-767E-4A53-BFAF-903523F615FA}" type="presParOf" srcId="{9E81D21F-2544-47A9-A362-B5F33742FBCE}" destId="{1AEFD0A8-AA29-4851-A9E3-0EF027C73450}" srcOrd="2" destOrd="0" presId="urn:microsoft.com/office/officeart/2009/3/layout/HorizontalOrganizationChart"/>
    <dgm:cxn modelId="{CE7FE0AA-7305-492E-AADA-AE793846FDCC}" type="presParOf" srcId="{9E81D21F-2544-47A9-A362-B5F33742FBCE}" destId="{1DE50043-247A-4B06-8729-011BF3A00592}" srcOrd="3" destOrd="0" presId="urn:microsoft.com/office/officeart/2009/3/layout/HorizontalOrganizationChart"/>
    <dgm:cxn modelId="{979F89E1-AB82-4F8E-BDF0-448AE2664C1E}" type="presParOf" srcId="{1DE50043-247A-4B06-8729-011BF3A00592}" destId="{F7C0CD83-9CE8-4EB3-95AD-3AFD21F27684}" srcOrd="0" destOrd="0" presId="urn:microsoft.com/office/officeart/2009/3/layout/HorizontalOrganizationChart"/>
    <dgm:cxn modelId="{D3EF5EDF-7A92-43BF-A517-01B05CE233B2}" type="presParOf" srcId="{F7C0CD83-9CE8-4EB3-95AD-3AFD21F27684}" destId="{AA820FCF-B467-4090-B93C-9D8C6EF9A19C}" srcOrd="0" destOrd="0" presId="urn:microsoft.com/office/officeart/2009/3/layout/HorizontalOrganizationChart"/>
    <dgm:cxn modelId="{A66BE78C-1B6B-426B-8B40-50985DEDA296}" type="presParOf" srcId="{F7C0CD83-9CE8-4EB3-95AD-3AFD21F27684}" destId="{B5533462-CF77-4577-8C7F-B3F945221FAB}" srcOrd="1" destOrd="0" presId="urn:microsoft.com/office/officeart/2009/3/layout/HorizontalOrganizationChart"/>
    <dgm:cxn modelId="{A108B4DA-47B0-4D2B-B6E9-DE37BF493D31}" type="presParOf" srcId="{1DE50043-247A-4B06-8729-011BF3A00592}" destId="{81CA8ACA-BF20-486C-B61B-11A512C3B94E}" srcOrd="1" destOrd="0" presId="urn:microsoft.com/office/officeart/2009/3/layout/HorizontalOrganizationChart"/>
    <dgm:cxn modelId="{6AFDF054-7150-4EB2-B892-EDF8D04BE7AF}" type="presParOf" srcId="{1DE50043-247A-4B06-8729-011BF3A00592}" destId="{68209221-72A1-477A-9B0A-699986CA9DE1}" srcOrd="2" destOrd="0" presId="urn:microsoft.com/office/officeart/2009/3/layout/HorizontalOrganizationChart"/>
    <dgm:cxn modelId="{7D4F7385-A76D-4309-B143-BD5C27737FB0}" type="presParOf" srcId="{9E81D21F-2544-47A9-A362-B5F33742FBCE}" destId="{6A6FB771-D3A8-499A-889E-CE5B98CD769D}" srcOrd="4" destOrd="0" presId="urn:microsoft.com/office/officeart/2009/3/layout/HorizontalOrganizationChart"/>
    <dgm:cxn modelId="{106B2117-87CD-4279-B893-CC3DC9D4A7FF}" type="presParOf" srcId="{9E81D21F-2544-47A9-A362-B5F33742FBCE}" destId="{381ED78F-E495-4D55-8D8B-CE61689397B9}" srcOrd="5" destOrd="0" presId="urn:microsoft.com/office/officeart/2009/3/layout/HorizontalOrganizationChart"/>
    <dgm:cxn modelId="{3D7E3B2E-576D-47C6-81A9-876C0FF0FB7A}" type="presParOf" srcId="{381ED78F-E495-4D55-8D8B-CE61689397B9}" destId="{FBA0CD8D-54B6-46D0-A3DD-31FD15D62C25}" srcOrd="0" destOrd="0" presId="urn:microsoft.com/office/officeart/2009/3/layout/HorizontalOrganizationChart"/>
    <dgm:cxn modelId="{C261BDDD-B286-49D0-9B03-9AE38D467AED}" type="presParOf" srcId="{FBA0CD8D-54B6-46D0-A3DD-31FD15D62C25}" destId="{AF7D5E86-3692-4FA7-AFA9-1335AF59E67C}" srcOrd="0" destOrd="0" presId="urn:microsoft.com/office/officeart/2009/3/layout/HorizontalOrganizationChart"/>
    <dgm:cxn modelId="{37CFB566-955B-49B7-812E-17C1A3EF1B29}" type="presParOf" srcId="{FBA0CD8D-54B6-46D0-A3DD-31FD15D62C25}" destId="{94F5E35F-BB6F-4240-8285-C7374F095897}" srcOrd="1" destOrd="0" presId="urn:microsoft.com/office/officeart/2009/3/layout/HorizontalOrganizationChart"/>
    <dgm:cxn modelId="{48E9CD1D-5789-4B32-8677-4D420515AA90}" type="presParOf" srcId="{381ED78F-E495-4D55-8D8B-CE61689397B9}" destId="{C4941C41-6EFB-46BB-AC37-B19839538F5D}" srcOrd="1" destOrd="0" presId="urn:microsoft.com/office/officeart/2009/3/layout/HorizontalOrganizationChart"/>
    <dgm:cxn modelId="{C3420AA8-2DE0-4C17-980A-2CA651123826}" type="presParOf" srcId="{381ED78F-E495-4D55-8D8B-CE61689397B9}" destId="{50D3CFFC-736B-4BD1-99B6-C158F087AACD}" srcOrd="2" destOrd="0" presId="urn:microsoft.com/office/officeart/2009/3/layout/HorizontalOrganizationChart"/>
    <dgm:cxn modelId="{B9428BD4-0C2C-49DF-98FB-94CAA6718180}" type="presParOf" srcId="{9E81D21F-2544-47A9-A362-B5F33742FBCE}" destId="{49CB98A7-2306-4A4D-82E5-0AD70C010AA4}" srcOrd="6" destOrd="0" presId="urn:microsoft.com/office/officeart/2009/3/layout/HorizontalOrganizationChart"/>
    <dgm:cxn modelId="{6164D121-044B-4BB1-B7BB-19807D90A462}" type="presParOf" srcId="{9E81D21F-2544-47A9-A362-B5F33742FBCE}" destId="{7499DED6-60D7-43B3-A47C-D6562BABC729}" srcOrd="7" destOrd="0" presId="urn:microsoft.com/office/officeart/2009/3/layout/HorizontalOrganizationChart"/>
    <dgm:cxn modelId="{0B6B6AD8-AE6B-48D1-A289-20A1A5D0D085}" type="presParOf" srcId="{7499DED6-60D7-43B3-A47C-D6562BABC729}" destId="{6C9A3B69-A3DA-4E23-A78A-725DB44FBEF8}" srcOrd="0" destOrd="0" presId="urn:microsoft.com/office/officeart/2009/3/layout/HorizontalOrganizationChart"/>
    <dgm:cxn modelId="{5C7CF847-75D7-42BE-A70B-E57B864FB72E}" type="presParOf" srcId="{6C9A3B69-A3DA-4E23-A78A-725DB44FBEF8}" destId="{73790E6C-0D47-4A25-957F-F145A2B1D97B}" srcOrd="0" destOrd="0" presId="urn:microsoft.com/office/officeart/2009/3/layout/HorizontalOrganizationChart"/>
    <dgm:cxn modelId="{FE058CA7-021F-483B-9BF6-D330A5A0987A}" type="presParOf" srcId="{6C9A3B69-A3DA-4E23-A78A-725DB44FBEF8}" destId="{457088A7-7272-4169-BC12-05647FFB57FB}" srcOrd="1" destOrd="0" presId="urn:microsoft.com/office/officeart/2009/3/layout/HorizontalOrganizationChart"/>
    <dgm:cxn modelId="{A63E160D-A195-4E7A-9AD8-897E5B9CA2FE}" type="presParOf" srcId="{7499DED6-60D7-43B3-A47C-D6562BABC729}" destId="{0484A8D3-6A64-40BE-875F-F38BA3832648}" srcOrd="1" destOrd="0" presId="urn:microsoft.com/office/officeart/2009/3/layout/HorizontalOrganizationChart"/>
    <dgm:cxn modelId="{028B0D24-4F07-4525-8FA8-994A396C848F}" type="presParOf" srcId="{7499DED6-60D7-43B3-A47C-D6562BABC729}" destId="{9438722F-E57D-4CEA-8DBC-6C37AC173A9B}" srcOrd="2" destOrd="0" presId="urn:microsoft.com/office/officeart/2009/3/layout/HorizontalOrganizationChart"/>
    <dgm:cxn modelId="{46B99A8F-6BB6-4626-BCC9-1212292B837E}" type="presParOf" srcId="{9E81D21F-2544-47A9-A362-B5F33742FBCE}" destId="{6BAA36F7-3FE6-4AFA-A806-8091DA399DCC}" srcOrd="8" destOrd="0" presId="urn:microsoft.com/office/officeart/2009/3/layout/HorizontalOrganizationChart"/>
    <dgm:cxn modelId="{FDE7F9B6-4DDD-430E-A05C-609ED0DC8C56}" type="presParOf" srcId="{9E81D21F-2544-47A9-A362-B5F33742FBCE}" destId="{0E29D7AE-FB7F-41D8-A878-F5CAD0900279}" srcOrd="9" destOrd="0" presId="urn:microsoft.com/office/officeart/2009/3/layout/HorizontalOrganizationChart"/>
    <dgm:cxn modelId="{C1F6C1A0-9D59-42C5-8879-FD33DFE4FC12}" type="presParOf" srcId="{0E29D7AE-FB7F-41D8-A878-F5CAD0900279}" destId="{0BB471AE-938F-4449-BF96-AF1772A47FA6}" srcOrd="0" destOrd="0" presId="urn:microsoft.com/office/officeart/2009/3/layout/HorizontalOrganizationChart"/>
    <dgm:cxn modelId="{6002BA2F-9DE6-413A-BDDB-B3BEFED692D8}" type="presParOf" srcId="{0BB471AE-938F-4449-BF96-AF1772A47FA6}" destId="{83744C5B-7537-4C60-A49E-5ED0268683D4}" srcOrd="0" destOrd="0" presId="urn:microsoft.com/office/officeart/2009/3/layout/HorizontalOrganizationChart"/>
    <dgm:cxn modelId="{A23D2389-2782-404A-B2A0-8D384BCD7A2A}" type="presParOf" srcId="{0BB471AE-938F-4449-BF96-AF1772A47FA6}" destId="{99C61F28-971F-45DE-A54F-EF09AED1BAFD}" srcOrd="1" destOrd="0" presId="urn:microsoft.com/office/officeart/2009/3/layout/HorizontalOrganizationChart"/>
    <dgm:cxn modelId="{45210CF9-EA9E-4B54-ACD0-F3D932EA0CBD}" type="presParOf" srcId="{0E29D7AE-FB7F-41D8-A878-F5CAD0900279}" destId="{48ED72F6-AD85-4702-82FF-18210C3F7BF6}" srcOrd="1" destOrd="0" presId="urn:microsoft.com/office/officeart/2009/3/layout/HorizontalOrganizationChart"/>
    <dgm:cxn modelId="{5EE4D452-5E4D-44FF-AC06-93D6E97B25B6}" type="presParOf" srcId="{0E29D7AE-FB7F-41D8-A878-F5CAD0900279}" destId="{8CD39DE1-E705-4529-92ED-9F430C5658D3}" srcOrd="2" destOrd="0" presId="urn:microsoft.com/office/officeart/2009/3/layout/HorizontalOrganizationChart"/>
    <dgm:cxn modelId="{E78EA443-73FA-499C-AA0C-5689114949F1}" type="presParOf" srcId="{9E81D21F-2544-47A9-A362-B5F33742FBCE}" destId="{E10F53E4-B96B-4EE9-9E9F-F2279154F4A9}" srcOrd="10" destOrd="0" presId="urn:microsoft.com/office/officeart/2009/3/layout/HorizontalOrganizationChart"/>
    <dgm:cxn modelId="{4B6ABE1F-DAE2-4429-AB6A-F3B3101A47FA}" type="presParOf" srcId="{9E81D21F-2544-47A9-A362-B5F33742FBCE}" destId="{8E3B2CFC-2804-4CD9-B475-3DFD380FC1AA}" srcOrd="11" destOrd="0" presId="urn:microsoft.com/office/officeart/2009/3/layout/HorizontalOrganizationChart"/>
    <dgm:cxn modelId="{E80C393F-5560-4C39-B3CF-58ABA4E928C9}" type="presParOf" srcId="{8E3B2CFC-2804-4CD9-B475-3DFD380FC1AA}" destId="{B60E9037-9CA1-42DC-B9BF-C9EDA6D7FC6D}" srcOrd="0" destOrd="0" presId="urn:microsoft.com/office/officeart/2009/3/layout/HorizontalOrganizationChart"/>
    <dgm:cxn modelId="{4D8923CB-D434-4693-B613-CC7FF98ED36D}" type="presParOf" srcId="{B60E9037-9CA1-42DC-B9BF-C9EDA6D7FC6D}" destId="{88892E49-DCC0-4860-8EFF-66213CD81A6C}" srcOrd="0" destOrd="0" presId="urn:microsoft.com/office/officeart/2009/3/layout/HorizontalOrganizationChart"/>
    <dgm:cxn modelId="{A2AE8358-7897-47D9-9523-AE880F79F415}" type="presParOf" srcId="{B60E9037-9CA1-42DC-B9BF-C9EDA6D7FC6D}" destId="{B4E64F92-F865-4C34-BD08-9EEE84169CF3}" srcOrd="1" destOrd="0" presId="urn:microsoft.com/office/officeart/2009/3/layout/HorizontalOrganizationChart"/>
    <dgm:cxn modelId="{BF95282B-7E6B-4AC9-A4D7-E606C525E51C}" type="presParOf" srcId="{8E3B2CFC-2804-4CD9-B475-3DFD380FC1AA}" destId="{4453408C-F063-4D55-8873-2287B39B458D}" srcOrd="1" destOrd="0" presId="urn:microsoft.com/office/officeart/2009/3/layout/HorizontalOrganizationChart"/>
    <dgm:cxn modelId="{80134E03-2660-4E50-A534-A1301E51F867}" type="presParOf" srcId="{8E3B2CFC-2804-4CD9-B475-3DFD380FC1AA}" destId="{25FA251C-BBB1-4940-A7FD-6D1D23D629D5}" srcOrd="2" destOrd="0" presId="urn:microsoft.com/office/officeart/2009/3/layout/HorizontalOrganizationChart"/>
    <dgm:cxn modelId="{3F089D3F-86C1-4D80-9E03-B1ED91E10A98}" type="presParOf" srcId="{9E81D21F-2544-47A9-A362-B5F33742FBCE}" destId="{561CECDB-64B9-4CBE-9D4A-3DDAF1906587}" srcOrd="12" destOrd="0" presId="urn:microsoft.com/office/officeart/2009/3/layout/HorizontalOrganizationChart"/>
    <dgm:cxn modelId="{F2E253DB-3574-4017-AFCC-E83FE5980B82}" type="presParOf" srcId="{9E81D21F-2544-47A9-A362-B5F33742FBCE}" destId="{C9DA0D50-05AE-489D-96AE-8A97D910AFCE}" srcOrd="13" destOrd="0" presId="urn:microsoft.com/office/officeart/2009/3/layout/HorizontalOrganizationChart"/>
    <dgm:cxn modelId="{D0B64FBA-A4DD-43F5-9AE4-91B87321CBE5}" type="presParOf" srcId="{C9DA0D50-05AE-489D-96AE-8A97D910AFCE}" destId="{EA13B68A-B679-46F7-B516-48E72C86CE99}" srcOrd="0" destOrd="0" presId="urn:microsoft.com/office/officeart/2009/3/layout/HorizontalOrganizationChart"/>
    <dgm:cxn modelId="{5C0CA4D7-B59D-4E02-A933-B3875EB2D1FB}" type="presParOf" srcId="{EA13B68A-B679-46F7-B516-48E72C86CE99}" destId="{404EA4AD-7E26-4B29-BA80-B4DAAD8C4E06}" srcOrd="0" destOrd="0" presId="urn:microsoft.com/office/officeart/2009/3/layout/HorizontalOrganizationChart"/>
    <dgm:cxn modelId="{1AF78FAC-1BD4-4A59-8590-577CF0A681E5}" type="presParOf" srcId="{EA13B68A-B679-46F7-B516-48E72C86CE99}" destId="{09A901CF-C2A3-4EDD-BCFF-7D701419488C}" srcOrd="1" destOrd="0" presId="urn:microsoft.com/office/officeart/2009/3/layout/HorizontalOrganizationChart"/>
    <dgm:cxn modelId="{EE65021B-7A04-445B-BF2C-B76C57A6D62D}" type="presParOf" srcId="{C9DA0D50-05AE-489D-96AE-8A97D910AFCE}" destId="{0B1F3B8A-5C90-44DC-BEF9-DF6C6D361BA8}" srcOrd="1" destOrd="0" presId="urn:microsoft.com/office/officeart/2009/3/layout/HorizontalOrganizationChart"/>
    <dgm:cxn modelId="{E62055EE-86B1-4AEF-9E46-48C09EFD17B8}" type="presParOf" srcId="{C9DA0D50-05AE-489D-96AE-8A97D910AFCE}" destId="{BBEB089D-F1A3-4BA4-8C12-15430209329C}" srcOrd="2" destOrd="0" presId="urn:microsoft.com/office/officeart/2009/3/layout/HorizontalOrganizationChart"/>
    <dgm:cxn modelId="{C52F37A2-2175-429E-AE99-810709EED308}" type="presParOf" srcId="{9E81D21F-2544-47A9-A362-B5F33742FBCE}" destId="{27FEF5EC-BCCD-450C-98BC-90D5AAB6B03B}" srcOrd="14" destOrd="0" presId="urn:microsoft.com/office/officeart/2009/3/layout/HorizontalOrganizationChart"/>
    <dgm:cxn modelId="{A177491C-C099-407D-BFAA-2E5B0BE87D81}" type="presParOf" srcId="{9E81D21F-2544-47A9-A362-B5F33742FBCE}" destId="{49B1DA3E-4AF8-44E1-A7E9-10174DFA5663}" srcOrd="15" destOrd="0" presId="urn:microsoft.com/office/officeart/2009/3/layout/HorizontalOrganizationChart"/>
    <dgm:cxn modelId="{936BDEEE-D2E8-49CA-893A-A23436E5B4C7}" type="presParOf" srcId="{49B1DA3E-4AF8-44E1-A7E9-10174DFA5663}" destId="{090744DA-A2EF-48BA-92AF-EAB845089BD3}" srcOrd="0" destOrd="0" presId="urn:microsoft.com/office/officeart/2009/3/layout/HorizontalOrganizationChart"/>
    <dgm:cxn modelId="{94A1515F-6CB9-485C-9F15-C3A6B202479D}" type="presParOf" srcId="{090744DA-A2EF-48BA-92AF-EAB845089BD3}" destId="{074D45D2-864D-4214-8C70-5C327C8FC3E5}" srcOrd="0" destOrd="0" presId="urn:microsoft.com/office/officeart/2009/3/layout/HorizontalOrganizationChart"/>
    <dgm:cxn modelId="{0B3CC903-23FE-40D6-A8C2-827153A31ADF}" type="presParOf" srcId="{090744DA-A2EF-48BA-92AF-EAB845089BD3}" destId="{07954721-3548-4831-8775-35E73285CC21}" srcOrd="1" destOrd="0" presId="urn:microsoft.com/office/officeart/2009/3/layout/HorizontalOrganizationChart"/>
    <dgm:cxn modelId="{04ED7573-D3E8-44F3-8EF3-B3C8492F86E6}" type="presParOf" srcId="{49B1DA3E-4AF8-44E1-A7E9-10174DFA5663}" destId="{7F7A5CBD-FB48-492D-9F14-D09C5DBC7DA7}" srcOrd="1" destOrd="0" presId="urn:microsoft.com/office/officeart/2009/3/layout/HorizontalOrganizationChart"/>
    <dgm:cxn modelId="{565CCAED-1182-452A-A7F9-FE61E6D7F17E}" type="presParOf" srcId="{49B1DA3E-4AF8-44E1-A7E9-10174DFA5663}" destId="{8691AEF3-D33B-41A0-A8D7-ADB40864C2CC}" srcOrd="2" destOrd="0" presId="urn:microsoft.com/office/officeart/2009/3/layout/HorizontalOrganizationChart"/>
    <dgm:cxn modelId="{9ADE0B22-7539-4F62-A9EE-A7C7EA259D65}" type="presParOf" srcId="{20622ECC-1954-44C2-865A-C9ABBD2764E9}" destId="{136D3461-C101-4464-8266-6494DAF6C1E1}" srcOrd="2" destOrd="0" presId="urn:microsoft.com/office/officeart/2009/3/layout/HorizontalOrganizationChart"/>
    <dgm:cxn modelId="{FE888CEC-9891-4215-BBF7-2BA78523003B}" type="presParOf" srcId="{1FE35154-BE8B-444F-99D2-F236BAF33CE9}" destId="{260A8CC6-F6D5-41B5-963D-8928BED9504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EF5EC-BCCD-450C-98BC-90D5AAB6B03B}">
      <dsp:nvSpPr>
        <dsp:cNvPr id="0" name=""/>
        <dsp:cNvSpPr/>
      </dsp:nvSpPr>
      <dsp:spPr>
        <a:xfrm>
          <a:off x="7205399" y="5977408"/>
          <a:ext cx="2267673" cy="17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1235" y="0"/>
              </a:lnTo>
              <a:lnTo>
                <a:pt x="2201235" y="173381"/>
              </a:lnTo>
              <a:lnTo>
                <a:pt x="2267673" y="1733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CECDB-64B9-4CBE-9D4A-3DDAF1906587}">
      <dsp:nvSpPr>
        <dsp:cNvPr id="0" name=""/>
        <dsp:cNvSpPr/>
      </dsp:nvSpPr>
      <dsp:spPr>
        <a:xfrm>
          <a:off x="7205399" y="5820873"/>
          <a:ext cx="2267673" cy="156534"/>
        </a:xfrm>
        <a:custGeom>
          <a:avLst/>
          <a:gdLst/>
          <a:ahLst/>
          <a:cxnLst/>
          <a:rect l="0" t="0" r="0" b="0"/>
          <a:pathLst>
            <a:path>
              <a:moveTo>
                <a:pt x="0" y="156534"/>
              </a:moveTo>
              <a:lnTo>
                <a:pt x="2201235" y="156534"/>
              </a:lnTo>
              <a:lnTo>
                <a:pt x="2201235" y="0"/>
              </a:lnTo>
              <a:lnTo>
                <a:pt x="2267673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F53E4-B96B-4EE9-9E9F-F2279154F4A9}">
      <dsp:nvSpPr>
        <dsp:cNvPr id="0" name=""/>
        <dsp:cNvSpPr/>
      </dsp:nvSpPr>
      <dsp:spPr>
        <a:xfrm>
          <a:off x="7205399" y="5535188"/>
          <a:ext cx="2267673" cy="442219"/>
        </a:xfrm>
        <a:custGeom>
          <a:avLst/>
          <a:gdLst/>
          <a:ahLst/>
          <a:cxnLst/>
          <a:rect l="0" t="0" r="0" b="0"/>
          <a:pathLst>
            <a:path>
              <a:moveTo>
                <a:pt x="0" y="442219"/>
              </a:moveTo>
              <a:lnTo>
                <a:pt x="2201235" y="442219"/>
              </a:lnTo>
              <a:lnTo>
                <a:pt x="2201235" y="0"/>
              </a:lnTo>
              <a:lnTo>
                <a:pt x="2267673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A36F7-3FE6-4AFA-A806-8091DA399DCC}">
      <dsp:nvSpPr>
        <dsp:cNvPr id="0" name=""/>
        <dsp:cNvSpPr/>
      </dsp:nvSpPr>
      <dsp:spPr>
        <a:xfrm>
          <a:off x="7205399" y="5249503"/>
          <a:ext cx="2267673" cy="727904"/>
        </a:xfrm>
        <a:custGeom>
          <a:avLst/>
          <a:gdLst/>
          <a:ahLst/>
          <a:cxnLst/>
          <a:rect l="0" t="0" r="0" b="0"/>
          <a:pathLst>
            <a:path>
              <a:moveTo>
                <a:pt x="0" y="727904"/>
              </a:moveTo>
              <a:lnTo>
                <a:pt x="2201235" y="727904"/>
              </a:lnTo>
              <a:lnTo>
                <a:pt x="2201235" y="0"/>
              </a:lnTo>
              <a:lnTo>
                <a:pt x="2267673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B98A7-2306-4A4D-82E5-0AD70C010AA4}">
      <dsp:nvSpPr>
        <dsp:cNvPr id="0" name=""/>
        <dsp:cNvSpPr/>
      </dsp:nvSpPr>
      <dsp:spPr>
        <a:xfrm>
          <a:off x="7205399" y="5008050"/>
          <a:ext cx="2267673" cy="969358"/>
        </a:xfrm>
        <a:custGeom>
          <a:avLst/>
          <a:gdLst/>
          <a:ahLst/>
          <a:cxnLst/>
          <a:rect l="0" t="0" r="0" b="0"/>
          <a:pathLst>
            <a:path>
              <a:moveTo>
                <a:pt x="0" y="969358"/>
              </a:moveTo>
              <a:lnTo>
                <a:pt x="2201235" y="969358"/>
              </a:lnTo>
              <a:lnTo>
                <a:pt x="2201235" y="0"/>
              </a:lnTo>
              <a:lnTo>
                <a:pt x="2267673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FB771-D3A8-499A-889E-CE5B98CD769D}">
      <dsp:nvSpPr>
        <dsp:cNvPr id="0" name=""/>
        <dsp:cNvSpPr/>
      </dsp:nvSpPr>
      <dsp:spPr>
        <a:xfrm>
          <a:off x="7205399" y="4722365"/>
          <a:ext cx="2267673" cy="1255042"/>
        </a:xfrm>
        <a:custGeom>
          <a:avLst/>
          <a:gdLst/>
          <a:ahLst/>
          <a:cxnLst/>
          <a:rect l="0" t="0" r="0" b="0"/>
          <a:pathLst>
            <a:path>
              <a:moveTo>
                <a:pt x="0" y="1255042"/>
              </a:moveTo>
              <a:lnTo>
                <a:pt x="2201235" y="1255042"/>
              </a:lnTo>
              <a:lnTo>
                <a:pt x="2201235" y="0"/>
              </a:lnTo>
              <a:lnTo>
                <a:pt x="2267673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FD0A8-AA29-4851-A9E3-0EF027C73450}">
      <dsp:nvSpPr>
        <dsp:cNvPr id="0" name=""/>
        <dsp:cNvSpPr/>
      </dsp:nvSpPr>
      <dsp:spPr>
        <a:xfrm>
          <a:off x="7205399" y="4416597"/>
          <a:ext cx="2256219" cy="1560811"/>
        </a:xfrm>
        <a:custGeom>
          <a:avLst/>
          <a:gdLst/>
          <a:ahLst/>
          <a:cxnLst/>
          <a:rect l="0" t="0" r="0" b="0"/>
          <a:pathLst>
            <a:path>
              <a:moveTo>
                <a:pt x="0" y="1560811"/>
              </a:moveTo>
              <a:lnTo>
                <a:pt x="2189781" y="1560811"/>
              </a:lnTo>
              <a:lnTo>
                <a:pt x="2189781" y="0"/>
              </a:lnTo>
              <a:lnTo>
                <a:pt x="2256219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86E6A-39C2-45E6-8C1E-665829A26EDA}">
      <dsp:nvSpPr>
        <dsp:cNvPr id="0" name=""/>
        <dsp:cNvSpPr/>
      </dsp:nvSpPr>
      <dsp:spPr>
        <a:xfrm>
          <a:off x="7205399" y="4150995"/>
          <a:ext cx="2267673" cy="1826412"/>
        </a:xfrm>
        <a:custGeom>
          <a:avLst/>
          <a:gdLst/>
          <a:ahLst/>
          <a:cxnLst/>
          <a:rect l="0" t="0" r="0" b="0"/>
          <a:pathLst>
            <a:path>
              <a:moveTo>
                <a:pt x="0" y="1826412"/>
              </a:moveTo>
              <a:lnTo>
                <a:pt x="2201235" y="1826412"/>
              </a:lnTo>
              <a:lnTo>
                <a:pt x="2201235" y="0"/>
              </a:lnTo>
              <a:lnTo>
                <a:pt x="2267673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CF71A-14D1-4953-BF7D-66D21A75975D}">
      <dsp:nvSpPr>
        <dsp:cNvPr id="0" name=""/>
        <dsp:cNvSpPr/>
      </dsp:nvSpPr>
      <dsp:spPr>
        <a:xfrm>
          <a:off x="6389171" y="3962465"/>
          <a:ext cx="151844" cy="201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06" y="0"/>
              </a:lnTo>
              <a:lnTo>
                <a:pt x="85406" y="2014943"/>
              </a:lnTo>
              <a:lnTo>
                <a:pt x="151844" y="201494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41B69-6146-4C9E-AB3D-40EA647BA023}">
      <dsp:nvSpPr>
        <dsp:cNvPr id="0" name=""/>
        <dsp:cNvSpPr/>
      </dsp:nvSpPr>
      <dsp:spPr>
        <a:xfrm>
          <a:off x="7202688" y="4581381"/>
          <a:ext cx="1239925" cy="755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3487" y="0"/>
              </a:lnTo>
              <a:lnTo>
                <a:pt x="1173487" y="755430"/>
              </a:lnTo>
              <a:lnTo>
                <a:pt x="1239925" y="7554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B8229-5B23-462C-96CE-13A56D1FCAE8}">
      <dsp:nvSpPr>
        <dsp:cNvPr id="0" name=""/>
        <dsp:cNvSpPr/>
      </dsp:nvSpPr>
      <dsp:spPr>
        <a:xfrm>
          <a:off x="7202688" y="4581381"/>
          <a:ext cx="1223269" cy="45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6831" y="0"/>
              </a:lnTo>
              <a:lnTo>
                <a:pt x="1156831" y="450774"/>
              </a:lnTo>
              <a:lnTo>
                <a:pt x="1223269" y="4507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73D-C0C9-4899-B63A-8B96F801ABF8}">
      <dsp:nvSpPr>
        <dsp:cNvPr id="0" name=""/>
        <dsp:cNvSpPr/>
      </dsp:nvSpPr>
      <dsp:spPr>
        <a:xfrm>
          <a:off x="7202688" y="4581381"/>
          <a:ext cx="1223276" cy="135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6837" y="0"/>
              </a:lnTo>
              <a:lnTo>
                <a:pt x="1156837" y="135472"/>
              </a:lnTo>
              <a:lnTo>
                <a:pt x="1223276" y="1354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181AF-32EF-4663-8E6D-F2353A77C301}">
      <dsp:nvSpPr>
        <dsp:cNvPr id="0" name=""/>
        <dsp:cNvSpPr/>
      </dsp:nvSpPr>
      <dsp:spPr>
        <a:xfrm>
          <a:off x="7202688" y="4380124"/>
          <a:ext cx="1229222" cy="201257"/>
        </a:xfrm>
        <a:custGeom>
          <a:avLst/>
          <a:gdLst/>
          <a:ahLst/>
          <a:cxnLst/>
          <a:rect l="0" t="0" r="0" b="0"/>
          <a:pathLst>
            <a:path>
              <a:moveTo>
                <a:pt x="0" y="201257"/>
              </a:moveTo>
              <a:lnTo>
                <a:pt x="1162784" y="201257"/>
              </a:lnTo>
              <a:lnTo>
                <a:pt x="1162784" y="0"/>
              </a:lnTo>
              <a:lnTo>
                <a:pt x="1229222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D9A7-21EA-4748-962B-F8A52F865E5A}">
      <dsp:nvSpPr>
        <dsp:cNvPr id="0" name=""/>
        <dsp:cNvSpPr/>
      </dsp:nvSpPr>
      <dsp:spPr>
        <a:xfrm>
          <a:off x="7202688" y="4044584"/>
          <a:ext cx="1219701" cy="536796"/>
        </a:xfrm>
        <a:custGeom>
          <a:avLst/>
          <a:gdLst/>
          <a:ahLst/>
          <a:cxnLst/>
          <a:rect l="0" t="0" r="0" b="0"/>
          <a:pathLst>
            <a:path>
              <a:moveTo>
                <a:pt x="0" y="536796"/>
              </a:moveTo>
              <a:lnTo>
                <a:pt x="1153263" y="536796"/>
              </a:lnTo>
              <a:lnTo>
                <a:pt x="1153263" y="0"/>
              </a:lnTo>
              <a:lnTo>
                <a:pt x="1219701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629BA-3249-4941-8F14-93C29891A483}">
      <dsp:nvSpPr>
        <dsp:cNvPr id="0" name=""/>
        <dsp:cNvSpPr/>
      </dsp:nvSpPr>
      <dsp:spPr>
        <a:xfrm>
          <a:off x="7202688" y="3704368"/>
          <a:ext cx="1214951" cy="877013"/>
        </a:xfrm>
        <a:custGeom>
          <a:avLst/>
          <a:gdLst/>
          <a:ahLst/>
          <a:cxnLst/>
          <a:rect l="0" t="0" r="0" b="0"/>
          <a:pathLst>
            <a:path>
              <a:moveTo>
                <a:pt x="0" y="877013"/>
              </a:moveTo>
              <a:lnTo>
                <a:pt x="1148513" y="877013"/>
              </a:lnTo>
              <a:lnTo>
                <a:pt x="1148513" y="0"/>
              </a:lnTo>
              <a:lnTo>
                <a:pt x="1214951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E82E7-8B31-4E25-BCAE-379B46E4D9E0}">
      <dsp:nvSpPr>
        <dsp:cNvPr id="0" name=""/>
        <dsp:cNvSpPr/>
      </dsp:nvSpPr>
      <dsp:spPr>
        <a:xfrm>
          <a:off x="7202688" y="3339310"/>
          <a:ext cx="1207204" cy="1242071"/>
        </a:xfrm>
        <a:custGeom>
          <a:avLst/>
          <a:gdLst/>
          <a:ahLst/>
          <a:cxnLst/>
          <a:rect l="0" t="0" r="0" b="0"/>
          <a:pathLst>
            <a:path>
              <a:moveTo>
                <a:pt x="0" y="1242071"/>
              </a:moveTo>
              <a:lnTo>
                <a:pt x="1140766" y="1242071"/>
              </a:lnTo>
              <a:lnTo>
                <a:pt x="1140766" y="0"/>
              </a:lnTo>
              <a:lnTo>
                <a:pt x="1207204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B755F-1FA5-4D76-ACB4-D264F3003474}">
      <dsp:nvSpPr>
        <dsp:cNvPr id="0" name=""/>
        <dsp:cNvSpPr/>
      </dsp:nvSpPr>
      <dsp:spPr>
        <a:xfrm>
          <a:off x="6389171" y="3962465"/>
          <a:ext cx="149134" cy="618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695" y="0"/>
              </a:lnTo>
              <a:lnTo>
                <a:pt x="82695" y="618916"/>
              </a:lnTo>
              <a:lnTo>
                <a:pt x="149134" y="6189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A293B-DD60-45E4-858B-798A5BE1CDAA}">
      <dsp:nvSpPr>
        <dsp:cNvPr id="0" name=""/>
        <dsp:cNvSpPr/>
      </dsp:nvSpPr>
      <dsp:spPr>
        <a:xfrm>
          <a:off x="7186431" y="3248252"/>
          <a:ext cx="132876" cy="85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38" y="0"/>
              </a:lnTo>
              <a:lnTo>
                <a:pt x="66438" y="857054"/>
              </a:lnTo>
              <a:lnTo>
                <a:pt x="132876" y="8570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3A6BD-95E6-46E3-A0A0-02959FA15D6A}">
      <dsp:nvSpPr>
        <dsp:cNvPr id="0" name=""/>
        <dsp:cNvSpPr/>
      </dsp:nvSpPr>
      <dsp:spPr>
        <a:xfrm>
          <a:off x="7186431" y="3248252"/>
          <a:ext cx="132876" cy="571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38" y="0"/>
              </a:lnTo>
              <a:lnTo>
                <a:pt x="66438" y="571369"/>
              </a:lnTo>
              <a:lnTo>
                <a:pt x="132876" y="5713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F9442-5E59-42A8-9CD5-638D6A48501E}">
      <dsp:nvSpPr>
        <dsp:cNvPr id="0" name=""/>
        <dsp:cNvSpPr/>
      </dsp:nvSpPr>
      <dsp:spPr>
        <a:xfrm>
          <a:off x="7186431" y="3248252"/>
          <a:ext cx="132876" cy="285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38" y="0"/>
              </a:lnTo>
              <a:lnTo>
                <a:pt x="66438" y="285684"/>
              </a:lnTo>
              <a:lnTo>
                <a:pt x="132876" y="28568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DA420-000F-42BA-B50C-F3CE38BFF013}">
      <dsp:nvSpPr>
        <dsp:cNvPr id="0" name=""/>
        <dsp:cNvSpPr/>
      </dsp:nvSpPr>
      <dsp:spPr>
        <a:xfrm>
          <a:off x="7186431" y="3202532"/>
          <a:ext cx="1328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2876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ECD5E-85F9-499D-9112-F8899AEF9E90}">
      <dsp:nvSpPr>
        <dsp:cNvPr id="0" name=""/>
        <dsp:cNvSpPr/>
      </dsp:nvSpPr>
      <dsp:spPr>
        <a:xfrm>
          <a:off x="7186431" y="2962567"/>
          <a:ext cx="132876" cy="285684"/>
        </a:xfrm>
        <a:custGeom>
          <a:avLst/>
          <a:gdLst/>
          <a:ahLst/>
          <a:cxnLst/>
          <a:rect l="0" t="0" r="0" b="0"/>
          <a:pathLst>
            <a:path>
              <a:moveTo>
                <a:pt x="0" y="285684"/>
              </a:moveTo>
              <a:lnTo>
                <a:pt x="66438" y="285684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C0FE-0E40-4175-9ED0-3876C5821E34}">
      <dsp:nvSpPr>
        <dsp:cNvPr id="0" name=""/>
        <dsp:cNvSpPr/>
      </dsp:nvSpPr>
      <dsp:spPr>
        <a:xfrm>
          <a:off x="7186431" y="2676883"/>
          <a:ext cx="132876" cy="571369"/>
        </a:xfrm>
        <a:custGeom>
          <a:avLst/>
          <a:gdLst/>
          <a:ahLst/>
          <a:cxnLst/>
          <a:rect l="0" t="0" r="0" b="0"/>
          <a:pathLst>
            <a:path>
              <a:moveTo>
                <a:pt x="0" y="571369"/>
              </a:moveTo>
              <a:lnTo>
                <a:pt x="66438" y="571369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F9B88-6939-4551-8AB1-9D1AC465C176}">
      <dsp:nvSpPr>
        <dsp:cNvPr id="0" name=""/>
        <dsp:cNvSpPr/>
      </dsp:nvSpPr>
      <dsp:spPr>
        <a:xfrm>
          <a:off x="7186431" y="2391198"/>
          <a:ext cx="132876" cy="857054"/>
        </a:xfrm>
        <a:custGeom>
          <a:avLst/>
          <a:gdLst/>
          <a:ahLst/>
          <a:cxnLst/>
          <a:rect l="0" t="0" r="0" b="0"/>
          <a:pathLst>
            <a:path>
              <a:moveTo>
                <a:pt x="0" y="857054"/>
              </a:moveTo>
              <a:lnTo>
                <a:pt x="66438" y="857054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39C82-A4E8-43BC-8B3E-E3E4E7D06FC3}">
      <dsp:nvSpPr>
        <dsp:cNvPr id="0" name=""/>
        <dsp:cNvSpPr/>
      </dsp:nvSpPr>
      <dsp:spPr>
        <a:xfrm>
          <a:off x="6389171" y="3248252"/>
          <a:ext cx="132876" cy="714212"/>
        </a:xfrm>
        <a:custGeom>
          <a:avLst/>
          <a:gdLst/>
          <a:ahLst/>
          <a:cxnLst/>
          <a:rect l="0" t="0" r="0" b="0"/>
          <a:pathLst>
            <a:path>
              <a:moveTo>
                <a:pt x="0" y="714212"/>
              </a:moveTo>
              <a:lnTo>
                <a:pt x="66438" y="714212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D1FF4-C229-4E8B-917B-673690448E5D}">
      <dsp:nvSpPr>
        <dsp:cNvPr id="0" name=""/>
        <dsp:cNvSpPr/>
      </dsp:nvSpPr>
      <dsp:spPr>
        <a:xfrm>
          <a:off x="6389171" y="2248355"/>
          <a:ext cx="132876" cy="1714109"/>
        </a:xfrm>
        <a:custGeom>
          <a:avLst/>
          <a:gdLst/>
          <a:ahLst/>
          <a:cxnLst/>
          <a:rect l="0" t="0" r="0" b="0"/>
          <a:pathLst>
            <a:path>
              <a:moveTo>
                <a:pt x="0" y="1714109"/>
              </a:moveTo>
              <a:lnTo>
                <a:pt x="66438" y="1714109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584C8-863F-4869-96DE-4C38BB578AFC}">
      <dsp:nvSpPr>
        <dsp:cNvPr id="0" name=""/>
        <dsp:cNvSpPr/>
      </dsp:nvSpPr>
      <dsp:spPr>
        <a:xfrm>
          <a:off x="7983691" y="2059793"/>
          <a:ext cx="1328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2876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C107D-DAD1-4DAA-9681-5A25FCF0F314}">
      <dsp:nvSpPr>
        <dsp:cNvPr id="0" name=""/>
        <dsp:cNvSpPr/>
      </dsp:nvSpPr>
      <dsp:spPr>
        <a:xfrm>
          <a:off x="7186431" y="1962670"/>
          <a:ext cx="132876" cy="14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38" y="0"/>
              </a:lnTo>
              <a:lnTo>
                <a:pt x="66438" y="142842"/>
              </a:lnTo>
              <a:lnTo>
                <a:pt x="132876" y="1428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B91AB-B941-44B7-AF92-F61E0E64361E}">
      <dsp:nvSpPr>
        <dsp:cNvPr id="0" name=""/>
        <dsp:cNvSpPr/>
      </dsp:nvSpPr>
      <dsp:spPr>
        <a:xfrm>
          <a:off x="7983691" y="1774108"/>
          <a:ext cx="1328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2876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690DA-47A9-41B8-96F3-67BBEB6A25BF}">
      <dsp:nvSpPr>
        <dsp:cNvPr id="0" name=""/>
        <dsp:cNvSpPr/>
      </dsp:nvSpPr>
      <dsp:spPr>
        <a:xfrm>
          <a:off x="7186431" y="1819828"/>
          <a:ext cx="132876" cy="142842"/>
        </a:xfrm>
        <a:custGeom>
          <a:avLst/>
          <a:gdLst/>
          <a:ahLst/>
          <a:cxnLst/>
          <a:rect l="0" t="0" r="0" b="0"/>
          <a:pathLst>
            <a:path>
              <a:moveTo>
                <a:pt x="0" y="142842"/>
              </a:moveTo>
              <a:lnTo>
                <a:pt x="66438" y="142842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040DA-DCB8-4385-BF69-620CCA337F00}">
      <dsp:nvSpPr>
        <dsp:cNvPr id="0" name=""/>
        <dsp:cNvSpPr/>
      </dsp:nvSpPr>
      <dsp:spPr>
        <a:xfrm>
          <a:off x="6389171" y="1962670"/>
          <a:ext cx="132876" cy="1999794"/>
        </a:xfrm>
        <a:custGeom>
          <a:avLst/>
          <a:gdLst/>
          <a:ahLst/>
          <a:cxnLst/>
          <a:rect l="0" t="0" r="0" b="0"/>
          <a:pathLst>
            <a:path>
              <a:moveTo>
                <a:pt x="0" y="1999794"/>
              </a:moveTo>
              <a:lnTo>
                <a:pt x="66438" y="1999794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0D8FD-EA6A-4B8F-BC0E-5E5BD8B3D043}">
      <dsp:nvSpPr>
        <dsp:cNvPr id="0" name=""/>
        <dsp:cNvSpPr/>
      </dsp:nvSpPr>
      <dsp:spPr>
        <a:xfrm>
          <a:off x="7186431" y="1391301"/>
          <a:ext cx="132876" cy="14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38" y="0"/>
              </a:lnTo>
              <a:lnTo>
                <a:pt x="66438" y="142842"/>
              </a:lnTo>
              <a:lnTo>
                <a:pt x="132876" y="1428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5AF10-FA00-4430-B19E-03BFF8117680}">
      <dsp:nvSpPr>
        <dsp:cNvPr id="0" name=""/>
        <dsp:cNvSpPr/>
      </dsp:nvSpPr>
      <dsp:spPr>
        <a:xfrm>
          <a:off x="7186431" y="1248458"/>
          <a:ext cx="132876" cy="142842"/>
        </a:xfrm>
        <a:custGeom>
          <a:avLst/>
          <a:gdLst/>
          <a:ahLst/>
          <a:cxnLst/>
          <a:rect l="0" t="0" r="0" b="0"/>
          <a:pathLst>
            <a:path>
              <a:moveTo>
                <a:pt x="0" y="142842"/>
              </a:moveTo>
              <a:lnTo>
                <a:pt x="66438" y="142842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A5E08-D077-456F-B238-010323679DD5}">
      <dsp:nvSpPr>
        <dsp:cNvPr id="0" name=""/>
        <dsp:cNvSpPr/>
      </dsp:nvSpPr>
      <dsp:spPr>
        <a:xfrm>
          <a:off x="6389171" y="1391301"/>
          <a:ext cx="132876" cy="2571164"/>
        </a:xfrm>
        <a:custGeom>
          <a:avLst/>
          <a:gdLst/>
          <a:ahLst/>
          <a:cxnLst/>
          <a:rect l="0" t="0" r="0" b="0"/>
          <a:pathLst>
            <a:path>
              <a:moveTo>
                <a:pt x="0" y="2571164"/>
              </a:moveTo>
              <a:lnTo>
                <a:pt x="66438" y="2571164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AD8E7-ED86-4A45-A27C-6C24B076153D}">
      <dsp:nvSpPr>
        <dsp:cNvPr id="0" name=""/>
        <dsp:cNvSpPr/>
      </dsp:nvSpPr>
      <dsp:spPr>
        <a:xfrm>
          <a:off x="7186431" y="534246"/>
          <a:ext cx="132876" cy="428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38" y="0"/>
              </a:lnTo>
              <a:lnTo>
                <a:pt x="66438" y="428527"/>
              </a:lnTo>
              <a:lnTo>
                <a:pt x="132876" y="4285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97D80-BF6C-4478-A9F9-3A7EBFF11E9D}">
      <dsp:nvSpPr>
        <dsp:cNvPr id="0" name=""/>
        <dsp:cNvSpPr/>
      </dsp:nvSpPr>
      <dsp:spPr>
        <a:xfrm>
          <a:off x="7186431" y="534246"/>
          <a:ext cx="132876" cy="14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38" y="0"/>
              </a:lnTo>
              <a:lnTo>
                <a:pt x="66438" y="142842"/>
              </a:lnTo>
              <a:lnTo>
                <a:pt x="132876" y="1428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4E046-FC41-45FD-BE53-BB53DFA6AB3C}">
      <dsp:nvSpPr>
        <dsp:cNvPr id="0" name=""/>
        <dsp:cNvSpPr/>
      </dsp:nvSpPr>
      <dsp:spPr>
        <a:xfrm>
          <a:off x="7186431" y="391403"/>
          <a:ext cx="132876" cy="142842"/>
        </a:xfrm>
        <a:custGeom>
          <a:avLst/>
          <a:gdLst/>
          <a:ahLst/>
          <a:cxnLst/>
          <a:rect l="0" t="0" r="0" b="0"/>
          <a:pathLst>
            <a:path>
              <a:moveTo>
                <a:pt x="0" y="142842"/>
              </a:moveTo>
              <a:lnTo>
                <a:pt x="66438" y="142842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DC37B-5A69-4D07-920B-126EEFA31AA2}">
      <dsp:nvSpPr>
        <dsp:cNvPr id="0" name=""/>
        <dsp:cNvSpPr/>
      </dsp:nvSpPr>
      <dsp:spPr>
        <a:xfrm>
          <a:off x="7186431" y="105718"/>
          <a:ext cx="132876" cy="428527"/>
        </a:xfrm>
        <a:custGeom>
          <a:avLst/>
          <a:gdLst/>
          <a:ahLst/>
          <a:cxnLst/>
          <a:rect l="0" t="0" r="0" b="0"/>
          <a:pathLst>
            <a:path>
              <a:moveTo>
                <a:pt x="0" y="428527"/>
              </a:moveTo>
              <a:lnTo>
                <a:pt x="66438" y="428527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656CE-C0B9-4C3C-B07B-C4A94DDDC77E}">
      <dsp:nvSpPr>
        <dsp:cNvPr id="0" name=""/>
        <dsp:cNvSpPr/>
      </dsp:nvSpPr>
      <dsp:spPr>
        <a:xfrm>
          <a:off x="6389171" y="534246"/>
          <a:ext cx="132876" cy="3428218"/>
        </a:xfrm>
        <a:custGeom>
          <a:avLst/>
          <a:gdLst/>
          <a:ahLst/>
          <a:cxnLst/>
          <a:rect l="0" t="0" r="0" b="0"/>
          <a:pathLst>
            <a:path>
              <a:moveTo>
                <a:pt x="0" y="3428218"/>
              </a:moveTo>
              <a:lnTo>
                <a:pt x="66438" y="3428218"/>
              </a:lnTo>
              <a:lnTo>
                <a:pt x="66438" y="0"/>
              </a:lnTo>
              <a:lnTo>
                <a:pt x="13287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32626-70F0-4DB9-8AEC-6AAD5C60EA8B}">
      <dsp:nvSpPr>
        <dsp:cNvPr id="0" name=""/>
        <dsp:cNvSpPr/>
      </dsp:nvSpPr>
      <dsp:spPr>
        <a:xfrm>
          <a:off x="5612779" y="3861146"/>
          <a:ext cx="776391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Book_Store</a:t>
          </a:r>
          <a:endParaRPr lang="en-US" sz="800" kern="1200" dirty="0"/>
        </a:p>
      </dsp:txBody>
      <dsp:txXfrm>
        <a:off x="5612779" y="3861146"/>
        <a:ext cx="776391" cy="202636"/>
      </dsp:txXfrm>
    </dsp:sp>
    <dsp:sp modelId="{086021CD-4CF6-4D1A-A751-64B724CD21EE}">
      <dsp:nvSpPr>
        <dsp:cNvPr id="0" name=""/>
        <dsp:cNvSpPr/>
      </dsp:nvSpPr>
      <dsp:spPr>
        <a:xfrm>
          <a:off x="6522047" y="432927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/>
            <a:t>Book_store</a:t>
          </a:r>
          <a:endParaRPr lang="en-US" sz="800" kern="1200" dirty="0"/>
        </a:p>
      </dsp:txBody>
      <dsp:txXfrm>
        <a:off x="6522047" y="432927"/>
        <a:ext cx="664383" cy="202636"/>
      </dsp:txXfrm>
    </dsp:sp>
    <dsp:sp modelId="{D2E36D30-0222-475D-BB23-04244448D80A}">
      <dsp:nvSpPr>
        <dsp:cNvPr id="0" name=""/>
        <dsp:cNvSpPr/>
      </dsp:nvSpPr>
      <dsp:spPr>
        <a:xfrm>
          <a:off x="7319308" y="4400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Asgi.py</a:t>
          </a:r>
          <a:endParaRPr lang="en-US" sz="800" kern="1200" dirty="0"/>
        </a:p>
      </dsp:txBody>
      <dsp:txXfrm>
        <a:off x="7319308" y="4400"/>
        <a:ext cx="664383" cy="202636"/>
      </dsp:txXfrm>
    </dsp:sp>
    <dsp:sp modelId="{5A8626D5-E38F-46F3-AFEB-7434DFACE5D5}">
      <dsp:nvSpPr>
        <dsp:cNvPr id="0" name=""/>
        <dsp:cNvSpPr/>
      </dsp:nvSpPr>
      <dsp:spPr>
        <a:xfrm>
          <a:off x="7319308" y="290085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Settings.py</a:t>
          </a:r>
          <a:endParaRPr lang="en-US" sz="800" kern="1200" dirty="0"/>
        </a:p>
      </dsp:txBody>
      <dsp:txXfrm>
        <a:off x="7319308" y="290085"/>
        <a:ext cx="664383" cy="202636"/>
      </dsp:txXfrm>
    </dsp:sp>
    <dsp:sp modelId="{22594FF7-D09F-48BF-8E75-2292DAA26F2D}">
      <dsp:nvSpPr>
        <dsp:cNvPr id="0" name=""/>
        <dsp:cNvSpPr/>
      </dsp:nvSpPr>
      <dsp:spPr>
        <a:xfrm>
          <a:off x="7319308" y="575770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Urls.py</a:t>
          </a:r>
          <a:endParaRPr lang="en-US" sz="800" kern="1200" dirty="0"/>
        </a:p>
      </dsp:txBody>
      <dsp:txXfrm>
        <a:off x="7319308" y="575770"/>
        <a:ext cx="664383" cy="202636"/>
      </dsp:txXfrm>
    </dsp:sp>
    <dsp:sp modelId="{6DE0250F-1732-494B-A598-52793E32A3C0}">
      <dsp:nvSpPr>
        <dsp:cNvPr id="0" name=""/>
        <dsp:cNvSpPr/>
      </dsp:nvSpPr>
      <dsp:spPr>
        <a:xfrm>
          <a:off x="7319308" y="861455"/>
          <a:ext cx="664383" cy="202636"/>
        </a:xfrm>
        <a:prstGeom prst="rect">
          <a:avLst/>
        </a:prstGeom>
        <a:solidFill>
          <a:srgbClr val="B0151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Wsgi.py</a:t>
          </a:r>
          <a:endParaRPr lang="en-US" sz="800" kern="1200" dirty="0"/>
        </a:p>
      </dsp:txBody>
      <dsp:txXfrm>
        <a:off x="7319308" y="861455"/>
        <a:ext cx="664383" cy="202636"/>
      </dsp:txXfrm>
    </dsp:sp>
    <dsp:sp modelId="{20C17014-A1E6-442B-B228-47FE9197A47E}">
      <dsp:nvSpPr>
        <dsp:cNvPr id="0" name=""/>
        <dsp:cNvSpPr/>
      </dsp:nvSpPr>
      <dsp:spPr>
        <a:xfrm>
          <a:off x="6522047" y="1289982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Template</a:t>
          </a:r>
          <a:endParaRPr lang="en-US" sz="800" kern="1200" dirty="0"/>
        </a:p>
      </dsp:txBody>
      <dsp:txXfrm>
        <a:off x="6522047" y="1289982"/>
        <a:ext cx="664383" cy="202636"/>
      </dsp:txXfrm>
    </dsp:sp>
    <dsp:sp modelId="{A9C667B9-4493-474E-A6C3-E8E254003B11}">
      <dsp:nvSpPr>
        <dsp:cNvPr id="0" name=""/>
        <dsp:cNvSpPr/>
      </dsp:nvSpPr>
      <dsp:spPr>
        <a:xfrm>
          <a:off x="7319308" y="1147140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Base.html</a:t>
          </a:r>
          <a:endParaRPr lang="en-US" sz="800" kern="1200" dirty="0"/>
        </a:p>
      </dsp:txBody>
      <dsp:txXfrm>
        <a:off x="7319308" y="1147140"/>
        <a:ext cx="664383" cy="202636"/>
      </dsp:txXfrm>
    </dsp:sp>
    <dsp:sp modelId="{415C2CFC-5DE7-45A5-A4B5-195BBEA40DE5}">
      <dsp:nvSpPr>
        <dsp:cNvPr id="0" name=""/>
        <dsp:cNvSpPr/>
      </dsp:nvSpPr>
      <dsp:spPr>
        <a:xfrm>
          <a:off x="7319308" y="1432824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Index.html</a:t>
          </a:r>
          <a:endParaRPr lang="en-US" sz="800" kern="1200" dirty="0"/>
        </a:p>
      </dsp:txBody>
      <dsp:txXfrm>
        <a:off x="7319308" y="1432824"/>
        <a:ext cx="664383" cy="202636"/>
      </dsp:txXfrm>
    </dsp:sp>
    <dsp:sp modelId="{29B59AEB-F63D-4307-B160-E01C9EB77525}">
      <dsp:nvSpPr>
        <dsp:cNvPr id="0" name=""/>
        <dsp:cNvSpPr/>
      </dsp:nvSpPr>
      <dsp:spPr>
        <a:xfrm>
          <a:off x="6522047" y="1861352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Static</a:t>
          </a:r>
          <a:endParaRPr lang="en-US" sz="800" kern="1200" dirty="0"/>
        </a:p>
      </dsp:txBody>
      <dsp:txXfrm>
        <a:off x="6522047" y="1861352"/>
        <a:ext cx="664383" cy="202636"/>
      </dsp:txXfrm>
    </dsp:sp>
    <dsp:sp modelId="{983128EF-A88D-4325-A3D3-08D8FAAFC272}">
      <dsp:nvSpPr>
        <dsp:cNvPr id="0" name=""/>
        <dsp:cNvSpPr/>
      </dsp:nvSpPr>
      <dsp:spPr>
        <a:xfrm>
          <a:off x="7319308" y="1718509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Css</a:t>
          </a:r>
          <a:endParaRPr lang="en-US" sz="800" kern="1200" dirty="0"/>
        </a:p>
      </dsp:txBody>
      <dsp:txXfrm>
        <a:off x="7319308" y="1718509"/>
        <a:ext cx="664383" cy="202636"/>
      </dsp:txXfrm>
    </dsp:sp>
    <dsp:sp modelId="{67DBFCF0-75B0-4B6B-9E3B-EFA0B32691BD}">
      <dsp:nvSpPr>
        <dsp:cNvPr id="0" name=""/>
        <dsp:cNvSpPr/>
      </dsp:nvSpPr>
      <dsp:spPr>
        <a:xfrm>
          <a:off x="8116568" y="1718509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Main.css</a:t>
          </a:r>
          <a:endParaRPr lang="en-US" sz="800" kern="1200" dirty="0"/>
        </a:p>
      </dsp:txBody>
      <dsp:txXfrm>
        <a:off x="8116568" y="1718509"/>
        <a:ext cx="664383" cy="202636"/>
      </dsp:txXfrm>
    </dsp:sp>
    <dsp:sp modelId="{50B3B9FE-1653-48BB-8DC3-11C754963460}">
      <dsp:nvSpPr>
        <dsp:cNvPr id="0" name=""/>
        <dsp:cNvSpPr/>
      </dsp:nvSpPr>
      <dsp:spPr>
        <a:xfrm>
          <a:off x="7319308" y="2004194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Js</a:t>
          </a:r>
          <a:endParaRPr lang="en-US" sz="800" kern="1200" dirty="0"/>
        </a:p>
      </dsp:txBody>
      <dsp:txXfrm>
        <a:off x="7319308" y="2004194"/>
        <a:ext cx="664383" cy="202636"/>
      </dsp:txXfrm>
    </dsp:sp>
    <dsp:sp modelId="{F180F8B1-9F20-48D1-99AA-B62E5A96A121}">
      <dsp:nvSpPr>
        <dsp:cNvPr id="0" name=""/>
        <dsp:cNvSpPr/>
      </dsp:nvSpPr>
      <dsp:spPr>
        <a:xfrm>
          <a:off x="8116568" y="2004194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Main.js</a:t>
          </a:r>
          <a:endParaRPr lang="en-US" sz="800" kern="1200" dirty="0"/>
        </a:p>
      </dsp:txBody>
      <dsp:txXfrm>
        <a:off x="8116568" y="2004194"/>
        <a:ext cx="664383" cy="202636"/>
      </dsp:txXfrm>
    </dsp:sp>
    <dsp:sp modelId="{84CAA7E2-DA21-4DED-9618-57824781EB3D}">
      <dsp:nvSpPr>
        <dsp:cNvPr id="0" name=""/>
        <dsp:cNvSpPr/>
      </dsp:nvSpPr>
      <dsp:spPr>
        <a:xfrm>
          <a:off x="6522047" y="2147037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Assert</a:t>
          </a:r>
          <a:endParaRPr lang="en-US" sz="800" kern="1200" dirty="0"/>
        </a:p>
      </dsp:txBody>
      <dsp:txXfrm>
        <a:off x="6522047" y="2147037"/>
        <a:ext cx="664383" cy="202636"/>
      </dsp:txXfrm>
    </dsp:sp>
    <dsp:sp modelId="{2B582DD2-32E5-4944-95C8-AD007471AAF5}">
      <dsp:nvSpPr>
        <dsp:cNvPr id="0" name=""/>
        <dsp:cNvSpPr/>
      </dsp:nvSpPr>
      <dsp:spPr>
        <a:xfrm>
          <a:off x="6522047" y="3146934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Books</a:t>
          </a:r>
          <a:endParaRPr lang="en-US" sz="800" kern="1200" dirty="0"/>
        </a:p>
      </dsp:txBody>
      <dsp:txXfrm>
        <a:off x="6522047" y="3146934"/>
        <a:ext cx="664383" cy="202636"/>
      </dsp:txXfrm>
    </dsp:sp>
    <dsp:sp modelId="{1A580278-FE3D-46DB-BCAC-D0FAD918DC51}">
      <dsp:nvSpPr>
        <dsp:cNvPr id="0" name=""/>
        <dsp:cNvSpPr/>
      </dsp:nvSpPr>
      <dsp:spPr>
        <a:xfrm>
          <a:off x="7319308" y="2289879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Migrations</a:t>
          </a:r>
          <a:endParaRPr lang="en-US" sz="800" kern="1200" dirty="0"/>
        </a:p>
      </dsp:txBody>
      <dsp:txXfrm>
        <a:off x="7319308" y="2289879"/>
        <a:ext cx="664383" cy="202636"/>
      </dsp:txXfrm>
    </dsp:sp>
    <dsp:sp modelId="{27623153-EC1E-47C8-AE85-6E9C887567C3}">
      <dsp:nvSpPr>
        <dsp:cNvPr id="0" name=""/>
        <dsp:cNvSpPr/>
      </dsp:nvSpPr>
      <dsp:spPr>
        <a:xfrm>
          <a:off x="7319308" y="2575564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views.py</a:t>
          </a:r>
          <a:endParaRPr lang="en-US" sz="800" kern="1200" dirty="0"/>
        </a:p>
      </dsp:txBody>
      <dsp:txXfrm>
        <a:off x="7319308" y="2575564"/>
        <a:ext cx="664383" cy="202636"/>
      </dsp:txXfrm>
    </dsp:sp>
    <dsp:sp modelId="{BA57C929-928D-4E41-9967-6EC3A6221E94}">
      <dsp:nvSpPr>
        <dsp:cNvPr id="0" name=""/>
        <dsp:cNvSpPr/>
      </dsp:nvSpPr>
      <dsp:spPr>
        <a:xfrm>
          <a:off x="7319308" y="2861249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url.py</a:t>
          </a:r>
          <a:endParaRPr lang="en-US" sz="800" kern="1200" dirty="0"/>
        </a:p>
      </dsp:txBody>
      <dsp:txXfrm>
        <a:off x="7319308" y="2861249"/>
        <a:ext cx="664383" cy="202636"/>
      </dsp:txXfrm>
    </dsp:sp>
    <dsp:sp modelId="{173B4A4C-F5AF-4996-9440-B0234D70C9C2}">
      <dsp:nvSpPr>
        <dsp:cNvPr id="0" name=""/>
        <dsp:cNvSpPr/>
      </dsp:nvSpPr>
      <dsp:spPr>
        <a:xfrm>
          <a:off x="7319308" y="3146934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Tests.py</a:t>
          </a:r>
          <a:endParaRPr lang="en-US" sz="800" kern="1200" dirty="0"/>
        </a:p>
      </dsp:txBody>
      <dsp:txXfrm>
        <a:off x="7319308" y="3146934"/>
        <a:ext cx="664383" cy="202636"/>
      </dsp:txXfrm>
    </dsp:sp>
    <dsp:sp modelId="{2A5017C9-F598-47FF-97A9-A6D42D634F50}">
      <dsp:nvSpPr>
        <dsp:cNvPr id="0" name=""/>
        <dsp:cNvSpPr/>
      </dsp:nvSpPr>
      <dsp:spPr>
        <a:xfrm>
          <a:off x="7319308" y="3432619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Admin.py</a:t>
          </a:r>
          <a:endParaRPr lang="en-US" sz="800" kern="1200" dirty="0"/>
        </a:p>
      </dsp:txBody>
      <dsp:txXfrm>
        <a:off x="7319308" y="3432619"/>
        <a:ext cx="664383" cy="202636"/>
      </dsp:txXfrm>
    </dsp:sp>
    <dsp:sp modelId="{CF1D299E-0C31-461F-B6FE-3E36FCCBF565}">
      <dsp:nvSpPr>
        <dsp:cNvPr id="0" name=""/>
        <dsp:cNvSpPr/>
      </dsp:nvSpPr>
      <dsp:spPr>
        <a:xfrm>
          <a:off x="7319308" y="3718304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Models.py</a:t>
          </a:r>
          <a:endParaRPr lang="en-US" sz="800" kern="1200" dirty="0"/>
        </a:p>
      </dsp:txBody>
      <dsp:txXfrm>
        <a:off x="7319308" y="3718304"/>
        <a:ext cx="664383" cy="202636"/>
      </dsp:txXfrm>
    </dsp:sp>
    <dsp:sp modelId="{530D1A94-FE04-4B6B-AE14-79BC0BE4C89F}">
      <dsp:nvSpPr>
        <dsp:cNvPr id="0" name=""/>
        <dsp:cNvSpPr/>
      </dsp:nvSpPr>
      <dsp:spPr>
        <a:xfrm>
          <a:off x="7319308" y="4003989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Form.py</a:t>
          </a:r>
          <a:endParaRPr lang="en-US" sz="800" kern="1200" dirty="0"/>
        </a:p>
      </dsp:txBody>
      <dsp:txXfrm>
        <a:off x="7319308" y="4003989"/>
        <a:ext cx="664383" cy="202636"/>
      </dsp:txXfrm>
    </dsp:sp>
    <dsp:sp modelId="{E5337AF9-2F90-4549-92A5-6D3762A541C0}">
      <dsp:nvSpPr>
        <dsp:cNvPr id="0" name=""/>
        <dsp:cNvSpPr/>
      </dsp:nvSpPr>
      <dsp:spPr>
        <a:xfrm>
          <a:off x="6538305" y="4480063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User</a:t>
          </a:r>
          <a:endParaRPr lang="en-US" sz="800" kern="1200" dirty="0"/>
        </a:p>
      </dsp:txBody>
      <dsp:txXfrm>
        <a:off x="6538305" y="4480063"/>
        <a:ext cx="664383" cy="202636"/>
      </dsp:txXfrm>
    </dsp:sp>
    <dsp:sp modelId="{4197188D-05F8-4D5D-9679-C930F97CB328}">
      <dsp:nvSpPr>
        <dsp:cNvPr id="0" name=""/>
        <dsp:cNvSpPr/>
      </dsp:nvSpPr>
      <dsp:spPr>
        <a:xfrm>
          <a:off x="8409893" y="3237992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Migrations</a:t>
          </a:r>
          <a:endParaRPr lang="en-US" sz="800" kern="1200" dirty="0"/>
        </a:p>
      </dsp:txBody>
      <dsp:txXfrm>
        <a:off x="8409893" y="3237992"/>
        <a:ext cx="664383" cy="202636"/>
      </dsp:txXfrm>
    </dsp:sp>
    <dsp:sp modelId="{5B1DC3DF-BCB8-4422-863C-13B05FB2A0F9}">
      <dsp:nvSpPr>
        <dsp:cNvPr id="0" name=""/>
        <dsp:cNvSpPr/>
      </dsp:nvSpPr>
      <dsp:spPr>
        <a:xfrm>
          <a:off x="8417640" y="3603049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views.py</a:t>
          </a:r>
          <a:endParaRPr lang="en-US" sz="800" kern="1200" dirty="0"/>
        </a:p>
      </dsp:txBody>
      <dsp:txXfrm>
        <a:off x="8417640" y="3603049"/>
        <a:ext cx="664383" cy="202636"/>
      </dsp:txXfrm>
    </dsp:sp>
    <dsp:sp modelId="{BBF58ADE-34BA-4909-90C2-2C303065C292}">
      <dsp:nvSpPr>
        <dsp:cNvPr id="0" name=""/>
        <dsp:cNvSpPr/>
      </dsp:nvSpPr>
      <dsp:spPr>
        <a:xfrm>
          <a:off x="8422390" y="3943266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url.py</a:t>
          </a:r>
          <a:endParaRPr lang="en-US" sz="800" kern="1200" dirty="0"/>
        </a:p>
      </dsp:txBody>
      <dsp:txXfrm>
        <a:off x="8422390" y="3943266"/>
        <a:ext cx="664383" cy="202636"/>
      </dsp:txXfrm>
    </dsp:sp>
    <dsp:sp modelId="{17B38415-8836-4F92-9560-2FF208DA82C1}">
      <dsp:nvSpPr>
        <dsp:cNvPr id="0" name=""/>
        <dsp:cNvSpPr/>
      </dsp:nvSpPr>
      <dsp:spPr>
        <a:xfrm>
          <a:off x="8431911" y="4278806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Tests.py</a:t>
          </a:r>
          <a:endParaRPr lang="en-US" sz="800" kern="1200" dirty="0"/>
        </a:p>
      </dsp:txBody>
      <dsp:txXfrm>
        <a:off x="8431911" y="4278806"/>
        <a:ext cx="664383" cy="202636"/>
      </dsp:txXfrm>
    </dsp:sp>
    <dsp:sp modelId="{70910CFE-967F-4996-830C-E6723BB03367}">
      <dsp:nvSpPr>
        <dsp:cNvPr id="0" name=""/>
        <dsp:cNvSpPr/>
      </dsp:nvSpPr>
      <dsp:spPr>
        <a:xfrm>
          <a:off x="8425964" y="4615535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Admin.py</a:t>
          </a:r>
          <a:endParaRPr lang="en-US" sz="800" kern="1200" dirty="0"/>
        </a:p>
      </dsp:txBody>
      <dsp:txXfrm>
        <a:off x="8425964" y="4615535"/>
        <a:ext cx="664383" cy="202636"/>
      </dsp:txXfrm>
    </dsp:sp>
    <dsp:sp modelId="{9368CF24-32D0-4C20-A066-3A72552D0D3A}">
      <dsp:nvSpPr>
        <dsp:cNvPr id="0" name=""/>
        <dsp:cNvSpPr/>
      </dsp:nvSpPr>
      <dsp:spPr>
        <a:xfrm>
          <a:off x="8425958" y="4930837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Models.py</a:t>
          </a:r>
          <a:endParaRPr lang="en-US" sz="800" kern="1200" dirty="0"/>
        </a:p>
      </dsp:txBody>
      <dsp:txXfrm>
        <a:off x="8425958" y="4930837"/>
        <a:ext cx="664383" cy="202636"/>
      </dsp:txXfrm>
    </dsp:sp>
    <dsp:sp modelId="{DA411790-7A19-436A-BB6F-0BD95A60EAA5}">
      <dsp:nvSpPr>
        <dsp:cNvPr id="0" name=""/>
        <dsp:cNvSpPr/>
      </dsp:nvSpPr>
      <dsp:spPr>
        <a:xfrm>
          <a:off x="8442614" y="5235493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Form.py</a:t>
          </a:r>
          <a:endParaRPr lang="en-US" sz="800" kern="1200" dirty="0"/>
        </a:p>
      </dsp:txBody>
      <dsp:txXfrm>
        <a:off x="8442614" y="5235493"/>
        <a:ext cx="664383" cy="202636"/>
      </dsp:txXfrm>
    </dsp:sp>
    <dsp:sp modelId="{37786AAB-3E8A-4A2D-9B50-0E07FBA06489}">
      <dsp:nvSpPr>
        <dsp:cNvPr id="0" name=""/>
        <dsp:cNvSpPr/>
      </dsp:nvSpPr>
      <dsp:spPr>
        <a:xfrm>
          <a:off x="6541016" y="5876090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</a:t>
          </a:r>
          <a:endParaRPr lang="en-US" sz="800" kern="1200" dirty="0"/>
        </a:p>
      </dsp:txBody>
      <dsp:txXfrm>
        <a:off x="6541016" y="5876090"/>
        <a:ext cx="664383" cy="202636"/>
      </dsp:txXfrm>
    </dsp:sp>
    <dsp:sp modelId="{05178D69-685B-4A2D-B36B-22B01E8D22A3}">
      <dsp:nvSpPr>
        <dsp:cNvPr id="0" name=""/>
        <dsp:cNvSpPr/>
      </dsp:nvSpPr>
      <dsp:spPr>
        <a:xfrm>
          <a:off x="9473073" y="4049677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Migrations</a:t>
          </a:r>
          <a:endParaRPr lang="en-US" sz="800" kern="1200" dirty="0"/>
        </a:p>
      </dsp:txBody>
      <dsp:txXfrm>
        <a:off x="9473073" y="4049677"/>
        <a:ext cx="664383" cy="202636"/>
      </dsp:txXfrm>
    </dsp:sp>
    <dsp:sp modelId="{AA820FCF-B467-4090-B93C-9D8C6EF9A19C}">
      <dsp:nvSpPr>
        <dsp:cNvPr id="0" name=""/>
        <dsp:cNvSpPr/>
      </dsp:nvSpPr>
      <dsp:spPr>
        <a:xfrm>
          <a:off x="9461619" y="4315278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Managers.py</a:t>
          </a:r>
          <a:endParaRPr lang="en-US" sz="800" kern="1200" dirty="0"/>
        </a:p>
      </dsp:txBody>
      <dsp:txXfrm>
        <a:off x="9461619" y="4315278"/>
        <a:ext cx="664383" cy="202636"/>
      </dsp:txXfrm>
    </dsp:sp>
    <dsp:sp modelId="{AF7D5E86-3692-4FA7-AFA9-1335AF59E67C}">
      <dsp:nvSpPr>
        <dsp:cNvPr id="0" name=""/>
        <dsp:cNvSpPr/>
      </dsp:nvSpPr>
      <dsp:spPr>
        <a:xfrm>
          <a:off x="9473073" y="4621047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views.py</a:t>
          </a:r>
          <a:endParaRPr lang="en-US" sz="800" kern="1200" dirty="0"/>
        </a:p>
      </dsp:txBody>
      <dsp:txXfrm>
        <a:off x="9473073" y="4621047"/>
        <a:ext cx="664383" cy="202636"/>
      </dsp:txXfrm>
    </dsp:sp>
    <dsp:sp modelId="{73790E6C-0D47-4A25-957F-F145A2B1D97B}">
      <dsp:nvSpPr>
        <dsp:cNvPr id="0" name=""/>
        <dsp:cNvSpPr/>
      </dsp:nvSpPr>
      <dsp:spPr>
        <a:xfrm>
          <a:off x="9473073" y="4906732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url.py</a:t>
          </a:r>
          <a:endParaRPr lang="en-US" sz="800" kern="1200" dirty="0"/>
        </a:p>
      </dsp:txBody>
      <dsp:txXfrm>
        <a:off x="9473073" y="4906732"/>
        <a:ext cx="664383" cy="202636"/>
      </dsp:txXfrm>
    </dsp:sp>
    <dsp:sp modelId="{83744C5B-7537-4C60-A49E-5ED0268683D4}">
      <dsp:nvSpPr>
        <dsp:cNvPr id="0" name=""/>
        <dsp:cNvSpPr/>
      </dsp:nvSpPr>
      <dsp:spPr>
        <a:xfrm>
          <a:off x="9473073" y="5148185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Tests.py</a:t>
          </a:r>
          <a:endParaRPr lang="en-US" sz="800" kern="1200" dirty="0"/>
        </a:p>
      </dsp:txBody>
      <dsp:txXfrm>
        <a:off x="9473073" y="5148185"/>
        <a:ext cx="664383" cy="202636"/>
      </dsp:txXfrm>
    </dsp:sp>
    <dsp:sp modelId="{88892E49-DCC0-4860-8EFF-66213CD81A6C}">
      <dsp:nvSpPr>
        <dsp:cNvPr id="0" name=""/>
        <dsp:cNvSpPr/>
      </dsp:nvSpPr>
      <dsp:spPr>
        <a:xfrm>
          <a:off x="9473073" y="5433870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Admin.py</a:t>
          </a:r>
          <a:endParaRPr lang="en-US" sz="800" kern="1200" dirty="0"/>
        </a:p>
      </dsp:txBody>
      <dsp:txXfrm>
        <a:off x="9473073" y="5433870"/>
        <a:ext cx="664383" cy="202636"/>
      </dsp:txXfrm>
    </dsp:sp>
    <dsp:sp modelId="{404EA4AD-7E26-4B29-BA80-B4DAAD8C4E06}">
      <dsp:nvSpPr>
        <dsp:cNvPr id="0" name=""/>
        <dsp:cNvSpPr/>
      </dsp:nvSpPr>
      <dsp:spPr>
        <a:xfrm>
          <a:off x="9473073" y="5719555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Models.py</a:t>
          </a:r>
          <a:endParaRPr lang="en-US" sz="800" kern="1200" dirty="0"/>
        </a:p>
      </dsp:txBody>
      <dsp:txXfrm>
        <a:off x="9473073" y="5719555"/>
        <a:ext cx="664383" cy="202636"/>
      </dsp:txXfrm>
    </dsp:sp>
    <dsp:sp modelId="{074D45D2-864D-4214-8C70-5C327C8FC3E5}">
      <dsp:nvSpPr>
        <dsp:cNvPr id="0" name=""/>
        <dsp:cNvSpPr/>
      </dsp:nvSpPr>
      <dsp:spPr>
        <a:xfrm>
          <a:off x="9473073" y="6049471"/>
          <a:ext cx="664383" cy="20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Form.py</a:t>
          </a:r>
          <a:endParaRPr lang="en-US" sz="800" kern="1200" dirty="0"/>
        </a:p>
      </dsp:txBody>
      <dsp:txXfrm>
        <a:off x="9473073" y="6049471"/>
        <a:ext cx="664383" cy="202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08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6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0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F334C9-1456-4DC6-B4EA-04594A39892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E85B-030A-4DD6-A85E-7FBD8F8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0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359106"/>
            <a:ext cx="9718766" cy="5133134"/>
          </a:xfrm>
        </p:spPr>
      </p:pic>
    </p:spTree>
    <p:extLst>
      <p:ext uri="{BB962C8B-B14F-4D97-AF65-F5344CB8AC3E}">
        <p14:creationId xmlns:p14="http://schemas.microsoft.com/office/powerpoint/2010/main" val="1101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34" y="157389"/>
            <a:ext cx="7288313" cy="470199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33" y="4859384"/>
            <a:ext cx="7288313" cy="18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855" y="1123665"/>
            <a:ext cx="11109278" cy="5486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980" y="2388359"/>
            <a:ext cx="1678674" cy="477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customers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6980" y="2867168"/>
            <a:ext cx="1678674" cy="477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books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980" y="3345977"/>
            <a:ext cx="1678674" cy="477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orders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980" y="3824786"/>
            <a:ext cx="1678674" cy="477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invoice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980" y="4303595"/>
            <a:ext cx="1678674" cy="477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Invoice line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980" y="1910688"/>
            <a:ext cx="1678674" cy="477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Home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855" y="1122527"/>
            <a:ext cx="11109278" cy="62324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Admin panel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85194" y="1893633"/>
            <a:ext cx="2060811" cy="972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120000 </a:t>
            </a:r>
          </a:p>
          <a:p>
            <a:pPr algn="r"/>
            <a:r>
              <a:rPr lang="fa-IR" dirty="0" smtClean="0"/>
              <a:t>درامد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880979" y="3344839"/>
            <a:ext cx="1665027" cy="143642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solidFill>
                  <a:schemeClr val="bg1"/>
                </a:solidFill>
              </a:rPr>
              <a:t>تخفیفات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7195" y="3055960"/>
            <a:ext cx="7028597" cy="2038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37430" y="5283952"/>
            <a:ext cx="7028597" cy="996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605" y="1909548"/>
            <a:ext cx="2060811" cy="972398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44</a:t>
            </a:r>
            <a:endParaRPr lang="fa-IR" dirty="0" smtClean="0"/>
          </a:p>
          <a:p>
            <a:pPr algn="r"/>
            <a:r>
              <a:rPr lang="fa-IR" dirty="0" smtClean="0"/>
              <a:t>کتاب های فروخته شده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84192" y="1909548"/>
            <a:ext cx="2060811" cy="972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60</a:t>
            </a:r>
            <a:endParaRPr lang="fa-IR" dirty="0" smtClean="0"/>
          </a:p>
          <a:p>
            <a:pPr algn="r"/>
            <a:r>
              <a:rPr lang="fa-IR" dirty="0" smtClean="0"/>
              <a:t>سفارشات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7430" y="1909548"/>
            <a:ext cx="2060811" cy="97239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50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کاربران ثبت شده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44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3F650C7-8FDF-4E51-951F-3C38878F6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265062"/>
              </p:ext>
            </p:extLst>
          </p:nvPr>
        </p:nvGraphicFramePr>
        <p:xfrm>
          <a:off x="-1656357" y="228600"/>
          <a:ext cx="14393731" cy="849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</TotalTime>
  <Words>63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 Nazanin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Fatemeh</cp:lastModifiedBy>
  <cp:revision>14</cp:revision>
  <dcterms:created xsi:type="dcterms:W3CDTF">2021-08-08T23:33:16Z</dcterms:created>
  <dcterms:modified xsi:type="dcterms:W3CDTF">2021-08-11T19:28:19Z</dcterms:modified>
</cp:coreProperties>
</file>