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09" r:id="rId5"/>
    <p:sldId id="383" r:id="rId6"/>
    <p:sldId id="389" r:id="rId7"/>
    <p:sldId id="397" r:id="rId8"/>
    <p:sldId id="407" r:id="rId9"/>
    <p:sldId id="406" r:id="rId10"/>
    <p:sldId id="405" r:id="rId11"/>
    <p:sldId id="391" r:id="rId12"/>
    <p:sldId id="403" r:id="rId13"/>
    <p:sldId id="408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6327" autoAdjust="0"/>
  </p:normalViewPr>
  <p:slideViewPr>
    <p:cSldViewPr snapToGrid="0">
      <p:cViewPr>
        <p:scale>
          <a:sx n="77" d="100"/>
          <a:sy n="77" d="100"/>
        </p:scale>
        <p:origin x="704" y="6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EMOTIONS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Result of the BERT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E83EF2-A748-BCD4-5F9D-D37D4C4463E6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261256" y="2906639"/>
            <a:ext cx="11209785" cy="1404104"/>
          </a:xfr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Fatima Vahidnezhad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Deep Learning Models</a:t>
            </a:r>
          </a:p>
          <a:p>
            <a:r>
              <a:rPr lang="en-US" dirty="0"/>
              <a:t>Pre-trained Models and Transfer Learning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1574417"/>
            <a:ext cx="4501085" cy="214795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286720"/>
            <a:ext cx="4824219" cy="1645920"/>
          </a:xfrm>
        </p:spPr>
        <p:txBody>
          <a:bodyPr/>
          <a:lstStyle/>
          <a:p>
            <a:r>
              <a:rPr lang="en-US" dirty="0"/>
              <a:t>A collection of English Twitter messages meticulously annotated with six fundamental emotions: anger, fear, joy, love, sadness, and surprise.</a:t>
            </a:r>
          </a:p>
          <a:p>
            <a:r>
              <a:rPr lang="en-US" dirty="0"/>
              <a:t>Reference: Kaggle.com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863D7D-1FCF-6E0B-6B17-57DD7299EA0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1" r="259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66795" y="4673306"/>
            <a:ext cx="2710342" cy="998724"/>
          </a:xfrm>
        </p:spPr>
        <p:txBody>
          <a:bodyPr>
            <a:normAutofit/>
          </a:bodyPr>
          <a:lstStyle/>
          <a:p>
            <a:r>
              <a:rPr lang="en-US" dirty="0"/>
              <a:t>List of Emotions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E5EE9-5F27-9B9B-D84F-4891F146A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6" b="-1"/>
          <a:stretch/>
        </p:blipFill>
        <p:spPr>
          <a:xfrm>
            <a:off x="5285164" y="742520"/>
            <a:ext cx="5334274" cy="383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Machine Learning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949AA0-8706-1477-D892-84955E7F1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88" y="85912"/>
            <a:ext cx="5264127" cy="30944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95B1F4-9B53-F4CD-A791-6FA8B5452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44" y="3571577"/>
            <a:ext cx="5566362" cy="3043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sz="4400" b="1" dirty="0"/>
              <a:t>Bidirectional GRU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3341" y="3162897"/>
            <a:ext cx="5802659" cy="3031648"/>
          </a:xfrm>
        </p:spPr>
        <p:txBody>
          <a:bodyPr>
            <a:noAutofit/>
          </a:bodyPr>
          <a:lstStyle/>
          <a:p>
            <a:r>
              <a:rPr lang="en-US" sz="1600" b="1" dirty="0"/>
              <a:t>Using Bidirectional GRU on Emotion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Load Textual data and preprocess and clean the 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Tokenization and inter encoding using </a:t>
            </a:r>
            <a:r>
              <a:rPr lang="en-US" sz="1600" b="1" dirty="0" err="1"/>
              <a:t>Tokeinzer</a:t>
            </a:r>
            <a:r>
              <a:rPr lang="en-US" sz="1600" b="1" dirty="0"/>
              <a:t>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Padding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Train a Bidirectional GRU. to Get good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Visualize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 Evaluations on Test Data.</a:t>
            </a:r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Deep Learning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62ADE-2314-F98E-2700-E3C71BBE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564" y="126394"/>
            <a:ext cx="7936231" cy="522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Result of Deep Learning Model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4488438-E9E4-E259-1BAC-9E5111CF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08" y="2207118"/>
            <a:ext cx="4764314" cy="3466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A1B62-36FB-791C-B6A6-F1095ECB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839" y="2151712"/>
            <a:ext cx="4491353" cy="349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BERT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4D904-E5FA-E950-C855-920B283E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65" y="2261063"/>
            <a:ext cx="9091033" cy="43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316</TotalTime>
  <Words>132</Words>
  <Application>Microsoft Office PowerPoint</Application>
  <PresentationFormat>Widescreen</PresentationFormat>
  <Paragraphs>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POWER of EMOTIONS</vt:lpstr>
      <vt:lpstr>Contents</vt:lpstr>
      <vt:lpstr>Introduction</vt:lpstr>
      <vt:lpstr>PowerPoint Presentation</vt:lpstr>
      <vt:lpstr>Machine Learning Models</vt:lpstr>
      <vt:lpstr>Bidirectional GRU</vt:lpstr>
      <vt:lpstr>Deep Learning Model</vt:lpstr>
      <vt:lpstr>Result of Deep Learning Model</vt:lpstr>
      <vt:lpstr>BERT MODEL</vt:lpstr>
      <vt:lpstr>Result of the BERT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EMOTIONS</dc:title>
  <dc:creator>fatemeh vahidnezhad</dc:creator>
  <cp:lastModifiedBy>fatemeh vahidnezhad</cp:lastModifiedBy>
  <cp:revision>5</cp:revision>
  <dcterms:created xsi:type="dcterms:W3CDTF">2024-03-28T17:06:13Z</dcterms:created>
  <dcterms:modified xsi:type="dcterms:W3CDTF">2024-03-28T22:22:27Z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