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1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8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67E8E1-4D0B-47E1-8102-91FAC3F1281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3CE8C6-80AC-4C3D-9587-89969F46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B94F-2AC7-15F5-EB39-B18A5456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2" y="1353312"/>
            <a:ext cx="10656276" cy="3035808"/>
          </a:xfrm>
        </p:spPr>
        <p:txBody>
          <a:bodyPr/>
          <a:lstStyle/>
          <a:p>
            <a:r>
              <a:rPr lang="en-US" dirty="0"/>
              <a:t>interference of waves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06C3-424F-9C64-9C06-4EE4598C7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233" y="4540346"/>
            <a:ext cx="7891272" cy="190734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Fatemeh Shams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900" dirty="0"/>
              <a:t>19 October, 2023</a:t>
            </a:r>
          </a:p>
        </p:txBody>
      </p:sp>
    </p:spTree>
    <p:extLst>
      <p:ext uri="{BB962C8B-B14F-4D97-AF65-F5344CB8AC3E}">
        <p14:creationId xmlns:p14="http://schemas.microsoft.com/office/powerpoint/2010/main" val="1612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F65-8C90-9D85-3652-179D56D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53" y="156386"/>
            <a:ext cx="10237294" cy="160934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2  Koodak" panose="00000700000000000000" pitchFamily="2" charset="-78"/>
              </a:rPr>
              <a:t>تداخل دو موج هم راستا، هم جهت، فرکانس یکسان و دامنه یکسان</a:t>
            </a:r>
            <a:endParaRPr lang="en-US" sz="3600" b="1" dirty="0">
              <a:cs typeface="2  Koodak" panose="000007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D2D7A-F30C-B0D9-B094-21D40B38C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4" y="2120900"/>
            <a:ext cx="10237293" cy="4580714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EE27116-1BBE-2872-CBB0-31FAC26E7114}"/>
              </a:ext>
            </a:extLst>
          </p:cNvPr>
          <p:cNvSpPr/>
          <p:nvPr/>
        </p:nvSpPr>
        <p:spPr>
          <a:xfrm>
            <a:off x="4261338" y="1384730"/>
            <a:ext cx="366932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2  Koodak" panose="00000700000000000000" pitchFamily="2" charset="-78"/>
              </a:rPr>
              <a:t>تداخل ( برهم نهی ) معمولی</a:t>
            </a:r>
            <a:endParaRPr lang="en-US" sz="2000" dirty="0">
              <a:cs typeface="2 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063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F65-8C90-9D85-3652-179D56D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53" y="156386"/>
            <a:ext cx="10237294" cy="160934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2  Koodak" panose="00000700000000000000" pitchFamily="2" charset="-78"/>
              </a:rPr>
              <a:t>تداخل دو موج هم راستا، هم جهت، فرکانس متفاوت و دامنه یکسان</a:t>
            </a:r>
            <a:endParaRPr lang="en-US" sz="3600" b="1" dirty="0">
              <a:cs typeface="2  Koodak" panose="000007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27116-1BBE-2872-CBB0-31FAC26E7114}"/>
              </a:ext>
            </a:extLst>
          </p:cNvPr>
          <p:cNvSpPr/>
          <p:nvPr/>
        </p:nvSpPr>
        <p:spPr>
          <a:xfrm>
            <a:off x="4261338" y="1384730"/>
            <a:ext cx="366932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2  Koodak" panose="00000700000000000000" pitchFamily="2" charset="-78"/>
              </a:rPr>
              <a:t>زنش ( منفی )</a:t>
            </a:r>
            <a:endParaRPr lang="en-US" sz="2000" dirty="0">
              <a:cs typeface="2  Koodak" panose="00000700000000000000" pitchFamily="2" charset="-78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814F3B-A3E9-4713-865D-DA5E4F78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191238"/>
            <a:ext cx="10616769" cy="4455746"/>
          </a:xfrm>
        </p:spPr>
      </p:pic>
    </p:spTree>
    <p:extLst>
      <p:ext uri="{BB962C8B-B14F-4D97-AF65-F5344CB8AC3E}">
        <p14:creationId xmlns:p14="http://schemas.microsoft.com/office/powerpoint/2010/main" val="30539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F65-8C90-9D85-3652-179D56D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" y="156386"/>
            <a:ext cx="10616770" cy="160934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2  Koodak" panose="00000700000000000000" pitchFamily="2" charset="-78"/>
              </a:rPr>
              <a:t>تداخل دو موج هم راستا، خلاف جهت، فرکانس یکسان و دامنه یکسان</a:t>
            </a:r>
            <a:endParaRPr lang="en-US" sz="3600" b="1" dirty="0">
              <a:cs typeface="2  Koodak" panose="000007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27116-1BBE-2872-CBB0-31FAC26E7114}"/>
              </a:ext>
            </a:extLst>
          </p:cNvPr>
          <p:cNvSpPr/>
          <p:nvPr/>
        </p:nvSpPr>
        <p:spPr>
          <a:xfrm>
            <a:off x="4261338" y="1384730"/>
            <a:ext cx="366932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2  Koodak" panose="00000700000000000000" pitchFamily="2" charset="-78"/>
              </a:rPr>
              <a:t>ایستا</a:t>
            </a:r>
            <a:endParaRPr lang="en-US" sz="2000" dirty="0">
              <a:cs typeface="2  Koodak" panose="00000700000000000000" pitchFamily="2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378637-5843-C396-9AAA-A7E6AE61C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7" y="2179515"/>
            <a:ext cx="10616770" cy="4580714"/>
          </a:xfrm>
        </p:spPr>
      </p:pic>
    </p:spTree>
    <p:extLst>
      <p:ext uri="{BB962C8B-B14F-4D97-AF65-F5344CB8AC3E}">
        <p14:creationId xmlns:p14="http://schemas.microsoft.com/office/powerpoint/2010/main" val="122950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F65-8C90-9D85-3652-179D56D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6" y="156386"/>
            <a:ext cx="10827785" cy="160934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2  Koodak" panose="00000700000000000000" pitchFamily="2" charset="-78"/>
              </a:rPr>
              <a:t>تداخل دو موج هم راستا، خلاف جهت، فرکانس متفاوت و دامنه یکسان</a:t>
            </a:r>
            <a:endParaRPr lang="en-US" sz="3600" b="1" dirty="0">
              <a:cs typeface="2  Koodak" panose="000007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27116-1BBE-2872-CBB0-31FAC26E7114}"/>
              </a:ext>
            </a:extLst>
          </p:cNvPr>
          <p:cNvSpPr/>
          <p:nvPr/>
        </p:nvSpPr>
        <p:spPr>
          <a:xfrm>
            <a:off x="4261338" y="1384730"/>
            <a:ext cx="366932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2  Koodak" panose="00000700000000000000" pitchFamily="2" charset="-78"/>
              </a:rPr>
              <a:t>زنش ( مثبت )</a:t>
            </a:r>
            <a:endParaRPr lang="en-US" sz="2000" dirty="0">
              <a:cs typeface="2  Koodak" panose="00000700000000000000" pitchFamily="2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428C57-ED90-AFD9-43E8-E3E1726A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69" y="2202960"/>
            <a:ext cx="11029245" cy="4490915"/>
          </a:xfrm>
        </p:spPr>
      </p:pic>
    </p:spTree>
    <p:extLst>
      <p:ext uri="{BB962C8B-B14F-4D97-AF65-F5344CB8AC3E}">
        <p14:creationId xmlns:p14="http://schemas.microsoft.com/office/powerpoint/2010/main" val="234873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F65-8C90-9D85-3652-179D56D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6" y="156386"/>
            <a:ext cx="10827785" cy="160934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2  Koodak" panose="00000700000000000000" pitchFamily="2" charset="-78"/>
              </a:rPr>
              <a:t>تداخل دو موج هم راستا، هم جهت، فرکانس یکسان و دامنه متفاوت</a:t>
            </a:r>
            <a:endParaRPr lang="en-US" sz="3600" b="1" dirty="0">
              <a:cs typeface="2  Koodak" panose="000007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27116-1BBE-2872-CBB0-31FAC26E7114}"/>
              </a:ext>
            </a:extLst>
          </p:cNvPr>
          <p:cNvSpPr/>
          <p:nvPr/>
        </p:nvSpPr>
        <p:spPr>
          <a:xfrm>
            <a:off x="4261338" y="1384730"/>
            <a:ext cx="366932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2  Koodak" panose="00000700000000000000" pitchFamily="2" charset="-78"/>
              </a:rPr>
              <a:t>؟</a:t>
            </a:r>
            <a:endParaRPr lang="en-US" sz="2000" dirty="0">
              <a:cs typeface="2  Koodak" panose="00000700000000000000" pitchFamily="2" charset="-7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1508FE-09BF-7963-0D2D-2B087E2C7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7" y="2191238"/>
            <a:ext cx="10827785" cy="4455746"/>
          </a:xfrm>
        </p:spPr>
      </p:pic>
    </p:spTree>
    <p:extLst>
      <p:ext uri="{BB962C8B-B14F-4D97-AF65-F5344CB8AC3E}">
        <p14:creationId xmlns:p14="http://schemas.microsoft.com/office/powerpoint/2010/main" val="426391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0F65-8C90-9D85-3652-179D56D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06" y="144663"/>
            <a:ext cx="10827785" cy="160934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2  Koodak" panose="00000700000000000000" pitchFamily="2" charset="-78"/>
              </a:rPr>
              <a:t>تداخل دو موج هم راستا، خلاف جهت، فرکانس یکسان و دامنه متفاوت</a:t>
            </a:r>
            <a:endParaRPr lang="en-US" sz="3600" b="1" dirty="0">
              <a:cs typeface="2  Koodak" panose="000007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27116-1BBE-2872-CBB0-31FAC26E7114}"/>
              </a:ext>
            </a:extLst>
          </p:cNvPr>
          <p:cNvSpPr/>
          <p:nvPr/>
        </p:nvSpPr>
        <p:spPr>
          <a:xfrm>
            <a:off x="4261338" y="1384730"/>
            <a:ext cx="366932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cs typeface="2  Koodak" panose="00000700000000000000" pitchFamily="2" charset="-78"/>
              </a:rPr>
              <a:t>؟</a:t>
            </a:r>
            <a:endParaRPr lang="en-US" sz="2000" dirty="0">
              <a:cs typeface="2  Koodak" panose="00000700000000000000" pitchFamily="2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00252-4B0A-66D2-4CE4-5DA8FFAB9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7" y="2191237"/>
            <a:ext cx="10827785" cy="4467469"/>
          </a:xfrm>
        </p:spPr>
      </p:pic>
    </p:spTree>
    <p:extLst>
      <p:ext uri="{BB962C8B-B14F-4D97-AF65-F5344CB8AC3E}">
        <p14:creationId xmlns:p14="http://schemas.microsoft.com/office/powerpoint/2010/main" val="340917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132</TotalTime>
  <Words>110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interference of waves</vt:lpstr>
      <vt:lpstr>تداخل دو موج هم راستا، هم جهت، فرکانس یکسان و دامنه یکسان</vt:lpstr>
      <vt:lpstr>تداخل دو موج هم راستا، هم جهت، فرکانس متفاوت و دامنه یکسان</vt:lpstr>
      <vt:lpstr>تداخل دو موج هم راستا، خلاف جهت، فرکانس یکسان و دامنه یکسان</vt:lpstr>
      <vt:lpstr>تداخل دو موج هم راستا، خلاف جهت، فرکانس متفاوت و دامنه یکسان</vt:lpstr>
      <vt:lpstr>تداخل دو موج هم راستا، هم جهت، فرکانس یکسان و دامنه متفاوت</vt:lpstr>
      <vt:lpstr>تداخل دو موج هم راستا، خلاف جهت، فرکانس یکسان و دامنه متفاوت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of waves</dc:title>
  <dc:creator>Fatemeh Shams</dc:creator>
  <cp:lastModifiedBy>Fatemeh Shams</cp:lastModifiedBy>
  <cp:revision>3</cp:revision>
  <dcterms:created xsi:type="dcterms:W3CDTF">2023-10-18T19:48:27Z</dcterms:created>
  <dcterms:modified xsi:type="dcterms:W3CDTF">2023-10-19T08:06:40Z</dcterms:modified>
</cp:coreProperties>
</file>